
<file path=[Content_Types].xml><?xml version="1.0" encoding="utf-8"?>
<Types xmlns="http://schemas.openxmlformats.org/package/2006/content-types">
  <Default Extension="jpeg" ContentType="image/jpeg"/>
  <Default Extension="JPG" ContentType="image/jpe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notesSlides/notesSlide5.xml" ContentType="application/vnd.openxmlformats-officedocument.presentationml.notesSlide+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notesSlides/notesSlide6.xml" ContentType="application/vnd.openxmlformats-officedocument.presentationml.notesSlide+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6"/>
  </p:notesMasterIdLst>
  <p:sldIdLst>
    <p:sldId id="256" r:id="rId2"/>
    <p:sldId id="257" r:id="rId3"/>
    <p:sldId id="258" r:id="rId4"/>
    <p:sldId id="262" r:id="rId5"/>
    <p:sldId id="264" r:id="rId6"/>
    <p:sldId id="263" r:id="rId7"/>
    <p:sldId id="265" r:id="rId8"/>
    <p:sldId id="259" r:id="rId9"/>
    <p:sldId id="260" r:id="rId10"/>
    <p:sldId id="266" r:id="rId11"/>
    <p:sldId id="267" r:id="rId12"/>
    <p:sldId id="261" r:id="rId13"/>
    <p:sldId id="268" r:id="rId14"/>
    <p:sldId id="269" r:id="rId15"/>
  </p:sldIdLst>
  <p:sldSz cx="12192000" cy="6858000"/>
  <p:notesSz cx="9945688" cy="6858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4549367D-B4DA-4FF0-B65B-4DBF5E3A043D}" v="2" dt="2026-05-20T06:42:33.295"/>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4995" autoAdjust="0"/>
    <p:restoredTop sz="94660"/>
  </p:normalViewPr>
  <p:slideViewPr>
    <p:cSldViewPr snapToGrid="0">
      <p:cViewPr varScale="1">
        <p:scale>
          <a:sx n="78" d="100"/>
          <a:sy n="78" d="100"/>
        </p:scale>
        <p:origin x="878" y="82"/>
      </p:cViewPr>
      <p:guideLst/>
    </p:cSldViewPr>
  </p:slideViewPr>
  <p:notesTextViewPr>
    <p:cViewPr>
      <p:scale>
        <a:sx n="1" d="1"/>
        <a:sy n="1" d="1"/>
      </p:scale>
      <p:origin x="0" y="0"/>
    </p:cViewPr>
  </p:notesTextViewPr>
  <p:notesViewPr>
    <p:cSldViewPr snapToGrid="0">
      <p:cViewPr varScale="1">
        <p:scale>
          <a:sx n="83" d="100"/>
          <a:sy n="83" d="100"/>
        </p:scale>
        <p:origin x="1973" y="6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viewProps" Target="viewProps.xml"/><Relationship Id="rId3" Type="http://schemas.openxmlformats.org/officeDocument/2006/relationships/slide" Target="slides/slide2.xml"/><Relationship Id="rId21" Type="http://schemas.microsoft.com/office/2016/11/relationships/changesInfo" Target="changesInfos/changesInfo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presProps" Target="presProps.xml"/><Relationship Id="rId2" Type="http://schemas.openxmlformats.org/officeDocument/2006/relationships/slide" Target="slides/slide1.xml"/><Relationship Id="rId16" Type="http://schemas.openxmlformats.org/officeDocument/2006/relationships/notesMaster" Target="notesMasters/notesMaster1.xml"/><Relationship Id="rId20"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theme" Target="theme/theme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sarah unwin" userId="a5ba1c7f42b2875b" providerId="LiveId" clId="{22410288-E7C0-4666-AA32-223777D806B7}"/>
    <pc:docChg chg="modSld">
      <pc:chgData name="sarah unwin" userId="a5ba1c7f42b2875b" providerId="LiveId" clId="{22410288-E7C0-4666-AA32-223777D806B7}" dt="2026-05-20T12:53:14.560" v="0" actId="1076"/>
      <pc:docMkLst>
        <pc:docMk/>
      </pc:docMkLst>
      <pc:sldChg chg="modSp mod">
        <pc:chgData name="sarah unwin" userId="a5ba1c7f42b2875b" providerId="LiveId" clId="{22410288-E7C0-4666-AA32-223777D806B7}" dt="2026-05-20T12:53:14.560" v="0" actId="1076"/>
        <pc:sldMkLst>
          <pc:docMk/>
          <pc:sldMk cId="3419824505" sldId="256"/>
        </pc:sldMkLst>
        <pc:picChg chg="mod">
          <ac:chgData name="sarah unwin" userId="a5ba1c7f42b2875b" providerId="LiveId" clId="{22410288-E7C0-4666-AA32-223777D806B7}" dt="2026-05-20T12:53:14.560" v="0" actId="1076"/>
          <ac:picMkLst>
            <pc:docMk/>
            <pc:sldMk cId="3419824505" sldId="256"/>
            <ac:picMk id="5" creationId="{6694ECE2-94EE-B320-850B-B5A68ACADA49}"/>
          </ac:picMkLst>
        </pc:picChg>
      </pc:sldChg>
    </pc:docChg>
  </pc:docChgLst>
</pc:chgInfo>
</file>

<file path=ppt/diagrams/_rels/data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s>
</file>

<file path=ppt/diagrams/_rels/data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image" Target="../media/image19.svg"/></Relationships>
</file>

<file path=ppt/diagrams/_rels/drawing1.xml.rels><?xml version="1.0" encoding="UTF-8" standalone="yes"?>
<Relationships xmlns="http://schemas.openxmlformats.org/package/2006/relationships"><Relationship Id="rId3" Type="http://schemas.openxmlformats.org/officeDocument/2006/relationships/image" Target="../media/image12.svg"/><Relationship Id="rId2" Type="http://schemas.openxmlformats.org/officeDocument/2006/relationships/image" Target="../media/image11.svg"/><Relationship Id="rId1" Type="http://schemas.openxmlformats.org/officeDocument/2006/relationships/image" Target="../media/image10.svg"/></Relationships>
</file>

<file path=ppt/diagrams/_rels/drawing2.xml.rels><?xml version="1.0" encoding="UTF-8" standalone="yes"?>
<Relationships xmlns="http://schemas.openxmlformats.org/package/2006/relationships"><Relationship Id="rId3" Type="http://schemas.openxmlformats.org/officeDocument/2006/relationships/image" Target="../media/image21.svg"/><Relationship Id="rId2" Type="http://schemas.openxmlformats.org/officeDocument/2006/relationships/image" Target="../media/image20.svg"/><Relationship Id="rId1" Type="http://schemas.openxmlformats.org/officeDocument/2006/relationships/image" Target="../media/image19.svg"/></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1E6BE0BD-C7BD-47CF-9EFD-2AFBB829F121}" type="doc">
      <dgm:prSet loTypeId="urn:microsoft.com/office/officeart/2018/5/layout/IconCircleLabelList" loCatId="icon" qsTypeId="urn:microsoft.com/office/officeart/2005/8/quickstyle/simple1" qsCatId="simple" csTypeId="urn:microsoft.com/office/officeart/2005/8/colors/accent1_2" csCatId="accent1" phldr="1"/>
      <dgm:spPr/>
      <dgm:t>
        <a:bodyPr/>
        <a:lstStyle/>
        <a:p>
          <a:endParaRPr lang="en-US"/>
        </a:p>
      </dgm:t>
    </dgm:pt>
    <dgm:pt modelId="{014F2F57-328A-4F14-A28E-3491B45508E0}">
      <dgm:prSet/>
      <dgm:spPr/>
      <dgm:t>
        <a:bodyPr/>
        <a:lstStyle/>
        <a:p>
          <a:pPr>
            <a:lnSpc>
              <a:spcPct val="100000"/>
            </a:lnSpc>
            <a:defRPr cap="all"/>
          </a:pPr>
          <a:r>
            <a:rPr lang="en-US" cap="none" dirty="0"/>
            <a:t>Thinking is predominantly concrete and black-and-white. Focus is often self-centered (egocentrism), leading to high self-consciousness.</a:t>
          </a:r>
        </a:p>
      </dgm:t>
    </dgm:pt>
    <dgm:pt modelId="{13BAAE43-5590-4BD6-962C-1315FEE94A7A}" type="parTrans" cxnId="{C46D5D11-15B0-485B-9D69-D6F2CC733312}">
      <dgm:prSet/>
      <dgm:spPr/>
      <dgm:t>
        <a:bodyPr/>
        <a:lstStyle/>
        <a:p>
          <a:endParaRPr lang="en-US"/>
        </a:p>
      </dgm:t>
    </dgm:pt>
    <dgm:pt modelId="{8E506417-E9EB-4421-857B-723EAE82FBDE}" type="sibTrans" cxnId="{C46D5D11-15B0-485B-9D69-D6F2CC733312}">
      <dgm:prSet/>
      <dgm:spPr/>
      <dgm:t>
        <a:bodyPr/>
        <a:lstStyle/>
        <a:p>
          <a:endParaRPr lang="en-US"/>
        </a:p>
      </dgm:t>
    </dgm:pt>
    <dgm:pt modelId="{394DD4EC-0F34-424B-94BD-D68C0693104A}">
      <dgm:prSet/>
      <dgm:spPr/>
      <dgm:t>
        <a:bodyPr/>
        <a:lstStyle/>
        <a:p>
          <a:pPr>
            <a:lnSpc>
              <a:spcPct val="100000"/>
            </a:lnSpc>
            <a:defRPr cap="all"/>
          </a:pPr>
          <a:r>
            <a:rPr lang="en-US" cap="none" dirty="0"/>
            <a:t>Advanced problem-solving and abstract thinking abilities emerge, though impulse control is still developing.</a:t>
          </a:r>
        </a:p>
      </dgm:t>
    </dgm:pt>
    <dgm:pt modelId="{EFE7DDA4-A607-4030-B4BC-CA0AC225EC39}" type="parTrans" cxnId="{BA6BEC30-F474-4A06-9A5B-B2CE17916565}">
      <dgm:prSet/>
      <dgm:spPr/>
      <dgm:t>
        <a:bodyPr/>
        <a:lstStyle/>
        <a:p>
          <a:endParaRPr lang="en-US"/>
        </a:p>
      </dgm:t>
    </dgm:pt>
    <dgm:pt modelId="{95B42292-798C-49E7-8454-571CF3A31417}" type="sibTrans" cxnId="{BA6BEC30-F474-4A06-9A5B-B2CE17916565}">
      <dgm:prSet/>
      <dgm:spPr/>
      <dgm:t>
        <a:bodyPr/>
        <a:lstStyle/>
        <a:p>
          <a:endParaRPr lang="en-US"/>
        </a:p>
      </dgm:t>
    </dgm:pt>
    <dgm:pt modelId="{30D62A14-C9F4-4CB3-9B99-7E217915CF97}">
      <dgm:prSet/>
      <dgm:spPr/>
      <dgm:t>
        <a:bodyPr/>
        <a:lstStyle/>
        <a:p>
          <a:pPr>
            <a:lnSpc>
              <a:spcPct val="100000"/>
            </a:lnSpc>
            <a:defRPr cap="all"/>
          </a:pPr>
          <a:r>
            <a:rPr lang="en-US" cap="none" dirty="0"/>
            <a:t>Fully developed abstract reasoning, future planning, and long-term decision-making skills.</a:t>
          </a:r>
        </a:p>
      </dgm:t>
    </dgm:pt>
    <dgm:pt modelId="{CDCD4FBE-58EC-429E-B1A9-3B7954E60E67}" type="parTrans" cxnId="{9EBFB780-B76B-4DFD-8B16-1B038CE1A115}">
      <dgm:prSet/>
      <dgm:spPr/>
      <dgm:t>
        <a:bodyPr/>
        <a:lstStyle/>
        <a:p>
          <a:endParaRPr lang="en-US"/>
        </a:p>
      </dgm:t>
    </dgm:pt>
    <dgm:pt modelId="{7485D1E2-E304-46B5-900B-87F3F982221B}" type="sibTrans" cxnId="{9EBFB780-B76B-4DFD-8B16-1B038CE1A115}">
      <dgm:prSet/>
      <dgm:spPr/>
      <dgm:t>
        <a:bodyPr/>
        <a:lstStyle/>
        <a:p>
          <a:endParaRPr lang="en-US"/>
        </a:p>
      </dgm:t>
    </dgm:pt>
    <dgm:pt modelId="{7128E2A9-ECD9-4170-9669-333EA2DA6594}" type="pres">
      <dgm:prSet presAssocID="{1E6BE0BD-C7BD-47CF-9EFD-2AFBB829F121}" presName="root" presStyleCnt="0">
        <dgm:presLayoutVars>
          <dgm:dir/>
          <dgm:resizeHandles val="exact"/>
        </dgm:presLayoutVars>
      </dgm:prSet>
      <dgm:spPr/>
    </dgm:pt>
    <dgm:pt modelId="{116B4383-102E-4063-8672-A40FD14B2EA6}" type="pres">
      <dgm:prSet presAssocID="{014F2F57-328A-4F14-A28E-3491B45508E0}" presName="compNode" presStyleCnt="0"/>
      <dgm:spPr/>
    </dgm:pt>
    <dgm:pt modelId="{96161FEE-9794-473B-AD5C-2D449DF7B907}" type="pres">
      <dgm:prSet presAssocID="{014F2F57-328A-4F14-A28E-3491B45508E0}" presName="iconBgRect" presStyleLbl="bgShp" presStyleIdx="0" presStyleCnt="3"/>
      <dgm:spPr/>
    </dgm:pt>
    <dgm:pt modelId="{3F4A0793-3402-4B60-B4D1-A001EF72B207}" type="pres">
      <dgm:prSet presAssocID="{014F2F57-328A-4F14-A28E-3491B45508E0}"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Cement truck"/>
        </a:ext>
      </dgm:extLst>
    </dgm:pt>
    <dgm:pt modelId="{2EECEEC6-1097-4EB1-9A9E-6367954B5E93}" type="pres">
      <dgm:prSet presAssocID="{014F2F57-328A-4F14-A28E-3491B45508E0}" presName="spaceRect" presStyleCnt="0"/>
      <dgm:spPr/>
    </dgm:pt>
    <dgm:pt modelId="{E40B9AAB-FD13-428A-AC6F-4159233A04FD}" type="pres">
      <dgm:prSet presAssocID="{014F2F57-328A-4F14-A28E-3491B45508E0}" presName="textRect" presStyleLbl="revTx" presStyleIdx="0" presStyleCnt="3">
        <dgm:presLayoutVars>
          <dgm:chMax val="1"/>
          <dgm:chPref val="1"/>
        </dgm:presLayoutVars>
      </dgm:prSet>
      <dgm:spPr/>
    </dgm:pt>
    <dgm:pt modelId="{E3B9C513-5DC5-4B0E-8690-43762A7A336A}" type="pres">
      <dgm:prSet presAssocID="{8E506417-E9EB-4421-857B-723EAE82FBDE}" presName="sibTrans" presStyleCnt="0"/>
      <dgm:spPr/>
    </dgm:pt>
    <dgm:pt modelId="{1273985C-E4D0-4AEF-991A-CB7F8FA172BF}" type="pres">
      <dgm:prSet presAssocID="{394DD4EC-0F34-424B-94BD-D68C0693104A}" presName="compNode" presStyleCnt="0"/>
      <dgm:spPr/>
    </dgm:pt>
    <dgm:pt modelId="{36E4BD50-CE5F-4657-99E2-F0825A3581E2}" type="pres">
      <dgm:prSet presAssocID="{394DD4EC-0F34-424B-94BD-D68C0693104A}" presName="iconBgRect" presStyleLbl="bgShp" presStyleIdx="1" presStyleCnt="3"/>
      <dgm:spPr/>
    </dgm:pt>
    <dgm:pt modelId="{FB85D7C0-6E0C-46E2-93B7-2CB5F253A47B}" type="pres">
      <dgm:prSet presAssocID="{394DD4EC-0F34-424B-94BD-D68C0693104A}"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Head with Gears"/>
        </a:ext>
      </dgm:extLst>
    </dgm:pt>
    <dgm:pt modelId="{4C3A9F5C-ECB8-4F10-B9E3-8B8BDCAA1F37}" type="pres">
      <dgm:prSet presAssocID="{394DD4EC-0F34-424B-94BD-D68C0693104A}" presName="spaceRect" presStyleCnt="0"/>
      <dgm:spPr/>
    </dgm:pt>
    <dgm:pt modelId="{EC3A4780-6B3B-4AD6-9C01-CA3CB6494BDF}" type="pres">
      <dgm:prSet presAssocID="{394DD4EC-0F34-424B-94BD-D68C0693104A}" presName="textRect" presStyleLbl="revTx" presStyleIdx="1" presStyleCnt="3">
        <dgm:presLayoutVars>
          <dgm:chMax val="1"/>
          <dgm:chPref val="1"/>
        </dgm:presLayoutVars>
      </dgm:prSet>
      <dgm:spPr/>
    </dgm:pt>
    <dgm:pt modelId="{2E24C028-DD20-4C38-BE6E-E8FE50EEF91C}" type="pres">
      <dgm:prSet presAssocID="{95B42292-798C-49E7-8454-571CF3A31417}" presName="sibTrans" presStyleCnt="0"/>
      <dgm:spPr/>
    </dgm:pt>
    <dgm:pt modelId="{8CF002C3-830E-46EA-B1B5-A6FC9A1B0C30}" type="pres">
      <dgm:prSet presAssocID="{30D62A14-C9F4-4CB3-9B99-7E217915CF97}" presName="compNode" presStyleCnt="0"/>
      <dgm:spPr/>
    </dgm:pt>
    <dgm:pt modelId="{C61C0937-8060-485F-B0CE-57FD596276B4}" type="pres">
      <dgm:prSet presAssocID="{30D62A14-C9F4-4CB3-9B99-7E217915CF97}" presName="iconBgRect" presStyleLbl="bgShp" presStyleIdx="2" presStyleCnt="3"/>
      <dgm:spPr/>
    </dgm:pt>
    <dgm:pt modelId="{1B4AE90C-A550-4E87-B28B-1AF84F3C5113}" type="pres">
      <dgm:prSet presAssocID="{30D62A14-C9F4-4CB3-9B99-7E217915CF97}"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Customer Review"/>
        </a:ext>
      </dgm:extLst>
    </dgm:pt>
    <dgm:pt modelId="{79F60A95-A027-4925-BAB6-1AAA0D76C689}" type="pres">
      <dgm:prSet presAssocID="{30D62A14-C9F4-4CB3-9B99-7E217915CF97}" presName="spaceRect" presStyleCnt="0"/>
      <dgm:spPr/>
    </dgm:pt>
    <dgm:pt modelId="{3A3660AA-5623-4C5B-B23B-11DAB559CDDE}" type="pres">
      <dgm:prSet presAssocID="{30D62A14-C9F4-4CB3-9B99-7E217915CF97}" presName="textRect" presStyleLbl="revTx" presStyleIdx="2" presStyleCnt="3">
        <dgm:presLayoutVars>
          <dgm:chMax val="1"/>
          <dgm:chPref val="1"/>
        </dgm:presLayoutVars>
      </dgm:prSet>
      <dgm:spPr/>
    </dgm:pt>
  </dgm:ptLst>
  <dgm:cxnLst>
    <dgm:cxn modelId="{C46D5D11-15B0-485B-9D69-D6F2CC733312}" srcId="{1E6BE0BD-C7BD-47CF-9EFD-2AFBB829F121}" destId="{014F2F57-328A-4F14-A28E-3491B45508E0}" srcOrd="0" destOrd="0" parTransId="{13BAAE43-5590-4BD6-962C-1315FEE94A7A}" sibTransId="{8E506417-E9EB-4421-857B-723EAE82FBDE}"/>
    <dgm:cxn modelId="{065E041B-E252-4776-B9FD-9184BA42FDA2}" type="presOf" srcId="{30D62A14-C9F4-4CB3-9B99-7E217915CF97}" destId="{3A3660AA-5623-4C5B-B23B-11DAB559CDDE}" srcOrd="0" destOrd="0" presId="urn:microsoft.com/office/officeart/2018/5/layout/IconCircleLabelList"/>
    <dgm:cxn modelId="{BA6BEC30-F474-4A06-9A5B-B2CE17916565}" srcId="{1E6BE0BD-C7BD-47CF-9EFD-2AFBB829F121}" destId="{394DD4EC-0F34-424B-94BD-D68C0693104A}" srcOrd="1" destOrd="0" parTransId="{EFE7DDA4-A607-4030-B4BC-CA0AC225EC39}" sibTransId="{95B42292-798C-49E7-8454-571CF3A31417}"/>
    <dgm:cxn modelId="{A142893C-AC50-4361-A385-CCD2EF31CE21}" type="presOf" srcId="{1E6BE0BD-C7BD-47CF-9EFD-2AFBB829F121}" destId="{7128E2A9-ECD9-4170-9669-333EA2DA6594}" srcOrd="0" destOrd="0" presId="urn:microsoft.com/office/officeart/2018/5/layout/IconCircleLabelList"/>
    <dgm:cxn modelId="{06431F6F-5E4A-4ADE-AFD2-99E01680F989}" type="presOf" srcId="{014F2F57-328A-4F14-A28E-3491B45508E0}" destId="{E40B9AAB-FD13-428A-AC6F-4159233A04FD}" srcOrd="0" destOrd="0" presId="urn:microsoft.com/office/officeart/2018/5/layout/IconCircleLabelList"/>
    <dgm:cxn modelId="{9EBFB780-B76B-4DFD-8B16-1B038CE1A115}" srcId="{1E6BE0BD-C7BD-47CF-9EFD-2AFBB829F121}" destId="{30D62A14-C9F4-4CB3-9B99-7E217915CF97}" srcOrd="2" destOrd="0" parTransId="{CDCD4FBE-58EC-429E-B1A9-3B7954E60E67}" sibTransId="{7485D1E2-E304-46B5-900B-87F3F982221B}"/>
    <dgm:cxn modelId="{93F3F7BC-E96B-4625-8218-F96E28E289FC}" type="presOf" srcId="{394DD4EC-0F34-424B-94BD-D68C0693104A}" destId="{EC3A4780-6B3B-4AD6-9C01-CA3CB6494BDF}" srcOrd="0" destOrd="0" presId="urn:microsoft.com/office/officeart/2018/5/layout/IconCircleLabelList"/>
    <dgm:cxn modelId="{426D9FFF-53E6-46CB-8183-79B92C0C330A}" type="presParOf" srcId="{7128E2A9-ECD9-4170-9669-333EA2DA6594}" destId="{116B4383-102E-4063-8672-A40FD14B2EA6}" srcOrd="0" destOrd="0" presId="urn:microsoft.com/office/officeart/2018/5/layout/IconCircleLabelList"/>
    <dgm:cxn modelId="{2CA10083-0B1B-445A-885A-94F13658A6A3}" type="presParOf" srcId="{116B4383-102E-4063-8672-A40FD14B2EA6}" destId="{96161FEE-9794-473B-AD5C-2D449DF7B907}" srcOrd="0" destOrd="0" presId="urn:microsoft.com/office/officeart/2018/5/layout/IconCircleLabelList"/>
    <dgm:cxn modelId="{C3B9E1CF-E8B3-4348-9CA4-09CD182FD638}" type="presParOf" srcId="{116B4383-102E-4063-8672-A40FD14B2EA6}" destId="{3F4A0793-3402-4B60-B4D1-A001EF72B207}" srcOrd="1" destOrd="0" presId="urn:microsoft.com/office/officeart/2018/5/layout/IconCircleLabelList"/>
    <dgm:cxn modelId="{DB9E0FCA-F4E5-49F9-ACC7-F2709BFB3B90}" type="presParOf" srcId="{116B4383-102E-4063-8672-A40FD14B2EA6}" destId="{2EECEEC6-1097-4EB1-9A9E-6367954B5E93}" srcOrd="2" destOrd="0" presId="urn:microsoft.com/office/officeart/2018/5/layout/IconCircleLabelList"/>
    <dgm:cxn modelId="{AC0976AE-5D57-465D-AC08-D1FA10B25A92}" type="presParOf" srcId="{116B4383-102E-4063-8672-A40FD14B2EA6}" destId="{E40B9AAB-FD13-428A-AC6F-4159233A04FD}" srcOrd="3" destOrd="0" presId="urn:microsoft.com/office/officeart/2018/5/layout/IconCircleLabelList"/>
    <dgm:cxn modelId="{45D42CEB-6F8C-4166-9585-B4E20D59B366}" type="presParOf" srcId="{7128E2A9-ECD9-4170-9669-333EA2DA6594}" destId="{E3B9C513-5DC5-4B0E-8690-43762A7A336A}" srcOrd="1" destOrd="0" presId="urn:microsoft.com/office/officeart/2018/5/layout/IconCircleLabelList"/>
    <dgm:cxn modelId="{FC4D4791-2F38-4969-AFEB-1B33C4E68566}" type="presParOf" srcId="{7128E2A9-ECD9-4170-9669-333EA2DA6594}" destId="{1273985C-E4D0-4AEF-991A-CB7F8FA172BF}" srcOrd="2" destOrd="0" presId="urn:microsoft.com/office/officeart/2018/5/layout/IconCircleLabelList"/>
    <dgm:cxn modelId="{642142B9-7B8A-443F-BB9D-340849FFFB7A}" type="presParOf" srcId="{1273985C-E4D0-4AEF-991A-CB7F8FA172BF}" destId="{36E4BD50-CE5F-4657-99E2-F0825A3581E2}" srcOrd="0" destOrd="0" presId="urn:microsoft.com/office/officeart/2018/5/layout/IconCircleLabelList"/>
    <dgm:cxn modelId="{DBF69717-FC42-43A4-A831-3E94D76188F7}" type="presParOf" srcId="{1273985C-E4D0-4AEF-991A-CB7F8FA172BF}" destId="{FB85D7C0-6E0C-46E2-93B7-2CB5F253A47B}" srcOrd="1" destOrd="0" presId="urn:microsoft.com/office/officeart/2018/5/layout/IconCircleLabelList"/>
    <dgm:cxn modelId="{34365AD9-76DD-4E93-9B07-3493C9DDBBAC}" type="presParOf" srcId="{1273985C-E4D0-4AEF-991A-CB7F8FA172BF}" destId="{4C3A9F5C-ECB8-4F10-B9E3-8B8BDCAA1F37}" srcOrd="2" destOrd="0" presId="urn:microsoft.com/office/officeart/2018/5/layout/IconCircleLabelList"/>
    <dgm:cxn modelId="{DFF185F4-207C-4AF1-A3EB-A58C2F8BF378}" type="presParOf" srcId="{1273985C-E4D0-4AEF-991A-CB7F8FA172BF}" destId="{EC3A4780-6B3B-4AD6-9C01-CA3CB6494BDF}" srcOrd="3" destOrd="0" presId="urn:microsoft.com/office/officeart/2018/5/layout/IconCircleLabelList"/>
    <dgm:cxn modelId="{A2711387-9272-418C-9D48-3FFDA8D16CD8}" type="presParOf" srcId="{7128E2A9-ECD9-4170-9669-333EA2DA6594}" destId="{2E24C028-DD20-4C38-BE6E-E8FE50EEF91C}" srcOrd="3" destOrd="0" presId="urn:microsoft.com/office/officeart/2018/5/layout/IconCircleLabelList"/>
    <dgm:cxn modelId="{05471404-1EC4-4685-B661-1EC8EBC828AE}" type="presParOf" srcId="{7128E2A9-ECD9-4170-9669-333EA2DA6594}" destId="{8CF002C3-830E-46EA-B1B5-A6FC9A1B0C30}" srcOrd="4" destOrd="0" presId="urn:microsoft.com/office/officeart/2018/5/layout/IconCircleLabelList"/>
    <dgm:cxn modelId="{7929B9AE-D8B2-4F4C-9DCA-07DF189D785F}" type="presParOf" srcId="{8CF002C3-830E-46EA-B1B5-A6FC9A1B0C30}" destId="{C61C0937-8060-485F-B0CE-57FD596276B4}" srcOrd="0" destOrd="0" presId="urn:microsoft.com/office/officeart/2018/5/layout/IconCircleLabelList"/>
    <dgm:cxn modelId="{3C29EECE-08CE-4F1F-B582-1AD32F51EAAE}" type="presParOf" srcId="{8CF002C3-830E-46EA-B1B5-A6FC9A1B0C30}" destId="{1B4AE90C-A550-4E87-B28B-1AF84F3C5113}" srcOrd="1" destOrd="0" presId="urn:microsoft.com/office/officeart/2018/5/layout/IconCircleLabelList"/>
    <dgm:cxn modelId="{9474655C-24B8-4BFB-B17B-A9988908807F}" type="presParOf" srcId="{8CF002C3-830E-46EA-B1B5-A6FC9A1B0C30}" destId="{79F60A95-A027-4925-BAB6-1AAA0D76C689}" srcOrd="2" destOrd="0" presId="urn:microsoft.com/office/officeart/2018/5/layout/IconCircleLabelList"/>
    <dgm:cxn modelId="{F0FF526C-6E74-4073-9056-DC298F813BC0}" type="presParOf" srcId="{8CF002C3-830E-46EA-B1B5-A6FC9A1B0C30}" destId="{3A3660AA-5623-4C5B-B23B-11DAB559CDDE}" srcOrd="3" destOrd="0" presId="urn:microsoft.com/office/officeart/2018/5/layout/IconCircleLabel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845916A-3AFC-483C-AB85-0FB9EC12667B}" type="doc">
      <dgm:prSet loTypeId="urn:microsoft.com/office/officeart/2018/2/layout/IconVerticalSolidList" loCatId="icon" qsTypeId="urn:microsoft.com/office/officeart/2005/8/quickstyle/simple1" qsCatId="simple" csTypeId="urn:microsoft.com/office/officeart/2005/8/colors/accent1_2" csCatId="accent1" phldr="1"/>
      <dgm:spPr/>
      <dgm:t>
        <a:bodyPr/>
        <a:lstStyle/>
        <a:p>
          <a:endParaRPr lang="en-US"/>
        </a:p>
      </dgm:t>
    </dgm:pt>
    <dgm:pt modelId="{9F9EBC4F-D482-4288-BB95-EFD26B85F5BB}">
      <dgm:prSet/>
      <dgm:spPr/>
      <dgm:t>
        <a:bodyPr/>
        <a:lstStyle/>
        <a:p>
          <a:pPr>
            <a:lnSpc>
              <a:spcPct val="100000"/>
            </a:lnSpc>
          </a:pPr>
          <a:r>
            <a:rPr lang="en-US"/>
            <a:t>Onset of puberty, including growth spurts, development of pubic hair, and initial breast or testicular development.</a:t>
          </a:r>
        </a:p>
      </dgm:t>
    </dgm:pt>
    <dgm:pt modelId="{EA0136F6-CA6A-49B4-924E-A1B09DA3A721}" type="parTrans" cxnId="{C9E84974-D696-41C1-9F01-FFB83DE06F95}">
      <dgm:prSet/>
      <dgm:spPr/>
      <dgm:t>
        <a:bodyPr/>
        <a:lstStyle/>
        <a:p>
          <a:endParaRPr lang="en-US"/>
        </a:p>
      </dgm:t>
    </dgm:pt>
    <dgm:pt modelId="{A4F1305A-8BFC-432F-8358-CA1C3771355D}" type="sibTrans" cxnId="{C9E84974-D696-41C1-9F01-FFB83DE06F95}">
      <dgm:prSet/>
      <dgm:spPr/>
      <dgm:t>
        <a:bodyPr/>
        <a:lstStyle/>
        <a:p>
          <a:endParaRPr lang="en-US"/>
        </a:p>
      </dgm:t>
    </dgm:pt>
    <dgm:pt modelId="{EF988C77-73AD-4BEC-BA02-808E5F2A9E0F}">
      <dgm:prSet/>
      <dgm:spPr/>
      <dgm:t>
        <a:bodyPr/>
        <a:lstStyle/>
        <a:p>
          <a:pPr>
            <a:lnSpc>
              <a:spcPct val="100000"/>
            </a:lnSpc>
          </a:pPr>
          <a:r>
            <a:rPr lang="en-US"/>
            <a:t>Puberty-related changes are mostly complete for females, while males continue their growth spurts and voice changes.</a:t>
          </a:r>
        </a:p>
      </dgm:t>
    </dgm:pt>
    <dgm:pt modelId="{82E924CA-5F26-482D-906C-0B3939E6091A}" type="parTrans" cxnId="{0EA8D4F8-0DFF-4E2D-84F6-2FB6F9483F17}">
      <dgm:prSet/>
      <dgm:spPr/>
      <dgm:t>
        <a:bodyPr/>
        <a:lstStyle/>
        <a:p>
          <a:endParaRPr lang="en-US"/>
        </a:p>
      </dgm:t>
    </dgm:pt>
    <dgm:pt modelId="{B0DCEAA3-F9F1-4C21-A691-4D930212EFF1}" type="sibTrans" cxnId="{0EA8D4F8-0DFF-4E2D-84F6-2FB6F9483F17}">
      <dgm:prSet/>
      <dgm:spPr/>
      <dgm:t>
        <a:bodyPr/>
        <a:lstStyle/>
        <a:p>
          <a:endParaRPr lang="en-US"/>
        </a:p>
      </dgm:t>
    </dgm:pt>
    <dgm:pt modelId="{1E7AF043-2CB5-4A30-8A88-6800ABD03E71}">
      <dgm:prSet/>
      <dgm:spPr/>
      <dgm:t>
        <a:bodyPr/>
        <a:lstStyle/>
        <a:p>
          <a:pPr>
            <a:lnSpc>
              <a:spcPct val="100000"/>
            </a:lnSpc>
          </a:pPr>
          <a:r>
            <a:rPr lang="en-US"/>
            <a:t>Physical maturation is generally complete, with ongoing development of muscle bulk in young men</a:t>
          </a:r>
        </a:p>
      </dgm:t>
    </dgm:pt>
    <dgm:pt modelId="{00051A6E-6DD0-475D-86AB-B0288549721E}" type="parTrans" cxnId="{DBA75CC1-377B-4A36-AA2A-394C96593F97}">
      <dgm:prSet/>
      <dgm:spPr/>
      <dgm:t>
        <a:bodyPr/>
        <a:lstStyle/>
        <a:p>
          <a:endParaRPr lang="en-US"/>
        </a:p>
      </dgm:t>
    </dgm:pt>
    <dgm:pt modelId="{4F45EDF1-8331-4A81-9465-1570ED6C5C8C}" type="sibTrans" cxnId="{DBA75CC1-377B-4A36-AA2A-394C96593F97}">
      <dgm:prSet/>
      <dgm:spPr/>
      <dgm:t>
        <a:bodyPr/>
        <a:lstStyle/>
        <a:p>
          <a:endParaRPr lang="en-US"/>
        </a:p>
      </dgm:t>
    </dgm:pt>
    <dgm:pt modelId="{E8F74891-492B-444F-BD92-D82DCC019A09}" type="pres">
      <dgm:prSet presAssocID="{5845916A-3AFC-483C-AB85-0FB9EC12667B}" presName="root" presStyleCnt="0">
        <dgm:presLayoutVars>
          <dgm:dir/>
          <dgm:resizeHandles val="exact"/>
        </dgm:presLayoutVars>
      </dgm:prSet>
      <dgm:spPr/>
    </dgm:pt>
    <dgm:pt modelId="{2B72BFDB-E506-4952-9F6B-97B5B0FC26E7}" type="pres">
      <dgm:prSet presAssocID="{9F9EBC4F-D482-4288-BB95-EFD26B85F5BB}" presName="compNode" presStyleCnt="0"/>
      <dgm:spPr/>
    </dgm:pt>
    <dgm:pt modelId="{CB588CB3-AB5C-4391-A45E-9C3FF836676C}" type="pres">
      <dgm:prSet presAssocID="{9F9EBC4F-D482-4288-BB95-EFD26B85F5BB}" presName="bgRect" presStyleLbl="bgShp" presStyleIdx="0" presStyleCnt="3"/>
      <dgm:spPr/>
    </dgm:pt>
    <dgm:pt modelId="{F9BA118B-FA70-4EA1-8054-0A1034FEA629}" type="pres">
      <dgm:prSet presAssocID="{9F9EBC4F-D482-4288-BB95-EFD26B85F5BB}" presName="iconRect" presStyleLbl="node1" presStyleIdx="0"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dgm:spPr>
      <dgm:extLst>
        <a:ext uri="{E40237B7-FDA0-4F09-8148-C483321AD2D9}">
          <dgm14:cNvPr xmlns:dgm14="http://schemas.microsoft.com/office/drawing/2010/diagram" id="0" name="" descr="Kidney"/>
        </a:ext>
      </dgm:extLst>
    </dgm:pt>
    <dgm:pt modelId="{35FA04B5-0619-4040-983D-51432D5A1D63}" type="pres">
      <dgm:prSet presAssocID="{9F9EBC4F-D482-4288-BB95-EFD26B85F5BB}" presName="spaceRect" presStyleCnt="0"/>
      <dgm:spPr/>
    </dgm:pt>
    <dgm:pt modelId="{AE89BB68-9672-4B44-9BBA-07A2B0ED530F}" type="pres">
      <dgm:prSet presAssocID="{9F9EBC4F-D482-4288-BB95-EFD26B85F5BB}" presName="parTx" presStyleLbl="revTx" presStyleIdx="0" presStyleCnt="3">
        <dgm:presLayoutVars>
          <dgm:chMax val="0"/>
          <dgm:chPref val="0"/>
        </dgm:presLayoutVars>
      </dgm:prSet>
      <dgm:spPr/>
    </dgm:pt>
    <dgm:pt modelId="{9EEC931A-D56F-42A1-9FA0-2CCE23C70DD9}" type="pres">
      <dgm:prSet presAssocID="{A4F1305A-8BFC-432F-8358-CA1C3771355D}" presName="sibTrans" presStyleCnt="0"/>
      <dgm:spPr/>
    </dgm:pt>
    <dgm:pt modelId="{ABA7379E-A08C-4AD8-9B94-0D3AC9B76DBE}" type="pres">
      <dgm:prSet presAssocID="{EF988C77-73AD-4BEC-BA02-808E5F2A9E0F}" presName="compNode" presStyleCnt="0"/>
      <dgm:spPr/>
    </dgm:pt>
    <dgm:pt modelId="{6371A937-776D-407F-9ADA-B265EB3A3044}" type="pres">
      <dgm:prSet presAssocID="{EF988C77-73AD-4BEC-BA02-808E5F2A9E0F}" presName="bgRect" presStyleLbl="bgShp" presStyleIdx="1" presStyleCnt="3"/>
      <dgm:spPr/>
    </dgm:pt>
    <dgm:pt modelId="{C3C7E294-1599-47C8-9D44-10FA54EC45C8}" type="pres">
      <dgm:prSet presAssocID="{EF988C77-73AD-4BEC-BA02-808E5F2A9E0F}" presName="iconRect" presStyleLbl="node1" presStyleIdx="1"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dgm:spPr>
      <dgm:extLst>
        <a:ext uri="{E40237B7-FDA0-4F09-8148-C483321AD2D9}">
          <dgm14:cNvPr xmlns:dgm14="http://schemas.microsoft.com/office/drawing/2010/diagram" id="0" name="" descr="Business Growth"/>
        </a:ext>
      </dgm:extLst>
    </dgm:pt>
    <dgm:pt modelId="{A97F4253-8423-4B10-A7F2-5D882F009F9A}" type="pres">
      <dgm:prSet presAssocID="{EF988C77-73AD-4BEC-BA02-808E5F2A9E0F}" presName="spaceRect" presStyleCnt="0"/>
      <dgm:spPr/>
    </dgm:pt>
    <dgm:pt modelId="{20D39F6D-E3E1-46B1-9D16-2A6655FA2C70}" type="pres">
      <dgm:prSet presAssocID="{EF988C77-73AD-4BEC-BA02-808E5F2A9E0F}" presName="parTx" presStyleLbl="revTx" presStyleIdx="1" presStyleCnt="3">
        <dgm:presLayoutVars>
          <dgm:chMax val="0"/>
          <dgm:chPref val="0"/>
        </dgm:presLayoutVars>
      </dgm:prSet>
      <dgm:spPr/>
    </dgm:pt>
    <dgm:pt modelId="{F9EB31A0-6B89-4BF0-8F7F-60D6B043AF46}" type="pres">
      <dgm:prSet presAssocID="{B0DCEAA3-F9F1-4C21-A691-4D930212EFF1}" presName="sibTrans" presStyleCnt="0"/>
      <dgm:spPr/>
    </dgm:pt>
    <dgm:pt modelId="{31FA8BE0-5307-4D6A-9076-3D9D3464B870}" type="pres">
      <dgm:prSet presAssocID="{1E7AF043-2CB5-4A30-8A88-6800ABD03E71}" presName="compNode" presStyleCnt="0"/>
      <dgm:spPr/>
    </dgm:pt>
    <dgm:pt modelId="{919DEE5F-FC43-4270-9CA2-76D919A47193}" type="pres">
      <dgm:prSet presAssocID="{1E7AF043-2CB5-4A30-8A88-6800ABD03E71}" presName="bgRect" presStyleLbl="bgShp" presStyleIdx="2" presStyleCnt="3"/>
      <dgm:spPr/>
    </dgm:pt>
    <dgm:pt modelId="{232322EB-9C9D-4AA2-972B-5602B0219221}" type="pres">
      <dgm:prSet presAssocID="{1E7AF043-2CB5-4A30-8A88-6800ABD03E71}" presName="iconRect" presStyleLbl="node1" presStyleIdx="2" presStyleCnt="3"/>
      <dgm:spPr>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dgm:spPr>
      <dgm:extLst>
        <a:ext uri="{E40237B7-FDA0-4F09-8148-C483321AD2D9}">
          <dgm14:cNvPr xmlns:dgm14="http://schemas.microsoft.com/office/drawing/2010/diagram" id="0" name="" descr="Muscle Arm"/>
        </a:ext>
      </dgm:extLst>
    </dgm:pt>
    <dgm:pt modelId="{D9C8AC73-3B2A-4DB6-B7A8-33230A42C68F}" type="pres">
      <dgm:prSet presAssocID="{1E7AF043-2CB5-4A30-8A88-6800ABD03E71}" presName="spaceRect" presStyleCnt="0"/>
      <dgm:spPr/>
    </dgm:pt>
    <dgm:pt modelId="{F2109DAC-77F9-47B4-AA5C-5DCC0541B26B}" type="pres">
      <dgm:prSet presAssocID="{1E7AF043-2CB5-4A30-8A88-6800ABD03E71}" presName="parTx" presStyleLbl="revTx" presStyleIdx="2" presStyleCnt="3">
        <dgm:presLayoutVars>
          <dgm:chMax val="0"/>
          <dgm:chPref val="0"/>
        </dgm:presLayoutVars>
      </dgm:prSet>
      <dgm:spPr/>
    </dgm:pt>
  </dgm:ptLst>
  <dgm:cxnLst>
    <dgm:cxn modelId="{2E5A1F3A-DABD-49EA-9851-B3530CFB2876}" type="presOf" srcId="{1E7AF043-2CB5-4A30-8A88-6800ABD03E71}" destId="{F2109DAC-77F9-47B4-AA5C-5DCC0541B26B}" srcOrd="0" destOrd="0" presId="urn:microsoft.com/office/officeart/2018/2/layout/IconVerticalSolidList"/>
    <dgm:cxn modelId="{F51D536C-F934-4D34-B263-3BF0A6DF127F}" type="presOf" srcId="{EF988C77-73AD-4BEC-BA02-808E5F2A9E0F}" destId="{20D39F6D-E3E1-46B1-9D16-2A6655FA2C70}" srcOrd="0" destOrd="0" presId="urn:microsoft.com/office/officeart/2018/2/layout/IconVerticalSolidList"/>
    <dgm:cxn modelId="{C9E84974-D696-41C1-9F01-FFB83DE06F95}" srcId="{5845916A-3AFC-483C-AB85-0FB9EC12667B}" destId="{9F9EBC4F-D482-4288-BB95-EFD26B85F5BB}" srcOrd="0" destOrd="0" parTransId="{EA0136F6-CA6A-49B4-924E-A1B09DA3A721}" sibTransId="{A4F1305A-8BFC-432F-8358-CA1C3771355D}"/>
    <dgm:cxn modelId="{6D67B884-E2EA-4F4A-A42B-4E10052BCEEB}" type="presOf" srcId="{5845916A-3AFC-483C-AB85-0FB9EC12667B}" destId="{E8F74891-492B-444F-BD92-D82DCC019A09}" srcOrd="0" destOrd="0" presId="urn:microsoft.com/office/officeart/2018/2/layout/IconVerticalSolidList"/>
    <dgm:cxn modelId="{CE7E41A0-3193-4883-BD3A-728E446B811D}" type="presOf" srcId="{9F9EBC4F-D482-4288-BB95-EFD26B85F5BB}" destId="{AE89BB68-9672-4B44-9BBA-07A2B0ED530F}" srcOrd="0" destOrd="0" presId="urn:microsoft.com/office/officeart/2018/2/layout/IconVerticalSolidList"/>
    <dgm:cxn modelId="{DBA75CC1-377B-4A36-AA2A-394C96593F97}" srcId="{5845916A-3AFC-483C-AB85-0FB9EC12667B}" destId="{1E7AF043-2CB5-4A30-8A88-6800ABD03E71}" srcOrd="2" destOrd="0" parTransId="{00051A6E-6DD0-475D-86AB-B0288549721E}" sibTransId="{4F45EDF1-8331-4A81-9465-1570ED6C5C8C}"/>
    <dgm:cxn modelId="{0EA8D4F8-0DFF-4E2D-84F6-2FB6F9483F17}" srcId="{5845916A-3AFC-483C-AB85-0FB9EC12667B}" destId="{EF988C77-73AD-4BEC-BA02-808E5F2A9E0F}" srcOrd="1" destOrd="0" parTransId="{82E924CA-5F26-482D-906C-0B3939E6091A}" sibTransId="{B0DCEAA3-F9F1-4C21-A691-4D930212EFF1}"/>
    <dgm:cxn modelId="{EF613C39-1EB8-46F2-B0CC-4C932C1F9793}" type="presParOf" srcId="{E8F74891-492B-444F-BD92-D82DCC019A09}" destId="{2B72BFDB-E506-4952-9F6B-97B5B0FC26E7}" srcOrd="0" destOrd="0" presId="urn:microsoft.com/office/officeart/2018/2/layout/IconVerticalSolidList"/>
    <dgm:cxn modelId="{E6D1BD8A-920A-40BE-9CA1-4D489ABDD751}" type="presParOf" srcId="{2B72BFDB-E506-4952-9F6B-97B5B0FC26E7}" destId="{CB588CB3-AB5C-4391-A45E-9C3FF836676C}" srcOrd="0" destOrd="0" presId="urn:microsoft.com/office/officeart/2018/2/layout/IconVerticalSolidList"/>
    <dgm:cxn modelId="{75D5DC37-E405-47AD-9BD7-B44F0C480E0A}" type="presParOf" srcId="{2B72BFDB-E506-4952-9F6B-97B5B0FC26E7}" destId="{F9BA118B-FA70-4EA1-8054-0A1034FEA629}" srcOrd="1" destOrd="0" presId="urn:microsoft.com/office/officeart/2018/2/layout/IconVerticalSolidList"/>
    <dgm:cxn modelId="{D8FA4240-69E3-410E-B46B-BC850C47E75F}" type="presParOf" srcId="{2B72BFDB-E506-4952-9F6B-97B5B0FC26E7}" destId="{35FA04B5-0619-4040-983D-51432D5A1D63}" srcOrd="2" destOrd="0" presId="urn:microsoft.com/office/officeart/2018/2/layout/IconVerticalSolidList"/>
    <dgm:cxn modelId="{154BD0EE-27E7-432D-A904-06AF317BA707}" type="presParOf" srcId="{2B72BFDB-E506-4952-9F6B-97B5B0FC26E7}" destId="{AE89BB68-9672-4B44-9BBA-07A2B0ED530F}" srcOrd="3" destOrd="0" presId="urn:microsoft.com/office/officeart/2018/2/layout/IconVerticalSolidList"/>
    <dgm:cxn modelId="{A335B54A-995F-4492-BB42-CDD429E966C8}" type="presParOf" srcId="{E8F74891-492B-444F-BD92-D82DCC019A09}" destId="{9EEC931A-D56F-42A1-9FA0-2CCE23C70DD9}" srcOrd="1" destOrd="0" presId="urn:microsoft.com/office/officeart/2018/2/layout/IconVerticalSolidList"/>
    <dgm:cxn modelId="{90B05EA4-92AE-40EF-933F-ECEF3B94266B}" type="presParOf" srcId="{E8F74891-492B-444F-BD92-D82DCC019A09}" destId="{ABA7379E-A08C-4AD8-9B94-0D3AC9B76DBE}" srcOrd="2" destOrd="0" presId="urn:microsoft.com/office/officeart/2018/2/layout/IconVerticalSolidList"/>
    <dgm:cxn modelId="{BBB254A8-D49A-4CC7-A453-034B79A74409}" type="presParOf" srcId="{ABA7379E-A08C-4AD8-9B94-0D3AC9B76DBE}" destId="{6371A937-776D-407F-9ADA-B265EB3A3044}" srcOrd="0" destOrd="0" presId="urn:microsoft.com/office/officeart/2018/2/layout/IconVerticalSolidList"/>
    <dgm:cxn modelId="{799BAB67-D15A-4009-8EDB-15D72AAC803D}" type="presParOf" srcId="{ABA7379E-A08C-4AD8-9B94-0D3AC9B76DBE}" destId="{C3C7E294-1599-47C8-9D44-10FA54EC45C8}" srcOrd="1" destOrd="0" presId="urn:microsoft.com/office/officeart/2018/2/layout/IconVerticalSolidList"/>
    <dgm:cxn modelId="{9526E923-DC2B-43F3-985E-4710D4FE4B24}" type="presParOf" srcId="{ABA7379E-A08C-4AD8-9B94-0D3AC9B76DBE}" destId="{A97F4253-8423-4B10-A7F2-5D882F009F9A}" srcOrd="2" destOrd="0" presId="urn:microsoft.com/office/officeart/2018/2/layout/IconVerticalSolidList"/>
    <dgm:cxn modelId="{8D735865-C947-47F0-A900-3DC43F0F7687}" type="presParOf" srcId="{ABA7379E-A08C-4AD8-9B94-0D3AC9B76DBE}" destId="{20D39F6D-E3E1-46B1-9D16-2A6655FA2C70}" srcOrd="3" destOrd="0" presId="urn:microsoft.com/office/officeart/2018/2/layout/IconVerticalSolidList"/>
    <dgm:cxn modelId="{8ABE503E-AAFA-47E0-A558-8676858C7DA8}" type="presParOf" srcId="{E8F74891-492B-444F-BD92-D82DCC019A09}" destId="{F9EB31A0-6B89-4BF0-8F7F-60D6B043AF46}" srcOrd="3" destOrd="0" presId="urn:microsoft.com/office/officeart/2018/2/layout/IconVerticalSolidList"/>
    <dgm:cxn modelId="{CBC9FC95-6A6E-4633-A569-651353E80C45}" type="presParOf" srcId="{E8F74891-492B-444F-BD92-D82DCC019A09}" destId="{31FA8BE0-5307-4D6A-9076-3D9D3464B870}" srcOrd="4" destOrd="0" presId="urn:microsoft.com/office/officeart/2018/2/layout/IconVerticalSolidList"/>
    <dgm:cxn modelId="{9C1BE3BA-683E-4678-83E6-229B21466C5E}" type="presParOf" srcId="{31FA8BE0-5307-4D6A-9076-3D9D3464B870}" destId="{919DEE5F-FC43-4270-9CA2-76D919A47193}" srcOrd="0" destOrd="0" presId="urn:microsoft.com/office/officeart/2018/2/layout/IconVerticalSolidList"/>
    <dgm:cxn modelId="{EA81D524-96F8-4ACF-B416-EC25AACB50A8}" type="presParOf" srcId="{31FA8BE0-5307-4D6A-9076-3D9D3464B870}" destId="{232322EB-9C9D-4AA2-972B-5602B0219221}" srcOrd="1" destOrd="0" presId="urn:microsoft.com/office/officeart/2018/2/layout/IconVerticalSolidList"/>
    <dgm:cxn modelId="{E770A2BE-F2FB-40E5-807F-0295B6FD1EEC}" type="presParOf" srcId="{31FA8BE0-5307-4D6A-9076-3D9D3464B870}" destId="{D9C8AC73-3B2A-4DB6-B7A8-33230A42C68F}" srcOrd="2" destOrd="0" presId="urn:microsoft.com/office/officeart/2018/2/layout/IconVerticalSolidList"/>
    <dgm:cxn modelId="{AD318914-EB50-4D59-B97C-A6E42E03BE2B}" type="presParOf" srcId="{31FA8BE0-5307-4D6A-9076-3D9D3464B870}" destId="{F2109DAC-77F9-47B4-AA5C-5DCC0541B26B}" srcOrd="3" destOrd="0" presId="urn:microsoft.com/office/officeart/2018/2/layout/IconVerticalSolidList"/>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715E0A64-03B5-4F62-8AE7-6C9A29448B94}" type="doc">
      <dgm:prSet loTypeId="urn:microsoft.com/office/officeart/2005/8/layout/vProcess5" loCatId="process" qsTypeId="urn:microsoft.com/office/officeart/2005/8/quickstyle/simple1" qsCatId="simple" csTypeId="urn:microsoft.com/office/officeart/2005/8/colors/accent1_2" csCatId="accent1"/>
      <dgm:spPr/>
      <dgm:t>
        <a:bodyPr/>
        <a:lstStyle/>
        <a:p>
          <a:endParaRPr lang="en-US"/>
        </a:p>
      </dgm:t>
    </dgm:pt>
    <dgm:pt modelId="{27B8FB3A-C15D-41D1-AC51-2348F976F311}">
      <dgm:prSet/>
      <dgm:spPr/>
      <dgm:t>
        <a:bodyPr/>
        <a:lstStyle/>
        <a:p>
          <a:r>
            <a:rPr lang="en-GB" noProof="0" dirty="0"/>
            <a:t>Begins to separate emotionally from parents, seeking increased privacy and testing boundaries. Peer identification starts to strengthen.</a:t>
          </a:r>
        </a:p>
      </dgm:t>
    </dgm:pt>
    <dgm:pt modelId="{3557295A-762B-48AD-AD17-0722EF25F6CE}" type="parTrans" cxnId="{3209BD84-817C-4349-9345-400CA2F697D6}">
      <dgm:prSet/>
      <dgm:spPr/>
      <dgm:t>
        <a:bodyPr/>
        <a:lstStyle/>
        <a:p>
          <a:endParaRPr lang="en-GB" noProof="0" dirty="0"/>
        </a:p>
      </dgm:t>
    </dgm:pt>
    <dgm:pt modelId="{6335D9C5-83FC-48FF-A78B-5D4F9D3845C2}" type="sibTrans" cxnId="{3209BD84-817C-4349-9345-400CA2F697D6}">
      <dgm:prSet/>
      <dgm:spPr/>
      <dgm:t>
        <a:bodyPr/>
        <a:lstStyle/>
        <a:p>
          <a:endParaRPr lang="en-GB" noProof="0" dirty="0"/>
        </a:p>
      </dgm:t>
    </dgm:pt>
    <dgm:pt modelId="{D26D6A2B-0D75-432D-BABF-8F584AA29422}">
      <dgm:prSet/>
      <dgm:spPr/>
      <dgm:t>
        <a:bodyPr/>
        <a:lstStyle/>
        <a:p>
          <a:r>
            <a:rPr lang="en-GB" noProof="0" dirty="0"/>
            <a:t>Focus shifts towards romantic relationships, peer groups, and the initial development of a vocational identity. The desire for autonomy can create friction at home.</a:t>
          </a:r>
        </a:p>
      </dgm:t>
    </dgm:pt>
    <dgm:pt modelId="{3C379D30-EE0E-40EB-AD28-F3ABC80509C1}" type="parTrans" cxnId="{2A1C3F12-9B8D-4F8A-8232-F6E0B590496E}">
      <dgm:prSet/>
      <dgm:spPr/>
      <dgm:t>
        <a:bodyPr/>
        <a:lstStyle/>
        <a:p>
          <a:endParaRPr lang="en-GB" noProof="0" dirty="0"/>
        </a:p>
      </dgm:t>
    </dgm:pt>
    <dgm:pt modelId="{021B071C-84DF-45BF-A5BA-E8B807E960A4}" type="sibTrans" cxnId="{2A1C3F12-9B8D-4F8A-8232-F6E0B590496E}">
      <dgm:prSet/>
      <dgm:spPr/>
      <dgm:t>
        <a:bodyPr/>
        <a:lstStyle/>
        <a:p>
          <a:endParaRPr lang="en-GB" noProof="0" dirty="0"/>
        </a:p>
      </dgm:t>
    </dgm:pt>
    <dgm:pt modelId="{8569D67D-1A39-4639-8E11-9A82F2C14C39}">
      <dgm:prSet/>
      <dgm:spPr/>
      <dgm:t>
        <a:bodyPr/>
        <a:lstStyle/>
        <a:p>
          <a:r>
            <a:rPr lang="en-GB" noProof="0" dirty="0"/>
            <a:t>Achieves financial and social independence. Focus is placed on establishing a firm identity, career direction, and intimate, long-term relationships.</a:t>
          </a:r>
        </a:p>
      </dgm:t>
    </dgm:pt>
    <dgm:pt modelId="{12A86DDC-E422-4EBD-9A13-73E73506FDB9}" type="parTrans" cxnId="{7750AB7A-73C5-4715-969F-33DC3328A7D1}">
      <dgm:prSet/>
      <dgm:spPr/>
      <dgm:t>
        <a:bodyPr/>
        <a:lstStyle/>
        <a:p>
          <a:endParaRPr lang="en-GB" noProof="0" dirty="0"/>
        </a:p>
      </dgm:t>
    </dgm:pt>
    <dgm:pt modelId="{4CFC8D4A-9D62-49C5-9D67-ECF1969603B9}" type="sibTrans" cxnId="{7750AB7A-73C5-4715-969F-33DC3328A7D1}">
      <dgm:prSet/>
      <dgm:spPr/>
      <dgm:t>
        <a:bodyPr/>
        <a:lstStyle/>
        <a:p>
          <a:endParaRPr lang="en-GB" noProof="0" dirty="0"/>
        </a:p>
      </dgm:t>
    </dgm:pt>
    <dgm:pt modelId="{E7ED62A9-AF4D-46C4-91F8-5E887079F761}" type="pres">
      <dgm:prSet presAssocID="{715E0A64-03B5-4F62-8AE7-6C9A29448B94}" presName="outerComposite" presStyleCnt="0">
        <dgm:presLayoutVars>
          <dgm:chMax val="5"/>
          <dgm:dir/>
          <dgm:resizeHandles val="exact"/>
        </dgm:presLayoutVars>
      </dgm:prSet>
      <dgm:spPr/>
    </dgm:pt>
    <dgm:pt modelId="{34B52CF9-B2E9-49B9-AEB7-B32E660B585A}" type="pres">
      <dgm:prSet presAssocID="{715E0A64-03B5-4F62-8AE7-6C9A29448B94}" presName="dummyMaxCanvas" presStyleCnt="0">
        <dgm:presLayoutVars/>
      </dgm:prSet>
      <dgm:spPr/>
    </dgm:pt>
    <dgm:pt modelId="{EA633EB2-240E-4BA3-9C67-F7CF43392C11}" type="pres">
      <dgm:prSet presAssocID="{715E0A64-03B5-4F62-8AE7-6C9A29448B94}" presName="ThreeNodes_1" presStyleLbl="node1" presStyleIdx="0" presStyleCnt="3">
        <dgm:presLayoutVars>
          <dgm:bulletEnabled val="1"/>
        </dgm:presLayoutVars>
      </dgm:prSet>
      <dgm:spPr/>
    </dgm:pt>
    <dgm:pt modelId="{27C15527-27A2-4A8A-83E7-BEE162F8CCE4}" type="pres">
      <dgm:prSet presAssocID="{715E0A64-03B5-4F62-8AE7-6C9A29448B94}" presName="ThreeNodes_2" presStyleLbl="node1" presStyleIdx="1" presStyleCnt="3">
        <dgm:presLayoutVars>
          <dgm:bulletEnabled val="1"/>
        </dgm:presLayoutVars>
      </dgm:prSet>
      <dgm:spPr/>
    </dgm:pt>
    <dgm:pt modelId="{26C11CF3-346B-4476-8A32-85E2CD483315}" type="pres">
      <dgm:prSet presAssocID="{715E0A64-03B5-4F62-8AE7-6C9A29448B94}" presName="ThreeNodes_3" presStyleLbl="node1" presStyleIdx="2" presStyleCnt="3">
        <dgm:presLayoutVars>
          <dgm:bulletEnabled val="1"/>
        </dgm:presLayoutVars>
      </dgm:prSet>
      <dgm:spPr/>
    </dgm:pt>
    <dgm:pt modelId="{EF841F02-3574-4BBE-974B-8701472181D5}" type="pres">
      <dgm:prSet presAssocID="{715E0A64-03B5-4F62-8AE7-6C9A29448B94}" presName="ThreeConn_1-2" presStyleLbl="fgAccFollowNode1" presStyleIdx="0" presStyleCnt="2">
        <dgm:presLayoutVars>
          <dgm:bulletEnabled val="1"/>
        </dgm:presLayoutVars>
      </dgm:prSet>
      <dgm:spPr/>
    </dgm:pt>
    <dgm:pt modelId="{08BD8F3A-B3DE-4802-ACBF-D1006F3D3930}" type="pres">
      <dgm:prSet presAssocID="{715E0A64-03B5-4F62-8AE7-6C9A29448B94}" presName="ThreeConn_2-3" presStyleLbl="fgAccFollowNode1" presStyleIdx="1" presStyleCnt="2">
        <dgm:presLayoutVars>
          <dgm:bulletEnabled val="1"/>
        </dgm:presLayoutVars>
      </dgm:prSet>
      <dgm:spPr/>
    </dgm:pt>
    <dgm:pt modelId="{A3D66877-FBB3-4760-B656-E3BCA13599E4}" type="pres">
      <dgm:prSet presAssocID="{715E0A64-03B5-4F62-8AE7-6C9A29448B94}" presName="ThreeNodes_1_text" presStyleLbl="node1" presStyleIdx="2" presStyleCnt="3">
        <dgm:presLayoutVars>
          <dgm:bulletEnabled val="1"/>
        </dgm:presLayoutVars>
      </dgm:prSet>
      <dgm:spPr/>
    </dgm:pt>
    <dgm:pt modelId="{7C44009B-0623-4481-BD70-27C0128258A8}" type="pres">
      <dgm:prSet presAssocID="{715E0A64-03B5-4F62-8AE7-6C9A29448B94}" presName="ThreeNodes_2_text" presStyleLbl="node1" presStyleIdx="2" presStyleCnt="3">
        <dgm:presLayoutVars>
          <dgm:bulletEnabled val="1"/>
        </dgm:presLayoutVars>
      </dgm:prSet>
      <dgm:spPr/>
    </dgm:pt>
    <dgm:pt modelId="{3A94EB12-3A65-4786-B0C8-0C5FA0F0769C}" type="pres">
      <dgm:prSet presAssocID="{715E0A64-03B5-4F62-8AE7-6C9A29448B94}" presName="ThreeNodes_3_text" presStyleLbl="node1" presStyleIdx="2" presStyleCnt="3">
        <dgm:presLayoutVars>
          <dgm:bulletEnabled val="1"/>
        </dgm:presLayoutVars>
      </dgm:prSet>
      <dgm:spPr/>
    </dgm:pt>
  </dgm:ptLst>
  <dgm:cxnLst>
    <dgm:cxn modelId="{2A1C3F12-9B8D-4F8A-8232-F6E0B590496E}" srcId="{715E0A64-03B5-4F62-8AE7-6C9A29448B94}" destId="{D26D6A2B-0D75-432D-BABF-8F584AA29422}" srcOrd="1" destOrd="0" parTransId="{3C379D30-EE0E-40EB-AD28-F3ABC80509C1}" sibTransId="{021B071C-84DF-45BF-A5BA-E8B807E960A4}"/>
    <dgm:cxn modelId="{E7CC0024-CDC1-4863-BFB6-312CEB2C9B88}" type="presOf" srcId="{27B8FB3A-C15D-41D1-AC51-2348F976F311}" destId="{EA633EB2-240E-4BA3-9C67-F7CF43392C11}" srcOrd="0" destOrd="0" presId="urn:microsoft.com/office/officeart/2005/8/layout/vProcess5"/>
    <dgm:cxn modelId="{67655440-2B64-4B1D-B32A-3533E92226C9}" type="presOf" srcId="{021B071C-84DF-45BF-A5BA-E8B807E960A4}" destId="{08BD8F3A-B3DE-4802-ACBF-D1006F3D3930}" srcOrd="0" destOrd="0" presId="urn:microsoft.com/office/officeart/2005/8/layout/vProcess5"/>
    <dgm:cxn modelId="{5CA1DF69-8329-4054-A550-1D58FDA802B7}" type="presOf" srcId="{8569D67D-1A39-4639-8E11-9A82F2C14C39}" destId="{3A94EB12-3A65-4786-B0C8-0C5FA0F0769C}" srcOrd="1" destOrd="0" presId="urn:microsoft.com/office/officeart/2005/8/layout/vProcess5"/>
    <dgm:cxn modelId="{5263DB58-B830-435C-BA3B-AB973FAD7910}" type="presOf" srcId="{8569D67D-1A39-4639-8E11-9A82F2C14C39}" destId="{26C11CF3-346B-4476-8A32-85E2CD483315}" srcOrd="0" destOrd="0" presId="urn:microsoft.com/office/officeart/2005/8/layout/vProcess5"/>
    <dgm:cxn modelId="{7750AB7A-73C5-4715-969F-33DC3328A7D1}" srcId="{715E0A64-03B5-4F62-8AE7-6C9A29448B94}" destId="{8569D67D-1A39-4639-8E11-9A82F2C14C39}" srcOrd="2" destOrd="0" parTransId="{12A86DDC-E422-4EBD-9A13-73E73506FDB9}" sibTransId="{4CFC8D4A-9D62-49C5-9D67-ECF1969603B9}"/>
    <dgm:cxn modelId="{3209BD84-817C-4349-9345-400CA2F697D6}" srcId="{715E0A64-03B5-4F62-8AE7-6C9A29448B94}" destId="{27B8FB3A-C15D-41D1-AC51-2348F976F311}" srcOrd="0" destOrd="0" parTransId="{3557295A-762B-48AD-AD17-0722EF25F6CE}" sibTransId="{6335D9C5-83FC-48FF-A78B-5D4F9D3845C2}"/>
    <dgm:cxn modelId="{29D0E8B1-C97C-4FAF-967A-764578203215}" type="presOf" srcId="{715E0A64-03B5-4F62-8AE7-6C9A29448B94}" destId="{E7ED62A9-AF4D-46C4-91F8-5E887079F761}" srcOrd="0" destOrd="0" presId="urn:microsoft.com/office/officeart/2005/8/layout/vProcess5"/>
    <dgm:cxn modelId="{BDF865B3-29D6-468D-96CE-ADCBEF6AF515}" type="presOf" srcId="{6335D9C5-83FC-48FF-A78B-5D4F9D3845C2}" destId="{EF841F02-3574-4BBE-974B-8701472181D5}" srcOrd="0" destOrd="0" presId="urn:microsoft.com/office/officeart/2005/8/layout/vProcess5"/>
    <dgm:cxn modelId="{5CAEDCE4-5F14-47D1-A204-C117A49D8166}" type="presOf" srcId="{27B8FB3A-C15D-41D1-AC51-2348F976F311}" destId="{A3D66877-FBB3-4760-B656-E3BCA13599E4}" srcOrd="1" destOrd="0" presId="urn:microsoft.com/office/officeart/2005/8/layout/vProcess5"/>
    <dgm:cxn modelId="{04F813EC-BAB2-4E48-B742-7A55EC5C8D1C}" type="presOf" srcId="{D26D6A2B-0D75-432D-BABF-8F584AA29422}" destId="{27C15527-27A2-4A8A-83E7-BEE162F8CCE4}" srcOrd="0" destOrd="0" presId="urn:microsoft.com/office/officeart/2005/8/layout/vProcess5"/>
    <dgm:cxn modelId="{410A0FF2-D3CF-4D7A-B03E-D1589825EEC0}" type="presOf" srcId="{D26D6A2B-0D75-432D-BABF-8F584AA29422}" destId="{7C44009B-0623-4481-BD70-27C0128258A8}" srcOrd="1" destOrd="0" presId="urn:microsoft.com/office/officeart/2005/8/layout/vProcess5"/>
    <dgm:cxn modelId="{D6A123AF-BA44-4F13-BF2F-0ACF399F95B0}" type="presParOf" srcId="{E7ED62A9-AF4D-46C4-91F8-5E887079F761}" destId="{34B52CF9-B2E9-49B9-AEB7-B32E660B585A}" srcOrd="0" destOrd="0" presId="urn:microsoft.com/office/officeart/2005/8/layout/vProcess5"/>
    <dgm:cxn modelId="{83DC71F7-4B39-4A0C-8A47-7023E0A7810B}" type="presParOf" srcId="{E7ED62A9-AF4D-46C4-91F8-5E887079F761}" destId="{EA633EB2-240E-4BA3-9C67-F7CF43392C11}" srcOrd="1" destOrd="0" presId="urn:microsoft.com/office/officeart/2005/8/layout/vProcess5"/>
    <dgm:cxn modelId="{8DA34111-9DF8-4F9F-B91A-05E19B3A7B19}" type="presParOf" srcId="{E7ED62A9-AF4D-46C4-91F8-5E887079F761}" destId="{27C15527-27A2-4A8A-83E7-BEE162F8CCE4}" srcOrd="2" destOrd="0" presId="urn:microsoft.com/office/officeart/2005/8/layout/vProcess5"/>
    <dgm:cxn modelId="{E13EE0F1-89E8-4E09-9E5E-8FF4BA7EDD12}" type="presParOf" srcId="{E7ED62A9-AF4D-46C4-91F8-5E887079F761}" destId="{26C11CF3-346B-4476-8A32-85E2CD483315}" srcOrd="3" destOrd="0" presId="urn:microsoft.com/office/officeart/2005/8/layout/vProcess5"/>
    <dgm:cxn modelId="{3BCF5DD2-51CF-4DBA-AFDC-E4FDBF72393C}" type="presParOf" srcId="{E7ED62A9-AF4D-46C4-91F8-5E887079F761}" destId="{EF841F02-3574-4BBE-974B-8701472181D5}" srcOrd="4" destOrd="0" presId="urn:microsoft.com/office/officeart/2005/8/layout/vProcess5"/>
    <dgm:cxn modelId="{8E61E51F-FB1F-426D-B8E9-98D91D41117A}" type="presParOf" srcId="{E7ED62A9-AF4D-46C4-91F8-5E887079F761}" destId="{08BD8F3A-B3DE-4802-ACBF-D1006F3D3930}" srcOrd="5" destOrd="0" presId="urn:microsoft.com/office/officeart/2005/8/layout/vProcess5"/>
    <dgm:cxn modelId="{D504D5B2-9455-4D52-8366-D487EE3B91FA}" type="presParOf" srcId="{E7ED62A9-AF4D-46C4-91F8-5E887079F761}" destId="{A3D66877-FBB3-4760-B656-E3BCA13599E4}" srcOrd="6" destOrd="0" presId="urn:microsoft.com/office/officeart/2005/8/layout/vProcess5"/>
    <dgm:cxn modelId="{404C3751-C0BC-4A51-B0ED-3F103DF64C94}" type="presParOf" srcId="{E7ED62A9-AF4D-46C4-91F8-5E887079F761}" destId="{7C44009B-0623-4481-BD70-27C0128258A8}" srcOrd="7" destOrd="0" presId="urn:microsoft.com/office/officeart/2005/8/layout/vProcess5"/>
    <dgm:cxn modelId="{A23CAED5-577A-4248-B332-E9738FFFC5F8}" type="presParOf" srcId="{E7ED62A9-AF4D-46C4-91F8-5E887079F761}" destId="{3A94EB12-3A65-4786-B0C8-0C5FA0F0769C}" srcOrd="8" destOrd="0" presId="urn:microsoft.com/office/officeart/2005/8/layout/vProcess5"/>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96161FEE-9794-473B-AD5C-2D449DF7B907}">
      <dsp:nvSpPr>
        <dsp:cNvPr id="0" name=""/>
        <dsp:cNvSpPr/>
      </dsp:nvSpPr>
      <dsp:spPr>
        <a:xfrm>
          <a:off x="302526" y="1074870"/>
          <a:ext cx="938232" cy="93823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3F4A0793-3402-4B60-B4D1-A001EF72B207}">
      <dsp:nvSpPr>
        <dsp:cNvPr id="0" name=""/>
        <dsp:cNvSpPr/>
      </dsp:nvSpPr>
      <dsp:spPr>
        <a:xfrm>
          <a:off x="502477" y="1274822"/>
          <a:ext cx="538330" cy="538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40B9AAB-FD13-428A-AC6F-4159233A04FD}">
      <dsp:nvSpPr>
        <dsp:cNvPr id="0" name=""/>
        <dsp:cNvSpPr/>
      </dsp:nvSpPr>
      <dsp:spPr>
        <a:xfrm>
          <a:off x="2599" y="2305339"/>
          <a:ext cx="1538085" cy="8843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cap="none" dirty="0"/>
            <a:t>Thinking is predominantly concrete and black-and-white. Focus is often self-centered (egocentrism), leading to high self-consciousness.</a:t>
          </a:r>
        </a:p>
      </dsp:txBody>
      <dsp:txXfrm>
        <a:off x="2599" y="2305339"/>
        <a:ext cx="1538085" cy="884399"/>
      </dsp:txXfrm>
    </dsp:sp>
    <dsp:sp modelId="{36E4BD50-CE5F-4657-99E2-F0825A3581E2}">
      <dsp:nvSpPr>
        <dsp:cNvPr id="0" name=""/>
        <dsp:cNvSpPr/>
      </dsp:nvSpPr>
      <dsp:spPr>
        <a:xfrm>
          <a:off x="2109777" y="1074870"/>
          <a:ext cx="938232" cy="93823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B85D7C0-6E0C-46E2-93B7-2CB5F253A47B}">
      <dsp:nvSpPr>
        <dsp:cNvPr id="0" name=""/>
        <dsp:cNvSpPr/>
      </dsp:nvSpPr>
      <dsp:spPr>
        <a:xfrm>
          <a:off x="2309728" y="1274822"/>
          <a:ext cx="538330" cy="538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EC3A4780-6B3B-4AD6-9C01-CA3CB6494BDF}">
      <dsp:nvSpPr>
        <dsp:cNvPr id="0" name=""/>
        <dsp:cNvSpPr/>
      </dsp:nvSpPr>
      <dsp:spPr>
        <a:xfrm>
          <a:off x="1809850" y="2305339"/>
          <a:ext cx="1538085" cy="8843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cap="none" dirty="0"/>
            <a:t>Advanced problem-solving and abstract thinking abilities emerge, though impulse control is still developing.</a:t>
          </a:r>
        </a:p>
      </dsp:txBody>
      <dsp:txXfrm>
        <a:off x="1809850" y="2305339"/>
        <a:ext cx="1538085" cy="884399"/>
      </dsp:txXfrm>
    </dsp:sp>
    <dsp:sp modelId="{C61C0937-8060-485F-B0CE-57FD596276B4}">
      <dsp:nvSpPr>
        <dsp:cNvPr id="0" name=""/>
        <dsp:cNvSpPr/>
      </dsp:nvSpPr>
      <dsp:spPr>
        <a:xfrm>
          <a:off x="3917028" y="1074870"/>
          <a:ext cx="938232" cy="938232"/>
        </a:xfrm>
        <a:prstGeom prst="ellipse">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1B4AE90C-A550-4E87-B28B-1AF84F3C5113}">
      <dsp:nvSpPr>
        <dsp:cNvPr id="0" name=""/>
        <dsp:cNvSpPr/>
      </dsp:nvSpPr>
      <dsp:spPr>
        <a:xfrm>
          <a:off x="4116979" y="1274822"/>
          <a:ext cx="538330" cy="538330"/>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3A3660AA-5623-4C5B-B23B-11DAB559CDDE}">
      <dsp:nvSpPr>
        <dsp:cNvPr id="0" name=""/>
        <dsp:cNvSpPr/>
      </dsp:nvSpPr>
      <dsp:spPr>
        <a:xfrm>
          <a:off x="3617101" y="2305339"/>
          <a:ext cx="1538085" cy="884399"/>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0" tIns="0" rIns="0" bIns="0" numCol="1" spcCol="1270" anchor="t" anchorCtr="0">
          <a:noAutofit/>
        </a:bodyPr>
        <a:lstStyle/>
        <a:p>
          <a:pPr marL="0" lvl="0" indent="0" algn="ctr" defTabSz="488950">
            <a:lnSpc>
              <a:spcPct val="100000"/>
            </a:lnSpc>
            <a:spcBef>
              <a:spcPct val="0"/>
            </a:spcBef>
            <a:spcAft>
              <a:spcPct val="35000"/>
            </a:spcAft>
            <a:buNone/>
            <a:defRPr cap="all"/>
          </a:pPr>
          <a:r>
            <a:rPr lang="en-US" sz="1100" kern="1200" cap="none" dirty="0"/>
            <a:t>Fully developed abstract reasoning, future planning, and long-term decision-making skills.</a:t>
          </a:r>
        </a:p>
      </dsp:txBody>
      <dsp:txXfrm>
        <a:off x="3617101" y="2305339"/>
        <a:ext cx="1538085" cy="884399"/>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CB588CB3-AB5C-4391-A45E-9C3FF836676C}">
      <dsp:nvSpPr>
        <dsp:cNvPr id="0" name=""/>
        <dsp:cNvSpPr/>
      </dsp:nvSpPr>
      <dsp:spPr>
        <a:xfrm>
          <a:off x="0" y="571"/>
          <a:ext cx="4666277" cy="133630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F9BA118B-FA70-4EA1-8054-0A1034FEA629}">
      <dsp:nvSpPr>
        <dsp:cNvPr id="0" name=""/>
        <dsp:cNvSpPr/>
      </dsp:nvSpPr>
      <dsp:spPr>
        <a:xfrm>
          <a:off x="404231" y="301239"/>
          <a:ext cx="734966" cy="73496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1"/>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AE89BB68-9672-4B44-9BBA-07A2B0ED530F}">
      <dsp:nvSpPr>
        <dsp:cNvPr id="0" name=""/>
        <dsp:cNvSpPr/>
      </dsp:nvSpPr>
      <dsp:spPr>
        <a:xfrm>
          <a:off x="1543430" y="571"/>
          <a:ext cx="3122846" cy="1336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425" tIns="141425" rIns="141425" bIns="141425" numCol="1" spcCol="1270" anchor="ctr" anchorCtr="0">
          <a:noAutofit/>
        </a:bodyPr>
        <a:lstStyle/>
        <a:p>
          <a:pPr marL="0" lvl="0" indent="0" algn="l" defTabSz="666750">
            <a:lnSpc>
              <a:spcPct val="100000"/>
            </a:lnSpc>
            <a:spcBef>
              <a:spcPct val="0"/>
            </a:spcBef>
            <a:spcAft>
              <a:spcPct val="35000"/>
            </a:spcAft>
            <a:buNone/>
          </a:pPr>
          <a:r>
            <a:rPr lang="en-US" sz="1500" kern="1200"/>
            <a:t>Onset of puberty, including growth spurts, development of pubic hair, and initial breast or testicular development.</a:t>
          </a:r>
        </a:p>
      </dsp:txBody>
      <dsp:txXfrm>
        <a:off x="1543430" y="571"/>
        <a:ext cx="3122846" cy="1336303"/>
      </dsp:txXfrm>
    </dsp:sp>
    <dsp:sp modelId="{6371A937-776D-407F-9ADA-B265EB3A3044}">
      <dsp:nvSpPr>
        <dsp:cNvPr id="0" name=""/>
        <dsp:cNvSpPr/>
      </dsp:nvSpPr>
      <dsp:spPr>
        <a:xfrm>
          <a:off x="0" y="1670950"/>
          <a:ext cx="4666277" cy="133630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C3C7E294-1599-47C8-9D44-10FA54EC45C8}">
      <dsp:nvSpPr>
        <dsp:cNvPr id="0" name=""/>
        <dsp:cNvSpPr/>
      </dsp:nvSpPr>
      <dsp:spPr>
        <a:xfrm>
          <a:off x="404231" y="1971618"/>
          <a:ext cx="734966" cy="73496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2"/>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20D39F6D-E3E1-46B1-9D16-2A6655FA2C70}">
      <dsp:nvSpPr>
        <dsp:cNvPr id="0" name=""/>
        <dsp:cNvSpPr/>
      </dsp:nvSpPr>
      <dsp:spPr>
        <a:xfrm>
          <a:off x="1543430" y="1670950"/>
          <a:ext cx="3122846" cy="1336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425" tIns="141425" rIns="141425" bIns="141425" numCol="1" spcCol="1270" anchor="ctr" anchorCtr="0">
          <a:noAutofit/>
        </a:bodyPr>
        <a:lstStyle/>
        <a:p>
          <a:pPr marL="0" lvl="0" indent="0" algn="l" defTabSz="666750">
            <a:lnSpc>
              <a:spcPct val="100000"/>
            </a:lnSpc>
            <a:spcBef>
              <a:spcPct val="0"/>
            </a:spcBef>
            <a:spcAft>
              <a:spcPct val="35000"/>
            </a:spcAft>
            <a:buNone/>
          </a:pPr>
          <a:r>
            <a:rPr lang="en-US" sz="1500" kern="1200"/>
            <a:t>Puberty-related changes are mostly complete for females, while males continue their growth spurts and voice changes.</a:t>
          </a:r>
        </a:p>
      </dsp:txBody>
      <dsp:txXfrm>
        <a:off x="1543430" y="1670950"/>
        <a:ext cx="3122846" cy="1336303"/>
      </dsp:txXfrm>
    </dsp:sp>
    <dsp:sp modelId="{919DEE5F-FC43-4270-9CA2-76D919A47193}">
      <dsp:nvSpPr>
        <dsp:cNvPr id="0" name=""/>
        <dsp:cNvSpPr/>
      </dsp:nvSpPr>
      <dsp:spPr>
        <a:xfrm>
          <a:off x="0" y="3341329"/>
          <a:ext cx="4666277" cy="1336303"/>
        </a:xfrm>
        <a:prstGeom prst="roundRect">
          <a:avLst>
            <a:gd name="adj" fmla="val 10000"/>
          </a:avLst>
        </a:prstGeom>
        <a:solidFill>
          <a:schemeClr val="accent1">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 modelId="{232322EB-9C9D-4AA2-972B-5602B0219221}">
      <dsp:nvSpPr>
        <dsp:cNvPr id="0" name=""/>
        <dsp:cNvSpPr/>
      </dsp:nvSpPr>
      <dsp:spPr>
        <a:xfrm>
          <a:off x="404231" y="3641997"/>
          <a:ext cx="734966" cy="734966"/>
        </a:xfrm>
        <a:prstGeom prst="rect">
          <a:avLst/>
        </a:prstGeom>
        <a:blipFill>
          <a:blip xmlns:r="http://schemas.openxmlformats.org/officeDocument/2006/relationships">
            <a:extLst>
              <a:ext uri="{28A0092B-C50C-407E-A947-70E740481C1C}">
                <a14:useLocalDpi xmlns:a14="http://schemas.microsoft.com/office/drawing/2010/main" val="0"/>
              </a:ext>
              <a:ext uri="{96DAC541-7B7A-43D3-8B79-37D633B846F1}">
                <asvg:svgBlip xmlns:asvg="http://schemas.microsoft.com/office/drawing/2016/SVG/main" r:embed="rId3"/>
              </a:ext>
            </a:extLst>
          </a:blip>
          <a:stretch>
            <a:fillRect/>
          </a:stretch>
        </a:blip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sp>
    <dsp:sp modelId="{F2109DAC-77F9-47B4-AA5C-5DCC0541B26B}">
      <dsp:nvSpPr>
        <dsp:cNvPr id="0" name=""/>
        <dsp:cNvSpPr/>
      </dsp:nvSpPr>
      <dsp:spPr>
        <a:xfrm>
          <a:off x="1543430" y="3341329"/>
          <a:ext cx="3122846" cy="1336303"/>
        </a:xfrm>
        <a:prstGeom prst="rect">
          <a:avLst/>
        </a:prstGeom>
        <a:noFill/>
        <a:ln>
          <a:noFill/>
        </a:ln>
        <a:effectLst/>
      </dsp:spPr>
      <dsp:style>
        <a:lnRef idx="0">
          <a:scrgbClr r="0" g="0" b="0"/>
        </a:lnRef>
        <a:fillRef idx="0">
          <a:scrgbClr r="0" g="0" b="0"/>
        </a:fillRef>
        <a:effectRef idx="0">
          <a:scrgbClr r="0" g="0" b="0"/>
        </a:effectRef>
        <a:fontRef idx="minor"/>
      </dsp:style>
      <dsp:txBody>
        <a:bodyPr spcFirstLastPara="0" vert="horz" wrap="square" lIns="141425" tIns="141425" rIns="141425" bIns="141425" numCol="1" spcCol="1270" anchor="ctr" anchorCtr="0">
          <a:noAutofit/>
        </a:bodyPr>
        <a:lstStyle/>
        <a:p>
          <a:pPr marL="0" lvl="0" indent="0" algn="l" defTabSz="666750">
            <a:lnSpc>
              <a:spcPct val="100000"/>
            </a:lnSpc>
            <a:spcBef>
              <a:spcPct val="0"/>
            </a:spcBef>
            <a:spcAft>
              <a:spcPct val="35000"/>
            </a:spcAft>
            <a:buNone/>
          </a:pPr>
          <a:r>
            <a:rPr lang="en-US" sz="1500" kern="1200"/>
            <a:t>Physical maturation is generally complete, with ongoing development of muscle bulk in young men</a:t>
          </a:r>
        </a:p>
      </dsp:txBody>
      <dsp:txXfrm>
        <a:off x="1543430" y="3341329"/>
        <a:ext cx="3122846" cy="1336303"/>
      </dsp:txXfrm>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EA633EB2-240E-4BA3-9C67-F7CF43392C11}">
      <dsp:nvSpPr>
        <dsp:cNvPr id="0" name=""/>
        <dsp:cNvSpPr/>
      </dsp:nvSpPr>
      <dsp:spPr>
        <a:xfrm>
          <a:off x="0" y="0"/>
          <a:ext cx="4384118" cy="11053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noProof="0" dirty="0"/>
            <a:t>Begins to separate emotionally from parents, seeking increased privacy and testing boundaries. Peer identification starts to strengthen.</a:t>
          </a:r>
        </a:p>
      </dsp:txBody>
      <dsp:txXfrm>
        <a:off x="32375" y="32375"/>
        <a:ext cx="3191332" cy="1040626"/>
      </dsp:txXfrm>
    </dsp:sp>
    <dsp:sp modelId="{27C15527-27A2-4A8A-83E7-BEE162F8CCE4}">
      <dsp:nvSpPr>
        <dsp:cNvPr id="0" name=""/>
        <dsp:cNvSpPr/>
      </dsp:nvSpPr>
      <dsp:spPr>
        <a:xfrm>
          <a:off x="386834" y="1289605"/>
          <a:ext cx="4384118" cy="11053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noProof="0" dirty="0"/>
            <a:t>Focus shifts towards romantic relationships, peer groups, and the initial development of a vocational identity. The desire for autonomy can create friction at home.</a:t>
          </a:r>
        </a:p>
      </dsp:txBody>
      <dsp:txXfrm>
        <a:off x="419209" y="1321980"/>
        <a:ext cx="3214040" cy="1040626"/>
      </dsp:txXfrm>
    </dsp:sp>
    <dsp:sp modelId="{26C11CF3-346B-4476-8A32-85E2CD483315}">
      <dsp:nvSpPr>
        <dsp:cNvPr id="0" name=""/>
        <dsp:cNvSpPr/>
      </dsp:nvSpPr>
      <dsp:spPr>
        <a:xfrm>
          <a:off x="773668" y="2579211"/>
          <a:ext cx="4384118" cy="1105376"/>
        </a:xfrm>
        <a:prstGeom prst="roundRect">
          <a:avLst>
            <a:gd name="adj" fmla="val 10000"/>
          </a:avLst>
        </a:prstGeom>
        <a:solidFill>
          <a:schemeClr val="accent1">
            <a:hueOff val="0"/>
            <a:satOff val="0"/>
            <a:lumOff val="0"/>
            <a:alphaOff val="0"/>
          </a:schemeClr>
        </a:solidFill>
        <a:ln w="1905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49530" tIns="49530" rIns="49530" bIns="49530" numCol="1" spcCol="1270" anchor="ctr" anchorCtr="0">
          <a:noAutofit/>
        </a:bodyPr>
        <a:lstStyle/>
        <a:p>
          <a:pPr marL="0" lvl="0" indent="0" algn="l" defTabSz="577850">
            <a:lnSpc>
              <a:spcPct val="90000"/>
            </a:lnSpc>
            <a:spcBef>
              <a:spcPct val="0"/>
            </a:spcBef>
            <a:spcAft>
              <a:spcPct val="35000"/>
            </a:spcAft>
            <a:buNone/>
          </a:pPr>
          <a:r>
            <a:rPr lang="en-GB" sz="1300" kern="1200" noProof="0" dirty="0"/>
            <a:t>Achieves financial and social independence. Focus is placed on establishing a firm identity, career direction, and intimate, long-term relationships.</a:t>
          </a:r>
        </a:p>
      </dsp:txBody>
      <dsp:txXfrm>
        <a:off x="806043" y="2611586"/>
        <a:ext cx="3214040" cy="1040626"/>
      </dsp:txXfrm>
    </dsp:sp>
    <dsp:sp modelId="{EF841F02-3574-4BBE-974B-8701472181D5}">
      <dsp:nvSpPr>
        <dsp:cNvPr id="0" name=""/>
        <dsp:cNvSpPr/>
      </dsp:nvSpPr>
      <dsp:spPr>
        <a:xfrm>
          <a:off x="3665624" y="838243"/>
          <a:ext cx="718494" cy="718494"/>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GB" sz="3200" kern="1200" noProof="0" dirty="0"/>
        </a:p>
      </dsp:txBody>
      <dsp:txXfrm>
        <a:off x="3827285" y="838243"/>
        <a:ext cx="395172" cy="540667"/>
      </dsp:txXfrm>
    </dsp:sp>
    <dsp:sp modelId="{08BD8F3A-B3DE-4802-ACBF-D1006F3D3930}">
      <dsp:nvSpPr>
        <dsp:cNvPr id="0" name=""/>
        <dsp:cNvSpPr/>
      </dsp:nvSpPr>
      <dsp:spPr>
        <a:xfrm>
          <a:off x="4052458" y="2120480"/>
          <a:ext cx="718494" cy="718494"/>
        </a:xfrm>
        <a:prstGeom prst="downArrow">
          <a:avLst>
            <a:gd name="adj1" fmla="val 55000"/>
            <a:gd name="adj2" fmla="val 45000"/>
          </a:avLst>
        </a:prstGeom>
        <a:solidFill>
          <a:schemeClr val="accent1">
            <a:alpha val="90000"/>
            <a:tint val="40000"/>
            <a:hueOff val="0"/>
            <a:satOff val="0"/>
            <a:lumOff val="0"/>
            <a:alphaOff val="0"/>
          </a:schemeClr>
        </a:solidFill>
        <a:ln w="19050" cap="flat" cmpd="sng" algn="ctr">
          <a:solidFill>
            <a:schemeClr val="accent1">
              <a:alpha val="90000"/>
              <a:tint val="40000"/>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txBody>
        <a:bodyPr spcFirstLastPara="0" vert="horz" wrap="square" lIns="40640" tIns="40640" rIns="40640" bIns="40640" numCol="1" spcCol="1270" anchor="ctr" anchorCtr="0">
          <a:noAutofit/>
        </a:bodyPr>
        <a:lstStyle/>
        <a:p>
          <a:pPr marL="0" lvl="0" indent="0" algn="ctr" defTabSz="1422400">
            <a:lnSpc>
              <a:spcPct val="90000"/>
            </a:lnSpc>
            <a:spcBef>
              <a:spcPct val="0"/>
            </a:spcBef>
            <a:spcAft>
              <a:spcPct val="35000"/>
            </a:spcAft>
            <a:buNone/>
          </a:pPr>
          <a:endParaRPr lang="en-GB" sz="3200" kern="1200" noProof="0" dirty="0"/>
        </a:p>
      </dsp:txBody>
      <dsp:txXfrm>
        <a:off x="4214119" y="2120480"/>
        <a:ext cx="395172" cy="540667"/>
      </dsp:txXfrm>
    </dsp:sp>
  </dsp:spTree>
</dsp:drawing>
</file>

<file path=ppt/diagrams/layout1.xml><?xml version="1.0" encoding="utf-8"?>
<dgm:layoutDef xmlns:dgm="http://schemas.openxmlformats.org/drawingml/2006/diagram" xmlns:a="http://schemas.openxmlformats.org/drawingml/2006/main" uniqueId="urn:microsoft.com/office/officeart/2018/5/layout/IconCircleLabelList">
  <dgm:title val="Icon Circle Label List"/>
  <dgm:desc val="Use to show non-sequential or grouped chunks of information accompanied by a related visuals. Works best with icons or small pictures with short text ca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snake">
          <dgm:param type="grDir" val="tL"/>
          <dgm:param type="flowDir" val="row"/>
          <dgm:param type="contDir" val="sameDir"/>
          <dgm:param type="off" val="ctr"/>
          <dgm:param type="vertAlign" val="mid"/>
          <dgm:param type="horzAlign" val="ctr"/>
        </dgm:alg>
      </dgm:if>
      <dgm:else name="Name2">
        <dgm:alg type="snake">
          <dgm:param type="grDir" val="tR"/>
          <dgm:param type="flowDir" val="row"/>
          <dgm:param type="contDir" val="sameDir"/>
          <dgm:param type="off" val="ctr"/>
          <dgm:param type="vertAlign" val="mid"/>
          <dgm:param type="horzAlign" val="ctr"/>
        </dgm:alg>
      </dgm:else>
    </dgm:choose>
    <dgm:shape xmlns:r="http://schemas.openxmlformats.org/officeDocument/2006/relationships" r:blip="">
      <dgm:adjLst/>
    </dgm:shape>
    <dgm:presOf/>
    <dgm:choose name="Name3">
      <dgm:if name="Name4" axis="ch" ptType="node" func="cnt" op="lte" val="2">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4"/>
          <dgm:constr type="h" for="des" forName="compNode" op="equ"/>
          <dgm:constr type="h" for="des" forName="textRect" op="equ"/>
        </dgm:constrLst>
      </dgm:if>
      <dgm:if name="Name5" axis="ch" ptType="node" func="cnt" op="lte" val="3">
        <dgm:constrLst>
          <dgm:constr type="h" for="ch" forName="compNode" refType="h" fact="0.4"/>
          <dgm:constr type="w" for="ch" forName="compNode" val="100"/>
          <dgm:constr type="w" for="ch" forName="sibTrans" refType="w" refFor="ch" refForName="compNode" fact="0.175"/>
          <dgm:constr type="sp" refType="w" refFor="ch" refForName="compNode" op="equ" fact="0.25"/>
          <dgm:constr type="primFontSz" for="des" ptType="node" op="equ" val="40"/>
          <dgm:constr type="h" for="des" forName="compNode" op="equ"/>
          <dgm:constr type="h" for="des" forName="textRect" op="equ"/>
        </dgm:constrLst>
      </dgm:if>
      <dgm:if name="Name6" axis="ch" ptType="node" func="cnt" op="lte" val="4">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32"/>
          <dgm:constr type="h" for="des" forName="compNode" op="equ"/>
          <dgm:constr type="h" for="des" forName="textRect" op="equ"/>
        </dgm:constrLst>
      </dgm:if>
      <dgm:else name="Name7">
        <dgm:constrLst>
          <dgm:constr type="h" for="ch" forName="compNode" refType="h" fact="0.4"/>
          <dgm:constr type="w" for="ch" forName="compNode" refType="w"/>
          <dgm:constr type="w" for="ch" forName="sibTrans" refType="w" refFor="ch" refForName="compNode" fact="0.175"/>
          <dgm:constr type="sp" refType="w" refFor="ch" refForName="compNode" op="equ" fact="0.25"/>
          <dgm:constr type="primFontSz" for="des" ptType="node" op="equ" val="24"/>
          <dgm:constr type="h" for="des" forName="compNode" op="equ"/>
          <dgm:constr type="h" for="des" forName="textRect" op="equ"/>
        </dgm:constrLst>
      </dgm:else>
    </dgm:choose>
    <dgm:ruleLst>
      <dgm:rule type="w" for="ch" forName="compNode" val="50" fact="NaN" max="NaN"/>
    </dgm:ruleLst>
    <dgm:forEach name="Name8" axis="ch" ptType="node">
      <dgm:layoutNode name="compNode">
        <dgm:alg type="composite"/>
        <dgm:shape xmlns:r="http://schemas.openxmlformats.org/officeDocument/2006/relationships" r:blip="">
          <dgm:adjLst/>
        </dgm:shape>
        <dgm:presOf axis="self"/>
        <dgm:constrLst>
          <dgm:constr type="w" for="ch" forName="iconBgRect" refType="w" fact="0.61"/>
          <dgm:constr type="h" for="ch" forName="iconBgRect" refType="w" refFor="ch" refForName="iconBgRect"/>
          <dgm:constr type="t" for="ch" forName="iconBgRect"/>
          <dgm:constr type="ctrX" for="ch" forName="iconBgRect" refType="w" fact="0.5"/>
          <dgm:constr type="w" for="ch" forName="iconRect" refType="w" fact="0.35"/>
          <dgm:constr type="h" for="ch" forName="iconRect" refType="w" refFor="ch" refForName="iconRect"/>
          <dgm:constr type="ctrX" for="ch" forName="iconRect" refType="ctrX" refFor="ch" refForName="iconBgRect"/>
          <dgm:constr type="ctrY" for="ch" forName="iconRect" refType="ctrY" refFor="ch" refForName="iconBgRect"/>
          <dgm:constr type="h" for="ch" forName="spaceRect" refType="w" fact="0.19"/>
          <dgm:constr type="w" for="ch" forName="spaceRect" refType="w"/>
          <dgm:constr type="l" for="ch" forName="spaceRect"/>
          <dgm:constr type="t" for="ch" forName="spaceRect" refType="b" refFor="ch" refForName="iconBgRect"/>
          <dgm:constr type="h" for="ch" forName="textRect" val="20"/>
          <dgm:constr type="w" for="ch" forName="textRect" refType="w"/>
          <dgm:constr type="l" for="ch" forName="textRect"/>
          <dgm:constr type="t" for="ch" forName="textRect" refType="b" refFor="ch" refForName="spaceRect"/>
        </dgm:constrLst>
        <dgm:ruleLst>
          <dgm:rule type="h" val="INF" fact="NaN" max="NaN"/>
        </dgm:ruleLst>
        <dgm:layoutNode name="iconBgRect" styleLbl="bgShp">
          <dgm:alg type="sp"/>
          <dgm:shape xmlns:r="http://schemas.openxmlformats.org/officeDocument/2006/relationships" type="ellipse" r:blip="">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textRect" styleLbl="revTx">
          <dgm:varLst>
            <dgm:chMax val="1"/>
            <dgm:chPref val="1"/>
          </dgm:varLst>
          <dgm:alg type="tx">
            <dgm:param type="txAnchorVert" val="t"/>
          </dgm:alg>
          <dgm:shape xmlns:r="http://schemas.openxmlformats.org/officeDocument/2006/relationships" type="rect" r:blip="">
            <dgm:adjLst/>
          </dgm:shape>
          <dgm:presOf axis="self" ptType="node"/>
          <dgm:constrLst>
            <dgm:constr type="lMarg"/>
            <dgm:constr type="rMarg"/>
            <dgm:constr type="tMarg"/>
            <dgm:constr type="bMarg"/>
          </dgm:constrLst>
          <dgm:ruleLst>
            <dgm:rule type="primFontSz" val="11" fact="NaN" max="NaN"/>
            <dgm:rule type="h" val="INF" fact="NaN" max="NaN"/>
          </dgm:ruleLst>
        </dgm:layoutNode>
      </dgm:layoutNode>
      <dgm:forEach name="Name9"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defRPr cap="all"/>
        </a:lvl1pPr>
      </dgm1612:lstStyle>
    </a:ext>
  </dgm:extLst>
</dgm:layoutDef>
</file>

<file path=ppt/diagrams/layout2.xml><?xml version="1.0" encoding="utf-8"?>
<dgm:layoutDef xmlns:dgm="http://schemas.openxmlformats.org/drawingml/2006/diagram" xmlns:a="http://schemas.openxmlformats.org/drawingml/2006/main" uniqueId="urn:microsoft.com/office/officeart/2018/2/layout/IconVerticalSolidList">
  <dgm:title val="Icon Vertical Solid List"/>
  <dgm:desc val="Use to show a series of visuals from top to bottom with Level 1 or Level 1 and Level 2 text grouped in a shape. Works best with icons or small pictures with lengthier descriptions."/>
  <dgm:catLst>
    <dgm:cat type="icon" pri="500"/>
  </dgm:catLst>
  <dgm:sampData useDef="1">
    <dgm:dataModel>
      <dgm:ptLst/>
      <dgm:bg/>
      <dgm:whole/>
    </dgm:dataModel>
  </dgm:sampData>
  <dgm:styleData useDef="1">
    <dgm:dataModel>
      <dgm:ptLst/>
      <dgm:bg/>
      <dgm:whole/>
    </dgm:dataModel>
  </dgm:styleData>
  <dgm:clrData useDef="1">
    <dgm:dataModel>
      <dgm:ptLst/>
      <dgm:bg/>
      <dgm:whole/>
    </dgm:dataModel>
  </dgm:clrData>
  <dgm:layoutNode name="root">
    <dgm:varLst>
      <dgm:dir/>
      <dgm:resizeHandles val="exact"/>
    </dgm:varLst>
    <dgm:choose name="Name0">
      <dgm:if name="Name1" axis="self" func="var" arg="dir" op="equ" val="norm">
        <dgm:alg type="lin">
          <dgm:param type="linDir" val="fromT"/>
          <dgm:param type="nodeHorzAlign" val="l"/>
        </dgm:alg>
      </dgm:if>
      <dgm:else name="Name2">
        <dgm:alg type="lin">
          <dgm:param type="linDir" val="fromT"/>
          <dgm:param type="nodeHorzAlign" val="r"/>
        </dgm:alg>
      </dgm:else>
    </dgm:choose>
    <dgm:shape xmlns:r="http://schemas.openxmlformats.org/officeDocument/2006/relationships" r:blip="">
      <dgm:adjLst/>
    </dgm:shape>
    <dgm:presOf/>
    <dgm:choose name="Name3">
      <dgm:if name="Name4" axis="ch" ptType="node" func="cnt" op="lte" val="3">
        <dgm:constrLst>
          <dgm:constr type="h" for="ch" forName="compNode" refType="h" fact="0.3"/>
          <dgm:constr type="w" for="ch" forName="compNode" refType="w"/>
          <dgm:constr type="h" for="ch" forName="sibTrans" refType="h" refFor="ch" refForName="compNode" fact="0.25"/>
          <dgm:constr type="primFontSz" for="des" forName="parTx" val="25"/>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5" axis="ch" ptType="node" func="cnt" op="lte" val="4">
        <dgm:constrLst>
          <dgm:constr type="h" for="ch" forName="compNode" refType="h" fact="0.3"/>
          <dgm:constr type="w" for="ch" forName="compNode" refType="w"/>
          <dgm:constr type="h" for="ch" forName="sibTrans" refType="h" refFor="ch" refForName="compNode" fact="0.25"/>
          <dgm:constr type="primFontSz" for="des" forName="parTx" val="22"/>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if name="Name6" axis="ch" ptType="node" func="cnt" op="lte" val="6">
        <dgm:constrLst>
          <dgm:constr type="h" for="ch" forName="compNode" refType="h" fact="0.3"/>
          <dgm:constr type="w" for="ch" forName="compNode" refType="w"/>
          <dgm:constr type="h" for="ch" forName="sibTrans" refType="h" refFor="ch" refForName="compNode" fact="0.25"/>
          <dgm:constr type="primFontSz" for="des" forName="parTx" val="19"/>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if>
      <dgm:else name="Name7">
        <dgm:constrLst>
          <dgm:constr type="h" for="ch" forName="compNode" refType="h" fact="0.3"/>
          <dgm:constr type="w" for="ch" forName="compNode" refType="w"/>
          <dgm:constr type="h" for="ch" forName="sibTrans" refType="h" refFor="ch" refForName="compNode" fact="0.25"/>
          <dgm:constr type="primFontSz" for="des" forName="parTx" val="16"/>
          <dgm:constr type="primFontSz" for="des" forName="desTx" refType="primFontSz" refFor="des" refForName="parTx" op="lte" fact="0.75"/>
          <dgm:constr type="h" for="des" forName="compNode" op="equ"/>
          <dgm:constr type="h" for="des" forName="bgRect" op="equ"/>
          <dgm:constr type="h" for="des" forName="iconRect" op="equ"/>
          <dgm:constr type="w" for="des" forName="iconRect" op="equ"/>
          <dgm:constr type="h" for="des" forName="spaceRect" op="equ"/>
          <dgm:constr type="h" for="des" forName="parTx" op="equ"/>
          <dgm:constr type="h" for="des" forName="desTx" op="equ"/>
        </dgm:constrLst>
      </dgm:else>
    </dgm:choose>
    <dgm:ruleLst>
      <dgm:rule type="h" for="ch" forName="compNode" val="0" fact="NaN" max="NaN"/>
    </dgm:ruleLst>
    <dgm:forEach name="Name8" axis="ch" ptType="node">
      <dgm:layoutNode name="compNode">
        <dgm:alg type="composite"/>
        <dgm:shape xmlns:r="http://schemas.openxmlformats.org/officeDocument/2006/relationships" r:blip="">
          <dgm:adjLst/>
        </dgm:shape>
        <dgm:presOf axis="self"/>
        <dgm:choose name="Name9">
          <dgm:if name="Name10" axis="ch" ptType="node" func="cnt" op="gte" val="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w" for="ch" forName="parTx" refType="w" fact="0.45"/>
              <dgm:constr type="h" for="ch" forName="parTx" refType="h"/>
              <dgm:constr type="l" for="ch" forName="parTx" refType="r" refFor="ch" refForName="spaceRect"/>
              <dgm:constr type="t" for="ch" forName="parTx"/>
              <dgm:constr type="h" for="ch" forName="desTx" refType="h"/>
              <dgm:constr type="l" for="ch" forName="desTx" refType="r" refFor="ch" refForName="parTx"/>
              <dgm:constr type="t" for="ch" forName="desTx"/>
            </dgm:constrLst>
          </dgm:if>
          <dgm:else name="Name11">
            <dgm:constrLst>
              <dgm:constr type="w" for="ch" forName="bgRect" refType="w"/>
              <dgm:constr type="h" for="ch" forName="bgRect" refType="h"/>
              <dgm:constr type="l" for="ch" forName="bgRect"/>
              <dgm:constr type="t" for="ch" forName="bgRect"/>
              <dgm:constr type="h" for="ch" forName="iconRect" refType="h" fact="0.55"/>
              <dgm:constr type="w" for="ch" forName="iconRect" refType="h" refFor="ch" refForName="iconRect"/>
              <dgm:constr type="l" for="ch" forName="iconRect" refType="h" refFor="ch" refForName="iconRect" fact="0.55"/>
              <dgm:constr type="ctrY" for="ch" forName="iconRect" refType="ctrY" refFor="ch" refForName="bgRect"/>
              <dgm:constr type="w" for="ch" forName="spaceRect" refType="l" refFor="ch" refForName="iconRect"/>
              <dgm:constr type="h" for="ch" forName="spaceRect" refType="h"/>
              <dgm:constr type="l" for="ch" forName="spaceRect" refType="r" refFor="ch" refForName="iconRect"/>
              <dgm:constr type="t" for="ch" forName="spaceRect"/>
              <dgm:constr type="h" for="ch" forName="parTx" refType="h"/>
              <dgm:constr type="l" for="ch" forName="parTx" refType="r" refFor="ch" refForName="spaceRect"/>
              <dgm:constr type="t" for="ch" forName="parTx"/>
            </dgm:constrLst>
          </dgm:else>
        </dgm:choose>
        <dgm:ruleLst>
          <dgm:rule type="h" val="INF" fact="NaN" max="NaN"/>
        </dgm:ruleLst>
        <dgm:layoutNode name="bgRect" styleLbl="bgShp">
          <dgm:alg type="sp"/>
          <dgm:shape xmlns:r="http://schemas.openxmlformats.org/officeDocument/2006/relationships" type="roundRect" r:blip="">
            <dgm:adjLst>
              <dgm:adj idx="1" val="0.1"/>
            </dgm:adjLst>
          </dgm:shape>
          <dgm:presOf/>
          <dgm:constrLst/>
          <dgm:ruleLst/>
        </dgm:layoutNode>
        <dgm:layoutNode name="iconRect" styleLbl="node1">
          <dgm:alg type="sp"/>
          <dgm:shape xmlns:r="http://schemas.openxmlformats.org/officeDocument/2006/relationships" type="rect" r:blip="" blipPhldr="1">
            <dgm:adjLst/>
          </dgm:shape>
          <dgm:presOf/>
          <dgm:constrLst/>
          <dgm:ruleLst/>
        </dgm:layoutNode>
        <dgm:layoutNode name="spaceRect">
          <dgm:alg type="sp"/>
          <dgm:shape xmlns:r="http://schemas.openxmlformats.org/officeDocument/2006/relationships" r:blip="">
            <dgm:adjLst/>
          </dgm:shape>
          <dgm:presOf/>
          <dgm:constrLst/>
          <dgm:ruleLst/>
        </dgm:layoutNode>
        <dgm:layoutNode name="parTx" styleLbl="revTx">
          <dgm:varLst>
            <dgm:chMax val="0"/>
            <dgm:chPref val="0"/>
          </dgm:varLst>
          <dgm:alg type="tx">
            <dgm:param type="txAnchorVert" val="mid"/>
            <dgm:param type="parTxLTRAlign" val="l"/>
            <dgm:param type="shpTxLTRAlignCh" val="l"/>
            <dgm:param type="parTxRTLAlign" val="r"/>
            <dgm:param type="shpTxRTLAlignCh" val="r"/>
          </dgm:alg>
          <dgm:shape xmlns:r="http://schemas.openxmlformats.org/officeDocument/2006/relationships" type="rect" r:blip="">
            <dgm:adjLst/>
          </dgm:shape>
          <dgm:presOf axis="self" ptType="node"/>
          <dgm:constrLst>
            <dgm:constr type="lMarg" refType="h" fact="0.3"/>
            <dgm:constr type="rMarg" refType="h" fact="0.3"/>
            <dgm:constr type="tMarg" refType="h" fact="0.3"/>
            <dgm:constr type="bMarg" refType="h" fact="0.3"/>
          </dgm:constrLst>
          <dgm:ruleLst>
            <dgm:rule type="primFontSz" val="14" fact="NaN" max="NaN"/>
            <dgm:rule type="h" val="INF" fact="NaN" max="NaN"/>
          </dgm:ruleLst>
        </dgm:layoutNode>
        <dgm:choose name="Name12">
          <dgm:if name="Name13" axis="ch" ptType="node" func="cnt" op="gte" val="1">
            <dgm:layoutNode name="desTx" styleLbl="revTx">
              <dgm:varLst/>
              <dgm:alg type="tx">
                <dgm:param type="txAnchorVertCh" val="mid"/>
                <dgm:param type="parTxLTRAlign" val="l"/>
                <dgm:param type="shpTxLTRAlignCh" val="l"/>
                <dgm:param type="parTxRTLAlign" val="r"/>
                <dgm:param type="shpTxRTLAlignCh" val="r"/>
                <dgm:param type="stBulletLvl" val="0"/>
              </dgm:alg>
              <dgm:shape xmlns:r="http://schemas.openxmlformats.org/officeDocument/2006/relationships" type="rect" r:blip="">
                <dgm:adjLst/>
              </dgm:shape>
              <dgm:presOf axis="des" ptType="node"/>
              <dgm:constrLst>
                <dgm:constr type="primFontSz" val="18"/>
                <dgm:constr type="secFontSz" refType="primFontSz"/>
                <dgm:constr type="lMarg" refType="h" fact="0.3"/>
                <dgm:constr type="rMarg" refType="h" fact="0.3"/>
                <dgm:constr type="tMarg" refType="h" fact="0.3"/>
                <dgm:constr type="bMarg" refType="h" fact="0.3"/>
              </dgm:constrLst>
              <dgm:ruleLst>
                <dgm:rule type="primFontSz" val="11" fact="NaN" max="NaN"/>
              </dgm:ruleLst>
            </dgm:layoutNode>
          </dgm:if>
          <dgm:else name="Name14"/>
        </dgm:choose>
      </dgm:layoutNode>
      <dgm:forEach name="Name15" axis="followSib" ptType="sibTrans" cnt="1">
        <dgm:layoutNode name="sibTrans">
          <dgm:alg type="sp"/>
          <dgm:shape xmlns:r="http://schemas.openxmlformats.org/officeDocument/2006/relationships" r:blip="">
            <dgm:adjLst/>
          </dgm:shape>
          <dgm:presOf axis="self"/>
          <dgm:constrLst/>
          <dgm:ruleLst/>
        </dgm:layoutNode>
      </dgm:forEach>
    </dgm:forEach>
  </dgm:layoutNode>
  <dgm:extLst>
    <a:ext uri="{68A01E43-0DF5-4B5B-8FA6-DAF915123BFB}">
      <dgm1612:lstStyle xmlns:dgm1612="http://schemas.microsoft.com/office/drawing/2016/12/diagram">
        <a:lvl1pPr>
          <a:lnSpc>
            <a:spcPct val="100000"/>
          </a:lnSpc>
        </a:lvl1pPr>
        <a:lvl2pPr>
          <a:lnSpc>
            <a:spcPct val="100000"/>
          </a:lnSpc>
        </a:lvl2pPr>
      </dgm1612:lstStyle>
    </a:ext>
  </dgm:extLst>
</dgm:layoutDef>
</file>

<file path=ppt/diagrams/layout3.xml><?xml version="1.0" encoding="utf-8"?>
<dgm:layoutDef xmlns:dgm="http://schemas.openxmlformats.org/drawingml/2006/diagram" xmlns:a="http://schemas.openxmlformats.org/drawingml/2006/main" uniqueId="urn:microsoft.com/office/officeart/2005/8/layout/vProcess5">
  <dgm:title val=""/>
  <dgm:desc val=""/>
  <dgm:catLst>
    <dgm:cat type="process" pri="14000"/>
  </dgm:catLst>
  <dgm:sampData>
    <dgm:dataModel>
      <dgm:ptLst>
        <dgm:pt modelId="0" type="doc"/>
        <dgm:pt modelId="1">
          <dgm:prSet phldr="1"/>
        </dgm:pt>
        <dgm:pt modelId="2">
          <dgm:prSet phldr="1"/>
        </dgm:pt>
        <dgm:pt modelId="3">
          <dgm:prSet phldr="1"/>
        </dgm:pt>
      </dgm:ptLst>
      <dgm:cxnLst>
        <dgm:cxn modelId="5" srcId="0" destId="1" srcOrd="0" destOrd="0"/>
        <dgm:cxn modelId="6" srcId="0" destId="2" srcOrd="1" destOrd="0"/>
        <dgm:cxn modelId="7" srcId="0" destId="3" srcOrd="2" destOrd="0"/>
      </dgm:cxn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6" srcId="0" destId="1" srcOrd="0" destOrd="0"/>
        <dgm:cxn modelId="7" srcId="0" destId="2" srcOrd="1" destOrd="0"/>
        <dgm:cxn modelId="8" srcId="0" destId="3" srcOrd="2" destOrd="0"/>
        <dgm:cxn modelId="9" srcId="0" destId="4" srcOrd="3" destOrd="0"/>
      </dgm:cxnLst>
      <dgm:bg/>
      <dgm:whole/>
    </dgm:dataModel>
  </dgm:clrData>
  <dgm:layoutNode name="outerComposite">
    <dgm:varLst>
      <dgm:chMax val="5"/>
      <dgm:dir/>
      <dgm:resizeHandles val="exact"/>
    </dgm:varLst>
    <dgm:alg type="composite"/>
    <dgm:shape xmlns:r="http://schemas.openxmlformats.org/officeDocument/2006/relationships" r:blip="">
      <dgm:adjLst/>
    </dgm:shape>
    <dgm:presOf/>
    <dgm:choose name="Name0">
      <dgm:if name="Name1" func="var" arg="dir" op="equ" val="norm">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l" for="ch" forName="TwoNodes_1"/>
          <dgm:constr type="w" for="ch" forName="TwoNodes_2" refType="w" fact="0.85"/>
          <dgm:constr type="h" for="ch" forName="TwoNodes_2" refType="h" fact="0.45"/>
          <dgm:constr type="b" for="ch" forName="TwoNodes_2" refType="h"/>
          <dgm:constr type="r" for="ch" forName="TwoNodes_2" refType="w"/>
          <dgm:constr type="w" for="ch" forName="TwoConn_1-2" refType="h" refFor="ch" refForName="TwoNodes_1" fact="0.65"/>
          <dgm:constr type="h" for="ch" forName="TwoConn_1-2" refType="h" refFor="ch" refForName="TwoNodes_1" fact="0.65"/>
          <dgm:constr type="ctrY" for="ch" forName="TwoConn_1-2" refType="h" fact="0.5"/>
          <dgm:constr type="r" for="ch" forName="TwoConn_1-2" refType="r" refFor="ch" refForName="TwoNodes_1"/>
          <dgm:constr type="r" for="ch" forName="TwoNodes_1_text" refType="l" refFor="ch" refForName="TwoConn_1-2"/>
          <dgm:constr type="rOff" for="ch" forName="TwoNodes_1_text" refType="w" refFor="ch" refForName="TwoConn_1-2" fact="-0.5"/>
          <dgm:constr type="t" for="ch" forName="TwoNodes_1_text" refType="t" refFor="ch" refForName="TwoNodes_1"/>
          <dgm:constr type="b" for="ch" forName="TwoNodes_1_text" refType="b" refFor="ch" refForName="TwoNodes_1"/>
          <dgm:constr type="l" for="ch" forName="TwoNodes_1_text" refType="l" refFor="ch" refForName="TwoNodes_1"/>
          <dgm:constr type="r" for="ch" forName="TwoNodes_2_text" refType="l" refFor="ch" refForName="TwoConn_1-2"/>
          <dgm:constr type="t" for="ch" forName="TwoNodes_2_text" refType="t" refFor="ch" refForName="TwoNodes_2"/>
          <dgm:constr type="b" for="ch" forName="TwoNodes_2_text" refType="b" refFor="ch" refForName="TwoNodes_2"/>
          <dgm:constr type="l" for="ch" forName="TwoNodes_2_text" refType="l" refFor="ch" refForName="TwoNodes_2"/>
          <dgm:constr type="w" for="ch" forName="ThreeNodes_1" refType="w" fact="0.85"/>
          <dgm:constr type="h" for="ch" forName="ThreeNodes_1" refType="h" fact="0.3"/>
          <dgm:constr type="t" for="ch" forName="ThreeNodes_1"/>
          <dgm:constr type="l" for="ch" forName="ThreeNodes_1"/>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r" for="ch" forName="ThreeNodes_3" refType="w"/>
          <dgm:constr type="w" for="ch" forName="ThreeConn_1-2" refType="h" refFor="ch" refForName="ThreeNodes_1" fact="0.65"/>
          <dgm:constr type="h" for="ch" forName="ThreeConn_1-2" refType="h" refFor="ch" refForName="ThreeNodes_1" fact="0.65"/>
          <dgm:constr type="ctrY" for="ch" forName="ThreeConn_1-2" refType="h" fact="0.325"/>
          <dgm:constr type="r" for="ch" forName="ThreeConn_1-2" refType="r"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r" for="ch" forName="ThreeConn_2-3" refType="r" refFor="ch" refForName="ThreeNodes_2"/>
          <dgm:constr type="r" for="ch" forName="ThreeNodes_1_text" refType="l" refFor="ch" refForName="ThreeConn_1-2"/>
          <dgm:constr type="rOff" for="ch" forName="ThreeNodes_1_text" refType="w" refFor="ch" refForName="ThreeConn_1-2" fact="-0.57"/>
          <dgm:constr type="t" for="ch" forName="ThreeNodes_1_text" refType="t" refFor="ch" refForName="ThreeNodes_1"/>
          <dgm:constr type="b" for="ch" forName="ThreeNodes_1_text" refType="b" refFor="ch" refForName="ThreeNodes_1"/>
          <dgm:constr type="l" for="ch" forName="ThreeNodes_1_text" refType="l" refFor="ch" refForName="ThreeNodes_1"/>
          <dgm:constr type="r" for="ch" forName="ThreeNodes_2_text" refType="l" refFor="ch" refForName="ThreeConn_1-2"/>
          <dgm:constr type="t" for="ch" forName="ThreeNodes_2_text" refType="t" refFor="ch" refForName="ThreeNodes_2"/>
          <dgm:constr type="b" for="ch" forName="ThreeNodes_2_text" refType="b" refFor="ch" refForName="ThreeNodes_2"/>
          <dgm:constr type="l" for="ch" forName="ThreeNodes_2_text" refType="l" refFor="ch" refForName="ThreeNodes_2"/>
          <dgm:constr type="r" for="ch" forName="ThreeNodes_3_text" refType="l" refFor="ch" refForName="ThreeConn_2-3"/>
          <dgm:constr type="t" for="ch" forName="ThreeNodes_3_text" refType="t" refFor="ch" refForName="ThreeNodes_3"/>
          <dgm:constr type="b" for="ch" forName="ThreeNodes_3_text" refType="b" refFor="ch" refForName="ThreeNodes_3"/>
          <dgm:constr type="l" for="ch" forName="ThreeNodes_3_text" refType="l" refFor="ch" refForName="ThreeNodes_3"/>
          <dgm:constr type="w" for="ch" forName="FourNodes_1" refType="w" fact="0.8"/>
          <dgm:constr type="h" for="ch" forName="FourNodes_1" refType="h" fact="0.22"/>
          <dgm:constr type="t" for="ch" forName="FourNodes_1"/>
          <dgm:constr type="l" for="ch" forName="FourNodes_1"/>
          <dgm:constr type="w" for="ch" forName="FourNodes_2" refType="w" fact="0.8"/>
          <dgm:constr type="h" for="ch" forName="FourNodes_2" refType="h" fact="0.22"/>
          <dgm:constr type="ctrY" for="ch" forName="FourNodes_2" refType="h" fact="0.37"/>
          <dgm:constr type="ctrX" for="ch" forName="FourNodes_2" refType="w" fact="0.467"/>
          <dgm:constr type="w" for="ch" forName="FourNodes_3" refType="w" fact="0.8"/>
          <dgm:constr type="h" for="ch" forName="FourNodes_3" refType="h" fact="0.22"/>
          <dgm:constr type="ctrY" for="ch" forName="FourNodes_3" refType="h" fact="0.63"/>
          <dgm:constr type="ctrX" for="ch" forName="FourNodes_3" refType="w" fact="0.533"/>
          <dgm:constr type="w" for="ch" forName="FourNodes_4" refType="w" fact="0.8"/>
          <dgm:constr type="h" for="ch" forName="FourNodes_4" refType="h" fact="0.22"/>
          <dgm:constr type="b" for="ch" forName="FourNodes_4" refType="h"/>
          <dgm:constr type="r" for="ch" forName="FourNodes_4" refType="w"/>
          <dgm:constr type="w" for="ch" forName="FourConn_1-2" refType="h" refFor="ch" refForName="FourNodes_1" fact="0.65"/>
          <dgm:constr type="h" for="ch" forName="FourConn_1-2" refType="h" refFor="ch" refForName="FourNodes_1" fact="0.65"/>
          <dgm:constr type="ctrY" for="ch" forName="FourConn_1-2" refType="h" fact="0.24"/>
          <dgm:constr type="r" for="ch" forName="FourConn_1-2" refType="r"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r" for="ch" forName="FourConn_2-3" refType="r"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r" for="ch" forName="FourConn_3-4" refType="r" refFor="ch" refForName="FourNodes_3"/>
          <dgm:constr type="r" for="ch" forName="FourNodes_1_text" refType="l" refFor="ch" refForName="FourConn_1-2"/>
          <dgm:constr type="rOff" for="ch" forName="FourNodes_1_text" refType="w" refFor="ch" refForName="FourConn_1-2" fact="-0.7"/>
          <dgm:constr type="t" for="ch" forName="FourNodes_1_text" refType="t" refFor="ch" refForName="FourNodes_1"/>
          <dgm:constr type="b" for="ch" forName="FourNodes_1_text" refType="b" refFor="ch" refForName="FourNodes_1"/>
          <dgm:constr type="l" for="ch" forName="FourNodes_1_text" refType="l" refFor="ch" refForName="FourNodes_1"/>
          <dgm:constr type="r" for="ch" forName="FourNodes_2_text" refType="l" refFor="ch" refForName="FourConn_1-2"/>
          <dgm:constr type="t" for="ch" forName="FourNodes_2_text" refType="t" refFor="ch" refForName="FourNodes_2"/>
          <dgm:constr type="b" for="ch" forName="FourNodes_2_text" refType="b" refFor="ch" refForName="FourNodes_2"/>
          <dgm:constr type="l" for="ch" forName="FourNodes_2_text" refType="l" refFor="ch" refForName="FourNodes_2"/>
          <dgm:constr type="r" for="ch" forName="FourNodes_3_text" refType="l" refFor="ch" refForName="FourConn_2-3"/>
          <dgm:constr type="t" for="ch" forName="FourNodes_3_text" refType="t" refFor="ch" refForName="FourNodes_3"/>
          <dgm:constr type="b" for="ch" forName="FourNodes_3_text" refType="b" refFor="ch" refForName="FourNodes_3"/>
          <dgm:constr type="l" for="ch" forName="FourNodes_3_text" refType="l" refFor="ch" refForName="FourNodes_3"/>
          <dgm:constr type="r" for="ch" forName="FourNodes_4_text" refType="l" refFor="ch" refForName="FourConn_3-4"/>
          <dgm:constr type="t" for="ch" forName="FourNodes_4_text" refType="t" refFor="ch" refForName="FourNodes_4"/>
          <dgm:constr type="b" for="ch" forName="FourNodes_4_text" refType="b" refFor="ch" refForName="FourNodes_4"/>
          <dgm:constr type="l" for="ch" forName="FourNodes_4_text" refType="l" refFor="ch" refForName="FourNodes_4"/>
          <dgm:constr type="w" for="ch" forName="FiveNodes_1" refType="w" fact="0.77"/>
          <dgm:constr type="h" for="ch" forName="FiveNodes_1" refType="h" fact="0.18"/>
          <dgm:constr type="t" for="ch" forName="FiveNodes_1"/>
          <dgm:constr type="l" for="ch" forName="FiveNodes_1"/>
          <dgm:constr type="w" for="ch" forName="FiveNodes_2" refType="w" fact="0.77"/>
          <dgm:constr type="h" for="ch" forName="FiveNodes_2" refType="h" fact="0.18"/>
          <dgm:constr type="ctrY" for="ch" forName="FiveNodes_2" refType="h" fact="0.295"/>
          <dgm:constr type="ctrX" for="ch" forName="FiveNodes_2" refType="w" fact="0.442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5575"/>
          <dgm:constr type="w" for="ch" forName="FiveNodes_5" refType="w" fact="0.77"/>
          <dgm:constr type="h" for="ch" forName="FiveNodes_5" refType="h" fact="0.18"/>
          <dgm:constr type="b" for="ch" forName="FiveNodes_5" refType="h"/>
          <dgm:constr type="r" for="ch" forName="FiveNodes_5" refType="w"/>
          <dgm:constr type="w" for="ch" forName="FiveConn_1-2" refType="h" refFor="ch" refForName="FiveNodes_1" fact="0.65"/>
          <dgm:constr type="h" for="ch" forName="FiveConn_1-2" refType="h" refFor="ch" refForName="FiveNodes_1" fact="0.65"/>
          <dgm:constr type="ctrY" for="ch" forName="FiveConn_1-2" refType="h" fact="0.19"/>
          <dgm:constr type="r" for="ch" forName="FiveConn_1-2" refType="r"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r" for="ch" forName="FiveConn_2-3" refType="r"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r" for="ch" forName="FiveConn_3-4" refType="r"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r" for="ch" forName="FiveConn_4-5" refType="r" refFor="ch" refForName="FiveNodes_4"/>
          <dgm:constr type="r" for="ch" forName="FiveNodes_1_text" refType="l" refFor="ch" refForName="FiveConn_1-2"/>
          <dgm:constr type="rOff" for="ch" forName="FiveNodes_1_text" refType="w" refFor="ch" refForName="FiveConn_1-2" fact="-0.75"/>
          <dgm:constr type="t" for="ch" forName="FiveNodes_1_text" refType="t" refFor="ch" refForName="FiveNodes_1"/>
          <dgm:constr type="b" for="ch" forName="FiveNodes_1_text" refType="b" refFor="ch" refForName="FiveNodes_1"/>
          <dgm:constr type="l" for="ch" forName="FiveNodes_1_text" refType="l" refFor="ch" refForName="FiveNodes_1"/>
          <dgm:constr type="r" for="ch" forName="FiveNodes_2_text" refType="l" refFor="ch" refForName="FiveConn_1-2"/>
          <dgm:constr type="t" for="ch" forName="FiveNodes_2_text" refType="t" refFor="ch" refForName="FiveNodes_2"/>
          <dgm:constr type="b" for="ch" forName="FiveNodes_2_text" refType="b" refFor="ch" refForName="FiveNodes_2"/>
          <dgm:constr type="l" for="ch" forName="FiveNodes_2_text" refType="l" refFor="ch" refForName="FiveNodes_2"/>
          <dgm:constr type="r" for="ch" forName="FiveNodes_3_text" refType="l" refFor="ch" refForName="FiveConn_2-3"/>
          <dgm:constr type="t" for="ch" forName="FiveNodes_3_text" refType="t" refFor="ch" refForName="FiveNodes_3"/>
          <dgm:constr type="b" for="ch" forName="FiveNodes_3_text" refType="b" refFor="ch" refForName="FiveNodes_3"/>
          <dgm:constr type="l" for="ch" forName="FiveNodes_3_text" refType="l" refFor="ch" refForName="FiveNodes_3"/>
          <dgm:constr type="r" for="ch" forName="FiveNodes_4_text" refType="l" refFor="ch" refForName="FiveConn_3-4"/>
          <dgm:constr type="t" for="ch" forName="FiveNodes_4_text" refType="t" refFor="ch" refForName="FiveNodes_4"/>
          <dgm:constr type="b" for="ch" forName="FiveNodes_4_text" refType="b" refFor="ch" refForName="FiveNodes_4"/>
          <dgm:constr type="l" for="ch" forName="FiveNodes_4_text" refType="l" refFor="ch" refForName="FiveNodes_4"/>
          <dgm:constr type="r" for="ch" forName="FiveNodes_5_text" refType="l" refFor="ch" refForName="FiveConn_4-5"/>
          <dgm:constr type="t" for="ch" forName="FiveNodes_5_text" refType="t" refFor="ch" refForName="FiveNodes_5"/>
          <dgm:constr type="b" for="ch" forName="FiveNodes_5_text" refType="b" refFor="ch" refForName="FiveNodes_5"/>
          <dgm:constr type="l" for="ch" forName="FiveNodes_5_text" refType="l" refFor="ch" refForName="FiveNodes_5"/>
        </dgm:constrLst>
      </dgm:if>
      <dgm:else name="Name2">
        <dgm:constrLst>
          <dgm:constr type="primFontSz" for="ch" ptType="node" op="equ" val="65"/>
          <dgm:constr type="w" for="ch" forName="dummyMaxCanvas" refType="w"/>
          <dgm:constr type="h" for="ch" forName="dummyMaxCanvas" refType="h"/>
          <dgm:constr type="w" for="ch" forName="OneNode_1" refType="w"/>
          <dgm:constr type="h" for="ch" forName="OneNode_1" refType="h" fact="0.5"/>
          <dgm:constr type="ctrY" for="ch" forName="OneNode_1" refType="h" fact="0.5"/>
          <dgm:constr type="w" for="ch" forName="TwoNodes_1" refType="w" fact="0.85"/>
          <dgm:constr type="h" for="ch" forName="TwoNodes_1" refType="h" fact="0.45"/>
          <dgm:constr type="t" for="ch" forName="TwoNodes_1"/>
          <dgm:constr type="r" for="ch" forName="TwoNodes_1" refType="w"/>
          <dgm:constr type="w" for="ch" forName="TwoNodes_2" refType="w" fact="0.85"/>
          <dgm:constr type="h" for="ch" forName="TwoNodes_2" refType="h" fact="0.45"/>
          <dgm:constr type="b" for="ch" forName="TwoNodes_2" refType="h"/>
          <dgm:constr type="l" for="ch" forName="TwoNodes_2"/>
          <dgm:constr type="w" for="ch" forName="TwoConn_1-2" refType="h" refFor="ch" refForName="TwoNodes_1" fact="0.65"/>
          <dgm:constr type="h" for="ch" forName="TwoConn_1-2" refType="h" refFor="ch" refForName="TwoNodes_1" fact="0.65"/>
          <dgm:constr type="ctrY" for="ch" forName="TwoConn_1-2" refType="h" fact="0.5"/>
          <dgm:constr type="l" for="ch" forName="TwoConn_1-2" refType="l" refFor="ch" refForName="TwoNodes_1"/>
          <dgm:constr type="l" for="ch" forName="TwoNodes_1_text" refType="r" refFor="ch" refForName="TwoConn_1-2"/>
          <dgm:constr type="lOff" for="ch" forName="TwoNodes_1_text" refType="w" refFor="ch" refForName="TwoConn_1-2" fact="0.5"/>
          <dgm:constr type="t" for="ch" forName="TwoNodes_1_text" refType="t" refFor="ch" refForName="TwoNodes_1"/>
          <dgm:constr type="b" for="ch" forName="TwoNodes_1_text" refType="b" refFor="ch" refForName="TwoNodes_1"/>
          <dgm:constr type="r" for="ch" forName="TwoNodes_1_text" refType="r" refFor="ch" refForName="TwoNodes_1"/>
          <dgm:constr type="l" for="ch" forName="TwoNodes_2_text" refType="r" refFor="ch" refForName="TwoConn_1-2"/>
          <dgm:constr type="t" for="ch" forName="TwoNodes_2_text" refType="t" refFor="ch" refForName="TwoNodes_2"/>
          <dgm:constr type="b" for="ch" forName="TwoNodes_2_text" refType="b" refFor="ch" refForName="TwoNodes_2"/>
          <dgm:constr type="r" for="ch" forName="TwoNodes_2_text" refType="r" refFor="ch" refForName="TwoNodes_2"/>
          <dgm:constr type="w" for="ch" forName="ThreeNodes_1" refType="w" fact="0.85"/>
          <dgm:constr type="h" for="ch" forName="ThreeNodes_1" refType="h" fact="0.3"/>
          <dgm:constr type="t" for="ch" forName="ThreeNodes_1"/>
          <dgm:constr type="r" for="ch" forName="ThreeNodes_1" refType="w"/>
          <dgm:constr type="w" for="ch" forName="ThreeNodes_2" refType="w" fact="0.85"/>
          <dgm:constr type="h" for="ch" forName="ThreeNodes_2" refType="h" fact="0.3"/>
          <dgm:constr type="ctrY" for="ch" forName="ThreeNodes_2" refType="h" fact="0.5"/>
          <dgm:constr type="ctrX" for="ch" forName="ThreeNodes_2" refType="w" fact="0.5"/>
          <dgm:constr type="w" for="ch" forName="ThreeNodes_3" refType="w" fact="0.85"/>
          <dgm:constr type="h" for="ch" forName="ThreeNodes_3" refType="h" fact="0.3"/>
          <dgm:constr type="b" for="ch" forName="ThreeNodes_3" refType="h"/>
          <dgm:constr type="l" for="ch" forName="ThreeNodes_3"/>
          <dgm:constr type="w" for="ch" forName="ThreeConn_1-2" refType="h" refFor="ch" refForName="ThreeNodes_1" fact="0.65"/>
          <dgm:constr type="h" for="ch" forName="ThreeConn_1-2" refType="h" refFor="ch" refForName="ThreeNodes_1" fact="0.65"/>
          <dgm:constr type="ctrY" for="ch" forName="ThreeConn_1-2" refType="h" fact="0.325"/>
          <dgm:constr type="l" for="ch" forName="ThreeConn_1-2" refType="l" refFor="ch" refForName="ThreeNodes_1"/>
          <dgm:constr type="w" for="ch" forName="ThreeConn_2-3" refType="h" refFor="ch" refForName="ThreeNodes_2" fact="0.65"/>
          <dgm:constr type="h" for="ch" forName="ThreeConn_2-3" refType="h" refFor="ch" refForName="ThreeNodes_2" fact="0.65"/>
          <dgm:constr type="ctrY" for="ch" forName="ThreeConn_2-3" refType="h" fact="0.673"/>
          <dgm:constr type="l" for="ch" forName="ThreeConn_2-3" refType="l" refFor="ch" refForName="ThreeNodes_2"/>
          <dgm:constr type="l" for="ch" forName="ThreeNodes_1_text" refType="r" refFor="ch" refForName="ThreeConn_1-2"/>
          <dgm:constr type="lOff" for="ch" forName="ThreeNodes_1_text" refType="w" refFor="ch" refForName="ThreeConn_1-2" fact="0.55"/>
          <dgm:constr type="t" for="ch" forName="ThreeNodes_1_text" refType="t" refFor="ch" refForName="ThreeNodes_1"/>
          <dgm:constr type="b" for="ch" forName="ThreeNodes_1_text" refType="b" refFor="ch" refForName="ThreeNodes_1"/>
          <dgm:constr type="r" for="ch" forName="ThreeNodes_1_text" refType="r" refFor="ch" refForName="ThreeNodes_1"/>
          <dgm:constr type="l" for="ch" forName="ThreeNodes_2_text" refType="r" refFor="ch" refForName="ThreeConn_1-2"/>
          <dgm:constr type="t" for="ch" forName="ThreeNodes_2_text" refType="t" refFor="ch" refForName="ThreeNodes_2"/>
          <dgm:constr type="b" for="ch" forName="ThreeNodes_2_text" refType="b" refFor="ch" refForName="ThreeNodes_2"/>
          <dgm:constr type="r" for="ch" forName="ThreeNodes_2_text" refType="r" refFor="ch" refForName="ThreeNodes_2"/>
          <dgm:constr type="l" for="ch" forName="ThreeNodes_3_text" refType="r" refFor="ch" refForName="ThreeConn_2-3"/>
          <dgm:constr type="t" for="ch" forName="ThreeNodes_3_text" refType="t" refFor="ch" refForName="ThreeNodes_3"/>
          <dgm:constr type="b" for="ch" forName="ThreeNodes_3_text" refType="b" refFor="ch" refForName="ThreeNodes_3"/>
          <dgm:constr type="r" for="ch" forName="ThreeNodes_3_text" refType="r" refFor="ch" refForName="ThreeNodes_3"/>
          <dgm:constr type="w" for="ch" forName="FourNodes_1" refType="w" fact="0.8"/>
          <dgm:constr type="h" for="ch" forName="FourNodes_1" refType="h" fact="0.22"/>
          <dgm:constr type="t" for="ch" forName="FourNodes_1"/>
          <dgm:constr type="r" for="ch" forName="FourNodes_1" refType="w"/>
          <dgm:constr type="w" for="ch" forName="FourNodes_2" refType="w" fact="0.8"/>
          <dgm:constr type="h" for="ch" forName="FourNodes_2" refType="h" fact="0.22"/>
          <dgm:constr type="ctrY" for="ch" forName="FourNodes_2" refType="h" fact="0.37"/>
          <dgm:constr type="ctrX" for="ch" forName="FourNodes_2" refType="w" fact="0.533"/>
          <dgm:constr type="w" for="ch" forName="FourNodes_3" refType="w" fact="0.8"/>
          <dgm:constr type="h" for="ch" forName="FourNodes_3" refType="h" fact="0.22"/>
          <dgm:constr type="ctrY" for="ch" forName="FourNodes_3" refType="h" fact="0.63"/>
          <dgm:constr type="ctrX" for="ch" forName="FourNodes_3" refType="w" fact="0.467"/>
          <dgm:constr type="w" for="ch" forName="FourNodes_4" refType="w" fact="0.8"/>
          <dgm:constr type="h" for="ch" forName="FourNodes_4" refType="h" fact="0.22"/>
          <dgm:constr type="b" for="ch" forName="FourNodes_4" refType="h"/>
          <dgm:constr type="l" for="ch" forName="FourNodes_4"/>
          <dgm:constr type="w" for="ch" forName="FourConn_1-2" refType="h" refFor="ch" refForName="FourNodes_1" fact="0.65"/>
          <dgm:constr type="h" for="ch" forName="FourConn_1-2" refType="h" refFor="ch" refForName="FourNodes_1" fact="0.65"/>
          <dgm:constr type="ctrY" for="ch" forName="FourConn_1-2" refType="h" fact="0.24"/>
          <dgm:constr type="l" for="ch" forName="FourConn_1-2" refType="l" refFor="ch" refForName="FourNodes_1"/>
          <dgm:constr type="w" for="ch" forName="FourConn_2-3" refType="h" refFor="ch" refForName="FourNodes_2" fact="0.65"/>
          <dgm:constr type="h" for="ch" forName="FourConn_2-3" refType="h" refFor="ch" refForName="FourNodes_2" fact="0.65"/>
          <dgm:constr type="ctrY" for="ch" forName="FourConn_2-3" refType="h" fact="0.5"/>
          <dgm:constr type="l" for="ch" forName="FourConn_2-3" refType="l" refFor="ch" refForName="FourNodes_2"/>
          <dgm:constr type="w" for="ch" forName="FourConn_3-4" refType="h" refFor="ch" refForName="FourNodes_3" fact="0.65"/>
          <dgm:constr type="h" for="ch" forName="FourConn_3-4" refType="h" refFor="ch" refForName="FourNodes_3" fact="0.65"/>
          <dgm:constr type="ctrY" for="ch" forName="FourConn_3-4" refType="h" fact="0.76"/>
          <dgm:constr type="l" for="ch" forName="FourConn_3-4" refType="l" refFor="ch" refForName="FourNodes_3"/>
          <dgm:constr type="l" for="ch" forName="FourNodes_1_text" refType="r" refFor="ch" refForName="FourConn_1-2"/>
          <dgm:constr type="lOff" for="ch" forName="FourNodes_1_text" refType="w" refFor="ch" refForName="FourConn_1-2" fact="0.69"/>
          <dgm:constr type="t" for="ch" forName="FourNodes_1_text" refType="t" refFor="ch" refForName="FourNodes_1"/>
          <dgm:constr type="b" for="ch" forName="FourNodes_1_text" refType="b" refFor="ch" refForName="FourNodes_1"/>
          <dgm:constr type="r" for="ch" forName="FourNodes_1_text" refType="r" refFor="ch" refForName="FourNodes_1"/>
          <dgm:constr type="l" for="ch" forName="FourNodes_2_text" refType="r" refFor="ch" refForName="FourConn_1-2"/>
          <dgm:constr type="t" for="ch" forName="FourNodes_2_text" refType="t" refFor="ch" refForName="FourNodes_2"/>
          <dgm:constr type="b" for="ch" forName="FourNodes_2_text" refType="b" refFor="ch" refForName="FourNodes_2"/>
          <dgm:constr type="r" for="ch" forName="FourNodes_2_text" refType="r" refFor="ch" refForName="FourNodes_2"/>
          <dgm:constr type="l" for="ch" forName="FourNodes_3_text" refType="r" refFor="ch" refForName="FourConn_2-3"/>
          <dgm:constr type="t" for="ch" forName="FourNodes_3_text" refType="t" refFor="ch" refForName="FourNodes_3"/>
          <dgm:constr type="b" for="ch" forName="FourNodes_3_text" refType="b" refFor="ch" refForName="FourNodes_3"/>
          <dgm:constr type="r" for="ch" forName="FourNodes_3_text" refType="r" refFor="ch" refForName="FourNodes_3"/>
          <dgm:constr type="l" for="ch" forName="FourNodes_4_text" refType="r" refFor="ch" refForName="FourConn_3-4"/>
          <dgm:constr type="t" for="ch" forName="FourNodes_4_text" refType="t" refFor="ch" refForName="FourNodes_4"/>
          <dgm:constr type="b" for="ch" forName="FourNodes_4_text" refType="b" refFor="ch" refForName="FourNodes_4"/>
          <dgm:constr type="r" for="ch" forName="FourNodes_4_text" refType="r" refFor="ch" refForName="FourNodes_4"/>
          <dgm:constr type="w" for="ch" forName="FiveNodes_1" refType="w" fact="0.77"/>
          <dgm:constr type="h" for="ch" forName="FiveNodes_1" refType="h" fact="0.18"/>
          <dgm:constr type="t" for="ch" forName="FiveNodes_1"/>
          <dgm:constr type="r" for="ch" forName="FiveNodes_1" refType="w"/>
          <dgm:constr type="w" for="ch" forName="FiveNodes_2" refType="w" fact="0.77"/>
          <dgm:constr type="h" for="ch" forName="FiveNodes_2" refType="h" fact="0.18"/>
          <dgm:constr type="ctrY" for="ch" forName="FiveNodes_2" refType="h" fact="0.295"/>
          <dgm:constr type="ctrX" for="ch" forName="FiveNodes_2" refType="w" fact="0.5575"/>
          <dgm:constr type="w" for="ch" forName="FiveNodes_3" refType="w" fact="0.77"/>
          <dgm:constr type="h" for="ch" forName="FiveNodes_3" refType="h" fact="0.18"/>
          <dgm:constr type="ctrY" for="ch" forName="FiveNodes_3" refType="h" fact="0.5"/>
          <dgm:constr type="ctrX" for="ch" forName="FiveNodes_3" refType="w" fact="0.5"/>
          <dgm:constr type="w" for="ch" forName="FiveNodes_4" refType="w" fact="0.77"/>
          <dgm:constr type="h" for="ch" forName="FiveNodes_4" refType="h" fact="0.18"/>
          <dgm:constr type="ctrY" for="ch" forName="FiveNodes_4" refType="h" fact="0.705"/>
          <dgm:constr type="ctrX" for="ch" forName="FiveNodes_4" refType="w" fact="0.4425"/>
          <dgm:constr type="w" for="ch" forName="FiveNodes_5" refType="w" fact="0.77"/>
          <dgm:constr type="h" for="ch" forName="FiveNodes_5" refType="h" fact="0.18"/>
          <dgm:constr type="b" for="ch" forName="FiveNodes_5" refType="h"/>
          <dgm:constr type="l" for="ch" forName="FiveNodes_5"/>
          <dgm:constr type="w" for="ch" forName="FiveConn_1-2" refType="h" refFor="ch" refForName="FiveNodes_1" fact="0.65"/>
          <dgm:constr type="h" for="ch" forName="FiveConn_1-2" refType="h" refFor="ch" refForName="FiveNodes_1" fact="0.65"/>
          <dgm:constr type="ctrY" for="ch" forName="FiveConn_1-2" refType="h" fact="0.19"/>
          <dgm:constr type="l" for="ch" forName="FiveConn_1-2" refType="l" refFor="ch" refForName="FiveNodes_1"/>
          <dgm:constr type="w" for="ch" forName="FiveConn_2-3" refType="h" refFor="ch" refForName="FiveNodes_2" fact="0.65"/>
          <dgm:constr type="h" for="ch" forName="FiveConn_2-3" refType="h" refFor="ch" refForName="FiveNodes_2" fact="0.65"/>
          <dgm:constr type="ctrY" for="ch" forName="FiveConn_2-3" refType="h" fact="0.395"/>
          <dgm:constr type="l" for="ch" forName="FiveConn_2-3" refType="l" refFor="ch" refForName="FiveNodes_2"/>
          <dgm:constr type="w" for="ch" forName="FiveConn_3-4" refType="h" refFor="ch" refForName="FiveNodes_3" fact="0.65"/>
          <dgm:constr type="h" for="ch" forName="FiveConn_3-4" refType="h" refFor="ch" refForName="FiveNodes_3" fact="0.65"/>
          <dgm:constr type="ctrY" for="ch" forName="FiveConn_3-4" refType="h" fact="0.597"/>
          <dgm:constr type="l" for="ch" forName="FiveConn_3-4" refType="l" refFor="ch" refForName="FiveNodes_3"/>
          <dgm:constr type="w" for="ch" forName="FiveConn_4-5" refType="h" refFor="ch" refForName="FiveNodes_4" fact="0.65"/>
          <dgm:constr type="h" for="ch" forName="FiveConn_4-5" refType="h" refFor="ch" refForName="FiveNodes_4" fact="0.65"/>
          <dgm:constr type="ctrY" for="ch" forName="FiveConn_4-5" refType="h" fact="0.804"/>
          <dgm:constr type="l" for="ch" forName="FiveConn_4-5" refType="l" refFor="ch" refForName="FiveNodes_4"/>
          <dgm:constr type="l" for="ch" forName="FiveNodes_1_text" refType="r" refFor="ch" refForName="FiveConn_1-2"/>
          <dgm:constr type="lOff" for="ch" forName="FiveNodes_1_text" refType="w" refFor="ch" refForName="FiveConn_1-2" fact="0.73"/>
          <dgm:constr type="t" for="ch" forName="FiveNodes_1_text" refType="t" refFor="ch" refForName="FiveNodes_1"/>
          <dgm:constr type="b" for="ch" forName="FiveNodes_1_text" refType="b" refFor="ch" refForName="FiveNodes_1"/>
          <dgm:constr type="r" for="ch" forName="FiveNodes_1_text" refType="r" refFor="ch" refForName="FiveNodes_1"/>
          <dgm:constr type="l" for="ch" forName="FiveNodes_2_text" refType="r" refFor="ch" refForName="FiveConn_1-2"/>
          <dgm:constr type="t" for="ch" forName="FiveNodes_2_text" refType="t" refFor="ch" refForName="FiveNodes_2"/>
          <dgm:constr type="b" for="ch" forName="FiveNodes_2_text" refType="b" refFor="ch" refForName="FiveNodes_2"/>
          <dgm:constr type="r" for="ch" forName="FiveNodes_2_text" refType="r" refFor="ch" refForName="FiveNodes_2"/>
          <dgm:constr type="l" for="ch" forName="FiveNodes_3_text" refType="r" refFor="ch" refForName="FiveConn_2-3"/>
          <dgm:constr type="t" for="ch" forName="FiveNodes_3_text" refType="t" refFor="ch" refForName="FiveNodes_3"/>
          <dgm:constr type="b" for="ch" forName="FiveNodes_3_text" refType="b" refFor="ch" refForName="FiveNodes_3"/>
          <dgm:constr type="r" for="ch" forName="FiveNodes_3_text" refType="r" refFor="ch" refForName="FiveNodes_3"/>
          <dgm:constr type="l" for="ch" forName="FiveNodes_4_text" refType="r" refFor="ch" refForName="FiveConn_3-4"/>
          <dgm:constr type="t" for="ch" forName="FiveNodes_4_text" refType="t" refFor="ch" refForName="FiveNodes_4"/>
          <dgm:constr type="b" for="ch" forName="FiveNodes_4_text" refType="b" refFor="ch" refForName="FiveNodes_4"/>
          <dgm:constr type="r" for="ch" forName="FiveNodes_4_text" refType="r" refFor="ch" refForName="FiveNodes_4"/>
          <dgm:constr type="l" for="ch" forName="FiveNodes_5_text" refType="r" refFor="ch" refForName="FiveConn_4-5"/>
          <dgm:constr type="t" for="ch" forName="FiveNodes_5_text" refType="t" refFor="ch" refForName="FiveNodes_5"/>
          <dgm:constr type="b" for="ch" forName="FiveNodes_5_text" refType="b" refFor="ch" refForName="FiveNodes_5"/>
          <dgm:constr type="r" for="ch" forName="FiveNodes_5_text" refType="r" refFor="ch" refForName="FiveNodes_5"/>
        </dgm:constrLst>
      </dgm:else>
    </dgm:choose>
    <dgm:ruleLst/>
    <dgm:layoutNode name="dummyMaxCanvas">
      <dgm:varLst/>
      <dgm:alg type="sp"/>
      <dgm:shape xmlns:r="http://schemas.openxmlformats.org/officeDocument/2006/relationships" r:blip="">
        <dgm:adjLst/>
      </dgm:shape>
      <dgm:presOf/>
      <dgm:constrLst/>
      <dgm:ruleLst/>
    </dgm:layoutNode>
    <dgm:choose name="Name3">
      <dgm:if name="Name4" axis="ch" ptType="node" func="cnt" op="equ" val="1">
        <dgm:layoutNode name="OneNode_1">
          <dgm:varLst>
            <dgm:bulletEnabled val="1"/>
          </dgm:varLst>
          <dgm:alg type="tx"/>
          <dgm:shape xmlns:r="http://schemas.openxmlformats.org/officeDocument/2006/relationships" type="roundRect" r:blip="">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5">
        <dgm:choose name="Name6">
          <dgm:if name="Name7" axis="ch" ptType="node" func="cnt" op="equ" val="2">
            <dgm:layoutNode name="Two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wo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wo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wo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wo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8">
            <dgm:choose name="Name9">
              <dgm:if name="Name10" axis="ch" ptType="node" func="cnt" op="equ" val="3">
                <dgm:layoutNode name="Thre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Thre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Thre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Thre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Thre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Thre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1">
                <dgm:choose name="Name12">
                  <dgm:if name="Name13" axis="ch" ptType="node" func="cnt" op="equ" val="4">
                    <dgm:layoutNode name="Four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our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our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our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our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our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our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4">
                    <dgm:choose name="Name15">
                      <dgm:if name="Name16" axis="ch" ptType="node" func="cnt" op="gte" val="5">
                        <dgm:layoutNode name="FiveNodes_1">
                          <dgm:varLst>
                            <dgm:bulletEnabled val="1"/>
                          </dgm:varLst>
                          <dgm:alg type="sp"/>
                          <dgm:shape xmlns:r="http://schemas.openxmlformats.org/officeDocument/2006/relationships" type="roundRect" r:blip="">
                            <dgm:adjLst>
                              <dgm:adj idx="1" val="0.1"/>
                            </dgm:adjLst>
                          </dgm:shape>
                          <dgm:presOf axis="ch desOrSelf" ptType="node node" st="1 1" cnt="1 0"/>
                          <dgm:constrLst/>
                          <dgm:ruleLst/>
                        </dgm:layoutNode>
                        <dgm:layoutNode name="FiveNodes_2">
                          <dgm:varLst>
                            <dgm:bulletEnabled val="1"/>
                          </dgm:varLst>
                          <dgm:alg type="sp"/>
                          <dgm:shape xmlns:r="http://schemas.openxmlformats.org/officeDocument/2006/relationships" type="roundRect" r:blip="">
                            <dgm:adjLst>
                              <dgm:adj idx="1" val="0.1"/>
                            </dgm:adjLst>
                          </dgm:shape>
                          <dgm:presOf axis="ch desOrSelf" ptType="node node" st="2 1" cnt="1 0"/>
                          <dgm:constrLst/>
                          <dgm:ruleLst/>
                        </dgm:layoutNode>
                        <dgm:layoutNode name="FiveNodes_3">
                          <dgm:varLst>
                            <dgm:bulletEnabled val="1"/>
                          </dgm:varLst>
                          <dgm:alg type="sp"/>
                          <dgm:shape xmlns:r="http://schemas.openxmlformats.org/officeDocument/2006/relationships" type="roundRect" r:blip="">
                            <dgm:adjLst>
                              <dgm:adj idx="1" val="0.1"/>
                            </dgm:adjLst>
                          </dgm:shape>
                          <dgm:presOf axis="ch desOrSelf" ptType="node node" st="3 1" cnt="1 0"/>
                          <dgm:constrLst/>
                          <dgm:ruleLst/>
                        </dgm:layoutNode>
                        <dgm:layoutNode name="FiveNodes_4">
                          <dgm:varLst>
                            <dgm:bulletEnabled val="1"/>
                          </dgm:varLst>
                          <dgm:alg type="sp"/>
                          <dgm:shape xmlns:r="http://schemas.openxmlformats.org/officeDocument/2006/relationships" type="roundRect" r:blip="">
                            <dgm:adjLst>
                              <dgm:adj idx="1" val="0.1"/>
                            </dgm:adjLst>
                          </dgm:shape>
                          <dgm:presOf axis="ch desOrSelf" ptType="node node" st="4 1" cnt="1 0"/>
                          <dgm:constrLst/>
                          <dgm:ruleLst/>
                        </dgm:layoutNode>
                        <dgm:layoutNode name="FiveNodes_5">
                          <dgm:varLst>
                            <dgm:bulletEnabled val="1"/>
                          </dgm:varLst>
                          <dgm:alg type="sp"/>
                          <dgm:shape xmlns:r="http://schemas.openxmlformats.org/officeDocument/2006/relationships" type="roundRect" r:blip="">
                            <dgm:adjLst>
                              <dgm:adj idx="1" val="0.1"/>
                            </dgm:adjLst>
                          </dgm:shape>
                          <dgm:presOf axis="ch desOrSelf" ptType="node node" st="5 1" cnt="1 0"/>
                          <dgm:constrLst/>
                          <dgm:ruleLst/>
                        </dgm:layoutNode>
                        <dgm:layoutNode name="FiveConn_1-2" styleLbl="fgAccFollowNode1">
                          <dgm:varLst>
                            <dgm:bulletEnabled val="1"/>
                          </dgm:varLst>
                          <dgm:alg type="tx"/>
                          <dgm:shape xmlns:r="http://schemas.openxmlformats.org/officeDocument/2006/relationships" type="downArrow" r:blip="">
                            <dgm:adjLst>
                              <dgm:adj idx="1" val="0.55"/>
                              <dgm:adj idx="2" val="0.45"/>
                            </dgm:adjLst>
                          </dgm:shape>
                          <dgm:presOf axis="ch" ptType="sibTrans"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2-3" styleLbl="fgAccFollowNode1">
                          <dgm:varLst>
                            <dgm:bulletEnabled val="1"/>
                          </dgm:varLst>
                          <dgm:alg type="tx"/>
                          <dgm:shape xmlns:r="http://schemas.openxmlformats.org/officeDocument/2006/relationships" type="downArrow" r:blip="">
                            <dgm:adjLst>
                              <dgm:adj idx="1" val="0.55"/>
                              <dgm:adj idx="2" val="0.45"/>
                            </dgm:adjLst>
                          </dgm:shape>
                          <dgm:presOf axis="ch" ptType="sibTrans" st="2"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3-4" styleLbl="fgAccFollowNode1">
                          <dgm:varLst>
                            <dgm:bulletEnabled val="1"/>
                          </dgm:varLst>
                          <dgm:alg type="tx"/>
                          <dgm:shape xmlns:r="http://schemas.openxmlformats.org/officeDocument/2006/relationships" type="downArrow" r:blip="">
                            <dgm:adjLst>
                              <dgm:adj idx="1" val="0.55"/>
                              <dgm:adj idx="2" val="0.45"/>
                            </dgm:adjLst>
                          </dgm:shape>
                          <dgm:presOf axis="ch" ptType="sibTrans" st="3"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Conn_4-5" styleLbl="fgAccFollowNode1">
                          <dgm:varLst>
                            <dgm:bulletEnabled val="1"/>
                          </dgm:varLst>
                          <dgm:alg type="tx"/>
                          <dgm:shape xmlns:r="http://schemas.openxmlformats.org/officeDocument/2006/relationships" type="downArrow" r:blip="">
                            <dgm:adjLst>
                              <dgm:adj idx="1" val="0.55"/>
                              <dgm:adj idx="2" val="0.45"/>
                            </dgm:adjLst>
                          </dgm:shape>
                          <dgm:presOf axis="ch" ptType="sibTrans" st="4" cnt="1"/>
                          <dgm:constrLst>
                            <dgm:constr type="lMarg" refType="primFontSz" fact="0.1"/>
                            <dgm:constr type="rMarg" refType="primFontSz" fact="0.1"/>
                            <dgm:constr type="tMarg" refType="primFontSz" fact="0.1"/>
                            <dgm:constr type="bMarg" refType="primFontSz" fact="0.1"/>
                          </dgm:constrLst>
                          <dgm:ruleLst>
                            <dgm:rule type="primFontSz" val="5" fact="NaN" max="NaN"/>
                          </dgm:ruleLst>
                        </dgm:layoutNode>
                        <dgm:layoutNode name="FiveNodes_1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1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2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2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3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3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4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4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layoutNode name="FiveNodes_5_text">
                          <dgm:varLst>
                            <dgm:bulletEnabled val="1"/>
                          </dgm:varLst>
                          <dgm:alg type="tx">
                            <dgm:param type="parTxLTRAlign" val="l"/>
                            <dgm:param type="txAnchorVertCh" val="mid"/>
                          </dgm:alg>
                          <dgm:shape xmlns:r="http://schemas.openxmlformats.org/officeDocument/2006/relationships" type="roundRect" r:blip="" hideGeom="1">
                            <dgm:adjLst>
                              <dgm:adj idx="1" val="0.1"/>
                            </dgm:adjLst>
                          </dgm:shape>
                          <dgm:presOf axis="ch desOrSelf" ptType="node node" st="5 1" cnt="1 0"/>
                          <dgm:constrLst>
                            <dgm:constr type="lMarg" refType="primFontSz" fact="0.3"/>
                            <dgm:constr type="rMarg" refType="primFontSz" fact="0.3"/>
                            <dgm:constr type="tMarg" refType="primFontSz" fact="0.3"/>
                            <dgm:constr type="bMarg" refType="primFontSz" fact="0.3"/>
                          </dgm:constrLst>
                          <dgm:ruleLst>
                            <dgm:rule type="primFontSz" val="5" fact="NaN" max="NaN"/>
                          </dgm:ruleLst>
                        </dgm:layoutNode>
                      </dgm:if>
                      <dgm:else name="Name17"/>
                    </dgm:choose>
                  </dgm:else>
                </dgm:choose>
              </dgm:else>
            </dgm:choose>
          </dgm:else>
        </dgm:choose>
      </dgm:else>
    </dgm:choos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4310063" cy="3444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5634038" y="0"/>
            <a:ext cx="4310062" cy="344488"/>
          </a:xfrm>
          <a:prstGeom prst="rect">
            <a:avLst/>
          </a:prstGeom>
        </p:spPr>
        <p:txBody>
          <a:bodyPr vert="horz" lIns="91440" tIns="45720" rIns="91440" bIns="45720" rtlCol="0"/>
          <a:lstStyle>
            <a:lvl1pPr algn="r">
              <a:defRPr sz="1200"/>
            </a:lvl1pPr>
          </a:lstStyle>
          <a:p>
            <a:fld id="{913616BF-F908-4926-876F-9B1B35862963}" type="datetimeFigureOut">
              <a:rPr lang="en-GB" smtClean="0"/>
              <a:t>20/05/2026</a:t>
            </a:fld>
            <a:endParaRPr lang="en-GB"/>
          </a:p>
        </p:txBody>
      </p:sp>
      <p:sp>
        <p:nvSpPr>
          <p:cNvPr id="4" name="Slide Image Placeholder 3"/>
          <p:cNvSpPr>
            <a:spLocks noGrp="1" noRot="1" noChangeAspect="1"/>
          </p:cNvSpPr>
          <p:nvPr>
            <p:ph type="sldImg" idx="2"/>
          </p:nvPr>
        </p:nvSpPr>
        <p:spPr>
          <a:xfrm>
            <a:off x="2916238" y="857250"/>
            <a:ext cx="4114800" cy="2314575"/>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995363" y="3300413"/>
            <a:ext cx="7956550" cy="2700337"/>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6513513"/>
            <a:ext cx="4310063" cy="3444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5634038" y="6513513"/>
            <a:ext cx="4310062" cy="344487"/>
          </a:xfrm>
          <a:prstGeom prst="rect">
            <a:avLst/>
          </a:prstGeom>
        </p:spPr>
        <p:txBody>
          <a:bodyPr vert="horz" lIns="91440" tIns="45720" rIns="91440" bIns="45720" rtlCol="0" anchor="b"/>
          <a:lstStyle>
            <a:lvl1pPr algn="r">
              <a:defRPr sz="1200"/>
            </a:lvl1pPr>
          </a:lstStyle>
          <a:p>
            <a:fld id="{7A88C3C6-BE59-4C8D-A325-4AB240A52597}" type="slidenum">
              <a:rPr lang="en-GB" smtClean="0"/>
              <a:t>‹#›</a:t>
            </a:fld>
            <a:endParaRPr lang="en-GB"/>
          </a:p>
        </p:txBody>
      </p:sp>
    </p:spTree>
    <p:extLst>
      <p:ext uri="{BB962C8B-B14F-4D97-AF65-F5344CB8AC3E}">
        <p14:creationId xmlns:p14="http://schemas.microsoft.com/office/powerpoint/2010/main" val="198966859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88C3C6-BE59-4C8D-A325-4AB240A52597}" type="slidenum">
              <a:rPr lang="en-GB" smtClean="0"/>
              <a:t>1</a:t>
            </a:fld>
            <a:endParaRPr lang="en-GB" dirty="0"/>
          </a:p>
        </p:txBody>
      </p:sp>
    </p:spTree>
    <p:extLst>
      <p:ext uri="{BB962C8B-B14F-4D97-AF65-F5344CB8AC3E}">
        <p14:creationId xmlns:p14="http://schemas.microsoft.com/office/powerpoint/2010/main" val="2336886772"/>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88C3C6-BE59-4C8D-A325-4AB240A52597}" type="slidenum">
              <a:rPr lang="en-GB" smtClean="0"/>
              <a:t>2</a:t>
            </a:fld>
            <a:endParaRPr lang="en-GB"/>
          </a:p>
        </p:txBody>
      </p:sp>
    </p:spTree>
    <p:extLst>
      <p:ext uri="{BB962C8B-B14F-4D97-AF65-F5344CB8AC3E}">
        <p14:creationId xmlns:p14="http://schemas.microsoft.com/office/powerpoint/2010/main" val="101391211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88C3C6-BE59-4C8D-A325-4AB240A52597}" type="slidenum">
              <a:rPr lang="en-GB" smtClean="0"/>
              <a:t>3</a:t>
            </a:fld>
            <a:endParaRPr lang="en-GB"/>
          </a:p>
        </p:txBody>
      </p:sp>
    </p:spTree>
    <p:extLst>
      <p:ext uri="{BB962C8B-B14F-4D97-AF65-F5344CB8AC3E}">
        <p14:creationId xmlns:p14="http://schemas.microsoft.com/office/powerpoint/2010/main" val="74903555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strike="noStrike" dirty="0">
                <a:effectLst/>
                <a:latin typeface="Google Sans"/>
              </a:rPr>
              <a:t>Photographs taken by author </a:t>
            </a:r>
          </a:p>
          <a:p>
            <a:r>
              <a:rPr lang="en-US" b="1" u="none" strike="noStrike" dirty="0">
                <a:effectLst/>
                <a:latin typeface="Google Sans"/>
              </a:rPr>
              <a:t>Figure </a:t>
            </a:r>
            <a:r>
              <a:rPr lang="en-GB" kern="100" dirty="0">
                <a:latin typeface="Aptos" panose="020B0004020202020204" pitchFamily="34" charset="0"/>
                <a:ea typeface="Aptos" panose="020B0004020202020204" pitchFamily="34" charset="0"/>
                <a:cs typeface="Times New Roman" panose="02020603050405020304" pitchFamily="18" charset="0"/>
              </a:rPr>
              <a:t>1: </a:t>
            </a:r>
            <a:r>
              <a:rPr lang="en-GB" i="1" kern="100" dirty="0">
                <a:latin typeface="Aptos" panose="020B0004020202020204" pitchFamily="34" charset="0"/>
                <a:ea typeface="Aptos" panose="020B0004020202020204" pitchFamily="34" charset="0"/>
                <a:cs typeface="Times New Roman" panose="02020603050405020304" pitchFamily="18" charset="0"/>
              </a:rPr>
              <a:t>Young leaders’ group going to 2024/2025 Denbigh high prom </a:t>
            </a:r>
            <a:r>
              <a:rPr lang="en-US" sz="1050" b="0" u="none" strike="noStrike" dirty="0">
                <a:effectLst/>
                <a:latin typeface="Google Sans"/>
              </a:rPr>
              <a:t>[Photograph] (2025)).</a:t>
            </a:r>
          </a:p>
          <a:p>
            <a:pPr lvl="0"/>
            <a:endParaRPr lang="en-US" sz="1050" i="1" kern="100" dirty="0">
              <a:effectLst/>
              <a:latin typeface="Aptos" panose="020B0004020202020204" pitchFamily="34" charset="0"/>
              <a:ea typeface="Aptos" panose="020B0004020202020204" pitchFamily="34" charset="0"/>
              <a:cs typeface="Times New Roman" panose="02020603050405020304" pitchFamily="18" charset="0"/>
            </a:endParaRPr>
          </a:p>
          <a:p>
            <a:r>
              <a:rPr lang="en-US" b="1" u="none" strike="noStrike" dirty="0">
                <a:effectLst/>
                <a:latin typeface="Google Sans"/>
              </a:rPr>
              <a:t>Figure</a:t>
            </a:r>
            <a:r>
              <a:rPr lang="en-GB" kern="100" dirty="0">
                <a:latin typeface="Aptos" panose="020B0004020202020204" pitchFamily="34" charset="0"/>
                <a:ea typeface="Aptos" panose="020B0004020202020204" pitchFamily="34" charset="0"/>
                <a:cs typeface="Times New Roman" panose="02020603050405020304" pitchFamily="18" charset="0"/>
              </a:rPr>
              <a:t> 2: </a:t>
            </a:r>
            <a:r>
              <a:rPr lang="en-GB" i="1" kern="100" dirty="0">
                <a:latin typeface="Aptos" panose="020B0004020202020204" pitchFamily="34" charset="0"/>
                <a:ea typeface="Aptos" panose="020B0004020202020204" pitchFamily="34" charset="0"/>
                <a:cs typeface="Times New Roman" panose="02020603050405020304" pitchFamily="18" charset="0"/>
              </a:rPr>
              <a:t>Fire service visit after rises in fires near local castle, the dangers and what Photographs to do in an emergency.</a:t>
            </a:r>
            <a:r>
              <a:rPr lang="en-US" sz="1050" b="0" u="none" strike="noStrike" dirty="0">
                <a:effectLst/>
                <a:latin typeface="Google Sans"/>
              </a:rPr>
              <a:t> [Photograph] (2025).</a:t>
            </a:r>
          </a:p>
          <a:p>
            <a:pPr lvl="0"/>
            <a:endParaRPr lang="en-US" sz="1050" i="1" kern="100" dirty="0">
              <a:effectLst/>
              <a:latin typeface="Aptos" panose="020B0004020202020204" pitchFamily="34" charset="0"/>
              <a:ea typeface="Aptos" panose="020B0004020202020204" pitchFamily="34" charset="0"/>
              <a:cs typeface="Times New Roman" panose="02020603050405020304" pitchFamily="18" charset="0"/>
            </a:endParaRPr>
          </a:p>
          <a:p>
            <a:r>
              <a:rPr lang="en-US" b="1" u="none" strike="noStrike" dirty="0">
                <a:effectLst/>
                <a:latin typeface="Google Sans"/>
              </a:rPr>
              <a:t>Figure</a:t>
            </a:r>
            <a:r>
              <a:rPr lang="en-GB" kern="100" dirty="0">
                <a:latin typeface="Aptos" panose="020B0004020202020204" pitchFamily="34" charset="0"/>
                <a:ea typeface="Aptos" panose="020B0004020202020204" pitchFamily="34" charset="0"/>
                <a:cs typeface="Times New Roman" panose="02020603050405020304" pitchFamily="18" charset="0"/>
              </a:rPr>
              <a:t> 3: </a:t>
            </a:r>
            <a:r>
              <a:rPr lang="en-GB" i="1" kern="100" dirty="0">
                <a:latin typeface="Aptos" panose="020B0004020202020204" pitchFamily="34" charset="0"/>
                <a:ea typeface="Aptos" panose="020B0004020202020204" pitchFamily="34" charset="0"/>
                <a:cs typeface="Times New Roman" panose="02020603050405020304" pitchFamily="18" charset="0"/>
              </a:rPr>
              <a:t>The last check point of the day, with my targeted DofE group  </a:t>
            </a:r>
            <a:r>
              <a:rPr lang="en-US" sz="1050" b="0" u="none" strike="noStrike" dirty="0">
                <a:effectLst/>
                <a:latin typeface="Google Sans"/>
              </a:rPr>
              <a:t>[Photograph] (2025).</a:t>
            </a:r>
          </a:p>
          <a:p>
            <a:pPr lvl="0"/>
            <a:endParaRPr lang="en-US" sz="1050" i="1" kern="100" dirty="0">
              <a:effectLst/>
              <a:latin typeface="Aptos" panose="020B0004020202020204" pitchFamily="34" charset="0"/>
              <a:ea typeface="Aptos" panose="020B0004020202020204" pitchFamily="34" charset="0"/>
              <a:cs typeface="Times New Roman" panose="02020603050405020304" pitchFamily="18" charset="0"/>
            </a:endParaRPr>
          </a:p>
          <a:p>
            <a:r>
              <a:rPr lang="en-US" b="1" u="none" strike="noStrike" dirty="0">
                <a:effectLst/>
                <a:latin typeface="Google Sans"/>
              </a:rPr>
              <a:t>Figure</a:t>
            </a:r>
            <a:r>
              <a:rPr lang="en-GB" kern="100" dirty="0">
                <a:latin typeface="Aptos" panose="020B0004020202020204" pitchFamily="34" charset="0"/>
                <a:ea typeface="Aptos" panose="020B0004020202020204" pitchFamily="34" charset="0"/>
                <a:cs typeface="Times New Roman" panose="02020603050405020304" pitchFamily="18" charset="0"/>
              </a:rPr>
              <a:t> 4</a:t>
            </a:r>
            <a:r>
              <a:rPr lang="en-GB" i="1" kern="100" dirty="0">
                <a:latin typeface="Aptos" panose="020B0004020202020204" pitchFamily="34" charset="0"/>
                <a:ea typeface="Aptos" panose="020B0004020202020204" pitchFamily="34" charset="0"/>
                <a:cs typeface="Times New Roman" panose="02020603050405020304" pitchFamily="18" charset="0"/>
              </a:rPr>
              <a:t>: Sexual health training, Amanda demo practice </a:t>
            </a:r>
            <a:r>
              <a:rPr lang="en-US" sz="1050" b="0" u="none" strike="noStrike" dirty="0">
                <a:effectLst/>
                <a:latin typeface="Google Sans"/>
              </a:rPr>
              <a:t>[Photograph] (2025).</a:t>
            </a:r>
          </a:p>
          <a:p>
            <a:pPr lvl="0"/>
            <a:endParaRPr lang="en-US" sz="1050" i="1" kern="100" dirty="0">
              <a:effectLst/>
              <a:latin typeface="Aptos" panose="020B0004020202020204" pitchFamily="34" charset="0"/>
              <a:ea typeface="Aptos" panose="020B0004020202020204" pitchFamily="34" charset="0"/>
              <a:cs typeface="Times New Roman" panose="02020603050405020304" pitchFamily="18" charset="0"/>
            </a:endParaRPr>
          </a:p>
          <a:p>
            <a:r>
              <a:rPr lang="en-US" b="1" u="none" strike="noStrike" dirty="0">
                <a:effectLst/>
                <a:latin typeface="Google Sans"/>
              </a:rPr>
              <a:t>Figure</a:t>
            </a:r>
            <a:r>
              <a:rPr lang="en-GB" kern="100" dirty="0">
                <a:latin typeface="Aptos" panose="020B0004020202020204" pitchFamily="34" charset="0"/>
                <a:ea typeface="Aptos" panose="020B0004020202020204" pitchFamily="34" charset="0"/>
                <a:cs typeface="Times New Roman" panose="02020603050405020304" pitchFamily="18" charset="0"/>
              </a:rPr>
              <a:t> 5:</a:t>
            </a:r>
            <a:r>
              <a:rPr lang="en-GB" i="1" kern="100" dirty="0">
                <a:latin typeface="Aptos" panose="020B0004020202020204" pitchFamily="34" charset="0"/>
                <a:ea typeface="Aptos" panose="020B0004020202020204" pitchFamily="34" charset="0"/>
                <a:cs typeface="Times New Roman" panose="02020603050405020304" pitchFamily="18" charset="0"/>
              </a:rPr>
              <a:t>’What strong, not wrong’ podcast 2025, Wills speaking to the young people at camp about the project overview.</a:t>
            </a:r>
            <a:r>
              <a:rPr lang="en-US" sz="1050" b="0" u="none" strike="noStrike" dirty="0">
                <a:effectLst/>
                <a:latin typeface="Google Sans"/>
              </a:rPr>
              <a:t> [Photograph] (2025).</a:t>
            </a:r>
          </a:p>
          <a:p>
            <a:pPr lvl="0"/>
            <a:endParaRPr lang="en-US" sz="1050" i="1" kern="100" dirty="0">
              <a:effectLst/>
              <a:latin typeface="Aptos" panose="020B0004020202020204" pitchFamily="34" charset="0"/>
              <a:ea typeface="Aptos" panose="020B0004020202020204" pitchFamily="34" charset="0"/>
              <a:cs typeface="Times New Roman" panose="02020603050405020304" pitchFamily="18" charset="0"/>
            </a:endParaRPr>
          </a:p>
          <a:p>
            <a:pPr>
              <a:spcAft>
                <a:spcPts val="800"/>
              </a:spcAft>
            </a:pPr>
            <a:r>
              <a:rPr lang="en-US" b="1" u="none" strike="noStrike" dirty="0">
                <a:effectLst/>
                <a:latin typeface="Google Sans"/>
              </a:rPr>
              <a:t>Figure</a:t>
            </a:r>
            <a:r>
              <a:rPr lang="en-GB" kern="100" dirty="0">
                <a:latin typeface="Aptos" panose="020B0004020202020204" pitchFamily="34" charset="0"/>
                <a:ea typeface="Aptos" panose="020B0004020202020204" pitchFamily="34" charset="0"/>
                <a:cs typeface="Times New Roman" panose="02020603050405020304" pitchFamily="18" charset="0"/>
              </a:rPr>
              <a:t> 6: </a:t>
            </a:r>
            <a:r>
              <a:rPr lang="en-GB" i="1" kern="100" dirty="0">
                <a:latin typeface="Aptos" panose="020B0004020202020204" pitchFamily="34" charset="0"/>
                <a:ea typeface="Aptos" panose="020B0004020202020204" pitchFamily="34" charset="0"/>
                <a:cs typeface="Times New Roman" panose="02020603050405020304" pitchFamily="18" charset="0"/>
              </a:rPr>
              <a:t>Gaz writing up the plans that young people wanted in the termly/ quarterly plan. </a:t>
            </a:r>
            <a:r>
              <a:rPr lang="en-US" b="0" u="none" strike="noStrike" dirty="0">
                <a:effectLst/>
                <a:latin typeface="Google Sans"/>
              </a:rPr>
              <a:t>[Photograph] 2025).</a:t>
            </a:r>
          </a:p>
          <a:p>
            <a:pPr lvl="0">
              <a:spcAft>
                <a:spcPts val="800"/>
              </a:spcAft>
            </a:pPr>
            <a:endParaRPr lang="en-GB" i="1" kern="100" dirty="0">
              <a:latin typeface="Aptos" panose="020B0004020202020204" pitchFamily="34" charset="0"/>
              <a:ea typeface="Aptos" panose="020B0004020202020204" pitchFamily="34" charset="0"/>
              <a:cs typeface="Times New Roman" panose="02020603050405020304" pitchFamily="18" charset="0"/>
            </a:endParaRPr>
          </a:p>
          <a:p>
            <a:endParaRPr lang="en-GB" dirty="0"/>
          </a:p>
        </p:txBody>
      </p:sp>
      <p:sp>
        <p:nvSpPr>
          <p:cNvPr id="4" name="Slide Number Placeholder 3"/>
          <p:cNvSpPr>
            <a:spLocks noGrp="1"/>
          </p:cNvSpPr>
          <p:nvPr>
            <p:ph type="sldNum" sz="quarter" idx="5"/>
          </p:nvPr>
        </p:nvSpPr>
        <p:spPr/>
        <p:txBody>
          <a:bodyPr/>
          <a:lstStyle/>
          <a:p>
            <a:fld id="{7A88C3C6-BE59-4C8D-A325-4AB240A52597}" type="slidenum">
              <a:rPr lang="en-GB" smtClean="0"/>
              <a:t>4</a:t>
            </a:fld>
            <a:endParaRPr lang="en-GB" dirty="0"/>
          </a:p>
        </p:txBody>
      </p:sp>
    </p:spTree>
    <p:extLst>
      <p:ext uri="{BB962C8B-B14F-4D97-AF65-F5344CB8AC3E}">
        <p14:creationId xmlns:p14="http://schemas.microsoft.com/office/powerpoint/2010/main" val="345727701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995363" y="3300413"/>
            <a:ext cx="7956550" cy="2943369"/>
          </a:xfrm>
        </p:spPr>
        <p:txBody>
          <a:bodyPr/>
          <a:lstStyle/>
          <a:p>
            <a:r>
              <a:rPr lang="en-US" b="1" u="none" strike="noStrike" dirty="0">
                <a:effectLst/>
                <a:latin typeface="Google Sans"/>
              </a:rPr>
              <a:t>Photographs taken by author </a:t>
            </a:r>
          </a:p>
          <a:p>
            <a:r>
              <a:rPr lang="en-US" b="1" u="none" strike="noStrike" dirty="0">
                <a:effectLst/>
                <a:latin typeface="Google Sans"/>
              </a:rPr>
              <a:t>Figure </a:t>
            </a:r>
            <a:r>
              <a:rPr lang="en-GB" b="1" u="none" strike="noStrike" dirty="0">
                <a:effectLst/>
                <a:latin typeface="Google Sans"/>
              </a:rPr>
              <a:t>7. </a:t>
            </a:r>
            <a:r>
              <a:rPr lang="en-GB" i="1" dirty="0"/>
              <a:t>Young leader residential 2026, calming the rocking climbing nerves while we got them ready </a:t>
            </a:r>
            <a:r>
              <a:rPr lang="en-US" b="0" u="none" strike="noStrike" dirty="0">
                <a:effectLst/>
                <a:latin typeface="Google Sans"/>
              </a:rPr>
              <a:t>[Photograph] (2026).</a:t>
            </a:r>
          </a:p>
          <a:p>
            <a:pPr lvl="0"/>
            <a:endParaRPr lang="en-US" i="1" dirty="0"/>
          </a:p>
          <a:p>
            <a:r>
              <a:rPr lang="en-US" b="1" u="none" strike="noStrike" dirty="0">
                <a:effectLst/>
                <a:latin typeface="Google Sans"/>
              </a:rPr>
              <a:t>Figure</a:t>
            </a:r>
            <a:r>
              <a:rPr lang="en-GB" b="1" dirty="0"/>
              <a:t> 8. </a:t>
            </a:r>
            <a:r>
              <a:rPr lang="en-GB" i="1" dirty="0"/>
              <a:t>Targeted girls group 2025, out of 8 YP only 2 would come out the mini bus in Llangollen </a:t>
            </a:r>
            <a:r>
              <a:rPr lang="en-US" b="0" u="none" strike="noStrike" dirty="0">
                <a:effectLst/>
                <a:latin typeface="Google Sans"/>
              </a:rPr>
              <a:t>[Photograph] (2025).</a:t>
            </a:r>
          </a:p>
          <a:p>
            <a:pPr lvl="0"/>
            <a:endParaRPr lang="en-US" i="1" dirty="0"/>
          </a:p>
          <a:p>
            <a:r>
              <a:rPr lang="en-US" b="1" u="none" strike="noStrike" dirty="0">
                <a:effectLst/>
                <a:latin typeface="Google Sans"/>
              </a:rPr>
              <a:t>Figure</a:t>
            </a:r>
            <a:r>
              <a:rPr lang="en-GB" dirty="0"/>
              <a:t> </a:t>
            </a:r>
            <a:r>
              <a:rPr lang="en-GB" b="1" dirty="0"/>
              <a:t>9</a:t>
            </a:r>
            <a:r>
              <a:rPr lang="en-GB" dirty="0"/>
              <a:t>. </a:t>
            </a:r>
            <a:r>
              <a:rPr lang="en-GB" i="1" dirty="0"/>
              <a:t>Safety briefing before canoeing day on Llangollen canal. Young leaders 2026 water safety award </a:t>
            </a:r>
            <a:r>
              <a:rPr lang="en-US" b="0" u="none" strike="noStrike" dirty="0">
                <a:effectLst/>
                <a:latin typeface="Google Sans"/>
              </a:rPr>
              <a:t>[Photograph] (2026).</a:t>
            </a:r>
          </a:p>
          <a:p>
            <a:pPr lvl="0"/>
            <a:endParaRPr lang="en-US" b="1" i="1" dirty="0"/>
          </a:p>
          <a:p>
            <a:r>
              <a:rPr lang="en-US" b="1" u="none" strike="noStrike" dirty="0">
                <a:effectLst/>
                <a:latin typeface="Google Sans"/>
              </a:rPr>
              <a:t>Figure</a:t>
            </a:r>
            <a:r>
              <a:rPr lang="en-GB" b="1" dirty="0"/>
              <a:t> 10</a:t>
            </a:r>
            <a:r>
              <a:rPr lang="en-GB" dirty="0"/>
              <a:t>.</a:t>
            </a:r>
            <a:r>
              <a:rPr lang="en-GB" i="1" dirty="0"/>
              <a:t>Taking a break in the shade on practice walking at Llyn Brenig on hottest day. Targeted Boys DofE group</a:t>
            </a:r>
            <a:r>
              <a:rPr lang="en-US" b="0" u="none" strike="noStrike" dirty="0">
                <a:effectLst/>
                <a:latin typeface="Google Sans"/>
              </a:rPr>
              <a:t>[Photograph] (2026).</a:t>
            </a:r>
          </a:p>
          <a:p>
            <a:pPr lvl="0"/>
            <a:endParaRPr lang="en-US" i="1" dirty="0"/>
          </a:p>
          <a:p>
            <a:r>
              <a:rPr lang="en-US" b="1" u="none" strike="noStrike" dirty="0">
                <a:effectLst/>
                <a:latin typeface="Google Sans"/>
              </a:rPr>
              <a:t>Figure</a:t>
            </a:r>
            <a:r>
              <a:rPr lang="en-GB" dirty="0"/>
              <a:t> </a:t>
            </a:r>
            <a:r>
              <a:rPr lang="en-GB" b="1" dirty="0"/>
              <a:t>11</a:t>
            </a:r>
            <a:r>
              <a:rPr lang="en-GB" dirty="0"/>
              <a:t>.</a:t>
            </a:r>
            <a:r>
              <a:rPr lang="en-GB" i="1" dirty="0"/>
              <a:t>YL finding their confidence before going over the aqueduct </a:t>
            </a:r>
            <a:r>
              <a:rPr lang="en-US" b="0" u="none" strike="noStrike" dirty="0">
                <a:effectLst/>
                <a:latin typeface="Google Sans"/>
              </a:rPr>
              <a:t>[Photograph] (2026).</a:t>
            </a:r>
          </a:p>
          <a:p>
            <a:pPr lvl="0"/>
            <a:endParaRPr lang="en-US" i="1" dirty="0"/>
          </a:p>
          <a:p>
            <a:r>
              <a:rPr lang="en-GB" b="1" dirty="0"/>
              <a:t>Figure  12</a:t>
            </a:r>
            <a:r>
              <a:rPr lang="en-GB" dirty="0"/>
              <a:t>. </a:t>
            </a:r>
            <a:r>
              <a:rPr lang="en-GB" i="1" dirty="0"/>
              <a:t>After a shaking start with the nerve the YL reaching the top and overcoming their fears. YL residential </a:t>
            </a:r>
            <a:r>
              <a:rPr lang="en-US" b="0" u="none" strike="noStrike" dirty="0">
                <a:effectLst/>
                <a:latin typeface="Google Sans"/>
              </a:rPr>
              <a:t>[Photograph] (2025).</a:t>
            </a:r>
          </a:p>
          <a:p>
            <a:pPr lvl="0"/>
            <a:endParaRPr lang="en-GB" i="1" dirty="0"/>
          </a:p>
          <a:p>
            <a:pPr lvl="0"/>
            <a:endParaRPr lang="en-US" dirty="0"/>
          </a:p>
          <a:p>
            <a:pPr lvl="0"/>
            <a:endParaRPr lang="en-US" dirty="0"/>
          </a:p>
          <a:p>
            <a:pPr lvl="0"/>
            <a:endParaRPr lang="en-US" dirty="0"/>
          </a:p>
          <a:p>
            <a:endParaRPr lang="en-GB" dirty="0"/>
          </a:p>
        </p:txBody>
      </p:sp>
      <p:sp>
        <p:nvSpPr>
          <p:cNvPr id="4" name="Slide Number Placeholder 3"/>
          <p:cNvSpPr>
            <a:spLocks noGrp="1"/>
          </p:cNvSpPr>
          <p:nvPr>
            <p:ph type="sldNum" sz="quarter" idx="5"/>
          </p:nvPr>
        </p:nvSpPr>
        <p:spPr/>
        <p:txBody>
          <a:bodyPr/>
          <a:lstStyle/>
          <a:p>
            <a:fld id="{7A88C3C6-BE59-4C8D-A325-4AB240A52597}" type="slidenum">
              <a:rPr lang="en-GB" smtClean="0"/>
              <a:t>6</a:t>
            </a:fld>
            <a:endParaRPr lang="en-GB" dirty="0"/>
          </a:p>
        </p:txBody>
      </p:sp>
    </p:spTree>
    <p:extLst>
      <p:ext uri="{BB962C8B-B14F-4D97-AF65-F5344CB8AC3E}">
        <p14:creationId xmlns:p14="http://schemas.microsoft.com/office/powerpoint/2010/main" val="124045864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lvl="0"/>
            <a:r>
              <a:rPr lang="en-US" sz="1600" b="1" u="none" strike="noStrike" dirty="0">
                <a:effectLst/>
                <a:latin typeface="Google Sans"/>
              </a:rPr>
              <a:t>Photographs taken by author </a:t>
            </a:r>
          </a:p>
          <a:p>
            <a:pPr lvl="0"/>
            <a:r>
              <a:rPr lang="en-US" sz="1600" b="1" u="none" strike="noStrike" dirty="0">
                <a:effectLst/>
                <a:latin typeface="Google Sans"/>
              </a:rPr>
              <a:t>Figure </a:t>
            </a:r>
            <a:r>
              <a:rPr lang="en-GB" sz="1600" kern="100" dirty="0">
                <a:latin typeface="Aptos" panose="020B0004020202020204" pitchFamily="34" charset="0"/>
                <a:ea typeface="Aptos" panose="020B0004020202020204" pitchFamily="34" charset="0"/>
                <a:cs typeface="Times New Roman" panose="02020603050405020304" pitchFamily="18" charset="0"/>
              </a:rPr>
              <a:t>13</a:t>
            </a:r>
            <a:r>
              <a:rPr lang="en-GB" sz="1600" i="1" kern="100" dirty="0">
                <a:latin typeface="Aptos" panose="020B0004020202020204" pitchFamily="34" charset="0"/>
                <a:ea typeface="Aptos" panose="020B0004020202020204" pitchFamily="34" charset="0"/>
                <a:cs typeface="Times New Roman" panose="02020603050405020304" pitchFamily="18" charset="0"/>
              </a:rPr>
              <a:t>: Asking questions, who am </a:t>
            </a:r>
            <a:r>
              <a:rPr lang="en-GB" sz="1600" i="1" kern="100" dirty="0" err="1">
                <a:latin typeface="Aptos" panose="020B0004020202020204" pitchFamily="34" charset="0"/>
                <a:ea typeface="Aptos" panose="020B0004020202020204" pitchFamily="34" charset="0"/>
                <a:cs typeface="Times New Roman" panose="02020603050405020304" pitchFamily="18" charset="0"/>
              </a:rPr>
              <a:t>i</a:t>
            </a:r>
            <a:r>
              <a:rPr lang="en-GB" sz="1600" i="1" kern="100" dirty="0">
                <a:latin typeface="Aptos" panose="020B0004020202020204" pitchFamily="34" charset="0"/>
                <a:ea typeface="Aptos" panose="020B0004020202020204" pitchFamily="34" charset="0"/>
                <a:cs typeface="Times New Roman" panose="02020603050405020304" pitchFamily="18" charset="0"/>
              </a:rPr>
              <a:t>? activity Ruthin Open access 2025 </a:t>
            </a:r>
            <a:r>
              <a:rPr lang="en-US" sz="1600" b="0" u="none" strike="noStrike" dirty="0">
                <a:effectLst/>
                <a:latin typeface="Google Sans"/>
              </a:rPr>
              <a:t>[Photograph] (2025).</a:t>
            </a:r>
            <a:endParaRPr lang="en-US" sz="1600" i="1" kern="100" dirty="0">
              <a:effectLst/>
              <a:latin typeface="Aptos" panose="020B0004020202020204" pitchFamily="34" charset="0"/>
              <a:ea typeface="Aptos" panose="020B0004020202020204" pitchFamily="34" charset="0"/>
              <a:cs typeface="Times New Roman" panose="02020603050405020304" pitchFamily="18" charset="0"/>
            </a:endParaRPr>
          </a:p>
          <a:p>
            <a:pPr lvl="0"/>
            <a:r>
              <a:rPr lang="en-US" sz="1600" b="1" u="none" strike="noStrike" dirty="0">
                <a:effectLst/>
                <a:latin typeface="Google Sans"/>
              </a:rPr>
              <a:t>Figure</a:t>
            </a:r>
            <a:r>
              <a:rPr lang="en-GB" sz="1600" i="1" kern="100" dirty="0">
                <a:latin typeface="Aptos" panose="020B0004020202020204" pitchFamily="34" charset="0"/>
                <a:ea typeface="Aptos" panose="020B0004020202020204" pitchFamily="34" charset="0"/>
                <a:cs typeface="Times New Roman" panose="02020603050405020304" pitchFamily="18" charset="0"/>
              </a:rPr>
              <a:t> 14: Learning new skills, cooking session Llangollen </a:t>
            </a:r>
            <a:r>
              <a:rPr lang="en-US" sz="1600" b="0" u="none" strike="noStrike" dirty="0">
                <a:effectLst/>
                <a:latin typeface="Google Sans"/>
              </a:rPr>
              <a:t>[Photograph] (2024).</a:t>
            </a:r>
            <a:endParaRPr lang="en-US" sz="1600" i="1" kern="100" dirty="0">
              <a:effectLst/>
              <a:latin typeface="Aptos" panose="020B0004020202020204" pitchFamily="34" charset="0"/>
              <a:ea typeface="Aptos" panose="020B0004020202020204" pitchFamily="34" charset="0"/>
              <a:cs typeface="Times New Roman" panose="02020603050405020304" pitchFamily="18" charset="0"/>
            </a:endParaRPr>
          </a:p>
          <a:p>
            <a:pPr lvl="0"/>
            <a:r>
              <a:rPr lang="en-US" sz="1600" b="1" u="none" strike="noStrike" dirty="0">
                <a:effectLst/>
                <a:latin typeface="Google Sans"/>
              </a:rPr>
              <a:t>Figure</a:t>
            </a:r>
            <a:r>
              <a:rPr lang="en-GB" sz="1600" i="1" kern="100" dirty="0">
                <a:latin typeface="Aptos" panose="020B0004020202020204" pitchFamily="34" charset="0"/>
                <a:ea typeface="Aptos" panose="020B0004020202020204" pitchFamily="34" charset="0"/>
                <a:cs typeface="Times New Roman" panose="02020603050405020304" pitchFamily="18" charset="0"/>
              </a:rPr>
              <a:t> 15: Informed discussions, consultation for community improvement, Denbigh Hwb Bumps and Jumps </a:t>
            </a:r>
            <a:r>
              <a:rPr lang="en-US" sz="1600" b="0" u="none" strike="noStrike" dirty="0">
                <a:effectLst/>
                <a:latin typeface="Google Sans"/>
              </a:rPr>
              <a:t>[Photograph] (2025).</a:t>
            </a:r>
            <a:endParaRPr lang="en-US" sz="1600" i="1" kern="100" dirty="0">
              <a:effectLst/>
              <a:latin typeface="Aptos" panose="020B0004020202020204" pitchFamily="34" charset="0"/>
              <a:ea typeface="Aptos" panose="020B0004020202020204" pitchFamily="34" charset="0"/>
              <a:cs typeface="Times New Roman" panose="02020603050405020304" pitchFamily="18" charset="0"/>
            </a:endParaRPr>
          </a:p>
          <a:p>
            <a:pPr lvl="0"/>
            <a:r>
              <a:rPr lang="en-US" sz="1600" b="1" u="none" strike="noStrike" dirty="0">
                <a:effectLst/>
                <a:latin typeface="Google Sans"/>
              </a:rPr>
              <a:t>Figure</a:t>
            </a:r>
            <a:r>
              <a:rPr lang="en-GB" sz="1600" i="1" kern="100" dirty="0">
                <a:latin typeface="Aptos" panose="020B0004020202020204" pitchFamily="34" charset="0"/>
                <a:ea typeface="Aptos" panose="020B0004020202020204" pitchFamily="34" charset="0"/>
                <a:cs typeface="Times New Roman" panose="02020603050405020304" pitchFamily="18" charset="0"/>
              </a:rPr>
              <a:t> 16: Safety talks for external visitors, Fire service Denbigh Hwb </a:t>
            </a:r>
            <a:r>
              <a:rPr lang="en-US" sz="1600" b="0" u="none" strike="noStrike" dirty="0">
                <a:effectLst/>
                <a:latin typeface="Google Sans"/>
              </a:rPr>
              <a:t>[Photograph] (2024).</a:t>
            </a:r>
            <a:endParaRPr lang="en-US" sz="1600" i="1" kern="100" dirty="0">
              <a:effectLst/>
              <a:latin typeface="Aptos" panose="020B0004020202020204" pitchFamily="34" charset="0"/>
              <a:ea typeface="Aptos" panose="020B0004020202020204" pitchFamily="34" charset="0"/>
              <a:cs typeface="Times New Roman" panose="02020603050405020304" pitchFamily="18" charset="0"/>
            </a:endParaRPr>
          </a:p>
          <a:p>
            <a:pPr lvl="0"/>
            <a:r>
              <a:rPr lang="en-US" sz="1600" b="1" u="none" strike="noStrike" dirty="0">
                <a:effectLst/>
                <a:latin typeface="Google Sans"/>
              </a:rPr>
              <a:t>Figure</a:t>
            </a:r>
            <a:r>
              <a:rPr lang="en-GB" sz="1600" i="1" kern="100" dirty="0">
                <a:latin typeface="Aptos" panose="020B0004020202020204" pitchFamily="34" charset="0"/>
                <a:ea typeface="Aptos" panose="020B0004020202020204" pitchFamily="34" charset="0"/>
                <a:cs typeface="Times New Roman" panose="02020603050405020304" pitchFamily="18" charset="0"/>
              </a:rPr>
              <a:t> 17: Euros open day and celebrations Prestatyn Youth centre in partnership with DLL</a:t>
            </a:r>
            <a:r>
              <a:rPr lang="en-US" sz="1600" b="0" u="none" strike="noStrike" dirty="0">
                <a:effectLst/>
                <a:latin typeface="Google Sans"/>
              </a:rPr>
              <a:t> [Photograph] (2025).</a:t>
            </a:r>
            <a:endParaRPr lang="en-US" sz="1600" i="1" kern="100" dirty="0">
              <a:effectLst/>
              <a:latin typeface="Aptos" panose="020B0004020202020204" pitchFamily="34" charset="0"/>
              <a:ea typeface="Aptos" panose="020B0004020202020204" pitchFamily="34" charset="0"/>
              <a:cs typeface="Times New Roman" panose="02020603050405020304" pitchFamily="18" charset="0"/>
            </a:endParaRPr>
          </a:p>
          <a:p>
            <a:pPr lvl="0">
              <a:spcAft>
                <a:spcPts val="800"/>
              </a:spcAft>
            </a:pPr>
            <a:r>
              <a:rPr lang="en-US" sz="1600" b="1" u="none" strike="noStrike" dirty="0">
                <a:effectLst/>
                <a:latin typeface="Google Sans"/>
              </a:rPr>
              <a:t>Figure</a:t>
            </a:r>
            <a:r>
              <a:rPr lang="en-GB" sz="1600" i="1" kern="100" dirty="0">
                <a:latin typeface="Aptos" panose="020B0004020202020204" pitchFamily="34" charset="0"/>
                <a:ea typeface="Aptos" panose="020B0004020202020204" pitchFamily="34" charset="0"/>
                <a:cs typeface="Times New Roman" panose="02020603050405020304" pitchFamily="18" charset="0"/>
              </a:rPr>
              <a:t> 18: Ruthin Youth centre the day I moved to my new role in the north, I was based here for 5 years </a:t>
            </a:r>
            <a:r>
              <a:rPr lang="en-US" sz="1600" b="0" u="none" strike="noStrike" dirty="0">
                <a:effectLst/>
                <a:latin typeface="Google Sans"/>
              </a:rPr>
              <a:t>[Photograph] (2025).</a:t>
            </a:r>
            <a:endParaRPr lang="en-GB" sz="1600" i="1" kern="100" dirty="0">
              <a:latin typeface="Aptos" panose="020B0004020202020204" pitchFamily="34" charset="0"/>
              <a:ea typeface="Aptos" panose="020B0004020202020204" pitchFamily="34" charset="0"/>
              <a:cs typeface="Times New Roman" panose="02020603050405020304" pitchFamily="18" charset="0"/>
            </a:endParaRPr>
          </a:p>
          <a:p>
            <a:pPr lvl="0">
              <a:spcAft>
                <a:spcPts val="800"/>
              </a:spcAft>
            </a:pPr>
            <a:endParaRPr lang="en-GB" kern="100" dirty="0">
              <a:latin typeface="Aptos" panose="020B0004020202020204" pitchFamily="34" charset="0"/>
              <a:cs typeface="Times New Roman" panose="02020603050405020304" pitchFamily="18" charset="0"/>
            </a:endParaRPr>
          </a:p>
          <a:p>
            <a:pPr lvl="0">
              <a:spcAft>
                <a:spcPts val="800"/>
              </a:spcAft>
            </a:pPr>
            <a:endParaRPr lang="en-GB" dirty="0"/>
          </a:p>
        </p:txBody>
      </p:sp>
      <p:sp>
        <p:nvSpPr>
          <p:cNvPr id="4" name="Slide Number Placeholder 3"/>
          <p:cNvSpPr>
            <a:spLocks noGrp="1"/>
          </p:cNvSpPr>
          <p:nvPr>
            <p:ph type="sldNum" sz="quarter" idx="5"/>
          </p:nvPr>
        </p:nvSpPr>
        <p:spPr/>
        <p:txBody>
          <a:bodyPr/>
          <a:lstStyle/>
          <a:p>
            <a:fld id="{7A88C3C6-BE59-4C8D-A325-4AB240A52597}" type="slidenum">
              <a:rPr lang="en-GB" smtClean="0"/>
              <a:t>8</a:t>
            </a:fld>
            <a:endParaRPr lang="en-GB"/>
          </a:p>
        </p:txBody>
      </p:sp>
    </p:spTree>
    <p:extLst>
      <p:ext uri="{BB962C8B-B14F-4D97-AF65-F5344CB8AC3E}">
        <p14:creationId xmlns:p14="http://schemas.microsoft.com/office/powerpoint/2010/main" val="171830403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b="1" u="none" strike="noStrike" dirty="0">
                <a:effectLst/>
                <a:latin typeface="Google Sans"/>
              </a:rPr>
              <a:t>Photographs taken by author </a:t>
            </a:r>
          </a:p>
          <a:p>
            <a:r>
              <a:rPr lang="en-US" b="1" u="none" strike="noStrike" dirty="0">
                <a:effectLst/>
                <a:latin typeface="Google Sans"/>
              </a:rPr>
              <a:t>Figure</a:t>
            </a:r>
            <a:r>
              <a:rPr lang="en-GB" b="1" dirty="0"/>
              <a:t> 19</a:t>
            </a:r>
            <a:r>
              <a:rPr lang="en-GB" dirty="0"/>
              <a:t>: </a:t>
            </a:r>
            <a:r>
              <a:rPr lang="en-GB" i="1" dirty="0"/>
              <a:t>We play games, Rhyl seniors’ Open access </a:t>
            </a:r>
            <a:r>
              <a:rPr lang="en-US" b="0" u="none" strike="noStrike" dirty="0">
                <a:effectLst/>
                <a:latin typeface="Google Sans"/>
              </a:rPr>
              <a:t>[Photograph] (2025).</a:t>
            </a:r>
          </a:p>
          <a:p>
            <a:pPr lvl="0"/>
            <a:endParaRPr lang="en-US" i="1" dirty="0"/>
          </a:p>
          <a:p>
            <a:r>
              <a:rPr lang="en-US" b="1" u="none" strike="noStrike" dirty="0">
                <a:effectLst/>
                <a:latin typeface="Google Sans"/>
              </a:rPr>
              <a:t>Figure </a:t>
            </a:r>
            <a:r>
              <a:rPr lang="en-GB" b="1" dirty="0"/>
              <a:t>20</a:t>
            </a:r>
            <a:r>
              <a:rPr lang="en-GB" i="1" dirty="0"/>
              <a:t>: Go of trips, the team at Surf Snowdonia </a:t>
            </a:r>
            <a:r>
              <a:rPr lang="en-US" b="0" u="none" strike="noStrike" dirty="0">
                <a:effectLst/>
                <a:latin typeface="Google Sans"/>
              </a:rPr>
              <a:t>[Photograph] (2024).</a:t>
            </a:r>
          </a:p>
          <a:p>
            <a:pPr lvl="0"/>
            <a:endParaRPr lang="en-US" i="1" dirty="0"/>
          </a:p>
          <a:p>
            <a:r>
              <a:rPr lang="en-US" b="1" u="none" strike="noStrike" dirty="0">
                <a:effectLst/>
                <a:latin typeface="Google Sans"/>
              </a:rPr>
              <a:t>Figure </a:t>
            </a:r>
            <a:r>
              <a:rPr lang="en-GB" b="1" i="1" dirty="0"/>
              <a:t>21</a:t>
            </a:r>
            <a:r>
              <a:rPr lang="en-GB" i="1" dirty="0"/>
              <a:t>: Learn new skills and development your knowledge further, </a:t>
            </a:r>
            <a:r>
              <a:rPr lang="en-GB" i="1" dirty="0" err="1"/>
              <a:t>Drosi</a:t>
            </a:r>
            <a:r>
              <a:rPr lang="en-GB" i="1" dirty="0"/>
              <a:t> Bike workshop Rhyl </a:t>
            </a:r>
            <a:r>
              <a:rPr lang="en-US" b="0" u="none" strike="noStrike" dirty="0">
                <a:effectLst/>
                <a:latin typeface="Google Sans"/>
              </a:rPr>
              <a:t>[Photograph] (2025).</a:t>
            </a:r>
            <a:endParaRPr lang="en-US" i="1" dirty="0"/>
          </a:p>
          <a:p>
            <a:pPr lvl="0"/>
            <a:endParaRPr lang="en-US" i="1" dirty="0"/>
          </a:p>
          <a:p>
            <a:r>
              <a:rPr lang="en-US" b="1" u="none" strike="noStrike" dirty="0">
                <a:effectLst/>
                <a:latin typeface="Google Sans"/>
              </a:rPr>
              <a:t>Figure</a:t>
            </a:r>
            <a:r>
              <a:rPr lang="en-GB" b="1" i="1" dirty="0"/>
              <a:t> 22</a:t>
            </a:r>
            <a:r>
              <a:rPr lang="en-GB" i="1" dirty="0"/>
              <a:t>: Support them to make informed decisions, DofE Navigation practice </a:t>
            </a:r>
            <a:r>
              <a:rPr lang="en-US" b="0" u="none" strike="noStrike" dirty="0">
                <a:effectLst/>
                <a:latin typeface="Google Sans"/>
              </a:rPr>
              <a:t>[Photograph] (2025).</a:t>
            </a:r>
          </a:p>
          <a:p>
            <a:pPr lvl="0"/>
            <a:endParaRPr lang="en-US" i="1" dirty="0"/>
          </a:p>
          <a:p>
            <a:r>
              <a:rPr lang="en-US" b="1" u="none" strike="noStrike" dirty="0">
                <a:effectLst/>
                <a:latin typeface="Google Sans"/>
              </a:rPr>
              <a:t>Figure</a:t>
            </a:r>
            <a:r>
              <a:rPr lang="en-GB" b="1" i="1" dirty="0"/>
              <a:t> 23</a:t>
            </a:r>
            <a:r>
              <a:rPr lang="en-GB" i="1" dirty="0"/>
              <a:t>: We meet them where they are at! Community consultation event </a:t>
            </a:r>
            <a:r>
              <a:rPr lang="en-US" b="0" u="none" strike="noStrike" dirty="0">
                <a:effectLst/>
                <a:latin typeface="Google Sans"/>
              </a:rPr>
              <a:t>[Photograph] (2025).</a:t>
            </a:r>
          </a:p>
          <a:p>
            <a:pPr lvl="0"/>
            <a:endParaRPr lang="en-US" i="1" dirty="0"/>
          </a:p>
          <a:p>
            <a:r>
              <a:rPr lang="en-US" b="1" u="none" strike="noStrike" dirty="0">
                <a:effectLst/>
                <a:latin typeface="Google Sans"/>
              </a:rPr>
              <a:t>Figure </a:t>
            </a:r>
            <a:r>
              <a:rPr lang="en-GB" b="1" i="1" dirty="0"/>
              <a:t>24</a:t>
            </a:r>
            <a:r>
              <a:rPr lang="en-GB" i="1" dirty="0"/>
              <a:t>: Encouraging positive activities to support wellbeing, Give it a Go session Rhyl youth centre </a:t>
            </a:r>
            <a:r>
              <a:rPr lang="en-US" b="0" u="none" strike="noStrike" dirty="0">
                <a:effectLst/>
                <a:latin typeface="Google Sans"/>
              </a:rPr>
              <a:t>[Photograph] (2026).</a:t>
            </a:r>
          </a:p>
          <a:p>
            <a:pPr lvl="0"/>
            <a:endParaRPr lang="en-US" i="1" dirty="0"/>
          </a:p>
          <a:p>
            <a:pPr lvl="0"/>
            <a:endParaRPr lang="en-GB" i="1" dirty="0"/>
          </a:p>
          <a:p>
            <a:pPr lvl="0"/>
            <a:endParaRPr lang="en-GB" i="1" dirty="0"/>
          </a:p>
          <a:p>
            <a:pPr lvl="0"/>
            <a:endParaRPr lang="en-US" i="1" dirty="0"/>
          </a:p>
          <a:p>
            <a:endParaRPr lang="en-GB" dirty="0"/>
          </a:p>
        </p:txBody>
      </p:sp>
      <p:sp>
        <p:nvSpPr>
          <p:cNvPr id="4" name="Slide Number Placeholder 3"/>
          <p:cNvSpPr>
            <a:spLocks noGrp="1"/>
          </p:cNvSpPr>
          <p:nvPr>
            <p:ph type="sldNum" sz="quarter" idx="5"/>
          </p:nvPr>
        </p:nvSpPr>
        <p:spPr/>
        <p:txBody>
          <a:bodyPr/>
          <a:lstStyle/>
          <a:p>
            <a:fld id="{7A88C3C6-BE59-4C8D-A325-4AB240A52597}" type="slidenum">
              <a:rPr lang="en-GB" smtClean="0"/>
              <a:t>10</a:t>
            </a:fld>
            <a:endParaRPr lang="en-GB"/>
          </a:p>
        </p:txBody>
      </p:sp>
    </p:spTree>
    <p:extLst>
      <p:ext uri="{BB962C8B-B14F-4D97-AF65-F5344CB8AC3E}">
        <p14:creationId xmlns:p14="http://schemas.microsoft.com/office/powerpoint/2010/main" val="3837994692"/>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88C3C6-BE59-4C8D-A325-4AB240A52597}" type="slidenum">
              <a:rPr lang="en-GB" smtClean="0"/>
              <a:t>12</a:t>
            </a:fld>
            <a:endParaRPr lang="en-GB"/>
          </a:p>
        </p:txBody>
      </p:sp>
    </p:spTree>
    <p:extLst>
      <p:ext uri="{BB962C8B-B14F-4D97-AF65-F5344CB8AC3E}">
        <p14:creationId xmlns:p14="http://schemas.microsoft.com/office/powerpoint/2010/main" val="375312580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7A88C3C6-BE59-4C8D-A325-4AB240A52597}" type="slidenum">
              <a:rPr lang="en-GB" smtClean="0"/>
              <a:t>13</a:t>
            </a:fld>
            <a:endParaRPr lang="en-GB"/>
          </a:p>
        </p:txBody>
      </p:sp>
    </p:spTree>
    <p:extLst>
      <p:ext uri="{BB962C8B-B14F-4D97-AF65-F5344CB8AC3E}">
        <p14:creationId xmlns:p14="http://schemas.microsoft.com/office/powerpoint/2010/main" val="38874371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7A88C3C6-BE59-4C8D-A325-4AB240A52597}" type="slidenum">
              <a:rPr lang="en-GB" smtClean="0"/>
              <a:t>14</a:t>
            </a:fld>
            <a:endParaRPr lang="en-GB"/>
          </a:p>
        </p:txBody>
      </p:sp>
    </p:spTree>
    <p:extLst>
      <p:ext uri="{BB962C8B-B14F-4D97-AF65-F5344CB8AC3E}">
        <p14:creationId xmlns:p14="http://schemas.microsoft.com/office/powerpoint/2010/main" val="236446094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BB602E3-790E-B2F6-9AEF-D0A9237B4BFD}"/>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a:extLst>
              <a:ext uri="{FF2B5EF4-FFF2-40B4-BE49-F238E27FC236}">
                <a16:creationId xmlns:a16="http://schemas.microsoft.com/office/drawing/2014/main" id="{BA256C18-3742-FF52-9109-AF86729D7739}"/>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a:extLst>
              <a:ext uri="{FF2B5EF4-FFF2-40B4-BE49-F238E27FC236}">
                <a16:creationId xmlns:a16="http://schemas.microsoft.com/office/drawing/2014/main" id="{D6141ED4-FBB9-584E-CFA8-B6A26B4A4A72}"/>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5" name="Footer Placeholder 4">
            <a:extLst>
              <a:ext uri="{FF2B5EF4-FFF2-40B4-BE49-F238E27FC236}">
                <a16:creationId xmlns:a16="http://schemas.microsoft.com/office/drawing/2014/main" id="{77862C2E-9CBD-8A5A-09ED-8843C3981878}"/>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EF305EED-1D30-A90A-E4D1-BD3A67A7BC5D}"/>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40315216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6CC6408-B2E2-AB8A-AB2B-ACD2B1AB24BE}"/>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997BC12E-E364-9FF6-1EE7-0DF5298A1420}"/>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9B8C9EE0-FEF2-74D8-90DD-D53A57ADB460}"/>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5" name="Footer Placeholder 4">
            <a:extLst>
              <a:ext uri="{FF2B5EF4-FFF2-40B4-BE49-F238E27FC236}">
                <a16:creationId xmlns:a16="http://schemas.microsoft.com/office/drawing/2014/main" id="{E69D3BD7-7D3C-338D-E11A-373142DDABEE}"/>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C13505F4-3A50-99BA-C3FA-E67BFAD3E53C}"/>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48036056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5F7691-5468-E128-33E4-7325C79C7A2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a:extLst>
              <a:ext uri="{FF2B5EF4-FFF2-40B4-BE49-F238E27FC236}">
                <a16:creationId xmlns:a16="http://schemas.microsoft.com/office/drawing/2014/main" id="{0758E073-7217-2AA3-E612-0674A75F10CC}"/>
              </a:ext>
            </a:extLst>
          </p:cNvPr>
          <p:cNvSpPr>
            <a:spLocks noGrp="1"/>
          </p:cNvSpPr>
          <p:nvPr>
            <p:ph type="body" idx="1"/>
          </p:nvPr>
        </p:nvSpPr>
        <p:spPr>
          <a:xfrm>
            <a:off x="831850" y="4589463"/>
            <a:ext cx="10515600" cy="1500187"/>
          </a:xfrm>
        </p:spPr>
        <p:txBody>
          <a:bodyPr/>
          <a:lstStyle>
            <a:lvl1pPr marL="0" indent="0">
              <a:buNone/>
              <a:defRPr sz="2400">
                <a:solidFill>
                  <a:schemeClr val="tx1">
                    <a:tint val="82000"/>
                  </a:schemeClr>
                </a:solidFill>
              </a:defRPr>
            </a:lvl1pPr>
            <a:lvl2pPr marL="457200" indent="0">
              <a:buNone/>
              <a:defRPr sz="2000">
                <a:solidFill>
                  <a:schemeClr val="tx1">
                    <a:tint val="82000"/>
                  </a:schemeClr>
                </a:solidFill>
              </a:defRPr>
            </a:lvl2pPr>
            <a:lvl3pPr marL="914400" indent="0">
              <a:buNone/>
              <a:defRPr sz="1800">
                <a:solidFill>
                  <a:schemeClr val="tx1">
                    <a:tint val="82000"/>
                  </a:schemeClr>
                </a:solidFill>
              </a:defRPr>
            </a:lvl3pPr>
            <a:lvl4pPr marL="1371600" indent="0">
              <a:buNone/>
              <a:defRPr sz="1600">
                <a:solidFill>
                  <a:schemeClr val="tx1">
                    <a:tint val="82000"/>
                  </a:schemeClr>
                </a:solidFill>
              </a:defRPr>
            </a:lvl4pPr>
            <a:lvl5pPr marL="1828800" indent="0">
              <a:buNone/>
              <a:defRPr sz="1600">
                <a:solidFill>
                  <a:schemeClr val="tx1">
                    <a:tint val="82000"/>
                  </a:schemeClr>
                </a:solidFill>
              </a:defRPr>
            </a:lvl5pPr>
            <a:lvl6pPr marL="2286000" indent="0">
              <a:buNone/>
              <a:defRPr sz="1600">
                <a:solidFill>
                  <a:schemeClr val="tx1">
                    <a:tint val="82000"/>
                  </a:schemeClr>
                </a:solidFill>
              </a:defRPr>
            </a:lvl6pPr>
            <a:lvl7pPr marL="2743200" indent="0">
              <a:buNone/>
              <a:defRPr sz="1600">
                <a:solidFill>
                  <a:schemeClr val="tx1">
                    <a:tint val="82000"/>
                  </a:schemeClr>
                </a:solidFill>
              </a:defRPr>
            </a:lvl7pPr>
            <a:lvl8pPr marL="3200400" indent="0">
              <a:buNone/>
              <a:defRPr sz="1600">
                <a:solidFill>
                  <a:schemeClr val="tx1">
                    <a:tint val="82000"/>
                  </a:schemeClr>
                </a:solidFill>
              </a:defRPr>
            </a:lvl8pPr>
            <a:lvl9pPr marL="3657600" indent="0">
              <a:buNone/>
              <a:defRPr sz="1600">
                <a:solidFill>
                  <a:schemeClr val="tx1">
                    <a:tint val="82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6CF4D438-A69A-98A6-41B2-520BE3A26187}"/>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5" name="Footer Placeholder 4">
            <a:extLst>
              <a:ext uri="{FF2B5EF4-FFF2-40B4-BE49-F238E27FC236}">
                <a16:creationId xmlns:a16="http://schemas.microsoft.com/office/drawing/2014/main" id="{C41D55FB-2BAF-09B4-E402-ED4CC24FA4C7}"/>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9E3C223F-F928-8B1B-78DF-2498CA4BB8AE}"/>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2427645891"/>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8610D6-48E2-CD82-1F94-AE09C647FFB7}"/>
              </a:ext>
            </a:extLst>
          </p:cNvPr>
          <p:cNvSpPr>
            <a:spLocks noGrp="1"/>
          </p:cNvSpPr>
          <p:nvPr>
            <p:ph type="title"/>
          </p:nvPr>
        </p:nvSpPr>
        <p:spPr/>
        <p:txBody>
          <a:bodyPr/>
          <a:lstStyle/>
          <a:p>
            <a:r>
              <a:rPr lang="en-US"/>
              <a:t>Click to edit Master title style</a:t>
            </a:r>
            <a:endParaRPr lang="en-GB"/>
          </a:p>
        </p:txBody>
      </p:sp>
      <p:sp>
        <p:nvSpPr>
          <p:cNvPr id="3" name="Content Placeholder 2">
            <a:extLst>
              <a:ext uri="{FF2B5EF4-FFF2-40B4-BE49-F238E27FC236}">
                <a16:creationId xmlns:a16="http://schemas.microsoft.com/office/drawing/2014/main" id="{A7D86130-3B62-7FD8-39D9-FF461B449B4D}"/>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a:extLst>
              <a:ext uri="{FF2B5EF4-FFF2-40B4-BE49-F238E27FC236}">
                <a16:creationId xmlns:a16="http://schemas.microsoft.com/office/drawing/2014/main" id="{D3044042-E888-C1B4-9AF8-613A75165DBF}"/>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a:extLst>
              <a:ext uri="{FF2B5EF4-FFF2-40B4-BE49-F238E27FC236}">
                <a16:creationId xmlns:a16="http://schemas.microsoft.com/office/drawing/2014/main" id="{A08335D8-C1C8-5209-A2E3-6C09A3C8502A}"/>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6" name="Footer Placeholder 5">
            <a:extLst>
              <a:ext uri="{FF2B5EF4-FFF2-40B4-BE49-F238E27FC236}">
                <a16:creationId xmlns:a16="http://schemas.microsoft.com/office/drawing/2014/main" id="{18F2E14C-455A-F67F-E57E-8D1C851E6506}"/>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5DAA5D0-78C9-DC02-EFDC-293ABB9CA138}"/>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403492845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25B0E4-D0C2-9F27-E5F8-A210C531E84A}"/>
              </a:ext>
            </a:extLst>
          </p:cNvPr>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a:extLst>
              <a:ext uri="{FF2B5EF4-FFF2-40B4-BE49-F238E27FC236}">
                <a16:creationId xmlns:a16="http://schemas.microsoft.com/office/drawing/2014/main" id="{8E33E374-8B75-2E7A-9FF2-F225EC7B3723}"/>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15575161-643D-8CCC-32C6-B5182211E962}"/>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a:extLst>
              <a:ext uri="{FF2B5EF4-FFF2-40B4-BE49-F238E27FC236}">
                <a16:creationId xmlns:a16="http://schemas.microsoft.com/office/drawing/2014/main" id="{9DDDD2B0-193A-F808-0E5A-1D12E2485BB8}"/>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310ACD1D-ADC1-8A81-3AC9-EE140EE88ECE}"/>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a:extLst>
              <a:ext uri="{FF2B5EF4-FFF2-40B4-BE49-F238E27FC236}">
                <a16:creationId xmlns:a16="http://schemas.microsoft.com/office/drawing/2014/main" id="{23C2A93B-45E0-B34E-CCD4-980ACEED14E1}"/>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8" name="Footer Placeholder 7">
            <a:extLst>
              <a:ext uri="{FF2B5EF4-FFF2-40B4-BE49-F238E27FC236}">
                <a16:creationId xmlns:a16="http://schemas.microsoft.com/office/drawing/2014/main" id="{9DCA7FEC-17C5-9CE4-A643-0C233B581D56}"/>
              </a:ext>
            </a:extLst>
          </p:cNvPr>
          <p:cNvSpPr>
            <a:spLocks noGrp="1"/>
          </p:cNvSpPr>
          <p:nvPr>
            <p:ph type="ftr" sz="quarter" idx="11"/>
          </p:nvPr>
        </p:nvSpPr>
        <p:spPr/>
        <p:txBody>
          <a:bodyPr/>
          <a:lstStyle/>
          <a:p>
            <a:endParaRPr lang="en-GB" dirty="0"/>
          </a:p>
        </p:txBody>
      </p:sp>
      <p:sp>
        <p:nvSpPr>
          <p:cNvPr id="9" name="Slide Number Placeholder 8">
            <a:extLst>
              <a:ext uri="{FF2B5EF4-FFF2-40B4-BE49-F238E27FC236}">
                <a16:creationId xmlns:a16="http://schemas.microsoft.com/office/drawing/2014/main" id="{4AE22B96-004D-24BB-3C97-7B1243DAA56A}"/>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66601486"/>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CAC8E87-767A-C966-3638-220F1C3E9FB2}"/>
              </a:ext>
            </a:extLst>
          </p:cNvPr>
          <p:cNvSpPr>
            <a:spLocks noGrp="1"/>
          </p:cNvSpPr>
          <p:nvPr>
            <p:ph type="title"/>
          </p:nvPr>
        </p:nvSpPr>
        <p:spPr/>
        <p:txBody>
          <a:bodyPr/>
          <a:lstStyle/>
          <a:p>
            <a:r>
              <a:rPr lang="en-US"/>
              <a:t>Click to edit Master title style</a:t>
            </a:r>
            <a:endParaRPr lang="en-GB"/>
          </a:p>
        </p:txBody>
      </p:sp>
      <p:sp>
        <p:nvSpPr>
          <p:cNvPr id="3" name="Date Placeholder 2">
            <a:extLst>
              <a:ext uri="{FF2B5EF4-FFF2-40B4-BE49-F238E27FC236}">
                <a16:creationId xmlns:a16="http://schemas.microsoft.com/office/drawing/2014/main" id="{5A0D8224-AAD2-A27B-218B-65FD1E5B58B0}"/>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4" name="Footer Placeholder 3">
            <a:extLst>
              <a:ext uri="{FF2B5EF4-FFF2-40B4-BE49-F238E27FC236}">
                <a16:creationId xmlns:a16="http://schemas.microsoft.com/office/drawing/2014/main" id="{D6FABBE4-38A7-A11A-D082-A2D80C49DCF9}"/>
              </a:ext>
            </a:extLst>
          </p:cNvPr>
          <p:cNvSpPr>
            <a:spLocks noGrp="1"/>
          </p:cNvSpPr>
          <p:nvPr>
            <p:ph type="ftr" sz="quarter" idx="11"/>
          </p:nvPr>
        </p:nvSpPr>
        <p:spPr/>
        <p:txBody>
          <a:bodyPr/>
          <a:lstStyle/>
          <a:p>
            <a:endParaRPr lang="en-GB" dirty="0"/>
          </a:p>
        </p:txBody>
      </p:sp>
      <p:sp>
        <p:nvSpPr>
          <p:cNvPr id="5" name="Slide Number Placeholder 4">
            <a:extLst>
              <a:ext uri="{FF2B5EF4-FFF2-40B4-BE49-F238E27FC236}">
                <a16:creationId xmlns:a16="http://schemas.microsoft.com/office/drawing/2014/main" id="{C4B5F38D-388B-B4CA-82B9-613A91656B69}"/>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160491585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E84FDF5B-EC7A-5ACE-9784-484F2A04039A}"/>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3" name="Footer Placeholder 2">
            <a:extLst>
              <a:ext uri="{FF2B5EF4-FFF2-40B4-BE49-F238E27FC236}">
                <a16:creationId xmlns:a16="http://schemas.microsoft.com/office/drawing/2014/main" id="{26B1F9E8-964C-F600-DA45-777FE5D27217}"/>
              </a:ext>
            </a:extLst>
          </p:cNvPr>
          <p:cNvSpPr>
            <a:spLocks noGrp="1"/>
          </p:cNvSpPr>
          <p:nvPr>
            <p:ph type="ftr" sz="quarter" idx="11"/>
          </p:nvPr>
        </p:nvSpPr>
        <p:spPr/>
        <p:txBody>
          <a:bodyPr/>
          <a:lstStyle/>
          <a:p>
            <a:endParaRPr lang="en-GB" dirty="0"/>
          </a:p>
        </p:txBody>
      </p:sp>
      <p:sp>
        <p:nvSpPr>
          <p:cNvPr id="4" name="Slide Number Placeholder 3">
            <a:extLst>
              <a:ext uri="{FF2B5EF4-FFF2-40B4-BE49-F238E27FC236}">
                <a16:creationId xmlns:a16="http://schemas.microsoft.com/office/drawing/2014/main" id="{58D11883-C8EE-075A-0DC4-48347911EBAC}"/>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30156052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6157D14-2A19-687D-B843-20122773D8D0}"/>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a:extLst>
              <a:ext uri="{FF2B5EF4-FFF2-40B4-BE49-F238E27FC236}">
                <a16:creationId xmlns:a16="http://schemas.microsoft.com/office/drawing/2014/main" id="{6EFD4891-6AED-1C74-42B9-67104CA8138A}"/>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a:extLst>
              <a:ext uri="{FF2B5EF4-FFF2-40B4-BE49-F238E27FC236}">
                <a16:creationId xmlns:a16="http://schemas.microsoft.com/office/drawing/2014/main" id="{86ECDB9C-0990-0D23-9E0E-1A545981133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41968890-DAEF-6A0E-DE96-C9D098EE6198}"/>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6" name="Footer Placeholder 5">
            <a:extLst>
              <a:ext uri="{FF2B5EF4-FFF2-40B4-BE49-F238E27FC236}">
                <a16:creationId xmlns:a16="http://schemas.microsoft.com/office/drawing/2014/main" id="{E61C8CD6-45F7-4DA1-D59F-48E2003EA45A}"/>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A612A4E-BC45-3C50-5BEA-E2A846CD0DC0}"/>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2724307193"/>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BC0DB46-513E-ED98-2DC1-59FD8AB838E3}"/>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a:extLst>
              <a:ext uri="{FF2B5EF4-FFF2-40B4-BE49-F238E27FC236}">
                <a16:creationId xmlns:a16="http://schemas.microsoft.com/office/drawing/2014/main" id="{6A2A6EA5-0629-3AD9-8DD7-1A6A4B0C475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dirty="0"/>
          </a:p>
        </p:txBody>
      </p:sp>
      <p:sp>
        <p:nvSpPr>
          <p:cNvPr id="4" name="Text Placeholder 3">
            <a:extLst>
              <a:ext uri="{FF2B5EF4-FFF2-40B4-BE49-F238E27FC236}">
                <a16:creationId xmlns:a16="http://schemas.microsoft.com/office/drawing/2014/main" id="{2A73972F-7D4D-6444-9C12-91D42C3E1C5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A312B142-AA34-4614-FE46-BF8ED69D2485}"/>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6" name="Footer Placeholder 5">
            <a:extLst>
              <a:ext uri="{FF2B5EF4-FFF2-40B4-BE49-F238E27FC236}">
                <a16:creationId xmlns:a16="http://schemas.microsoft.com/office/drawing/2014/main" id="{1932C478-51A6-6A12-C501-543393FD64AF}"/>
              </a:ext>
            </a:extLst>
          </p:cNvPr>
          <p:cNvSpPr>
            <a:spLocks noGrp="1"/>
          </p:cNvSpPr>
          <p:nvPr>
            <p:ph type="ftr" sz="quarter" idx="11"/>
          </p:nvPr>
        </p:nvSpPr>
        <p:spPr/>
        <p:txBody>
          <a:bodyPr/>
          <a:lstStyle/>
          <a:p>
            <a:endParaRPr lang="en-GB" dirty="0"/>
          </a:p>
        </p:txBody>
      </p:sp>
      <p:sp>
        <p:nvSpPr>
          <p:cNvPr id="7" name="Slide Number Placeholder 6">
            <a:extLst>
              <a:ext uri="{FF2B5EF4-FFF2-40B4-BE49-F238E27FC236}">
                <a16:creationId xmlns:a16="http://schemas.microsoft.com/office/drawing/2014/main" id="{479DFA72-1A39-026A-EE9A-96426D1B2377}"/>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68388475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ED53DC4-98D0-F471-38BC-629F96DD02D7}"/>
              </a:ext>
            </a:extLst>
          </p:cNvPr>
          <p:cNvSpPr>
            <a:spLocks noGrp="1"/>
          </p:cNvSpPr>
          <p:nvPr>
            <p:ph type="title"/>
          </p:nvPr>
        </p:nvSpPr>
        <p:spPr/>
        <p:txBody>
          <a:bodyPr/>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54DCA7F8-6FB1-1C3A-A385-1E1F26213D3D}"/>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7F71AB45-6C75-9056-1766-07AE82D94527}"/>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5" name="Footer Placeholder 4">
            <a:extLst>
              <a:ext uri="{FF2B5EF4-FFF2-40B4-BE49-F238E27FC236}">
                <a16:creationId xmlns:a16="http://schemas.microsoft.com/office/drawing/2014/main" id="{CADA967A-9D3B-5CB8-1120-15D71CA475BD}"/>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47627F8E-085C-683C-87FE-0A7416F99969}"/>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167809339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D6678E5-B5D1-3C21-F4C8-2845E4320218}"/>
              </a:ext>
            </a:extLst>
          </p:cNvPr>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a:extLst>
              <a:ext uri="{FF2B5EF4-FFF2-40B4-BE49-F238E27FC236}">
                <a16:creationId xmlns:a16="http://schemas.microsoft.com/office/drawing/2014/main" id="{08DEE943-757B-0285-D5ED-6EA40FFA9858}"/>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CEECB9C1-CD63-568C-3508-217C340DBC23}"/>
              </a:ext>
            </a:extLst>
          </p:cNvPr>
          <p:cNvSpPr>
            <a:spLocks noGrp="1"/>
          </p:cNvSpPr>
          <p:nvPr>
            <p:ph type="dt" sz="half" idx="10"/>
          </p:nvPr>
        </p:nvSpPr>
        <p:spPr/>
        <p:txBody>
          <a:bodyPr/>
          <a:lstStyle/>
          <a:p>
            <a:fld id="{B467EB95-F92B-4AA5-9276-63AA5CF8AB89}" type="datetimeFigureOut">
              <a:rPr lang="en-GB" smtClean="0"/>
              <a:t>20/05/2026</a:t>
            </a:fld>
            <a:endParaRPr lang="en-GB" dirty="0"/>
          </a:p>
        </p:txBody>
      </p:sp>
      <p:sp>
        <p:nvSpPr>
          <p:cNvPr id="5" name="Footer Placeholder 4">
            <a:extLst>
              <a:ext uri="{FF2B5EF4-FFF2-40B4-BE49-F238E27FC236}">
                <a16:creationId xmlns:a16="http://schemas.microsoft.com/office/drawing/2014/main" id="{BA6F2724-C22B-2F4C-4967-2CF2EE95CAA9}"/>
              </a:ext>
            </a:extLst>
          </p:cNvPr>
          <p:cNvSpPr>
            <a:spLocks noGrp="1"/>
          </p:cNvSpPr>
          <p:nvPr>
            <p:ph type="ftr" sz="quarter" idx="11"/>
          </p:nvPr>
        </p:nvSpPr>
        <p:spPr/>
        <p:txBody>
          <a:bodyPr/>
          <a:lstStyle/>
          <a:p>
            <a:endParaRPr lang="en-GB" dirty="0"/>
          </a:p>
        </p:txBody>
      </p:sp>
      <p:sp>
        <p:nvSpPr>
          <p:cNvPr id="6" name="Slide Number Placeholder 5">
            <a:extLst>
              <a:ext uri="{FF2B5EF4-FFF2-40B4-BE49-F238E27FC236}">
                <a16:creationId xmlns:a16="http://schemas.microsoft.com/office/drawing/2014/main" id="{09B2B536-D259-EFF1-CEFE-6592A54E832C}"/>
              </a:ext>
            </a:extLst>
          </p:cNvPr>
          <p:cNvSpPr>
            <a:spLocks noGrp="1"/>
          </p:cNvSpPr>
          <p:nvPr>
            <p:ph type="sldNum" sz="quarter" idx="12"/>
          </p:nvPr>
        </p:nvSpPr>
        <p:spPr/>
        <p:txBody>
          <a:bodyPr/>
          <a:lstStyle/>
          <a:p>
            <a:fld id="{E02FB146-4AA4-4DFF-9B4E-BEED5EC3BC20}" type="slidenum">
              <a:rPr lang="en-GB" smtClean="0"/>
              <a:t>‹#›</a:t>
            </a:fld>
            <a:endParaRPr lang="en-GB" dirty="0"/>
          </a:p>
        </p:txBody>
      </p:sp>
    </p:spTree>
    <p:extLst>
      <p:ext uri="{BB962C8B-B14F-4D97-AF65-F5344CB8AC3E}">
        <p14:creationId xmlns:p14="http://schemas.microsoft.com/office/powerpoint/2010/main" val="308765547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6A8CAA01-5064-F6F7-2C62-F75D99F53EA0}"/>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a:extLst>
              <a:ext uri="{FF2B5EF4-FFF2-40B4-BE49-F238E27FC236}">
                <a16:creationId xmlns:a16="http://schemas.microsoft.com/office/drawing/2014/main" id="{4291B822-9FFF-CF63-553C-21092EBE0F18}"/>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a:extLst>
              <a:ext uri="{FF2B5EF4-FFF2-40B4-BE49-F238E27FC236}">
                <a16:creationId xmlns:a16="http://schemas.microsoft.com/office/drawing/2014/main" id="{B90EA831-9BF8-0C92-D578-5AA49E9A7DFC}"/>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82000"/>
                  </a:schemeClr>
                </a:solidFill>
              </a:defRPr>
            </a:lvl1pPr>
          </a:lstStyle>
          <a:p>
            <a:fld id="{B467EB95-F92B-4AA5-9276-63AA5CF8AB89}" type="datetimeFigureOut">
              <a:rPr lang="en-GB" smtClean="0"/>
              <a:t>20/05/2026</a:t>
            </a:fld>
            <a:endParaRPr lang="en-GB" dirty="0"/>
          </a:p>
        </p:txBody>
      </p:sp>
      <p:sp>
        <p:nvSpPr>
          <p:cNvPr id="5" name="Footer Placeholder 4">
            <a:extLst>
              <a:ext uri="{FF2B5EF4-FFF2-40B4-BE49-F238E27FC236}">
                <a16:creationId xmlns:a16="http://schemas.microsoft.com/office/drawing/2014/main" id="{E511EDD4-66EF-396D-062E-134FFFE3AFBD}"/>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82000"/>
                  </a:schemeClr>
                </a:solidFill>
              </a:defRPr>
            </a:lvl1pPr>
          </a:lstStyle>
          <a:p>
            <a:endParaRPr lang="en-GB" dirty="0"/>
          </a:p>
        </p:txBody>
      </p:sp>
      <p:sp>
        <p:nvSpPr>
          <p:cNvPr id="6" name="Slide Number Placeholder 5">
            <a:extLst>
              <a:ext uri="{FF2B5EF4-FFF2-40B4-BE49-F238E27FC236}">
                <a16:creationId xmlns:a16="http://schemas.microsoft.com/office/drawing/2014/main" id="{304814A5-DFE6-5442-0B07-0C4FEBE83D3F}"/>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82000"/>
                  </a:schemeClr>
                </a:solidFill>
              </a:defRPr>
            </a:lvl1pPr>
          </a:lstStyle>
          <a:p>
            <a:fld id="{E02FB146-4AA4-4DFF-9B4E-BEED5EC3BC20}" type="slidenum">
              <a:rPr lang="en-GB" smtClean="0"/>
              <a:t>‹#›</a:t>
            </a:fld>
            <a:endParaRPr lang="en-GB" dirty="0"/>
          </a:p>
        </p:txBody>
      </p:sp>
    </p:spTree>
    <p:extLst>
      <p:ext uri="{BB962C8B-B14F-4D97-AF65-F5344CB8AC3E}">
        <p14:creationId xmlns:p14="http://schemas.microsoft.com/office/powerpoint/2010/main" val="3157964924"/>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2.xml"/><Relationship Id="rId1" Type="http://schemas.openxmlformats.org/officeDocument/2006/relationships/slideLayout" Target="../slideLayouts/slideLayout6.xml"/></Relationships>
</file>

<file path=ppt/slides/_rels/slide3.xml.rels><?xml version="1.0" encoding="UTF-8" standalone="yes"?>
<Relationships xmlns="http://schemas.openxmlformats.org/package/2006/relationships"><Relationship Id="rId3" Type="http://schemas.openxmlformats.org/officeDocument/2006/relationships/image" Target="../media/image3.jpeg"/><Relationship Id="rId2" Type="http://schemas.openxmlformats.org/officeDocument/2006/relationships/notesSlide" Target="../notesSlides/notesSlide3.xml"/><Relationship Id="rId1" Type="http://schemas.openxmlformats.org/officeDocument/2006/relationships/slideLayout" Target="../slideLayouts/slideLayout6.xml"/></Relationships>
</file>

<file path=ppt/slides/_rels/slide4.xml.rels><?xml version="1.0" encoding="UTF-8" standalone="yes"?>
<Relationships xmlns="http://schemas.openxmlformats.org/package/2006/relationships"><Relationship Id="rId8" Type="http://schemas.openxmlformats.org/officeDocument/2006/relationships/image" Target="../media/image9.JPG"/><Relationship Id="rId3" Type="http://schemas.openxmlformats.org/officeDocument/2006/relationships/image" Target="../media/image4.JPG"/><Relationship Id="rId7" Type="http://schemas.openxmlformats.org/officeDocument/2006/relationships/image" Target="../media/image8.jpg"/><Relationship Id="rId2" Type="http://schemas.openxmlformats.org/officeDocument/2006/relationships/notesSlide" Target="../notesSlides/notesSlide4.xml"/><Relationship Id="rId1" Type="http://schemas.openxmlformats.org/officeDocument/2006/relationships/slideLayout" Target="../slideLayouts/slideLayout7.xml"/><Relationship Id="rId6" Type="http://schemas.openxmlformats.org/officeDocument/2006/relationships/image" Target="../media/image7.JPG"/><Relationship Id="rId5" Type="http://schemas.openxmlformats.org/officeDocument/2006/relationships/image" Target="../media/image6.jpg"/><Relationship Id="rId4" Type="http://schemas.openxmlformats.org/officeDocument/2006/relationships/image" Target="../media/image5.jpg"/></Relationships>
</file>

<file path=ppt/slides/_rels/slide5.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5.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6.xml.rels><?xml version="1.0" encoding="UTF-8" standalone="yes"?>
<Relationships xmlns="http://schemas.openxmlformats.org/package/2006/relationships"><Relationship Id="rId8" Type="http://schemas.openxmlformats.org/officeDocument/2006/relationships/image" Target="../media/image18.jpg"/><Relationship Id="rId3" Type="http://schemas.openxmlformats.org/officeDocument/2006/relationships/image" Target="../media/image13.jpg"/><Relationship Id="rId7" Type="http://schemas.openxmlformats.org/officeDocument/2006/relationships/image" Target="../media/image17.jpg"/><Relationship Id="rId2" Type="http://schemas.openxmlformats.org/officeDocument/2006/relationships/notesSlide" Target="../notesSlides/notesSlide5.xml"/><Relationship Id="rId1" Type="http://schemas.openxmlformats.org/officeDocument/2006/relationships/slideLayout" Target="../slideLayouts/slideLayout7.xml"/><Relationship Id="rId6" Type="http://schemas.openxmlformats.org/officeDocument/2006/relationships/image" Target="../media/image16.jpg"/><Relationship Id="rId5" Type="http://schemas.openxmlformats.org/officeDocument/2006/relationships/image" Target="../media/image15.jpg"/><Relationship Id="rId4" Type="http://schemas.openxmlformats.org/officeDocument/2006/relationships/image" Target="../media/image14.jpg"/></Relationships>
</file>

<file path=ppt/slides/_rels/slide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5.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8.xml.rels><?xml version="1.0" encoding="UTF-8" standalone="yes"?>
<Relationships xmlns="http://schemas.openxmlformats.org/package/2006/relationships"><Relationship Id="rId8" Type="http://schemas.openxmlformats.org/officeDocument/2006/relationships/image" Target="../media/image27.jpg"/><Relationship Id="rId3" Type="http://schemas.openxmlformats.org/officeDocument/2006/relationships/image" Target="../media/image22.jpg"/><Relationship Id="rId7" Type="http://schemas.openxmlformats.org/officeDocument/2006/relationships/image" Target="../media/image26.jpg"/><Relationship Id="rId2" Type="http://schemas.openxmlformats.org/officeDocument/2006/relationships/notesSlide" Target="../notesSlides/notesSlide6.xml"/><Relationship Id="rId1" Type="http://schemas.openxmlformats.org/officeDocument/2006/relationships/slideLayout" Target="../slideLayouts/slideLayout6.xml"/><Relationship Id="rId6" Type="http://schemas.openxmlformats.org/officeDocument/2006/relationships/image" Target="../media/image25.jpg"/><Relationship Id="rId5" Type="http://schemas.openxmlformats.org/officeDocument/2006/relationships/image" Target="../media/image24.jpg"/><Relationship Id="rId4" Type="http://schemas.openxmlformats.org/officeDocument/2006/relationships/image" Target="../media/image23.jpg"/></Relationships>
</file>

<file path=ppt/slides/_rels/slide9.xml.rels><?xml version="1.0" encoding="UTF-8" standalone="yes"?>
<Relationships xmlns="http://schemas.openxmlformats.org/package/2006/relationships"><Relationship Id="rId3" Type="http://schemas.openxmlformats.org/officeDocument/2006/relationships/diagramLayout" Target="../diagrams/layout3.xml"/><Relationship Id="rId2" Type="http://schemas.openxmlformats.org/officeDocument/2006/relationships/diagramData" Target="../diagrams/data3.xml"/><Relationship Id="rId1" Type="http://schemas.openxmlformats.org/officeDocument/2006/relationships/slideLayout" Target="../slideLayouts/slideLayout5.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s>
</file>

<file path=ppt/slides/_rels/slide10.xml.rels><?xml version="1.0" encoding="UTF-8" standalone="yes"?>
<Relationships xmlns="http://schemas.openxmlformats.org/package/2006/relationships"><Relationship Id="rId8" Type="http://schemas.openxmlformats.org/officeDocument/2006/relationships/image" Target="../media/image33.JPG"/><Relationship Id="rId3" Type="http://schemas.openxmlformats.org/officeDocument/2006/relationships/image" Target="../media/image28.jpg"/><Relationship Id="rId7" Type="http://schemas.openxmlformats.org/officeDocument/2006/relationships/image" Target="../media/image32.jpg"/><Relationship Id="rId2" Type="http://schemas.openxmlformats.org/officeDocument/2006/relationships/notesSlide" Target="../notesSlides/notesSlide7.xml"/><Relationship Id="rId1" Type="http://schemas.openxmlformats.org/officeDocument/2006/relationships/slideLayout" Target="../slideLayouts/slideLayout7.xml"/><Relationship Id="rId6" Type="http://schemas.openxmlformats.org/officeDocument/2006/relationships/image" Target="../media/image31.jpg"/><Relationship Id="rId5" Type="http://schemas.openxmlformats.org/officeDocument/2006/relationships/image" Target="../media/image30.jpg"/><Relationship Id="rId4" Type="http://schemas.openxmlformats.org/officeDocument/2006/relationships/image" Target="../media/image29.jpg"/></Relationships>
</file>

<file path=ppt/slides/_rels/slide11.xml.rels><?xml version="1.0" encoding="UTF-8" standalone="yes"?>
<Relationships xmlns="http://schemas.openxmlformats.org/package/2006/relationships"><Relationship Id="rId2" Type="http://schemas.openxmlformats.org/officeDocument/2006/relationships/image" Target="../media/image34.jpeg"/><Relationship Id="rId1" Type="http://schemas.openxmlformats.org/officeDocument/2006/relationships/slideLayout" Target="../slideLayouts/slideLayout6.xml"/></Relationships>
</file>

<file path=ppt/slides/_rels/slide12.xml.rels><?xml version="1.0" encoding="UTF-8" standalone="yes"?>
<Relationships xmlns="http://schemas.openxmlformats.org/package/2006/relationships"><Relationship Id="rId8" Type="http://schemas.openxmlformats.org/officeDocument/2006/relationships/hyperlink" Target="https://www.cwvys.org.uk/youth-work-in-wales/" TargetMode="External"/><Relationship Id="rId3" Type="http://schemas.openxmlformats.org/officeDocument/2006/relationships/hyperlink" Target="https://www.cipd.org/globalassets/media/knowledge/knowledge-hub/reports/2024-pdfs/8735-changing-face-of-the-youth-labour-market-web.pdf" TargetMode="External"/><Relationship Id="rId7" Type="http://schemas.openxmlformats.org/officeDocument/2006/relationships/hyperlink" Target="https://www.simplypsychology.org/bronfenbrenner.html" TargetMode="External"/><Relationship Id="rId2" Type="http://schemas.openxmlformats.org/officeDocument/2006/relationships/notesSlide" Target="../notesSlides/notesSlide8.xml"/><Relationship Id="rId1" Type="http://schemas.openxmlformats.org/officeDocument/2006/relationships/slideLayout" Target="../slideLayouts/slideLayout6.xml"/><Relationship Id="rId6" Type="http://schemas.openxmlformats.org/officeDocument/2006/relationships/hyperlink" Target="https://cldstandardscouncil.org.uk/resources/standards-and-benchmarks/national-occupational-standards/youth-work-nos/" TargetMode="External"/><Relationship Id="rId5" Type="http://schemas.openxmlformats.org/officeDocument/2006/relationships/hyperlink" Target="https://developingadolescent.semel.ucla.edu/topics/item/16-to-25-building-pathways-toward-a-thriving-adulthood" TargetMode="External"/><Relationship Id="rId4" Type="http://schemas.openxmlformats.org/officeDocument/2006/relationships/hyperlink" Target="https://www.sciencedirect.com/science/article/abs/pii/S2352464218300221" TargetMode="Externa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1" name="Rectangle 20">
            <a:extLst>
              <a:ext uri="{FF2B5EF4-FFF2-40B4-BE49-F238E27FC236}">
                <a16:creationId xmlns:a16="http://schemas.microsoft.com/office/drawing/2014/main" id="{E91DC736-0EF8-4F87-9146-EBF1D2EE4D3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Picture 4" descr="Hands-on top of each other">
            <a:extLst>
              <a:ext uri="{FF2B5EF4-FFF2-40B4-BE49-F238E27FC236}">
                <a16:creationId xmlns:a16="http://schemas.microsoft.com/office/drawing/2014/main" id="{6694ECE2-94EE-B320-850B-B5A68ACADA49}"/>
              </a:ext>
            </a:extLst>
          </p:cNvPr>
          <p:cNvPicPr>
            <a:picLocks noChangeAspect="1"/>
          </p:cNvPicPr>
          <p:nvPr/>
        </p:nvPicPr>
        <p:blipFill>
          <a:blip r:embed="rId3"/>
          <a:srcRect l="27525" t="6483" r="20760" b="-1"/>
          <a:stretch>
            <a:fillRect/>
          </a:stretch>
        </p:blipFill>
        <p:spPr>
          <a:xfrm>
            <a:off x="2677914" y="-98313"/>
            <a:ext cx="8668512" cy="6857990"/>
          </a:xfrm>
          <a:prstGeom prst="rect">
            <a:avLst/>
          </a:prstGeom>
        </p:spPr>
      </p:pic>
      <p:sp>
        <p:nvSpPr>
          <p:cNvPr id="23" name="Rectangle 22">
            <a:extLst>
              <a:ext uri="{FF2B5EF4-FFF2-40B4-BE49-F238E27FC236}">
                <a16:creationId xmlns:a16="http://schemas.microsoft.com/office/drawing/2014/main" id="{097CD68E-23E3-4007-8847-CD0944C4F7B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9756601" cy="6858000"/>
          </a:xfrm>
          <a:prstGeom prst="rect">
            <a:avLst/>
          </a:prstGeom>
          <a:gradFill>
            <a:gsLst>
              <a:gs pos="58000">
                <a:schemeClr val="bg1"/>
              </a:gs>
              <a:gs pos="35000">
                <a:schemeClr val="bg1">
                  <a:alpha val="79000"/>
                </a:schemeClr>
              </a:gs>
              <a:gs pos="19000">
                <a:schemeClr val="bg1">
                  <a:alpha val="38000"/>
                </a:schemeClr>
              </a:gs>
              <a:gs pos="0">
                <a:schemeClr val="bg1">
                  <a:alpha val="0"/>
                </a:schemeClr>
              </a:gs>
              <a:gs pos="100000">
                <a:schemeClr val="bg1"/>
              </a:gs>
            </a:gsLst>
            <a:lin ang="10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07D34538-631A-951C-9BF8-E539CCD92C7B}"/>
              </a:ext>
            </a:extLst>
          </p:cNvPr>
          <p:cNvSpPr>
            <a:spLocks noGrp="1"/>
          </p:cNvSpPr>
          <p:nvPr>
            <p:ph type="ctrTitle"/>
          </p:nvPr>
        </p:nvSpPr>
        <p:spPr>
          <a:xfrm>
            <a:off x="477981" y="1122363"/>
            <a:ext cx="4023360" cy="3204134"/>
          </a:xfrm>
        </p:spPr>
        <p:txBody>
          <a:bodyPr anchor="b">
            <a:normAutofit/>
          </a:bodyPr>
          <a:lstStyle/>
          <a:p>
            <a:pPr algn="l"/>
            <a:r>
              <a:rPr lang="en-GB" altLang="en-US" sz="3000"/>
              <a:t>The role of youth workers in supporting young people’s psychological wellbeing and adolescent transitions.</a:t>
            </a:r>
            <a:br>
              <a:rPr lang="en-GB" altLang="en-US" sz="3000"/>
            </a:br>
            <a:endParaRPr lang="en-GB" sz="3000"/>
          </a:p>
        </p:txBody>
      </p:sp>
      <p:sp>
        <p:nvSpPr>
          <p:cNvPr id="3" name="Subtitle 2">
            <a:extLst>
              <a:ext uri="{FF2B5EF4-FFF2-40B4-BE49-F238E27FC236}">
                <a16:creationId xmlns:a16="http://schemas.microsoft.com/office/drawing/2014/main" id="{987B317E-A500-79F1-D90E-D4F75172CF0A}"/>
              </a:ext>
            </a:extLst>
          </p:cNvPr>
          <p:cNvSpPr>
            <a:spLocks noGrp="1"/>
          </p:cNvSpPr>
          <p:nvPr>
            <p:ph type="subTitle" idx="1"/>
          </p:nvPr>
        </p:nvSpPr>
        <p:spPr>
          <a:xfrm>
            <a:off x="477982" y="4952769"/>
            <a:ext cx="4023359" cy="1208141"/>
          </a:xfrm>
        </p:spPr>
        <p:txBody>
          <a:bodyPr>
            <a:normAutofit/>
          </a:bodyPr>
          <a:lstStyle/>
          <a:p>
            <a:pPr algn="l"/>
            <a:r>
              <a:rPr lang="en-GB" sz="2000" dirty="0"/>
              <a:t>ECYW4012</a:t>
            </a:r>
          </a:p>
          <a:p>
            <a:pPr algn="l"/>
            <a:r>
              <a:rPr lang="en-GB" sz="2000" dirty="0"/>
              <a:t>Component 2</a:t>
            </a:r>
          </a:p>
          <a:p>
            <a:pPr algn="l"/>
            <a:r>
              <a:rPr lang="en-GB" sz="2000" dirty="0"/>
              <a:t>10-minute seminar </a:t>
            </a:r>
          </a:p>
        </p:txBody>
      </p:sp>
      <p:sp>
        <p:nvSpPr>
          <p:cNvPr id="20" name="Rectangle 19">
            <a:extLst>
              <a:ext uri="{FF2B5EF4-FFF2-40B4-BE49-F238E27FC236}">
                <a16:creationId xmlns:a16="http://schemas.microsoft.com/office/drawing/2014/main" id="{AF2F604E-43BE-4DC3-B983-E071523364F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a:off x="759921" y="346791"/>
            <a:ext cx="146304" cy="704088"/>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22" name="Rectangle 21">
            <a:extLst>
              <a:ext uri="{FF2B5EF4-FFF2-40B4-BE49-F238E27FC236}">
                <a16:creationId xmlns:a16="http://schemas.microsoft.com/office/drawing/2014/main" id="{08C9B587-E65E-4B52-B37C-ABEBB6E87928}"/>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81029" y="4546920"/>
            <a:ext cx="3977640" cy="18288"/>
          </a:xfrm>
          <a:prstGeom prst="rect">
            <a:avLst/>
          </a:prstGeom>
          <a:solidFill>
            <a:srgbClr val="D5D5D5"/>
          </a:solidFill>
          <a:ln w="3175">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198245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1000"/>
                                  </p:stCondLst>
                                  <p:iterate>
                                    <p:tmPct val="10000"/>
                                  </p:iterate>
                                  <p:childTnLst>
                                    <p:set>
                                      <p:cBhvr>
                                        <p:cTn id="6" dur="1" fill="hold">
                                          <p:stCondLst>
                                            <p:cond delay="0"/>
                                          </p:stCondLst>
                                        </p:cTn>
                                        <p:tgtEl>
                                          <p:spTgt spid="2"/>
                                        </p:tgtEl>
                                        <p:attrNameLst>
                                          <p:attrName>style.visibility</p:attrName>
                                        </p:attrNameLst>
                                      </p:cBhvr>
                                      <p:to>
                                        <p:strVal val="visible"/>
                                      </p:to>
                                    </p:set>
                                    <p:animEffect transition="in" filter="fade">
                                      <p:cBhvr>
                                        <p:cTn id="7" dur="700"/>
                                        <p:tgtEl>
                                          <p:spTgt spid="2"/>
                                        </p:tgtEl>
                                      </p:cBhvr>
                                    </p:animEffect>
                                  </p:childTnLst>
                                </p:cTn>
                              </p:par>
                              <p:par>
                                <p:cTn id="8" presetID="10" presetClass="entr" presetSubtype="0" fill="hold" grpId="0" nodeType="withEffect">
                                  <p:stCondLst>
                                    <p:cond delay="1500"/>
                                  </p:stCondLst>
                                  <p:iterate>
                                    <p:tmPct val="10000"/>
                                  </p:iterate>
                                  <p:childTnLst>
                                    <p:set>
                                      <p:cBhvr>
                                        <p:cTn id="9" dur="1" fill="hold">
                                          <p:stCondLst>
                                            <p:cond delay="0"/>
                                          </p:stCondLst>
                                        </p:cTn>
                                        <p:tgtEl>
                                          <p:spTgt spid="3">
                                            <p:txEl>
                                              <p:pRg st="0" end="0"/>
                                            </p:txEl>
                                          </p:spTgt>
                                        </p:tgtEl>
                                        <p:attrNameLst>
                                          <p:attrName>style.visibility</p:attrName>
                                        </p:attrNameLst>
                                      </p:cBhvr>
                                      <p:to>
                                        <p:strVal val="visible"/>
                                      </p:to>
                                    </p:set>
                                    <p:animEffect transition="in" filter="fade">
                                      <p:cBhvr>
                                        <p:cTn id="10" dur="700"/>
                                        <p:tgtEl>
                                          <p:spTgt spid="3">
                                            <p:txEl>
                                              <p:pRg st="0" end="0"/>
                                            </p:txEl>
                                          </p:spTgt>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1500"/>
                                  </p:stCondLst>
                                  <p:iterate>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700"/>
                                        <p:tgtEl>
                                          <p:spTgt spid="3">
                                            <p:txEl>
                                              <p:pRg st="1" end="1"/>
                                            </p:txEl>
                                          </p:spTgt>
                                        </p:tgtEl>
                                      </p:cBhvr>
                                    </p:animEffect>
                                  </p:childTnLst>
                                </p:cTn>
                              </p:par>
                            </p:childTnLst>
                          </p:cTn>
                        </p:par>
                      </p:childTnLst>
                    </p:cTn>
                  </p:par>
                  <p:par>
                    <p:cTn id="16" fill="hold">
                      <p:stCondLst>
                        <p:cond delay="indefinite"/>
                      </p:stCondLst>
                      <p:childTnLst>
                        <p:par>
                          <p:cTn id="17" fill="hold">
                            <p:stCondLst>
                              <p:cond delay="0"/>
                            </p:stCondLst>
                            <p:childTnLst>
                              <p:par>
                                <p:cTn id="18" presetID="10" presetClass="entr" presetSubtype="0" fill="hold" grpId="0" nodeType="clickEffect">
                                  <p:stCondLst>
                                    <p:cond delay="1500"/>
                                  </p:stCondLst>
                                  <p:iterate>
                                    <p:tmPct val="10000"/>
                                  </p:iterate>
                                  <p:childTnLst>
                                    <p:set>
                                      <p:cBhvr>
                                        <p:cTn id="19" dur="1" fill="hold">
                                          <p:stCondLst>
                                            <p:cond delay="0"/>
                                          </p:stCondLst>
                                        </p:cTn>
                                        <p:tgtEl>
                                          <p:spTgt spid="3">
                                            <p:txEl>
                                              <p:pRg st="2" end="2"/>
                                            </p:txEl>
                                          </p:spTgt>
                                        </p:tgtEl>
                                        <p:attrNameLst>
                                          <p:attrName>style.visibility</p:attrName>
                                        </p:attrNameLst>
                                      </p:cBhvr>
                                      <p:to>
                                        <p:strVal val="visible"/>
                                      </p:to>
                                    </p:set>
                                    <p:animEffect transition="in" filter="fade">
                                      <p:cBhvr>
                                        <p:cTn id="20" dur="700"/>
                                        <p:tgtEl>
                                          <p:spTgt spid="3">
                                            <p:txEl>
                                              <p:pRg st="2" end="2"/>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1072" name="Rectangle 1071">
            <a:extLst>
              <a:ext uri="{FF2B5EF4-FFF2-40B4-BE49-F238E27FC236}">
                <a16:creationId xmlns:a16="http://schemas.microsoft.com/office/drawing/2014/main" id="{700E0F77-E936-4985-B7B1-B9823486AC3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1999" cy="6857365"/>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 name="Title 1">
            <a:extLst>
              <a:ext uri="{FF2B5EF4-FFF2-40B4-BE49-F238E27FC236}">
                <a16:creationId xmlns:a16="http://schemas.microsoft.com/office/drawing/2014/main" id="{B9D0178D-3239-5A3F-ADCA-981AF17F9B7A}"/>
              </a:ext>
            </a:extLst>
          </p:cNvPr>
          <p:cNvSpPr>
            <a:spLocks noGrp="1"/>
          </p:cNvSpPr>
          <p:nvPr>
            <p:ph type="title"/>
          </p:nvPr>
        </p:nvSpPr>
        <p:spPr>
          <a:xfrm>
            <a:off x="517889" y="4883544"/>
            <a:ext cx="3876086" cy="1556907"/>
          </a:xfrm>
        </p:spPr>
        <p:txBody>
          <a:bodyPr vert="horz" lIns="91440" tIns="45720" rIns="91440" bIns="45720" rtlCol="0" anchor="ctr">
            <a:normAutofit/>
          </a:bodyPr>
          <a:lstStyle/>
          <a:p>
            <a:r>
              <a:rPr lang="en-US" sz="3200" kern="1200" dirty="0">
                <a:solidFill>
                  <a:schemeClr val="tx1"/>
                </a:solidFill>
                <a:latin typeface="+mj-lt"/>
                <a:ea typeface="+mj-ea"/>
                <a:cs typeface="+mj-cs"/>
              </a:rPr>
              <a:t>Definition   </a:t>
            </a:r>
          </a:p>
        </p:txBody>
      </p:sp>
      <p:sp>
        <p:nvSpPr>
          <p:cNvPr id="1073" name="Rectangle 1072">
            <a:extLst>
              <a:ext uri="{FF2B5EF4-FFF2-40B4-BE49-F238E27FC236}">
                <a16:creationId xmlns:a16="http://schemas.microsoft.com/office/drawing/2014/main" id="{95C8260E-968F-44E8-A823-ABB43131192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865848"/>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1074" name="Rectangle 1073">
            <a:extLst>
              <a:ext uri="{FF2B5EF4-FFF2-40B4-BE49-F238E27FC236}">
                <a16:creationId xmlns:a16="http://schemas.microsoft.com/office/drawing/2014/main" id="{2C1BBA94-3F40-40AA-8BB9-E69E25E537C1}"/>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17889" y="0"/>
            <a:ext cx="11231745" cy="4588184"/>
          </a:xfrm>
          <a:prstGeom prst="rect">
            <a:avLst/>
          </a:prstGeom>
          <a:solidFill>
            <a:schemeClr val="bg1"/>
          </a:solidFill>
          <a:ln>
            <a:noFill/>
          </a:ln>
          <a:effectLst>
            <a:outerShdw blurRad="139700" dist="127000" dir="5400000" algn="t" rotWithShape="0">
              <a:prstClr val="black">
                <a:alpha val="1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026" name="Picture 2" descr="Stages of development, highlighting later adolescence (16 to 24)">
            <a:extLst>
              <a:ext uri="{FF2B5EF4-FFF2-40B4-BE49-F238E27FC236}">
                <a16:creationId xmlns:a16="http://schemas.microsoft.com/office/drawing/2014/main" id="{7DDC4526-CF7C-C13D-45D6-08AF7243EFED}"/>
              </a:ext>
            </a:extLst>
          </p:cNvPr>
          <p:cNvPicPr>
            <a:picLocks noChangeAspect="1" noChangeArrowheads="1"/>
          </p:cNvPicPr>
          <p:nvPr/>
        </p:nvPicPr>
        <p:blipFill>
          <a:blip r:embed="rId3">
            <a:extLst>
              <a:ext uri="{28A0092B-C50C-407E-A947-70E740481C1C}">
                <a14:useLocalDpi xmlns:a14="http://schemas.microsoft.com/office/drawing/2010/main" val="0"/>
              </a:ext>
            </a:extLst>
          </a:blip>
          <a:srcRect t="14372" b="14749"/>
          <a:stretch>
            <a:fillRect/>
          </a:stretch>
        </p:blipFill>
        <p:spPr bwMode="auto">
          <a:xfrm>
            <a:off x="971349" y="364142"/>
            <a:ext cx="10345356" cy="3867993"/>
          </a:xfrm>
          <a:prstGeom prst="rect">
            <a:avLst/>
          </a:prstGeom>
          <a:noFill/>
          <a:extLst>
            <a:ext uri="{909E8E84-426E-40DD-AFC4-6F175D3DCCD1}">
              <a14:hiddenFill xmlns:a14="http://schemas.microsoft.com/office/drawing/2010/main">
                <a:solidFill>
                  <a:srgbClr val="FFFFFF"/>
                </a:solidFill>
              </a14:hiddenFill>
            </a:ext>
          </a:extLst>
        </p:spPr>
      </p:pic>
      <p:sp>
        <p:nvSpPr>
          <p:cNvPr id="1075" name="Rectangle 1074">
            <a:extLst>
              <a:ext uri="{FF2B5EF4-FFF2-40B4-BE49-F238E27FC236}">
                <a16:creationId xmlns:a16="http://schemas.microsoft.com/office/drawing/2014/main" id="{FE43805F-24A6-46A4-B19B-54F28347355C}"/>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5400000" flipH="1">
            <a:off x="4001107" y="5661132"/>
            <a:ext cx="1463040" cy="45719"/>
          </a:xfrm>
          <a:prstGeom prst="rect">
            <a:avLst/>
          </a:pr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TextBox 5">
            <a:extLst>
              <a:ext uri="{FF2B5EF4-FFF2-40B4-BE49-F238E27FC236}">
                <a16:creationId xmlns:a16="http://schemas.microsoft.com/office/drawing/2014/main" id="{940F7FB5-1969-D424-9232-BFD516FA161E}"/>
              </a:ext>
            </a:extLst>
          </p:cNvPr>
          <p:cNvSpPr txBox="1"/>
          <p:nvPr/>
        </p:nvSpPr>
        <p:spPr>
          <a:xfrm>
            <a:off x="5162719" y="4883544"/>
            <a:ext cx="6586915" cy="1556907"/>
          </a:xfrm>
          <a:prstGeom prst="rect">
            <a:avLst/>
          </a:prstGeom>
        </p:spPr>
        <p:txBody>
          <a:bodyPr vert="horz" lIns="91440" tIns="45720" rIns="91440" bIns="45720" rtlCol="0" anchor="ctr">
            <a:normAutofit/>
          </a:bodyPr>
          <a:lstStyle/>
          <a:p>
            <a:pPr>
              <a:lnSpc>
                <a:spcPct val="90000"/>
              </a:lnSpc>
              <a:spcAft>
                <a:spcPts val="600"/>
              </a:spcAft>
            </a:pPr>
            <a:r>
              <a:rPr lang="en-US" sz="1500" dirty="0"/>
              <a:t>Adolescence is the phase of life stretching between childhood and adulthood… Rather than age 10–19 years, a definition of 10–24 years corresponds more closely to adolescent growth and popular understandings of this life phase and would facilitate extended investments across a broader range of settings.</a:t>
            </a:r>
          </a:p>
          <a:p>
            <a:pPr>
              <a:lnSpc>
                <a:spcPct val="90000"/>
              </a:lnSpc>
              <a:spcAft>
                <a:spcPts val="600"/>
              </a:spcAft>
            </a:pPr>
            <a:r>
              <a:rPr lang="en-US" sz="1500" dirty="0"/>
              <a:t>(Sawyer, Azzopardi, </a:t>
            </a:r>
            <a:r>
              <a:rPr lang="en-US" sz="1500" dirty="0" err="1"/>
              <a:t>Wickremarathne</a:t>
            </a:r>
            <a:r>
              <a:rPr lang="en-US" sz="1500" dirty="0"/>
              <a:t> and Patton, 2018</a:t>
            </a:r>
            <a:r>
              <a:rPr lang="en-US" sz="1500" i="1" dirty="0"/>
              <a:t>)</a:t>
            </a:r>
            <a:endParaRPr lang="en-US" sz="1500" dirty="0"/>
          </a:p>
        </p:txBody>
      </p:sp>
      <p:sp>
        <p:nvSpPr>
          <p:cNvPr id="25" name="TextBox 24">
            <a:extLst>
              <a:ext uri="{FF2B5EF4-FFF2-40B4-BE49-F238E27FC236}">
                <a16:creationId xmlns:a16="http://schemas.microsoft.com/office/drawing/2014/main" id="{FEF8141C-FD22-4315-DBEA-410B1B469BEC}"/>
              </a:ext>
            </a:extLst>
          </p:cNvPr>
          <p:cNvSpPr txBox="1"/>
          <p:nvPr/>
        </p:nvSpPr>
        <p:spPr>
          <a:xfrm>
            <a:off x="9448800" y="4680155"/>
            <a:ext cx="1501565" cy="369332"/>
          </a:xfrm>
          <a:prstGeom prst="rect">
            <a:avLst/>
          </a:prstGeom>
          <a:noFill/>
        </p:spPr>
        <p:txBody>
          <a:bodyPr wrap="none" rtlCol="0">
            <a:spAutoFit/>
          </a:bodyPr>
          <a:lstStyle/>
          <a:p>
            <a:pPr>
              <a:spcAft>
                <a:spcPts val="600"/>
              </a:spcAft>
            </a:pPr>
            <a:r>
              <a:rPr lang="en-GB" dirty="0"/>
              <a:t>(UCLA, 2026)</a:t>
            </a:r>
          </a:p>
        </p:txBody>
      </p:sp>
    </p:spTree>
    <p:extLst>
      <p:ext uri="{BB962C8B-B14F-4D97-AF65-F5344CB8AC3E}">
        <p14:creationId xmlns:p14="http://schemas.microsoft.com/office/powerpoint/2010/main" val="3985669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bg>
      <p:bgPr>
        <a:blipFill>
          <a:blip r:embed="rId3"/>
          <a:tile tx="0" ty="0" sx="100000" sy="100000" flip="none" algn="tl"/>
        </a:blipFill>
        <a:effectLst/>
      </p:bgPr>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EC1277F-CF38-080D-C341-8459CAC31FE2}"/>
              </a:ext>
            </a:extLst>
          </p:cNvPr>
          <p:cNvSpPr>
            <a:spLocks noGrp="1"/>
          </p:cNvSpPr>
          <p:nvPr>
            <p:ph type="title"/>
          </p:nvPr>
        </p:nvSpPr>
        <p:spPr>
          <a:xfrm>
            <a:off x="202440" y="433961"/>
            <a:ext cx="10515600" cy="684742"/>
          </a:xfrm>
        </p:spPr>
        <p:txBody>
          <a:bodyPr>
            <a:normAutofit fontScale="90000"/>
          </a:bodyPr>
          <a:lstStyle/>
          <a:p>
            <a:r>
              <a:rPr lang="en-GB" sz="4000" dirty="0"/>
              <a:t>The Role of the Youth Worker in Psychological well-being </a:t>
            </a:r>
          </a:p>
        </p:txBody>
      </p:sp>
      <p:sp>
        <p:nvSpPr>
          <p:cNvPr id="12" name="Rectangle 5">
            <a:extLst>
              <a:ext uri="{FF2B5EF4-FFF2-40B4-BE49-F238E27FC236}">
                <a16:creationId xmlns:a16="http://schemas.microsoft.com/office/drawing/2014/main" id="{425BD59E-EA7D-40B6-DBF5-5844322CE31A}"/>
              </a:ext>
            </a:extLst>
          </p:cNvPr>
          <p:cNvSpPr>
            <a:spLocks noChangeArrowheads="1"/>
          </p:cNvSpPr>
          <p:nvPr/>
        </p:nvSpPr>
        <p:spPr bwMode="auto">
          <a:xfrm flipV="1">
            <a:off x="2998535" y="341429"/>
            <a:ext cx="5682619"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3" name="Rectangle 7">
            <a:extLst>
              <a:ext uri="{FF2B5EF4-FFF2-40B4-BE49-F238E27FC236}">
                <a16:creationId xmlns:a16="http://schemas.microsoft.com/office/drawing/2014/main" id="{C42E385E-4FC7-3E5E-AF1D-1E8E50BFBB1F}"/>
              </a:ext>
            </a:extLst>
          </p:cNvPr>
          <p:cNvSpPr>
            <a:spLocks noChangeArrowheads="1"/>
          </p:cNvSpPr>
          <p:nvPr/>
        </p:nvSpPr>
        <p:spPr bwMode="auto">
          <a:xfrm flipV="1">
            <a:off x="-1377384" y="-9147191"/>
            <a:ext cx="3181350" cy="92333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square" lIns="91440" tIns="45720" rIns="91440" bIns="45720" numCol="1" anchor="ctr" anchorCtr="0" compatLnSpc="1">
            <a:prstTxWarp prst="textNoShape">
              <a:avLst/>
            </a:prstTxWarp>
            <a:spAutoFit/>
          </a:bodyPr>
          <a:lstStyle>
            <a:lvl1pPr eaLnBrk="0" fontAlgn="base" hangingPunct="0">
              <a:spcBef>
                <a:spcPct val="0"/>
              </a:spcBef>
              <a:spcAft>
                <a:spcPct val="0"/>
              </a:spcAft>
              <a:defRPr>
                <a:solidFill>
                  <a:schemeClr val="tx1"/>
                </a:solidFill>
                <a:latin typeface="Arial" panose="020B0604020202020204" pitchFamily="34" charset="0"/>
              </a:defRPr>
            </a:lvl1pPr>
            <a:lvl2pPr eaLnBrk="0" fontAlgn="base" hangingPunct="0">
              <a:spcBef>
                <a:spcPct val="0"/>
              </a:spcBef>
              <a:spcAft>
                <a:spcPct val="0"/>
              </a:spcAft>
              <a:defRPr>
                <a:solidFill>
                  <a:schemeClr val="tx1"/>
                </a:solidFill>
                <a:latin typeface="Arial" panose="020B0604020202020204" pitchFamily="34" charset="0"/>
              </a:defRPr>
            </a:lvl2pPr>
            <a:lvl3pPr eaLnBrk="0" fontAlgn="base" hangingPunct="0">
              <a:spcBef>
                <a:spcPct val="0"/>
              </a:spcBef>
              <a:spcAft>
                <a:spcPct val="0"/>
              </a:spcAft>
              <a:defRPr>
                <a:solidFill>
                  <a:schemeClr val="tx1"/>
                </a:solidFill>
                <a:latin typeface="Arial" panose="020B0604020202020204" pitchFamily="34" charset="0"/>
              </a:defRPr>
            </a:lvl3pPr>
            <a:lvl4pPr eaLnBrk="0" fontAlgn="base" hangingPunct="0">
              <a:spcBef>
                <a:spcPct val="0"/>
              </a:spcBef>
              <a:spcAft>
                <a:spcPct val="0"/>
              </a:spcAft>
              <a:defRPr>
                <a:solidFill>
                  <a:schemeClr val="tx1"/>
                </a:solidFill>
                <a:latin typeface="Arial" panose="020B0604020202020204" pitchFamily="34" charset="0"/>
              </a:defRPr>
            </a:lvl4pPr>
            <a:lvl5pPr eaLnBrk="0" fontAlgn="base" hangingPunct="0">
              <a:spcBef>
                <a:spcPct val="0"/>
              </a:spcBef>
              <a:spcAft>
                <a:spcPct val="0"/>
              </a:spcAft>
              <a:defRPr>
                <a:solidFill>
                  <a:schemeClr val="tx1"/>
                </a:solidFill>
                <a:latin typeface="Arial" panose="020B0604020202020204" pitchFamily="34" charset="0"/>
              </a:defRPr>
            </a:lvl5pPr>
            <a:lvl6pPr eaLnBrk="0" fontAlgn="base" hangingPunct="0">
              <a:spcBef>
                <a:spcPct val="0"/>
              </a:spcBef>
              <a:spcAft>
                <a:spcPct val="0"/>
              </a:spcAft>
              <a:defRPr>
                <a:solidFill>
                  <a:schemeClr val="tx1"/>
                </a:solidFill>
                <a:latin typeface="Arial" panose="020B0604020202020204" pitchFamily="34" charset="0"/>
              </a:defRPr>
            </a:lvl6pPr>
            <a:lvl7pPr eaLnBrk="0" fontAlgn="base" hangingPunct="0">
              <a:spcBef>
                <a:spcPct val="0"/>
              </a:spcBef>
              <a:spcAft>
                <a:spcPct val="0"/>
              </a:spcAft>
              <a:defRPr>
                <a:solidFill>
                  <a:schemeClr val="tx1"/>
                </a:solidFill>
                <a:latin typeface="Arial" panose="020B0604020202020204" pitchFamily="34" charset="0"/>
              </a:defRPr>
            </a:lvl7pPr>
            <a:lvl8pPr eaLnBrk="0" fontAlgn="base" hangingPunct="0">
              <a:spcBef>
                <a:spcPct val="0"/>
              </a:spcBef>
              <a:spcAft>
                <a:spcPct val="0"/>
              </a:spcAft>
              <a:defRPr>
                <a:solidFill>
                  <a:schemeClr val="tx1"/>
                </a:solidFill>
                <a:latin typeface="Arial" panose="020B0604020202020204" pitchFamily="34" charset="0"/>
              </a:defRPr>
            </a:lvl8pPr>
            <a:lvl9pPr eaLnBrk="0" fontAlgn="base" hangingPunct="0">
              <a:spcBef>
                <a:spcPct val="0"/>
              </a:spcBef>
              <a:spcAft>
                <a:spcPct val="0"/>
              </a:spcAft>
              <a:defRPr>
                <a:solidFill>
                  <a:schemeClr val="tx1"/>
                </a:solidFill>
                <a:latin typeface="Arial" panose="020B0604020202020204" pitchFamily="34" charset="0"/>
              </a:defRPr>
            </a:lvl9pPr>
          </a:lstStyle>
          <a:p>
            <a:pPr marL="0" marR="0" lvl="0" indent="0" algn="l" defTabSz="914400" rtl="0" eaLnBrk="0" fontAlgn="base" latinLnBrk="0" hangingPunct="0">
              <a:lnSpc>
                <a:spcPct val="100000"/>
              </a:lnSpc>
              <a:spcBef>
                <a:spcPct val="0"/>
              </a:spcBef>
              <a:spcAft>
                <a:spcPct val="0"/>
              </a:spcAft>
              <a:buClrTx/>
              <a:buSzTx/>
              <a:buFontTx/>
              <a:buNone/>
              <a:tabLst/>
            </a:pPr>
            <a:br>
              <a:rPr kumimoji="0" lang="en-US" altLang="en-US" sz="1800" b="0" i="0" u="none" strike="noStrike" cap="none" normalizeH="0" baseline="0">
                <a:ln>
                  <a:noFill/>
                </a:ln>
                <a:solidFill>
                  <a:schemeClr val="tx1"/>
                </a:solidFill>
                <a:effectLst/>
                <a:latin typeface="Arial" panose="020B0604020202020204" pitchFamily="34" charset="0"/>
              </a:rPr>
            </a:br>
            <a:endParaRPr kumimoji="0" lang="en-US" altLang="en-US" sz="1800" b="0" i="0" u="none" strike="noStrike" cap="none" normalizeH="0" baseline="0">
              <a:ln>
                <a:noFill/>
              </a:ln>
              <a:solidFill>
                <a:schemeClr val="tx1"/>
              </a:solidFill>
              <a:effectLst/>
              <a:latin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pPr>
            <a:endParaRPr kumimoji="0" lang="en-US" altLang="en-US" sz="1800" b="0" i="0" u="none" strike="noStrike" cap="none" normalizeH="0" baseline="0">
              <a:ln>
                <a:noFill/>
              </a:ln>
              <a:solidFill>
                <a:schemeClr val="tx1"/>
              </a:solidFill>
              <a:effectLst/>
              <a:latin typeface="Arial" panose="020B0604020202020204" pitchFamily="34" charset="0"/>
            </a:endParaRPr>
          </a:p>
        </p:txBody>
      </p:sp>
      <p:sp>
        <p:nvSpPr>
          <p:cNvPr id="15" name="TextBox 14">
            <a:extLst>
              <a:ext uri="{FF2B5EF4-FFF2-40B4-BE49-F238E27FC236}">
                <a16:creationId xmlns:a16="http://schemas.microsoft.com/office/drawing/2014/main" id="{6590F0AB-A10A-9FA1-45C4-3433553F812E}"/>
              </a:ext>
            </a:extLst>
          </p:cNvPr>
          <p:cNvSpPr txBox="1"/>
          <p:nvPr/>
        </p:nvSpPr>
        <p:spPr>
          <a:xfrm>
            <a:off x="213291" y="1424026"/>
            <a:ext cx="3665371" cy="830997"/>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a:spAutoFit/>
          </a:bodyPr>
          <a:lstStyle/>
          <a:p>
            <a:r>
              <a:rPr lang="en-US" sz="1600" dirty="0">
                <a:solidFill>
                  <a:schemeClr val="tx1"/>
                </a:solidFill>
              </a:rPr>
              <a:t>Initiate, build and maintain relationships with young people </a:t>
            </a:r>
          </a:p>
          <a:p>
            <a:r>
              <a:rPr lang="en-US" sz="1600" dirty="0">
                <a:solidFill>
                  <a:schemeClr val="tx1"/>
                </a:solidFill>
              </a:rPr>
              <a:t>(CLD YW01)</a:t>
            </a:r>
          </a:p>
        </p:txBody>
      </p:sp>
      <p:sp>
        <p:nvSpPr>
          <p:cNvPr id="17" name="TextBox 16">
            <a:extLst>
              <a:ext uri="{FF2B5EF4-FFF2-40B4-BE49-F238E27FC236}">
                <a16:creationId xmlns:a16="http://schemas.microsoft.com/office/drawing/2014/main" id="{892372E0-2EA3-DC96-C2E6-D140785D694A}"/>
              </a:ext>
            </a:extLst>
          </p:cNvPr>
          <p:cNvSpPr txBox="1"/>
          <p:nvPr/>
        </p:nvSpPr>
        <p:spPr>
          <a:xfrm>
            <a:off x="4306229" y="1394809"/>
            <a:ext cx="3665370" cy="861774"/>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a:spAutoFit/>
          </a:bodyPr>
          <a:lstStyle/>
          <a:p>
            <a:r>
              <a:rPr lang="en-US" sz="1600" dirty="0">
                <a:solidFill>
                  <a:schemeClr val="tx1"/>
                </a:solidFill>
              </a:rPr>
              <a:t>Assist young people to learn and engage with the youth work service</a:t>
            </a:r>
          </a:p>
          <a:p>
            <a:r>
              <a:rPr lang="en-US" sz="1600" dirty="0">
                <a:solidFill>
                  <a:schemeClr val="tx1"/>
                </a:solidFill>
              </a:rPr>
              <a:t>(CLD YW02</a:t>
            </a:r>
            <a:r>
              <a:rPr lang="en-US" dirty="0">
                <a:solidFill>
                  <a:schemeClr val="tx1"/>
                </a:solidFill>
              </a:rPr>
              <a:t>)</a:t>
            </a:r>
            <a:endParaRPr lang="en-GB" dirty="0">
              <a:solidFill>
                <a:schemeClr val="tx1"/>
              </a:solidFill>
            </a:endParaRPr>
          </a:p>
        </p:txBody>
      </p:sp>
      <p:sp>
        <p:nvSpPr>
          <p:cNvPr id="19" name="TextBox 18">
            <a:extLst>
              <a:ext uri="{FF2B5EF4-FFF2-40B4-BE49-F238E27FC236}">
                <a16:creationId xmlns:a16="http://schemas.microsoft.com/office/drawing/2014/main" id="{7D6128E7-CB75-D4EA-BB44-A47FB9D77FB6}"/>
              </a:ext>
            </a:extLst>
          </p:cNvPr>
          <p:cNvSpPr txBox="1"/>
          <p:nvPr/>
        </p:nvSpPr>
        <p:spPr>
          <a:xfrm>
            <a:off x="8251484" y="1394809"/>
            <a:ext cx="3665373" cy="830997"/>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a:spAutoFit/>
          </a:bodyPr>
          <a:lstStyle/>
          <a:p>
            <a:r>
              <a:rPr lang="en-US" sz="1600" dirty="0">
                <a:solidFill>
                  <a:schemeClr val="tx1"/>
                </a:solidFill>
              </a:rPr>
              <a:t>Enable young people to identify, reflect and use their learning to enhance their future development (CLD YW05)</a:t>
            </a:r>
            <a:endParaRPr lang="en-GB" sz="1600" dirty="0">
              <a:solidFill>
                <a:schemeClr val="tx1"/>
              </a:solidFill>
            </a:endParaRPr>
          </a:p>
        </p:txBody>
      </p:sp>
      <p:sp>
        <p:nvSpPr>
          <p:cNvPr id="21" name="TextBox 20">
            <a:extLst>
              <a:ext uri="{FF2B5EF4-FFF2-40B4-BE49-F238E27FC236}">
                <a16:creationId xmlns:a16="http://schemas.microsoft.com/office/drawing/2014/main" id="{FBE56008-3D6B-D2F5-53D3-E1DC71C7DA0A}"/>
              </a:ext>
            </a:extLst>
          </p:cNvPr>
          <p:cNvSpPr txBox="1"/>
          <p:nvPr/>
        </p:nvSpPr>
        <p:spPr>
          <a:xfrm>
            <a:off x="202440" y="2628330"/>
            <a:ext cx="3665372" cy="830997"/>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a:spAutoFit/>
          </a:bodyPr>
          <a:lstStyle/>
          <a:p>
            <a:r>
              <a:rPr lang="en-US" sz="1600" dirty="0">
                <a:solidFill>
                  <a:schemeClr val="tx1"/>
                </a:solidFill>
              </a:rPr>
              <a:t>Explore the concept of values and beliefs with young people</a:t>
            </a:r>
          </a:p>
          <a:p>
            <a:r>
              <a:rPr lang="en-US" sz="1600" dirty="0">
                <a:solidFill>
                  <a:schemeClr val="tx1"/>
                </a:solidFill>
              </a:rPr>
              <a:t>(CLD YW06)</a:t>
            </a:r>
          </a:p>
        </p:txBody>
      </p:sp>
      <p:sp>
        <p:nvSpPr>
          <p:cNvPr id="23" name="TextBox 22">
            <a:extLst>
              <a:ext uri="{FF2B5EF4-FFF2-40B4-BE49-F238E27FC236}">
                <a16:creationId xmlns:a16="http://schemas.microsoft.com/office/drawing/2014/main" id="{AC6F23B4-5D60-8A41-609B-AD21F377340F}"/>
              </a:ext>
            </a:extLst>
          </p:cNvPr>
          <p:cNvSpPr txBox="1"/>
          <p:nvPr/>
        </p:nvSpPr>
        <p:spPr>
          <a:xfrm>
            <a:off x="4306229" y="2631467"/>
            <a:ext cx="3665372" cy="1077218"/>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a:spAutoFit/>
          </a:bodyPr>
          <a:lstStyle/>
          <a:p>
            <a:r>
              <a:rPr lang="en-US" sz="1600" dirty="0">
                <a:solidFill>
                  <a:schemeClr val="tx1"/>
                </a:solidFill>
              </a:rPr>
              <a:t>Engage with and empower young people to make use of digital media in their daily lives</a:t>
            </a:r>
          </a:p>
          <a:p>
            <a:r>
              <a:rPr lang="en-US" sz="1600" dirty="0">
                <a:solidFill>
                  <a:schemeClr val="tx1"/>
                </a:solidFill>
              </a:rPr>
              <a:t> (CLD YW08)</a:t>
            </a:r>
            <a:endParaRPr lang="en-GB" sz="1600" dirty="0">
              <a:solidFill>
                <a:schemeClr val="tx1"/>
              </a:solidFill>
            </a:endParaRPr>
          </a:p>
        </p:txBody>
      </p:sp>
      <p:sp>
        <p:nvSpPr>
          <p:cNvPr id="25" name="TextBox 24">
            <a:extLst>
              <a:ext uri="{FF2B5EF4-FFF2-40B4-BE49-F238E27FC236}">
                <a16:creationId xmlns:a16="http://schemas.microsoft.com/office/drawing/2014/main" id="{8908BC19-DCC5-2EAB-F947-307652F1776C}"/>
              </a:ext>
            </a:extLst>
          </p:cNvPr>
          <p:cNvSpPr txBox="1"/>
          <p:nvPr/>
        </p:nvSpPr>
        <p:spPr>
          <a:xfrm>
            <a:off x="8251482" y="2624279"/>
            <a:ext cx="3665372" cy="1077218"/>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a:spAutoFit/>
          </a:bodyPr>
          <a:lstStyle/>
          <a:p>
            <a:r>
              <a:rPr lang="en-US" sz="1600" dirty="0">
                <a:solidFill>
                  <a:schemeClr val="tx1"/>
                </a:solidFill>
              </a:rPr>
              <a:t>Support young people to become responsible citizens through active involvement with youth work </a:t>
            </a:r>
          </a:p>
          <a:p>
            <a:r>
              <a:rPr lang="en-US" sz="1600" dirty="0">
                <a:solidFill>
                  <a:schemeClr val="tx1"/>
                </a:solidFill>
              </a:rPr>
              <a:t>(CLD YW09)</a:t>
            </a:r>
            <a:endParaRPr lang="en-GB" sz="1600" dirty="0">
              <a:solidFill>
                <a:schemeClr val="tx1"/>
              </a:solidFill>
            </a:endParaRPr>
          </a:p>
        </p:txBody>
      </p:sp>
      <p:sp>
        <p:nvSpPr>
          <p:cNvPr id="4" name="TextBox 3">
            <a:extLst>
              <a:ext uri="{FF2B5EF4-FFF2-40B4-BE49-F238E27FC236}">
                <a16:creationId xmlns:a16="http://schemas.microsoft.com/office/drawing/2014/main" id="{0975A961-3937-53B7-3DA8-7CB9A1D0AE76}"/>
              </a:ext>
            </a:extLst>
          </p:cNvPr>
          <p:cNvSpPr txBox="1"/>
          <p:nvPr/>
        </p:nvSpPr>
        <p:spPr>
          <a:xfrm>
            <a:off x="8855839" y="4841792"/>
            <a:ext cx="3443440" cy="369332"/>
          </a:xfrm>
          <a:prstGeom prst="rect">
            <a:avLst/>
          </a:prstGeom>
          <a:noFill/>
        </p:spPr>
        <p:txBody>
          <a:bodyPr wrap="square">
            <a:spAutoFit/>
          </a:bodyPr>
          <a:lstStyle/>
          <a:p>
            <a:r>
              <a:rPr lang="en-GB" sz="1800" dirty="0">
                <a:effectLst/>
                <a:latin typeface="Aptos" panose="020B0004020202020204" pitchFamily="34" charset="0"/>
                <a:ea typeface="Aptos" panose="020B0004020202020204" pitchFamily="34" charset="0"/>
                <a:cs typeface="Arial" panose="020B0604020202020204" pitchFamily="34" charset="0"/>
              </a:rPr>
              <a:t>(CLD Standards Council, 2019)</a:t>
            </a:r>
            <a:endParaRPr lang="en-GB" dirty="0"/>
          </a:p>
        </p:txBody>
      </p:sp>
      <p:sp>
        <p:nvSpPr>
          <p:cNvPr id="6" name="TextBox 5">
            <a:extLst>
              <a:ext uri="{FF2B5EF4-FFF2-40B4-BE49-F238E27FC236}">
                <a16:creationId xmlns:a16="http://schemas.microsoft.com/office/drawing/2014/main" id="{EE1CE698-0FBB-A866-2E3B-ED0D9C6CD1CB}"/>
              </a:ext>
            </a:extLst>
          </p:cNvPr>
          <p:cNvSpPr txBox="1"/>
          <p:nvPr/>
        </p:nvSpPr>
        <p:spPr>
          <a:xfrm>
            <a:off x="213291" y="3882575"/>
            <a:ext cx="3665372" cy="830997"/>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wrap="square">
            <a:spAutoFit/>
          </a:bodyPr>
          <a:lstStyle/>
          <a:p>
            <a:r>
              <a:rPr lang="en-US" sz="1600" dirty="0">
                <a:solidFill>
                  <a:schemeClr val="tx1"/>
                </a:solidFill>
              </a:rPr>
              <a:t>Advocate with and on behalf of young people so that their interests are represented (CLD YW10)</a:t>
            </a:r>
            <a:endParaRPr lang="en-GB" sz="1600" dirty="0">
              <a:solidFill>
                <a:schemeClr val="tx1"/>
              </a:solidFill>
            </a:endParaRPr>
          </a:p>
        </p:txBody>
      </p:sp>
      <p:sp>
        <p:nvSpPr>
          <p:cNvPr id="14" name="TextBox 13">
            <a:extLst>
              <a:ext uri="{FF2B5EF4-FFF2-40B4-BE49-F238E27FC236}">
                <a16:creationId xmlns:a16="http://schemas.microsoft.com/office/drawing/2014/main" id="{37F53902-9341-B696-52EB-CD4D0847F4A9}"/>
              </a:ext>
            </a:extLst>
          </p:cNvPr>
          <p:cNvSpPr txBox="1"/>
          <p:nvPr/>
        </p:nvSpPr>
        <p:spPr>
          <a:xfrm>
            <a:off x="4306229" y="3882574"/>
            <a:ext cx="3665370" cy="830997"/>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wrap="square">
            <a:spAutoFit/>
          </a:bodyPr>
          <a:lstStyle/>
          <a:p>
            <a:r>
              <a:rPr lang="en-US" sz="1600" dirty="0">
                <a:solidFill>
                  <a:schemeClr val="tx1"/>
                </a:solidFill>
              </a:rPr>
              <a:t>Plan, prepare and facilitate learning activities with young people </a:t>
            </a:r>
          </a:p>
          <a:p>
            <a:r>
              <a:rPr lang="en-US" sz="1600" dirty="0">
                <a:solidFill>
                  <a:schemeClr val="tx1"/>
                </a:solidFill>
              </a:rPr>
              <a:t>(CLD YW11 )</a:t>
            </a:r>
            <a:endParaRPr lang="en-GB" sz="1600" dirty="0">
              <a:solidFill>
                <a:schemeClr val="tx1"/>
              </a:solidFill>
            </a:endParaRPr>
          </a:p>
        </p:txBody>
      </p:sp>
      <p:sp>
        <p:nvSpPr>
          <p:cNvPr id="18" name="TextBox 17">
            <a:extLst>
              <a:ext uri="{FF2B5EF4-FFF2-40B4-BE49-F238E27FC236}">
                <a16:creationId xmlns:a16="http://schemas.microsoft.com/office/drawing/2014/main" id="{BFA22B6A-A47E-BA66-8CE5-B5B2D53CB408}"/>
              </a:ext>
            </a:extLst>
          </p:cNvPr>
          <p:cNvSpPr txBox="1"/>
          <p:nvPr/>
        </p:nvSpPr>
        <p:spPr>
          <a:xfrm>
            <a:off x="8251482" y="3876113"/>
            <a:ext cx="3665370" cy="830997"/>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wrap="square">
            <a:spAutoFit/>
          </a:bodyPr>
          <a:lstStyle/>
          <a:p>
            <a:r>
              <a:rPr lang="en-US" sz="1600" dirty="0">
                <a:solidFill>
                  <a:schemeClr val="tx1"/>
                </a:solidFill>
              </a:rPr>
              <a:t>Access information with and for young people to inform decision making</a:t>
            </a:r>
          </a:p>
          <a:p>
            <a:r>
              <a:rPr lang="en-US" sz="1600" dirty="0">
                <a:solidFill>
                  <a:schemeClr val="tx1"/>
                </a:solidFill>
              </a:rPr>
              <a:t>(CLD YW 13 )</a:t>
            </a:r>
            <a:endParaRPr lang="en-GB" sz="1600" dirty="0">
              <a:solidFill>
                <a:schemeClr val="tx1"/>
              </a:solidFill>
            </a:endParaRPr>
          </a:p>
        </p:txBody>
      </p:sp>
      <p:sp>
        <p:nvSpPr>
          <p:cNvPr id="22" name="TextBox 21">
            <a:extLst>
              <a:ext uri="{FF2B5EF4-FFF2-40B4-BE49-F238E27FC236}">
                <a16:creationId xmlns:a16="http://schemas.microsoft.com/office/drawing/2014/main" id="{B95F7DA2-A3AA-146B-F0A1-6583DCE053AA}"/>
              </a:ext>
            </a:extLst>
          </p:cNvPr>
          <p:cNvSpPr txBox="1"/>
          <p:nvPr/>
        </p:nvSpPr>
        <p:spPr>
          <a:xfrm>
            <a:off x="138985" y="5223710"/>
            <a:ext cx="10140132" cy="1200329"/>
          </a:xfrm>
          <a:prstGeom prst="rect">
            <a:avLst/>
          </a:prstGeom>
          <a:noFill/>
        </p:spPr>
        <p:txBody>
          <a:bodyPr wrap="square">
            <a:spAutoFit/>
          </a:bodyPr>
          <a:lstStyle/>
          <a:p>
            <a:r>
              <a:rPr lang="en-US" dirty="0"/>
              <a:t>What is youth work? The key purpose of youth work is to... “enable young people to develop holistically, working with them to facilitate their personal, social and educational development, to enable them to develop their voice, influence and place in society and to reach their full potential” (WG, 2019).</a:t>
            </a:r>
            <a:endParaRPr lang="en-GB" dirty="0"/>
          </a:p>
        </p:txBody>
      </p:sp>
    </p:spTree>
    <p:extLst>
      <p:ext uri="{BB962C8B-B14F-4D97-AF65-F5344CB8AC3E}">
        <p14:creationId xmlns:p14="http://schemas.microsoft.com/office/powerpoint/2010/main" val="1038664259"/>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43" name="Rectangle 42">
            <a:extLst>
              <a:ext uri="{FF2B5EF4-FFF2-40B4-BE49-F238E27FC236}">
                <a16:creationId xmlns:a16="http://schemas.microsoft.com/office/drawing/2014/main" id="{C7336F7B-7038-4227-BCAC-E417CC3F6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1" name="Picture 10">
            <a:extLst>
              <a:ext uri="{FF2B5EF4-FFF2-40B4-BE49-F238E27FC236}">
                <a16:creationId xmlns:a16="http://schemas.microsoft.com/office/drawing/2014/main" id="{7BE7E38F-A7C9-EC96-A350-A3D7FA731C62}"/>
              </a:ext>
            </a:extLst>
          </p:cNvPr>
          <p:cNvPicPr>
            <a:picLocks noChangeAspect="1"/>
          </p:cNvPicPr>
          <p:nvPr/>
        </p:nvPicPr>
        <p:blipFill>
          <a:blip r:embed="rId3">
            <a:extLst>
              <a:ext uri="{28A0092B-C50C-407E-A947-70E740481C1C}">
                <a14:useLocalDpi xmlns:a14="http://schemas.microsoft.com/office/drawing/2010/main" val="0"/>
              </a:ext>
            </a:extLst>
          </a:blip>
          <a:srcRect l="5201" r="5200" b="-1"/>
          <a:stretch>
            <a:fillRect/>
          </a:stretch>
        </p:blipFill>
        <p:spPr>
          <a:xfrm>
            <a:off x="196731" y="175147"/>
            <a:ext cx="3792174" cy="3174339"/>
          </a:xfrm>
          <a:prstGeom prst="rect">
            <a:avLst/>
          </a:prstGeom>
        </p:spPr>
      </p:pic>
      <p:pic>
        <p:nvPicPr>
          <p:cNvPr id="13" name="Picture 12">
            <a:extLst>
              <a:ext uri="{FF2B5EF4-FFF2-40B4-BE49-F238E27FC236}">
                <a16:creationId xmlns:a16="http://schemas.microsoft.com/office/drawing/2014/main" id="{AAB474B2-2B93-E3AE-0E25-4294D978EE99}"/>
              </a:ext>
            </a:extLst>
          </p:cNvPr>
          <p:cNvPicPr>
            <a:picLocks noChangeAspect="1"/>
          </p:cNvPicPr>
          <p:nvPr/>
        </p:nvPicPr>
        <p:blipFill>
          <a:blip r:embed="rId4">
            <a:extLst>
              <a:ext uri="{28A0092B-C50C-407E-A947-70E740481C1C}">
                <a14:useLocalDpi xmlns:a14="http://schemas.microsoft.com/office/drawing/2010/main" val="0"/>
              </a:ext>
            </a:extLst>
          </a:blip>
          <a:srcRect l="6194" r="31028" b="3"/>
          <a:stretch>
            <a:fillRect/>
          </a:stretch>
        </p:blipFill>
        <p:spPr>
          <a:xfrm rot="5400000">
            <a:off x="4502568" y="-131769"/>
            <a:ext cx="3186004" cy="3792174"/>
          </a:xfrm>
          <a:prstGeom prst="rect">
            <a:avLst/>
          </a:prstGeom>
        </p:spPr>
      </p:pic>
      <p:pic>
        <p:nvPicPr>
          <p:cNvPr id="9" name="Picture 8">
            <a:extLst>
              <a:ext uri="{FF2B5EF4-FFF2-40B4-BE49-F238E27FC236}">
                <a16:creationId xmlns:a16="http://schemas.microsoft.com/office/drawing/2014/main" id="{E7BEFF46-1195-8040-C345-B44F2865F8D9}"/>
              </a:ext>
            </a:extLst>
          </p:cNvPr>
          <p:cNvPicPr>
            <a:picLocks noChangeAspect="1"/>
          </p:cNvPicPr>
          <p:nvPr/>
        </p:nvPicPr>
        <p:blipFill>
          <a:blip r:embed="rId5">
            <a:extLst>
              <a:ext uri="{28A0092B-C50C-407E-A947-70E740481C1C}">
                <a14:useLocalDpi xmlns:a14="http://schemas.microsoft.com/office/drawing/2010/main" val="0"/>
              </a:ext>
            </a:extLst>
          </a:blip>
          <a:srcRect l="2141" r="7963"/>
          <a:stretch>
            <a:fillRect/>
          </a:stretch>
        </p:blipFill>
        <p:spPr>
          <a:xfrm>
            <a:off x="8194217" y="175147"/>
            <a:ext cx="3792174" cy="3174339"/>
          </a:xfrm>
          <a:prstGeom prst="rect">
            <a:avLst/>
          </a:prstGeom>
        </p:spPr>
      </p:pic>
      <p:pic>
        <p:nvPicPr>
          <p:cNvPr id="5" name="Picture 4">
            <a:extLst>
              <a:ext uri="{FF2B5EF4-FFF2-40B4-BE49-F238E27FC236}">
                <a16:creationId xmlns:a16="http://schemas.microsoft.com/office/drawing/2014/main" id="{31C8F638-F128-6AB9-2877-1FEA16F8D1C0}"/>
              </a:ext>
            </a:extLst>
          </p:cNvPr>
          <p:cNvPicPr>
            <a:picLocks noChangeAspect="1"/>
          </p:cNvPicPr>
          <p:nvPr/>
        </p:nvPicPr>
        <p:blipFill>
          <a:blip r:embed="rId6">
            <a:extLst>
              <a:ext uri="{28A0092B-C50C-407E-A947-70E740481C1C}">
                <a14:useLocalDpi xmlns:a14="http://schemas.microsoft.com/office/drawing/2010/main" val="0"/>
              </a:ext>
            </a:extLst>
          </a:blip>
          <a:srcRect r="2" b="37278"/>
          <a:stretch>
            <a:fillRect/>
          </a:stretch>
        </p:blipFill>
        <p:spPr>
          <a:xfrm>
            <a:off x="191088" y="3508511"/>
            <a:ext cx="3792174" cy="3171426"/>
          </a:xfrm>
          <a:prstGeom prst="rect">
            <a:avLst/>
          </a:prstGeom>
        </p:spPr>
      </p:pic>
      <p:pic>
        <p:nvPicPr>
          <p:cNvPr id="12" name="Picture 11">
            <a:extLst>
              <a:ext uri="{FF2B5EF4-FFF2-40B4-BE49-F238E27FC236}">
                <a16:creationId xmlns:a16="http://schemas.microsoft.com/office/drawing/2014/main" id="{BC1BDAAE-0230-2561-F2BA-B3346560D8D0}"/>
              </a:ext>
            </a:extLst>
          </p:cNvPr>
          <p:cNvPicPr>
            <a:picLocks noChangeAspect="1"/>
          </p:cNvPicPr>
          <p:nvPr/>
        </p:nvPicPr>
        <p:blipFill>
          <a:blip r:embed="rId7">
            <a:extLst>
              <a:ext uri="{28A0092B-C50C-407E-A947-70E740481C1C}">
                <a14:useLocalDpi xmlns:a14="http://schemas.microsoft.com/office/drawing/2010/main" val="0"/>
              </a:ext>
            </a:extLst>
          </a:blip>
          <a:srcRect l="10142" r="174" b="-4"/>
          <a:stretch>
            <a:fillRect/>
          </a:stretch>
        </p:blipFill>
        <p:spPr>
          <a:xfrm>
            <a:off x="4174350" y="3508511"/>
            <a:ext cx="3792174" cy="3171426"/>
          </a:xfrm>
          <a:prstGeom prst="rect">
            <a:avLst/>
          </a:prstGeom>
        </p:spPr>
      </p:pic>
      <p:pic>
        <p:nvPicPr>
          <p:cNvPr id="3" name="Picture 2">
            <a:extLst>
              <a:ext uri="{FF2B5EF4-FFF2-40B4-BE49-F238E27FC236}">
                <a16:creationId xmlns:a16="http://schemas.microsoft.com/office/drawing/2014/main" id="{18730913-F439-7045-6E8A-B3F6B2E01297}"/>
              </a:ext>
            </a:extLst>
          </p:cNvPr>
          <p:cNvPicPr>
            <a:picLocks noChangeAspect="1"/>
          </p:cNvPicPr>
          <p:nvPr/>
        </p:nvPicPr>
        <p:blipFill>
          <a:blip r:embed="rId8">
            <a:extLst>
              <a:ext uri="{28A0092B-C50C-407E-A947-70E740481C1C}">
                <a14:useLocalDpi xmlns:a14="http://schemas.microsoft.com/office/drawing/2010/main" val="0"/>
              </a:ext>
            </a:extLst>
          </a:blip>
          <a:srcRect l="10321" r="-4" b="-4"/>
          <a:stretch>
            <a:fillRect/>
          </a:stretch>
        </p:blipFill>
        <p:spPr>
          <a:xfrm>
            <a:off x="8188574" y="3508511"/>
            <a:ext cx="3792174" cy="3171426"/>
          </a:xfrm>
          <a:prstGeom prst="rect">
            <a:avLst/>
          </a:prstGeom>
        </p:spPr>
      </p:pic>
      <p:sp>
        <p:nvSpPr>
          <p:cNvPr id="16" name="Rectangle 15">
            <a:extLst>
              <a:ext uri="{FF2B5EF4-FFF2-40B4-BE49-F238E27FC236}">
                <a16:creationId xmlns:a16="http://schemas.microsoft.com/office/drawing/2014/main" id="{44F51041-6E49-47BC-2036-A38BDACB5DFD}"/>
              </a:ext>
            </a:extLst>
          </p:cNvPr>
          <p:cNvSpPr/>
          <p:nvPr/>
        </p:nvSpPr>
        <p:spPr>
          <a:xfrm>
            <a:off x="599767" y="2359742"/>
            <a:ext cx="2930013" cy="894736"/>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Youth Workers showing up!</a:t>
            </a:r>
          </a:p>
          <a:p>
            <a:pPr algn="ctr"/>
            <a:r>
              <a:rPr lang="en-GB" sz="1400" dirty="0">
                <a:solidFill>
                  <a:schemeClr val="tx1"/>
                </a:solidFill>
              </a:rPr>
              <a:t>Denbigh Prom 25</a:t>
            </a:r>
          </a:p>
        </p:txBody>
      </p:sp>
      <p:sp>
        <p:nvSpPr>
          <p:cNvPr id="22" name="Rectangle 21">
            <a:extLst>
              <a:ext uri="{FF2B5EF4-FFF2-40B4-BE49-F238E27FC236}">
                <a16:creationId xmlns:a16="http://schemas.microsoft.com/office/drawing/2014/main" id="{F30AC5DF-EEFF-F42F-C083-A5ED81ED443E}"/>
              </a:ext>
            </a:extLst>
          </p:cNvPr>
          <p:cNvSpPr/>
          <p:nvPr/>
        </p:nvSpPr>
        <p:spPr>
          <a:xfrm>
            <a:off x="4336416" y="318576"/>
            <a:ext cx="3516120" cy="792469"/>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sz="1600" dirty="0">
              <a:solidFill>
                <a:schemeClr val="tx1"/>
              </a:solidFill>
            </a:endParaRPr>
          </a:p>
          <a:p>
            <a:pPr algn="ctr"/>
            <a:r>
              <a:rPr lang="en-GB" sz="1400" dirty="0">
                <a:solidFill>
                  <a:schemeClr val="tx1"/>
                </a:solidFill>
              </a:rPr>
              <a:t>Youth Worker going first to encourage YP</a:t>
            </a:r>
          </a:p>
          <a:p>
            <a:pPr algn="ctr"/>
            <a:r>
              <a:rPr lang="en-GB" sz="1400" dirty="0">
                <a:solidFill>
                  <a:schemeClr val="tx1"/>
                </a:solidFill>
              </a:rPr>
              <a:t>Fire Service visit Denbigh open access </a:t>
            </a:r>
          </a:p>
          <a:p>
            <a:pPr algn="ctr"/>
            <a:endParaRPr lang="en-GB" dirty="0"/>
          </a:p>
        </p:txBody>
      </p:sp>
      <p:sp>
        <p:nvSpPr>
          <p:cNvPr id="23" name="Rectangle 22">
            <a:extLst>
              <a:ext uri="{FF2B5EF4-FFF2-40B4-BE49-F238E27FC236}">
                <a16:creationId xmlns:a16="http://schemas.microsoft.com/office/drawing/2014/main" id="{6DEA3B55-513F-C948-AE4B-7E98F99D6F1A}"/>
              </a:ext>
            </a:extLst>
          </p:cNvPr>
          <p:cNvSpPr/>
          <p:nvPr/>
        </p:nvSpPr>
        <p:spPr>
          <a:xfrm>
            <a:off x="8529484" y="2507227"/>
            <a:ext cx="3274142" cy="747251"/>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400" dirty="0">
                <a:solidFill>
                  <a:schemeClr val="tx1"/>
                </a:solidFill>
              </a:rPr>
              <a:t>Encouragement at the last check point, DofE 25</a:t>
            </a:r>
          </a:p>
        </p:txBody>
      </p:sp>
      <p:sp>
        <p:nvSpPr>
          <p:cNvPr id="25" name="Rectangle 24">
            <a:extLst>
              <a:ext uri="{FF2B5EF4-FFF2-40B4-BE49-F238E27FC236}">
                <a16:creationId xmlns:a16="http://schemas.microsoft.com/office/drawing/2014/main" id="{B6518358-20C7-F8D2-DD6D-ADC89759B8BA}"/>
              </a:ext>
            </a:extLst>
          </p:cNvPr>
          <p:cNvSpPr/>
          <p:nvPr/>
        </p:nvSpPr>
        <p:spPr>
          <a:xfrm>
            <a:off x="2301946" y="3524634"/>
            <a:ext cx="1681316" cy="1715959"/>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Youth workers getting informed, sexual health training </a:t>
            </a:r>
          </a:p>
        </p:txBody>
      </p:sp>
      <p:sp>
        <p:nvSpPr>
          <p:cNvPr id="26" name="Rectangle 25">
            <a:extLst>
              <a:ext uri="{FF2B5EF4-FFF2-40B4-BE49-F238E27FC236}">
                <a16:creationId xmlns:a16="http://schemas.microsoft.com/office/drawing/2014/main" id="{EBB53D8B-2757-2BAE-FC21-356EFF6333F2}"/>
              </a:ext>
            </a:extLst>
          </p:cNvPr>
          <p:cNvSpPr/>
          <p:nvPr/>
        </p:nvSpPr>
        <p:spPr>
          <a:xfrm>
            <a:off x="4611329" y="5801032"/>
            <a:ext cx="3106994" cy="738392"/>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1400" dirty="0">
                <a:solidFill>
                  <a:schemeClr val="tx1"/>
                </a:solidFill>
              </a:rPr>
              <a:t>Youth Worker sharing  knowledge, Podcast Project 25</a:t>
            </a:r>
          </a:p>
        </p:txBody>
      </p:sp>
      <p:sp>
        <p:nvSpPr>
          <p:cNvPr id="27" name="Rectangle 26">
            <a:extLst>
              <a:ext uri="{FF2B5EF4-FFF2-40B4-BE49-F238E27FC236}">
                <a16:creationId xmlns:a16="http://schemas.microsoft.com/office/drawing/2014/main" id="{66FE647B-AB4C-C98C-D5D7-994C1701DB3A}"/>
              </a:ext>
            </a:extLst>
          </p:cNvPr>
          <p:cNvSpPr/>
          <p:nvPr/>
        </p:nvSpPr>
        <p:spPr>
          <a:xfrm>
            <a:off x="8275684" y="4257367"/>
            <a:ext cx="1977981" cy="113273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400" dirty="0">
                <a:solidFill>
                  <a:schemeClr val="tx1"/>
                </a:solidFill>
              </a:rPr>
              <a:t>Consultation will YP  plan the programme, Quarter Plans 25</a:t>
            </a:r>
          </a:p>
        </p:txBody>
      </p:sp>
    </p:spTree>
    <p:extLst>
      <p:ext uri="{BB962C8B-B14F-4D97-AF65-F5344CB8AC3E}">
        <p14:creationId xmlns:p14="http://schemas.microsoft.com/office/powerpoint/2010/main" val="28575364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7A4F24E-7F24-3421-1AEB-B0BC3A8C385E}"/>
              </a:ext>
            </a:extLst>
          </p:cNvPr>
          <p:cNvSpPr>
            <a:spLocks noGrp="1"/>
          </p:cNvSpPr>
          <p:nvPr>
            <p:ph type="title"/>
          </p:nvPr>
        </p:nvSpPr>
        <p:spPr/>
        <p:txBody>
          <a:bodyPr/>
          <a:lstStyle/>
          <a:p>
            <a:r>
              <a:rPr lang="en-GB" dirty="0"/>
              <a:t>Cognitive Transition in Adolescence </a:t>
            </a:r>
            <a:br>
              <a:rPr lang="en-GB" dirty="0"/>
            </a:br>
            <a:endParaRPr lang="en-GB" dirty="0"/>
          </a:p>
        </p:txBody>
      </p:sp>
      <p:sp>
        <p:nvSpPr>
          <p:cNvPr id="3" name="Text Placeholder 2">
            <a:extLst>
              <a:ext uri="{FF2B5EF4-FFF2-40B4-BE49-F238E27FC236}">
                <a16:creationId xmlns:a16="http://schemas.microsoft.com/office/drawing/2014/main" id="{C0B6B6E4-3DA2-8A19-E6EA-E7EEAF660DE7}"/>
              </a:ext>
            </a:extLst>
          </p:cNvPr>
          <p:cNvSpPr>
            <a:spLocks noGrp="1"/>
          </p:cNvSpPr>
          <p:nvPr>
            <p:ph type="body" idx="1"/>
          </p:nvPr>
        </p:nvSpPr>
        <p:spPr>
          <a:xfrm>
            <a:off x="583114" y="1095126"/>
            <a:ext cx="5157787" cy="677026"/>
          </a:xfrm>
        </p:spPr>
        <p:txBody>
          <a:bodyPr>
            <a:normAutofit/>
          </a:bodyPr>
          <a:lstStyle/>
          <a:p>
            <a:r>
              <a:rPr lang="en-GB" dirty="0"/>
              <a:t>Young person experiences </a:t>
            </a:r>
          </a:p>
        </p:txBody>
      </p:sp>
      <p:graphicFrame>
        <p:nvGraphicFramePr>
          <p:cNvPr id="10" name="Content Placeholder 3">
            <a:extLst>
              <a:ext uri="{FF2B5EF4-FFF2-40B4-BE49-F238E27FC236}">
                <a16:creationId xmlns:a16="http://schemas.microsoft.com/office/drawing/2014/main" id="{09FE66C0-8107-8493-04E3-373DFB299D73}"/>
              </a:ext>
            </a:extLst>
          </p:cNvPr>
          <p:cNvGraphicFramePr>
            <a:graphicFrameLocks noGrp="1"/>
          </p:cNvGraphicFramePr>
          <p:nvPr>
            <p:ph sz="half" idx="2"/>
            <p:extLst>
              <p:ext uri="{D42A27DB-BD31-4B8C-83A1-F6EECF244321}">
                <p14:modId xmlns:p14="http://schemas.microsoft.com/office/powerpoint/2010/main" val="1094023946"/>
              </p:ext>
            </p:extLst>
          </p:nvPr>
        </p:nvGraphicFramePr>
        <p:xfrm>
          <a:off x="839788" y="1925053"/>
          <a:ext cx="5157787" cy="426461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5" name="Text Placeholder 4">
            <a:extLst>
              <a:ext uri="{FF2B5EF4-FFF2-40B4-BE49-F238E27FC236}">
                <a16:creationId xmlns:a16="http://schemas.microsoft.com/office/drawing/2014/main" id="{6D4A301D-6712-8C78-5B66-0AEA2E13CB4E}"/>
              </a:ext>
            </a:extLst>
          </p:cNvPr>
          <p:cNvSpPr>
            <a:spLocks noGrp="1"/>
          </p:cNvSpPr>
          <p:nvPr>
            <p:ph type="body" sz="quarter" idx="3"/>
          </p:nvPr>
        </p:nvSpPr>
        <p:spPr>
          <a:xfrm>
            <a:off x="5956550" y="941097"/>
            <a:ext cx="5183188" cy="823912"/>
          </a:xfrm>
        </p:spPr>
        <p:txBody>
          <a:bodyPr>
            <a:normAutofit/>
          </a:bodyPr>
          <a:lstStyle/>
          <a:p>
            <a:r>
              <a:rPr lang="en-GB" dirty="0"/>
              <a:t>Youth work interventions </a:t>
            </a:r>
          </a:p>
        </p:txBody>
      </p:sp>
      <p:sp>
        <p:nvSpPr>
          <p:cNvPr id="6" name="Content Placeholder 5">
            <a:extLst>
              <a:ext uri="{FF2B5EF4-FFF2-40B4-BE49-F238E27FC236}">
                <a16:creationId xmlns:a16="http://schemas.microsoft.com/office/drawing/2014/main" id="{FC10282A-9987-80F2-282C-6771D2C9880C}"/>
              </a:ext>
            </a:extLst>
          </p:cNvPr>
          <p:cNvSpPr>
            <a:spLocks noGrp="1"/>
          </p:cNvSpPr>
          <p:nvPr>
            <p:ph sz="quarter" idx="4"/>
          </p:nvPr>
        </p:nvSpPr>
        <p:spPr>
          <a:xfrm>
            <a:off x="6096000" y="1925053"/>
            <a:ext cx="5183188" cy="3991850"/>
          </a:xfrm>
        </p:spPr>
        <p:txBody>
          <a:bodyPr>
            <a:normAutofit/>
          </a:bodyPr>
          <a:lstStyle/>
          <a:p>
            <a:r>
              <a:rPr lang="en-GB" sz="2000" dirty="0"/>
              <a:t>Provide opportunities to take risks safely </a:t>
            </a:r>
          </a:p>
          <a:p>
            <a:r>
              <a:rPr lang="en-GB" sz="2000" dirty="0"/>
              <a:t>We walk beside them on the adventures</a:t>
            </a:r>
          </a:p>
          <a:p>
            <a:r>
              <a:rPr lang="en-GB" sz="2000" dirty="0"/>
              <a:t>Challenge our young people to have a go</a:t>
            </a:r>
          </a:p>
          <a:p>
            <a:r>
              <a:rPr lang="en-GB" sz="2000" dirty="0"/>
              <a:t>We practice with them</a:t>
            </a:r>
          </a:p>
          <a:p>
            <a:r>
              <a:rPr lang="en-GB" sz="2000" dirty="0"/>
              <a:t>Build their confidence in safe environments</a:t>
            </a:r>
          </a:p>
          <a:p>
            <a:r>
              <a:rPr lang="en-GB" sz="2000" dirty="0"/>
              <a:t>We celebrate their achievements</a:t>
            </a:r>
          </a:p>
          <a:p>
            <a:endParaRPr lang="en-GB" dirty="0"/>
          </a:p>
          <a:p>
            <a:endParaRPr lang="en-GB" dirty="0"/>
          </a:p>
        </p:txBody>
      </p:sp>
    </p:spTree>
    <p:extLst>
      <p:ext uri="{BB962C8B-B14F-4D97-AF65-F5344CB8AC3E}">
        <p14:creationId xmlns:p14="http://schemas.microsoft.com/office/powerpoint/2010/main" val="1815964248"/>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8" name="Rectangle 37">
            <a:extLst>
              <a:ext uri="{FF2B5EF4-FFF2-40B4-BE49-F238E27FC236}">
                <a16:creationId xmlns:a16="http://schemas.microsoft.com/office/drawing/2014/main" id="{E1A92768-C90D-4200-8975-84CC4D4BC944}"/>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13" name="Picture 12">
            <a:extLst>
              <a:ext uri="{FF2B5EF4-FFF2-40B4-BE49-F238E27FC236}">
                <a16:creationId xmlns:a16="http://schemas.microsoft.com/office/drawing/2014/main" id="{F3398CB1-7B67-B292-7B57-E4BC364BB55E}"/>
              </a:ext>
            </a:extLst>
          </p:cNvPr>
          <p:cNvPicPr>
            <a:picLocks noChangeAspect="1"/>
          </p:cNvPicPr>
          <p:nvPr/>
        </p:nvPicPr>
        <p:blipFill>
          <a:blip r:embed="rId3">
            <a:extLst>
              <a:ext uri="{28A0092B-C50C-407E-A947-70E740481C1C}">
                <a14:useLocalDpi xmlns:a14="http://schemas.microsoft.com/office/drawing/2010/main" val="0"/>
              </a:ext>
            </a:extLst>
          </a:blip>
          <a:srcRect l="11409" r="-2" b="-2"/>
          <a:stretch>
            <a:fillRect/>
          </a:stretch>
        </p:blipFill>
        <p:spPr>
          <a:xfrm>
            <a:off x="20" y="10"/>
            <a:ext cx="4003019" cy="3388883"/>
          </a:xfrm>
          <a:prstGeom prst="rect">
            <a:avLst/>
          </a:prstGeom>
        </p:spPr>
      </p:pic>
      <p:pic>
        <p:nvPicPr>
          <p:cNvPr id="19" name="Picture 18">
            <a:extLst>
              <a:ext uri="{FF2B5EF4-FFF2-40B4-BE49-F238E27FC236}">
                <a16:creationId xmlns:a16="http://schemas.microsoft.com/office/drawing/2014/main" id="{A2AC4232-975A-7924-D4E1-AB95068F4F2B}"/>
              </a:ext>
            </a:extLst>
          </p:cNvPr>
          <p:cNvPicPr>
            <a:picLocks noChangeAspect="1"/>
          </p:cNvPicPr>
          <p:nvPr/>
        </p:nvPicPr>
        <p:blipFill>
          <a:blip r:embed="rId4">
            <a:extLst>
              <a:ext uri="{28A0092B-C50C-407E-A947-70E740481C1C}">
                <a14:useLocalDpi xmlns:a14="http://schemas.microsoft.com/office/drawing/2010/main" val="0"/>
              </a:ext>
            </a:extLst>
          </a:blip>
          <a:srcRect l="4006" r="32779" b="-1"/>
          <a:stretch>
            <a:fillRect/>
          </a:stretch>
        </p:blipFill>
        <p:spPr>
          <a:xfrm rot="5400000">
            <a:off x="4409862" y="-315383"/>
            <a:ext cx="3383280" cy="4014047"/>
          </a:xfrm>
          <a:prstGeom prst="rect">
            <a:avLst/>
          </a:prstGeom>
        </p:spPr>
      </p:pic>
      <p:pic>
        <p:nvPicPr>
          <p:cNvPr id="7" name="Picture 6">
            <a:extLst>
              <a:ext uri="{FF2B5EF4-FFF2-40B4-BE49-F238E27FC236}">
                <a16:creationId xmlns:a16="http://schemas.microsoft.com/office/drawing/2014/main" id="{9989723F-531D-D147-BA60-9135F202CA18}"/>
              </a:ext>
            </a:extLst>
          </p:cNvPr>
          <p:cNvPicPr>
            <a:picLocks noChangeAspect="1"/>
          </p:cNvPicPr>
          <p:nvPr/>
        </p:nvPicPr>
        <p:blipFill>
          <a:blip r:embed="rId5">
            <a:extLst>
              <a:ext uri="{28A0092B-C50C-407E-A947-70E740481C1C}">
                <a14:useLocalDpi xmlns:a14="http://schemas.microsoft.com/office/drawing/2010/main" val="0"/>
              </a:ext>
            </a:extLst>
          </a:blip>
          <a:srcRect l="7417" r="29192" b="-3"/>
          <a:stretch>
            <a:fillRect/>
          </a:stretch>
        </p:blipFill>
        <p:spPr>
          <a:xfrm rot="5400000">
            <a:off x="4415366" y="3210558"/>
            <a:ext cx="3383280" cy="4003039"/>
          </a:xfrm>
          <a:prstGeom prst="rect">
            <a:avLst/>
          </a:prstGeom>
        </p:spPr>
      </p:pic>
      <p:pic>
        <p:nvPicPr>
          <p:cNvPr id="20" name="Picture 19">
            <a:extLst>
              <a:ext uri="{FF2B5EF4-FFF2-40B4-BE49-F238E27FC236}">
                <a16:creationId xmlns:a16="http://schemas.microsoft.com/office/drawing/2014/main" id="{26C5356D-8E83-CE16-FF99-7346C748497B}"/>
              </a:ext>
            </a:extLst>
          </p:cNvPr>
          <p:cNvPicPr>
            <a:picLocks noChangeAspect="1"/>
          </p:cNvPicPr>
          <p:nvPr/>
        </p:nvPicPr>
        <p:blipFill>
          <a:blip r:embed="rId6">
            <a:extLst>
              <a:ext uri="{28A0092B-C50C-407E-A947-70E740481C1C}">
                <a14:useLocalDpi xmlns:a14="http://schemas.microsoft.com/office/drawing/2010/main" val="0"/>
              </a:ext>
            </a:extLst>
          </a:blip>
          <a:srcRect r="11406" b="-3"/>
          <a:stretch>
            <a:fillRect/>
          </a:stretch>
        </p:blipFill>
        <p:spPr>
          <a:xfrm>
            <a:off x="20" y="3469102"/>
            <a:ext cx="4003019" cy="3388893"/>
          </a:xfrm>
          <a:prstGeom prst="rect">
            <a:avLst/>
          </a:prstGeom>
        </p:spPr>
      </p:pic>
      <p:pic>
        <p:nvPicPr>
          <p:cNvPr id="5" name="Picture 4">
            <a:extLst>
              <a:ext uri="{FF2B5EF4-FFF2-40B4-BE49-F238E27FC236}">
                <a16:creationId xmlns:a16="http://schemas.microsoft.com/office/drawing/2014/main" id="{B183A002-9182-58C6-EB71-6913D81B2502}"/>
              </a:ext>
            </a:extLst>
          </p:cNvPr>
          <p:cNvPicPr>
            <a:picLocks noChangeAspect="1"/>
          </p:cNvPicPr>
          <p:nvPr/>
        </p:nvPicPr>
        <p:blipFill>
          <a:blip r:embed="rId7">
            <a:extLst>
              <a:ext uri="{28A0092B-C50C-407E-A947-70E740481C1C}">
                <a14:useLocalDpi xmlns:a14="http://schemas.microsoft.com/office/drawing/2010/main" val="0"/>
              </a:ext>
            </a:extLst>
          </a:blip>
          <a:srcRect l="3080" r="7940" b="4"/>
          <a:stretch>
            <a:fillRect/>
          </a:stretch>
        </p:blipFill>
        <p:spPr>
          <a:xfrm>
            <a:off x="8256201" y="-45720"/>
            <a:ext cx="4014047" cy="3383280"/>
          </a:xfrm>
          <a:prstGeom prst="rect">
            <a:avLst/>
          </a:prstGeom>
        </p:spPr>
      </p:pic>
      <p:pic>
        <p:nvPicPr>
          <p:cNvPr id="17" name="Picture 16">
            <a:extLst>
              <a:ext uri="{FF2B5EF4-FFF2-40B4-BE49-F238E27FC236}">
                <a16:creationId xmlns:a16="http://schemas.microsoft.com/office/drawing/2014/main" id="{2660C795-284A-4287-912C-0B9678A98F32}"/>
              </a:ext>
            </a:extLst>
          </p:cNvPr>
          <p:cNvPicPr>
            <a:picLocks noChangeAspect="1"/>
          </p:cNvPicPr>
          <p:nvPr/>
        </p:nvPicPr>
        <p:blipFill>
          <a:blip r:embed="rId8">
            <a:extLst>
              <a:ext uri="{28A0092B-C50C-407E-A947-70E740481C1C}">
                <a14:useLocalDpi xmlns:a14="http://schemas.microsoft.com/office/drawing/2010/main" val="0"/>
              </a:ext>
            </a:extLst>
          </a:blip>
          <a:srcRect r="36333" b="2"/>
          <a:stretch>
            <a:fillRect/>
          </a:stretch>
        </p:blipFill>
        <p:spPr>
          <a:xfrm rot="5400000">
            <a:off x="8501536" y="3167531"/>
            <a:ext cx="3388893" cy="3992034"/>
          </a:xfrm>
          <a:prstGeom prst="rect">
            <a:avLst/>
          </a:prstGeom>
        </p:spPr>
      </p:pic>
      <p:sp>
        <p:nvSpPr>
          <p:cNvPr id="21" name="Rectangle 20">
            <a:extLst>
              <a:ext uri="{FF2B5EF4-FFF2-40B4-BE49-F238E27FC236}">
                <a16:creationId xmlns:a16="http://schemas.microsoft.com/office/drawing/2014/main" id="{239CDC8E-B35F-9D86-F385-F9A977A03BAF}"/>
              </a:ext>
            </a:extLst>
          </p:cNvPr>
          <p:cNvSpPr/>
          <p:nvPr/>
        </p:nvSpPr>
        <p:spPr>
          <a:xfrm>
            <a:off x="108155" y="206477"/>
            <a:ext cx="2664542" cy="789203"/>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Provide opportunities to take risk, safely Young leaders residential 26</a:t>
            </a:r>
          </a:p>
        </p:txBody>
      </p:sp>
      <p:sp>
        <p:nvSpPr>
          <p:cNvPr id="24" name="Rectangle 23">
            <a:extLst>
              <a:ext uri="{FF2B5EF4-FFF2-40B4-BE49-F238E27FC236}">
                <a16:creationId xmlns:a16="http://schemas.microsoft.com/office/drawing/2014/main" id="{D4431437-A522-0A66-A082-85A8006A555C}"/>
              </a:ext>
            </a:extLst>
          </p:cNvPr>
          <p:cNvSpPr/>
          <p:nvPr/>
        </p:nvSpPr>
        <p:spPr>
          <a:xfrm>
            <a:off x="319548" y="5953759"/>
            <a:ext cx="3205317" cy="793463"/>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We practice with them, DofE practice walk 25.</a:t>
            </a:r>
          </a:p>
        </p:txBody>
      </p:sp>
      <p:sp>
        <p:nvSpPr>
          <p:cNvPr id="25" name="Rectangle 24">
            <a:extLst>
              <a:ext uri="{FF2B5EF4-FFF2-40B4-BE49-F238E27FC236}">
                <a16:creationId xmlns:a16="http://schemas.microsoft.com/office/drawing/2014/main" id="{A10BDB1A-5FDB-A1C1-0473-1114F73B7ABF}"/>
              </a:ext>
            </a:extLst>
          </p:cNvPr>
          <p:cNvSpPr/>
          <p:nvPr/>
        </p:nvSpPr>
        <p:spPr>
          <a:xfrm>
            <a:off x="4157677" y="120444"/>
            <a:ext cx="3275510" cy="1253614"/>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1400" dirty="0">
                <a:solidFill>
                  <a:schemeClr val="tx1"/>
                </a:solidFill>
              </a:rPr>
              <a:t>We walk beside you on the adventures, Targeted Girls’ group 25</a:t>
            </a:r>
          </a:p>
        </p:txBody>
      </p:sp>
      <p:sp>
        <p:nvSpPr>
          <p:cNvPr id="26" name="Rectangle 25">
            <a:extLst>
              <a:ext uri="{FF2B5EF4-FFF2-40B4-BE49-F238E27FC236}">
                <a16:creationId xmlns:a16="http://schemas.microsoft.com/office/drawing/2014/main" id="{028D2CB8-E245-FFBF-C8E3-5ED3344EFA44}"/>
              </a:ext>
            </a:extLst>
          </p:cNvPr>
          <p:cNvSpPr/>
          <p:nvPr/>
        </p:nvSpPr>
        <p:spPr>
          <a:xfrm>
            <a:off x="4468761" y="5946715"/>
            <a:ext cx="3549445" cy="790841"/>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1400" dirty="0">
                <a:solidFill>
                  <a:schemeClr val="tx1"/>
                </a:solidFill>
              </a:rPr>
              <a:t>Build their confidence in safe environments, YL residential 2026</a:t>
            </a:r>
          </a:p>
        </p:txBody>
      </p:sp>
      <p:sp>
        <p:nvSpPr>
          <p:cNvPr id="27" name="Rectangle 26">
            <a:extLst>
              <a:ext uri="{FF2B5EF4-FFF2-40B4-BE49-F238E27FC236}">
                <a16:creationId xmlns:a16="http://schemas.microsoft.com/office/drawing/2014/main" id="{621279D3-2F58-77CD-B86D-B617270753DC}"/>
              </a:ext>
            </a:extLst>
          </p:cNvPr>
          <p:cNvSpPr/>
          <p:nvPr/>
        </p:nvSpPr>
        <p:spPr>
          <a:xfrm>
            <a:off x="8583561" y="2448560"/>
            <a:ext cx="3431458" cy="687930"/>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400" dirty="0">
                <a:solidFill>
                  <a:schemeClr val="tx1"/>
                </a:solidFill>
              </a:rPr>
              <a:t>Challenge our young people to have a go, YL residential 26</a:t>
            </a:r>
          </a:p>
        </p:txBody>
      </p:sp>
      <p:sp>
        <p:nvSpPr>
          <p:cNvPr id="29" name="Rectangle 28">
            <a:extLst>
              <a:ext uri="{FF2B5EF4-FFF2-40B4-BE49-F238E27FC236}">
                <a16:creationId xmlns:a16="http://schemas.microsoft.com/office/drawing/2014/main" id="{06E721C9-2DAF-F662-2EFB-0C7AAA359F5D}"/>
              </a:ext>
            </a:extLst>
          </p:cNvPr>
          <p:cNvSpPr/>
          <p:nvPr/>
        </p:nvSpPr>
        <p:spPr>
          <a:xfrm>
            <a:off x="8504903" y="3759200"/>
            <a:ext cx="3185652" cy="883921"/>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sz="1400" dirty="0">
              <a:solidFill>
                <a:schemeClr val="tx1"/>
              </a:solidFill>
            </a:endParaRPr>
          </a:p>
          <a:p>
            <a:pPr algn="ctr"/>
            <a:r>
              <a:rPr lang="en-GB" sz="1400" dirty="0">
                <a:solidFill>
                  <a:schemeClr val="tx1"/>
                </a:solidFill>
              </a:rPr>
              <a:t>We celebrate their achievements, Young leaders residential 26</a:t>
            </a:r>
            <a:endParaRPr lang="en-GB" dirty="0">
              <a:solidFill>
                <a:schemeClr val="tx1"/>
              </a:solidFill>
            </a:endParaRPr>
          </a:p>
          <a:p>
            <a:pPr algn="ctr"/>
            <a:endParaRPr lang="en-GB" dirty="0"/>
          </a:p>
        </p:txBody>
      </p:sp>
    </p:spTree>
    <p:extLst>
      <p:ext uri="{BB962C8B-B14F-4D97-AF65-F5344CB8AC3E}">
        <p14:creationId xmlns:p14="http://schemas.microsoft.com/office/powerpoint/2010/main" val="395599359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21AD32F-CE6D-0279-13FA-B2955235AF66}"/>
              </a:ext>
            </a:extLst>
          </p:cNvPr>
          <p:cNvSpPr>
            <a:spLocks noGrp="1"/>
          </p:cNvSpPr>
          <p:nvPr>
            <p:ph type="title"/>
          </p:nvPr>
        </p:nvSpPr>
        <p:spPr>
          <a:xfrm>
            <a:off x="593981" y="-234643"/>
            <a:ext cx="10515600" cy="1325563"/>
          </a:xfrm>
        </p:spPr>
        <p:txBody>
          <a:bodyPr/>
          <a:lstStyle/>
          <a:p>
            <a:r>
              <a:rPr lang="en-GB" dirty="0"/>
              <a:t>Biological Transition </a:t>
            </a:r>
          </a:p>
        </p:txBody>
      </p:sp>
      <p:sp>
        <p:nvSpPr>
          <p:cNvPr id="3" name="Text Placeholder 2">
            <a:extLst>
              <a:ext uri="{FF2B5EF4-FFF2-40B4-BE49-F238E27FC236}">
                <a16:creationId xmlns:a16="http://schemas.microsoft.com/office/drawing/2014/main" id="{16866F6F-F28E-FD8B-C0C4-69DC4F37B579}"/>
              </a:ext>
            </a:extLst>
          </p:cNvPr>
          <p:cNvSpPr>
            <a:spLocks noGrp="1"/>
          </p:cNvSpPr>
          <p:nvPr>
            <p:ph type="body" idx="1"/>
          </p:nvPr>
        </p:nvSpPr>
        <p:spPr>
          <a:xfrm>
            <a:off x="681345" y="855100"/>
            <a:ext cx="5157787" cy="823912"/>
          </a:xfrm>
        </p:spPr>
        <p:txBody>
          <a:bodyPr/>
          <a:lstStyle/>
          <a:p>
            <a:r>
              <a:rPr lang="en-GB" dirty="0"/>
              <a:t>Young person experiences </a:t>
            </a:r>
          </a:p>
          <a:p>
            <a:endParaRPr lang="en-GB" dirty="0"/>
          </a:p>
        </p:txBody>
      </p:sp>
      <p:sp>
        <p:nvSpPr>
          <p:cNvPr id="5" name="Text Placeholder 4">
            <a:extLst>
              <a:ext uri="{FF2B5EF4-FFF2-40B4-BE49-F238E27FC236}">
                <a16:creationId xmlns:a16="http://schemas.microsoft.com/office/drawing/2014/main" id="{C4B430FB-2039-E5EA-EBF8-5A930EC809C2}"/>
              </a:ext>
            </a:extLst>
          </p:cNvPr>
          <p:cNvSpPr>
            <a:spLocks noGrp="1"/>
          </p:cNvSpPr>
          <p:nvPr>
            <p:ph type="body" sz="quarter" idx="3"/>
          </p:nvPr>
        </p:nvSpPr>
        <p:spPr>
          <a:xfrm>
            <a:off x="6096000" y="872460"/>
            <a:ext cx="5183188" cy="823912"/>
          </a:xfrm>
        </p:spPr>
        <p:txBody>
          <a:bodyPr/>
          <a:lstStyle/>
          <a:p>
            <a:r>
              <a:rPr lang="en-GB" dirty="0"/>
              <a:t>Youth work interventions </a:t>
            </a:r>
          </a:p>
          <a:p>
            <a:endParaRPr lang="en-GB" dirty="0"/>
          </a:p>
        </p:txBody>
      </p:sp>
      <p:sp>
        <p:nvSpPr>
          <p:cNvPr id="6" name="Content Placeholder 5">
            <a:extLst>
              <a:ext uri="{FF2B5EF4-FFF2-40B4-BE49-F238E27FC236}">
                <a16:creationId xmlns:a16="http://schemas.microsoft.com/office/drawing/2014/main" id="{E22A7782-9801-2149-95A1-EDE069622E9F}"/>
              </a:ext>
            </a:extLst>
          </p:cNvPr>
          <p:cNvSpPr>
            <a:spLocks noGrp="1"/>
          </p:cNvSpPr>
          <p:nvPr>
            <p:ph sz="quarter" idx="4"/>
          </p:nvPr>
        </p:nvSpPr>
        <p:spPr>
          <a:xfrm>
            <a:off x="6005051" y="2008271"/>
            <a:ext cx="5183188" cy="3684588"/>
          </a:xfrm>
        </p:spPr>
        <p:txBody>
          <a:bodyPr/>
          <a:lstStyle/>
          <a:p>
            <a:r>
              <a:rPr lang="en-GB" dirty="0"/>
              <a:t>Explore Identity</a:t>
            </a:r>
          </a:p>
          <a:p>
            <a:r>
              <a:rPr lang="en-GB" dirty="0"/>
              <a:t>Informal opportunities to learn</a:t>
            </a:r>
          </a:p>
          <a:p>
            <a:r>
              <a:rPr lang="en-GB" dirty="0"/>
              <a:t>Discuss the issues</a:t>
            </a:r>
          </a:p>
          <a:p>
            <a:r>
              <a:rPr lang="en-GB" dirty="0"/>
              <a:t>Informative Visitors</a:t>
            </a:r>
          </a:p>
          <a:p>
            <a:r>
              <a:rPr lang="en-GB" dirty="0"/>
              <a:t>Space to socialise</a:t>
            </a:r>
          </a:p>
          <a:p>
            <a:r>
              <a:rPr lang="en-GB" dirty="0"/>
              <a:t>Safe environments to be</a:t>
            </a:r>
          </a:p>
          <a:p>
            <a:endParaRPr lang="en-GB" dirty="0"/>
          </a:p>
          <a:p>
            <a:endParaRPr lang="en-GB" dirty="0"/>
          </a:p>
        </p:txBody>
      </p:sp>
      <p:graphicFrame>
        <p:nvGraphicFramePr>
          <p:cNvPr id="9" name="Rectangle 1">
            <a:extLst>
              <a:ext uri="{FF2B5EF4-FFF2-40B4-BE49-F238E27FC236}">
                <a16:creationId xmlns:a16="http://schemas.microsoft.com/office/drawing/2014/main" id="{623F7302-21C6-E319-AC95-56F51799AFB1}"/>
              </a:ext>
            </a:extLst>
          </p:cNvPr>
          <p:cNvGraphicFramePr>
            <a:graphicFrameLocks noGrp="1"/>
          </p:cNvGraphicFramePr>
          <p:nvPr>
            <p:ph sz="half" idx="2"/>
            <p:extLst>
              <p:ext uri="{D42A27DB-BD31-4B8C-83A1-F6EECF244321}">
                <p14:modId xmlns:p14="http://schemas.microsoft.com/office/powerpoint/2010/main" val="1621112895"/>
              </p:ext>
            </p:extLst>
          </p:nvPr>
        </p:nvGraphicFramePr>
        <p:xfrm>
          <a:off x="839788" y="2008271"/>
          <a:ext cx="4666277" cy="4678204"/>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3647624148"/>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35" name="Rectangle 34">
            <a:extLst>
              <a:ext uri="{FF2B5EF4-FFF2-40B4-BE49-F238E27FC236}">
                <a16:creationId xmlns:a16="http://schemas.microsoft.com/office/drawing/2014/main" id="{C7336F7B-7038-4227-BCAC-E417CC3F669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1"/>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8" name="Picture 7">
            <a:extLst>
              <a:ext uri="{FF2B5EF4-FFF2-40B4-BE49-F238E27FC236}">
                <a16:creationId xmlns:a16="http://schemas.microsoft.com/office/drawing/2014/main" id="{6F4D7C71-F3CE-5D0C-AF0A-A327FCBBF67F}"/>
              </a:ext>
            </a:extLst>
          </p:cNvPr>
          <p:cNvPicPr>
            <a:picLocks noChangeAspect="1"/>
          </p:cNvPicPr>
          <p:nvPr/>
        </p:nvPicPr>
        <p:blipFill>
          <a:blip r:embed="rId3">
            <a:extLst>
              <a:ext uri="{28A0092B-C50C-407E-A947-70E740481C1C}">
                <a14:useLocalDpi xmlns:a14="http://schemas.microsoft.com/office/drawing/2010/main" val="0"/>
              </a:ext>
            </a:extLst>
          </a:blip>
          <a:srcRect l="2163" r="8239" b="-1"/>
          <a:stretch>
            <a:fillRect/>
          </a:stretch>
        </p:blipFill>
        <p:spPr>
          <a:xfrm>
            <a:off x="196731" y="175147"/>
            <a:ext cx="3792174" cy="3174339"/>
          </a:xfrm>
          <a:prstGeom prst="rect">
            <a:avLst/>
          </a:prstGeom>
        </p:spPr>
      </p:pic>
      <p:pic>
        <p:nvPicPr>
          <p:cNvPr id="10" name="Picture 9">
            <a:extLst>
              <a:ext uri="{FF2B5EF4-FFF2-40B4-BE49-F238E27FC236}">
                <a16:creationId xmlns:a16="http://schemas.microsoft.com/office/drawing/2014/main" id="{074FB435-2244-D151-14B4-BB0389152E7E}"/>
              </a:ext>
            </a:extLst>
          </p:cNvPr>
          <p:cNvPicPr>
            <a:picLocks noChangeAspect="1"/>
          </p:cNvPicPr>
          <p:nvPr/>
        </p:nvPicPr>
        <p:blipFill>
          <a:blip r:embed="rId4">
            <a:extLst>
              <a:ext uri="{28A0092B-C50C-407E-A947-70E740481C1C}">
                <a14:useLocalDpi xmlns:a14="http://schemas.microsoft.com/office/drawing/2010/main" val="0"/>
              </a:ext>
            </a:extLst>
          </a:blip>
          <a:srcRect r="37221" b="3"/>
          <a:stretch>
            <a:fillRect/>
          </a:stretch>
        </p:blipFill>
        <p:spPr>
          <a:xfrm rot="5400000">
            <a:off x="4518008" y="-133770"/>
            <a:ext cx="3174339" cy="3792174"/>
          </a:xfrm>
          <a:prstGeom prst="rect">
            <a:avLst/>
          </a:prstGeom>
        </p:spPr>
      </p:pic>
      <p:pic>
        <p:nvPicPr>
          <p:cNvPr id="12" name="Picture 11">
            <a:extLst>
              <a:ext uri="{FF2B5EF4-FFF2-40B4-BE49-F238E27FC236}">
                <a16:creationId xmlns:a16="http://schemas.microsoft.com/office/drawing/2014/main" id="{6018C16F-CEF9-F7AD-CC5A-13ECE7E528B1}"/>
              </a:ext>
            </a:extLst>
          </p:cNvPr>
          <p:cNvPicPr>
            <a:picLocks noChangeAspect="1"/>
          </p:cNvPicPr>
          <p:nvPr/>
        </p:nvPicPr>
        <p:blipFill>
          <a:blip r:embed="rId5">
            <a:extLst>
              <a:ext uri="{28A0092B-C50C-407E-A947-70E740481C1C}">
                <a14:useLocalDpi xmlns:a14="http://schemas.microsoft.com/office/drawing/2010/main" val="0"/>
              </a:ext>
            </a:extLst>
          </a:blip>
          <a:srcRect l="10124" r="277" b="-1"/>
          <a:stretch>
            <a:fillRect/>
          </a:stretch>
        </p:blipFill>
        <p:spPr>
          <a:xfrm>
            <a:off x="8194217" y="175147"/>
            <a:ext cx="3792174" cy="3174339"/>
          </a:xfrm>
          <a:prstGeom prst="rect">
            <a:avLst/>
          </a:prstGeom>
        </p:spPr>
      </p:pic>
      <p:pic>
        <p:nvPicPr>
          <p:cNvPr id="4" name="Picture 3">
            <a:extLst>
              <a:ext uri="{FF2B5EF4-FFF2-40B4-BE49-F238E27FC236}">
                <a16:creationId xmlns:a16="http://schemas.microsoft.com/office/drawing/2014/main" id="{4DFB75BD-A42F-F1D2-9B80-4E2ED05D22E4}"/>
              </a:ext>
            </a:extLst>
          </p:cNvPr>
          <p:cNvPicPr>
            <a:picLocks noChangeAspect="1"/>
          </p:cNvPicPr>
          <p:nvPr/>
        </p:nvPicPr>
        <p:blipFill>
          <a:blip r:embed="rId6">
            <a:extLst>
              <a:ext uri="{28A0092B-C50C-407E-A947-70E740481C1C}">
                <a14:useLocalDpi xmlns:a14="http://schemas.microsoft.com/office/drawing/2010/main" val="0"/>
              </a:ext>
            </a:extLst>
          </a:blip>
          <a:srcRect l="3748" r="33531" b="3"/>
          <a:stretch>
            <a:fillRect/>
          </a:stretch>
        </p:blipFill>
        <p:spPr>
          <a:xfrm rot="5400000">
            <a:off x="501462" y="3198137"/>
            <a:ext cx="3171426" cy="3792174"/>
          </a:xfrm>
          <a:prstGeom prst="rect">
            <a:avLst/>
          </a:prstGeom>
        </p:spPr>
      </p:pic>
      <p:pic>
        <p:nvPicPr>
          <p:cNvPr id="11" name="Picture 10">
            <a:extLst>
              <a:ext uri="{FF2B5EF4-FFF2-40B4-BE49-F238E27FC236}">
                <a16:creationId xmlns:a16="http://schemas.microsoft.com/office/drawing/2014/main" id="{E16D3A58-9C0B-7895-485A-C0C048C5E609}"/>
              </a:ext>
            </a:extLst>
          </p:cNvPr>
          <p:cNvPicPr>
            <a:picLocks noChangeAspect="1"/>
          </p:cNvPicPr>
          <p:nvPr/>
        </p:nvPicPr>
        <p:blipFill>
          <a:blip r:embed="rId7">
            <a:extLst>
              <a:ext uri="{28A0092B-C50C-407E-A947-70E740481C1C}">
                <a14:useLocalDpi xmlns:a14="http://schemas.microsoft.com/office/drawing/2010/main" val="0"/>
              </a:ext>
            </a:extLst>
          </a:blip>
          <a:srcRect l="8763" r="28516" b="3"/>
          <a:stretch>
            <a:fillRect/>
          </a:stretch>
        </p:blipFill>
        <p:spPr>
          <a:xfrm rot="5400000">
            <a:off x="4513822" y="3198137"/>
            <a:ext cx="3171426" cy="3792174"/>
          </a:xfrm>
          <a:prstGeom prst="rect">
            <a:avLst/>
          </a:prstGeom>
        </p:spPr>
      </p:pic>
      <p:pic>
        <p:nvPicPr>
          <p:cNvPr id="13" name="Picture 12">
            <a:extLst>
              <a:ext uri="{FF2B5EF4-FFF2-40B4-BE49-F238E27FC236}">
                <a16:creationId xmlns:a16="http://schemas.microsoft.com/office/drawing/2014/main" id="{61CD45F1-E708-78AA-25D6-865FAFE12703}"/>
              </a:ext>
            </a:extLst>
          </p:cNvPr>
          <p:cNvPicPr>
            <a:picLocks noChangeAspect="1"/>
          </p:cNvPicPr>
          <p:nvPr/>
        </p:nvPicPr>
        <p:blipFill>
          <a:blip r:embed="rId8">
            <a:extLst>
              <a:ext uri="{28A0092B-C50C-407E-A947-70E740481C1C}">
                <a14:useLocalDpi xmlns:a14="http://schemas.microsoft.com/office/drawing/2010/main" val="0"/>
              </a:ext>
            </a:extLst>
          </a:blip>
          <a:srcRect l="10321" r="-4" b="-4"/>
          <a:stretch>
            <a:fillRect/>
          </a:stretch>
        </p:blipFill>
        <p:spPr>
          <a:xfrm>
            <a:off x="8188574" y="3508511"/>
            <a:ext cx="3792174" cy="3171426"/>
          </a:xfrm>
          <a:prstGeom prst="rect">
            <a:avLst/>
          </a:prstGeom>
        </p:spPr>
      </p:pic>
      <p:sp>
        <p:nvSpPr>
          <p:cNvPr id="16" name="Rectangle 15">
            <a:extLst>
              <a:ext uri="{FF2B5EF4-FFF2-40B4-BE49-F238E27FC236}">
                <a16:creationId xmlns:a16="http://schemas.microsoft.com/office/drawing/2014/main" id="{1A3D796E-C1BC-836F-5ECD-33A8617FB652}"/>
              </a:ext>
            </a:extLst>
          </p:cNvPr>
          <p:cNvSpPr/>
          <p:nvPr/>
        </p:nvSpPr>
        <p:spPr>
          <a:xfrm>
            <a:off x="540774" y="462116"/>
            <a:ext cx="3175820" cy="904568"/>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endParaRPr lang="en-GB" dirty="0">
              <a:solidFill>
                <a:schemeClr val="tx1"/>
              </a:solidFill>
            </a:endParaRPr>
          </a:p>
          <a:p>
            <a:pPr algn="ctr"/>
            <a:r>
              <a:rPr lang="en-GB" sz="1400" dirty="0">
                <a:solidFill>
                  <a:schemeClr val="tx1"/>
                </a:solidFill>
              </a:rPr>
              <a:t>Explore Identity</a:t>
            </a:r>
          </a:p>
          <a:p>
            <a:pPr algn="ctr"/>
            <a:r>
              <a:rPr lang="en-GB" dirty="0">
                <a:solidFill>
                  <a:schemeClr val="tx1"/>
                </a:solidFill>
              </a:rPr>
              <a:t> </a:t>
            </a:r>
          </a:p>
        </p:txBody>
      </p:sp>
      <p:sp>
        <p:nvSpPr>
          <p:cNvPr id="17" name="Rectangle 16">
            <a:extLst>
              <a:ext uri="{FF2B5EF4-FFF2-40B4-BE49-F238E27FC236}">
                <a16:creationId xmlns:a16="http://schemas.microsoft.com/office/drawing/2014/main" id="{72A36832-4897-C6C5-BEA7-EE8E9DBD78D8}"/>
              </a:ext>
            </a:extLst>
          </p:cNvPr>
          <p:cNvSpPr/>
          <p:nvPr/>
        </p:nvSpPr>
        <p:spPr>
          <a:xfrm>
            <a:off x="540774" y="3814916"/>
            <a:ext cx="3175820" cy="584364"/>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I</a:t>
            </a:r>
          </a:p>
          <a:p>
            <a:pPr algn="ctr"/>
            <a:r>
              <a:rPr lang="en-GB" sz="1400" dirty="0" err="1">
                <a:solidFill>
                  <a:schemeClr val="tx1"/>
                </a:solidFill>
              </a:rPr>
              <a:t>nformative</a:t>
            </a:r>
            <a:r>
              <a:rPr lang="en-GB" sz="1400" dirty="0">
                <a:solidFill>
                  <a:schemeClr val="tx1"/>
                </a:solidFill>
              </a:rPr>
              <a:t> Visitors</a:t>
            </a:r>
            <a:endParaRPr lang="en-GB" dirty="0">
              <a:solidFill>
                <a:schemeClr val="tx1"/>
              </a:solidFill>
            </a:endParaRPr>
          </a:p>
          <a:p>
            <a:pPr algn="ctr"/>
            <a:r>
              <a:rPr lang="en-GB" dirty="0">
                <a:solidFill>
                  <a:schemeClr val="tx1"/>
                </a:solidFill>
              </a:rPr>
              <a:t> </a:t>
            </a:r>
          </a:p>
        </p:txBody>
      </p:sp>
      <p:sp>
        <p:nvSpPr>
          <p:cNvPr id="18" name="Rectangle 17">
            <a:extLst>
              <a:ext uri="{FF2B5EF4-FFF2-40B4-BE49-F238E27FC236}">
                <a16:creationId xmlns:a16="http://schemas.microsoft.com/office/drawing/2014/main" id="{C8C0F801-8250-D660-B014-9B59ABAA5C67}"/>
              </a:ext>
            </a:extLst>
          </p:cNvPr>
          <p:cNvSpPr/>
          <p:nvPr/>
        </p:nvSpPr>
        <p:spPr>
          <a:xfrm>
            <a:off x="4454013" y="462116"/>
            <a:ext cx="3382297" cy="1032387"/>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1400" dirty="0">
                <a:solidFill>
                  <a:schemeClr val="tx1"/>
                </a:solidFill>
              </a:rPr>
              <a:t>Informal opportunities to learn</a:t>
            </a:r>
          </a:p>
          <a:p>
            <a:pPr algn="ctr"/>
            <a:r>
              <a:rPr lang="en-GB" sz="1400" dirty="0"/>
              <a:t>  </a:t>
            </a:r>
          </a:p>
        </p:txBody>
      </p:sp>
      <p:sp>
        <p:nvSpPr>
          <p:cNvPr id="19" name="Rectangle 18">
            <a:extLst>
              <a:ext uri="{FF2B5EF4-FFF2-40B4-BE49-F238E27FC236}">
                <a16:creationId xmlns:a16="http://schemas.microsoft.com/office/drawing/2014/main" id="{418C8D56-9A7D-A811-EB1B-4EBBDBA8BD5E}"/>
              </a:ext>
            </a:extLst>
          </p:cNvPr>
          <p:cNvSpPr/>
          <p:nvPr/>
        </p:nvSpPr>
        <p:spPr>
          <a:xfrm>
            <a:off x="4403327" y="5801887"/>
            <a:ext cx="3382297" cy="757083"/>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endParaRPr lang="en-GB" dirty="0">
              <a:solidFill>
                <a:schemeClr val="tx1"/>
              </a:solidFill>
            </a:endParaRPr>
          </a:p>
          <a:p>
            <a:pPr algn="ctr"/>
            <a:r>
              <a:rPr lang="en-GB" sz="1400" dirty="0">
                <a:solidFill>
                  <a:schemeClr val="tx1"/>
                </a:solidFill>
              </a:rPr>
              <a:t>Space to socialise</a:t>
            </a:r>
          </a:p>
          <a:p>
            <a:pPr algn="ctr"/>
            <a:endParaRPr lang="en-GB" dirty="0">
              <a:solidFill>
                <a:schemeClr val="tx1"/>
              </a:solidFill>
            </a:endParaRPr>
          </a:p>
        </p:txBody>
      </p:sp>
      <p:sp>
        <p:nvSpPr>
          <p:cNvPr id="21" name="Rectangle 20">
            <a:extLst>
              <a:ext uri="{FF2B5EF4-FFF2-40B4-BE49-F238E27FC236}">
                <a16:creationId xmlns:a16="http://schemas.microsoft.com/office/drawing/2014/main" id="{AF544216-FF1F-8986-F35A-B8EFEC677322}"/>
              </a:ext>
            </a:extLst>
          </p:cNvPr>
          <p:cNvSpPr/>
          <p:nvPr/>
        </p:nvSpPr>
        <p:spPr>
          <a:xfrm>
            <a:off x="8534400" y="2172929"/>
            <a:ext cx="3244645" cy="1032387"/>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dirty="0">
                <a:solidFill>
                  <a:schemeClr val="tx1"/>
                </a:solidFill>
              </a:rPr>
              <a:t>Discuss the issues</a:t>
            </a:r>
            <a:endParaRPr lang="en-GB" sz="1400" dirty="0">
              <a:solidFill>
                <a:schemeClr val="tx1"/>
              </a:solidFill>
            </a:endParaRPr>
          </a:p>
          <a:p>
            <a:pPr algn="ctr"/>
            <a:r>
              <a:rPr lang="en-GB" dirty="0">
                <a:solidFill>
                  <a:schemeClr val="tx1"/>
                </a:solidFill>
              </a:rPr>
              <a:t> </a:t>
            </a:r>
          </a:p>
        </p:txBody>
      </p:sp>
      <p:sp>
        <p:nvSpPr>
          <p:cNvPr id="22" name="Rectangle 21">
            <a:extLst>
              <a:ext uri="{FF2B5EF4-FFF2-40B4-BE49-F238E27FC236}">
                <a16:creationId xmlns:a16="http://schemas.microsoft.com/office/drawing/2014/main" id="{9C7EA470-CBEB-15C8-BA95-25CF5A2C49B8}"/>
              </a:ext>
            </a:extLst>
          </p:cNvPr>
          <p:cNvSpPr/>
          <p:nvPr/>
        </p:nvSpPr>
        <p:spPr>
          <a:xfrm>
            <a:off x="8406581" y="3608439"/>
            <a:ext cx="3372464" cy="865238"/>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endParaRPr lang="en-GB" dirty="0">
              <a:solidFill>
                <a:schemeClr val="tx1"/>
              </a:solidFill>
            </a:endParaRPr>
          </a:p>
          <a:p>
            <a:pPr algn="ctr"/>
            <a:r>
              <a:rPr lang="en-GB" sz="1400" dirty="0">
                <a:solidFill>
                  <a:schemeClr val="tx1"/>
                </a:solidFill>
              </a:rPr>
              <a:t>Safe environments to be</a:t>
            </a:r>
          </a:p>
          <a:p>
            <a:pPr algn="ctr"/>
            <a:r>
              <a:rPr lang="en-GB" dirty="0">
                <a:solidFill>
                  <a:schemeClr val="tx1"/>
                </a:solidFill>
              </a:rPr>
              <a:t> </a:t>
            </a:r>
          </a:p>
        </p:txBody>
      </p:sp>
    </p:spTree>
    <p:extLst>
      <p:ext uri="{BB962C8B-B14F-4D97-AF65-F5344CB8AC3E}">
        <p14:creationId xmlns:p14="http://schemas.microsoft.com/office/powerpoint/2010/main" val="34500722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9" name="Title 8">
            <a:extLst>
              <a:ext uri="{FF2B5EF4-FFF2-40B4-BE49-F238E27FC236}">
                <a16:creationId xmlns:a16="http://schemas.microsoft.com/office/drawing/2014/main" id="{658455A9-DF72-4657-0240-94A217155FB7}"/>
              </a:ext>
            </a:extLst>
          </p:cNvPr>
          <p:cNvSpPr>
            <a:spLocks noGrp="1"/>
          </p:cNvSpPr>
          <p:nvPr>
            <p:ph type="title"/>
          </p:nvPr>
        </p:nvSpPr>
        <p:spPr/>
        <p:txBody>
          <a:bodyPr/>
          <a:lstStyle/>
          <a:p>
            <a:r>
              <a:rPr lang="en-GB" dirty="0"/>
              <a:t>Social Transition </a:t>
            </a:r>
          </a:p>
        </p:txBody>
      </p:sp>
      <p:sp>
        <p:nvSpPr>
          <p:cNvPr id="10" name="Text Placeholder 9">
            <a:extLst>
              <a:ext uri="{FF2B5EF4-FFF2-40B4-BE49-F238E27FC236}">
                <a16:creationId xmlns:a16="http://schemas.microsoft.com/office/drawing/2014/main" id="{32AA93FB-3D8F-8147-D53D-7681589BEF0B}"/>
              </a:ext>
            </a:extLst>
          </p:cNvPr>
          <p:cNvSpPr>
            <a:spLocks noGrp="1"/>
          </p:cNvSpPr>
          <p:nvPr>
            <p:ph type="body" idx="1"/>
          </p:nvPr>
        </p:nvSpPr>
        <p:spPr/>
        <p:txBody>
          <a:bodyPr/>
          <a:lstStyle/>
          <a:p>
            <a:r>
              <a:rPr lang="en-GB" dirty="0"/>
              <a:t>Young person experiences </a:t>
            </a:r>
          </a:p>
          <a:p>
            <a:endParaRPr lang="en-GB" dirty="0"/>
          </a:p>
        </p:txBody>
      </p:sp>
      <p:graphicFrame>
        <p:nvGraphicFramePr>
          <p:cNvPr id="16" name="Content Placeholder 10">
            <a:extLst>
              <a:ext uri="{FF2B5EF4-FFF2-40B4-BE49-F238E27FC236}">
                <a16:creationId xmlns:a16="http://schemas.microsoft.com/office/drawing/2014/main" id="{97DDB834-C925-730A-56EE-C24FC2F871E5}"/>
              </a:ext>
            </a:extLst>
          </p:cNvPr>
          <p:cNvGraphicFramePr>
            <a:graphicFrameLocks noGrp="1"/>
          </p:cNvGraphicFramePr>
          <p:nvPr>
            <p:ph sz="half" idx="2"/>
            <p:extLst>
              <p:ext uri="{D42A27DB-BD31-4B8C-83A1-F6EECF244321}">
                <p14:modId xmlns:p14="http://schemas.microsoft.com/office/powerpoint/2010/main" val="3659084931"/>
              </p:ext>
            </p:extLst>
          </p:nvPr>
        </p:nvGraphicFramePr>
        <p:xfrm>
          <a:off x="839788" y="2505075"/>
          <a:ext cx="5157787" cy="3684588"/>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12" name="Text Placeholder 11">
            <a:extLst>
              <a:ext uri="{FF2B5EF4-FFF2-40B4-BE49-F238E27FC236}">
                <a16:creationId xmlns:a16="http://schemas.microsoft.com/office/drawing/2014/main" id="{BEE9AAA6-1F42-B1D6-58D7-4BE603EDDBF6}"/>
              </a:ext>
            </a:extLst>
          </p:cNvPr>
          <p:cNvSpPr>
            <a:spLocks noGrp="1"/>
          </p:cNvSpPr>
          <p:nvPr>
            <p:ph type="body" sz="quarter" idx="3"/>
          </p:nvPr>
        </p:nvSpPr>
        <p:spPr/>
        <p:txBody>
          <a:bodyPr/>
          <a:lstStyle/>
          <a:p>
            <a:r>
              <a:rPr lang="en-GB" dirty="0"/>
              <a:t>Youth work interventions </a:t>
            </a:r>
          </a:p>
          <a:p>
            <a:endParaRPr lang="en-GB" dirty="0"/>
          </a:p>
        </p:txBody>
      </p:sp>
      <p:sp>
        <p:nvSpPr>
          <p:cNvPr id="14" name="Content Placeholder 13">
            <a:extLst>
              <a:ext uri="{FF2B5EF4-FFF2-40B4-BE49-F238E27FC236}">
                <a16:creationId xmlns:a16="http://schemas.microsoft.com/office/drawing/2014/main" id="{3B045751-43E9-D980-6DB0-BF2D2E1D1F06}"/>
              </a:ext>
            </a:extLst>
          </p:cNvPr>
          <p:cNvSpPr>
            <a:spLocks noGrp="1"/>
          </p:cNvSpPr>
          <p:nvPr>
            <p:ph sz="quarter" idx="4"/>
          </p:nvPr>
        </p:nvSpPr>
        <p:spPr/>
        <p:txBody>
          <a:bodyPr>
            <a:normAutofit fontScale="92500" lnSpcReduction="10000"/>
          </a:bodyPr>
          <a:lstStyle/>
          <a:p>
            <a:r>
              <a:rPr lang="en-GB" dirty="0"/>
              <a:t>Sometimes just playing a board game </a:t>
            </a:r>
          </a:p>
          <a:p>
            <a:r>
              <a:rPr lang="en-GB" dirty="0"/>
              <a:t>Going on trips  </a:t>
            </a:r>
          </a:p>
          <a:p>
            <a:r>
              <a:rPr lang="en-GB" dirty="0"/>
              <a:t>Provide opportunities to learn </a:t>
            </a:r>
          </a:p>
          <a:p>
            <a:r>
              <a:rPr lang="en-GB" dirty="0"/>
              <a:t>We provide advice </a:t>
            </a:r>
          </a:p>
          <a:p>
            <a:r>
              <a:rPr lang="en-GB" dirty="0"/>
              <a:t>Meeting young people where they are </a:t>
            </a:r>
          </a:p>
          <a:p>
            <a:r>
              <a:rPr lang="en-GB" dirty="0"/>
              <a:t>Challenge young people to “Give it a go”  </a:t>
            </a:r>
          </a:p>
          <a:p>
            <a:pPr marL="0" indent="0">
              <a:buNone/>
            </a:pPr>
            <a:endParaRPr lang="en-GB" dirty="0"/>
          </a:p>
          <a:p>
            <a:endParaRPr lang="en-GB" dirty="0"/>
          </a:p>
        </p:txBody>
      </p:sp>
    </p:spTree>
    <p:extLst>
      <p:ext uri="{BB962C8B-B14F-4D97-AF65-F5344CB8AC3E}">
        <p14:creationId xmlns:p14="http://schemas.microsoft.com/office/powerpoint/2010/main" val="244671877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13" name="Picture 12">
            <a:extLst>
              <a:ext uri="{FF2B5EF4-FFF2-40B4-BE49-F238E27FC236}">
                <a16:creationId xmlns:a16="http://schemas.microsoft.com/office/drawing/2014/main" id="{E4F73D22-88DB-8595-3B13-E1D5ADA2657A}"/>
              </a:ext>
            </a:extLst>
          </p:cNvPr>
          <p:cNvPicPr>
            <a:picLocks noChangeAspect="1"/>
          </p:cNvPicPr>
          <p:nvPr/>
        </p:nvPicPr>
        <p:blipFill>
          <a:blip r:embed="rId3">
            <a:extLst>
              <a:ext uri="{28A0092B-C50C-407E-A947-70E740481C1C}">
                <a14:useLocalDpi xmlns:a14="http://schemas.microsoft.com/office/drawing/2010/main" val="0"/>
              </a:ext>
            </a:extLst>
          </a:blip>
          <a:srcRect r="37221" b="3"/>
          <a:stretch>
            <a:fillRect/>
          </a:stretch>
        </p:blipFill>
        <p:spPr>
          <a:xfrm rot="5400000">
            <a:off x="970281" y="388044"/>
            <a:ext cx="2624663" cy="3135505"/>
          </a:xfrm>
          <a:prstGeom prst="rect">
            <a:avLst/>
          </a:prstGeom>
        </p:spPr>
      </p:pic>
      <p:pic>
        <p:nvPicPr>
          <p:cNvPr id="17" name="Picture 16">
            <a:extLst>
              <a:ext uri="{FF2B5EF4-FFF2-40B4-BE49-F238E27FC236}">
                <a16:creationId xmlns:a16="http://schemas.microsoft.com/office/drawing/2014/main" id="{ECA75575-EF3B-0DA7-CF1A-952C24C0910F}"/>
              </a:ext>
            </a:extLst>
          </p:cNvPr>
          <p:cNvPicPr>
            <a:picLocks noChangeAspect="1"/>
          </p:cNvPicPr>
          <p:nvPr/>
        </p:nvPicPr>
        <p:blipFill>
          <a:blip r:embed="rId4">
            <a:extLst>
              <a:ext uri="{28A0092B-C50C-407E-A947-70E740481C1C}">
                <a14:useLocalDpi xmlns:a14="http://schemas.microsoft.com/office/drawing/2010/main" val="0"/>
              </a:ext>
            </a:extLst>
          </a:blip>
          <a:srcRect r="10317" b="-4"/>
          <a:stretch>
            <a:fillRect/>
          </a:stretch>
        </p:blipFill>
        <p:spPr>
          <a:xfrm>
            <a:off x="4546074" y="643466"/>
            <a:ext cx="3138375" cy="2624662"/>
          </a:xfrm>
          <a:prstGeom prst="rect">
            <a:avLst/>
          </a:prstGeom>
        </p:spPr>
      </p:pic>
      <p:pic>
        <p:nvPicPr>
          <p:cNvPr id="15" name="Picture 14">
            <a:extLst>
              <a:ext uri="{FF2B5EF4-FFF2-40B4-BE49-F238E27FC236}">
                <a16:creationId xmlns:a16="http://schemas.microsoft.com/office/drawing/2014/main" id="{B881B696-51CC-E1DC-D019-D7CE0491762D}"/>
              </a:ext>
            </a:extLst>
          </p:cNvPr>
          <p:cNvPicPr>
            <a:picLocks noChangeAspect="1"/>
          </p:cNvPicPr>
          <p:nvPr/>
        </p:nvPicPr>
        <p:blipFill>
          <a:blip r:embed="rId5">
            <a:extLst>
              <a:ext uri="{28A0092B-C50C-407E-A947-70E740481C1C}">
                <a14:useLocalDpi xmlns:a14="http://schemas.microsoft.com/office/drawing/2010/main" val="0"/>
              </a:ext>
            </a:extLst>
          </a:blip>
          <a:srcRect r="37221" b="3"/>
          <a:stretch>
            <a:fillRect/>
          </a:stretch>
        </p:blipFill>
        <p:spPr>
          <a:xfrm rot="5400000">
            <a:off x="8616317" y="388045"/>
            <a:ext cx="2624662" cy="3135503"/>
          </a:xfrm>
          <a:prstGeom prst="rect">
            <a:avLst/>
          </a:prstGeom>
        </p:spPr>
      </p:pic>
      <p:pic>
        <p:nvPicPr>
          <p:cNvPr id="7" name="Picture 6">
            <a:extLst>
              <a:ext uri="{FF2B5EF4-FFF2-40B4-BE49-F238E27FC236}">
                <a16:creationId xmlns:a16="http://schemas.microsoft.com/office/drawing/2014/main" id="{656E9B1E-BA92-A94A-529C-0AA0BC5547A6}"/>
              </a:ext>
            </a:extLst>
          </p:cNvPr>
          <p:cNvPicPr>
            <a:picLocks noChangeAspect="1"/>
          </p:cNvPicPr>
          <p:nvPr/>
        </p:nvPicPr>
        <p:blipFill>
          <a:blip r:embed="rId6">
            <a:extLst>
              <a:ext uri="{28A0092B-C50C-407E-A947-70E740481C1C}">
                <a14:useLocalDpi xmlns:a14="http://schemas.microsoft.com/office/drawing/2010/main" val="0"/>
              </a:ext>
            </a:extLst>
          </a:blip>
          <a:srcRect l="443" r="36778" b="3"/>
          <a:stretch>
            <a:fillRect/>
          </a:stretch>
        </p:blipFill>
        <p:spPr>
          <a:xfrm rot="5400000">
            <a:off x="970280" y="3334442"/>
            <a:ext cx="2624665" cy="3135506"/>
          </a:xfrm>
          <a:prstGeom prst="rect">
            <a:avLst/>
          </a:prstGeom>
        </p:spPr>
      </p:pic>
      <p:pic>
        <p:nvPicPr>
          <p:cNvPr id="9" name="Picture 8">
            <a:extLst>
              <a:ext uri="{FF2B5EF4-FFF2-40B4-BE49-F238E27FC236}">
                <a16:creationId xmlns:a16="http://schemas.microsoft.com/office/drawing/2014/main" id="{E15FEC42-9BD4-AF22-99AE-DE8F65A92B4F}"/>
              </a:ext>
            </a:extLst>
          </p:cNvPr>
          <p:cNvPicPr>
            <a:picLocks noChangeAspect="1"/>
          </p:cNvPicPr>
          <p:nvPr/>
        </p:nvPicPr>
        <p:blipFill>
          <a:blip r:embed="rId7">
            <a:extLst>
              <a:ext uri="{28A0092B-C50C-407E-A947-70E740481C1C}">
                <a14:useLocalDpi xmlns:a14="http://schemas.microsoft.com/office/drawing/2010/main" val="0"/>
              </a:ext>
            </a:extLst>
          </a:blip>
          <a:srcRect l="10321" r="-4" b="-4"/>
          <a:stretch>
            <a:fillRect/>
          </a:stretch>
        </p:blipFill>
        <p:spPr>
          <a:xfrm>
            <a:off x="4534518" y="3589863"/>
            <a:ext cx="3161489" cy="2643993"/>
          </a:xfrm>
          <a:prstGeom prst="rect">
            <a:avLst/>
          </a:prstGeom>
        </p:spPr>
      </p:pic>
      <p:pic>
        <p:nvPicPr>
          <p:cNvPr id="3" name="Picture 2">
            <a:extLst>
              <a:ext uri="{FF2B5EF4-FFF2-40B4-BE49-F238E27FC236}">
                <a16:creationId xmlns:a16="http://schemas.microsoft.com/office/drawing/2014/main" id="{A0A5A277-DFAA-2999-3D25-0A263B88D8C4}"/>
              </a:ext>
            </a:extLst>
          </p:cNvPr>
          <p:cNvPicPr>
            <a:picLocks noChangeAspect="1"/>
          </p:cNvPicPr>
          <p:nvPr/>
        </p:nvPicPr>
        <p:blipFill>
          <a:blip r:embed="rId8">
            <a:extLst>
              <a:ext uri="{28A0092B-C50C-407E-A947-70E740481C1C}">
                <a14:useLocalDpi xmlns:a14="http://schemas.microsoft.com/office/drawing/2010/main" val="0"/>
              </a:ext>
            </a:extLst>
          </a:blip>
          <a:srcRect t="16613" r="3" b="20666"/>
          <a:stretch>
            <a:fillRect/>
          </a:stretch>
        </p:blipFill>
        <p:spPr>
          <a:xfrm>
            <a:off x="8347890" y="3589863"/>
            <a:ext cx="3161515" cy="2643992"/>
          </a:xfrm>
          <a:prstGeom prst="rect">
            <a:avLst/>
          </a:prstGeom>
        </p:spPr>
      </p:pic>
      <p:sp>
        <p:nvSpPr>
          <p:cNvPr id="19" name="Rectangle 18">
            <a:extLst>
              <a:ext uri="{FF2B5EF4-FFF2-40B4-BE49-F238E27FC236}">
                <a16:creationId xmlns:a16="http://schemas.microsoft.com/office/drawing/2014/main" id="{3CF9B6AC-67AC-F157-5FD6-9DCDA11346BE}"/>
              </a:ext>
            </a:extLst>
          </p:cNvPr>
          <p:cNvSpPr/>
          <p:nvPr/>
        </p:nvSpPr>
        <p:spPr>
          <a:xfrm>
            <a:off x="901484" y="914400"/>
            <a:ext cx="2778649" cy="884362"/>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Sometimes just playing a board game </a:t>
            </a:r>
          </a:p>
        </p:txBody>
      </p:sp>
      <p:sp>
        <p:nvSpPr>
          <p:cNvPr id="20" name="Rectangle 19">
            <a:extLst>
              <a:ext uri="{FF2B5EF4-FFF2-40B4-BE49-F238E27FC236}">
                <a16:creationId xmlns:a16="http://schemas.microsoft.com/office/drawing/2014/main" id="{95970A10-EAE0-07D1-2C38-67FF6FBBFDEC}"/>
              </a:ext>
            </a:extLst>
          </p:cNvPr>
          <p:cNvSpPr/>
          <p:nvPr/>
        </p:nvSpPr>
        <p:spPr>
          <a:xfrm>
            <a:off x="943897" y="3746090"/>
            <a:ext cx="2635045" cy="521110"/>
          </a:xfrm>
          <a:prstGeom prst="rect">
            <a:avLst/>
          </a:prstGeom>
        </p:spPr>
        <p:style>
          <a:lnRef idx="2">
            <a:schemeClr val="accent4">
              <a:shade val="15000"/>
            </a:schemeClr>
          </a:lnRef>
          <a:fillRef idx="1">
            <a:schemeClr val="accent4"/>
          </a:fillRef>
          <a:effectRef idx="0">
            <a:schemeClr val="accent4"/>
          </a:effectRef>
          <a:fontRef idx="minor">
            <a:schemeClr val="lt1"/>
          </a:fontRef>
        </p:style>
        <p:txBody>
          <a:bodyPr rtlCol="0" anchor="ctr"/>
          <a:lstStyle/>
          <a:p>
            <a:pPr algn="ctr"/>
            <a:r>
              <a:rPr lang="en-GB" sz="1400" dirty="0">
                <a:solidFill>
                  <a:schemeClr val="tx1"/>
                </a:solidFill>
              </a:rPr>
              <a:t>We provide advice </a:t>
            </a:r>
          </a:p>
        </p:txBody>
      </p:sp>
      <p:sp>
        <p:nvSpPr>
          <p:cNvPr id="21" name="Rectangle 20">
            <a:extLst>
              <a:ext uri="{FF2B5EF4-FFF2-40B4-BE49-F238E27FC236}">
                <a16:creationId xmlns:a16="http://schemas.microsoft.com/office/drawing/2014/main" id="{353AA2D9-1BB6-9BA0-8D39-A7F172C3CFA4}"/>
              </a:ext>
            </a:extLst>
          </p:cNvPr>
          <p:cNvSpPr/>
          <p:nvPr/>
        </p:nvSpPr>
        <p:spPr>
          <a:xfrm>
            <a:off x="4739148" y="816078"/>
            <a:ext cx="2713703" cy="589935"/>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1400" dirty="0">
                <a:solidFill>
                  <a:schemeClr val="tx1"/>
                </a:solidFill>
              </a:rPr>
              <a:t>Going on trips  </a:t>
            </a:r>
          </a:p>
        </p:txBody>
      </p:sp>
      <p:sp>
        <p:nvSpPr>
          <p:cNvPr id="22" name="Rectangle 21">
            <a:extLst>
              <a:ext uri="{FF2B5EF4-FFF2-40B4-BE49-F238E27FC236}">
                <a16:creationId xmlns:a16="http://schemas.microsoft.com/office/drawing/2014/main" id="{CD8DA441-CC11-F038-EA72-19A3AB803663}"/>
              </a:ext>
            </a:extLst>
          </p:cNvPr>
          <p:cNvSpPr/>
          <p:nvPr/>
        </p:nvSpPr>
        <p:spPr>
          <a:xfrm>
            <a:off x="4876800" y="5407742"/>
            <a:ext cx="2595716" cy="609600"/>
          </a:xfrm>
          <a:prstGeom prst="rect">
            <a:avLst/>
          </a:prstGeom>
        </p:spPr>
        <p:style>
          <a:lnRef idx="2">
            <a:schemeClr val="accent5">
              <a:shade val="15000"/>
            </a:schemeClr>
          </a:lnRef>
          <a:fillRef idx="1">
            <a:schemeClr val="accent5"/>
          </a:fillRef>
          <a:effectRef idx="0">
            <a:schemeClr val="accent5"/>
          </a:effectRef>
          <a:fontRef idx="minor">
            <a:schemeClr val="lt1"/>
          </a:fontRef>
        </p:style>
        <p:txBody>
          <a:bodyPr rtlCol="0" anchor="ctr"/>
          <a:lstStyle/>
          <a:p>
            <a:pPr algn="ctr"/>
            <a:r>
              <a:rPr lang="en-GB" sz="1400" dirty="0">
                <a:solidFill>
                  <a:schemeClr val="tx1"/>
                </a:solidFill>
              </a:rPr>
              <a:t>Meeting young people where they are </a:t>
            </a:r>
          </a:p>
        </p:txBody>
      </p:sp>
      <p:sp>
        <p:nvSpPr>
          <p:cNvPr id="24" name="Rectangle 23">
            <a:extLst>
              <a:ext uri="{FF2B5EF4-FFF2-40B4-BE49-F238E27FC236}">
                <a16:creationId xmlns:a16="http://schemas.microsoft.com/office/drawing/2014/main" id="{9F1A0FD8-647E-0FDE-1BA8-43B2537991C3}"/>
              </a:ext>
            </a:extLst>
          </p:cNvPr>
          <p:cNvSpPr/>
          <p:nvPr/>
        </p:nvSpPr>
        <p:spPr>
          <a:xfrm>
            <a:off x="8593394" y="2566219"/>
            <a:ext cx="2664541" cy="530942"/>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400" dirty="0">
                <a:solidFill>
                  <a:schemeClr val="tx1"/>
                </a:solidFill>
              </a:rPr>
              <a:t>Provide opportunities to learn </a:t>
            </a:r>
          </a:p>
        </p:txBody>
      </p:sp>
      <p:sp>
        <p:nvSpPr>
          <p:cNvPr id="25" name="Rectangle 24">
            <a:extLst>
              <a:ext uri="{FF2B5EF4-FFF2-40B4-BE49-F238E27FC236}">
                <a16:creationId xmlns:a16="http://schemas.microsoft.com/office/drawing/2014/main" id="{E902CCD1-2363-3112-C667-42A9255EFD33}"/>
              </a:ext>
            </a:extLst>
          </p:cNvPr>
          <p:cNvSpPr/>
          <p:nvPr/>
        </p:nvSpPr>
        <p:spPr>
          <a:xfrm>
            <a:off x="8593394" y="3746090"/>
            <a:ext cx="2654709" cy="639097"/>
          </a:xfrm>
          <a:prstGeom prst="rect">
            <a:avLst/>
          </a:prstGeom>
        </p:spPr>
        <p:style>
          <a:lnRef idx="2">
            <a:schemeClr val="accent6">
              <a:shade val="15000"/>
            </a:schemeClr>
          </a:lnRef>
          <a:fillRef idx="1">
            <a:schemeClr val="accent6"/>
          </a:fillRef>
          <a:effectRef idx="0">
            <a:schemeClr val="accent6"/>
          </a:effectRef>
          <a:fontRef idx="minor">
            <a:schemeClr val="lt1"/>
          </a:fontRef>
        </p:style>
        <p:txBody>
          <a:bodyPr rtlCol="0" anchor="ctr"/>
          <a:lstStyle/>
          <a:p>
            <a:pPr algn="ctr"/>
            <a:r>
              <a:rPr lang="en-GB" sz="1400" dirty="0">
                <a:solidFill>
                  <a:schemeClr val="tx1"/>
                </a:solidFill>
              </a:rPr>
              <a:t>Challenge young to ‘Give it a go’    </a:t>
            </a:r>
          </a:p>
        </p:txBody>
      </p:sp>
    </p:spTree>
    <p:extLst>
      <p:ext uri="{BB962C8B-B14F-4D97-AF65-F5344CB8AC3E}">
        <p14:creationId xmlns:p14="http://schemas.microsoft.com/office/powerpoint/2010/main" val="320401309"/>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grpSp>
        <p:nvGrpSpPr>
          <p:cNvPr id="2083" name="Group 2082">
            <a:extLst>
              <a:ext uri="{FF2B5EF4-FFF2-40B4-BE49-F238E27FC236}">
                <a16:creationId xmlns:a16="http://schemas.microsoft.com/office/drawing/2014/main" id="{114ED94A-C85D-4CD3-4205-438D21CE6B38}"/>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19217" y="-1"/>
            <a:ext cx="5213267" cy="6883030"/>
            <a:chOff x="-19217" y="-1"/>
            <a:chExt cx="5213267" cy="6883030"/>
          </a:xfrm>
        </p:grpSpPr>
        <p:sp>
          <p:nvSpPr>
            <p:cNvPr id="2084" name="Rectangle 2083">
              <a:extLst>
                <a:ext uri="{FF2B5EF4-FFF2-40B4-BE49-F238E27FC236}">
                  <a16:creationId xmlns:a16="http://schemas.microsoft.com/office/drawing/2014/main" id="{E642BDB2-BF67-1D53-1C70-0B41D709E48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06" y="0"/>
              <a:ext cx="5204956" cy="6883029"/>
            </a:xfrm>
            <a:prstGeom prst="rect">
              <a:avLst/>
            </a:prstGeom>
            <a:gradFill>
              <a:gsLst>
                <a:gs pos="7000">
                  <a:schemeClr val="accent2"/>
                </a:gs>
                <a:gs pos="100000">
                  <a:schemeClr val="accent5"/>
                </a:gs>
              </a:gsLst>
              <a:lin ang="42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5" name="Rectangle 2084">
              <a:extLst>
                <a:ext uri="{FF2B5EF4-FFF2-40B4-BE49-F238E27FC236}">
                  <a16:creationId xmlns:a16="http://schemas.microsoft.com/office/drawing/2014/main" id="{58E0D8CE-5DBF-B664-EB48-C29BF8AB48E1}"/>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0800000">
              <a:off x="-19217" y="1731909"/>
              <a:ext cx="5204963" cy="5144400"/>
            </a:xfrm>
            <a:prstGeom prst="rect">
              <a:avLst/>
            </a:prstGeom>
            <a:gradFill flip="none" rotWithShape="1">
              <a:gsLst>
                <a:gs pos="0">
                  <a:schemeClr val="accent5">
                    <a:lumMod val="75000"/>
                  </a:schemeClr>
                </a:gs>
                <a:gs pos="60000">
                  <a:schemeClr val="accent5">
                    <a:lumMod val="60000"/>
                    <a:lumOff val="40000"/>
                    <a:alpha val="0"/>
                  </a:schemeClr>
                </a:gs>
              </a:gsLst>
              <a:path path="circle">
                <a:fillToRect r="100000" b="100000"/>
              </a:path>
              <a:tileRect l="-100000" t="-100000"/>
            </a:gradFill>
            <a:ln w="12700" cap="flat" cmpd="sng" algn="ctr">
              <a:noFill/>
              <a:prstDash val="solid"/>
              <a:miter lim="800000"/>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r"/>
              <a:endParaRPr lang="en-US"/>
            </a:p>
          </p:txBody>
        </p:sp>
        <p:sp>
          <p:nvSpPr>
            <p:cNvPr id="2086" name="Rectangle 2085">
              <a:extLst>
                <a:ext uri="{FF2B5EF4-FFF2-40B4-BE49-F238E27FC236}">
                  <a16:creationId xmlns:a16="http://schemas.microsoft.com/office/drawing/2014/main" id="{DFD140CE-7DE2-C88F-5EAE-F45EB69E6A89}"/>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19210" y="6723"/>
              <a:ext cx="3834567" cy="6876300"/>
            </a:xfrm>
            <a:prstGeom prst="rect">
              <a:avLst/>
            </a:prstGeom>
            <a:gradFill flip="none" rotWithShape="1">
              <a:gsLst>
                <a:gs pos="3000">
                  <a:schemeClr val="accent2">
                    <a:lumMod val="60000"/>
                    <a:lumOff val="40000"/>
                    <a:alpha val="78000"/>
                  </a:schemeClr>
                </a:gs>
                <a:gs pos="42000">
                  <a:schemeClr val="accent2">
                    <a:alpha val="0"/>
                  </a:schemeClr>
                </a:gs>
              </a:gsLst>
              <a:lin ang="30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087" name="Rectangle 2086">
              <a:extLst>
                <a:ext uri="{FF2B5EF4-FFF2-40B4-BE49-F238E27FC236}">
                  <a16:creationId xmlns:a16="http://schemas.microsoft.com/office/drawing/2014/main" id="{557E87E3-413F-10EF-63D8-6016E986C96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rot="16200000">
              <a:off x="-844601" y="833689"/>
              <a:ext cx="6872341" cy="5204961"/>
            </a:xfrm>
            <a:prstGeom prst="rect">
              <a:avLst/>
            </a:prstGeom>
            <a:gradFill>
              <a:gsLst>
                <a:gs pos="0">
                  <a:schemeClr val="accent5">
                    <a:alpha val="86000"/>
                  </a:schemeClr>
                </a:gs>
                <a:gs pos="57000">
                  <a:schemeClr val="accent2">
                    <a:alpha val="0"/>
                  </a:schemeClr>
                </a:gs>
              </a:gsLst>
              <a:lin ang="13800000" scaled="0"/>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 name="Title 1">
            <a:extLst>
              <a:ext uri="{FF2B5EF4-FFF2-40B4-BE49-F238E27FC236}">
                <a16:creationId xmlns:a16="http://schemas.microsoft.com/office/drawing/2014/main" id="{33C9A4B1-56DB-FD68-D6C6-92FA056E1558}"/>
              </a:ext>
            </a:extLst>
          </p:cNvPr>
          <p:cNvSpPr>
            <a:spLocks noGrp="1"/>
          </p:cNvSpPr>
          <p:nvPr>
            <p:ph type="title"/>
          </p:nvPr>
        </p:nvSpPr>
        <p:spPr>
          <a:xfrm>
            <a:off x="755484" y="739835"/>
            <a:ext cx="3702580" cy="1616203"/>
          </a:xfrm>
        </p:spPr>
        <p:txBody>
          <a:bodyPr vert="horz" lIns="91440" tIns="45720" rIns="91440" bIns="45720" rtlCol="0" anchor="b">
            <a:normAutofit/>
          </a:bodyPr>
          <a:lstStyle/>
          <a:p>
            <a:r>
              <a:rPr lang="en-US" sz="2700" b="1" kern="1200">
                <a:solidFill>
                  <a:srgbClr val="FFFFFF"/>
                </a:solidFill>
                <a:latin typeface="+mj-lt"/>
                <a:ea typeface="+mj-ea"/>
                <a:cs typeface="+mj-cs"/>
              </a:rPr>
              <a:t>Bronfenbrenner’s Ecological Systems Theory</a:t>
            </a:r>
            <a:br>
              <a:rPr lang="en-US" sz="2700" b="1" kern="1200">
                <a:solidFill>
                  <a:srgbClr val="FFFFFF"/>
                </a:solidFill>
                <a:latin typeface="+mj-lt"/>
                <a:ea typeface="+mj-ea"/>
                <a:cs typeface="+mj-cs"/>
              </a:rPr>
            </a:br>
            <a:r>
              <a:rPr lang="en-US" sz="2700" kern="1200">
                <a:solidFill>
                  <a:srgbClr val="FFFFFF"/>
                </a:solidFill>
                <a:latin typeface="+mj-lt"/>
                <a:ea typeface="+mj-ea"/>
                <a:cs typeface="+mj-cs"/>
              </a:rPr>
              <a:t> </a:t>
            </a:r>
          </a:p>
        </p:txBody>
      </p:sp>
      <p:sp>
        <p:nvSpPr>
          <p:cNvPr id="4" name="TextBox 3">
            <a:extLst>
              <a:ext uri="{FF2B5EF4-FFF2-40B4-BE49-F238E27FC236}">
                <a16:creationId xmlns:a16="http://schemas.microsoft.com/office/drawing/2014/main" id="{415FFCE1-C961-ED83-7182-5A5C7D535E52}"/>
              </a:ext>
            </a:extLst>
          </p:cNvPr>
          <p:cNvSpPr txBox="1"/>
          <p:nvPr/>
        </p:nvSpPr>
        <p:spPr>
          <a:xfrm>
            <a:off x="755484" y="2459116"/>
            <a:ext cx="3702579" cy="3524823"/>
          </a:xfrm>
          <a:prstGeom prst="rect">
            <a:avLst/>
          </a:prstGeom>
        </p:spPr>
        <p:txBody>
          <a:bodyPr vert="horz" lIns="91440" tIns="45720" rIns="91440" bIns="45720" rtlCol="0">
            <a:normAutofit/>
          </a:bodyPr>
          <a:lstStyle/>
          <a:p>
            <a:pPr>
              <a:lnSpc>
                <a:spcPct val="90000"/>
              </a:lnSpc>
              <a:spcBef>
                <a:spcPts val="1000"/>
              </a:spcBef>
            </a:pPr>
            <a:r>
              <a:rPr lang="en-US" sz="2000" dirty="0">
                <a:solidFill>
                  <a:srgbClr val="FFFFFF"/>
                </a:solidFill>
              </a:rPr>
              <a:t>Bronfenbrenner stated  “</a:t>
            </a:r>
            <a:r>
              <a:rPr lang="en-US" sz="2000" b="0" i="0" dirty="0">
                <a:solidFill>
                  <a:srgbClr val="FFFFFF"/>
                </a:solidFill>
                <a:effectLst/>
              </a:rPr>
              <a:t>Every child needs at least one adult who is irrationally crazy about him or her” (Guy-Evans, 2025).</a:t>
            </a:r>
            <a:endParaRPr lang="en-US" sz="2000" dirty="0">
              <a:solidFill>
                <a:srgbClr val="FFFFFF"/>
              </a:solidFill>
            </a:endParaRPr>
          </a:p>
        </p:txBody>
      </p:sp>
      <p:pic>
        <p:nvPicPr>
          <p:cNvPr id="2050" name="Picture 2" descr="A diagram illustrating Bronfenbrenner's ecological systems theory. concentric circles outlining the different system from chronosystem to the individual in the middle, and labels of what encompasses each system.">
            <a:extLst>
              <a:ext uri="{FF2B5EF4-FFF2-40B4-BE49-F238E27FC236}">
                <a16:creationId xmlns:a16="http://schemas.microsoft.com/office/drawing/2014/main" id="{8AE7375A-D4B0-A286-3395-0CE868F23ABA}"/>
              </a:ext>
            </a:extLst>
          </p:cNvPr>
          <p:cNvPicPr>
            <a:picLocks noChangeAspect="1" noChangeArrowheads="1"/>
          </p:cNvPicPr>
          <p:nvPr/>
        </p:nvPicPr>
        <p:blipFill>
          <a:blip r:embed="rId2">
            <a:extLst>
              <a:ext uri="{28A0092B-C50C-407E-A947-70E740481C1C}">
                <a14:useLocalDpi xmlns:a14="http://schemas.microsoft.com/office/drawing/2010/main" val="0"/>
              </a:ext>
            </a:extLst>
          </a:blip>
          <a:stretch>
            <a:fillRect/>
          </a:stretch>
        </p:blipFill>
        <p:spPr bwMode="auto">
          <a:xfrm>
            <a:off x="6066919" y="787115"/>
            <a:ext cx="5283771" cy="4871166"/>
          </a:xfrm>
          <a:prstGeom prst="rect">
            <a:avLst/>
          </a:prstGeom>
          <a:noFill/>
          <a:extLst>
            <a:ext uri="{909E8E84-426E-40DD-AFC4-6F175D3DCCD1}">
              <a14:hiddenFill xmlns:a14="http://schemas.microsoft.com/office/drawing/2010/main">
                <a:solidFill>
                  <a:srgbClr val="FFFFFF"/>
                </a:solidFill>
              </a14:hiddenFill>
            </a:ext>
          </a:extLst>
        </p:spPr>
      </p:pic>
      <p:sp>
        <p:nvSpPr>
          <p:cNvPr id="6" name="Rectangle 5">
            <a:extLst>
              <a:ext uri="{FF2B5EF4-FFF2-40B4-BE49-F238E27FC236}">
                <a16:creationId xmlns:a16="http://schemas.microsoft.com/office/drawing/2014/main" id="{3ED31D77-BAF6-3808-AEA6-43F9ECCE6F55}"/>
              </a:ext>
            </a:extLst>
          </p:cNvPr>
          <p:cNvSpPr/>
          <p:nvPr/>
        </p:nvSpPr>
        <p:spPr>
          <a:xfrm>
            <a:off x="9839738" y="5357191"/>
            <a:ext cx="1977887" cy="44726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GB" dirty="0"/>
              <a:t>(Guy-Evans, 2025)</a:t>
            </a:r>
          </a:p>
        </p:txBody>
      </p:sp>
    </p:spTree>
    <p:extLst>
      <p:ext uri="{BB962C8B-B14F-4D97-AF65-F5344CB8AC3E}">
        <p14:creationId xmlns:p14="http://schemas.microsoft.com/office/powerpoint/2010/main" val="1353908336"/>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8E833BC-B313-AFA7-4910-BED534A7540B}"/>
              </a:ext>
            </a:extLst>
          </p:cNvPr>
          <p:cNvSpPr>
            <a:spLocks noGrp="1"/>
          </p:cNvSpPr>
          <p:nvPr>
            <p:ph type="title"/>
          </p:nvPr>
        </p:nvSpPr>
        <p:spPr>
          <a:xfrm>
            <a:off x="838200" y="365125"/>
            <a:ext cx="10515600" cy="480449"/>
          </a:xfrm>
        </p:spPr>
        <p:txBody>
          <a:bodyPr>
            <a:normAutofit fontScale="90000"/>
          </a:bodyPr>
          <a:lstStyle/>
          <a:p>
            <a:r>
              <a:rPr lang="en-GB" sz="3600" dirty="0"/>
              <a:t>Reference page </a:t>
            </a:r>
          </a:p>
        </p:txBody>
      </p:sp>
      <p:sp>
        <p:nvSpPr>
          <p:cNvPr id="6" name="TextBox 5">
            <a:extLst>
              <a:ext uri="{FF2B5EF4-FFF2-40B4-BE49-F238E27FC236}">
                <a16:creationId xmlns:a16="http://schemas.microsoft.com/office/drawing/2014/main" id="{9661A1E8-2B03-0017-5E1B-C14A5D1E7CF1}"/>
              </a:ext>
            </a:extLst>
          </p:cNvPr>
          <p:cNvSpPr txBox="1"/>
          <p:nvPr/>
        </p:nvSpPr>
        <p:spPr>
          <a:xfrm>
            <a:off x="411069" y="2905630"/>
            <a:ext cx="10586884" cy="923330"/>
          </a:xfrm>
          <a:prstGeom prst="rect">
            <a:avLst/>
          </a:prstGeom>
          <a:noFill/>
        </p:spPr>
        <p:txBody>
          <a:bodyPr wrap="square">
            <a:spAutoFit/>
          </a:bodyPr>
          <a:lstStyle/>
          <a:p>
            <a:pPr algn="just"/>
            <a:r>
              <a:rPr lang="en-GB" dirty="0"/>
              <a:t>Sawyer, S, Azzopardi, P, Wickremarathne, D, Patton, G. (2018</a:t>
            </a:r>
            <a:r>
              <a:rPr lang="en-GB" i="1" dirty="0"/>
              <a:t>)The age of adolescence</a:t>
            </a:r>
            <a:r>
              <a:rPr lang="en-GB" dirty="0"/>
              <a:t>, </a:t>
            </a:r>
            <a:r>
              <a:rPr lang="en-US" dirty="0"/>
              <a:t>Available at :</a:t>
            </a:r>
            <a:r>
              <a:rPr lang="en-US" dirty="0">
                <a:hlinkClick r:id="rId3"/>
              </a:rPr>
              <a:t> </a:t>
            </a:r>
            <a:r>
              <a:rPr lang="en-US" dirty="0">
                <a:hlinkClick r:id="rId4"/>
              </a:rPr>
              <a:t>https://www.sciencedirect.com/science/article/abs/pii/S2352464218300221</a:t>
            </a:r>
            <a:r>
              <a:rPr lang="en-US" dirty="0"/>
              <a:t> (Accessed on: 10</a:t>
            </a:r>
            <a:r>
              <a:rPr lang="en-US" baseline="30000" dirty="0"/>
              <a:t>th</a:t>
            </a:r>
            <a:r>
              <a:rPr lang="en-US" dirty="0"/>
              <a:t> May 2026)</a:t>
            </a:r>
            <a:endParaRPr lang="en-GB" dirty="0"/>
          </a:p>
        </p:txBody>
      </p:sp>
      <p:sp>
        <p:nvSpPr>
          <p:cNvPr id="7" name="TextBox 6">
            <a:extLst>
              <a:ext uri="{FF2B5EF4-FFF2-40B4-BE49-F238E27FC236}">
                <a16:creationId xmlns:a16="http://schemas.microsoft.com/office/drawing/2014/main" id="{56C493CF-F76E-0186-D79B-BBC43C7A5D15}"/>
              </a:ext>
            </a:extLst>
          </p:cNvPr>
          <p:cNvSpPr txBox="1"/>
          <p:nvPr/>
        </p:nvSpPr>
        <p:spPr>
          <a:xfrm>
            <a:off x="411069" y="4752290"/>
            <a:ext cx="11120284" cy="923330"/>
          </a:xfrm>
          <a:prstGeom prst="rect">
            <a:avLst/>
          </a:prstGeom>
          <a:noFill/>
        </p:spPr>
        <p:txBody>
          <a:bodyPr wrap="square" rtlCol="0">
            <a:spAutoFit/>
          </a:bodyPr>
          <a:lstStyle/>
          <a:p>
            <a:r>
              <a:rPr lang="en-GB" dirty="0"/>
              <a:t>UCLA, (2026) Image from: </a:t>
            </a:r>
            <a:r>
              <a:rPr lang="en-US" i="1" dirty="0"/>
              <a:t>16 to 25: Building Pathways toward a Thriving Adulthood, </a:t>
            </a:r>
            <a:r>
              <a:rPr lang="en-US" dirty="0"/>
              <a:t>Available at :</a:t>
            </a:r>
            <a:r>
              <a:rPr lang="en-US" dirty="0">
                <a:hlinkClick r:id="rId3"/>
              </a:rPr>
              <a:t> </a:t>
            </a:r>
            <a:r>
              <a:rPr lang="en-US" dirty="0">
                <a:hlinkClick r:id="rId5"/>
              </a:rPr>
              <a:t>https://developingadolescent.semel.ucla.edu/topics/item/16-to-25-building-pathways-toward-a-thriving-adulthood</a:t>
            </a:r>
            <a:r>
              <a:rPr lang="en-US" dirty="0"/>
              <a:t> (Accessed on: 9</a:t>
            </a:r>
            <a:r>
              <a:rPr lang="en-US" baseline="30000" dirty="0"/>
              <a:t>th</a:t>
            </a:r>
            <a:r>
              <a:rPr lang="en-US" dirty="0"/>
              <a:t> May 2026)</a:t>
            </a:r>
            <a:endParaRPr lang="en-US" i="1" dirty="0"/>
          </a:p>
        </p:txBody>
      </p:sp>
      <p:sp>
        <p:nvSpPr>
          <p:cNvPr id="4" name="TextBox 3">
            <a:extLst>
              <a:ext uri="{FF2B5EF4-FFF2-40B4-BE49-F238E27FC236}">
                <a16:creationId xmlns:a16="http://schemas.microsoft.com/office/drawing/2014/main" id="{0F08E96C-1A8F-2D79-4290-AF8F4056DF97}"/>
              </a:ext>
            </a:extLst>
          </p:cNvPr>
          <p:cNvSpPr txBox="1"/>
          <p:nvPr/>
        </p:nvSpPr>
        <p:spPr>
          <a:xfrm>
            <a:off x="411069" y="1073441"/>
            <a:ext cx="10216044" cy="1032270"/>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Arial" panose="020B0604020202020204" pitchFamily="34" charset="0"/>
              </a:rPr>
              <a:t>CLD Standards Council (2019) </a:t>
            </a:r>
            <a:r>
              <a:rPr lang="en-GB" sz="1800" i="1" kern="100" dirty="0">
                <a:effectLst/>
                <a:latin typeface="Aptos" panose="020B0004020202020204" pitchFamily="34" charset="0"/>
                <a:ea typeface="Aptos" panose="020B0004020202020204" pitchFamily="34" charset="0"/>
                <a:cs typeface="Arial" panose="020B0604020202020204" pitchFamily="34" charset="0"/>
              </a:rPr>
              <a:t>Youth work NOS. </a:t>
            </a:r>
            <a:r>
              <a:rPr lang="en-GB" sz="1800" kern="100" dirty="0">
                <a:effectLst/>
                <a:latin typeface="Aptos" panose="020B0004020202020204" pitchFamily="34" charset="0"/>
                <a:ea typeface="Aptos" panose="020B0004020202020204" pitchFamily="34" charset="0"/>
                <a:cs typeface="Arial" panose="020B0604020202020204" pitchFamily="34" charset="0"/>
              </a:rPr>
              <a:t>Available at: </a:t>
            </a:r>
            <a:r>
              <a:rPr lang="en-GB" sz="1800" u="sng" kern="100"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6"/>
              </a:rPr>
              <a:t>https://cldstandardscouncil.org.uk/resources/standards-and-benchmarks/national-occupational-standards/youth-work-nos/</a:t>
            </a:r>
            <a:r>
              <a:rPr lang="en-GB" sz="1800" kern="100" dirty="0">
                <a:effectLst/>
                <a:latin typeface="Aptos" panose="020B0004020202020204" pitchFamily="34" charset="0"/>
                <a:ea typeface="Aptos" panose="020B0004020202020204" pitchFamily="34" charset="0"/>
                <a:cs typeface="Arial" panose="020B0604020202020204" pitchFamily="34" charset="0"/>
              </a:rPr>
              <a:t> (Accessed: 24</a:t>
            </a:r>
            <a:r>
              <a:rPr lang="en-GB" sz="1800" kern="100" baseline="30000" dirty="0">
                <a:effectLst/>
                <a:latin typeface="Aptos" panose="020B0004020202020204" pitchFamily="34" charset="0"/>
                <a:ea typeface="Aptos" panose="020B0004020202020204" pitchFamily="34" charset="0"/>
                <a:cs typeface="Arial" panose="020B0604020202020204" pitchFamily="34" charset="0"/>
              </a:rPr>
              <a:t> </a:t>
            </a:r>
            <a:r>
              <a:rPr lang="en-GB" sz="1800" kern="100" dirty="0">
                <a:effectLst/>
                <a:latin typeface="Aptos" panose="020B0004020202020204" pitchFamily="34" charset="0"/>
                <a:ea typeface="Aptos" panose="020B0004020202020204" pitchFamily="34" charset="0"/>
                <a:cs typeface="Arial" panose="020B0604020202020204" pitchFamily="34" charset="0"/>
              </a:rPr>
              <a:t> February 2026).</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
        <p:nvSpPr>
          <p:cNvPr id="5" name="TextBox 4">
            <a:extLst>
              <a:ext uri="{FF2B5EF4-FFF2-40B4-BE49-F238E27FC236}">
                <a16:creationId xmlns:a16="http://schemas.microsoft.com/office/drawing/2014/main" id="{675B9136-6ACB-5FEC-BB6E-15D4B2BF39EC}"/>
              </a:ext>
            </a:extLst>
          </p:cNvPr>
          <p:cNvSpPr txBox="1"/>
          <p:nvPr/>
        </p:nvSpPr>
        <p:spPr>
          <a:xfrm>
            <a:off x="411070" y="2105711"/>
            <a:ext cx="10505604" cy="923330"/>
          </a:xfrm>
          <a:prstGeom prst="rect">
            <a:avLst/>
          </a:prstGeom>
          <a:noFill/>
        </p:spPr>
        <p:txBody>
          <a:bodyPr wrap="square" rtlCol="0">
            <a:spAutoFit/>
          </a:bodyPr>
          <a:lstStyle/>
          <a:p>
            <a:r>
              <a:rPr lang="en-US" dirty="0"/>
              <a:t>Guy-Evans, O. (2025) </a:t>
            </a:r>
            <a:r>
              <a:rPr lang="en-US" i="1" dirty="0"/>
              <a:t>Bronfenbrenner’s Ecological Systems Theory. </a:t>
            </a:r>
            <a:r>
              <a:rPr lang="en-US" dirty="0"/>
              <a:t>Available at: </a:t>
            </a:r>
            <a:r>
              <a:rPr lang="en-US" dirty="0">
                <a:hlinkClick r:id="rId7"/>
              </a:rPr>
              <a:t>https://www.simplypsychology.org/bronfenbrenner.html</a:t>
            </a:r>
            <a:r>
              <a:rPr lang="en-US" dirty="0"/>
              <a:t> (Accessed on: 09</a:t>
            </a:r>
            <a:r>
              <a:rPr lang="en-US" baseline="30000" dirty="0"/>
              <a:t>th</a:t>
            </a:r>
            <a:r>
              <a:rPr lang="en-US" dirty="0"/>
              <a:t> May 2026)</a:t>
            </a:r>
          </a:p>
          <a:p>
            <a:endParaRPr lang="en-US" i="1" dirty="0"/>
          </a:p>
        </p:txBody>
      </p:sp>
      <p:sp>
        <p:nvSpPr>
          <p:cNvPr id="9" name="TextBox 8">
            <a:extLst>
              <a:ext uri="{FF2B5EF4-FFF2-40B4-BE49-F238E27FC236}">
                <a16:creationId xmlns:a16="http://schemas.microsoft.com/office/drawing/2014/main" id="{BC6656BF-73A0-B5B6-013A-9F5CFE36CCC3}"/>
              </a:ext>
            </a:extLst>
          </p:cNvPr>
          <p:cNvSpPr txBox="1"/>
          <p:nvPr/>
        </p:nvSpPr>
        <p:spPr>
          <a:xfrm>
            <a:off x="411069" y="3828960"/>
            <a:ext cx="10586883" cy="713722"/>
          </a:xfrm>
          <a:prstGeom prst="rect">
            <a:avLst/>
          </a:prstGeom>
          <a:noFill/>
        </p:spPr>
        <p:txBody>
          <a:bodyPr wrap="square">
            <a:spAutoFit/>
          </a:bodyPr>
          <a:lstStyle/>
          <a:p>
            <a:pPr>
              <a:lnSpc>
                <a:spcPct val="115000"/>
              </a:lnSpc>
              <a:spcAft>
                <a:spcPts val="800"/>
              </a:spcAft>
              <a:buNone/>
            </a:pPr>
            <a:r>
              <a:rPr lang="en-GB" sz="1800" kern="100" dirty="0">
                <a:effectLst/>
                <a:latin typeface="Aptos" panose="020B0004020202020204" pitchFamily="34" charset="0"/>
                <a:ea typeface="Aptos" panose="020B0004020202020204" pitchFamily="34" charset="0"/>
                <a:cs typeface="Arial" panose="020B0604020202020204" pitchFamily="34" charset="0"/>
              </a:rPr>
              <a:t>The Council for Wales of Voluntary Youth Services (2018) </a:t>
            </a:r>
            <a:r>
              <a:rPr lang="en-GB" sz="1800" i="1" kern="100" dirty="0">
                <a:effectLst/>
                <a:latin typeface="Aptos" panose="020B0004020202020204" pitchFamily="34" charset="0"/>
                <a:ea typeface="Aptos" panose="020B0004020202020204" pitchFamily="34" charset="0"/>
                <a:cs typeface="Arial" panose="020B0604020202020204" pitchFamily="34" charset="0"/>
              </a:rPr>
              <a:t>The Principles and Purposes of Youth Work. </a:t>
            </a:r>
            <a:r>
              <a:rPr lang="en-GB" sz="1800" kern="100" dirty="0">
                <a:effectLst/>
                <a:latin typeface="Aptos" panose="020B0004020202020204" pitchFamily="34" charset="0"/>
                <a:ea typeface="Aptos" panose="020B0004020202020204" pitchFamily="34" charset="0"/>
                <a:cs typeface="Arial" panose="020B0604020202020204" pitchFamily="34" charset="0"/>
              </a:rPr>
              <a:t>Available at: </a:t>
            </a:r>
            <a:r>
              <a:rPr lang="en-GB" sz="1800" u="sng" kern="100" dirty="0">
                <a:solidFill>
                  <a:srgbClr val="467886"/>
                </a:solidFill>
                <a:effectLst/>
                <a:latin typeface="Aptos" panose="020B0004020202020204" pitchFamily="34" charset="0"/>
                <a:ea typeface="Aptos" panose="020B0004020202020204" pitchFamily="34" charset="0"/>
                <a:cs typeface="Arial" panose="020B0604020202020204" pitchFamily="34" charset="0"/>
                <a:hlinkClick r:id="rId8"/>
              </a:rPr>
              <a:t>https://www.cwvys.org.uk/youth-work-in-wales/</a:t>
            </a:r>
            <a:r>
              <a:rPr lang="en-GB" sz="1800" kern="100" dirty="0">
                <a:effectLst/>
                <a:latin typeface="Aptos" panose="020B0004020202020204" pitchFamily="34" charset="0"/>
                <a:ea typeface="Aptos" panose="020B0004020202020204" pitchFamily="34" charset="0"/>
                <a:cs typeface="Arial" panose="020B0604020202020204" pitchFamily="34" charset="0"/>
              </a:rPr>
              <a:t> (Accessed on: 26</a:t>
            </a:r>
            <a:r>
              <a:rPr lang="en-GB" sz="1800" kern="100" baseline="30000" dirty="0">
                <a:effectLst/>
                <a:latin typeface="Aptos" panose="020B0004020202020204" pitchFamily="34" charset="0"/>
                <a:ea typeface="Aptos" panose="020B0004020202020204" pitchFamily="34" charset="0"/>
                <a:cs typeface="Arial" panose="020B0604020202020204" pitchFamily="34" charset="0"/>
              </a:rPr>
              <a:t> </a:t>
            </a:r>
            <a:r>
              <a:rPr lang="en-GB" sz="1800" kern="100" dirty="0">
                <a:effectLst/>
                <a:latin typeface="Aptos" panose="020B0004020202020204" pitchFamily="34" charset="0"/>
                <a:ea typeface="Aptos" panose="020B0004020202020204" pitchFamily="34" charset="0"/>
                <a:cs typeface="Arial" panose="020B0604020202020204" pitchFamily="34" charset="0"/>
              </a:rPr>
              <a:t>February 2026).</a:t>
            </a:r>
            <a:endParaRPr lang="en-US" sz="1800" kern="100" dirty="0">
              <a:effectLst/>
              <a:latin typeface="Aptos" panose="020B0004020202020204" pitchFamily="34" charset="0"/>
              <a:ea typeface="Aptos" panose="020B0004020202020204" pitchFamily="34" charset="0"/>
              <a:cs typeface="Arial" panose="020B0604020202020204" pitchFamily="34" charset="0"/>
            </a:endParaRPr>
          </a:p>
        </p:txBody>
      </p:sp>
    </p:spTree>
    <p:extLst>
      <p:ext uri="{BB962C8B-B14F-4D97-AF65-F5344CB8AC3E}">
        <p14:creationId xmlns:p14="http://schemas.microsoft.com/office/powerpoint/2010/main" val="2769908386"/>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5" name="Rectangle 14">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7" name="Group 16">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8" name="Rectangle 17">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680763E1-CAF3-37BB-CFAB-3A7EB8B4F419}"/>
              </a:ext>
            </a:extLst>
          </p:cNvPr>
          <p:cNvSpPr txBox="1"/>
          <p:nvPr/>
        </p:nvSpPr>
        <p:spPr>
          <a:xfrm>
            <a:off x="5181604" y="1676400"/>
            <a:ext cx="5638796" cy="3505200"/>
          </a:xfrm>
          <a:prstGeom prst="rect">
            <a:avLst/>
          </a:prstGeom>
        </p:spPr>
        <p:txBody>
          <a:bodyPr vert="horz" lIns="91440" tIns="45720" rIns="91440" bIns="45720" rtlCol="0">
            <a:normAutofit/>
          </a:bodyPr>
          <a:lstStyle/>
          <a:p>
            <a:pPr lvl="0" indent="-228600">
              <a:lnSpc>
                <a:spcPct val="90000"/>
              </a:lnSpc>
              <a:buFont typeface="Arial" panose="020B0604020202020204" pitchFamily="34" charset="0"/>
              <a:buChar char="•"/>
            </a:pPr>
            <a:r>
              <a:rPr lang="en-US" sz="1000" dirty="0" err="1">
                <a:solidFill>
                  <a:schemeClr val="tx1">
                    <a:alpha val="55000"/>
                  </a:schemeClr>
                </a:solidFill>
                <a:effectLst/>
              </a:rPr>
              <a:t>Unwin,S</a:t>
            </a:r>
            <a:r>
              <a:rPr lang="en-US" sz="1000" dirty="0">
                <a:solidFill>
                  <a:schemeClr val="tx1">
                    <a:alpha val="55000"/>
                  </a:schemeClr>
                </a:solidFill>
                <a:effectLst/>
              </a:rPr>
              <a:t>. (2025) </a:t>
            </a:r>
            <a:r>
              <a:rPr lang="en-US" sz="1000" i="1" dirty="0">
                <a:solidFill>
                  <a:schemeClr val="tx1">
                    <a:alpha val="55000"/>
                  </a:schemeClr>
                </a:solidFill>
                <a:effectLst/>
              </a:rPr>
              <a:t>Young leaders’ group going to 2024/2025 Denbigh high prom </a:t>
            </a:r>
            <a:r>
              <a:rPr lang="en-US" sz="1000" dirty="0">
                <a:solidFill>
                  <a:schemeClr val="tx1">
                    <a:alpha val="55000"/>
                  </a:schemeClr>
                </a:solidFill>
              </a:rPr>
              <a:t>[Photograph].</a:t>
            </a:r>
            <a:endParaRPr lang="en-US" sz="1000" i="1" dirty="0">
              <a:solidFill>
                <a:schemeClr val="tx1">
                  <a:alpha val="55000"/>
                </a:schemeClr>
              </a:solidFill>
              <a:effectLst/>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a:t>
            </a:r>
            <a:r>
              <a:rPr lang="en-US" sz="1000" dirty="0">
                <a:solidFill>
                  <a:schemeClr val="tx1">
                    <a:alpha val="55000"/>
                  </a:schemeClr>
                </a:solidFill>
                <a:effectLst/>
              </a:rPr>
              <a:t> </a:t>
            </a:r>
            <a:r>
              <a:rPr lang="en-US" sz="1000" i="1" dirty="0">
                <a:solidFill>
                  <a:schemeClr val="tx1">
                    <a:alpha val="55000"/>
                  </a:schemeClr>
                </a:solidFill>
                <a:effectLst/>
              </a:rPr>
              <a:t>Fire service visit after rises in fires near local castle, the dangers and what to do in an emergency.</a:t>
            </a:r>
            <a:r>
              <a:rPr lang="en-US" sz="1000" dirty="0">
                <a:solidFill>
                  <a:schemeClr val="tx1">
                    <a:alpha val="55000"/>
                  </a:schemeClr>
                </a:solidFill>
              </a:rPr>
              <a:t> [Photograph].</a:t>
            </a:r>
            <a:endParaRPr lang="en-US" sz="1000" i="1" dirty="0">
              <a:solidFill>
                <a:schemeClr val="tx1">
                  <a:alpha val="55000"/>
                </a:schemeClr>
              </a:solidFill>
              <a:effectLst/>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 </a:t>
            </a:r>
            <a:r>
              <a:rPr lang="en-US" sz="1000" i="1" dirty="0">
                <a:solidFill>
                  <a:schemeClr val="tx1">
                    <a:alpha val="55000"/>
                  </a:schemeClr>
                </a:solidFill>
                <a:effectLst/>
              </a:rPr>
              <a:t>The last check point of the day, with my targeted DofE group</a:t>
            </a:r>
            <a:r>
              <a:rPr lang="en-US" sz="1000" dirty="0">
                <a:solidFill>
                  <a:schemeClr val="tx1">
                    <a:alpha val="55000"/>
                  </a:schemeClr>
                </a:solidFill>
              </a:rPr>
              <a:t>[Photograph].</a:t>
            </a:r>
            <a:endParaRPr lang="en-US" sz="1000" i="1" dirty="0">
              <a:solidFill>
                <a:schemeClr val="tx1">
                  <a:alpha val="55000"/>
                </a:schemeClr>
              </a:solidFill>
              <a:effectLst/>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 </a:t>
            </a:r>
            <a:r>
              <a:rPr lang="en-US" sz="1000" i="1" dirty="0">
                <a:solidFill>
                  <a:schemeClr val="tx1">
                    <a:alpha val="55000"/>
                  </a:schemeClr>
                </a:solidFill>
                <a:effectLst/>
              </a:rPr>
              <a:t>Sexual health training, Amanda demo practice </a:t>
            </a:r>
            <a:r>
              <a:rPr lang="en-US" sz="1000" dirty="0">
                <a:solidFill>
                  <a:schemeClr val="tx1">
                    <a:alpha val="55000"/>
                  </a:schemeClr>
                </a:solidFill>
              </a:rPr>
              <a:t>[Photograph].</a:t>
            </a:r>
            <a:endParaRPr lang="en-US" sz="1000" i="1" dirty="0">
              <a:solidFill>
                <a:schemeClr val="tx1">
                  <a:alpha val="55000"/>
                </a:schemeClr>
              </a:solidFill>
              <a:effectLst/>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a:t>
            </a:r>
            <a:r>
              <a:rPr lang="en-US" sz="1000" i="1" dirty="0">
                <a:solidFill>
                  <a:schemeClr val="tx1">
                    <a:alpha val="55000"/>
                  </a:schemeClr>
                </a:solidFill>
                <a:effectLst/>
              </a:rPr>
              <a:t>’What strong, not wrong’ podcast 2025, Wills speaking to the young people at camp about the project overview</a:t>
            </a:r>
            <a:r>
              <a:rPr lang="en-US" sz="1000" i="1" dirty="0">
                <a:solidFill>
                  <a:schemeClr val="tx1">
                    <a:alpha val="55000"/>
                  </a:schemeClr>
                </a:solidFill>
              </a:rPr>
              <a:t> </a:t>
            </a:r>
            <a:r>
              <a:rPr lang="en-US" sz="1000" dirty="0">
                <a:solidFill>
                  <a:schemeClr val="tx1">
                    <a:alpha val="55000"/>
                  </a:schemeClr>
                </a:solidFill>
              </a:rPr>
              <a:t>[Photograph].</a:t>
            </a:r>
            <a:endParaRPr lang="en-US" sz="1000" i="1" dirty="0">
              <a:solidFill>
                <a:schemeClr val="tx1">
                  <a:alpha val="55000"/>
                </a:schemeClr>
              </a:solidFill>
              <a:effectLst/>
            </a:endParaRPr>
          </a:p>
          <a:p>
            <a:pPr indent="-228600">
              <a:lnSpc>
                <a:spcPct val="90000"/>
              </a:lnSpc>
              <a:spcAft>
                <a:spcPts val="800"/>
              </a:spcAft>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 </a:t>
            </a:r>
            <a:r>
              <a:rPr lang="en-US" sz="1000" i="1" dirty="0">
                <a:solidFill>
                  <a:schemeClr val="tx1">
                    <a:alpha val="55000"/>
                  </a:schemeClr>
                </a:solidFill>
                <a:effectLst/>
              </a:rPr>
              <a:t>Gaz writing up the plans that young people wanted in the termly/ quarterly plan</a:t>
            </a:r>
            <a:r>
              <a:rPr lang="en-US" sz="1000" i="1" dirty="0">
                <a:solidFill>
                  <a:schemeClr val="tx1">
                    <a:alpha val="55000"/>
                  </a:schemeClr>
                </a:solidFill>
              </a:rPr>
              <a:t> </a:t>
            </a:r>
            <a:r>
              <a:rPr lang="en-US" sz="1000" dirty="0">
                <a:solidFill>
                  <a:schemeClr val="tx1">
                    <a:alpha val="55000"/>
                  </a:schemeClr>
                </a:solidFill>
              </a:rPr>
              <a:t>[Photograph].</a:t>
            </a:r>
            <a:endParaRPr lang="en-US" sz="1000" i="1" dirty="0">
              <a:solidFill>
                <a:schemeClr val="tx1">
                  <a:alpha val="55000"/>
                </a:schemeClr>
              </a:solidFill>
              <a:effectLst/>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(2026) </a:t>
            </a:r>
            <a:r>
              <a:rPr lang="en-US" sz="1000" i="1" dirty="0">
                <a:solidFill>
                  <a:schemeClr val="tx1">
                    <a:alpha val="55000"/>
                  </a:schemeClr>
                </a:solidFill>
              </a:rPr>
              <a:t>Young leader residential 2026, calming the rocking climbing nerves while we got them ready </a:t>
            </a:r>
            <a:r>
              <a:rPr lang="en-US" sz="1000" dirty="0">
                <a:solidFill>
                  <a:schemeClr val="tx1">
                    <a:alpha val="55000"/>
                  </a:schemeClr>
                </a:solidFill>
              </a:rPr>
              <a:t>[Photograph].</a:t>
            </a:r>
            <a:endParaRPr lang="en-US" sz="1000" i="1" dirty="0">
              <a:solidFill>
                <a:schemeClr val="tx1">
                  <a:alpha val="55000"/>
                </a:schemeClr>
              </a:solidFill>
            </a:endParaRPr>
          </a:p>
          <a:p>
            <a:pPr lvl="0" indent="-228600">
              <a:lnSpc>
                <a:spcPct val="90000"/>
              </a:lnSpc>
              <a:buFont typeface="Arial" panose="020B0604020202020204" pitchFamily="34" charset="0"/>
              <a:buChar char="•"/>
            </a:pPr>
            <a:endParaRPr lang="en-US" sz="1000" i="1" dirty="0">
              <a:solidFill>
                <a:schemeClr val="tx1">
                  <a:alpha val="55000"/>
                </a:schemeClr>
              </a:solidFill>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 </a:t>
            </a:r>
            <a:r>
              <a:rPr lang="en-US" sz="1000" i="1" dirty="0">
                <a:solidFill>
                  <a:schemeClr val="tx1">
                    <a:alpha val="55000"/>
                  </a:schemeClr>
                </a:solidFill>
              </a:rPr>
              <a:t>Targeted girls’ group 2025, out of 8 YP only 2 would come out the mini-bus in Llangollen </a:t>
            </a:r>
            <a:r>
              <a:rPr lang="en-US" sz="1000" dirty="0">
                <a:solidFill>
                  <a:schemeClr val="tx1">
                    <a:alpha val="55000"/>
                  </a:schemeClr>
                </a:solidFill>
              </a:rPr>
              <a:t>[Photograph].</a:t>
            </a:r>
            <a:endParaRPr lang="en-US" sz="1000" i="1" dirty="0">
              <a:solidFill>
                <a:schemeClr val="tx1">
                  <a:alpha val="55000"/>
                </a:schemeClr>
              </a:solidFill>
            </a:endParaRPr>
          </a:p>
          <a:p>
            <a:pPr lvl="0" indent="-228600">
              <a:lnSpc>
                <a:spcPct val="90000"/>
              </a:lnSpc>
              <a:buFont typeface="Arial" panose="020B0604020202020204" pitchFamily="34" charset="0"/>
              <a:buChar char="•"/>
            </a:pPr>
            <a:endParaRPr lang="en-US" sz="1000" i="1" dirty="0">
              <a:solidFill>
                <a:schemeClr val="tx1">
                  <a:alpha val="55000"/>
                </a:schemeClr>
              </a:solidFill>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 </a:t>
            </a:r>
            <a:r>
              <a:rPr lang="en-US" sz="1000" i="1" dirty="0">
                <a:solidFill>
                  <a:schemeClr val="tx1">
                    <a:alpha val="55000"/>
                  </a:schemeClr>
                </a:solidFill>
              </a:rPr>
              <a:t>Safety briefing before canoeing day on Llangollen canal. Young leaders 2026 water safety award </a:t>
            </a:r>
            <a:r>
              <a:rPr lang="en-US" sz="1000" dirty="0">
                <a:solidFill>
                  <a:schemeClr val="tx1">
                    <a:alpha val="55000"/>
                  </a:schemeClr>
                </a:solidFill>
              </a:rPr>
              <a:t>[Photograph].</a:t>
            </a:r>
            <a:endParaRPr lang="en-US" sz="1000" i="1" dirty="0">
              <a:solidFill>
                <a:schemeClr val="tx1">
                  <a:alpha val="55000"/>
                </a:schemeClr>
              </a:solidFill>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(2025) </a:t>
            </a:r>
            <a:r>
              <a:rPr lang="en-US" sz="1000" i="1" dirty="0">
                <a:solidFill>
                  <a:schemeClr val="tx1">
                    <a:alpha val="55000"/>
                  </a:schemeClr>
                </a:solidFill>
              </a:rPr>
              <a:t>Taking a break in the shade on practice walking at </a:t>
            </a:r>
            <a:r>
              <a:rPr lang="en-US" sz="1000" i="1" dirty="0" err="1">
                <a:solidFill>
                  <a:schemeClr val="tx1">
                    <a:alpha val="55000"/>
                  </a:schemeClr>
                </a:solidFill>
              </a:rPr>
              <a:t>Llyn</a:t>
            </a:r>
            <a:r>
              <a:rPr lang="en-US" sz="1000" i="1" dirty="0">
                <a:solidFill>
                  <a:schemeClr val="tx1">
                    <a:alpha val="55000"/>
                  </a:schemeClr>
                </a:solidFill>
              </a:rPr>
              <a:t> Brenig on hottest day. Targeted Boys DofE group 2025 </a:t>
            </a:r>
            <a:r>
              <a:rPr lang="en-US" sz="1000" dirty="0">
                <a:solidFill>
                  <a:schemeClr val="tx1">
                    <a:alpha val="55000"/>
                  </a:schemeClr>
                </a:solidFill>
              </a:rPr>
              <a:t>[Photograph].</a:t>
            </a:r>
            <a:endParaRPr lang="en-US" sz="1000" i="1" dirty="0">
              <a:solidFill>
                <a:schemeClr val="tx1">
                  <a:alpha val="55000"/>
                </a:schemeClr>
              </a:solidFill>
            </a:endParaRPr>
          </a:p>
          <a:p>
            <a:pPr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(2026) </a:t>
            </a:r>
            <a:r>
              <a:rPr lang="en-US" sz="1000" i="1" dirty="0">
                <a:solidFill>
                  <a:schemeClr val="tx1">
                    <a:alpha val="55000"/>
                  </a:schemeClr>
                </a:solidFill>
              </a:rPr>
              <a:t>YL finding their confidence before going over the aqueduct. 2026 </a:t>
            </a:r>
            <a:r>
              <a:rPr lang="en-US" sz="1000" dirty="0">
                <a:solidFill>
                  <a:schemeClr val="tx1">
                    <a:alpha val="55000"/>
                  </a:schemeClr>
                </a:solidFill>
              </a:rPr>
              <a:t>[Photograph].</a:t>
            </a:r>
            <a:endParaRPr lang="en-US" sz="1000" i="1" dirty="0">
              <a:solidFill>
                <a:schemeClr val="tx1">
                  <a:alpha val="55000"/>
                </a:schemeClr>
              </a:solidFill>
            </a:endParaRPr>
          </a:p>
          <a:p>
            <a:pPr lvl="0" indent="-228600">
              <a:lnSpc>
                <a:spcPct val="90000"/>
              </a:lnSpc>
              <a:buFont typeface="Arial" panose="020B0604020202020204" pitchFamily="34" charset="0"/>
              <a:buChar char="•"/>
            </a:pPr>
            <a:endParaRPr lang="en-US" sz="1000" i="1" dirty="0">
              <a:solidFill>
                <a:schemeClr val="tx1">
                  <a:alpha val="55000"/>
                </a:schemeClr>
              </a:solidFill>
            </a:endParaRPr>
          </a:p>
          <a:p>
            <a:pPr lvl="0" indent="-228600">
              <a:lnSpc>
                <a:spcPct val="90000"/>
              </a:lnSpc>
              <a:buFont typeface="Arial" panose="020B0604020202020204" pitchFamily="34" charset="0"/>
              <a:buChar char="•"/>
            </a:pPr>
            <a:r>
              <a:rPr lang="en-US" sz="1000" dirty="0" err="1">
                <a:solidFill>
                  <a:schemeClr val="tx1">
                    <a:alpha val="55000"/>
                  </a:schemeClr>
                </a:solidFill>
              </a:rPr>
              <a:t>Unwin,S</a:t>
            </a:r>
            <a:r>
              <a:rPr lang="en-US" sz="1000" dirty="0">
                <a:solidFill>
                  <a:schemeClr val="tx1">
                    <a:alpha val="55000"/>
                  </a:schemeClr>
                </a:solidFill>
              </a:rPr>
              <a:t>. (2026) </a:t>
            </a:r>
            <a:r>
              <a:rPr lang="en-US" sz="1000" i="1" dirty="0">
                <a:solidFill>
                  <a:schemeClr val="tx1">
                    <a:alpha val="55000"/>
                  </a:schemeClr>
                </a:solidFill>
              </a:rPr>
              <a:t>After a shaking start with the nerve the YL reaching the top and overcoming their fears. YL residential 2026 </a:t>
            </a:r>
          </a:p>
          <a:p>
            <a:pPr lvl="0" indent="-228600">
              <a:lnSpc>
                <a:spcPct val="90000"/>
              </a:lnSpc>
              <a:spcAft>
                <a:spcPts val="800"/>
              </a:spcAft>
              <a:buFont typeface="Arial" panose="020B0604020202020204" pitchFamily="34" charset="0"/>
              <a:buChar char="•"/>
            </a:pPr>
            <a:endParaRPr lang="en-US" sz="1000" dirty="0">
              <a:solidFill>
                <a:schemeClr val="tx1">
                  <a:alpha val="55000"/>
                </a:schemeClr>
              </a:solidFill>
              <a:effectLst/>
            </a:endParaRPr>
          </a:p>
        </p:txBody>
      </p:sp>
      <p:sp>
        <p:nvSpPr>
          <p:cNvPr id="2" name="TextBox 1">
            <a:extLst>
              <a:ext uri="{FF2B5EF4-FFF2-40B4-BE49-F238E27FC236}">
                <a16:creationId xmlns:a16="http://schemas.microsoft.com/office/drawing/2014/main" id="{9CE8699D-A3F8-C29F-6162-94EBEFF23575}"/>
              </a:ext>
            </a:extLst>
          </p:cNvPr>
          <p:cNvSpPr txBox="1"/>
          <p:nvPr/>
        </p:nvSpPr>
        <p:spPr>
          <a:xfrm>
            <a:off x="924910" y="1481959"/>
            <a:ext cx="3385222" cy="369332"/>
          </a:xfrm>
          <a:prstGeom prst="rect">
            <a:avLst/>
          </a:prstGeom>
          <a:noFill/>
        </p:spPr>
        <p:txBody>
          <a:bodyPr wrap="none" rtlCol="0">
            <a:spAutoFit/>
          </a:bodyPr>
          <a:lstStyle/>
          <a:p>
            <a:r>
              <a:rPr lang="en-GB" dirty="0"/>
              <a:t>All photographs taken by Author </a:t>
            </a:r>
          </a:p>
        </p:txBody>
      </p:sp>
    </p:spTree>
    <p:extLst>
      <p:ext uri="{BB962C8B-B14F-4D97-AF65-F5344CB8AC3E}">
        <p14:creationId xmlns:p14="http://schemas.microsoft.com/office/powerpoint/2010/main" val="219282189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8" name="Rectangle 7">
            <a:extLst>
              <a:ext uri="{FF2B5EF4-FFF2-40B4-BE49-F238E27FC236}">
                <a16:creationId xmlns:a16="http://schemas.microsoft.com/office/drawing/2014/main" id="{5C8908E2-EE49-44D2-9428-A28D2312A8D5}"/>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92000" cy="6858000"/>
          </a:xfrm>
          <a:prstGeom prst="rect">
            <a:avLst/>
          </a:pr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grpSp>
        <p:nvGrpSpPr>
          <p:cNvPr id="10" name="Group 9">
            <a:extLst>
              <a:ext uri="{FF2B5EF4-FFF2-40B4-BE49-F238E27FC236}">
                <a16:creationId xmlns:a16="http://schemas.microsoft.com/office/drawing/2014/main" id="{5D1A9D8B-3117-4D9D-BDA4-DD81895098B0}"/>
              </a:ext>
              <a:ext uri="{C183D7F6-B498-43B3-948B-1728B52AA6E4}">
                <adec:decorative xmlns:adec="http://schemas.microsoft.com/office/drawing/2017/decorative" val="1"/>
              </a:ext>
            </a:extLst>
          </p:cNvPr>
          <p:cNvGrpSpPr>
            <a:grpSpLocks noGrp="1" noUngrp="1" noRot="1" noChangeAspect="1" noMove="1" noResize="1"/>
          </p:cNvGrpSpPr>
          <p:nvPr>
            <p:extLst>
              <p:ext uri="{386F3935-93C4-4BCD-93E2-E3B085C9AB24}">
                <p16:designElem xmlns:p16="http://schemas.microsoft.com/office/powerpoint/2015/main" val="1"/>
              </p:ext>
            </p:extLst>
          </p:nvPr>
        </p:nvGrpSpPr>
        <p:grpSpPr>
          <a:xfrm>
            <a:off x="0" y="0"/>
            <a:ext cx="7467600" cy="6858000"/>
            <a:chOff x="7467600" y="0"/>
            <a:chExt cx="4724400" cy="6858000"/>
          </a:xfrm>
        </p:grpSpPr>
        <p:sp>
          <p:nvSpPr>
            <p:cNvPr id="11" name="Rectangle 10">
              <a:extLst>
                <a:ext uri="{FF2B5EF4-FFF2-40B4-BE49-F238E27FC236}">
                  <a16:creationId xmlns:a16="http://schemas.microsoft.com/office/drawing/2014/main" id="{A7877B25-8C10-4C8D-BC88-BF3C557F8FF5}"/>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5">
                <a:alpha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2" name="Rectangle 11">
              <a:extLst>
                <a:ext uri="{FF2B5EF4-FFF2-40B4-BE49-F238E27FC236}">
                  <a16:creationId xmlns:a16="http://schemas.microsoft.com/office/drawing/2014/main" id="{54F0DD86-96CD-4F5F-BA4D-FFC17F2D6C46}"/>
                </a:ext>
                <a:ext uri="{C183D7F6-B498-43B3-948B-1728B52AA6E4}">
                  <adec:decorative xmlns:adec="http://schemas.microsoft.com/office/drawing/2017/decorative" val="1"/>
                </a:ext>
              </a:extLst>
            </p:cNvPr>
            <p:cNvSpPr/>
            <p:nvPr>
              <p:extLst>
                <p:ext uri="{386F3935-93C4-4BCD-93E2-E3B085C9AB24}">
                  <p16:designElem xmlns:p16="http://schemas.microsoft.com/office/powerpoint/2015/main" val="1"/>
                </p:ext>
              </p:extLst>
            </p:nvPr>
          </p:nvSpPr>
          <p:spPr>
            <a:xfrm>
              <a:off x="7467600" y="0"/>
              <a:ext cx="4724400" cy="6858000"/>
            </a:xfrm>
            <a:prstGeom prst="rect">
              <a:avLst/>
            </a:prstGeom>
            <a:solidFill>
              <a:schemeClr val="accent6">
                <a:lumMod val="20000"/>
                <a:lumOff val="80000"/>
                <a:alpha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dirty="0">
                <a:ln>
                  <a:noFill/>
                </a:ln>
                <a:solidFill>
                  <a:prstClr val="white"/>
                </a:solidFill>
                <a:effectLst/>
                <a:uLnTx/>
                <a:uFillTx/>
                <a:latin typeface="Calibri" panose="020F0502020204030204"/>
                <a:ea typeface="+mn-ea"/>
                <a:cs typeface="+mn-cs"/>
              </a:endParaRPr>
            </a:p>
          </p:txBody>
        </p:sp>
      </p:grpSp>
      <p:sp>
        <p:nvSpPr>
          <p:cNvPr id="14" name="Freeform: Shape 13">
            <a:extLst>
              <a:ext uri="{FF2B5EF4-FFF2-40B4-BE49-F238E27FC236}">
                <a16:creationId xmlns:a16="http://schemas.microsoft.com/office/drawing/2014/main" id="{BD92035A-AA2F-4CD8-A556-1CE8BDEC75B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1" y="0"/>
            <a:ext cx="7369701" cy="6858000"/>
          </a:xfrm>
          <a:custGeom>
            <a:avLst/>
            <a:gdLst>
              <a:gd name="connsiteX0" fmla="*/ 369702 w 7467600"/>
              <a:gd name="connsiteY0" fmla="*/ 6712169 h 6858000"/>
              <a:gd name="connsiteX1" fmla="*/ 366575 w 7467600"/>
              <a:gd name="connsiteY1" fmla="*/ 6715556 h 6858000"/>
              <a:gd name="connsiteX2" fmla="*/ 371637 w 7467600"/>
              <a:gd name="connsiteY2" fmla="*/ 6713954 h 6858000"/>
              <a:gd name="connsiteX3" fmla="*/ 7090188 w 7467600"/>
              <a:gd name="connsiteY3" fmla="*/ 6584365 h 6858000"/>
              <a:gd name="connsiteX4" fmla="*/ 7440138 w 7467600"/>
              <a:gd name="connsiteY4" fmla="*/ 6622648 h 6858000"/>
              <a:gd name="connsiteX5" fmla="*/ 7467600 w 7467600"/>
              <a:gd name="connsiteY5" fmla="*/ 6628217 h 6858000"/>
              <a:gd name="connsiteX6" fmla="*/ 7467600 w 7467600"/>
              <a:gd name="connsiteY6" fmla="*/ 6668575 h 6858000"/>
              <a:gd name="connsiteX7" fmla="*/ 7392322 w 7467600"/>
              <a:gd name="connsiteY7" fmla="*/ 6658238 h 6858000"/>
              <a:gd name="connsiteX8" fmla="*/ 7467600 w 7467600"/>
              <a:gd name="connsiteY8" fmla="*/ 6683873 h 6858000"/>
              <a:gd name="connsiteX9" fmla="*/ 7467600 w 7467600"/>
              <a:gd name="connsiteY9" fmla="*/ 6714215 h 6858000"/>
              <a:gd name="connsiteX10" fmla="*/ 7447383 w 7467600"/>
              <a:gd name="connsiteY10" fmla="*/ 6707202 h 6858000"/>
              <a:gd name="connsiteX11" fmla="*/ 7289862 w 7467600"/>
              <a:gd name="connsiteY11" fmla="*/ 6659827 h 6858000"/>
              <a:gd name="connsiteX12" fmla="*/ 7434024 w 7467600"/>
              <a:gd name="connsiteY12" fmla="*/ 6722130 h 6858000"/>
              <a:gd name="connsiteX13" fmla="*/ 7467600 w 7467600"/>
              <a:gd name="connsiteY13" fmla="*/ 6736157 h 6858000"/>
              <a:gd name="connsiteX14" fmla="*/ 7467600 w 7467600"/>
              <a:gd name="connsiteY14" fmla="*/ 6767913 h 6858000"/>
              <a:gd name="connsiteX15" fmla="*/ 7271814 w 7467600"/>
              <a:gd name="connsiteY15" fmla="*/ 6684601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7090188 w 7467600"/>
              <a:gd name="connsiteY21" fmla="*/ 6584365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61797 w 7467600"/>
              <a:gd name="connsiteY74" fmla="*/ 5419899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126431 w 7467600"/>
              <a:gd name="connsiteY88" fmla="*/ 5737872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6861797 w 7467600"/>
              <a:gd name="connsiteY101" fmla="*/ 5419899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7133363 w 7467600"/>
              <a:gd name="connsiteY125" fmla="*/ 5050246 h 6858000"/>
              <a:gd name="connsiteX126" fmla="*/ 7450656 w 7467600"/>
              <a:gd name="connsiteY126" fmla="*/ 5134750 h 6858000"/>
              <a:gd name="connsiteX127" fmla="*/ 7467600 w 7467600"/>
              <a:gd name="connsiteY127" fmla="*/ 5142496 h 6858000"/>
              <a:gd name="connsiteX128" fmla="*/ 7467600 w 7467600"/>
              <a:gd name="connsiteY128" fmla="*/ 5158623 h 6858000"/>
              <a:gd name="connsiteX129" fmla="*/ 7427076 w 7467600"/>
              <a:gd name="connsiteY129" fmla="*/ 5142684 h 6858000"/>
              <a:gd name="connsiteX130" fmla="*/ 7467600 w 7467600"/>
              <a:gd name="connsiteY130" fmla="*/ 5164774 h 6858000"/>
              <a:gd name="connsiteX131" fmla="*/ 7467600 w 7467600"/>
              <a:gd name="connsiteY131" fmla="*/ 5199146 h 6858000"/>
              <a:gd name="connsiteX132" fmla="*/ 7391022 w 7467600"/>
              <a:gd name="connsiteY132" fmla="*/ 5158141 h 6858000"/>
              <a:gd name="connsiteX133" fmla="*/ 7312201 w 7467600"/>
              <a:gd name="connsiteY133" fmla="*/ 5128278 h 6858000"/>
              <a:gd name="connsiteX134" fmla="*/ 7343603 w 7467600"/>
              <a:gd name="connsiteY134" fmla="*/ 5149746 h 6858000"/>
              <a:gd name="connsiteX135" fmla="*/ 7467600 w 7467600"/>
              <a:gd name="connsiteY135" fmla="*/ 5241225 h 6858000"/>
              <a:gd name="connsiteX136" fmla="*/ 7467600 w 7467600"/>
              <a:gd name="connsiteY136" fmla="*/ 5277736 h 6858000"/>
              <a:gd name="connsiteX137" fmla="*/ 7327465 w 7467600"/>
              <a:gd name="connsiteY137" fmla="*/ 5174181 h 6858000"/>
              <a:gd name="connsiteX138" fmla="*/ 7244057 w 7467600"/>
              <a:gd name="connsiteY138" fmla="*/ 5124233 h 6858000"/>
              <a:gd name="connsiteX139" fmla="*/ 7353035 w 7467600"/>
              <a:gd name="connsiteY139" fmla="*/ 5197318 h 6858000"/>
              <a:gd name="connsiteX140" fmla="*/ 7467600 w 7467600"/>
              <a:gd name="connsiteY140" fmla="*/ 5297634 h 6858000"/>
              <a:gd name="connsiteX141" fmla="*/ 7467600 w 7467600"/>
              <a:gd name="connsiteY141" fmla="*/ 5361850 h 6858000"/>
              <a:gd name="connsiteX142" fmla="*/ 7368569 w 7467600"/>
              <a:gd name="connsiteY142" fmla="*/ 5270182 h 6858000"/>
              <a:gd name="connsiteX143" fmla="*/ 7131946 w 7467600"/>
              <a:gd name="connsiteY143" fmla="*/ 5075653 h 6858000"/>
              <a:gd name="connsiteX144" fmla="*/ 7133363 w 7467600"/>
              <a:gd name="connsiteY144" fmla="*/ 5050246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7467600 w 7467600"/>
              <a:gd name="connsiteY834" fmla="*/ 163142 h 6858000"/>
              <a:gd name="connsiteX835" fmla="*/ 7467600 w 7467600"/>
              <a:gd name="connsiteY835" fmla="*/ 789215 h 6858000"/>
              <a:gd name="connsiteX836" fmla="*/ 7451412 w 7467600"/>
              <a:gd name="connsiteY836" fmla="*/ 799572 h 6858000"/>
              <a:gd name="connsiteX837" fmla="*/ 7419999 w 7467600"/>
              <a:gd name="connsiteY837" fmla="*/ 774360 h 6858000"/>
              <a:gd name="connsiteX838" fmla="*/ 7429067 w 7467600"/>
              <a:gd name="connsiteY838" fmla="*/ 402737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29067 w 7467600"/>
              <a:gd name="connsiteY844" fmla="*/ 402737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7429067 w 7467600"/>
              <a:gd name="connsiteY848" fmla="*/ 402737 h 6858000"/>
              <a:gd name="connsiteX849" fmla="*/ 5905192 w 7467600"/>
              <a:gd name="connsiteY849" fmla="*/ 163079 h 6858000"/>
              <a:gd name="connsiteX850" fmla="*/ 5865655 w 7467600"/>
              <a:gd name="connsiteY850" fmla="*/ 171901 h 6858000"/>
              <a:gd name="connsiteX851" fmla="*/ 5259740 w 7467600"/>
              <a:gd name="connsiteY851" fmla="*/ 257013 h 6858000"/>
              <a:gd name="connsiteX852" fmla="*/ 5208466 w 7467600"/>
              <a:gd name="connsiteY852" fmla="*/ 257550 h 6858000"/>
              <a:gd name="connsiteX853" fmla="*/ 4980204 w 7467600"/>
              <a:gd name="connsiteY853" fmla="*/ 271903 h 6858000"/>
              <a:gd name="connsiteX854" fmla="*/ 5068068 w 7467600"/>
              <a:gd name="connsiteY854" fmla="*/ 282244 h 6858000"/>
              <a:gd name="connsiteX855" fmla="*/ 5153231 w 7467600"/>
              <a:gd name="connsiteY855" fmla="*/ 292240 h 6858000"/>
              <a:gd name="connsiteX856" fmla="*/ 5426491 w 7467600"/>
              <a:gd name="connsiteY856" fmla="*/ 281128 h 6858000"/>
              <a:gd name="connsiteX857" fmla="*/ 5731212 w 7467600"/>
              <a:gd name="connsiteY857" fmla="*/ 231951 h 6858000"/>
              <a:gd name="connsiteX858" fmla="*/ 5905192 w 7467600"/>
              <a:gd name="connsiteY858" fmla="*/ 163079 h 6858000"/>
              <a:gd name="connsiteX859" fmla="*/ 5944437 w 7467600"/>
              <a:gd name="connsiteY859" fmla="*/ 113829 h 6858000"/>
              <a:gd name="connsiteX860" fmla="*/ 5825032 w 7467600"/>
              <a:gd name="connsiteY860" fmla="*/ 146405 h 6858000"/>
              <a:gd name="connsiteX861" fmla="*/ 4955599 w 7467600"/>
              <a:gd name="connsiteY861" fmla="*/ 247008 h 6858000"/>
              <a:gd name="connsiteX862" fmla="*/ 5210104 w 7467600"/>
              <a:gd name="connsiteY862" fmla="*/ 228123 h 6858000"/>
              <a:gd name="connsiteX863" fmla="*/ 5261015 w 7467600"/>
              <a:gd name="connsiteY863" fmla="*/ 227087 h 6858000"/>
              <a:gd name="connsiteX864" fmla="*/ 5861181 w 7467600"/>
              <a:gd name="connsiteY864" fmla="*/ 143093 h 6858000"/>
              <a:gd name="connsiteX865" fmla="*/ 5961252 w 7467600"/>
              <a:gd name="connsiteY865" fmla="*/ 114820 h 6858000"/>
              <a:gd name="connsiteX866" fmla="*/ 5944437 w 7467600"/>
              <a:gd name="connsiteY866" fmla="*/ 113829 h 6858000"/>
              <a:gd name="connsiteX867" fmla="*/ 3882765 w 7467600"/>
              <a:gd name="connsiteY867" fmla="*/ 0 h 6858000"/>
              <a:gd name="connsiteX868" fmla="*/ 3995099 w 7467600"/>
              <a:gd name="connsiteY868" fmla="*/ 0 h 6858000"/>
              <a:gd name="connsiteX869" fmla="*/ 4163818 w 7467600"/>
              <a:gd name="connsiteY869" fmla="*/ 234104 h 6858000"/>
              <a:gd name="connsiteX870" fmla="*/ 4172099 w 7467600"/>
              <a:gd name="connsiteY870" fmla="*/ 234207 h 6858000"/>
              <a:gd name="connsiteX871" fmla="*/ 4784282 w 7467600"/>
              <a:gd name="connsiteY871" fmla="*/ 276561 h 6858000"/>
              <a:gd name="connsiteX872" fmla="*/ 4801687 w 7467600"/>
              <a:gd name="connsiteY872" fmla="*/ 267764 h 6858000"/>
              <a:gd name="connsiteX873" fmla="*/ 6082788 w 7467600"/>
              <a:gd name="connsiteY873" fmla="*/ 64119 h 6858000"/>
              <a:gd name="connsiteX874" fmla="*/ 6099442 w 7467600"/>
              <a:gd name="connsiteY874" fmla="*/ 82568 h 6858000"/>
              <a:gd name="connsiteX875" fmla="*/ 4804137 w 7467600"/>
              <a:gd name="connsiteY875" fmla="*/ 320931 h 6858000"/>
              <a:gd name="connsiteX876" fmla="*/ 4227047 w 7467600"/>
              <a:gd name="connsiteY876" fmla="*/ 313415 h 6858000"/>
              <a:gd name="connsiteX877" fmla="*/ 4346041 w 7467600"/>
              <a:gd name="connsiteY877" fmla="*/ 456086 h 6858000"/>
              <a:gd name="connsiteX878" fmla="*/ 4870967 w 7467600"/>
              <a:gd name="connsiteY878" fmla="*/ 963061 h 6858000"/>
              <a:gd name="connsiteX879" fmla="*/ 4889647 w 7467600"/>
              <a:gd name="connsiteY879" fmla="*/ 957147 h 6858000"/>
              <a:gd name="connsiteX880" fmla="*/ 5422504 w 7467600"/>
              <a:gd name="connsiteY880" fmla="*/ 805191 h 6858000"/>
              <a:gd name="connsiteX881" fmla="*/ 6087656 w 7467600"/>
              <a:gd name="connsiteY881" fmla="*/ 826703 h 6858000"/>
              <a:gd name="connsiteX882" fmla="*/ 6058717 w 7467600"/>
              <a:gd name="connsiteY882" fmla="*/ 865992 h 6858000"/>
              <a:gd name="connsiteX883" fmla="*/ 4974153 w 7467600"/>
              <a:gd name="connsiteY883" fmla="*/ 1045456 h 6858000"/>
              <a:gd name="connsiteX884" fmla="*/ 5627835 w 7467600"/>
              <a:gd name="connsiteY884" fmla="*/ 1472077 h 6858000"/>
              <a:gd name="connsiteX885" fmla="*/ 5629817 w 7467600"/>
              <a:gd name="connsiteY885" fmla="*/ 1471412 h 6858000"/>
              <a:gd name="connsiteX886" fmla="*/ 5634124 w 7467600"/>
              <a:gd name="connsiteY886" fmla="*/ 1470572 h 6858000"/>
              <a:gd name="connsiteX887" fmla="*/ 5755832 w 7467600"/>
              <a:gd name="connsiteY887" fmla="*/ 1383886 h 6858000"/>
              <a:gd name="connsiteX888" fmla="*/ 6014186 w 7467600"/>
              <a:gd name="connsiteY888" fmla="*/ 1279799 h 6858000"/>
              <a:gd name="connsiteX889" fmla="*/ 6901619 w 7467600"/>
              <a:gd name="connsiteY889" fmla="*/ 1047874 h 6858000"/>
              <a:gd name="connsiteX890" fmla="*/ 6931566 w 7467600"/>
              <a:gd name="connsiteY890" fmla="*/ 1062034 h 6858000"/>
              <a:gd name="connsiteX891" fmla="*/ 5790982 w 7467600"/>
              <a:gd name="connsiteY891" fmla="*/ 1561380 h 6858000"/>
              <a:gd name="connsiteX892" fmla="*/ 6188971 w 7467600"/>
              <a:gd name="connsiteY892" fmla="*/ 1755168 h 6858000"/>
              <a:gd name="connsiteX893" fmla="*/ 6202446 w 7467600"/>
              <a:gd name="connsiteY893" fmla="*/ 1752268 h 6858000"/>
              <a:gd name="connsiteX894" fmla="*/ 7179560 w 7467600"/>
              <a:gd name="connsiteY894" fmla="*/ 1467551 h 6858000"/>
              <a:gd name="connsiteX895" fmla="*/ 7158730 w 7467600"/>
              <a:gd name="connsiteY895" fmla="*/ 1507835 h 6858000"/>
              <a:gd name="connsiteX896" fmla="*/ 6326959 w 7467600"/>
              <a:gd name="connsiteY896" fmla="*/ 1817686 h 6858000"/>
              <a:gd name="connsiteX897" fmla="*/ 6537433 w 7467600"/>
              <a:gd name="connsiteY897" fmla="*/ 1907790 h 6858000"/>
              <a:gd name="connsiteX898" fmla="*/ 6550221 w 7467600"/>
              <a:gd name="connsiteY898" fmla="*/ 1910729 h 6858000"/>
              <a:gd name="connsiteX899" fmla="*/ 6964438 w 7467600"/>
              <a:gd name="connsiteY899" fmla="*/ 2209505 h 6858000"/>
              <a:gd name="connsiteX900" fmla="*/ 7367862 w 7467600"/>
              <a:gd name="connsiteY900" fmla="*/ 2806833 h 6858000"/>
              <a:gd name="connsiteX901" fmla="*/ 7364329 w 7467600"/>
              <a:gd name="connsiteY901" fmla="*/ 2826907 h 6858000"/>
              <a:gd name="connsiteX902" fmla="*/ 7290545 w 7467600"/>
              <a:gd name="connsiteY902" fmla="*/ 2850663 h 6858000"/>
              <a:gd name="connsiteX903" fmla="*/ 6472036 w 7467600"/>
              <a:gd name="connsiteY903" fmla="*/ 1959003 h 6858000"/>
              <a:gd name="connsiteX904" fmla="*/ 5792897 w 7467600"/>
              <a:gd name="connsiteY904" fmla="*/ 1647747 h 6858000"/>
              <a:gd name="connsiteX905" fmla="*/ 5842751 w 7467600"/>
              <a:gd name="connsiteY905" fmla="*/ 1816112 h 6858000"/>
              <a:gd name="connsiteX906" fmla="*/ 5847424 w 7467600"/>
              <a:gd name="connsiteY906" fmla="*/ 1815776 h 6858000"/>
              <a:gd name="connsiteX907" fmla="*/ 6399821 w 7467600"/>
              <a:gd name="connsiteY907" fmla="*/ 2344799 h 6858000"/>
              <a:gd name="connsiteX908" fmla="*/ 6323232 w 7467600"/>
              <a:gd name="connsiteY908" fmla="*/ 2389634 h 6858000"/>
              <a:gd name="connsiteX909" fmla="*/ 5942958 w 7467600"/>
              <a:gd name="connsiteY909" fmla="*/ 2077708 h 6858000"/>
              <a:gd name="connsiteX910" fmla="*/ 5921559 w 7467600"/>
              <a:gd name="connsiteY910" fmla="*/ 2378596 h 6858000"/>
              <a:gd name="connsiteX911" fmla="*/ 5817651 w 7467600"/>
              <a:gd name="connsiteY911" fmla="*/ 3023919 h 6858000"/>
              <a:gd name="connsiteX912" fmla="*/ 5729634 w 7467600"/>
              <a:gd name="connsiteY912" fmla="*/ 3051849 h 6858000"/>
              <a:gd name="connsiteX913" fmla="*/ 5611018 w 7467600"/>
              <a:gd name="connsiteY913" fmla="*/ 2316769 h 6858000"/>
              <a:gd name="connsiteX914" fmla="*/ 5687608 w 7467600"/>
              <a:gd name="connsiteY914" fmla="*/ 2039972 h 6858000"/>
              <a:gd name="connsiteX915" fmla="*/ 5657554 w 7467600"/>
              <a:gd name="connsiteY915" fmla="*/ 1576445 h 6858000"/>
              <a:gd name="connsiteX916" fmla="*/ 5150475 w 7467600"/>
              <a:gd name="connsiteY916" fmla="*/ 1274012 h 6858000"/>
              <a:gd name="connsiteX917" fmla="*/ 5349142 w 7467600"/>
              <a:gd name="connsiteY917" fmla="*/ 2204405 h 6858000"/>
              <a:gd name="connsiteX918" fmla="*/ 5262214 w 7467600"/>
              <a:gd name="connsiteY918" fmla="*/ 2233836 h 6858000"/>
              <a:gd name="connsiteX919" fmla="*/ 4981539 w 7467600"/>
              <a:gd name="connsiteY919" fmla="*/ 1542201 h 6858000"/>
              <a:gd name="connsiteX920" fmla="*/ 4958461 w 7467600"/>
              <a:gd name="connsiteY920" fmla="*/ 1136957 h 6858000"/>
              <a:gd name="connsiteX921" fmla="*/ 4655015 w 7467600"/>
              <a:gd name="connsiteY921" fmla="*/ 891426 h 6858000"/>
              <a:gd name="connsiteX922" fmla="*/ 4348002 w 7467600"/>
              <a:gd name="connsiteY922" fmla="*/ 2205895 h 6858000"/>
              <a:gd name="connsiteX923" fmla="*/ 4262250 w 7467600"/>
              <a:gd name="connsiteY923" fmla="*/ 2219972 h 6858000"/>
              <a:gd name="connsiteX924" fmla="*/ 4550611 w 7467600"/>
              <a:gd name="connsiteY924" fmla="*/ 817540 h 6858000"/>
              <a:gd name="connsiteX925" fmla="*/ 4564418 w 7467600"/>
              <a:gd name="connsiteY925" fmla="*/ 808293 h 6858000"/>
              <a:gd name="connsiteX926" fmla="*/ 4266388 w 7467600"/>
              <a:gd name="connsiteY926" fmla="*/ 500083 h 6858000"/>
              <a:gd name="connsiteX927" fmla="*/ 4032842 w 7467600"/>
              <a:gd name="connsiteY927" fmla="*/ 211809 h 6858000"/>
              <a:gd name="connsiteX928" fmla="*/ 3882765 w 7467600"/>
              <a:gd name="connsiteY928" fmla="*/ 0 h 6858000"/>
              <a:gd name="connsiteX929" fmla="*/ 3721337 w 7467600"/>
              <a:gd name="connsiteY929" fmla="*/ 0 h 6858000"/>
              <a:gd name="connsiteX930" fmla="*/ 3797544 w 7467600"/>
              <a:gd name="connsiteY930" fmla="*/ 0 h 6858000"/>
              <a:gd name="connsiteX931" fmla="*/ 3775734 w 7467600"/>
              <a:gd name="connsiteY931" fmla="*/ 95131 h 6858000"/>
              <a:gd name="connsiteX932" fmla="*/ 3724807 w 7467600"/>
              <a:gd name="connsiteY932" fmla="*/ 272257 h 6858000"/>
              <a:gd name="connsiteX933" fmla="*/ 3726844 w 7467600"/>
              <a:gd name="connsiteY933" fmla="*/ 282988 h 6858000"/>
              <a:gd name="connsiteX934" fmla="*/ 3742664 w 7467600"/>
              <a:gd name="connsiteY934" fmla="*/ 279918 h 6858000"/>
              <a:gd name="connsiteX935" fmla="*/ 4103910 w 7467600"/>
              <a:gd name="connsiteY935" fmla="*/ 1161917 h 6858000"/>
              <a:gd name="connsiteX936" fmla="*/ 4020269 w 7467600"/>
              <a:gd name="connsiteY936" fmla="*/ 1200406 h 6858000"/>
              <a:gd name="connsiteX937" fmla="*/ 3674882 w 7467600"/>
              <a:gd name="connsiteY937" fmla="*/ 488524 h 6858000"/>
              <a:gd name="connsiteX938" fmla="*/ 3132682 w 7467600"/>
              <a:gd name="connsiteY938" fmla="*/ 1072284 h 6858000"/>
              <a:gd name="connsiteX939" fmla="*/ 2716346 w 7467600"/>
              <a:gd name="connsiteY939" fmla="*/ 1276376 h 6858000"/>
              <a:gd name="connsiteX940" fmla="*/ 2716772 w 7467600"/>
              <a:gd name="connsiteY940" fmla="*/ 1255462 h 6858000"/>
              <a:gd name="connsiteX941" fmla="*/ 3471096 w 7467600"/>
              <a:gd name="connsiteY941" fmla="*/ 437072 h 6858000"/>
              <a:gd name="connsiteX942" fmla="*/ 3639057 w 7467600"/>
              <a:gd name="connsiteY942" fmla="*/ 286334 h 6858000"/>
              <a:gd name="connsiteX943" fmla="*/ 3640309 w 7467600"/>
              <a:gd name="connsiteY943" fmla="*/ 284664 h 6858000"/>
              <a:gd name="connsiteX944" fmla="*/ 3646022 w 7467600"/>
              <a:gd name="connsiteY944" fmla="*/ 276711 h 6858000"/>
              <a:gd name="connsiteX945" fmla="*/ 3707943 w 7467600"/>
              <a:gd name="connsiteY945" fmla="*/ 65958 h 6858000"/>
              <a:gd name="connsiteX946" fmla="*/ 3721337 w 7467600"/>
              <a:gd name="connsiteY946" fmla="*/ 0 h 6858000"/>
              <a:gd name="connsiteX947" fmla="*/ 2867960 w 7467600"/>
              <a:gd name="connsiteY947" fmla="*/ 0 h 6858000"/>
              <a:gd name="connsiteX948" fmla="*/ 2926351 w 7467600"/>
              <a:gd name="connsiteY948" fmla="*/ 0 h 6858000"/>
              <a:gd name="connsiteX949" fmla="*/ 2902823 w 7467600"/>
              <a:gd name="connsiteY949" fmla="*/ 262929 h 6858000"/>
              <a:gd name="connsiteX950" fmla="*/ 2940663 w 7467600"/>
              <a:gd name="connsiteY950" fmla="*/ 140884 h 6858000"/>
              <a:gd name="connsiteX951" fmla="*/ 2947039 w 7467600"/>
              <a:gd name="connsiteY951" fmla="*/ 122524 h 6858000"/>
              <a:gd name="connsiteX952" fmla="*/ 2984316 w 7467600"/>
              <a:gd name="connsiteY952" fmla="*/ 0 h 6858000"/>
              <a:gd name="connsiteX953" fmla="*/ 3016114 w 7467600"/>
              <a:gd name="connsiteY953" fmla="*/ 0 h 6858000"/>
              <a:gd name="connsiteX954" fmla="*/ 2979949 w 7467600"/>
              <a:gd name="connsiteY954" fmla="*/ 119274 h 6858000"/>
              <a:gd name="connsiteX955" fmla="*/ 3023879 w 7467600"/>
              <a:gd name="connsiteY955" fmla="*/ 0 h 6858000"/>
              <a:gd name="connsiteX956" fmla="*/ 3105400 w 7467600"/>
              <a:gd name="connsiteY956" fmla="*/ 0 h 6858000"/>
              <a:gd name="connsiteX957" fmla="*/ 3094669 w 7467600"/>
              <a:gd name="connsiteY957" fmla="*/ 30308 h 6858000"/>
              <a:gd name="connsiteX958" fmla="*/ 2901945 w 7467600"/>
              <a:gd name="connsiteY958" fmla="*/ 466538 h 6858000"/>
              <a:gd name="connsiteX959" fmla="*/ 2815209 w 7467600"/>
              <a:gd name="connsiteY959" fmla="*/ 497361 h 6858000"/>
              <a:gd name="connsiteX960" fmla="*/ 2844845 w 7467600"/>
              <a:gd name="connsiteY960" fmla="*/ 127638 h 6858000"/>
              <a:gd name="connsiteX961" fmla="*/ 2867960 w 7467600"/>
              <a:gd name="connsiteY961" fmla="*/ 0 h 6858000"/>
              <a:gd name="connsiteX962" fmla="*/ 1057230 w 7467600"/>
              <a:gd name="connsiteY962" fmla="*/ 0 h 6858000"/>
              <a:gd name="connsiteX963" fmla="*/ 1111003 w 7467600"/>
              <a:gd name="connsiteY963" fmla="*/ 0 h 6858000"/>
              <a:gd name="connsiteX964" fmla="*/ 1125553 w 7467600"/>
              <a:gd name="connsiteY964" fmla="*/ 52588 h 6858000"/>
              <a:gd name="connsiteX965" fmla="*/ 1304276 w 7467600"/>
              <a:gd name="connsiteY965" fmla="*/ 476275 h 6858000"/>
              <a:gd name="connsiteX966" fmla="*/ 1492066 w 7467600"/>
              <a:gd name="connsiteY966" fmla="*/ 886333 h 6858000"/>
              <a:gd name="connsiteX967" fmla="*/ 1423698 w 7467600"/>
              <a:gd name="connsiteY967" fmla="*/ 710817 h 6858000"/>
              <a:gd name="connsiteX968" fmla="*/ 1357609 w 7467600"/>
              <a:gd name="connsiteY968" fmla="*/ 532892 h 6858000"/>
              <a:gd name="connsiteX969" fmla="*/ 1309550 w 7467600"/>
              <a:gd name="connsiteY969" fmla="*/ 374031 h 6858000"/>
              <a:gd name="connsiteX970" fmla="*/ 1193673 w 7467600"/>
              <a:gd name="connsiteY970" fmla="*/ 49533 h 6858000"/>
              <a:gd name="connsiteX971" fmla="*/ 1164391 w 7467600"/>
              <a:gd name="connsiteY971" fmla="*/ 0 h 6858000"/>
              <a:gd name="connsiteX972" fmla="*/ 1200666 w 7467600"/>
              <a:gd name="connsiteY972" fmla="*/ 0 h 6858000"/>
              <a:gd name="connsiteX973" fmla="*/ 1223408 w 7467600"/>
              <a:gd name="connsiteY973" fmla="*/ 38996 h 6858000"/>
              <a:gd name="connsiteX974" fmla="*/ 1339635 w 7467600"/>
              <a:gd name="connsiteY974" fmla="*/ 365517 h 6858000"/>
              <a:gd name="connsiteX975" fmla="*/ 1387469 w 7467600"/>
              <a:gd name="connsiteY975" fmla="*/ 523079 h 6858000"/>
              <a:gd name="connsiteX976" fmla="*/ 1452685 w 7467600"/>
              <a:gd name="connsiteY976" fmla="*/ 699806 h 6858000"/>
              <a:gd name="connsiteX977" fmla="*/ 1492092 w 7467600"/>
              <a:gd name="connsiteY977" fmla="*/ 800424 h 6858000"/>
              <a:gd name="connsiteX978" fmla="*/ 1455302 w 7467600"/>
              <a:gd name="connsiteY978" fmla="*/ 632913 h 6858000"/>
              <a:gd name="connsiteX979" fmla="*/ 1222336 w 7467600"/>
              <a:gd name="connsiteY979" fmla="*/ 9480 h 6858000"/>
              <a:gd name="connsiteX980" fmla="*/ 1214634 w 7467600"/>
              <a:gd name="connsiteY980" fmla="*/ 0 h 6858000"/>
              <a:gd name="connsiteX981" fmla="*/ 1289827 w 7467600"/>
              <a:gd name="connsiteY981" fmla="*/ 0 h 6858000"/>
              <a:gd name="connsiteX982" fmla="*/ 1321076 w 7467600"/>
              <a:gd name="connsiteY982" fmla="*/ 59722 h 6858000"/>
              <a:gd name="connsiteX983" fmla="*/ 1512579 w 7467600"/>
              <a:gd name="connsiteY983" fmla="*/ 626441 h 6858000"/>
              <a:gd name="connsiteX984" fmla="*/ 1506076 w 7467600"/>
              <a:gd name="connsiteY984" fmla="*/ 1089289 h 6858000"/>
              <a:gd name="connsiteX985" fmla="*/ 1486346 w 7467600"/>
              <a:gd name="connsiteY985" fmla="*/ 1079919 h 6858000"/>
              <a:gd name="connsiteX986" fmla="*/ 1070511 w 7467600"/>
              <a:gd name="connsiteY986" fmla="*/ 48609 h 6858000"/>
              <a:gd name="connsiteX987" fmla="*/ 1057230 w 7467600"/>
              <a:gd name="connsiteY987" fmla="*/ 0 h 6858000"/>
              <a:gd name="connsiteX988" fmla="*/ 43151 w 7467600"/>
              <a:gd name="connsiteY988" fmla="*/ 0 h 6858000"/>
              <a:gd name="connsiteX989" fmla="*/ 95283 w 7467600"/>
              <a:gd name="connsiteY989" fmla="*/ 0 h 6858000"/>
              <a:gd name="connsiteX990" fmla="*/ 300708 w 7467600"/>
              <a:gd name="connsiteY990" fmla="*/ 154571 h 6858000"/>
              <a:gd name="connsiteX991" fmla="*/ 530414 w 7467600"/>
              <a:gd name="connsiteY991" fmla="*/ 354673 h 6858000"/>
              <a:gd name="connsiteX992" fmla="*/ 333785 w 7467600"/>
              <a:gd name="connsiteY992" fmla="*/ 161564 h 6858000"/>
              <a:gd name="connsiteX993" fmla="*/ 147005 w 7467600"/>
              <a:gd name="connsiteY993" fmla="*/ 0 h 6858000"/>
              <a:gd name="connsiteX994" fmla="*/ 272509 w 7467600"/>
              <a:gd name="connsiteY994" fmla="*/ 0 h 6858000"/>
              <a:gd name="connsiteX995" fmla="*/ 326276 w 7467600"/>
              <a:gd name="connsiteY995" fmla="*/ 45847 h 6858000"/>
              <a:gd name="connsiteX996" fmla="*/ 823759 w 7467600"/>
              <a:gd name="connsiteY996" fmla="*/ 574145 h 6858000"/>
              <a:gd name="connsiteX997" fmla="*/ 811254 w 7467600"/>
              <a:gd name="connsiteY997" fmla="*/ 665546 h 6858000"/>
              <a:gd name="connsiteX998" fmla="*/ 154042 w 7467600"/>
              <a:gd name="connsiteY998" fmla="*/ 261522 h 6858000"/>
              <a:gd name="connsiteX999" fmla="*/ 13550 w 7467600"/>
              <a:gd name="connsiteY999" fmla="*/ 158423 h 6858000"/>
              <a:gd name="connsiteX1000" fmla="*/ 0 w 7467600"/>
              <a:gd name="connsiteY1000" fmla="*/ 146618 h 6858000"/>
              <a:gd name="connsiteX1001" fmla="*/ 0 w 7467600"/>
              <a:gd name="connsiteY1001" fmla="*/ 59161 h 6858000"/>
              <a:gd name="connsiteX1002" fmla="*/ 45427 w 7467600"/>
              <a:gd name="connsiteY1002" fmla="*/ 101078 h 6858000"/>
              <a:gd name="connsiteX1003" fmla="*/ 630103 w 7467600"/>
              <a:gd name="connsiteY1003" fmla="*/ 485885 h 6858000"/>
              <a:gd name="connsiteX1004" fmla="*/ 532040 w 7467600"/>
              <a:gd name="connsiteY1004" fmla="*/ 399359 h 6858000"/>
              <a:gd name="connsiteX1005" fmla="*/ 517618 w 7467600"/>
              <a:gd name="connsiteY1005" fmla="*/ 385726 h 6858000"/>
              <a:gd name="connsiteX1006" fmla="*/ 285074 w 7467600"/>
              <a:gd name="connsiteY1006" fmla="*/ 182755 h 6858000"/>
              <a:gd name="connsiteX1007" fmla="*/ 43151 w 7467600"/>
              <a:gd name="connsiteY100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19999 w 7467600"/>
              <a:gd name="connsiteY844" fmla="*/ 774360 h 6858000"/>
              <a:gd name="connsiteX845" fmla="*/ 7467600 w 7467600"/>
              <a:gd name="connsiteY845" fmla="*/ 789215 h 6858000"/>
              <a:gd name="connsiteX846" fmla="*/ 7451412 w 7467600"/>
              <a:gd name="connsiteY846" fmla="*/ 799572 h 6858000"/>
              <a:gd name="connsiteX847" fmla="*/ 7419999 w 7467600"/>
              <a:gd name="connsiteY847" fmla="*/ 774360 h 6858000"/>
              <a:gd name="connsiteX848" fmla="*/ 5905192 w 7467600"/>
              <a:gd name="connsiteY848" fmla="*/ 163079 h 6858000"/>
              <a:gd name="connsiteX849" fmla="*/ 5865655 w 7467600"/>
              <a:gd name="connsiteY849" fmla="*/ 171901 h 6858000"/>
              <a:gd name="connsiteX850" fmla="*/ 5259740 w 7467600"/>
              <a:gd name="connsiteY850" fmla="*/ 257013 h 6858000"/>
              <a:gd name="connsiteX851" fmla="*/ 5208466 w 7467600"/>
              <a:gd name="connsiteY851" fmla="*/ 257550 h 6858000"/>
              <a:gd name="connsiteX852" fmla="*/ 4980204 w 7467600"/>
              <a:gd name="connsiteY852" fmla="*/ 271903 h 6858000"/>
              <a:gd name="connsiteX853" fmla="*/ 5068068 w 7467600"/>
              <a:gd name="connsiteY853" fmla="*/ 282244 h 6858000"/>
              <a:gd name="connsiteX854" fmla="*/ 5153231 w 7467600"/>
              <a:gd name="connsiteY854" fmla="*/ 292240 h 6858000"/>
              <a:gd name="connsiteX855" fmla="*/ 5426491 w 7467600"/>
              <a:gd name="connsiteY855" fmla="*/ 281128 h 6858000"/>
              <a:gd name="connsiteX856" fmla="*/ 5731212 w 7467600"/>
              <a:gd name="connsiteY856" fmla="*/ 231951 h 6858000"/>
              <a:gd name="connsiteX857" fmla="*/ 5905192 w 7467600"/>
              <a:gd name="connsiteY857" fmla="*/ 163079 h 6858000"/>
              <a:gd name="connsiteX858" fmla="*/ 5944437 w 7467600"/>
              <a:gd name="connsiteY858" fmla="*/ 113829 h 6858000"/>
              <a:gd name="connsiteX859" fmla="*/ 5825032 w 7467600"/>
              <a:gd name="connsiteY859" fmla="*/ 146405 h 6858000"/>
              <a:gd name="connsiteX860" fmla="*/ 4955599 w 7467600"/>
              <a:gd name="connsiteY860" fmla="*/ 247008 h 6858000"/>
              <a:gd name="connsiteX861" fmla="*/ 5210104 w 7467600"/>
              <a:gd name="connsiteY861" fmla="*/ 228123 h 6858000"/>
              <a:gd name="connsiteX862" fmla="*/ 5261015 w 7467600"/>
              <a:gd name="connsiteY862" fmla="*/ 227087 h 6858000"/>
              <a:gd name="connsiteX863" fmla="*/ 5861181 w 7467600"/>
              <a:gd name="connsiteY863" fmla="*/ 143093 h 6858000"/>
              <a:gd name="connsiteX864" fmla="*/ 5961252 w 7467600"/>
              <a:gd name="connsiteY864" fmla="*/ 114820 h 6858000"/>
              <a:gd name="connsiteX865" fmla="*/ 5944437 w 7467600"/>
              <a:gd name="connsiteY865" fmla="*/ 113829 h 6858000"/>
              <a:gd name="connsiteX866" fmla="*/ 3882765 w 7467600"/>
              <a:gd name="connsiteY866" fmla="*/ 0 h 6858000"/>
              <a:gd name="connsiteX867" fmla="*/ 3995099 w 7467600"/>
              <a:gd name="connsiteY867" fmla="*/ 0 h 6858000"/>
              <a:gd name="connsiteX868" fmla="*/ 4163818 w 7467600"/>
              <a:gd name="connsiteY868" fmla="*/ 234104 h 6858000"/>
              <a:gd name="connsiteX869" fmla="*/ 4172099 w 7467600"/>
              <a:gd name="connsiteY869" fmla="*/ 234207 h 6858000"/>
              <a:gd name="connsiteX870" fmla="*/ 4784282 w 7467600"/>
              <a:gd name="connsiteY870" fmla="*/ 276561 h 6858000"/>
              <a:gd name="connsiteX871" fmla="*/ 4801687 w 7467600"/>
              <a:gd name="connsiteY871" fmla="*/ 267764 h 6858000"/>
              <a:gd name="connsiteX872" fmla="*/ 6082788 w 7467600"/>
              <a:gd name="connsiteY872" fmla="*/ 64119 h 6858000"/>
              <a:gd name="connsiteX873" fmla="*/ 6099442 w 7467600"/>
              <a:gd name="connsiteY873" fmla="*/ 82568 h 6858000"/>
              <a:gd name="connsiteX874" fmla="*/ 4804137 w 7467600"/>
              <a:gd name="connsiteY874" fmla="*/ 320931 h 6858000"/>
              <a:gd name="connsiteX875" fmla="*/ 4227047 w 7467600"/>
              <a:gd name="connsiteY875" fmla="*/ 313415 h 6858000"/>
              <a:gd name="connsiteX876" fmla="*/ 4346041 w 7467600"/>
              <a:gd name="connsiteY876" fmla="*/ 456086 h 6858000"/>
              <a:gd name="connsiteX877" fmla="*/ 4870967 w 7467600"/>
              <a:gd name="connsiteY877" fmla="*/ 963061 h 6858000"/>
              <a:gd name="connsiteX878" fmla="*/ 4889647 w 7467600"/>
              <a:gd name="connsiteY878" fmla="*/ 957147 h 6858000"/>
              <a:gd name="connsiteX879" fmla="*/ 5422504 w 7467600"/>
              <a:gd name="connsiteY879" fmla="*/ 805191 h 6858000"/>
              <a:gd name="connsiteX880" fmla="*/ 6087656 w 7467600"/>
              <a:gd name="connsiteY880" fmla="*/ 826703 h 6858000"/>
              <a:gd name="connsiteX881" fmla="*/ 6058717 w 7467600"/>
              <a:gd name="connsiteY881" fmla="*/ 865992 h 6858000"/>
              <a:gd name="connsiteX882" fmla="*/ 4974153 w 7467600"/>
              <a:gd name="connsiteY882" fmla="*/ 1045456 h 6858000"/>
              <a:gd name="connsiteX883" fmla="*/ 5627835 w 7467600"/>
              <a:gd name="connsiteY883" fmla="*/ 1472077 h 6858000"/>
              <a:gd name="connsiteX884" fmla="*/ 5629817 w 7467600"/>
              <a:gd name="connsiteY884" fmla="*/ 1471412 h 6858000"/>
              <a:gd name="connsiteX885" fmla="*/ 5634124 w 7467600"/>
              <a:gd name="connsiteY885" fmla="*/ 1470572 h 6858000"/>
              <a:gd name="connsiteX886" fmla="*/ 5755832 w 7467600"/>
              <a:gd name="connsiteY886" fmla="*/ 1383886 h 6858000"/>
              <a:gd name="connsiteX887" fmla="*/ 6014186 w 7467600"/>
              <a:gd name="connsiteY887" fmla="*/ 1279799 h 6858000"/>
              <a:gd name="connsiteX888" fmla="*/ 6901619 w 7467600"/>
              <a:gd name="connsiteY888" fmla="*/ 1047874 h 6858000"/>
              <a:gd name="connsiteX889" fmla="*/ 6931566 w 7467600"/>
              <a:gd name="connsiteY889" fmla="*/ 1062034 h 6858000"/>
              <a:gd name="connsiteX890" fmla="*/ 5790982 w 7467600"/>
              <a:gd name="connsiteY890" fmla="*/ 1561380 h 6858000"/>
              <a:gd name="connsiteX891" fmla="*/ 6188971 w 7467600"/>
              <a:gd name="connsiteY891" fmla="*/ 1755168 h 6858000"/>
              <a:gd name="connsiteX892" fmla="*/ 6202446 w 7467600"/>
              <a:gd name="connsiteY892" fmla="*/ 1752268 h 6858000"/>
              <a:gd name="connsiteX893" fmla="*/ 7179560 w 7467600"/>
              <a:gd name="connsiteY893" fmla="*/ 1467551 h 6858000"/>
              <a:gd name="connsiteX894" fmla="*/ 7158730 w 7467600"/>
              <a:gd name="connsiteY894" fmla="*/ 1507835 h 6858000"/>
              <a:gd name="connsiteX895" fmla="*/ 6326959 w 7467600"/>
              <a:gd name="connsiteY895" fmla="*/ 1817686 h 6858000"/>
              <a:gd name="connsiteX896" fmla="*/ 6537433 w 7467600"/>
              <a:gd name="connsiteY896" fmla="*/ 1907790 h 6858000"/>
              <a:gd name="connsiteX897" fmla="*/ 6550221 w 7467600"/>
              <a:gd name="connsiteY897" fmla="*/ 1910729 h 6858000"/>
              <a:gd name="connsiteX898" fmla="*/ 6964438 w 7467600"/>
              <a:gd name="connsiteY898" fmla="*/ 2209505 h 6858000"/>
              <a:gd name="connsiteX899" fmla="*/ 7367862 w 7467600"/>
              <a:gd name="connsiteY899" fmla="*/ 2806833 h 6858000"/>
              <a:gd name="connsiteX900" fmla="*/ 7364329 w 7467600"/>
              <a:gd name="connsiteY900" fmla="*/ 2826907 h 6858000"/>
              <a:gd name="connsiteX901" fmla="*/ 7290545 w 7467600"/>
              <a:gd name="connsiteY901" fmla="*/ 2850663 h 6858000"/>
              <a:gd name="connsiteX902" fmla="*/ 6472036 w 7467600"/>
              <a:gd name="connsiteY902" fmla="*/ 1959003 h 6858000"/>
              <a:gd name="connsiteX903" fmla="*/ 5792897 w 7467600"/>
              <a:gd name="connsiteY903" fmla="*/ 1647747 h 6858000"/>
              <a:gd name="connsiteX904" fmla="*/ 5842751 w 7467600"/>
              <a:gd name="connsiteY904" fmla="*/ 1816112 h 6858000"/>
              <a:gd name="connsiteX905" fmla="*/ 5847424 w 7467600"/>
              <a:gd name="connsiteY905" fmla="*/ 1815776 h 6858000"/>
              <a:gd name="connsiteX906" fmla="*/ 6399821 w 7467600"/>
              <a:gd name="connsiteY906" fmla="*/ 2344799 h 6858000"/>
              <a:gd name="connsiteX907" fmla="*/ 6323232 w 7467600"/>
              <a:gd name="connsiteY907" fmla="*/ 2389634 h 6858000"/>
              <a:gd name="connsiteX908" fmla="*/ 5942958 w 7467600"/>
              <a:gd name="connsiteY908" fmla="*/ 2077708 h 6858000"/>
              <a:gd name="connsiteX909" fmla="*/ 5921559 w 7467600"/>
              <a:gd name="connsiteY909" fmla="*/ 2378596 h 6858000"/>
              <a:gd name="connsiteX910" fmla="*/ 5817651 w 7467600"/>
              <a:gd name="connsiteY910" fmla="*/ 3023919 h 6858000"/>
              <a:gd name="connsiteX911" fmla="*/ 5729634 w 7467600"/>
              <a:gd name="connsiteY911" fmla="*/ 3051849 h 6858000"/>
              <a:gd name="connsiteX912" fmla="*/ 5611018 w 7467600"/>
              <a:gd name="connsiteY912" fmla="*/ 2316769 h 6858000"/>
              <a:gd name="connsiteX913" fmla="*/ 5687608 w 7467600"/>
              <a:gd name="connsiteY913" fmla="*/ 2039972 h 6858000"/>
              <a:gd name="connsiteX914" fmla="*/ 5657554 w 7467600"/>
              <a:gd name="connsiteY914" fmla="*/ 1576445 h 6858000"/>
              <a:gd name="connsiteX915" fmla="*/ 5150475 w 7467600"/>
              <a:gd name="connsiteY915" fmla="*/ 1274012 h 6858000"/>
              <a:gd name="connsiteX916" fmla="*/ 5349142 w 7467600"/>
              <a:gd name="connsiteY916" fmla="*/ 2204405 h 6858000"/>
              <a:gd name="connsiteX917" fmla="*/ 5262214 w 7467600"/>
              <a:gd name="connsiteY917" fmla="*/ 2233836 h 6858000"/>
              <a:gd name="connsiteX918" fmla="*/ 4981539 w 7467600"/>
              <a:gd name="connsiteY918" fmla="*/ 1542201 h 6858000"/>
              <a:gd name="connsiteX919" fmla="*/ 4958461 w 7467600"/>
              <a:gd name="connsiteY919" fmla="*/ 1136957 h 6858000"/>
              <a:gd name="connsiteX920" fmla="*/ 4655015 w 7467600"/>
              <a:gd name="connsiteY920" fmla="*/ 891426 h 6858000"/>
              <a:gd name="connsiteX921" fmla="*/ 4348002 w 7467600"/>
              <a:gd name="connsiteY921" fmla="*/ 2205895 h 6858000"/>
              <a:gd name="connsiteX922" fmla="*/ 4262250 w 7467600"/>
              <a:gd name="connsiteY922" fmla="*/ 2219972 h 6858000"/>
              <a:gd name="connsiteX923" fmla="*/ 4550611 w 7467600"/>
              <a:gd name="connsiteY923" fmla="*/ 817540 h 6858000"/>
              <a:gd name="connsiteX924" fmla="*/ 4564418 w 7467600"/>
              <a:gd name="connsiteY924" fmla="*/ 808293 h 6858000"/>
              <a:gd name="connsiteX925" fmla="*/ 4266388 w 7467600"/>
              <a:gd name="connsiteY925" fmla="*/ 500083 h 6858000"/>
              <a:gd name="connsiteX926" fmla="*/ 4032842 w 7467600"/>
              <a:gd name="connsiteY926" fmla="*/ 211809 h 6858000"/>
              <a:gd name="connsiteX927" fmla="*/ 3882765 w 7467600"/>
              <a:gd name="connsiteY927" fmla="*/ 0 h 6858000"/>
              <a:gd name="connsiteX928" fmla="*/ 3721337 w 7467600"/>
              <a:gd name="connsiteY928" fmla="*/ 0 h 6858000"/>
              <a:gd name="connsiteX929" fmla="*/ 3797544 w 7467600"/>
              <a:gd name="connsiteY929" fmla="*/ 0 h 6858000"/>
              <a:gd name="connsiteX930" fmla="*/ 3775734 w 7467600"/>
              <a:gd name="connsiteY930" fmla="*/ 95131 h 6858000"/>
              <a:gd name="connsiteX931" fmla="*/ 3724807 w 7467600"/>
              <a:gd name="connsiteY931" fmla="*/ 272257 h 6858000"/>
              <a:gd name="connsiteX932" fmla="*/ 3726844 w 7467600"/>
              <a:gd name="connsiteY932" fmla="*/ 282988 h 6858000"/>
              <a:gd name="connsiteX933" fmla="*/ 3742664 w 7467600"/>
              <a:gd name="connsiteY933" fmla="*/ 279918 h 6858000"/>
              <a:gd name="connsiteX934" fmla="*/ 4103910 w 7467600"/>
              <a:gd name="connsiteY934" fmla="*/ 1161917 h 6858000"/>
              <a:gd name="connsiteX935" fmla="*/ 4020269 w 7467600"/>
              <a:gd name="connsiteY935" fmla="*/ 1200406 h 6858000"/>
              <a:gd name="connsiteX936" fmla="*/ 3674882 w 7467600"/>
              <a:gd name="connsiteY936" fmla="*/ 488524 h 6858000"/>
              <a:gd name="connsiteX937" fmla="*/ 3132682 w 7467600"/>
              <a:gd name="connsiteY937" fmla="*/ 1072284 h 6858000"/>
              <a:gd name="connsiteX938" fmla="*/ 2716346 w 7467600"/>
              <a:gd name="connsiteY938" fmla="*/ 1276376 h 6858000"/>
              <a:gd name="connsiteX939" fmla="*/ 2716772 w 7467600"/>
              <a:gd name="connsiteY939" fmla="*/ 1255462 h 6858000"/>
              <a:gd name="connsiteX940" fmla="*/ 3471096 w 7467600"/>
              <a:gd name="connsiteY940" fmla="*/ 437072 h 6858000"/>
              <a:gd name="connsiteX941" fmla="*/ 3639057 w 7467600"/>
              <a:gd name="connsiteY941" fmla="*/ 286334 h 6858000"/>
              <a:gd name="connsiteX942" fmla="*/ 3640309 w 7467600"/>
              <a:gd name="connsiteY942" fmla="*/ 284664 h 6858000"/>
              <a:gd name="connsiteX943" fmla="*/ 3646022 w 7467600"/>
              <a:gd name="connsiteY943" fmla="*/ 276711 h 6858000"/>
              <a:gd name="connsiteX944" fmla="*/ 3707943 w 7467600"/>
              <a:gd name="connsiteY944" fmla="*/ 65958 h 6858000"/>
              <a:gd name="connsiteX945" fmla="*/ 3721337 w 7467600"/>
              <a:gd name="connsiteY945" fmla="*/ 0 h 6858000"/>
              <a:gd name="connsiteX946" fmla="*/ 2867960 w 7467600"/>
              <a:gd name="connsiteY946" fmla="*/ 0 h 6858000"/>
              <a:gd name="connsiteX947" fmla="*/ 2926351 w 7467600"/>
              <a:gd name="connsiteY947" fmla="*/ 0 h 6858000"/>
              <a:gd name="connsiteX948" fmla="*/ 2902823 w 7467600"/>
              <a:gd name="connsiteY948" fmla="*/ 262929 h 6858000"/>
              <a:gd name="connsiteX949" fmla="*/ 2940663 w 7467600"/>
              <a:gd name="connsiteY949" fmla="*/ 140884 h 6858000"/>
              <a:gd name="connsiteX950" fmla="*/ 2947039 w 7467600"/>
              <a:gd name="connsiteY950" fmla="*/ 122524 h 6858000"/>
              <a:gd name="connsiteX951" fmla="*/ 2984316 w 7467600"/>
              <a:gd name="connsiteY951" fmla="*/ 0 h 6858000"/>
              <a:gd name="connsiteX952" fmla="*/ 3016114 w 7467600"/>
              <a:gd name="connsiteY952" fmla="*/ 0 h 6858000"/>
              <a:gd name="connsiteX953" fmla="*/ 2979949 w 7467600"/>
              <a:gd name="connsiteY953" fmla="*/ 119274 h 6858000"/>
              <a:gd name="connsiteX954" fmla="*/ 3023879 w 7467600"/>
              <a:gd name="connsiteY954" fmla="*/ 0 h 6858000"/>
              <a:gd name="connsiteX955" fmla="*/ 3105400 w 7467600"/>
              <a:gd name="connsiteY955" fmla="*/ 0 h 6858000"/>
              <a:gd name="connsiteX956" fmla="*/ 3094669 w 7467600"/>
              <a:gd name="connsiteY956" fmla="*/ 30308 h 6858000"/>
              <a:gd name="connsiteX957" fmla="*/ 2901945 w 7467600"/>
              <a:gd name="connsiteY957" fmla="*/ 466538 h 6858000"/>
              <a:gd name="connsiteX958" fmla="*/ 2815209 w 7467600"/>
              <a:gd name="connsiteY958" fmla="*/ 497361 h 6858000"/>
              <a:gd name="connsiteX959" fmla="*/ 2844845 w 7467600"/>
              <a:gd name="connsiteY959" fmla="*/ 127638 h 6858000"/>
              <a:gd name="connsiteX960" fmla="*/ 2867960 w 7467600"/>
              <a:gd name="connsiteY960" fmla="*/ 0 h 6858000"/>
              <a:gd name="connsiteX961" fmla="*/ 1057230 w 7467600"/>
              <a:gd name="connsiteY961" fmla="*/ 0 h 6858000"/>
              <a:gd name="connsiteX962" fmla="*/ 1111003 w 7467600"/>
              <a:gd name="connsiteY962" fmla="*/ 0 h 6858000"/>
              <a:gd name="connsiteX963" fmla="*/ 1125553 w 7467600"/>
              <a:gd name="connsiteY963" fmla="*/ 52588 h 6858000"/>
              <a:gd name="connsiteX964" fmla="*/ 1304276 w 7467600"/>
              <a:gd name="connsiteY964" fmla="*/ 476275 h 6858000"/>
              <a:gd name="connsiteX965" fmla="*/ 1492066 w 7467600"/>
              <a:gd name="connsiteY965" fmla="*/ 886333 h 6858000"/>
              <a:gd name="connsiteX966" fmla="*/ 1423698 w 7467600"/>
              <a:gd name="connsiteY966" fmla="*/ 710817 h 6858000"/>
              <a:gd name="connsiteX967" fmla="*/ 1357609 w 7467600"/>
              <a:gd name="connsiteY967" fmla="*/ 532892 h 6858000"/>
              <a:gd name="connsiteX968" fmla="*/ 1309550 w 7467600"/>
              <a:gd name="connsiteY968" fmla="*/ 374031 h 6858000"/>
              <a:gd name="connsiteX969" fmla="*/ 1193673 w 7467600"/>
              <a:gd name="connsiteY969" fmla="*/ 49533 h 6858000"/>
              <a:gd name="connsiteX970" fmla="*/ 1164391 w 7467600"/>
              <a:gd name="connsiteY970" fmla="*/ 0 h 6858000"/>
              <a:gd name="connsiteX971" fmla="*/ 1200666 w 7467600"/>
              <a:gd name="connsiteY971" fmla="*/ 0 h 6858000"/>
              <a:gd name="connsiteX972" fmla="*/ 1223408 w 7467600"/>
              <a:gd name="connsiteY972" fmla="*/ 38996 h 6858000"/>
              <a:gd name="connsiteX973" fmla="*/ 1339635 w 7467600"/>
              <a:gd name="connsiteY973" fmla="*/ 365517 h 6858000"/>
              <a:gd name="connsiteX974" fmla="*/ 1387469 w 7467600"/>
              <a:gd name="connsiteY974" fmla="*/ 523079 h 6858000"/>
              <a:gd name="connsiteX975" fmla="*/ 1452685 w 7467600"/>
              <a:gd name="connsiteY975" fmla="*/ 699806 h 6858000"/>
              <a:gd name="connsiteX976" fmla="*/ 1492092 w 7467600"/>
              <a:gd name="connsiteY976" fmla="*/ 800424 h 6858000"/>
              <a:gd name="connsiteX977" fmla="*/ 1455302 w 7467600"/>
              <a:gd name="connsiteY977" fmla="*/ 632913 h 6858000"/>
              <a:gd name="connsiteX978" fmla="*/ 1222336 w 7467600"/>
              <a:gd name="connsiteY978" fmla="*/ 9480 h 6858000"/>
              <a:gd name="connsiteX979" fmla="*/ 1214634 w 7467600"/>
              <a:gd name="connsiteY979" fmla="*/ 0 h 6858000"/>
              <a:gd name="connsiteX980" fmla="*/ 1289827 w 7467600"/>
              <a:gd name="connsiteY980" fmla="*/ 0 h 6858000"/>
              <a:gd name="connsiteX981" fmla="*/ 1321076 w 7467600"/>
              <a:gd name="connsiteY981" fmla="*/ 59722 h 6858000"/>
              <a:gd name="connsiteX982" fmla="*/ 1512579 w 7467600"/>
              <a:gd name="connsiteY982" fmla="*/ 626441 h 6858000"/>
              <a:gd name="connsiteX983" fmla="*/ 1506076 w 7467600"/>
              <a:gd name="connsiteY983" fmla="*/ 1089289 h 6858000"/>
              <a:gd name="connsiteX984" fmla="*/ 1486346 w 7467600"/>
              <a:gd name="connsiteY984" fmla="*/ 1079919 h 6858000"/>
              <a:gd name="connsiteX985" fmla="*/ 1070511 w 7467600"/>
              <a:gd name="connsiteY985" fmla="*/ 48609 h 6858000"/>
              <a:gd name="connsiteX986" fmla="*/ 1057230 w 7467600"/>
              <a:gd name="connsiteY986" fmla="*/ 0 h 6858000"/>
              <a:gd name="connsiteX987" fmla="*/ 43151 w 7467600"/>
              <a:gd name="connsiteY987" fmla="*/ 0 h 6858000"/>
              <a:gd name="connsiteX988" fmla="*/ 95283 w 7467600"/>
              <a:gd name="connsiteY988" fmla="*/ 0 h 6858000"/>
              <a:gd name="connsiteX989" fmla="*/ 300708 w 7467600"/>
              <a:gd name="connsiteY989" fmla="*/ 154571 h 6858000"/>
              <a:gd name="connsiteX990" fmla="*/ 530414 w 7467600"/>
              <a:gd name="connsiteY990" fmla="*/ 354673 h 6858000"/>
              <a:gd name="connsiteX991" fmla="*/ 333785 w 7467600"/>
              <a:gd name="connsiteY991" fmla="*/ 161564 h 6858000"/>
              <a:gd name="connsiteX992" fmla="*/ 147005 w 7467600"/>
              <a:gd name="connsiteY992" fmla="*/ 0 h 6858000"/>
              <a:gd name="connsiteX993" fmla="*/ 272509 w 7467600"/>
              <a:gd name="connsiteY993" fmla="*/ 0 h 6858000"/>
              <a:gd name="connsiteX994" fmla="*/ 326276 w 7467600"/>
              <a:gd name="connsiteY994" fmla="*/ 45847 h 6858000"/>
              <a:gd name="connsiteX995" fmla="*/ 823759 w 7467600"/>
              <a:gd name="connsiteY995" fmla="*/ 574145 h 6858000"/>
              <a:gd name="connsiteX996" fmla="*/ 811254 w 7467600"/>
              <a:gd name="connsiteY996" fmla="*/ 665546 h 6858000"/>
              <a:gd name="connsiteX997" fmla="*/ 154042 w 7467600"/>
              <a:gd name="connsiteY997" fmla="*/ 261522 h 6858000"/>
              <a:gd name="connsiteX998" fmla="*/ 13550 w 7467600"/>
              <a:gd name="connsiteY998" fmla="*/ 158423 h 6858000"/>
              <a:gd name="connsiteX999" fmla="*/ 0 w 7467600"/>
              <a:gd name="connsiteY999" fmla="*/ 146618 h 6858000"/>
              <a:gd name="connsiteX1000" fmla="*/ 0 w 7467600"/>
              <a:gd name="connsiteY1000" fmla="*/ 59161 h 6858000"/>
              <a:gd name="connsiteX1001" fmla="*/ 45427 w 7467600"/>
              <a:gd name="connsiteY1001" fmla="*/ 101078 h 6858000"/>
              <a:gd name="connsiteX1002" fmla="*/ 630103 w 7467600"/>
              <a:gd name="connsiteY1002" fmla="*/ 485885 h 6858000"/>
              <a:gd name="connsiteX1003" fmla="*/ 532040 w 7467600"/>
              <a:gd name="connsiteY1003" fmla="*/ 399359 h 6858000"/>
              <a:gd name="connsiteX1004" fmla="*/ 517618 w 7467600"/>
              <a:gd name="connsiteY1004" fmla="*/ 385726 h 6858000"/>
              <a:gd name="connsiteX1005" fmla="*/ 285074 w 7467600"/>
              <a:gd name="connsiteY1005" fmla="*/ 182755 h 6858000"/>
              <a:gd name="connsiteX1006" fmla="*/ 43151 w 7467600"/>
              <a:gd name="connsiteY100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7451412 w 7467600"/>
              <a:gd name="connsiteY844" fmla="*/ 799572 h 6858000"/>
              <a:gd name="connsiteX845" fmla="*/ 7467600 w 7467600"/>
              <a:gd name="connsiteY845" fmla="*/ 789215 h 6858000"/>
              <a:gd name="connsiteX846" fmla="*/ 7451412 w 7467600"/>
              <a:gd name="connsiteY846" fmla="*/ 799572 h 6858000"/>
              <a:gd name="connsiteX847" fmla="*/ 5905192 w 7467600"/>
              <a:gd name="connsiteY847" fmla="*/ 163079 h 6858000"/>
              <a:gd name="connsiteX848" fmla="*/ 5865655 w 7467600"/>
              <a:gd name="connsiteY848" fmla="*/ 171901 h 6858000"/>
              <a:gd name="connsiteX849" fmla="*/ 5259740 w 7467600"/>
              <a:gd name="connsiteY849" fmla="*/ 257013 h 6858000"/>
              <a:gd name="connsiteX850" fmla="*/ 5208466 w 7467600"/>
              <a:gd name="connsiteY850" fmla="*/ 257550 h 6858000"/>
              <a:gd name="connsiteX851" fmla="*/ 4980204 w 7467600"/>
              <a:gd name="connsiteY851" fmla="*/ 271903 h 6858000"/>
              <a:gd name="connsiteX852" fmla="*/ 5068068 w 7467600"/>
              <a:gd name="connsiteY852" fmla="*/ 282244 h 6858000"/>
              <a:gd name="connsiteX853" fmla="*/ 5153231 w 7467600"/>
              <a:gd name="connsiteY853" fmla="*/ 292240 h 6858000"/>
              <a:gd name="connsiteX854" fmla="*/ 5426491 w 7467600"/>
              <a:gd name="connsiteY854" fmla="*/ 281128 h 6858000"/>
              <a:gd name="connsiteX855" fmla="*/ 5731212 w 7467600"/>
              <a:gd name="connsiteY855" fmla="*/ 231951 h 6858000"/>
              <a:gd name="connsiteX856" fmla="*/ 5905192 w 7467600"/>
              <a:gd name="connsiteY856" fmla="*/ 163079 h 6858000"/>
              <a:gd name="connsiteX857" fmla="*/ 5944437 w 7467600"/>
              <a:gd name="connsiteY857" fmla="*/ 113829 h 6858000"/>
              <a:gd name="connsiteX858" fmla="*/ 5825032 w 7467600"/>
              <a:gd name="connsiteY858" fmla="*/ 146405 h 6858000"/>
              <a:gd name="connsiteX859" fmla="*/ 4955599 w 7467600"/>
              <a:gd name="connsiteY859" fmla="*/ 247008 h 6858000"/>
              <a:gd name="connsiteX860" fmla="*/ 5210104 w 7467600"/>
              <a:gd name="connsiteY860" fmla="*/ 228123 h 6858000"/>
              <a:gd name="connsiteX861" fmla="*/ 5261015 w 7467600"/>
              <a:gd name="connsiteY861" fmla="*/ 227087 h 6858000"/>
              <a:gd name="connsiteX862" fmla="*/ 5861181 w 7467600"/>
              <a:gd name="connsiteY862" fmla="*/ 143093 h 6858000"/>
              <a:gd name="connsiteX863" fmla="*/ 5961252 w 7467600"/>
              <a:gd name="connsiteY863" fmla="*/ 114820 h 6858000"/>
              <a:gd name="connsiteX864" fmla="*/ 5944437 w 7467600"/>
              <a:gd name="connsiteY864" fmla="*/ 113829 h 6858000"/>
              <a:gd name="connsiteX865" fmla="*/ 3882765 w 7467600"/>
              <a:gd name="connsiteY865" fmla="*/ 0 h 6858000"/>
              <a:gd name="connsiteX866" fmla="*/ 3995099 w 7467600"/>
              <a:gd name="connsiteY866" fmla="*/ 0 h 6858000"/>
              <a:gd name="connsiteX867" fmla="*/ 4163818 w 7467600"/>
              <a:gd name="connsiteY867" fmla="*/ 234104 h 6858000"/>
              <a:gd name="connsiteX868" fmla="*/ 4172099 w 7467600"/>
              <a:gd name="connsiteY868" fmla="*/ 234207 h 6858000"/>
              <a:gd name="connsiteX869" fmla="*/ 4784282 w 7467600"/>
              <a:gd name="connsiteY869" fmla="*/ 276561 h 6858000"/>
              <a:gd name="connsiteX870" fmla="*/ 4801687 w 7467600"/>
              <a:gd name="connsiteY870" fmla="*/ 267764 h 6858000"/>
              <a:gd name="connsiteX871" fmla="*/ 6082788 w 7467600"/>
              <a:gd name="connsiteY871" fmla="*/ 64119 h 6858000"/>
              <a:gd name="connsiteX872" fmla="*/ 6099442 w 7467600"/>
              <a:gd name="connsiteY872" fmla="*/ 82568 h 6858000"/>
              <a:gd name="connsiteX873" fmla="*/ 4804137 w 7467600"/>
              <a:gd name="connsiteY873" fmla="*/ 320931 h 6858000"/>
              <a:gd name="connsiteX874" fmla="*/ 4227047 w 7467600"/>
              <a:gd name="connsiteY874" fmla="*/ 313415 h 6858000"/>
              <a:gd name="connsiteX875" fmla="*/ 4346041 w 7467600"/>
              <a:gd name="connsiteY875" fmla="*/ 456086 h 6858000"/>
              <a:gd name="connsiteX876" fmla="*/ 4870967 w 7467600"/>
              <a:gd name="connsiteY876" fmla="*/ 963061 h 6858000"/>
              <a:gd name="connsiteX877" fmla="*/ 4889647 w 7467600"/>
              <a:gd name="connsiteY877" fmla="*/ 957147 h 6858000"/>
              <a:gd name="connsiteX878" fmla="*/ 5422504 w 7467600"/>
              <a:gd name="connsiteY878" fmla="*/ 805191 h 6858000"/>
              <a:gd name="connsiteX879" fmla="*/ 6087656 w 7467600"/>
              <a:gd name="connsiteY879" fmla="*/ 826703 h 6858000"/>
              <a:gd name="connsiteX880" fmla="*/ 6058717 w 7467600"/>
              <a:gd name="connsiteY880" fmla="*/ 865992 h 6858000"/>
              <a:gd name="connsiteX881" fmla="*/ 4974153 w 7467600"/>
              <a:gd name="connsiteY881" fmla="*/ 1045456 h 6858000"/>
              <a:gd name="connsiteX882" fmla="*/ 5627835 w 7467600"/>
              <a:gd name="connsiteY882" fmla="*/ 1472077 h 6858000"/>
              <a:gd name="connsiteX883" fmla="*/ 5629817 w 7467600"/>
              <a:gd name="connsiteY883" fmla="*/ 1471412 h 6858000"/>
              <a:gd name="connsiteX884" fmla="*/ 5634124 w 7467600"/>
              <a:gd name="connsiteY884" fmla="*/ 1470572 h 6858000"/>
              <a:gd name="connsiteX885" fmla="*/ 5755832 w 7467600"/>
              <a:gd name="connsiteY885" fmla="*/ 1383886 h 6858000"/>
              <a:gd name="connsiteX886" fmla="*/ 6014186 w 7467600"/>
              <a:gd name="connsiteY886" fmla="*/ 1279799 h 6858000"/>
              <a:gd name="connsiteX887" fmla="*/ 6901619 w 7467600"/>
              <a:gd name="connsiteY887" fmla="*/ 1047874 h 6858000"/>
              <a:gd name="connsiteX888" fmla="*/ 6931566 w 7467600"/>
              <a:gd name="connsiteY888" fmla="*/ 1062034 h 6858000"/>
              <a:gd name="connsiteX889" fmla="*/ 5790982 w 7467600"/>
              <a:gd name="connsiteY889" fmla="*/ 1561380 h 6858000"/>
              <a:gd name="connsiteX890" fmla="*/ 6188971 w 7467600"/>
              <a:gd name="connsiteY890" fmla="*/ 1755168 h 6858000"/>
              <a:gd name="connsiteX891" fmla="*/ 6202446 w 7467600"/>
              <a:gd name="connsiteY891" fmla="*/ 1752268 h 6858000"/>
              <a:gd name="connsiteX892" fmla="*/ 7179560 w 7467600"/>
              <a:gd name="connsiteY892" fmla="*/ 1467551 h 6858000"/>
              <a:gd name="connsiteX893" fmla="*/ 7158730 w 7467600"/>
              <a:gd name="connsiteY893" fmla="*/ 1507835 h 6858000"/>
              <a:gd name="connsiteX894" fmla="*/ 6326959 w 7467600"/>
              <a:gd name="connsiteY894" fmla="*/ 1817686 h 6858000"/>
              <a:gd name="connsiteX895" fmla="*/ 6537433 w 7467600"/>
              <a:gd name="connsiteY895" fmla="*/ 1907790 h 6858000"/>
              <a:gd name="connsiteX896" fmla="*/ 6550221 w 7467600"/>
              <a:gd name="connsiteY896" fmla="*/ 1910729 h 6858000"/>
              <a:gd name="connsiteX897" fmla="*/ 6964438 w 7467600"/>
              <a:gd name="connsiteY897" fmla="*/ 2209505 h 6858000"/>
              <a:gd name="connsiteX898" fmla="*/ 7367862 w 7467600"/>
              <a:gd name="connsiteY898" fmla="*/ 2806833 h 6858000"/>
              <a:gd name="connsiteX899" fmla="*/ 7364329 w 7467600"/>
              <a:gd name="connsiteY899" fmla="*/ 2826907 h 6858000"/>
              <a:gd name="connsiteX900" fmla="*/ 7290545 w 7467600"/>
              <a:gd name="connsiteY900" fmla="*/ 2850663 h 6858000"/>
              <a:gd name="connsiteX901" fmla="*/ 6472036 w 7467600"/>
              <a:gd name="connsiteY901" fmla="*/ 1959003 h 6858000"/>
              <a:gd name="connsiteX902" fmla="*/ 5792897 w 7467600"/>
              <a:gd name="connsiteY902" fmla="*/ 1647747 h 6858000"/>
              <a:gd name="connsiteX903" fmla="*/ 5842751 w 7467600"/>
              <a:gd name="connsiteY903" fmla="*/ 1816112 h 6858000"/>
              <a:gd name="connsiteX904" fmla="*/ 5847424 w 7467600"/>
              <a:gd name="connsiteY904" fmla="*/ 1815776 h 6858000"/>
              <a:gd name="connsiteX905" fmla="*/ 6399821 w 7467600"/>
              <a:gd name="connsiteY905" fmla="*/ 2344799 h 6858000"/>
              <a:gd name="connsiteX906" fmla="*/ 6323232 w 7467600"/>
              <a:gd name="connsiteY906" fmla="*/ 2389634 h 6858000"/>
              <a:gd name="connsiteX907" fmla="*/ 5942958 w 7467600"/>
              <a:gd name="connsiteY907" fmla="*/ 2077708 h 6858000"/>
              <a:gd name="connsiteX908" fmla="*/ 5921559 w 7467600"/>
              <a:gd name="connsiteY908" fmla="*/ 2378596 h 6858000"/>
              <a:gd name="connsiteX909" fmla="*/ 5817651 w 7467600"/>
              <a:gd name="connsiteY909" fmla="*/ 3023919 h 6858000"/>
              <a:gd name="connsiteX910" fmla="*/ 5729634 w 7467600"/>
              <a:gd name="connsiteY910" fmla="*/ 3051849 h 6858000"/>
              <a:gd name="connsiteX911" fmla="*/ 5611018 w 7467600"/>
              <a:gd name="connsiteY911" fmla="*/ 2316769 h 6858000"/>
              <a:gd name="connsiteX912" fmla="*/ 5687608 w 7467600"/>
              <a:gd name="connsiteY912" fmla="*/ 2039972 h 6858000"/>
              <a:gd name="connsiteX913" fmla="*/ 5657554 w 7467600"/>
              <a:gd name="connsiteY913" fmla="*/ 1576445 h 6858000"/>
              <a:gd name="connsiteX914" fmla="*/ 5150475 w 7467600"/>
              <a:gd name="connsiteY914" fmla="*/ 1274012 h 6858000"/>
              <a:gd name="connsiteX915" fmla="*/ 5349142 w 7467600"/>
              <a:gd name="connsiteY915" fmla="*/ 2204405 h 6858000"/>
              <a:gd name="connsiteX916" fmla="*/ 5262214 w 7467600"/>
              <a:gd name="connsiteY916" fmla="*/ 2233836 h 6858000"/>
              <a:gd name="connsiteX917" fmla="*/ 4981539 w 7467600"/>
              <a:gd name="connsiteY917" fmla="*/ 1542201 h 6858000"/>
              <a:gd name="connsiteX918" fmla="*/ 4958461 w 7467600"/>
              <a:gd name="connsiteY918" fmla="*/ 1136957 h 6858000"/>
              <a:gd name="connsiteX919" fmla="*/ 4655015 w 7467600"/>
              <a:gd name="connsiteY919" fmla="*/ 891426 h 6858000"/>
              <a:gd name="connsiteX920" fmla="*/ 4348002 w 7467600"/>
              <a:gd name="connsiteY920" fmla="*/ 2205895 h 6858000"/>
              <a:gd name="connsiteX921" fmla="*/ 4262250 w 7467600"/>
              <a:gd name="connsiteY921" fmla="*/ 2219972 h 6858000"/>
              <a:gd name="connsiteX922" fmla="*/ 4550611 w 7467600"/>
              <a:gd name="connsiteY922" fmla="*/ 817540 h 6858000"/>
              <a:gd name="connsiteX923" fmla="*/ 4564418 w 7467600"/>
              <a:gd name="connsiteY923" fmla="*/ 808293 h 6858000"/>
              <a:gd name="connsiteX924" fmla="*/ 4266388 w 7467600"/>
              <a:gd name="connsiteY924" fmla="*/ 500083 h 6858000"/>
              <a:gd name="connsiteX925" fmla="*/ 4032842 w 7467600"/>
              <a:gd name="connsiteY925" fmla="*/ 211809 h 6858000"/>
              <a:gd name="connsiteX926" fmla="*/ 3882765 w 7467600"/>
              <a:gd name="connsiteY926" fmla="*/ 0 h 6858000"/>
              <a:gd name="connsiteX927" fmla="*/ 3721337 w 7467600"/>
              <a:gd name="connsiteY927" fmla="*/ 0 h 6858000"/>
              <a:gd name="connsiteX928" fmla="*/ 3797544 w 7467600"/>
              <a:gd name="connsiteY928" fmla="*/ 0 h 6858000"/>
              <a:gd name="connsiteX929" fmla="*/ 3775734 w 7467600"/>
              <a:gd name="connsiteY929" fmla="*/ 95131 h 6858000"/>
              <a:gd name="connsiteX930" fmla="*/ 3724807 w 7467600"/>
              <a:gd name="connsiteY930" fmla="*/ 272257 h 6858000"/>
              <a:gd name="connsiteX931" fmla="*/ 3726844 w 7467600"/>
              <a:gd name="connsiteY931" fmla="*/ 282988 h 6858000"/>
              <a:gd name="connsiteX932" fmla="*/ 3742664 w 7467600"/>
              <a:gd name="connsiteY932" fmla="*/ 279918 h 6858000"/>
              <a:gd name="connsiteX933" fmla="*/ 4103910 w 7467600"/>
              <a:gd name="connsiteY933" fmla="*/ 1161917 h 6858000"/>
              <a:gd name="connsiteX934" fmla="*/ 4020269 w 7467600"/>
              <a:gd name="connsiteY934" fmla="*/ 1200406 h 6858000"/>
              <a:gd name="connsiteX935" fmla="*/ 3674882 w 7467600"/>
              <a:gd name="connsiteY935" fmla="*/ 488524 h 6858000"/>
              <a:gd name="connsiteX936" fmla="*/ 3132682 w 7467600"/>
              <a:gd name="connsiteY936" fmla="*/ 1072284 h 6858000"/>
              <a:gd name="connsiteX937" fmla="*/ 2716346 w 7467600"/>
              <a:gd name="connsiteY937" fmla="*/ 1276376 h 6858000"/>
              <a:gd name="connsiteX938" fmla="*/ 2716772 w 7467600"/>
              <a:gd name="connsiteY938" fmla="*/ 1255462 h 6858000"/>
              <a:gd name="connsiteX939" fmla="*/ 3471096 w 7467600"/>
              <a:gd name="connsiteY939" fmla="*/ 437072 h 6858000"/>
              <a:gd name="connsiteX940" fmla="*/ 3639057 w 7467600"/>
              <a:gd name="connsiteY940" fmla="*/ 286334 h 6858000"/>
              <a:gd name="connsiteX941" fmla="*/ 3640309 w 7467600"/>
              <a:gd name="connsiteY941" fmla="*/ 284664 h 6858000"/>
              <a:gd name="connsiteX942" fmla="*/ 3646022 w 7467600"/>
              <a:gd name="connsiteY942" fmla="*/ 276711 h 6858000"/>
              <a:gd name="connsiteX943" fmla="*/ 3707943 w 7467600"/>
              <a:gd name="connsiteY943" fmla="*/ 65958 h 6858000"/>
              <a:gd name="connsiteX944" fmla="*/ 3721337 w 7467600"/>
              <a:gd name="connsiteY944" fmla="*/ 0 h 6858000"/>
              <a:gd name="connsiteX945" fmla="*/ 2867960 w 7467600"/>
              <a:gd name="connsiteY945" fmla="*/ 0 h 6858000"/>
              <a:gd name="connsiteX946" fmla="*/ 2926351 w 7467600"/>
              <a:gd name="connsiteY946" fmla="*/ 0 h 6858000"/>
              <a:gd name="connsiteX947" fmla="*/ 2902823 w 7467600"/>
              <a:gd name="connsiteY947" fmla="*/ 262929 h 6858000"/>
              <a:gd name="connsiteX948" fmla="*/ 2940663 w 7467600"/>
              <a:gd name="connsiteY948" fmla="*/ 140884 h 6858000"/>
              <a:gd name="connsiteX949" fmla="*/ 2947039 w 7467600"/>
              <a:gd name="connsiteY949" fmla="*/ 122524 h 6858000"/>
              <a:gd name="connsiteX950" fmla="*/ 2984316 w 7467600"/>
              <a:gd name="connsiteY950" fmla="*/ 0 h 6858000"/>
              <a:gd name="connsiteX951" fmla="*/ 3016114 w 7467600"/>
              <a:gd name="connsiteY951" fmla="*/ 0 h 6858000"/>
              <a:gd name="connsiteX952" fmla="*/ 2979949 w 7467600"/>
              <a:gd name="connsiteY952" fmla="*/ 119274 h 6858000"/>
              <a:gd name="connsiteX953" fmla="*/ 3023879 w 7467600"/>
              <a:gd name="connsiteY953" fmla="*/ 0 h 6858000"/>
              <a:gd name="connsiteX954" fmla="*/ 3105400 w 7467600"/>
              <a:gd name="connsiteY954" fmla="*/ 0 h 6858000"/>
              <a:gd name="connsiteX955" fmla="*/ 3094669 w 7467600"/>
              <a:gd name="connsiteY955" fmla="*/ 30308 h 6858000"/>
              <a:gd name="connsiteX956" fmla="*/ 2901945 w 7467600"/>
              <a:gd name="connsiteY956" fmla="*/ 466538 h 6858000"/>
              <a:gd name="connsiteX957" fmla="*/ 2815209 w 7467600"/>
              <a:gd name="connsiteY957" fmla="*/ 497361 h 6858000"/>
              <a:gd name="connsiteX958" fmla="*/ 2844845 w 7467600"/>
              <a:gd name="connsiteY958" fmla="*/ 127638 h 6858000"/>
              <a:gd name="connsiteX959" fmla="*/ 2867960 w 7467600"/>
              <a:gd name="connsiteY959" fmla="*/ 0 h 6858000"/>
              <a:gd name="connsiteX960" fmla="*/ 1057230 w 7467600"/>
              <a:gd name="connsiteY960" fmla="*/ 0 h 6858000"/>
              <a:gd name="connsiteX961" fmla="*/ 1111003 w 7467600"/>
              <a:gd name="connsiteY961" fmla="*/ 0 h 6858000"/>
              <a:gd name="connsiteX962" fmla="*/ 1125553 w 7467600"/>
              <a:gd name="connsiteY962" fmla="*/ 52588 h 6858000"/>
              <a:gd name="connsiteX963" fmla="*/ 1304276 w 7467600"/>
              <a:gd name="connsiteY963" fmla="*/ 476275 h 6858000"/>
              <a:gd name="connsiteX964" fmla="*/ 1492066 w 7467600"/>
              <a:gd name="connsiteY964" fmla="*/ 886333 h 6858000"/>
              <a:gd name="connsiteX965" fmla="*/ 1423698 w 7467600"/>
              <a:gd name="connsiteY965" fmla="*/ 710817 h 6858000"/>
              <a:gd name="connsiteX966" fmla="*/ 1357609 w 7467600"/>
              <a:gd name="connsiteY966" fmla="*/ 532892 h 6858000"/>
              <a:gd name="connsiteX967" fmla="*/ 1309550 w 7467600"/>
              <a:gd name="connsiteY967" fmla="*/ 374031 h 6858000"/>
              <a:gd name="connsiteX968" fmla="*/ 1193673 w 7467600"/>
              <a:gd name="connsiteY968" fmla="*/ 49533 h 6858000"/>
              <a:gd name="connsiteX969" fmla="*/ 1164391 w 7467600"/>
              <a:gd name="connsiteY969" fmla="*/ 0 h 6858000"/>
              <a:gd name="connsiteX970" fmla="*/ 1200666 w 7467600"/>
              <a:gd name="connsiteY970" fmla="*/ 0 h 6858000"/>
              <a:gd name="connsiteX971" fmla="*/ 1223408 w 7467600"/>
              <a:gd name="connsiteY971" fmla="*/ 38996 h 6858000"/>
              <a:gd name="connsiteX972" fmla="*/ 1339635 w 7467600"/>
              <a:gd name="connsiteY972" fmla="*/ 365517 h 6858000"/>
              <a:gd name="connsiteX973" fmla="*/ 1387469 w 7467600"/>
              <a:gd name="connsiteY973" fmla="*/ 523079 h 6858000"/>
              <a:gd name="connsiteX974" fmla="*/ 1452685 w 7467600"/>
              <a:gd name="connsiteY974" fmla="*/ 699806 h 6858000"/>
              <a:gd name="connsiteX975" fmla="*/ 1492092 w 7467600"/>
              <a:gd name="connsiteY975" fmla="*/ 800424 h 6858000"/>
              <a:gd name="connsiteX976" fmla="*/ 1455302 w 7467600"/>
              <a:gd name="connsiteY976" fmla="*/ 632913 h 6858000"/>
              <a:gd name="connsiteX977" fmla="*/ 1222336 w 7467600"/>
              <a:gd name="connsiteY977" fmla="*/ 9480 h 6858000"/>
              <a:gd name="connsiteX978" fmla="*/ 1214634 w 7467600"/>
              <a:gd name="connsiteY978" fmla="*/ 0 h 6858000"/>
              <a:gd name="connsiteX979" fmla="*/ 1289827 w 7467600"/>
              <a:gd name="connsiteY979" fmla="*/ 0 h 6858000"/>
              <a:gd name="connsiteX980" fmla="*/ 1321076 w 7467600"/>
              <a:gd name="connsiteY980" fmla="*/ 59722 h 6858000"/>
              <a:gd name="connsiteX981" fmla="*/ 1512579 w 7467600"/>
              <a:gd name="connsiteY981" fmla="*/ 626441 h 6858000"/>
              <a:gd name="connsiteX982" fmla="*/ 1506076 w 7467600"/>
              <a:gd name="connsiteY982" fmla="*/ 1089289 h 6858000"/>
              <a:gd name="connsiteX983" fmla="*/ 1486346 w 7467600"/>
              <a:gd name="connsiteY983" fmla="*/ 1079919 h 6858000"/>
              <a:gd name="connsiteX984" fmla="*/ 1070511 w 7467600"/>
              <a:gd name="connsiteY984" fmla="*/ 48609 h 6858000"/>
              <a:gd name="connsiteX985" fmla="*/ 1057230 w 7467600"/>
              <a:gd name="connsiteY985" fmla="*/ 0 h 6858000"/>
              <a:gd name="connsiteX986" fmla="*/ 43151 w 7467600"/>
              <a:gd name="connsiteY986" fmla="*/ 0 h 6858000"/>
              <a:gd name="connsiteX987" fmla="*/ 95283 w 7467600"/>
              <a:gd name="connsiteY987" fmla="*/ 0 h 6858000"/>
              <a:gd name="connsiteX988" fmla="*/ 300708 w 7467600"/>
              <a:gd name="connsiteY988" fmla="*/ 154571 h 6858000"/>
              <a:gd name="connsiteX989" fmla="*/ 530414 w 7467600"/>
              <a:gd name="connsiteY989" fmla="*/ 354673 h 6858000"/>
              <a:gd name="connsiteX990" fmla="*/ 333785 w 7467600"/>
              <a:gd name="connsiteY990" fmla="*/ 161564 h 6858000"/>
              <a:gd name="connsiteX991" fmla="*/ 147005 w 7467600"/>
              <a:gd name="connsiteY991" fmla="*/ 0 h 6858000"/>
              <a:gd name="connsiteX992" fmla="*/ 272509 w 7467600"/>
              <a:gd name="connsiteY992" fmla="*/ 0 h 6858000"/>
              <a:gd name="connsiteX993" fmla="*/ 326276 w 7467600"/>
              <a:gd name="connsiteY993" fmla="*/ 45847 h 6858000"/>
              <a:gd name="connsiteX994" fmla="*/ 823759 w 7467600"/>
              <a:gd name="connsiteY994" fmla="*/ 574145 h 6858000"/>
              <a:gd name="connsiteX995" fmla="*/ 811254 w 7467600"/>
              <a:gd name="connsiteY995" fmla="*/ 665546 h 6858000"/>
              <a:gd name="connsiteX996" fmla="*/ 154042 w 7467600"/>
              <a:gd name="connsiteY996" fmla="*/ 261522 h 6858000"/>
              <a:gd name="connsiteX997" fmla="*/ 13550 w 7467600"/>
              <a:gd name="connsiteY997" fmla="*/ 158423 h 6858000"/>
              <a:gd name="connsiteX998" fmla="*/ 0 w 7467600"/>
              <a:gd name="connsiteY998" fmla="*/ 146618 h 6858000"/>
              <a:gd name="connsiteX999" fmla="*/ 0 w 7467600"/>
              <a:gd name="connsiteY999" fmla="*/ 59161 h 6858000"/>
              <a:gd name="connsiteX1000" fmla="*/ 45427 w 7467600"/>
              <a:gd name="connsiteY1000" fmla="*/ 101078 h 6858000"/>
              <a:gd name="connsiteX1001" fmla="*/ 630103 w 7467600"/>
              <a:gd name="connsiteY1001" fmla="*/ 485885 h 6858000"/>
              <a:gd name="connsiteX1002" fmla="*/ 532040 w 7467600"/>
              <a:gd name="connsiteY1002" fmla="*/ 399359 h 6858000"/>
              <a:gd name="connsiteX1003" fmla="*/ 517618 w 7467600"/>
              <a:gd name="connsiteY1003" fmla="*/ 385726 h 6858000"/>
              <a:gd name="connsiteX1004" fmla="*/ 285074 w 7467600"/>
              <a:gd name="connsiteY1004" fmla="*/ 182755 h 6858000"/>
              <a:gd name="connsiteX1005" fmla="*/ 43151 w 7467600"/>
              <a:gd name="connsiteY100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3363 w 7467600"/>
              <a:gd name="connsiteY127" fmla="*/ 50502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7133363 w 7467600"/>
              <a:gd name="connsiteY146" fmla="*/ 5050246 h 6858000"/>
              <a:gd name="connsiteX147" fmla="*/ 1903353 w 7467600"/>
              <a:gd name="connsiteY147" fmla="*/ 5044827 h 6858000"/>
              <a:gd name="connsiteX148" fmla="*/ 1936931 w 7467600"/>
              <a:gd name="connsiteY148" fmla="*/ 5093954 h 6858000"/>
              <a:gd name="connsiteX149" fmla="*/ 2195868 w 7467600"/>
              <a:gd name="connsiteY149" fmla="*/ 5396574 h 6858000"/>
              <a:gd name="connsiteX150" fmla="*/ 2088852 w 7467600"/>
              <a:gd name="connsiteY150" fmla="*/ 5166123 h 6858000"/>
              <a:gd name="connsiteX151" fmla="*/ 1958241 w 7467600"/>
              <a:gd name="connsiteY151" fmla="*/ 5067955 h 6858000"/>
              <a:gd name="connsiteX152" fmla="*/ 1903353 w 7467600"/>
              <a:gd name="connsiteY152" fmla="*/ 5044827 h 6858000"/>
              <a:gd name="connsiteX153" fmla="*/ 1979378 w 7467600"/>
              <a:gd name="connsiteY153" fmla="*/ 4769504 h 6858000"/>
              <a:gd name="connsiteX154" fmla="*/ 2882120 w 7467600"/>
              <a:gd name="connsiteY154" fmla="*/ 5064547 h 6858000"/>
              <a:gd name="connsiteX155" fmla="*/ 2793103 w 7467600"/>
              <a:gd name="connsiteY155" fmla="*/ 5039699 h 6858000"/>
              <a:gd name="connsiteX156" fmla="*/ 2770041 w 7467600"/>
              <a:gd name="connsiteY156" fmla="*/ 5033634 h 6858000"/>
              <a:gd name="connsiteX157" fmla="*/ 1979378 w 7467600"/>
              <a:gd name="connsiteY157" fmla="*/ 4769504 h 6858000"/>
              <a:gd name="connsiteX158" fmla="*/ 1927410 w 7467600"/>
              <a:gd name="connsiteY158" fmla="*/ 4716164 h 6858000"/>
              <a:gd name="connsiteX159" fmla="*/ 1959587 w 7467600"/>
              <a:gd name="connsiteY159" fmla="*/ 4728849 h 6858000"/>
              <a:gd name="connsiteX160" fmla="*/ 2777707 w 7467600"/>
              <a:gd name="connsiteY160" fmla="*/ 5003991 h 6858000"/>
              <a:gd name="connsiteX161" fmla="*/ 2800768 w 7467600"/>
              <a:gd name="connsiteY161" fmla="*/ 5010056 h 6858000"/>
              <a:gd name="connsiteX162" fmla="*/ 2879408 w 7467600"/>
              <a:gd name="connsiteY162" fmla="*/ 5031590 h 6858000"/>
              <a:gd name="connsiteX163" fmla="*/ 2862295 w 7467600"/>
              <a:gd name="connsiteY163" fmla="*/ 5022958 h 6858000"/>
              <a:gd name="connsiteX164" fmla="*/ 2813343 w 7467600"/>
              <a:gd name="connsiteY164" fmla="*/ 4998369 h 6858000"/>
              <a:gd name="connsiteX165" fmla="*/ 2646245 w 7467600"/>
              <a:gd name="connsiteY165" fmla="*/ 4930999 h 6858000"/>
              <a:gd name="connsiteX166" fmla="*/ 1999243 w 7467600"/>
              <a:gd name="connsiteY166" fmla="*/ 4730524 h 6858000"/>
              <a:gd name="connsiteX167" fmla="*/ 1979527 w 7467600"/>
              <a:gd name="connsiteY167" fmla="*/ 4726651 h 6858000"/>
              <a:gd name="connsiteX168" fmla="*/ 1927410 w 7467600"/>
              <a:gd name="connsiteY168" fmla="*/ 4716164 h 6858000"/>
              <a:gd name="connsiteX169" fmla="*/ 1997014 w 7467600"/>
              <a:gd name="connsiteY169" fmla="*/ 4698007 h 6858000"/>
              <a:gd name="connsiteX170" fmla="*/ 2005458 w 7467600"/>
              <a:gd name="connsiteY170" fmla="*/ 4699540 h 6858000"/>
              <a:gd name="connsiteX171" fmla="*/ 2657186 w 7467600"/>
              <a:gd name="connsiteY171" fmla="*/ 4901687 h 6858000"/>
              <a:gd name="connsiteX172" fmla="*/ 2826662 w 7467600"/>
              <a:gd name="connsiteY172" fmla="*/ 4970362 h 6858000"/>
              <a:gd name="connsiteX173" fmla="*/ 2876100 w 7467600"/>
              <a:gd name="connsiteY173" fmla="*/ 4995397 h 6858000"/>
              <a:gd name="connsiteX174" fmla="*/ 3042600 w 7467600"/>
              <a:gd name="connsiteY174" fmla="*/ 5059532 h 6858000"/>
              <a:gd name="connsiteX175" fmla="*/ 1997014 w 7467600"/>
              <a:gd name="connsiteY175" fmla="*/ 4698007 h 6858000"/>
              <a:gd name="connsiteX176" fmla="*/ 2305292 w 7467600"/>
              <a:gd name="connsiteY176" fmla="*/ 4219492 h 6858000"/>
              <a:gd name="connsiteX177" fmla="*/ 3360922 w 7467600"/>
              <a:gd name="connsiteY177" fmla="*/ 4529373 h 6858000"/>
              <a:gd name="connsiteX178" fmla="*/ 3492420 w 7467600"/>
              <a:gd name="connsiteY178" fmla="*/ 4510145 h 6858000"/>
              <a:gd name="connsiteX179" fmla="*/ 3364086 w 7467600"/>
              <a:gd name="connsiteY179" fmla="*/ 4480340 h 6858000"/>
              <a:gd name="connsiteX180" fmla="*/ 3225818 w 7467600"/>
              <a:gd name="connsiteY180" fmla="*/ 4411822 h 6858000"/>
              <a:gd name="connsiteX181" fmla="*/ 3129696 w 7467600"/>
              <a:gd name="connsiteY181" fmla="*/ 4360704 h 6858000"/>
              <a:gd name="connsiteX182" fmla="*/ 2814545 w 7467600"/>
              <a:gd name="connsiteY182" fmla="*/ 4282955 h 6858000"/>
              <a:gd name="connsiteX183" fmla="*/ 2305292 w 7467600"/>
              <a:gd name="connsiteY183" fmla="*/ 4219492 h 6858000"/>
              <a:gd name="connsiteX184" fmla="*/ 2626982 w 7467600"/>
              <a:gd name="connsiteY184" fmla="*/ 4206450 h 6858000"/>
              <a:gd name="connsiteX185" fmla="*/ 2490617 w 7467600"/>
              <a:gd name="connsiteY185" fmla="*/ 4206951 h 6858000"/>
              <a:gd name="connsiteX186" fmla="*/ 2819869 w 7467600"/>
              <a:gd name="connsiteY186" fmla="*/ 4252936 h 6858000"/>
              <a:gd name="connsiteX187" fmla="*/ 3143018 w 7467600"/>
              <a:gd name="connsiteY187" fmla="*/ 4332698 h 6858000"/>
              <a:gd name="connsiteX188" fmla="*/ 3241520 w 7467600"/>
              <a:gd name="connsiteY188" fmla="*/ 4385112 h 6858000"/>
              <a:gd name="connsiteX189" fmla="*/ 3374575 w 7467600"/>
              <a:gd name="connsiteY189" fmla="*/ 4451517 h 6858000"/>
              <a:gd name="connsiteX190" fmla="*/ 3505221 w 7467600"/>
              <a:gd name="connsiteY190" fmla="*/ 4480757 h 6858000"/>
              <a:gd name="connsiteX191" fmla="*/ 2626982 w 7467600"/>
              <a:gd name="connsiteY191" fmla="*/ 4206450 h 6858000"/>
              <a:gd name="connsiteX192" fmla="*/ 1310106 w 7467600"/>
              <a:gd name="connsiteY192" fmla="*/ 3943217 h 6858000"/>
              <a:gd name="connsiteX193" fmla="*/ 854994 w 7467600"/>
              <a:gd name="connsiteY193" fmla="*/ 4399136 h 6858000"/>
              <a:gd name="connsiteX194" fmla="*/ 742462 w 7467600"/>
              <a:gd name="connsiteY194" fmla="*/ 4594648 h 6858000"/>
              <a:gd name="connsiteX195" fmla="*/ 820602 w 7467600"/>
              <a:gd name="connsiteY195" fmla="*/ 4485915 h 6858000"/>
              <a:gd name="connsiteX196" fmla="*/ 878295 w 7467600"/>
              <a:gd name="connsiteY196" fmla="*/ 4403594 h 6858000"/>
              <a:gd name="connsiteX197" fmla="*/ 1240607 w 7467600"/>
              <a:gd name="connsiteY197" fmla="*/ 4010401 h 6858000"/>
              <a:gd name="connsiteX198" fmla="*/ 1310106 w 7467600"/>
              <a:gd name="connsiteY198" fmla="*/ 3943217 h 6858000"/>
              <a:gd name="connsiteX199" fmla="*/ 1423113 w 7467600"/>
              <a:gd name="connsiteY199" fmla="*/ 3874565 h 6858000"/>
              <a:gd name="connsiteX200" fmla="*/ 1260565 w 7467600"/>
              <a:gd name="connsiteY200" fmla="*/ 4031982 h 6858000"/>
              <a:gd name="connsiteX201" fmla="*/ 901900 w 7467600"/>
              <a:gd name="connsiteY201" fmla="*/ 4421236 h 6858000"/>
              <a:gd name="connsiteX202" fmla="*/ 845044 w 7467600"/>
              <a:gd name="connsiteY202" fmla="*/ 4502436 h 6858000"/>
              <a:gd name="connsiteX203" fmla="*/ 685926 w 7467600"/>
              <a:gd name="connsiteY203" fmla="*/ 4703069 h 6858000"/>
              <a:gd name="connsiteX204" fmla="*/ 684248 w 7467600"/>
              <a:gd name="connsiteY204" fmla="*/ 4706721 h 6858000"/>
              <a:gd name="connsiteX205" fmla="*/ 1423113 w 7467600"/>
              <a:gd name="connsiteY205" fmla="*/ 3874565 h 6858000"/>
              <a:gd name="connsiteX206" fmla="*/ 3316479 w 7467600"/>
              <a:gd name="connsiteY206" fmla="*/ 3872136 h 6858000"/>
              <a:gd name="connsiteX207" fmla="*/ 3546806 w 7467600"/>
              <a:gd name="connsiteY207" fmla="*/ 4356139 h 6858000"/>
              <a:gd name="connsiteX208" fmla="*/ 3364433 w 7467600"/>
              <a:gd name="connsiteY208" fmla="*/ 3953121 h 6858000"/>
              <a:gd name="connsiteX209" fmla="*/ 3316479 w 7467600"/>
              <a:gd name="connsiteY209" fmla="*/ 3872136 h 6858000"/>
              <a:gd name="connsiteX210" fmla="*/ 3291335 w 7467600"/>
              <a:gd name="connsiteY210" fmla="*/ 3767420 h 6858000"/>
              <a:gd name="connsiteX211" fmla="*/ 3390805 w 7467600"/>
              <a:gd name="connsiteY211" fmla="*/ 3937163 h 6858000"/>
              <a:gd name="connsiteX212" fmla="*/ 3579062 w 7467600"/>
              <a:gd name="connsiteY212" fmla="*/ 4359040 h 6858000"/>
              <a:gd name="connsiteX213" fmla="*/ 3467355 w 7467600"/>
              <a:gd name="connsiteY213" fmla="*/ 3988130 h 6858000"/>
              <a:gd name="connsiteX214" fmla="*/ 3310753 w 7467600"/>
              <a:gd name="connsiteY214" fmla="*/ 3787140 h 6858000"/>
              <a:gd name="connsiteX215" fmla="*/ 3291335 w 7467600"/>
              <a:gd name="connsiteY215" fmla="*/ 3767420 h 6858000"/>
              <a:gd name="connsiteX216" fmla="*/ 1635889 w 7467600"/>
              <a:gd name="connsiteY216" fmla="*/ 3709494 h 6858000"/>
              <a:gd name="connsiteX217" fmla="*/ 1634800 w 7467600"/>
              <a:gd name="connsiteY217" fmla="*/ 3731111 h 6858000"/>
              <a:gd name="connsiteX218" fmla="*/ 1635889 w 7467600"/>
              <a:gd name="connsiteY218" fmla="*/ 3709494 h 6858000"/>
              <a:gd name="connsiteX219" fmla="*/ 1510397 w 7467600"/>
              <a:gd name="connsiteY219" fmla="*/ 3684705 h 6858000"/>
              <a:gd name="connsiteX220" fmla="*/ 1146550 w 7467600"/>
              <a:gd name="connsiteY220" fmla="*/ 3802012 h 6858000"/>
              <a:gd name="connsiteX221" fmla="*/ 698834 w 7467600"/>
              <a:gd name="connsiteY221" fmla="*/ 3952272 h 6858000"/>
              <a:gd name="connsiteX222" fmla="*/ 34256 w 7467600"/>
              <a:gd name="connsiteY222" fmla="*/ 4347603 h 6858000"/>
              <a:gd name="connsiteX223" fmla="*/ 527241 w 7467600"/>
              <a:gd name="connsiteY223" fmla="*/ 4065078 h 6858000"/>
              <a:gd name="connsiteX224" fmla="*/ 1510397 w 7467600"/>
              <a:gd name="connsiteY224" fmla="*/ 3684705 h 6858000"/>
              <a:gd name="connsiteX225" fmla="*/ 1313114 w 7467600"/>
              <a:gd name="connsiteY225" fmla="*/ 3655216 h 6858000"/>
              <a:gd name="connsiteX226" fmla="*/ 1109304 w 7467600"/>
              <a:gd name="connsiteY226" fmla="*/ 3669030 h 6858000"/>
              <a:gd name="connsiteX227" fmla="*/ 8129 w 7467600"/>
              <a:gd name="connsiteY227" fmla="*/ 4330519 h 6858000"/>
              <a:gd name="connsiteX228" fmla="*/ 687572 w 7467600"/>
              <a:gd name="connsiteY228" fmla="*/ 3925629 h 6858000"/>
              <a:gd name="connsiteX229" fmla="*/ 1138365 w 7467600"/>
              <a:gd name="connsiteY229" fmla="*/ 3774515 h 6858000"/>
              <a:gd name="connsiteX230" fmla="*/ 1505579 w 7467600"/>
              <a:gd name="connsiteY230" fmla="*/ 3655526 h 6858000"/>
              <a:gd name="connsiteX231" fmla="*/ 1313114 w 7467600"/>
              <a:gd name="connsiteY231" fmla="*/ 3655216 h 6858000"/>
              <a:gd name="connsiteX232" fmla="*/ 3655073 w 7467600"/>
              <a:gd name="connsiteY232" fmla="*/ 3650884 h 6858000"/>
              <a:gd name="connsiteX233" fmla="*/ 3989938 w 7467600"/>
              <a:gd name="connsiteY233" fmla="*/ 3991685 h 6858000"/>
              <a:gd name="connsiteX234" fmla="*/ 4393907 w 7467600"/>
              <a:gd name="connsiteY234" fmla="*/ 4261258 h 6858000"/>
              <a:gd name="connsiteX235" fmla="*/ 4648051 w 7467600"/>
              <a:gd name="connsiteY235" fmla="*/ 4374051 h 6858000"/>
              <a:gd name="connsiteX236" fmla="*/ 4383389 w 7467600"/>
              <a:gd name="connsiteY236" fmla="*/ 4184369 h 6858000"/>
              <a:gd name="connsiteX237" fmla="*/ 4165508 w 7467600"/>
              <a:gd name="connsiteY237" fmla="*/ 4035196 h 6858000"/>
              <a:gd name="connsiteX238" fmla="*/ 4068162 w 7467600"/>
              <a:gd name="connsiteY238" fmla="*/ 3953394 h 6858000"/>
              <a:gd name="connsiteX239" fmla="*/ 3981416 w 7467600"/>
              <a:gd name="connsiteY239" fmla="*/ 3880482 h 6858000"/>
              <a:gd name="connsiteX240" fmla="*/ 3800147 w 7467600"/>
              <a:gd name="connsiteY240" fmla="*/ 3749872 h 6858000"/>
              <a:gd name="connsiteX241" fmla="*/ 3655073 w 7467600"/>
              <a:gd name="connsiteY241" fmla="*/ 3650884 h 6858000"/>
              <a:gd name="connsiteX242" fmla="*/ 3670252 w 7467600"/>
              <a:gd name="connsiteY242" fmla="*/ 3622798 h 6858000"/>
              <a:gd name="connsiteX243" fmla="*/ 3817258 w 7467600"/>
              <a:gd name="connsiteY243" fmla="*/ 3723577 h 6858000"/>
              <a:gd name="connsiteX244" fmla="*/ 4000461 w 7467600"/>
              <a:gd name="connsiteY244" fmla="*/ 3855966 h 6858000"/>
              <a:gd name="connsiteX245" fmla="*/ 4088180 w 7467600"/>
              <a:gd name="connsiteY245" fmla="*/ 3929774 h 6858000"/>
              <a:gd name="connsiteX246" fmla="*/ 4184555 w 7467600"/>
              <a:gd name="connsiteY246" fmla="*/ 4010683 h 6858000"/>
              <a:gd name="connsiteX247" fmla="*/ 4399563 w 7467600"/>
              <a:gd name="connsiteY247" fmla="*/ 4158106 h 6858000"/>
              <a:gd name="connsiteX248" fmla="*/ 4684469 w 7467600"/>
              <a:gd name="connsiteY248" fmla="*/ 4364680 h 6858000"/>
              <a:gd name="connsiteX249" fmla="*/ 4690271 w 7467600"/>
              <a:gd name="connsiteY249" fmla="*/ 4370034 h 6858000"/>
              <a:gd name="connsiteX250" fmla="*/ 4136093 w 7467600"/>
              <a:gd name="connsiteY250" fmla="*/ 3858466 h 6858000"/>
              <a:gd name="connsiteX251" fmla="*/ 3670252 w 7467600"/>
              <a:gd name="connsiteY251" fmla="*/ 3622798 h 6858000"/>
              <a:gd name="connsiteX252" fmla="*/ 4440129 w 7467600"/>
              <a:gd name="connsiteY252" fmla="*/ 3448571 h 6858000"/>
              <a:gd name="connsiteX253" fmla="*/ 4856525 w 7467600"/>
              <a:gd name="connsiteY253" fmla="*/ 3915351 h 6858000"/>
              <a:gd name="connsiteX254" fmla="*/ 5059055 w 7467600"/>
              <a:gd name="connsiteY254" fmla="*/ 4108918 h 6858000"/>
              <a:gd name="connsiteX255" fmla="*/ 5290070 w 7467600"/>
              <a:gd name="connsiteY255" fmla="*/ 4263619 h 6858000"/>
              <a:gd name="connsiteX256" fmla="*/ 4834991 w 7467600"/>
              <a:gd name="connsiteY256" fmla="*/ 3830985 h 6858000"/>
              <a:gd name="connsiteX257" fmla="*/ 4440129 w 7467600"/>
              <a:gd name="connsiteY257" fmla="*/ 3448571 h 6858000"/>
              <a:gd name="connsiteX258" fmla="*/ 4441737 w 7467600"/>
              <a:gd name="connsiteY258" fmla="*/ 3399734 h 6858000"/>
              <a:gd name="connsiteX259" fmla="*/ 4431236 w 7467600"/>
              <a:gd name="connsiteY259" fmla="*/ 3400954 h 6858000"/>
              <a:gd name="connsiteX260" fmla="*/ 4557150 w 7467600"/>
              <a:gd name="connsiteY260" fmla="*/ 3510023 h 6858000"/>
              <a:gd name="connsiteX261" fmla="*/ 4856936 w 7467600"/>
              <a:gd name="connsiteY261" fmla="*/ 3809146 h 6858000"/>
              <a:gd name="connsiteX262" fmla="*/ 5111996 w 7467600"/>
              <a:gd name="connsiteY262" fmla="*/ 4065759 h 6858000"/>
              <a:gd name="connsiteX263" fmla="*/ 5388878 w 7467600"/>
              <a:gd name="connsiteY263" fmla="*/ 4300185 h 6858000"/>
              <a:gd name="connsiteX264" fmla="*/ 5425556 w 7467600"/>
              <a:gd name="connsiteY264" fmla="*/ 4308967 h 6858000"/>
              <a:gd name="connsiteX265" fmla="*/ 4943646 w 7467600"/>
              <a:gd name="connsiteY265" fmla="*/ 3822916 h 6858000"/>
              <a:gd name="connsiteX266" fmla="*/ 4594837 w 7467600"/>
              <a:gd name="connsiteY266" fmla="*/ 3532274 h 6858000"/>
              <a:gd name="connsiteX267" fmla="*/ 4441737 w 7467600"/>
              <a:gd name="connsiteY267" fmla="*/ 3399734 h 6858000"/>
              <a:gd name="connsiteX268" fmla="*/ 5425834 w 7467600"/>
              <a:gd name="connsiteY268" fmla="*/ 3162785 h 6858000"/>
              <a:gd name="connsiteX269" fmla="*/ 5401644 w 7467600"/>
              <a:gd name="connsiteY269" fmla="*/ 3617847 h 6858000"/>
              <a:gd name="connsiteX270" fmla="*/ 5467256 w 7467600"/>
              <a:gd name="connsiteY270" fmla="*/ 4175494 h 6858000"/>
              <a:gd name="connsiteX271" fmla="*/ 5448069 w 7467600"/>
              <a:gd name="connsiteY271" fmla="*/ 3567554 h 6858000"/>
              <a:gd name="connsiteX272" fmla="*/ 5425834 w 7467600"/>
              <a:gd name="connsiteY272" fmla="*/ 3162785 h 6858000"/>
              <a:gd name="connsiteX273" fmla="*/ 1318687 w 7467600"/>
              <a:gd name="connsiteY273" fmla="*/ 3113840 h 6858000"/>
              <a:gd name="connsiteX274" fmla="*/ 1066793 w 7467600"/>
              <a:gd name="connsiteY274" fmla="*/ 3212171 h 6858000"/>
              <a:gd name="connsiteX275" fmla="*/ 993319 w 7467600"/>
              <a:gd name="connsiteY275" fmla="*/ 3247648 h 6858000"/>
              <a:gd name="connsiteX276" fmla="*/ 853081 w 7467600"/>
              <a:gd name="connsiteY276" fmla="*/ 3312410 h 6858000"/>
              <a:gd name="connsiteX277" fmla="*/ 805957 w 7467600"/>
              <a:gd name="connsiteY277" fmla="*/ 3330443 h 6858000"/>
              <a:gd name="connsiteX278" fmla="*/ 1318687 w 7467600"/>
              <a:gd name="connsiteY278" fmla="*/ 3113840 h 6858000"/>
              <a:gd name="connsiteX279" fmla="*/ 5453702 w 7467600"/>
              <a:gd name="connsiteY279" fmla="*/ 3090882 h 6858000"/>
              <a:gd name="connsiteX280" fmla="*/ 5480135 w 7467600"/>
              <a:gd name="connsiteY280" fmla="*/ 3565802 h 6858000"/>
              <a:gd name="connsiteX281" fmla="*/ 5499023 w 7467600"/>
              <a:gd name="connsiteY281" fmla="*/ 4166310 h 6858000"/>
              <a:gd name="connsiteX282" fmla="*/ 5547022 w 7467600"/>
              <a:gd name="connsiteY282" fmla="*/ 3607838 h 6858000"/>
              <a:gd name="connsiteX283" fmla="*/ 5515964 w 7467600"/>
              <a:gd name="connsiteY283" fmla="*/ 3378541 h 6858000"/>
              <a:gd name="connsiteX284" fmla="*/ 5453702 w 7467600"/>
              <a:gd name="connsiteY284" fmla="*/ 3090882 h 6858000"/>
              <a:gd name="connsiteX285" fmla="*/ 1238695 w 7467600"/>
              <a:gd name="connsiteY285" fmla="*/ 3076820 h 6858000"/>
              <a:gd name="connsiteX286" fmla="*/ 716371 w 7467600"/>
              <a:gd name="connsiteY286" fmla="*/ 3293249 h 6858000"/>
              <a:gd name="connsiteX287" fmla="*/ 579522 w 7467600"/>
              <a:gd name="connsiteY287" fmla="*/ 3371759 h 6858000"/>
              <a:gd name="connsiteX288" fmla="*/ 600288 w 7467600"/>
              <a:gd name="connsiteY288" fmla="*/ 3365555 h 6858000"/>
              <a:gd name="connsiteX289" fmla="*/ 840692 w 7467600"/>
              <a:gd name="connsiteY289" fmla="*/ 3284921 h 6858000"/>
              <a:gd name="connsiteX290" fmla="*/ 979248 w 7467600"/>
              <a:gd name="connsiteY290" fmla="*/ 3221003 h 6858000"/>
              <a:gd name="connsiteX291" fmla="*/ 1053282 w 7467600"/>
              <a:gd name="connsiteY291" fmla="*/ 3185247 h 6858000"/>
              <a:gd name="connsiteX292" fmla="*/ 1320603 w 7467600"/>
              <a:gd name="connsiteY292" fmla="*/ 3081281 h 6858000"/>
              <a:gd name="connsiteX293" fmla="*/ 1238695 w 7467600"/>
              <a:gd name="connsiteY293" fmla="*/ 3076820 h 6858000"/>
              <a:gd name="connsiteX294" fmla="*/ 5425627 w 7467600"/>
              <a:gd name="connsiteY294" fmla="*/ 2954192 h 6858000"/>
              <a:gd name="connsiteX295" fmla="*/ 5470770 w 7467600"/>
              <a:gd name="connsiteY295" fmla="*/ 3005435 h 6858000"/>
              <a:gd name="connsiteX296" fmla="*/ 5519779 w 7467600"/>
              <a:gd name="connsiteY296" fmla="*/ 4359223 h 6858000"/>
              <a:gd name="connsiteX297" fmla="*/ 5520293 w 7467600"/>
              <a:gd name="connsiteY297" fmla="*/ 4360602 h 6858000"/>
              <a:gd name="connsiteX298" fmla="*/ 5767221 w 7467600"/>
              <a:gd name="connsiteY298" fmla="*/ 4665564 h 6858000"/>
              <a:gd name="connsiteX299" fmla="*/ 6937169 w 7467600"/>
              <a:gd name="connsiteY299" fmla="*/ 4815941 h 6858000"/>
              <a:gd name="connsiteX300" fmla="*/ 6953922 w 7467600"/>
              <a:gd name="connsiteY300" fmla="*/ 4890068 h 6858000"/>
              <a:gd name="connsiteX301" fmla="*/ 6071359 w 7467600"/>
              <a:gd name="connsiteY301" fmla="*/ 4770770 h 6858000"/>
              <a:gd name="connsiteX302" fmla="*/ 6038839 w 7467600"/>
              <a:gd name="connsiteY302" fmla="*/ 4764474 h 6858000"/>
              <a:gd name="connsiteX303" fmla="*/ 6038706 w 7467600"/>
              <a:gd name="connsiteY303" fmla="*/ 4763847 h 6858000"/>
              <a:gd name="connsiteX304" fmla="*/ 6037784 w 7467600"/>
              <a:gd name="connsiteY304" fmla="*/ 4764270 h 6858000"/>
              <a:gd name="connsiteX305" fmla="*/ 6038839 w 7467600"/>
              <a:gd name="connsiteY305" fmla="*/ 4764474 h 6858000"/>
              <a:gd name="connsiteX306" fmla="*/ 6040338 w 7467600"/>
              <a:gd name="connsiteY306" fmla="*/ 4771418 h 6858000"/>
              <a:gd name="connsiteX307" fmla="*/ 6024488 w 7467600"/>
              <a:gd name="connsiteY307" fmla="*/ 4809903 h 6858000"/>
              <a:gd name="connsiteX308" fmla="*/ 5599771 w 7467600"/>
              <a:gd name="connsiteY308" fmla="*/ 5509652 h 6858000"/>
              <a:gd name="connsiteX309" fmla="*/ 5548843 w 7467600"/>
              <a:gd name="connsiteY309" fmla="*/ 5563845 h 6858000"/>
              <a:gd name="connsiteX310" fmla="*/ 5940952 w 7467600"/>
              <a:gd name="connsiteY310" fmla="*/ 6250028 h 6858000"/>
              <a:gd name="connsiteX311" fmla="*/ 6043441 w 7467600"/>
              <a:gd name="connsiteY311" fmla="*/ 6665847 h 6858000"/>
              <a:gd name="connsiteX312" fmla="*/ 6093432 w 7467600"/>
              <a:gd name="connsiteY312" fmla="*/ 6858000 h 6858000"/>
              <a:gd name="connsiteX313" fmla="*/ 6034344 w 7467600"/>
              <a:gd name="connsiteY313" fmla="*/ 6858000 h 6858000"/>
              <a:gd name="connsiteX314" fmla="*/ 6026679 w 7467600"/>
              <a:gd name="connsiteY314" fmla="*/ 6836959 h 6858000"/>
              <a:gd name="connsiteX315" fmla="*/ 5800441 w 7467600"/>
              <a:gd name="connsiteY315" fmla="*/ 6335286 h 6858000"/>
              <a:gd name="connsiteX316" fmla="*/ 5526562 w 7467600"/>
              <a:gd name="connsiteY316" fmla="*/ 5705388 h 6858000"/>
              <a:gd name="connsiteX317" fmla="*/ 5519640 w 7467600"/>
              <a:gd name="connsiteY317" fmla="*/ 5683774 h 6858000"/>
              <a:gd name="connsiteX318" fmla="*/ 5844559 w 7467600"/>
              <a:gd name="connsiteY318" fmla="*/ 6553349 h 6858000"/>
              <a:gd name="connsiteX319" fmla="*/ 5975994 w 7467600"/>
              <a:gd name="connsiteY319" fmla="*/ 6858000 h 6858000"/>
              <a:gd name="connsiteX320" fmla="*/ 5898547 w 7467600"/>
              <a:gd name="connsiteY320" fmla="*/ 6858000 h 6858000"/>
              <a:gd name="connsiteX321" fmla="*/ 5682041 w 7467600"/>
              <a:gd name="connsiteY321" fmla="*/ 6355860 h 6858000"/>
              <a:gd name="connsiteX322" fmla="*/ 5461758 w 7467600"/>
              <a:gd name="connsiteY322" fmla="*/ 5820220 h 6858000"/>
              <a:gd name="connsiteX323" fmla="*/ 5237282 w 7467600"/>
              <a:gd name="connsiteY323" fmla="*/ 6579086 h 6858000"/>
              <a:gd name="connsiteX324" fmla="*/ 5115009 w 7467600"/>
              <a:gd name="connsiteY324" fmla="*/ 6858000 h 6858000"/>
              <a:gd name="connsiteX325" fmla="*/ 5028074 w 7467600"/>
              <a:gd name="connsiteY325" fmla="*/ 6858000 h 6858000"/>
              <a:gd name="connsiteX326" fmla="*/ 5079508 w 7467600"/>
              <a:gd name="connsiteY326" fmla="*/ 6749074 h 6858000"/>
              <a:gd name="connsiteX327" fmla="*/ 5371846 w 7467600"/>
              <a:gd name="connsiteY327" fmla="*/ 5924413 h 6858000"/>
              <a:gd name="connsiteX328" fmla="*/ 5270512 w 7467600"/>
              <a:gd name="connsiteY328" fmla="*/ 6138975 h 6858000"/>
              <a:gd name="connsiteX329" fmla="*/ 5062409 w 7467600"/>
              <a:gd name="connsiteY329" fmla="*/ 6653544 h 6858000"/>
              <a:gd name="connsiteX330" fmla="*/ 5036628 w 7467600"/>
              <a:gd name="connsiteY330" fmla="*/ 6754247 h 6858000"/>
              <a:gd name="connsiteX331" fmla="*/ 5009112 w 7467600"/>
              <a:gd name="connsiteY331" fmla="*/ 6858000 h 6858000"/>
              <a:gd name="connsiteX332" fmla="*/ 4976679 w 7467600"/>
              <a:gd name="connsiteY332" fmla="*/ 6858000 h 6858000"/>
              <a:gd name="connsiteX333" fmla="*/ 5006537 w 7467600"/>
              <a:gd name="connsiteY333" fmla="*/ 6747068 h 6858000"/>
              <a:gd name="connsiteX334" fmla="*/ 5032723 w 7467600"/>
              <a:gd name="connsiteY334" fmla="*/ 6644957 h 6858000"/>
              <a:gd name="connsiteX335" fmla="*/ 5242949 w 7467600"/>
              <a:gd name="connsiteY335" fmla="*/ 6125175 h 6858000"/>
              <a:gd name="connsiteX336" fmla="*/ 5286321 w 7467600"/>
              <a:gd name="connsiteY336" fmla="*/ 6033555 h 6858000"/>
              <a:gd name="connsiteX337" fmla="*/ 5008210 w 7467600"/>
              <a:gd name="connsiteY337" fmla="*/ 6649194 h 6858000"/>
              <a:gd name="connsiteX338" fmla="*/ 4986321 w 7467600"/>
              <a:gd name="connsiteY338" fmla="*/ 6765687 h 6858000"/>
              <a:gd name="connsiteX339" fmla="*/ 4973474 w 7467600"/>
              <a:gd name="connsiteY339" fmla="*/ 6858000 h 6858000"/>
              <a:gd name="connsiteX340" fmla="*/ 4907178 w 7467600"/>
              <a:gd name="connsiteY340" fmla="*/ 6858000 h 6858000"/>
              <a:gd name="connsiteX341" fmla="*/ 4910810 w 7467600"/>
              <a:gd name="connsiteY341" fmla="*/ 6829660 h 6858000"/>
              <a:gd name="connsiteX342" fmla="*/ 4987461 w 7467600"/>
              <a:gd name="connsiteY342" fmla="*/ 6432994 h 6858000"/>
              <a:gd name="connsiteX343" fmla="*/ 5179262 w 7467600"/>
              <a:gd name="connsiteY343" fmla="*/ 6035044 h 6858000"/>
              <a:gd name="connsiteX344" fmla="*/ 4689678 w 7467600"/>
              <a:gd name="connsiteY344" fmla="*/ 6440241 h 6858000"/>
              <a:gd name="connsiteX345" fmla="*/ 4477543 w 7467600"/>
              <a:gd name="connsiteY345" fmla="*/ 6674836 h 6858000"/>
              <a:gd name="connsiteX346" fmla="*/ 4329957 w 7467600"/>
              <a:gd name="connsiteY346" fmla="*/ 6858000 h 6858000"/>
              <a:gd name="connsiteX347" fmla="*/ 4218595 w 7467600"/>
              <a:gd name="connsiteY347" fmla="*/ 6858000 h 6858000"/>
              <a:gd name="connsiteX348" fmla="*/ 4368888 w 7467600"/>
              <a:gd name="connsiteY348" fmla="*/ 6668412 h 6858000"/>
              <a:gd name="connsiteX349" fmla="*/ 4563091 w 7467600"/>
              <a:gd name="connsiteY349" fmla="*/ 6442508 h 6858000"/>
              <a:gd name="connsiteX350" fmla="*/ 5387324 w 7467600"/>
              <a:gd name="connsiteY350" fmla="*/ 5705830 h 6858000"/>
              <a:gd name="connsiteX351" fmla="*/ 5073620 w 7467600"/>
              <a:gd name="connsiteY351" fmla="*/ 5955437 h 6858000"/>
              <a:gd name="connsiteX352" fmla="*/ 4689789 w 7467600"/>
              <a:gd name="connsiteY352" fmla="*/ 6268382 h 6858000"/>
              <a:gd name="connsiteX353" fmla="*/ 4418722 w 7467600"/>
              <a:gd name="connsiteY353" fmla="*/ 6570886 h 6858000"/>
              <a:gd name="connsiteX354" fmla="*/ 4214944 w 7467600"/>
              <a:gd name="connsiteY354" fmla="*/ 6858000 h 6858000"/>
              <a:gd name="connsiteX355" fmla="*/ 4177898 w 7467600"/>
              <a:gd name="connsiteY355" fmla="*/ 6858000 h 6858000"/>
              <a:gd name="connsiteX356" fmla="*/ 4391597 w 7467600"/>
              <a:gd name="connsiteY356" fmla="*/ 6556370 h 6858000"/>
              <a:gd name="connsiteX357" fmla="*/ 4668889 w 7467600"/>
              <a:gd name="connsiteY357" fmla="*/ 6246399 h 6858000"/>
              <a:gd name="connsiteX358" fmla="*/ 5055427 w 7467600"/>
              <a:gd name="connsiteY358" fmla="*/ 5931476 h 6858000"/>
              <a:gd name="connsiteX359" fmla="*/ 5371814 w 7467600"/>
              <a:gd name="connsiteY359" fmla="*/ 5678975 h 6858000"/>
              <a:gd name="connsiteX360" fmla="*/ 4987918 w 7467600"/>
              <a:gd name="connsiteY360" fmla="*/ 5838701 h 6858000"/>
              <a:gd name="connsiteX361" fmla="*/ 4317146 w 7467600"/>
              <a:gd name="connsiteY361" fmla="*/ 6587716 h 6858000"/>
              <a:gd name="connsiteX362" fmla="*/ 4171627 w 7467600"/>
              <a:gd name="connsiteY362" fmla="*/ 6858000 h 6858000"/>
              <a:gd name="connsiteX363" fmla="*/ 4081585 w 7467600"/>
              <a:gd name="connsiteY363" fmla="*/ 6858000 h 6858000"/>
              <a:gd name="connsiteX364" fmla="*/ 4238603 w 7467600"/>
              <a:gd name="connsiteY364" fmla="*/ 6559341 h 6858000"/>
              <a:gd name="connsiteX365" fmla="*/ 4778333 w 7467600"/>
              <a:gd name="connsiteY365" fmla="*/ 5873626 h 6858000"/>
              <a:gd name="connsiteX366" fmla="*/ 5414185 w 7467600"/>
              <a:gd name="connsiteY366" fmla="*/ 5573882 h 6858000"/>
              <a:gd name="connsiteX367" fmla="*/ 5959648 w 7467600"/>
              <a:gd name="connsiteY367" fmla="*/ 4760797 h 6858000"/>
              <a:gd name="connsiteX368" fmla="*/ 5355019 w 7467600"/>
              <a:gd name="connsiteY368" fmla="*/ 4734672 h 6858000"/>
              <a:gd name="connsiteX369" fmla="*/ 5083565 w 7467600"/>
              <a:gd name="connsiteY369" fmla="*/ 5179121 h 6858000"/>
              <a:gd name="connsiteX370" fmla="*/ 4713577 w 7467600"/>
              <a:gd name="connsiteY370" fmla="*/ 5616803 h 6858000"/>
              <a:gd name="connsiteX371" fmla="*/ 3989559 w 7467600"/>
              <a:gd name="connsiteY371" fmla="*/ 6145945 h 6858000"/>
              <a:gd name="connsiteX372" fmla="*/ 3939824 w 7467600"/>
              <a:gd name="connsiteY372" fmla="*/ 6066900 h 6858000"/>
              <a:gd name="connsiteX373" fmla="*/ 4584537 w 7467600"/>
              <a:gd name="connsiteY373" fmla="*/ 5324826 h 6858000"/>
              <a:gd name="connsiteX374" fmla="*/ 5037105 w 7467600"/>
              <a:gd name="connsiteY374" fmla="*/ 5088765 h 6858000"/>
              <a:gd name="connsiteX375" fmla="*/ 5039930 w 7467600"/>
              <a:gd name="connsiteY375" fmla="*/ 5089585 h 6858000"/>
              <a:gd name="connsiteX376" fmla="*/ 5263764 w 7467600"/>
              <a:gd name="connsiteY376" fmla="*/ 4735525 h 6858000"/>
              <a:gd name="connsiteX377" fmla="*/ 4086300 w 7467600"/>
              <a:gd name="connsiteY377" fmla="*/ 4884599 h 6858000"/>
              <a:gd name="connsiteX378" fmla="*/ 4085485 w 7467600"/>
              <a:gd name="connsiteY378" fmla="*/ 4899070 h 6858000"/>
              <a:gd name="connsiteX379" fmla="*/ 3871915 w 7467600"/>
              <a:gd name="connsiteY379" fmla="*/ 5253645 h 6858000"/>
              <a:gd name="connsiteX380" fmla="*/ 3799374 w 7467600"/>
              <a:gd name="connsiteY380" fmla="*/ 5466127 h 6858000"/>
              <a:gd name="connsiteX381" fmla="*/ 3498850 w 7467600"/>
              <a:gd name="connsiteY381" fmla="*/ 6661888 h 6858000"/>
              <a:gd name="connsiteX382" fmla="*/ 3399216 w 7467600"/>
              <a:gd name="connsiteY382" fmla="*/ 6858000 h 6858000"/>
              <a:gd name="connsiteX383" fmla="*/ 3303688 w 7467600"/>
              <a:gd name="connsiteY383" fmla="*/ 6858000 h 6858000"/>
              <a:gd name="connsiteX384" fmla="*/ 3391774 w 7467600"/>
              <a:gd name="connsiteY384" fmla="*/ 6697181 h 6858000"/>
              <a:gd name="connsiteX385" fmla="*/ 3735540 w 7467600"/>
              <a:gd name="connsiteY385" fmla="*/ 5546923 h 6858000"/>
              <a:gd name="connsiteX386" fmla="*/ 3729438 w 7467600"/>
              <a:gd name="connsiteY386" fmla="*/ 5569058 h 6858000"/>
              <a:gd name="connsiteX387" fmla="*/ 3707782 w 7467600"/>
              <a:gd name="connsiteY387" fmla="*/ 5644908 h 6858000"/>
              <a:gd name="connsiteX388" fmla="*/ 3583827 w 7467600"/>
              <a:gd name="connsiteY388" fmla="*/ 6039215 h 6858000"/>
              <a:gd name="connsiteX389" fmla="*/ 3547861 w 7467600"/>
              <a:gd name="connsiteY389" fmla="*/ 6129609 h 6858000"/>
              <a:gd name="connsiteX390" fmla="*/ 3490905 w 7467600"/>
              <a:gd name="connsiteY390" fmla="*/ 6277660 h 6858000"/>
              <a:gd name="connsiteX391" fmla="*/ 3455859 w 7467600"/>
              <a:gd name="connsiteY391" fmla="*/ 6391301 h 6858000"/>
              <a:gd name="connsiteX392" fmla="*/ 3429112 w 7467600"/>
              <a:gd name="connsiteY392" fmla="*/ 6479469 h 6858000"/>
              <a:gd name="connsiteX393" fmla="*/ 3304862 w 7467600"/>
              <a:gd name="connsiteY393" fmla="*/ 6796476 h 6858000"/>
              <a:gd name="connsiteX394" fmla="*/ 3276071 w 7467600"/>
              <a:gd name="connsiteY394" fmla="*/ 6858000 h 6858000"/>
              <a:gd name="connsiteX395" fmla="*/ 3240805 w 7467600"/>
              <a:gd name="connsiteY395" fmla="*/ 6858000 h 6858000"/>
              <a:gd name="connsiteX396" fmla="*/ 3275917 w 7467600"/>
              <a:gd name="connsiteY396" fmla="*/ 6783192 h 6858000"/>
              <a:gd name="connsiteX397" fmla="*/ 3399358 w 7467600"/>
              <a:gd name="connsiteY397" fmla="*/ 6469011 h 6858000"/>
              <a:gd name="connsiteX398" fmla="*/ 3425650 w 7467600"/>
              <a:gd name="connsiteY398" fmla="*/ 6381333 h 6858000"/>
              <a:gd name="connsiteX399" fmla="*/ 3460661 w 7467600"/>
              <a:gd name="connsiteY399" fmla="*/ 6266763 h 6858000"/>
              <a:gd name="connsiteX400" fmla="*/ 3518021 w 7467600"/>
              <a:gd name="connsiteY400" fmla="*/ 6117298 h 6858000"/>
              <a:gd name="connsiteX401" fmla="*/ 3554035 w 7467600"/>
              <a:gd name="connsiteY401" fmla="*/ 6027832 h 6858000"/>
              <a:gd name="connsiteX402" fmla="*/ 3677174 w 7467600"/>
              <a:gd name="connsiteY402" fmla="*/ 5636351 h 6858000"/>
              <a:gd name="connsiteX403" fmla="*/ 3698819 w 7467600"/>
              <a:gd name="connsiteY403" fmla="*/ 5560503 h 6858000"/>
              <a:gd name="connsiteX404" fmla="*/ 3702094 w 7467600"/>
              <a:gd name="connsiteY404" fmla="*/ 5549194 h 6858000"/>
              <a:gd name="connsiteX405" fmla="*/ 3398355 w 7467600"/>
              <a:gd name="connsiteY405" fmla="*/ 6094603 h 6858000"/>
              <a:gd name="connsiteX406" fmla="*/ 3193941 w 7467600"/>
              <a:gd name="connsiteY406" fmla="*/ 6798775 h 6858000"/>
              <a:gd name="connsiteX407" fmla="*/ 3184140 w 7467600"/>
              <a:gd name="connsiteY407" fmla="*/ 6858000 h 6858000"/>
              <a:gd name="connsiteX408" fmla="*/ 3099978 w 7467600"/>
              <a:gd name="connsiteY408" fmla="*/ 6858000 h 6858000"/>
              <a:gd name="connsiteX409" fmla="*/ 3101556 w 7467600"/>
              <a:gd name="connsiteY409" fmla="*/ 6843337 h 6858000"/>
              <a:gd name="connsiteX410" fmla="*/ 3370162 w 7467600"/>
              <a:gd name="connsiteY410" fmla="*/ 5785550 h 6858000"/>
              <a:gd name="connsiteX411" fmla="*/ 3746477 w 7467600"/>
              <a:gd name="connsiteY411" fmla="*/ 5377889 h 6858000"/>
              <a:gd name="connsiteX412" fmla="*/ 3863399 w 7467600"/>
              <a:gd name="connsiteY412" fmla="*/ 5087257 h 6858000"/>
              <a:gd name="connsiteX413" fmla="*/ 3968712 w 7467600"/>
              <a:gd name="connsiteY413" fmla="*/ 4913989 h 6858000"/>
              <a:gd name="connsiteX414" fmla="*/ 2792390 w 7467600"/>
              <a:gd name="connsiteY414" fmla="*/ 5382974 h 6858000"/>
              <a:gd name="connsiteX415" fmla="*/ 2714982 w 7467600"/>
              <a:gd name="connsiteY415" fmla="*/ 5427051 h 6858000"/>
              <a:gd name="connsiteX416" fmla="*/ 2813361 w 7467600"/>
              <a:gd name="connsiteY416" fmla="*/ 6023912 h 6858000"/>
              <a:gd name="connsiteX417" fmla="*/ 2688430 w 7467600"/>
              <a:gd name="connsiteY417" fmla="*/ 6801564 h 6858000"/>
              <a:gd name="connsiteX418" fmla="*/ 2629626 w 7467600"/>
              <a:gd name="connsiteY418" fmla="*/ 6763394 h 6858000"/>
              <a:gd name="connsiteX419" fmla="*/ 2565328 w 7467600"/>
              <a:gd name="connsiteY419" fmla="*/ 5516399 h 6858000"/>
              <a:gd name="connsiteX420" fmla="*/ 1922999 w 7467600"/>
              <a:gd name="connsiteY420" fmla="*/ 5980343 h 6858000"/>
              <a:gd name="connsiteX421" fmla="*/ 1950261 w 7467600"/>
              <a:gd name="connsiteY421" fmla="*/ 6405858 h 6858000"/>
              <a:gd name="connsiteX422" fmla="*/ 2365554 w 7467600"/>
              <a:gd name="connsiteY422" fmla="*/ 6759107 h 6858000"/>
              <a:gd name="connsiteX423" fmla="*/ 2424142 w 7467600"/>
              <a:gd name="connsiteY423" fmla="*/ 6858000 h 6858000"/>
              <a:gd name="connsiteX424" fmla="*/ 2395994 w 7467600"/>
              <a:gd name="connsiteY424" fmla="*/ 6858000 h 6858000"/>
              <a:gd name="connsiteX425" fmla="*/ 2392863 w 7467600"/>
              <a:gd name="connsiteY425" fmla="*/ 6852964 h 6858000"/>
              <a:gd name="connsiteX426" fmla="*/ 2017589 w 7467600"/>
              <a:gd name="connsiteY426" fmla="*/ 6493982 h 6858000"/>
              <a:gd name="connsiteX427" fmla="*/ 2147336 w 7467600"/>
              <a:gd name="connsiteY427" fmla="*/ 6594052 h 6858000"/>
              <a:gd name="connsiteX428" fmla="*/ 2207047 w 7467600"/>
              <a:gd name="connsiteY428" fmla="*/ 6654540 h 6858000"/>
              <a:gd name="connsiteX429" fmla="*/ 2299106 w 7467600"/>
              <a:gd name="connsiteY429" fmla="*/ 6778931 h 6858000"/>
              <a:gd name="connsiteX430" fmla="*/ 2314430 w 7467600"/>
              <a:gd name="connsiteY430" fmla="*/ 6801144 h 6858000"/>
              <a:gd name="connsiteX431" fmla="*/ 2352406 w 7467600"/>
              <a:gd name="connsiteY431" fmla="*/ 6858000 h 6858000"/>
              <a:gd name="connsiteX432" fmla="*/ 2314492 w 7467600"/>
              <a:gd name="connsiteY432" fmla="*/ 6858000 h 6858000"/>
              <a:gd name="connsiteX433" fmla="*/ 2288095 w 7467600"/>
              <a:gd name="connsiteY433" fmla="*/ 6818030 h 6858000"/>
              <a:gd name="connsiteX434" fmla="*/ 2272768 w 7467600"/>
              <a:gd name="connsiteY434" fmla="*/ 6795822 h 6858000"/>
              <a:gd name="connsiteX435" fmla="*/ 2182715 w 7467600"/>
              <a:gd name="connsiteY435" fmla="*/ 6675071 h 6858000"/>
              <a:gd name="connsiteX436" fmla="*/ 2032061 w 7467600"/>
              <a:gd name="connsiteY436" fmla="*/ 6541380 h 6858000"/>
              <a:gd name="connsiteX437" fmla="*/ 2257220 w 7467600"/>
              <a:gd name="connsiteY437" fmla="*/ 6826257 h 6858000"/>
              <a:gd name="connsiteX438" fmla="*/ 2281324 w 7467600"/>
              <a:gd name="connsiteY438" fmla="*/ 6858000 h 6858000"/>
              <a:gd name="connsiteX439" fmla="*/ 2242860 w 7467600"/>
              <a:gd name="connsiteY439" fmla="*/ 6858000 h 6858000"/>
              <a:gd name="connsiteX440" fmla="*/ 2232818 w 7467600"/>
              <a:gd name="connsiteY440" fmla="*/ 6844926 h 6858000"/>
              <a:gd name="connsiteX441" fmla="*/ 1990172 w 7467600"/>
              <a:gd name="connsiteY441" fmla="*/ 6542121 h 6858000"/>
              <a:gd name="connsiteX442" fmla="*/ 2124090 w 7467600"/>
              <a:gd name="connsiteY442" fmla="*/ 6761017 h 6858000"/>
              <a:gd name="connsiteX443" fmla="*/ 2200380 w 7467600"/>
              <a:gd name="connsiteY443" fmla="*/ 6858000 h 6858000"/>
              <a:gd name="connsiteX444" fmla="*/ 2147507 w 7467600"/>
              <a:gd name="connsiteY444" fmla="*/ 6858000 h 6858000"/>
              <a:gd name="connsiteX445" fmla="*/ 2070668 w 7467600"/>
              <a:gd name="connsiteY445" fmla="*/ 6761520 h 6858000"/>
              <a:gd name="connsiteX446" fmla="*/ 1975142 w 7467600"/>
              <a:gd name="connsiteY446" fmla="*/ 6585570 h 6858000"/>
              <a:gd name="connsiteX447" fmla="*/ 2050035 w 7467600"/>
              <a:gd name="connsiteY447" fmla="*/ 6813345 h 6858000"/>
              <a:gd name="connsiteX448" fmla="*/ 2063025 w 7467600"/>
              <a:gd name="connsiteY448" fmla="*/ 6858000 h 6858000"/>
              <a:gd name="connsiteX449" fmla="*/ 2021675 w 7467600"/>
              <a:gd name="connsiteY449" fmla="*/ 6858000 h 6858000"/>
              <a:gd name="connsiteX450" fmla="*/ 2019308 w 7467600"/>
              <a:gd name="connsiteY450" fmla="*/ 6847118 h 6858000"/>
              <a:gd name="connsiteX451" fmla="*/ 1938835 w 7467600"/>
              <a:gd name="connsiteY451" fmla="*/ 6551160 h 6858000"/>
              <a:gd name="connsiteX452" fmla="*/ 1953230 w 7467600"/>
              <a:gd name="connsiteY452" fmla="*/ 6759699 h 6858000"/>
              <a:gd name="connsiteX453" fmla="*/ 1956763 w 7467600"/>
              <a:gd name="connsiteY453" fmla="*/ 6778191 h 6858000"/>
              <a:gd name="connsiteX454" fmla="*/ 1967925 w 7467600"/>
              <a:gd name="connsiteY454" fmla="*/ 6858000 h 6858000"/>
              <a:gd name="connsiteX455" fmla="*/ 1936622 w 7467600"/>
              <a:gd name="connsiteY455" fmla="*/ 6858000 h 6858000"/>
              <a:gd name="connsiteX456" fmla="*/ 1926261 w 7467600"/>
              <a:gd name="connsiteY456" fmla="*/ 6784064 h 6858000"/>
              <a:gd name="connsiteX457" fmla="*/ 1922724 w 7467600"/>
              <a:gd name="connsiteY457" fmla="*/ 6765577 h 6858000"/>
              <a:gd name="connsiteX458" fmla="*/ 1904650 w 7467600"/>
              <a:gd name="connsiteY458" fmla="*/ 6639616 h 6858000"/>
              <a:gd name="connsiteX459" fmla="*/ 1885273 w 7467600"/>
              <a:gd name="connsiteY459" fmla="*/ 6858000 h 6858000"/>
              <a:gd name="connsiteX460" fmla="*/ 1854363 w 7467600"/>
              <a:gd name="connsiteY460" fmla="*/ 6858000 h 6858000"/>
              <a:gd name="connsiteX461" fmla="*/ 1880391 w 7467600"/>
              <a:gd name="connsiteY461" fmla="*/ 6603796 h 6858000"/>
              <a:gd name="connsiteX462" fmla="*/ 1818273 w 7467600"/>
              <a:gd name="connsiteY462" fmla="*/ 6715729 h 6858000"/>
              <a:gd name="connsiteX463" fmla="*/ 1794691 w 7467600"/>
              <a:gd name="connsiteY463" fmla="*/ 6843239 h 6858000"/>
              <a:gd name="connsiteX464" fmla="*/ 1794914 w 7467600"/>
              <a:gd name="connsiteY464" fmla="*/ 6858000 h 6858000"/>
              <a:gd name="connsiteX465" fmla="*/ 1746128 w 7467600"/>
              <a:gd name="connsiteY465" fmla="*/ 6858000 h 6858000"/>
              <a:gd name="connsiteX466" fmla="*/ 1753934 w 7467600"/>
              <a:gd name="connsiteY466" fmla="*/ 6724796 h 6858000"/>
              <a:gd name="connsiteX467" fmla="*/ 1792053 w 7467600"/>
              <a:gd name="connsiteY467" fmla="*/ 6572396 h 6858000"/>
              <a:gd name="connsiteX468" fmla="*/ 1862248 w 7467600"/>
              <a:gd name="connsiteY468" fmla="*/ 6266397 h 6858000"/>
              <a:gd name="connsiteX469" fmla="*/ 1862250 w 7467600"/>
              <a:gd name="connsiteY469" fmla="*/ 6033531 h 6858000"/>
              <a:gd name="connsiteX470" fmla="*/ 1211999 w 7467600"/>
              <a:gd name="connsiteY470" fmla="*/ 6683610 h 6858000"/>
              <a:gd name="connsiteX471" fmla="*/ 1213266 w 7467600"/>
              <a:gd name="connsiteY471" fmla="*/ 6691947 h 6858000"/>
              <a:gd name="connsiteX472" fmla="*/ 1203370 w 7467600"/>
              <a:gd name="connsiteY472" fmla="*/ 6850676 h 6858000"/>
              <a:gd name="connsiteX473" fmla="*/ 1203671 w 7467600"/>
              <a:gd name="connsiteY473" fmla="*/ 6858000 h 6858000"/>
              <a:gd name="connsiteX474" fmla="*/ 1143180 w 7467600"/>
              <a:gd name="connsiteY474" fmla="*/ 6858000 h 6858000"/>
              <a:gd name="connsiteX475" fmla="*/ 1142176 w 7467600"/>
              <a:gd name="connsiteY475" fmla="*/ 6766045 h 6858000"/>
              <a:gd name="connsiteX476" fmla="*/ 1067484 w 7467600"/>
              <a:gd name="connsiteY476" fmla="*/ 6858000 h 6858000"/>
              <a:gd name="connsiteX477" fmla="*/ 953928 w 7467600"/>
              <a:gd name="connsiteY477" fmla="*/ 6858000 h 6858000"/>
              <a:gd name="connsiteX478" fmla="*/ 959715 w 7467600"/>
              <a:gd name="connsiteY478" fmla="*/ 6850185 h 6858000"/>
              <a:gd name="connsiteX479" fmla="*/ 1483788 w 7467600"/>
              <a:gd name="connsiteY479" fmla="*/ 6259174 h 6858000"/>
              <a:gd name="connsiteX480" fmla="*/ 1100671 w 7467600"/>
              <a:gd name="connsiteY480" fmla="*/ 6252137 h 6858000"/>
              <a:gd name="connsiteX481" fmla="*/ 1090144 w 7467600"/>
              <a:gd name="connsiteY481" fmla="*/ 6256748 h 6858000"/>
              <a:gd name="connsiteX482" fmla="*/ 1095872 w 7467600"/>
              <a:gd name="connsiteY482" fmla="*/ 6271892 h 6858000"/>
              <a:gd name="connsiteX483" fmla="*/ 262785 w 7467600"/>
              <a:gd name="connsiteY483" fmla="*/ 6845450 h 6858000"/>
              <a:gd name="connsiteX484" fmla="*/ 209968 w 7467600"/>
              <a:gd name="connsiteY484" fmla="*/ 6770713 h 6858000"/>
              <a:gd name="connsiteX485" fmla="*/ 873460 w 7467600"/>
              <a:gd name="connsiteY485" fmla="*/ 6253768 h 6858000"/>
              <a:gd name="connsiteX486" fmla="*/ 192686 w 7467600"/>
              <a:gd name="connsiteY486" fmla="*/ 5849257 h 6858000"/>
              <a:gd name="connsiteX487" fmla="*/ 4696 w 7467600"/>
              <a:gd name="connsiteY487" fmla="*/ 5697668 h 6858000"/>
              <a:gd name="connsiteX488" fmla="*/ 0 w 7467600"/>
              <a:gd name="connsiteY488" fmla="*/ 5689984 h 6858000"/>
              <a:gd name="connsiteX489" fmla="*/ 0 w 7467600"/>
              <a:gd name="connsiteY489" fmla="*/ 5513472 h 6858000"/>
              <a:gd name="connsiteX490" fmla="*/ 174101 w 7467600"/>
              <a:gd name="connsiteY490" fmla="*/ 5620277 h 6858000"/>
              <a:gd name="connsiteX491" fmla="*/ 891800 w 7467600"/>
              <a:gd name="connsiteY491" fmla="*/ 6036935 h 6858000"/>
              <a:gd name="connsiteX492" fmla="*/ 1072219 w 7467600"/>
              <a:gd name="connsiteY492" fmla="*/ 6169443 h 6858000"/>
              <a:gd name="connsiteX493" fmla="*/ 1074117 w 7467600"/>
              <a:gd name="connsiteY493" fmla="*/ 6170301 h 6858000"/>
              <a:gd name="connsiteX494" fmla="*/ 1083114 w 7467600"/>
              <a:gd name="connsiteY494" fmla="*/ 6174131 h 6858000"/>
              <a:gd name="connsiteX495" fmla="*/ 1543010 w 7467600"/>
              <a:gd name="connsiteY495" fmla="*/ 6191140 h 6858000"/>
              <a:gd name="connsiteX496" fmla="*/ 1551080 w 7467600"/>
              <a:gd name="connsiteY496" fmla="*/ 6195006 h 6858000"/>
              <a:gd name="connsiteX497" fmla="*/ 2345443 w 7467600"/>
              <a:gd name="connsiteY497" fmla="*/ 5549882 h 6858000"/>
              <a:gd name="connsiteX498" fmla="*/ 1721499 w 7467600"/>
              <a:gd name="connsiteY498" fmla="*/ 5599969 h 6858000"/>
              <a:gd name="connsiteX499" fmla="*/ 767716 w 7467600"/>
              <a:gd name="connsiteY499" fmla="*/ 5472768 h 6858000"/>
              <a:gd name="connsiteX500" fmla="*/ 722147 w 7467600"/>
              <a:gd name="connsiteY500" fmla="*/ 5393091 h 6858000"/>
              <a:gd name="connsiteX501" fmla="*/ 1485552 w 7467600"/>
              <a:gd name="connsiteY501" fmla="*/ 5313202 h 6858000"/>
              <a:gd name="connsiteX502" fmla="*/ 2143004 w 7467600"/>
              <a:gd name="connsiteY502" fmla="*/ 5402420 h 6858000"/>
              <a:gd name="connsiteX503" fmla="*/ 1933391 w 7467600"/>
              <a:gd name="connsiteY503" fmla="*/ 5156971 h 6858000"/>
              <a:gd name="connsiteX504" fmla="*/ 1827118 w 7467600"/>
              <a:gd name="connsiteY504" fmla="*/ 4968410 h 6858000"/>
              <a:gd name="connsiteX505" fmla="*/ 1837349 w 7467600"/>
              <a:gd name="connsiteY505" fmla="*/ 4956357 h 6858000"/>
              <a:gd name="connsiteX506" fmla="*/ 2162835 w 7467600"/>
              <a:gd name="connsiteY506" fmla="*/ 5187853 h 6858000"/>
              <a:gd name="connsiteX507" fmla="*/ 2257167 w 7467600"/>
              <a:gd name="connsiteY507" fmla="*/ 5462123 h 6858000"/>
              <a:gd name="connsiteX508" fmla="*/ 2261598 w 7467600"/>
              <a:gd name="connsiteY508" fmla="*/ 5467998 h 6858000"/>
              <a:gd name="connsiteX509" fmla="*/ 2437177 w 7467600"/>
              <a:gd name="connsiteY509" fmla="*/ 5479608 h 6858000"/>
              <a:gd name="connsiteX510" fmla="*/ 2445247 w 7467600"/>
              <a:gd name="connsiteY510" fmla="*/ 5483476 h 6858000"/>
              <a:gd name="connsiteX511" fmla="*/ 2743626 w 7467600"/>
              <a:gd name="connsiteY511" fmla="*/ 5304819 h 6858000"/>
              <a:gd name="connsiteX512" fmla="*/ 3048102 w 7467600"/>
              <a:gd name="connsiteY512" fmla="*/ 5150595 h 6858000"/>
              <a:gd name="connsiteX513" fmla="*/ 1799414 w 7467600"/>
              <a:gd name="connsiteY513" fmla="*/ 4694732 h 6858000"/>
              <a:gd name="connsiteX514" fmla="*/ 1771735 w 7467600"/>
              <a:gd name="connsiteY514" fmla="*/ 4619929 h 6858000"/>
              <a:gd name="connsiteX515" fmla="*/ 3104273 w 7467600"/>
              <a:gd name="connsiteY515" fmla="*/ 5076159 h 6858000"/>
              <a:gd name="connsiteX516" fmla="*/ 3113245 w 7467600"/>
              <a:gd name="connsiteY516" fmla="*/ 5090705 h 6858000"/>
              <a:gd name="connsiteX517" fmla="*/ 3126294 w 7467600"/>
              <a:gd name="connsiteY517" fmla="*/ 5114400 h 6858000"/>
              <a:gd name="connsiteX518" fmla="*/ 3937433 w 7467600"/>
              <a:gd name="connsiteY518" fmla="*/ 4830473 h 6858000"/>
              <a:gd name="connsiteX519" fmla="*/ 3590475 w 7467600"/>
              <a:gd name="connsiteY519" fmla="*/ 4597974 h 6858000"/>
              <a:gd name="connsiteX520" fmla="*/ 3100264 w 7467600"/>
              <a:gd name="connsiteY520" fmla="*/ 4579845 h 6858000"/>
              <a:gd name="connsiteX521" fmla="*/ 2183576 w 7467600"/>
              <a:gd name="connsiteY521" fmla="*/ 4227150 h 6858000"/>
              <a:gd name="connsiteX522" fmla="*/ 2151029 w 7467600"/>
              <a:gd name="connsiteY522" fmla="*/ 4146947 h 6858000"/>
              <a:gd name="connsiteX523" fmla="*/ 3563434 w 7467600"/>
              <a:gd name="connsiteY523" fmla="*/ 4469115 h 6858000"/>
              <a:gd name="connsiteX524" fmla="*/ 3177952 w 7467600"/>
              <a:gd name="connsiteY524" fmla="*/ 3657386 h 6858000"/>
              <a:gd name="connsiteX525" fmla="*/ 3189263 w 7467600"/>
              <a:gd name="connsiteY525" fmla="*/ 3625726 h 6858000"/>
              <a:gd name="connsiteX526" fmla="*/ 3560912 w 7467600"/>
              <a:gd name="connsiteY526" fmla="*/ 4079863 h 6858000"/>
              <a:gd name="connsiteX527" fmla="*/ 3626636 w 7467600"/>
              <a:gd name="connsiteY527" fmla="*/ 4512230 h 6858000"/>
              <a:gd name="connsiteX528" fmla="*/ 3653088 w 7467600"/>
              <a:gd name="connsiteY528" fmla="*/ 4521417 h 6858000"/>
              <a:gd name="connsiteX529" fmla="*/ 3988128 w 7467600"/>
              <a:gd name="connsiteY529" fmla="*/ 4817267 h 6858000"/>
              <a:gd name="connsiteX530" fmla="*/ 4830582 w 7467600"/>
              <a:gd name="connsiteY530" fmla="*/ 4676000 h 6858000"/>
              <a:gd name="connsiteX531" fmla="*/ 4830100 w 7467600"/>
              <a:gd name="connsiteY531" fmla="*/ 4675554 h 6858000"/>
              <a:gd name="connsiteX532" fmla="*/ 4036318 w 7467600"/>
              <a:gd name="connsiteY532" fmla="*/ 4147013 h 6858000"/>
              <a:gd name="connsiteX533" fmla="*/ 3432098 w 7467600"/>
              <a:gd name="connsiteY533" fmla="*/ 3537312 h 6858000"/>
              <a:gd name="connsiteX534" fmla="*/ 3446761 w 7467600"/>
              <a:gd name="connsiteY534" fmla="*/ 3461278 h 6858000"/>
              <a:gd name="connsiteX535" fmla="*/ 4419733 w 7467600"/>
              <a:gd name="connsiteY535" fmla="*/ 3963555 h 6858000"/>
              <a:gd name="connsiteX536" fmla="*/ 4781371 w 7467600"/>
              <a:gd name="connsiteY536" fmla="*/ 4458604 h 6858000"/>
              <a:gd name="connsiteX537" fmla="*/ 4780440 w 7467600"/>
              <a:gd name="connsiteY537" fmla="*/ 4470290 h 6858000"/>
              <a:gd name="connsiteX538" fmla="*/ 4898954 w 7467600"/>
              <a:gd name="connsiteY538" fmla="*/ 4662092 h 6858000"/>
              <a:gd name="connsiteX539" fmla="*/ 4900699 w 7467600"/>
              <a:gd name="connsiteY539" fmla="*/ 4670867 h 6858000"/>
              <a:gd name="connsiteX540" fmla="*/ 5714511 w 7467600"/>
              <a:gd name="connsiteY540" fmla="*/ 4663483 h 6858000"/>
              <a:gd name="connsiteX541" fmla="*/ 5464793 w 7467600"/>
              <a:gd name="connsiteY541" fmla="*/ 4393556 h 6858000"/>
              <a:gd name="connsiteX542" fmla="*/ 5461897 w 7467600"/>
              <a:gd name="connsiteY542" fmla="*/ 4390879 h 6858000"/>
              <a:gd name="connsiteX543" fmla="*/ 4294126 w 7467600"/>
              <a:gd name="connsiteY543" fmla="*/ 3303048 h 6858000"/>
              <a:gd name="connsiteX544" fmla="*/ 4305321 w 7467600"/>
              <a:gd name="connsiteY544" fmla="*/ 3256953 h 6858000"/>
              <a:gd name="connsiteX545" fmla="*/ 4949299 w 7467600"/>
              <a:gd name="connsiteY545" fmla="*/ 3766336 h 6858000"/>
              <a:gd name="connsiteX546" fmla="*/ 5291452 w 7467600"/>
              <a:gd name="connsiteY546" fmla="*/ 4076801 h 6858000"/>
              <a:gd name="connsiteX547" fmla="*/ 5434998 w 7467600"/>
              <a:gd name="connsiteY547" fmla="*/ 4254100 h 6858000"/>
              <a:gd name="connsiteX548" fmla="*/ 5351015 w 7467600"/>
              <a:gd name="connsiteY548" fmla="*/ 3760989 h 6858000"/>
              <a:gd name="connsiteX549" fmla="*/ 5413780 w 7467600"/>
              <a:gd name="connsiteY549" fmla="*/ 2966265 h 6858000"/>
              <a:gd name="connsiteX550" fmla="*/ 5425627 w 7467600"/>
              <a:gd name="connsiteY550" fmla="*/ 2954192 h 6858000"/>
              <a:gd name="connsiteX551" fmla="*/ 6604735 w 7467600"/>
              <a:gd name="connsiteY551" fmla="*/ 2041381 h 6858000"/>
              <a:gd name="connsiteX552" fmla="*/ 7204487 w 7467600"/>
              <a:gd name="connsiteY552" fmla="*/ 2742112 h 6858000"/>
              <a:gd name="connsiteX553" fmla="*/ 7131592 w 7467600"/>
              <a:gd name="connsiteY553" fmla="*/ 2672096 h 6858000"/>
              <a:gd name="connsiteX554" fmla="*/ 6996344 w 7467600"/>
              <a:gd name="connsiteY554" fmla="*/ 2518310 h 6858000"/>
              <a:gd name="connsiteX555" fmla="*/ 6735495 w 7467600"/>
              <a:gd name="connsiteY555" fmla="*/ 2196890 h 6858000"/>
              <a:gd name="connsiteX556" fmla="*/ 6721901 w 7467600"/>
              <a:gd name="connsiteY556" fmla="*/ 2179274 h 6858000"/>
              <a:gd name="connsiteX557" fmla="*/ 6604735 w 7467600"/>
              <a:gd name="connsiteY557" fmla="*/ 2041381 h 6858000"/>
              <a:gd name="connsiteX558" fmla="*/ 6591670 w 7467600"/>
              <a:gd name="connsiteY558" fmla="*/ 1988277 h 6858000"/>
              <a:gd name="connsiteX559" fmla="*/ 6747349 w 7467600"/>
              <a:gd name="connsiteY559" fmla="*/ 2160069 h 6858000"/>
              <a:gd name="connsiteX560" fmla="*/ 6760943 w 7467600"/>
              <a:gd name="connsiteY560" fmla="*/ 2177686 h 6858000"/>
              <a:gd name="connsiteX561" fmla="*/ 7021065 w 7467600"/>
              <a:gd name="connsiteY561" fmla="*/ 2498102 h 6858000"/>
              <a:gd name="connsiteX562" fmla="*/ 7155223 w 7467600"/>
              <a:gd name="connsiteY562" fmla="*/ 2650386 h 6858000"/>
              <a:gd name="connsiteX563" fmla="*/ 7203167 w 7467600"/>
              <a:gd name="connsiteY563" fmla="*/ 2697288 h 6858000"/>
              <a:gd name="connsiteX564" fmla="*/ 6937703 w 7467600"/>
              <a:gd name="connsiteY564" fmla="*/ 2321981 h 6858000"/>
              <a:gd name="connsiteX565" fmla="*/ 6591670 w 7467600"/>
              <a:gd name="connsiteY565" fmla="*/ 1988277 h 6858000"/>
              <a:gd name="connsiteX566" fmla="*/ 5798671 w 7467600"/>
              <a:gd name="connsiteY566" fmla="*/ 1981601 h 6858000"/>
              <a:gd name="connsiteX567" fmla="*/ 5754709 w 7467600"/>
              <a:gd name="connsiteY567" fmla="*/ 2071454 h 6858000"/>
              <a:gd name="connsiteX568" fmla="*/ 5763044 w 7467600"/>
              <a:gd name="connsiteY568" fmla="*/ 2842206 h 6858000"/>
              <a:gd name="connsiteX569" fmla="*/ 5764974 w 7467600"/>
              <a:gd name="connsiteY569" fmla="*/ 2799609 h 6858000"/>
              <a:gd name="connsiteX570" fmla="*/ 5767665 w 7467600"/>
              <a:gd name="connsiteY570" fmla="*/ 2666409 h 6858000"/>
              <a:gd name="connsiteX571" fmla="*/ 5763055 w 7467600"/>
              <a:gd name="connsiteY571" fmla="*/ 2579705 h 6858000"/>
              <a:gd name="connsiteX572" fmla="*/ 5758079 w 7467600"/>
              <a:gd name="connsiteY572" fmla="*/ 2492508 h 6858000"/>
              <a:gd name="connsiteX573" fmla="*/ 5779325 w 7467600"/>
              <a:gd name="connsiteY573" fmla="*/ 2197069 h 6858000"/>
              <a:gd name="connsiteX574" fmla="*/ 5798671 w 7467600"/>
              <a:gd name="connsiteY574" fmla="*/ 1981601 h 6858000"/>
              <a:gd name="connsiteX575" fmla="*/ 5829202 w 7467600"/>
              <a:gd name="connsiteY575" fmla="*/ 1971679 h 6858000"/>
              <a:gd name="connsiteX576" fmla="*/ 5809558 w 7467600"/>
              <a:gd name="connsiteY576" fmla="*/ 2198043 h 6858000"/>
              <a:gd name="connsiteX577" fmla="*/ 5788653 w 7467600"/>
              <a:gd name="connsiteY577" fmla="*/ 2489430 h 6858000"/>
              <a:gd name="connsiteX578" fmla="*/ 5793439 w 7467600"/>
              <a:gd name="connsiteY578" fmla="*/ 2575235 h 6858000"/>
              <a:gd name="connsiteX579" fmla="*/ 5796837 w 7467600"/>
              <a:gd name="connsiteY579" fmla="*/ 2637633 h 6858000"/>
              <a:gd name="connsiteX580" fmla="*/ 5818614 w 7467600"/>
              <a:gd name="connsiteY580" fmla="*/ 2473055 h 6858000"/>
              <a:gd name="connsiteX581" fmla="*/ 5829202 w 7467600"/>
              <a:gd name="connsiteY581" fmla="*/ 1971679 h 6858000"/>
              <a:gd name="connsiteX582" fmla="*/ 5911389 w 7467600"/>
              <a:gd name="connsiteY582" fmla="*/ 1898371 h 6858000"/>
              <a:gd name="connsiteX583" fmla="*/ 6237627 w 7467600"/>
              <a:gd name="connsiteY583" fmla="*/ 2231921 h 6858000"/>
              <a:gd name="connsiteX584" fmla="*/ 5911389 w 7467600"/>
              <a:gd name="connsiteY584" fmla="*/ 1898371 h 6858000"/>
              <a:gd name="connsiteX585" fmla="*/ 6944437 w 7467600"/>
              <a:gd name="connsiteY585" fmla="*/ 1575402 h 6858000"/>
              <a:gd name="connsiteX586" fmla="*/ 6304730 w 7467600"/>
              <a:gd name="connsiteY586" fmla="*/ 1766654 h 6858000"/>
              <a:gd name="connsiteX587" fmla="*/ 6944437 w 7467600"/>
              <a:gd name="connsiteY587" fmla="*/ 1575402 h 6858000"/>
              <a:gd name="connsiteX588" fmla="*/ 7019523 w 7467600"/>
              <a:gd name="connsiteY588" fmla="*/ 1519450 h 6858000"/>
              <a:gd name="connsiteX589" fmla="*/ 6298091 w 7467600"/>
              <a:gd name="connsiteY589" fmla="*/ 1737122 h 6858000"/>
              <a:gd name="connsiteX590" fmla="*/ 7019523 w 7467600"/>
              <a:gd name="connsiteY590" fmla="*/ 1519450 h 6858000"/>
              <a:gd name="connsiteX591" fmla="*/ 2399523 w 7467600"/>
              <a:gd name="connsiteY591" fmla="*/ 1428234 h 6858000"/>
              <a:gd name="connsiteX592" fmla="*/ 2224982 w 7467600"/>
              <a:gd name="connsiteY592" fmla="*/ 1826201 h 6858000"/>
              <a:gd name="connsiteX593" fmla="*/ 2096099 w 7467600"/>
              <a:gd name="connsiteY593" fmla="*/ 2345900 h 6858000"/>
              <a:gd name="connsiteX594" fmla="*/ 2283317 w 7467600"/>
              <a:gd name="connsiteY594" fmla="*/ 1796925 h 6858000"/>
              <a:gd name="connsiteX595" fmla="*/ 2399523 w 7467600"/>
              <a:gd name="connsiteY595" fmla="*/ 1428234 h 6858000"/>
              <a:gd name="connsiteX596" fmla="*/ 2448558 w 7467600"/>
              <a:gd name="connsiteY596" fmla="*/ 1373435 h 6858000"/>
              <a:gd name="connsiteX597" fmla="*/ 2312521 w 7467600"/>
              <a:gd name="connsiteY597" fmla="*/ 1806140 h 6858000"/>
              <a:gd name="connsiteX598" fmla="*/ 2127533 w 7467600"/>
              <a:gd name="connsiteY598" fmla="*/ 2348380 h 6858000"/>
              <a:gd name="connsiteX599" fmla="*/ 2358080 w 7467600"/>
              <a:gd name="connsiteY599" fmla="*/ 1866134 h 6858000"/>
              <a:gd name="connsiteX600" fmla="*/ 2407436 w 7467600"/>
              <a:gd name="connsiteY600" fmla="*/ 1651070 h 6858000"/>
              <a:gd name="connsiteX601" fmla="*/ 2448558 w 7467600"/>
              <a:gd name="connsiteY601" fmla="*/ 1373435 h 6858000"/>
              <a:gd name="connsiteX602" fmla="*/ 278707 w 7467600"/>
              <a:gd name="connsiteY602" fmla="*/ 1352270 h 6858000"/>
              <a:gd name="connsiteX603" fmla="*/ 321570 w 7467600"/>
              <a:gd name="connsiteY603" fmla="*/ 1861610 h 6858000"/>
              <a:gd name="connsiteX604" fmla="*/ 294281 w 7467600"/>
              <a:gd name="connsiteY604" fmla="*/ 1440658 h 6858000"/>
              <a:gd name="connsiteX605" fmla="*/ 278707 w 7467600"/>
              <a:gd name="connsiteY605" fmla="*/ 1352270 h 6858000"/>
              <a:gd name="connsiteX606" fmla="*/ 1423821 w 7467600"/>
              <a:gd name="connsiteY606" fmla="*/ 1351958 h 6858000"/>
              <a:gd name="connsiteX607" fmla="*/ 1638521 w 7467600"/>
              <a:gd name="connsiteY607" fmla="*/ 1908470 h 6858000"/>
              <a:gd name="connsiteX608" fmla="*/ 1754199 w 7467600"/>
              <a:gd name="connsiteY608" fmla="*/ 2149284 h 6858000"/>
              <a:gd name="connsiteX609" fmla="*/ 1908359 w 7467600"/>
              <a:gd name="connsiteY609" fmla="*/ 2364988 h 6858000"/>
              <a:gd name="connsiteX610" fmla="*/ 1647661 w 7467600"/>
              <a:gd name="connsiteY610" fmla="*/ 1825945 h 6858000"/>
              <a:gd name="connsiteX611" fmla="*/ 1423821 w 7467600"/>
              <a:gd name="connsiteY611" fmla="*/ 1351958 h 6858000"/>
              <a:gd name="connsiteX612" fmla="*/ 1431890 w 7467600"/>
              <a:gd name="connsiteY612" fmla="*/ 1306475 h 6858000"/>
              <a:gd name="connsiteX613" fmla="*/ 1507597 w 7467600"/>
              <a:gd name="connsiteY613" fmla="*/ 1446132 h 6858000"/>
              <a:gd name="connsiteX614" fmla="*/ 1674586 w 7467600"/>
              <a:gd name="connsiteY614" fmla="*/ 1813832 h 6858000"/>
              <a:gd name="connsiteX615" fmla="*/ 1815950 w 7467600"/>
              <a:gd name="connsiteY615" fmla="*/ 2128564 h 6858000"/>
              <a:gd name="connsiteX616" fmla="*/ 1984242 w 7467600"/>
              <a:gd name="connsiteY616" fmla="*/ 2430829 h 6858000"/>
              <a:gd name="connsiteX617" fmla="*/ 2014023 w 7467600"/>
              <a:gd name="connsiteY617" fmla="*/ 2450995 h 6858000"/>
              <a:gd name="connsiteX618" fmla="*/ 1747337 w 7467600"/>
              <a:gd name="connsiteY618" fmla="*/ 1855264 h 6858000"/>
              <a:gd name="connsiteX619" fmla="*/ 1533749 w 7467600"/>
              <a:gd name="connsiteY619" fmla="*/ 1478656 h 6858000"/>
              <a:gd name="connsiteX620" fmla="*/ 1431890 w 7467600"/>
              <a:gd name="connsiteY620" fmla="*/ 1306475 h 6858000"/>
              <a:gd name="connsiteX621" fmla="*/ 5052692 w 7467600"/>
              <a:gd name="connsiteY621" fmla="*/ 1292994 h 6858000"/>
              <a:gd name="connsiteX622" fmla="*/ 5200661 w 7467600"/>
              <a:gd name="connsiteY622" fmla="*/ 1635186 h 6858000"/>
              <a:gd name="connsiteX623" fmla="*/ 5297138 w 7467600"/>
              <a:gd name="connsiteY623" fmla="*/ 1906351 h 6858000"/>
              <a:gd name="connsiteX624" fmla="*/ 5052692 w 7467600"/>
              <a:gd name="connsiteY624" fmla="*/ 1292994 h 6858000"/>
              <a:gd name="connsiteX625" fmla="*/ 5009948 w 7467600"/>
              <a:gd name="connsiteY625" fmla="*/ 1273619 h 6858000"/>
              <a:gd name="connsiteX626" fmla="*/ 5121777 w 7467600"/>
              <a:gd name="connsiteY626" fmla="*/ 1654213 h 6858000"/>
              <a:gd name="connsiteX627" fmla="*/ 5293545 w 7467600"/>
              <a:gd name="connsiteY627" fmla="*/ 2072247 h 6858000"/>
              <a:gd name="connsiteX628" fmla="*/ 5294042 w 7467600"/>
              <a:gd name="connsiteY628" fmla="*/ 2065019 h 6858000"/>
              <a:gd name="connsiteX629" fmla="*/ 5171936 w 7467600"/>
              <a:gd name="connsiteY629" fmla="*/ 1647613 h 6858000"/>
              <a:gd name="connsiteX630" fmla="*/ 5009948 w 7467600"/>
              <a:gd name="connsiteY630" fmla="*/ 1273619 h 6858000"/>
              <a:gd name="connsiteX631" fmla="*/ 655236 w 7467600"/>
              <a:gd name="connsiteY631" fmla="*/ 1268632 h 6858000"/>
              <a:gd name="connsiteX632" fmla="*/ 839521 w 7467600"/>
              <a:gd name="connsiteY632" fmla="*/ 1685315 h 6858000"/>
              <a:gd name="connsiteX633" fmla="*/ 1109416 w 7467600"/>
              <a:gd name="connsiteY633" fmla="*/ 2061663 h 6858000"/>
              <a:gd name="connsiteX634" fmla="*/ 1298300 w 7467600"/>
              <a:gd name="connsiteY634" fmla="*/ 2247742 h 6858000"/>
              <a:gd name="connsiteX635" fmla="*/ 1125871 w 7467600"/>
              <a:gd name="connsiteY635" fmla="*/ 1989513 h 6858000"/>
              <a:gd name="connsiteX636" fmla="*/ 981574 w 7467600"/>
              <a:gd name="connsiteY636" fmla="*/ 1783157 h 6858000"/>
              <a:gd name="connsiteX637" fmla="*/ 922198 w 7467600"/>
              <a:gd name="connsiteY637" fmla="*/ 1677437 h 6858000"/>
              <a:gd name="connsiteX638" fmla="*/ 869293 w 7467600"/>
              <a:gd name="connsiteY638" fmla="*/ 1583214 h 6858000"/>
              <a:gd name="connsiteX639" fmla="*/ 751431 w 7467600"/>
              <a:gd name="connsiteY639" fmla="*/ 1405731 h 6858000"/>
              <a:gd name="connsiteX640" fmla="*/ 655236 w 7467600"/>
              <a:gd name="connsiteY640" fmla="*/ 1268632 h 6858000"/>
              <a:gd name="connsiteX641" fmla="*/ 6516292 w 7467600"/>
              <a:gd name="connsiteY641" fmla="*/ 1263064 h 6858000"/>
              <a:gd name="connsiteX642" fmla="*/ 5736320 w 7467600"/>
              <a:gd name="connsiteY642" fmla="*/ 1501803 h 6858000"/>
              <a:gd name="connsiteX643" fmla="*/ 6516292 w 7467600"/>
              <a:gd name="connsiteY643" fmla="*/ 1263064 h 6858000"/>
              <a:gd name="connsiteX644" fmla="*/ 291466 w 7467600"/>
              <a:gd name="connsiteY644" fmla="*/ 1250369 h 6858000"/>
              <a:gd name="connsiteX645" fmla="*/ 323180 w 7467600"/>
              <a:gd name="connsiteY645" fmla="*/ 1435283 h 6858000"/>
              <a:gd name="connsiteX646" fmla="*/ 349381 w 7467600"/>
              <a:gd name="connsiteY646" fmla="*/ 1875041 h 6858000"/>
              <a:gd name="connsiteX647" fmla="*/ 374363 w 7467600"/>
              <a:gd name="connsiteY647" fmla="*/ 1506494 h 6858000"/>
              <a:gd name="connsiteX648" fmla="*/ 302168 w 7467600"/>
              <a:gd name="connsiteY648" fmla="*/ 1274495 h 6858000"/>
              <a:gd name="connsiteX649" fmla="*/ 291466 w 7467600"/>
              <a:gd name="connsiteY649" fmla="*/ 1250369 h 6858000"/>
              <a:gd name="connsiteX650" fmla="*/ 678222 w 7467600"/>
              <a:gd name="connsiteY650" fmla="*/ 1248670 h 6858000"/>
              <a:gd name="connsiteX651" fmla="*/ 775536 w 7467600"/>
              <a:gd name="connsiteY651" fmla="*/ 1388015 h 6858000"/>
              <a:gd name="connsiteX652" fmla="*/ 894529 w 7467600"/>
              <a:gd name="connsiteY652" fmla="*/ 1567739 h 6858000"/>
              <a:gd name="connsiteX653" fmla="*/ 948000 w 7467600"/>
              <a:gd name="connsiteY653" fmla="*/ 1663088 h 6858000"/>
              <a:gd name="connsiteX654" fmla="*/ 1006812 w 7467600"/>
              <a:gd name="connsiteY654" fmla="*/ 1767683 h 6858000"/>
              <a:gd name="connsiteX655" fmla="*/ 1149133 w 7467600"/>
              <a:gd name="connsiteY655" fmla="*/ 1971513 h 6858000"/>
              <a:gd name="connsiteX656" fmla="*/ 1333952 w 7467600"/>
              <a:gd name="connsiteY656" fmla="*/ 2251620 h 6858000"/>
              <a:gd name="connsiteX657" fmla="*/ 1337329 w 7467600"/>
              <a:gd name="connsiteY657" fmla="*/ 2258350 h 6858000"/>
              <a:gd name="connsiteX658" fmla="*/ 1014726 w 7467600"/>
              <a:gd name="connsiteY658" fmla="*/ 1615556 h 6858000"/>
              <a:gd name="connsiteX659" fmla="*/ 678222 w 7467600"/>
              <a:gd name="connsiteY659" fmla="*/ 1248670 h 6858000"/>
              <a:gd name="connsiteX660" fmla="*/ 6691602 w 7467600"/>
              <a:gd name="connsiteY660" fmla="*/ 1140573 h 6858000"/>
              <a:gd name="connsiteX661" fmla="*/ 6571100 w 7467600"/>
              <a:gd name="connsiteY661" fmla="*/ 1183662 h 6858000"/>
              <a:gd name="connsiteX662" fmla="*/ 6241687 w 7467600"/>
              <a:gd name="connsiteY662" fmla="*/ 1257600 h 6858000"/>
              <a:gd name="connsiteX663" fmla="*/ 5693009 w 7467600"/>
              <a:gd name="connsiteY663" fmla="*/ 1478256 h 6858000"/>
              <a:gd name="connsiteX664" fmla="*/ 6548420 w 7467600"/>
              <a:gd name="connsiteY664" fmla="*/ 1214599 h 6858000"/>
              <a:gd name="connsiteX665" fmla="*/ 6605473 w 7467600"/>
              <a:gd name="connsiteY665" fmla="*/ 1184686 h 6858000"/>
              <a:gd name="connsiteX666" fmla="*/ 6691602 w 7467600"/>
              <a:gd name="connsiteY666" fmla="*/ 1140573 h 6858000"/>
              <a:gd name="connsiteX667" fmla="*/ 4002475 w 7467600"/>
              <a:gd name="connsiteY667" fmla="*/ 1037802 h 6858000"/>
              <a:gd name="connsiteX668" fmla="*/ 4000324 w 7467600"/>
              <a:gd name="connsiteY668" fmla="*/ 1039362 h 6858000"/>
              <a:gd name="connsiteX669" fmla="*/ 4002862 w 7467600"/>
              <a:gd name="connsiteY669" fmla="*/ 1042866 h 6858000"/>
              <a:gd name="connsiteX670" fmla="*/ 4002475 w 7467600"/>
              <a:gd name="connsiteY670" fmla="*/ 1037802 h 6858000"/>
              <a:gd name="connsiteX671" fmla="*/ 506322 w 7467600"/>
              <a:gd name="connsiteY671" fmla="*/ 1020997 h 6858000"/>
              <a:gd name="connsiteX672" fmla="*/ 533068 w 7467600"/>
              <a:gd name="connsiteY672" fmla="*/ 1029409 h 6858000"/>
              <a:gd name="connsiteX673" fmla="*/ 1232525 w 7467600"/>
              <a:gd name="connsiteY673" fmla="*/ 1804675 h 6858000"/>
              <a:gd name="connsiteX674" fmla="*/ 1388858 w 7467600"/>
              <a:gd name="connsiteY674" fmla="*/ 2368011 h 6858000"/>
              <a:gd name="connsiteX675" fmla="*/ 1384098 w 7467600"/>
              <a:gd name="connsiteY675" fmla="*/ 2378125 h 6858000"/>
              <a:gd name="connsiteX676" fmla="*/ 1425393 w 7467600"/>
              <a:gd name="connsiteY676" fmla="*/ 2589124 h 6858000"/>
              <a:gd name="connsiteX677" fmla="*/ 1424001 w 7467600"/>
              <a:gd name="connsiteY677" fmla="*/ 2597541 h 6858000"/>
              <a:gd name="connsiteX678" fmla="*/ 2152729 w 7467600"/>
              <a:gd name="connsiteY678" fmla="*/ 2864487 h 6858000"/>
              <a:gd name="connsiteX679" fmla="*/ 2020609 w 7467600"/>
              <a:gd name="connsiteY679" fmla="*/ 2539671 h 6858000"/>
              <a:gd name="connsiteX680" fmla="*/ 2018920 w 7467600"/>
              <a:gd name="connsiteY680" fmla="*/ 2536309 h 6858000"/>
              <a:gd name="connsiteX681" fmla="*/ 1342441 w 7467600"/>
              <a:gd name="connsiteY681" fmla="*/ 1173017 h 6858000"/>
              <a:gd name="connsiteX682" fmla="*/ 1367925 w 7467600"/>
              <a:gd name="connsiteY682" fmla="*/ 1135648 h 6858000"/>
              <a:gd name="connsiteX683" fmla="*/ 1771401 w 7467600"/>
              <a:gd name="connsiteY683" fmla="*/ 1806673 h 6858000"/>
              <a:gd name="connsiteX684" fmla="*/ 1972385 w 7467600"/>
              <a:gd name="connsiteY684" fmla="*/ 2198735 h 6858000"/>
              <a:gd name="connsiteX685" fmla="*/ 2040892 w 7467600"/>
              <a:gd name="connsiteY685" fmla="*/ 2405205 h 6858000"/>
              <a:gd name="connsiteX686" fmla="*/ 2131689 w 7467600"/>
              <a:gd name="connsiteY686" fmla="*/ 1936926 h 6858000"/>
              <a:gd name="connsiteX687" fmla="*/ 2454820 w 7467600"/>
              <a:gd name="connsiteY687" fmla="*/ 1248808 h 6858000"/>
              <a:gd name="connsiteX688" fmla="*/ 2492512 w 7467600"/>
              <a:gd name="connsiteY688" fmla="*/ 1302920 h 6858000"/>
              <a:gd name="connsiteX689" fmla="*/ 2081216 w 7467600"/>
              <a:gd name="connsiteY689" fmla="*/ 2527513 h 6858000"/>
              <a:gd name="connsiteX690" fmla="*/ 2081211 w 7467600"/>
              <a:gd name="connsiteY690" fmla="*/ 2528916 h 6858000"/>
              <a:gd name="connsiteX691" fmla="*/ 2199067 w 7467600"/>
              <a:gd name="connsiteY691" fmla="*/ 2884061 h 6858000"/>
              <a:gd name="connsiteX692" fmla="*/ 3192586 w 7467600"/>
              <a:gd name="connsiteY692" fmla="*/ 3411496 h 6858000"/>
              <a:gd name="connsiteX693" fmla="*/ 3182620 w 7467600"/>
              <a:gd name="connsiteY693" fmla="*/ 3483279 h 6858000"/>
              <a:gd name="connsiteX694" fmla="*/ 2435119 w 7467600"/>
              <a:gd name="connsiteY694" fmla="*/ 3080173 h 6858000"/>
              <a:gd name="connsiteX695" fmla="*/ 2410152 w 7467600"/>
              <a:gd name="connsiteY695" fmla="*/ 3063751 h 6858000"/>
              <a:gd name="connsiteX696" fmla="*/ 2408099 w 7467600"/>
              <a:gd name="connsiteY696" fmla="*/ 3064403 h 6858000"/>
              <a:gd name="connsiteX697" fmla="*/ 2407218 w 7467600"/>
              <a:gd name="connsiteY697" fmla="*/ 3070324 h 6858000"/>
              <a:gd name="connsiteX698" fmla="*/ 2380138 w 7467600"/>
              <a:gd name="connsiteY698" fmla="*/ 3099341 h 6858000"/>
              <a:gd name="connsiteX699" fmla="*/ 1765923 w 7467600"/>
              <a:gd name="connsiteY699" fmla="*/ 3581043 h 6858000"/>
              <a:gd name="connsiteX700" fmla="*/ 1702258 w 7467600"/>
              <a:gd name="connsiteY700" fmla="*/ 3612286 h 6858000"/>
              <a:gd name="connsiteX701" fmla="*/ 1538370 w 7467600"/>
              <a:gd name="connsiteY701" fmla="*/ 3811804 h 6858000"/>
              <a:gd name="connsiteX702" fmla="*/ 542867 w 7467600"/>
              <a:gd name="connsiteY702" fmla="*/ 4944092 h 6858000"/>
              <a:gd name="connsiteX703" fmla="*/ 515800 w 7467600"/>
              <a:gd name="connsiteY703" fmla="*/ 4862180 h 6858000"/>
              <a:gd name="connsiteX704" fmla="*/ 909145 w 7467600"/>
              <a:gd name="connsiteY704" fmla="*/ 4199225 h 6858000"/>
              <a:gd name="connsiteX705" fmla="*/ 1214067 w 7467600"/>
              <a:gd name="connsiteY705" fmla="*/ 3908561 h 6858000"/>
              <a:gd name="connsiteX706" fmla="*/ 640967 w 7467600"/>
              <a:gd name="connsiteY706" fmla="*/ 4105601 h 6858000"/>
              <a:gd name="connsiteX707" fmla="*/ 112563 w 7467600"/>
              <a:gd name="connsiteY707" fmla="*/ 4396952 h 6858000"/>
              <a:gd name="connsiteX708" fmla="*/ 0 w 7467600"/>
              <a:gd name="connsiteY708" fmla="*/ 4466006 h 6858000"/>
              <a:gd name="connsiteX709" fmla="*/ 0 w 7467600"/>
              <a:gd name="connsiteY709" fmla="*/ 4233763 h 6858000"/>
              <a:gd name="connsiteX710" fmla="*/ 36881 w 7467600"/>
              <a:gd name="connsiteY710" fmla="*/ 4200118 h 6858000"/>
              <a:gd name="connsiteX711" fmla="*/ 910534 w 7467600"/>
              <a:gd name="connsiteY711" fmla="*/ 3629753 h 6858000"/>
              <a:gd name="connsiteX712" fmla="*/ 1578717 w 7467600"/>
              <a:gd name="connsiteY712" fmla="*/ 3575982 h 6858000"/>
              <a:gd name="connsiteX713" fmla="*/ 2338780 w 7467600"/>
              <a:gd name="connsiteY713" fmla="*/ 3033725 h 6858000"/>
              <a:gd name="connsiteX714" fmla="*/ 1807991 w 7467600"/>
              <a:gd name="connsiteY714" fmla="*/ 2807184 h 6858000"/>
              <a:gd name="connsiteX715" fmla="*/ 1416358 w 7467600"/>
              <a:gd name="connsiteY715" fmla="*/ 3112571 h 6858000"/>
              <a:gd name="connsiteX716" fmla="*/ 939066 w 7467600"/>
              <a:gd name="connsiteY716" fmla="*/ 3378798 h 6858000"/>
              <a:gd name="connsiteX717" fmla="*/ 115099 w 7467600"/>
              <a:gd name="connsiteY717" fmla="*/ 3607650 h 6858000"/>
              <a:gd name="connsiteX718" fmla="*/ 97284 w 7467600"/>
              <a:gd name="connsiteY718" fmla="*/ 3520393 h 6858000"/>
              <a:gd name="connsiteX719" fmla="*/ 922050 w 7467600"/>
              <a:gd name="connsiteY719" fmla="*/ 3074867 h 6858000"/>
              <a:gd name="connsiteX720" fmla="*/ 1405265 w 7467600"/>
              <a:gd name="connsiteY720" fmla="*/ 3016319 h 6858000"/>
              <a:gd name="connsiteX721" fmla="*/ 1407512 w 7467600"/>
              <a:gd name="connsiteY721" fmla="*/ 3018001 h 6858000"/>
              <a:gd name="connsiteX722" fmla="*/ 1726266 w 7467600"/>
              <a:gd name="connsiteY722" fmla="*/ 2777274 h 6858000"/>
              <a:gd name="connsiteX723" fmla="*/ 625390 w 7467600"/>
              <a:gd name="connsiteY723" fmla="*/ 2514541 h 6858000"/>
              <a:gd name="connsiteX724" fmla="*/ 619799 w 7467600"/>
              <a:gd name="connsiteY724" fmla="*/ 2527180 h 6858000"/>
              <a:gd name="connsiteX725" fmla="*/ 310030 w 7467600"/>
              <a:gd name="connsiteY725" fmla="*/ 2771818 h 6858000"/>
              <a:gd name="connsiteX726" fmla="*/ 173877 w 7467600"/>
              <a:gd name="connsiteY726" fmla="*/ 2937056 h 6858000"/>
              <a:gd name="connsiteX727" fmla="*/ 77889 w 7467600"/>
              <a:gd name="connsiteY727" fmla="*/ 3138440 h 6858000"/>
              <a:gd name="connsiteX728" fmla="*/ 0 w 7467600"/>
              <a:gd name="connsiteY728" fmla="*/ 3271395 h 6858000"/>
              <a:gd name="connsiteX729" fmla="*/ 0 w 7467600"/>
              <a:gd name="connsiteY729" fmla="*/ 3153002 h 6858000"/>
              <a:gd name="connsiteX730" fmla="*/ 2386 w 7467600"/>
              <a:gd name="connsiteY730" fmla="*/ 3149203 h 6858000"/>
              <a:gd name="connsiteX731" fmla="*/ 89753 w 7467600"/>
              <a:gd name="connsiteY731" fmla="*/ 2987702 h 6858000"/>
              <a:gd name="connsiteX732" fmla="*/ 76869 w 7467600"/>
              <a:gd name="connsiteY732" fmla="*/ 3005404 h 6858000"/>
              <a:gd name="connsiteX733" fmla="*/ 32049 w 7467600"/>
              <a:gd name="connsiteY733" fmla="*/ 3065814 h 6858000"/>
              <a:gd name="connsiteX734" fmla="*/ 0 w 7467600"/>
              <a:gd name="connsiteY734" fmla="*/ 3108744 h 6858000"/>
              <a:gd name="connsiteX735" fmla="*/ 0 w 7467600"/>
              <a:gd name="connsiteY735" fmla="*/ 3058059 h 6858000"/>
              <a:gd name="connsiteX736" fmla="*/ 7610 w 7467600"/>
              <a:gd name="connsiteY736" fmla="*/ 3047889 h 6858000"/>
              <a:gd name="connsiteX737" fmla="*/ 52419 w 7467600"/>
              <a:gd name="connsiteY737" fmla="*/ 2987479 h 6858000"/>
              <a:gd name="connsiteX738" fmla="*/ 59142 w 7467600"/>
              <a:gd name="connsiteY738" fmla="*/ 2978488 h 6858000"/>
              <a:gd name="connsiteX739" fmla="*/ 0 w 7467600"/>
              <a:gd name="connsiteY739" fmla="*/ 3015334 h 6858000"/>
              <a:gd name="connsiteX740" fmla="*/ 0 w 7467600"/>
              <a:gd name="connsiteY740" fmla="*/ 2914286 h 6858000"/>
              <a:gd name="connsiteX741" fmla="*/ 36383 w 7467600"/>
              <a:gd name="connsiteY741" fmla="*/ 2901128 h 6858000"/>
              <a:gd name="connsiteX742" fmla="*/ 156329 w 7467600"/>
              <a:gd name="connsiteY742" fmla="*/ 2840533 h 6858000"/>
              <a:gd name="connsiteX743" fmla="*/ 358355 w 7467600"/>
              <a:gd name="connsiteY743" fmla="*/ 2620471 h 6858000"/>
              <a:gd name="connsiteX744" fmla="*/ 510577 w 7467600"/>
              <a:gd name="connsiteY744" fmla="*/ 2501244 h 6858000"/>
              <a:gd name="connsiteX745" fmla="*/ 211967 w 7467600"/>
              <a:gd name="connsiteY745" fmla="*/ 2479171 h 6858000"/>
              <a:gd name="connsiteX746" fmla="*/ 0 w 7467600"/>
              <a:gd name="connsiteY746" fmla="*/ 2476398 h 6858000"/>
              <a:gd name="connsiteX747" fmla="*/ 0 w 7467600"/>
              <a:gd name="connsiteY747" fmla="*/ 2389189 h 6858000"/>
              <a:gd name="connsiteX748" fmla="*/ 103062 w 7467600"/>
              <a:gd name="connsiteY748" fmla="*/ 2389518 h 6858000"/>
              <a:gd name="connsiteX749" fmla="*/ 510734 w 7467600"/>
              <a:gd name="connsiteY749" fmla="*/ 2416201 h 6858000"/>
              <a:gd name="connsiteX750" fmla="*/ 279257 w 7467600"/>
              <a:gd name="connsiteY750" fmla="*/ 2092102 h 6858000"/>
              <a:gd name="connsiteX751" fmla="*/ 65265 w 7467600"/>
              <a:gd name="connsiteY751" fmla="*/ 2006049 h 6858000"/>
              <a:gd name="connsiteX752" fmla="*/ 0 w 7467600"/>
              <a:gd name="connsiteY752" fmla="*/ 1982532 h 6858000"/>
              <a:gd name="connsiteX753" fmla="*/ 0 w 7467600"/>
              <a:gd name="connsiteY753" fmla="*/ 1912789 h 6858000"/>
              <a:gd name="connsiteX754" fmla="*/ 97460 w 7467600"/>
              <a:gd name="connsiteY754" fmla="*/ 1953725 h 6858000"/>
              <a:gd name="connsiteX755" fmla="*/ 221272 w 7467600"/>
              <a:gd name="connsiteY755" fmla="*/ 1980766 h 6858000"/>
              <a:gd name="connsiteX756" fmla="*/ 116765 w 7467600"/>
              <a:gd name="connsiteY756" fmla="*/ 1911033 h 6858000"/>
              <a:gd name="connsiteX757" fmla="*/ 16405 w 7467600"/>
              <a:gd name="connsiteY757" fmla="*/ 1803412 h 6858000"/>
              <a:gd name="connsiteX758" fmla="*/ 0 w 7467600"/>
              <a:gd name="connsiteY758" fmla="*/ 1784777 h 6858000"/>
              <a:gd name="connsiteX759" fmla="*/ 0 w 7467600"/>
              <a:gd name="connsiteY759" fmla="*/ 1740082 h 6858000"/>
              <a:gd name="connsiteX760" fmla="*/ 39394 w 7467600"/>
              <a:gd name="connsiteY760" fmla="*/ 1784856 h 6858000"/>
              <a:gd name="connsiteX761" fmla="*/ 135813 w 7467600"/>
              <a:gd name="connsiteY761" fmla="*/ 1888838 h 6858000"/>
              <a:gd name="connsiteX762" fmla="*/ 242575 w 7467600"/>
              <a:gd name="connsiteY762" fmla="*/ 1958841 h 6858000"/>
              <a:gd name="connsiteX763" fmla="*/ 82197 w 7467600"/>
              <a:gd name="connsiteY763" fmla="*/ 1754826 h 6858000"/>
              <a:gd name="connsiteX764" fmla="*/ 0 w 7467600"/>
              <a:gd name="connsiteY764" fmla="*/ 1679650 h 6858000"/>
              <a:gd name="connsiteX765" fmla="*/ 0 w 7467600"/>
              <a:gd name="connsiteY765" fmla="*/ 1602463 h 6858000"/>
              <a:gd name="connsiteX766" fmla="*/ 84689 w 7467600"/>
              <a:gd name="connsiteY766" fmla="*/ 1677442 h 6858000"/>
              <a:gd name="connsiteX767" fmla="*/ 298437 w 7467600"/>
              <a:gd name="connsiteY767" fmla="*/ 1968019 h 6858000"/>
              <a:gd name="connsiteX768" fmla="*/ 227269 w 7467600"/>
              <a:gd name="connsiteY768" fmla="*/ 1114064 h 6858000"/>
              <a:gd name="connsiteX769" fmla="*/ 248003 w 7467600"/>
              <a:gd name="connsiteY769" fmla="*/ 1089613 h 6858000"/>
              <a:gd name="connsiteX770" fmla="*/ 427020 w 7467600"/>
              <a:gd name="connsiteY770" fmla="*/ 1619803 h 6858000"/>
              <a:gd name="connsiteX771" fmla="*/ 340345 w 7467600"/>
              <a:gd name="connsiteY771" fmla="*/ 2027739 h 6858000"/>
              <a:gd name="connsiteX772" fmla="*/ 360865 w 7467600"/>
              <a:gd name="connsiteY772" fmla="*/ 2044827 h 6858000"/>
              <a:gd name="connsiteX773" fmla="*/ 560414 w 7467600"/>
              <a:gd name="connsiteY773" fmla="*/ 2421457 h 6858000"/>
              <a:gd name="connsiteX774" fmla="*/ 1359703 w 7467600"/>
              <a:gd name="connsiteY774" fmla="*/ 2578554 h 6858000"/>
              <a:gd name="connsiteX775" fmla="*/ 1359422 w 7467600"/>
              <a:gd name="connsiteY775" fmla="*/ 2577994 h 6858000"/>
              <a:gd name="connsiteX776" fmla="*/ 828701 w 7467600"/>
              <a:gd name="connsiteY776" fmla="*/ 1839520 h 6858000"/>
              <a:gd name="connsiteX777" fmla="*/ 494427 w 7467600"/>
              <a:gd name="connsiteY777" fmla="*/ 1092333 h 6858000"/>
              <a:gd name="connsiteX778" fmla="*/ 506322 w 7467600"/>
              <a:gd name="connsiteY778" fmla="*/ 1020997 h 6858000"/>
              <a:gd name="connsiteX779" fmla="*/ 4570198 w 7467600"/>
              <a:gd name="connsiteY779" fmla="*/ 978081 h 6858000"/>
              <a:gd name="connsiteX780" fmla="*/ 4523691 w 7467600"/>
              <a:gd name="connsiteY780" fmla="*/ 1127776 h 6858000"/>
              <a:gd name="connsiteX781" fmla="*/ 4509875 w 7467600"/>
              <a:gd name="connsiteY781" fmla="*/ 1167552 h 6858000"/>
              <a:gd name="connsiteX782" fmla="*/ 4478168 w 7467600"/>
              <a:gd name="connsiteY782" fmla="*/ 1260735 h 6858000"/>
              <a:gd name="connsiteX783" fmla="*/ 4409309 w 7467600"/>
              <a:gd name="connsiteY783" fmla="*/ 1666996 h 6858000"/>
              <a:gd name="connsiteX784" fmla="*/ 4370031 w 7467600"/>
              <a:gd name="connsiteY784" fmla="*/ 1955666 h 6858000"/>
              <a:gd name="connsiteX785" fmla="*/ 4570198 w 7467600"/>
              <a:gd name="connsiteY785" fmla="*/ 978081 h 6858000"/>
              <a:gd name="connsiteX786" fmla="*/ 4557898 w 7467600"/>
              <a:gd name="connsiteY786" fmla="*/ 900011 h 6858000"/>
              <a:gd name="connsiteX787" fmla="*/ 4344840 w 7467600"/>
              <a:gd name="connsiteY787" fmla="*/ 1922038 h 6858000"/>
              <a:gd name="connsiteX788" fmla="*/ 4378710 w 7467600"/>
              <a:gd name="connsiteY788" fmla="*/ 1665516 h 6858000"/>
              <a:gd name="connsiteX789" fmla="*/ 4448798 w 7467600"/>
              <a:gd name="connsiteY789" fmla="*/ 1253024 h 6858000"/>
              <a:gd name="connsiteX790" fmla="*/ 4480315 w 7467600"/>
              <a:gd name="connsiteY790" fmla="*/ 1158454 h 6858000"/>
              <a:gd name="connsiteX791" fmla="*/ 4494133 w 7467600"/>
              <a:gd name="connsiteY791" fmla="*/ 1118676 h 6858000"/>
              <a:gd name="connsiteX792" fmla="*/ 4557898 w 7467600"/>
              <a:gd name="connsiteY792" fmla="*/ 900011 h 6858000"/>
              <a:gd name="connsiteX793" fmla="*/ 5870151 w 7467600"/>
              <a:gd name="connsiteY793" fmla="*/ 898890 h 6858000"/>
              <a:gd name="connsiteX794" fmla="*/ 5861335 w 7467600"/>
              <a:gd name="connsiteY794" fmla="*/ 899177 h 6858000"/>
              <a:gd name="connsiteX795" fmla="*/ 5843702 w 7467600"/>
              <a:gd name="connsiteY795" fmla="*/ 899748 h 6858000"/>
              <a:gd name="connsiteX796" fmla="*/ 5651107 w 7467600"/>
              <a:gd name="connsiteY796" fmla="*/ 920306 h 6858000"/>
              <a:gd name="connsiteX797" fmla="*/ 5459407 w 7467600"/>
              <a:gd name="connsiteY797" fmla="*/ 940975 h 6858000"/>
              <a:gd name="connsiteX798" fmla="*/ 5374846 w 7467600"/>
              <a:gd name="connsiteY798" fmla="*/ 941988 h 6858000"/>
              <a:gd name="connsiteX799" fmla="*/ 5256105 w 7467600"/>
              <a:gd name="connsiteY799" fmla="*/ 945632 h 6858000"/>
              <a:gd name="connsiteX800" fmla="*/ 5107071 w 7467600"/>
              <a:gd name="connsiteY800" fmla="*/ 969720 h 6858000"/>
              <a:gd name="connsiteX801" fmla="*/ 4998681 w 7467600"/>
              <a:gd name="connsiteY801" fmla="*/ 988771 h 6858000"/>
              <a:gd name="connsiteX802" fmla="*/ 5870151 w 7467600"/>
              <a:gd name="connsiteY802" fmla="*/ 898890 h 6858000"/>
              <a:gd name="connsiteX803" fmla="*/ 5504425 w 7467600"/>
              <a:gd name="connsiteY803" fmla="*/ 848067 h 6858000"/>
              <a:gd name="connsiteX804" fmla="*/ 4968849 w 7467600"/>
              <a:gd name="connsiteY804" fmla="*/ 962318 h 6858000"/>
              <a:gd name="connsiteX805" fmla="*/ 5104039 w 7467600"/>
              <a:gd name="connsiteY805" fmla="*/ 940634 h 6858000"/>
              <a:gd name="connsiteX806" fmla="*/ 5256311 w 7467600"/>
              <a:gd name="connsiteY806" fmla="*/ 916490 h 6858000"/>
              <a:gd name="connsiteX807" fmla="*/ 5377381 w 7467600"/>
              <a:gd name="connsiteY807" fmla="*/ 912671 h 6858000"/>
              <a:gd name="connsiteX808" fmla="*/ 5460148 w 7467600"/>
              <a:gd name="connsiteY808" fmla="*/ 911442 h 6858000"/>
              <a:gd name="connsiteX809" fmla="*/ 5648971 w 7467600"/>
              <a:gd name="connsiteY809" fmla="*/ 891331 h 6858000"/>
              <a:gd name="connsiteX810" fmla="*/ 5844807 w 7467600"/>
              <a:gd name="connsiteY810" fmla="*/ 870718 h 6858000"/>
              <a:gd name="connsiteX811" fmla="*/ 5862975 w 7467600"/>
              <a:gd name="connsiteY811" fmla="*/ 869756 h 6858000"/>
              <a:gd name="connsiteX812" fmla="*/ 5920887 w 7467600"/>
              <a:gd name="connsiteY812" fmla="*/ 865929 h 6858000"/>
              <a:gd name="connsiteX813" fmla="*/ 5504425 w 7467600"/>
              <a:gd name="connsiteY813" fmla="*/ 848067 h 6858000"/>
              <a:gd name="connsiteX814" fmla="*/ 3607114 w 7467600"/>
              <a:gd name="connsiteY814" fmla="*/ 467441 h 6858000"/>
              <a:gd name="connsiteX815" fmla="*/ 3296242 w 7467600"/>
              <a:gd name="connsiteY815" fmla="*/ 807991 h 6858000"/>
              <a:gd name="connsiteX816" fmla="*/ 3174674 w 7467600"/>
              <a:gd name="connsiteY816" fmla="*/ 919759 h 6858000"/>
              <a:gd name="connsiteX817" fmla="*/ 3042978 w 7467600"/>
              <a:gd name="connsiteY817" fmla="*/ 1054894 h 6858000"/>
              <a:gd name="connsiteX818" fmla="*/ 2968914 w 7467600"/>
              <a:gd name="connsiteY818" fmla="*/ 1133756 h 6858000"/>
              <a:gd name="connsiteX819" fmla="*/ 3103823 w 7467600"/>
              <a:gd name="connsiteY819" fmla="*/ 1026814 h 6858000"/>
              <a:gd name="connsiteX820" fmla="*/ 3607114 w 7467600"/>
              <a:gd name="connsiteY820" fmla="*/ 467441 h 6858000"/>
              <a:gd name="connsiteX821" fmla="*/ 3744487 w 7467600"/>
              <a:gd name="connsiteY821" fmla="*/ 383136 h 6858000"/>
              <a:gd name="connsiteX822" fmla="*/ 3970213 w 7467600"/>
              <a:gd name="connsiteY822" fmla="*/ 995559 h 6858000"/>
              <a:gd name="connsiteX823" fmla="*/ 3744487 w 7467600"/>
              <a:gd name="connsiteY823" fmla="*/ 383136 h 6858000"/>
              <a:gd name="connsiteX824" fmla="*/ 3624562 w 7467600"/>
              <a:gd name="connsiteY824" fmla="*/ 367041 h 6858000"/>
              <a:gd name="connsiteX825" fmla="*/ 3489712 w 7467600"/>
              <a:gd name="connsiteY825" fmla="*/ 485386 h 6858000"/>
              <a:gd name="connsiteX826" fmla="*/ 3182994 w 7467600"/>
              <a:gd name="connsiteY826" fmla="*/ 828265 h 6858000"/>
              <a:gd name="connsiteX827" fmla="*/ 2892114 w 7467600"/>
              <a:gd name="connsiteY827" fmla="*/ 1172635 h 6858000"/>
              <a:gd name="connsiteX828" fmla="*/ 3021459 w 7467600"/>
              <a:gd name="connsiteY828" fmla="*/ 1035385 h 6858000"/>
              <a:gd name="connsiteX829" fmla="*/ 3153873 w 7467600"/>
              <a:gd name="connsiteY829" fmla="*/ 898971 h 6858000"/>
              <a:gd name="connsiteX830" fmla="*/ 3276511 w 7467600"/>
              <a:gd name="connsiteY830" fmla="*/ 786423 h 6858000"/>
              <a:gd name="connsiteX831" fmla="*/ 3584154 w 7467600"/>
              <a:gd name="connsiteY831" fmla="*/ 448218 h 6858000"/>
              <a:gd name="connsiteX832" fmla="*/ 3624562 w 7467600"/>
              <a:gd name="connsiteY832" fmla="*/ 367041 h 6858000"/>
              <a:gd name="connsiteX833" fmla="*/ 3766672 w 7467600"/>
              <a:gd name="connsiteY833" fmla="*/ 359429 h 6858000"/>
              <a:gd name="connsiteX834" fmla="*/ 3996338 w 7467600"/>
              <a:gd name="connsiteY834" fmla="*/ 968237 h 6858000"/>
              <a:gd name="connsiteX835" fmla="*/ 3766672 w 7467600"/>
              <a:gd name="connsiteY835" fmla="*/ 359429 h 6858000"/>
              <a:gd name="connsiteX836" fmla="*/ 5805386 w 7467600"/>
              <a:gd name="connsiteY836" fmla="*/ 239240 h 6858000"/>
              <a:gd name="connsiteX837" fmla="*/ 5736947 w 7467600"/>
              <a:gd name="connsiteY837" fmla="*/ 261367 h 6858000"/>
              <a:gd name="connsiteX838" fmla="*/ 5427012 w 7467600"/>
              <a:gd name="connsiteY838" fmla="*/ 311272 h 6858000"/>
              <a:gd name="connsiteX839" fmla="*/ 5147818 w 7467600"/>
              <a:gd name="connsiteY839" fmla="*/ 322112 h 6858000"/>
              <a:gd name="connsiteX840" fmla="*/ 5060854 w 7467600"/>
              <a:gd name="connsiteY840" fmla="*/ 311882 h 6858000"/>
              <a:gd name="connsiteX841" fmla="*/ 4945989 w 7467600"/>
              <a:gd name="connsiteY841" fmla="*/ 300516 h 6858000"/>
              <a:gd name="connsiteX842" fmla="*/ 5410479 w 7467600"/>
              <a:gd name="connsiteY842" fmla="*/ 348434 h 6858000"/>
              <a:gd name="connsiteX843" fmla="*/ 5805386 w 7467600"/>
              <a:gd name="connsiteY843" fmla="*/ 239240 h 6858000"/>
              <a:gd name="connsiteX844" fmla="*/ 5905192 w 7467600"/>
              <a:gd name="connsiteY844" fmla="*/ 163079 h 6858000"/>
              <a:gd name="connsiteX845" fmla="*/ 5865655 w 7467600"/>
              <a:gd name="connsiteY845" fmla="*/ 171901 h 6858000"/>
              <a:gd name="connsiteX846" fmla="*/ 5259740 w 7467600"/>
              <a:gd name="connsiteY846" fmla="*/ 257013 h 6858000"/>
              <a:gd name="connsiteX847" fmla="*/ 5208466 w 7467600"/>
              <a:gd name="connsiteY847" fmla="*/ 257550 h 6858000"/>
              <a:gd name="connsiteX848" fmla="*/ 4980204 w 7467600"/>
              <a:gd name="connsiteY848" fmla="*/ 271903 h 6858000"/>
              <a:gd name="connsiteX849" fmla="*/ 5068068 w 7467600"/>
              <a:gd name="connsiteY849" fmla="*/ 282244 h 6858000"/>
              <a:gd name="connsiteX850" fmla="*/ 5153231 w 7467600"/>
              <a:gd name="connsiteY850" fmla="*/ 292240 h 6858000"/>
              <a:gd name="connsiteX851" fmla="*/ 5426491 w 7467600"/>
              <a:gd name="connsiteY851" fmla="*/ 281128 h 6858000"/>
              <a:gd name="connsiteX852" fmla="*/ 5731212 w 7467600"/>
              <a:gd name="connsiteY852" fmla="*/ 231951 h 6858000"/>
              <a:gd name="connsiteX853" fmla="*/ 5905192 w 7467600"/>
              <a:gd name="connsiteY853" fmla="*/ 163079 h 6858000"/>
              <a:gd name="connsiteX854" fmla="*/ 5944437 w 7467600"/>
              <a:gd name="connsiteY854" fmla="*/ 113829 h 6858000"/>
              <a:gd name="connsiteX855" fmla="*/ 5825032 w 7467600"/>
              <a:gd name="connsiteY855" fmla="*/ 146405 h 6858000"/>
              <a:gd name="connsiteX856" fmla="*/ 4955599 w 7467600"/>
              <a:gd name="connsiteY856" fmla="*/ 247008 h 6858000"/>
              <a:gd name="connsiteX857" fmla="*/ 5210104 w 7467600"/>
              <a:gd name="connsiteY857" fmla="*/ 228123 h 6858000"/>
              <a:gd name="connsiteX858" fmla="*/ 5261015 w 7467600"/>
              <a:gd name="connsiteY858" fmla="*/ 227087 h 6858000"/>
              <a:gd name="connsiteX859" fmla="*/ 5861181 w 7467600"/>
              <a:gd name="connsiteY859" fmla="*/ 143093 h 6858000"/>
              <a:gd name="connsiteX860" fmla="*/ 5961252 w 7467600"/>
              <a:gd name="connsiteY860" fmla="*/ 114820 h 6858000"/>
              <a:gd name="connsiteX861" fmla="*/ 5944437 w 7467600"/>
              <a:gd name="connsiteY861" fmla="*/ 113829 h 6858000"/>
              <a:gd name="connsiteX862" fmla="*/ 3882765 w 7467600"/>
              <a:gd name="connsiteY862" fmla="*/ 0 h 6858000"/>
              <a:gd name="connsiteX863" fmla="*/ 3995099 w 7467600"/>
              <a:gd name="connsiteY863" fmla="*/ 0 h 6858000"/>
              <a:gd name="connsiteX864" fmla="*/ 4163818 w 7467600"/>
              <a:gd name="connsiteY864" fmla="*/ 234104 h 6858000"/>
              <a:gd name="connsiteX865" fmla="*/ 4172099 w 7467600"/>
              <a:gd name="connsiteY865" fmla="*/ 234207 h 6858000"/>
              <a:gd name="connsiteX866" fmla="*/ 4784282 w 7467600"/>
              <a:gd name="connsiteY866" fmla="*/ 276561 h 6858000"/>
              <a:gd name="connsiteX867" fmla="*/ 4801687 w 7467600"/>
              <a:gd name="connsiteY867" fmla="*/ 267764 h 6858000"/>
              <a:gd name="connsiteX868" fmla="*/ 6082788 w 7467600"/>
              <a:gd name="connsiteY868" fmla="*/ 64119 h 6858000"/>
              <a:gd name="connsiteX869" fmla="*/ 6099442 w 7467600"/>
              <a:gd name="connsiteY869" fmla="*/ 82568 h 6858000"/>
              <a:gd name="connsiteX870" fmla="*/ 4804137 w 7467600"/>
              <a:gd name="connsiteY870" fmla="*/ 320931 h 6858000"/>
              <a:gd name="connsiteX871" fmla="*/ 4227047 w 7467600"/>
              <a:gd name="connsiteY871" fmla="*/ 313415 h 6858000"/>
              <a:gd name="connsiteX872" fmla="*/ 4346041 w 7467600"/>
              <a:gd name="connsiteY872" fmla="*/ 456086 h 6858000"/>
              <a:gd name="connsiteX873" fmla="*/ 4870967 w 7467600"/>
              <a:gd name="connsiteY873" fmla="*/ 963061 h 6858000"/>
              <a:gd name="connsiteX874" fmla="*/ 4889647 w 7467600"/>
              <a:gd name="connsiteY874" fmla="*/ 957147 h 6858000"/>
              <a:gd name="connsiteX875" fmla="*/ 5422504 w 7467600"/>
              <a:gd name="connsiteY875" fmla="*/ 805191 h 6858000"/>
              <a:gd name="connsiteX876" fmla="*/ 6087656 w 7467600"/>
              <a:gd name="connsiteY876" fmla="*/ 826703 h 6858000"/>
              <a:gd name="connsiteX877" fmla="*/ 6058717 w 7467600"/>
              <a:gd name="connsiteY877" fmla="*/ 865992 h 6858000"/>
              <a:gd name="connsiteX878" fmla="*/ 4974153 w 7467600"/>
              <a:gd name="connsiteY878" fmla="*/ 1045456 h 6858000"/>
              <a:gd name="connsiteX879" fmla="*/ 5627835 w 7467600"/>
              <a:gd name="connsiteY879" fmla="*/ 1472077 h 6858000"/>
              <a:gd name="connsiteX880" fmla="*/ 5629817 w 7467600"/>
              <a:gd name="connsiteY880" fmla="*/ 1471412 h 6858000"/>
              <a:gd name="connsiteX881" fmla="*/ 5634124 w 7467600"/>
              <a:gd name="connsiteY881" fmla="*/ 1470572 h 6858000"/>
              <a:gd name="connsiteX882" fmla="*/ 5755832 w 7467600"/>
              <a:gd name="connsiteY882" fmla="*/ 1383886 h 6858000"/>
              <a:gd name="connsiteX883" fmla="*/ 6014186 w 7467600"/>
              <a:gd name="connsiteY883" fmla="*/ 1279799 h 6858000"/>
              <a:gd name="connsiteX884" fmla="*/ 6901619 w 7467600"/>
              <a:gd name="connsiteY884" fmla="*/ 1047874 h 6858000"/>
              <a:gd name="connsiteX885" fmla="*/ 6931566 w 7467600"/>
              <a:gd name="connsiteY885" fmla="*/ 1062034 h 6858000"/>
              <a:gd name="connsiteX886" fmla="*/ 5790982 w 7467600"/>
              <a:gd name="connsiteY886" fmla="*/ 1561380 h 6858000"/>
              <a:gd name="connsiteX887" fmla="*/ 6188971 w 7467600"/>
              <a:gd name="connsiteY887" fmla="*/ 1755168 h 6858000"/>
              <a:gd name="connsiteX888" fmla="*/ 6202446 w 7467600"/>
              <a:gd name="connsiteY888" fmla="*/ 1752268 h 6858000"/>
              <a:gd name="connsiteX889" fmla="*/ 7179560 w 7467600"/>
              <a:gd name="connsiteY889" fmla="*/ 1467551 h 6858000"/>
              <a:gd name="connsiteX890" fmla="*/ 7158730 w 7467600"/>
              <a:gd name="connsiteY890" fmla="*/ 1507835 h 6858000"/>
              <a:gd name="connsiteX891" fmla="*/ 6326959 w 7467600"/>
              <a:gd name="connsiteY891" fmla="*/ 1817686 h 6858000"/>
              <a:gd name="connsiteX892" fmla="*/ 6537433 w 7467600"/>
              <a:gd name="connsiteY892" fmla="*/ 1907790 h 6858000"/>
              <a:gd name="connsiteX893" fmla="*/ 6550221 w 7467600"/>
              <a:gd name="connsiteY893" fmla="*/ 1910729 h 6858000"/>
              <a:gd name="connsiteX894" fmla="*/ 6964438 w 7467600"/>
              <a:gd name="connsiteY894" fmla="*/ 2209505 h 6858000"/>
              <a:gd name="connsiteX895" fmla="*/ 7367862 w 7467600"/>
              <a:gd name="connsiteY895" fmla="*/ 2806833 h 6858000"/>
              <a:gd name="connsiteX896" fmla="*/ 7364329 w 7467600"/>
              <a:gd name="connsiteY896" fmla="*/ 2826907 h 6858000"/>
              <a:gd name="connsiteX897" fmla="*/ 7290545 w 7467600"/>
              <a:gd name="connsiteY897" fmla="*/ 2850663 h 6858000"/>
              <a:gd name="connsiteX898" fmla="*/ 6472036 w 7467600"/>
              <a:gd name="connsiteY898" fmla="*/ 1959003 h 6858000"/>
              <a:gd name="connsiteX899" fmla="*/ 5792897 w 7467600"/>
              <a:gd name="connsiteY899" fmla="*/ 1647747 h 6858000"/>
              <a:gd name="connsiteX900" fmla="*/ 5842751 w 7467600"/>
              <a:gd name="connsiteY900" fmla="*/ 1816112 h 6858000"/>
              <a:gd name="connsiteX901" fmla="*/ 5847424 w 7467600"/>
              <a:gd name="connsiteY901" fmla="*/ 1815776 h 6858000"/>
              <a:gd name="connsiteX902" fmla="*/ 6399821 w 7467600"/>
              <a:gd name="connsiteY902" fmla="*/ 2344799 h 6858000"/>
              <a:gd name="connsiteX903" fmla="*/ 6323232 w 7467600"/>
              <a:gd name="connsiteY903" fmla="*/ 2389634 h 6858000"/>
              <a:gd name="connsiteX904" fmla="*/ 5942958 w 7467600"/>
              <a:gd name="connsiteY904" fmla="*/ 2077708 h 6858000"/>
              <a:gd name="connsiteX905" fmla="*/ 5921559 w 7467600"/>
              <a:gd name="connsiteY905" fmla="*/ 2378596 h 6858000"/>
              <a:gd name="connsiteX906" fmla="*/ 5817651 w 7467600"/>
              <a:gd name="connsiteY906" fmla="*/ 3023919 h 6858000"/>
              <a:gd name="connsiteX907" fmla="*/ 5729634 w 7467600"/>
              <a:gd name="connsiteY907" fmla="*/ 3051849 h 6858000"/>
              <a:gd name="connsiteX908" fmla="*/ 5611018 w 7467600"/>
              <a:gd name="connsiteY908" fmla="*/ 2316769 h 6858000"/>
              <a:gd name="connsiteX909" fmla="*/ 5687608 w 7467600"/>
              <a:gd name="connsiteY909" fmla="*/ 2039972 h 6858000"/>
              <a:gd name="connsiteX910" fmla="*/ 5657554 w 7467600"/>
              <a:gd name="connsiteY910" fmla="*/ 1576445 h 6858000"/>
              <a:gd name="connsiteX911" fmla="*/ 5150475 w 7467600"/>
              <a:gd name="connsiteY911" fmla="*/ 1274012 h 6858000"/>
              <a:gd name="connsiteX912" fmla="*/ 5349142 w 7467600"/>
              <a:gd name="connsiteY912" fmla="*/ 2204405 h 6858000"/>
              <a:gd name="connsiteX913" fmla="*/ 5262214 w 7467600"/>
              <a:gd name="connsiteY913" fmla="*/ 2233836 h 6858000"/>
              <a:gd name="connsiteX914" fmla="*/ 4981539 w 7467600"/>
              <a:gd name="connsiteY914" fmla="*/ 1542201 h 6858000"/>
              <a:gd name="connsiteX915" fmla="*/ 4958461 w 7467600"/>
              <a:gd name="connsiteY915" fmla="*/ 1136957 h 6858000"/>
              <a:gd name="connsiteX916" fmla="*/ 4655015 w 7467600"/>
              <a:gd name="connsiteY916" fmla="*/ 891426 h 6858000"/>
              <a:gd name="connsiteX917" fmla="*/ 4348002 w 7467600"/>
              <a:gd name="connsiteY917" fmla="*/ 2205895 h 6858000"/>
              <a:gd name="connsiteX918" fmla="*/ 4262250 w 7467600"/>
              <a:gd name="connsiteY918" fmla="*/ 2219972 h 6858000"/>
              <a:gd name="connsiteX919" fmla="*/ 4550611 w 7467600"/>
              <a:gd name="connsiteY919" fmla="*/ 817540 h 6858000"/>
              <a:gd name="connsiteX920" fmla="*/ 4564418 w 7467600"/>
              <a:gd name="connsiteY920" fmla="*/ 808293 h 6858000"/>
              <a:gd name="connsiteX921" fmla="*/ 4266388 w 7467600"/>
              <a:gd name="connsiteY921" fmla="*/ 500083 h 6858000"/>
              <a:gd name="connsiteX922" fmla="*/ 4032842 w 7467600"/>
              <a:gd name="connsiteY922" fmla="*/ 211809 h 6858000"/>
              <a:gd name="connsiteX923" fmla="*/ 3882765 w 7467600"/>
              <a:gd name="connsiteY923" fmla="*/ 0 h 6858000"/>
              <a:gd name="connsiteX924" fmla="*/ 3721337 w 7467600"/>
              <a:gd name="connsiteY924" fmla="*/ 0 h 6858000"/>
              <a:gd name="connsiteX925" fmla="*/ 3797544 w 7467600"/>
              <a:gd name="connsiteY925" fmla="*/ 0 h 6858000"/>
              <a:gd name="connsiteX926" fmla="*/ 3775734 w 7467600"/>
              <a:gd name="connsiteY926" fmla="*/ 95131 h 6858000"/>
              <a:gd name="connsiteX927" fmla="*/ 3724807 w 7467600"/>
              <a:gd name="connsiteY927" fmla="*/ 272257 h 6858000"/>
              <a:gd name="connsiteX928" fmla="*/ 3726844 w 7467600"/>
              <a:gd name="connsiteY928" fmla="*/ 282988 h 6858000"/>
              <a:gd name="connsiteX929" fmla="*/ 3742664 w 7467600"/>
              <a:gd name="connsiteY929" fmla="*/ 279918 h 6858000"/>
              <a:gd name="connsiteX930" fmla="*/ 4103910 w 7467600"/>
              <a:gd name="connsiteY930" fmla="*/ 1161917 h 6858000"/>
              <a:gd name="connsiteX931" fmla="*/ 4020269 w 7467600"/>
              <a:gd name="connsiteY931" fmla="*/ 1200406 h 6858000"/>
              <a:gd name="connsiteX932" fmla="*/ 3674882 w 7467600"/>
              <a:gd name="connsiteY932" fmla="*/ 488524 h 6858000"/>
              <a:gd name="connsiteX933" fmla="*/ 3132682 w 7467600"/>
              <a:gd name="connsiteY933" fmla="*/ 1072284 h 6858000"/>
              <a:gd name="connsiteX934" fmla="*/ 2716346 w 7467600"/>
              <a:gd name="connsiteY934" fmla="*/ 1276376 h 6858000"/>
              <a:gd name="connsiteX935" fmla="*/ 2716772 w 7467600"/>
              <a:gd name="connsiteY935" fmla="*/ 1255462 h 6858000"/>
              <a:gd name="connsiteX936" fmla="*/ 3471096 w 7467600"/>
              <a:gd name="connsiteY936" fmla="*/ 437072 h 6858000"/>
              <a:gd name="connsiteX937" fmla="*/ 3639057 w 7467600"/>
              <a:gd name="connsiteY937" fmla="*/ 286334 h 6858000"/>
              <a:gd name="connsiteX938" fmla="*/ 3640309 w 7467600"/>
              <a:gd name="connsiteY938" fmla="*/ 284664 h 6858000"/>
              <a:gd name="connsiteX939" fmla="*/ 3646022 w 7467600"/>
              <a:gd name="connsiteY939" fmla="*/ 276711 h 6858000"/>
              <a:gd name="connsiteX940" fmla="*/ 3707943 w 7467600"/>
              <a:gd name="connsiteY940" fmla="*/ 65958 h 6858000"/>
              <a:gd name="connsiteX941" fmla="*/ 3721337 w 7467600"/>
              <a:gd name="connsiteY941" fmla="*/ 0 h 6858000"/>
              <a:gd name="connsiteX942" fmla="*/ 2867960 w 7467600"/>
              <a:gd name="connsiteY942" fmla="*/ 0 h 6858000"/>
              <a:gd name="connsiteX943" fmla="*/ 2926351 w 7467600"/>
              <a:gd name="connsiteY943" fmla="*/ 0 h 6858000"/>
              <a:gd name="connsiteX944" fmla="*/ 2902823 w 7467600"/>
              <a:gd name="connsiteY944" fmla="*/ 262929 h 6858000"/>
              <a:gd name="connsiteX945" fmla="*/ 2940663 w 7467600"/>
              <a:gd name="connsiteY945" fmla="*/ 140884 h 6858000"/>
              <a:gd name="connsiteX946" fmla="*/ 2947039 w 7467600"/>
              <a:gd name="connsiteY946" fmla="*/ 122524 h 6858000"/>
              <a:gd name="connsiteX947" fmla="*/ 2984316 w 7467600"/>
              <a:gd name="connsiteY947" fmla="*/ 0 h 6858000"/>
              <a:gd name="connsiteX948" fmla="*/ 3016114 w 7467600"/>
              <a:gd name="connsiteY948" fmla="*/ 0 h 6858000"/>
              <a:gd name="connsiteX949" fmla="*/ 2979949 w 7467600"/>
              <a:gd name="connsiteY949" fmla="*/ 119274 h 6858000"/>
              <a:gd name="connsiteX950" fmla="*/ 3023879 w 7467600"/>
              <a:gd name="connsiteY950" fmla="*/ 0 h 6858000"/>
              <a:gd name="connsiteX951" fmla="*/ 3105400 w 7467600"/>
              <a:gd name="connsiteY951" fmla="*/ 0 h 6858000"/>
              <a:gd name="connsiteX952" fmla="*/ 3094669 w 7467600"/>
              <a:gd name="connsiteY952" fmla="*/ 30308 h 6858000"/>
              <a:gd name="connsiteX953" fmla="*/ 2901945 w 7467600"/>
              <a:gd name="connsiteY953" fmla="*/ 466538 h 6858000"/>
              <a:gd name="connsiteX954" fmla="*/ 2815209 w 7467600"/>
              <a:gd name="connsiteY954" fmla="*/ 497361 h 6858000"/>
              <a:gd name="connsiteX955" fmla="*/ 2844845 w 7467600"/>
              <a:gd name="connsiteY955" fmla="*/ 127638 h 6858000"/>
              <a:gd name="connsiteX956" fmla="*/ 2867960 w 7467600"/>
              <a:gd name="connsiteY956" fmla="*/ 0 h 6858000"/>
              <a:gd name="connsiteX957" fmla="*/ 1057230 w 7467600"/>
              <a:gd name="connsiteY957" fmla="*/ 0 h 6858000"/>
              <a:gd name="connsiteX958" fmla="*/ 1111003 w 7467600"/>
              <a:gd name="connsiteY958" fmla="*/ 0 h 6858000"/>
              <a:gd name="connsiteX959" fmla="*/ 1125553 w 7467600"/>
              <a:gd name="connsiteY959" fmla="*/ 52588 h 6858000"/>
              <a:gd name="connsiteX960" fmla="*/ 1304276 w 7467600"/>
              <a:gd name="connsiteY960" fmla="*/ 476275 h 6858000"/>
              <a:gd name="connsiteX961" fmla="*/ 1492066 w 7467600"/>
              <a:gd name="connsiteY961" fmla="*/ 886333 h 6858000"/>
              <a:gd name="connsiteX962" fmla="*/ 1423698 w 7467600"/>
              <a:gd name="connsiteY962" fmla="*/ 710817 h 6858000"/>
              <a:gd name="connsiteX963" fmla="*/ 1357609 w 7467600"/>
              <a:gd name="connsiteY963" fmla="*/ 532892 h 6858000"/>
              <a:gd name="connsiteX964" fmla="*/ 1309550 w 7467600"/>
              <a:gd name="connsiteY964" fmla="*/ 374031 h 6858000"/>
              <a:gd name="connsiteX965" fmla="*/ 1193673 w 7467600"/>
              <a:gd name="connsiteY965" fmla="*/ 49533 h 6858000"/>
              <a:gd name="connsiteX966" fmla="*/ 1164391 w 7467600"/>
              <a:gd name="connsiteY966" fmla="*/ 0 h 6858000"/>
              <a:gd name="connsiteX967" fmla="*/ 1200666 w 7467600"/>
              <a:gd name="connsiteY967" fmla="*/ 0 h 6858000"/>
              <a:gd name="connsiteX968" fmla="*/ 1223408 w 7467600"/>
              <a:gd name="connsiteY968" fmla="*/ 38996 h 6858000"/>
              <a:gd name="connsiteX969" fmla="*/ 1339635 w 7467600"/>
              <a:gd name="connsiteY969" fmla="*/ 365517 h 6858000"/>
              <a:gd name="connsiteX970" fmla="*/ 1387469 w 7467600"/>
              <a:gd name="connsiteY970" fmla="*/ 523079 h 6858000"/>
              <a:gd name="connsiteX971" fmla="*/ 1452685 w 7467600"/>
              <a:gd name="connsiteY971" fmla="*/ 699806 h 6858000"/>
              <a:gd name="connsiteX972" fmla="*/ 1492092 w 7467600"/>
              <a:gd name="connsiteY972" fmla="*/ 800424 h 6858000"/>
              <a:gd name="connsiteX973" fmla="*/ 1455302 w 7467600"/>
              <a:gd name="connsiteY973" fmla="*/ 632913 h 6858000"/>
              <a:gd name="connsiteX974" fmla="*/ 1222336 w 7467600"/>
              <a:gd name="connsiteY974" fmla="*/ 9480 h 6858000"/>
              <a:gd name="connsiteX975" fmla="*/ 1214634 w 7467600"/>
              <a:gd name="connsiteY975" fmla="*/ 0 h 6858000"/>
              <a:gd name="connsiteX976" fmla="*/ 1289827 w 7467600"/>
              <a:gd name="connsiteY976" fmla="*/ 0 h 6858000"/>
              <a:gd name="connsiteX977" fmla="*/ 1321076 w 7467600"/>
              <a:gd name="connsiteY977" fmla="*/ 59722 h 6858000"/>
              <a:gd name="connsiteX978" fmla="*/ 1512579 w 7467600"/>
              <a:gd name="connsiteY978" fmla="*/ 626441 h 6858000"/>
              <a:gd name="connsiteX979" fmla="*/ 1506076 w 7467600"/>
              <a:gd name="connsiteY979" fmla="*/ 1089289 h 6858000"/>
              <a:gd name="connsiteX980" fmla="*/ 1486346 w 7467600"/>
              <a:gd name="connsiteY980" fmla="*/ 1079919 h 6858000"/>
              <a:gd name="connsiteX981" fmla="*/ 1070511 w 7467600"/>
              <a:gd name="connsiteY981" fmla="*/ 48609 h 6858000"/>
              <a:gd name="connsiteX982" fmla="*/ 1057230 w 7467600"/>
              <a:gd name="connsiteY982" fmla="*/ 0 h 6858000"/>
              <a:gd name="connsiteX983" fmla="*/ 43151 w 7467600"/>
              <a:gd name="connsiteY983" fmla="*/ 0 h 6858000"/>
              <a:gd name="connsiteX984" fmla="*/ 95283 w 7467600"/>
              <a:gd name="connsiteY984" fmla="*/ 0 h 6858000"/>
              <a:gd name="connsiteX985" fmla="*/ 300708 w 7467600"/>
              <a:gd name="connsiteY985" fmla="*/ 154571 h 6858000"/>
              <a:gd name="connsiteX986" fmla="*/ 530414 w 7467600"/>
              <a:gd name="connsiteY986" fmla="*/ 354673 h 6858000"/>
              <a:gd name="connsiteX987" fmla="*/ 333785 w 7467600"/>
              <a:gd name="connsiteY987" fmla="*/ 161564 h 6858000"/>
              <a:gd name="connsiteX988" fmla="*/ 147005 w 7467600"/>
              <a:gd name="connsiteY988" fmla="*/ 0 h 6858000"/>
              <a:gd name="connsiteX989" fmla="*/ 272509 w 7467600"/>
              <a:gd name="connsiteY989" fmla="*/ 0 h 6858000"/>
              <a:gd name="connsiteX990" fmla="*/ 326276 w 7467600"/>
              <a:gd name="connsiteY990" fmla="*/ 45847 h 6858000"/>
              <a:gd name="connsiteX991" fmla="*/ 823759 w 7467600"/>
              <a:gd name="connsiteY991" fmla="*/ 574145 h 6858000"/>
              <a:gd name="connsiteX992" fmla="*/ 811254 w 7467600"/>
              <a:gd name="connsiteY992" fmla="*/ 665546 h 6858000"/>
              <a:gd name="connsiteX993" fmla="*/ 154042 w 7467600"/>
              <a:gd name="connsiteY993" fmla="*/ 261522 h 6858000"/>
              <a:gd name="connsiteX994" fmla="*/ 13550 w 7467600"/>
              <a:gd name="connsiteY994" fmla="*/ 158423 h 6858000"/>
              <a:gd name="connsiteX995" fmla="*/ 0 w 7467600"/>
              <a:gd name="connsiteY995" fmla="*/ 146618 h 6858000"/>
              <a:gd name="connsiteX996" fmla="*/ 0 w 7467600"/>
              <a:gd name="connsiteY996" fmla="*/ 59161 h 6858000"/>
              <a:gd name="connsiteX997" fmla="*/ 45427 w 7467600"/>
              <a:gd name="connsiteY997" fmla="*/ 101078 h 6858000"/>
              <a:gd name="connsiteX998" fmla="*/ 630103 w 7467600"/>
              <a:gd name="connsiteY998" fmla="*/ 485885 h 6858000"/>
              <a:gd name="connsiteX999" fmla="*/ 532040 w 7467600"/>
              <a:gd name="connsiteY999" fmla="*/ 399359 h 6858000"/>
              <a:gd name="connsiteX1000" fmla="*/ 517618 w 7467600"/>
              <a:gd name="connsiteY1000" fmla="*/ 385726 h 6858000"/>
              <a:gd name="connsiteX1001" fmla="*/ 285074 w 7467600"/>
              <a:gd name="connsiteY1001" fmla="*/ 182755 h 6858000"/>
              <a:gd name="connsiteX1002" fmla="*/ 43151 w 7467600"/>
              <a:gd name="connsiteY100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131946 w 7467600"/>
              <a:gd name="connsiteY127" fmla="*/ 5075653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7131946 w 7467600"/>
              <a:gd name="connsiteY145" fmla="*/ 5075653 h 6858000"/>
              <a:gd name="connsiteX146" fmla="*/ 1903353 w 7467600"/>
              <a:gd name="connsiteY146" fmla="*/ 5044827 h 6858000"/>
              <a:gd name="connsiteX147" fmla="*/ 1936931 w 7467600"/>
              <a:gd name="connsiteY147" fmla="*/ 5093954 h 6858000"/>
              <a:gd name="connsiteX148" fmla="*/ 2195868 w 7467600"/>
              <a:gd name="connsiteY148" fmla="*/ 5396574 h 6858000"/>
              <a:gd name="connsiteX149" fmla="*/ 2088852 w 7467600"/>
              <a:gd name="connsiteY149" fmla="*/ 5166123 h 6858000"/>
              <a:gd name="connsiteX150" fmla="*/ 1958241 w 7467600"/>
              <a:gd name="connsiteY150" fmla="*/ 5067955 h 6858000"/>
              <a:gd name="connsiteX151" fmla="*/ 1903353 w 7467600"/>
              <a:gd name="connsiteY151" fmla="*/ 5044827 h 6858000"/>
              <a:gd name="connsiteX152" fmla="*/ 1979378 w 7467600"/>
              <a:gd name="connsiteY152" fmla="*/ 4769504 h 6858000"/>
              <a:gd name="connsiteX153" fmla="*/ 2882120 w 7467600"/>
              <a:gd name="connsiteY153" fmla="*/ 5064547 h 6858000"/>
              <a:gd name="connsiteX154" fmla="*/ 2793103 w 7467600"/>
              <a:gd name="connsiteY154" fmla="*/ 5039699 h 6858000"/>
              <a:gd name="connsiteX155" fmla="*/ 2770041 w 7467600"/>
              <a:gd name="connsiteY155" fmla="*/ 5033634 h 6858000"/>
              <a:gd name="connsiteX156" fmla="*/ 1979378 w 7467600"/>
              <a:gd name="connsiteY156" fmla="*/ 4769504 h 6858000"/>
              <a:gd name="connsiteX157" fmla="*/ 1927410 w 7467600"/>
              <a:gd name="connsiteY157" fmla="*/ 4716164 h 6858000"/>
              <a:gd name="connsiteX158" fmla="*/ 1959587 w 7467600"/>
              <a:gd name="connsiteY158" fmla="*/ 4728849 h 6858000"/>
              <a:gd name="connsiteX159" fmla="*/ 2777707 w 7467600"/>
              <a:gd name="connsiteY159" fmla="*/ 5003991 h 6858000"/>
              <a:gd name="connsiteX160" fmla="*/ 2800768 w 7467600"/>
              <a:gd name="connsiteY160" fmla="*/ 5010056 h 6858000"/>
              <a:gd name="connsiteX161" fmla="*/ 2879408 w 7467600"/>
              <a:gd name="connsiteY161" fmla="*/ 5031590 h 6858000"/>
              <a:gd name="connsiteX162" fmla="*/ 2862295 w 7467600"/>
              <a:gd name="connsiteY162" fmla="*/ 5022958 h 6858000"/>
              <a:gd name="connsiteX163" fmla="*/ 2813343 w 7467600"/>
              <a:gd name="connsiteY163" fmla="*/ 4998369 h 6858000"/>
              <a:gd name="connsiteX164" fmla="*/ 2646245 w 7467600"/>
              <a:gd name="connsiteY164" fmla="*/ 4930999 h 6858000"/>
              <a:gd name="connsiteX165" fmla="*/ 1999243 w 7467600"/>
              <a:gd name="connsiteY165" fmla="*/ 4730524 h 6858000"/>
              <a:gd name="connsiteX166" fmla="*/ 1979527 w 7467600"/>
              <a:gd name="connsiteY166" fmla="*/ 4726651 h 6858000"/>
              <a:gd name="connsiteX167" fmla="*/ 1927410 w 7467600"/>
              <a:gd name="connsiteY167" fmla="*/ 4716164 h 6858000"/>
              <a:gd name="connsiteX168" fmla="*/ 1997014 w 7467600"/>
              <a:gd name="connsiteY168" fmla="*/ 4698007 h 6858000"/>
              <a:gd name="connsiteX169" fmla="*/ 2005458 w 7467600"/>
              <a:gd name="connsiteY169" fmla="*/ 4699540 h 6858000"/>
              <a:gd name="connsiteX170" fmla="*/ 2657186 w 7467600"/>
              <a:gd name="connsiteY170" fmla="*/ 4901687 h 6858000"/>
              <a:gd name="connsiteX171" fmla="*/ 2826662 w 7467600"/>
              <a:gd name="connsiteY171" fmla="*/ 4970362 h 6858000"/>
              <a:gd name="connsiteX172" fmla="*/ 2876100 w 7467600"/>
              <a:gd name="connsiteY172" fmla="*/ 4995397 h 6858000"/>
              <a:gd name="connsiteX173" fmla="*/ 3042600 w 7467600"/>
              <a:gd name="connsiteY173" fmla="*/ 5059532 h 6858000"/>
              <a:gd name="connsiteX174" fmla="*/ 1997014 w 7467600"/>
              <a:gd name="connsiteY174" fmla="*/ 4698007 h 6858000"/>
              <a:gd name="connsiteX175" fmla="*/ 2305292 w 7467600"/>
              <a:gd name="connsiteY175" fmla="*/ 4219492 h 6858000"/>
              <a:gd name="connsiteX176" fmla="*/ 3360922 w 7467600"/>
              <a:gd name="connsiteY176" fmla="*/ 4529373 h 6858000"/>
              <a:gd name="connsiteX177" fmla="*/ 3492420 w 7467600"/>
              <a:gd name="connsiteY177" fmla="*/ 4510145 h 6858000"/>
              <a:gd name="connsiteX178" fmla="*/ 3364086 w 7467600"/>
              <a:gd name="connsiteY178" fmla="*/ 4480340 h 6858000"/>
              <a:gd name="connsiteX179" fmla="*/ 3225818 w 7467600"/>
              <a:gd name="connsiteY179" fmla="*/ 4411822 h 6858000"/>
              <a:gd name="connsiteX180" fmla="*/ 3129696 w 7467600"/>
              <a:gd name="connsiteY180" fmla="*/ 4360704 h 6858000"/>
              <a:gd name="connsiteX181" fmla="*/ 2814545 w 7467600"/>
              <a:gd name="connsiteY181" fmla="*/ 4282955 h 6858000"/>
              <a:gd name="connsiteX182" fmla="*/ 2305292 w 7467600"/>
              <a:gd name="connsiteY182" fmla="*/ 4219492 h 6858000"/>
              <a:gd name="connsiteX183" fmla="*/ 2626982 w 7467600"/>
              <a:gd name="connsiteY183" fmla="*/ 4206450 h 6858000"/>
              <a:gd name="connsiteX184" fmla="*/ 2490617 w 7467600"/>
              <a:gd name="connsiteY184" fmla="*/ 4206951 h 6858000"/>
              <a:gd name="connsiteX185" fmla="*/ 2819869 w 7467600"/>
              <a:gd name="connsiteY185" fmla="*/ 4252936 h 6858000"/>
              <a:gd name="connsiteX186" fmla="*/ 3143018 w 7467600"/>
              <a:gd name="connsiteY186" fmla="*/ 4332698 h 6858000"/>
              <a:gd name="connsiteX187" fmla="*/ 3241520 w 7467600"/>
              <a:gd name="connsiteY187" fmla="*/ 4385112 h 6858000"/>
              <a:gd name="connsiteX188" fmla="*/ 3374575 w 7467600"/>
              <a:gd name="connsiteY188" fmla="*/ 4451517 h 6858000"/>
              <a:gd name="connsiteX189" fmla="*/ 3505221 w 7467600"/>
              <a:gd name="connsiteY189" fmla="*/ 4480757 h 6858000"/>
              <a:gd name="connsiteX190" fmla="*/ 2626982 w 7467600"/>
              <a:gd name="connsiteY190" fmla="*/ 4206450 h 6858000"/>
              <a:gd name="connsiteX191" fmla="*/ 1310106 w 7467600"/>
              <a:gd name="connsiteY191" fmla="*/ 3943217 h 6858000"/>
              <a:gd name="connsiteX192" fmla="*/ 854994 w 7467600"/>
              <a:gd name="connsiteY192" fmla="*/ 4399136 h 6858000"/>
              <a:gd name="connsiteX193" fmla="*/ 742462 w 7467600"/>
              <a:gd name="connsiteY193" fmla="*/ 4594648 h 6858000"/>
              <a:gd name="connsiteX194" fmla="*/ 820602 w 7467600"/>
              <a:gd name="connsiteY194" fmla="*/ 4485915 h 6858000"/>
              <a:gd name="connsiteX195" fmla="*/ 878295 w 7467600"/>
              <a:gd name="connsiteY195" fmla="*/ 4403594 h 6858000"/>
              <a:gd name="connsiteX196" fmla="*/ 1240607 w 7467600"/>
              <a:gd name="connsiteY196" fmla="*/ 4010401 h 6858000"/>
              <a:gd name="connsiteX197" fmla="*/ 1310106 w 7467600"/>
              <a:gd name="connsiteY197" fmla="*/ 3943217 h 6858000"/>
              <a:gd name="connsiteX198" fmla="*/ 1423113 w 7467600"/>
              <a:gd name="connsiteY198" fmla="*/ 3874565 h 6858000"/>
              <a:gd name="connsiteX199" fmla="*/ 1260565 w 7467600"/>
              <a:gd name="connsiteY199" fmla="*/ 4031982 h 6858000"/>
              <a:gd name="connsiteX200" fmla="*/ 901900 w 7467600"/>
              <a:gd name="connsiteY200" fmla="*/ 4421236 h 6858000"/>
              <a:gd name="connsiteX201" fmla="*/ 845044 w 7467600"/>
              <a:gd name="connsiteY201" fmla="*/ 4502436 h 6858000"/>
              <a:gd name="connsiteX202" fmla="*/ 685926 w 7467600"/>
              <a:gd name="connsiteY202" fmla="*/ 4703069 h 6858000"/>
              <a:gd name="connsiteX203" fmla="*/ 684248 w 7467600"/>
              <a:gd name="connsiteY203" fmla="*/ 4706721 h 6858000"/>
              <a:gd name="connsiteX204" fmla="*/ 1423113 w 7467600"/>
              <a:gd name="connsiteY204" fmla="*/ 3874565 h 6858000"/>
              <a:gd name="connsiteX205" fmla="*/ 3316479 w 7467600"/>
              <a:gd name="connsiteY205" fmla="*/ 3872136 h 6858000"/>
              <a:gd name="connsiteX206" fmla="*/ 3546806 w 7467600"/>
              <a:gd name="connsiteY206" fmla="*/ 4356139 h 6858000"/>
              <a:gd name="connsiteX207" fmla="*/ 3364433 w 7467600"/>
              <a:gd name="connsiteY207" fmla="*/ 3953121 h 6858000"/>
              <a:gd name="connsiteX208" fmla="*/ 3316479 w 7467600"/>
              <a:gd name="connsiteY208" fmla="*/ 3872136 h 6858000"/>
              <a:gd name="connsiteX209" fmla="*/ 3291335 w 7467600"/>
              <a:gd name="connsiteY209" fmla="*/ 3767420 h 6858000"/>
              <a:gd name="connsiteX210" fmla="*/ 3390805 w 7467600"/>
              <a:gd name="connsiteY210" fmla="*/ 3937163 h 6858000"/>
              <a:gd name="connsiteX211" fmla="*/ 3579062 w 7467600"/>
              <a:gd name="connsiteY211" fmla="*/ 4359040 h 6858000"/>
              <a:gd name="connsiteX212" fmla="*/ 3467355 w 7467600"/>
              <a:gd name="connsiteY212" fmla="*/ 3988130 h 6858000"/>
              <a:gd name="connsiteX213" fmla="*/ 3310753 w 7467600"/>
              <a:gd name="connsiteY213" fmla="*/ 3787140 h 6858000"/>
              <a:gd name="connsiteX214" fmla="*/ 3291335 w 7467600"/>
              <a:gd name="connsiteY214" fmla="*/ 3767420 h 6858000"/>
              <a:gd name="connsiteX215" fmla="*/ 1635889 w 7467600"/>
              <a:gd name="connsiteY215" fmla="*/ 3709494 h 6858000"/>
              <a:gd name="connsiteX216" fmla="*/ 1634800 w 7467600"/>
              <a:gd name="connsiteY216" fmla="*/ 3731111 h 6858000"/>
              <a:gd name="connsiteX217" fmla="*/ 1635889 w 7467600"/>
              <a:gd name="connsiteY217" fmla="*/ 3709494 h 6858000"/>
              <a:gd name="connsiteX218" fmla="*/ 1510397 w 7467600"/>
              <a:gd name="connsiteY218" fmla="*/ 3684705 h 6858000"/>
              <a:gd name="connsiteX219" fmla="*/ 1146550 w 7467600"/>
              <a:gd name="connsiteY219" fmla="*/ 3802012 h 6858000"/>
              <a:gd name="connsiteX220" fmla="*/ 698834 w 7467600"/>
              <a:gd name="connsiteY220" fmla="*/ 3952272 h 6858000"/>
              <a:gd name="connsiteX221" fmla="*/ 34256 w 7467600"/>
              <a:gd name="connsiteY221" fmla="*/ 4347603 h 6858000"/>
              <a:gd name="connsiteX222" fmla="*/ 527241 w 7467600"/>
              <a:gd name="connsiteY222" fmla="*/ 4065078 h 6858000"/>
              <a:gd name="connsiteX223" fmla="*/ 1510397 w 7467600"/>
              <a:gd name="connsiteY223" fmla="*/ 3684705 h 6858000"/>
              <a:gd name="connsiteX224" fmla="*/ 1313114 w 7467600"/>
              <a:gd name="connsiteY224" fmla="*/ 3655216 h 6858000"/>
              <a:gd name="connsiteX225" fmla="*/ 1109304 w 7467600"/>
              <a:gd name="connsiteY225" fmla="*/ 3669030 h 6858000"/>
              <a:gd name="connsiteX226" fmla="*/ 8129 w 7467600"/>
              <a:gd name="connsiteY226" fmla="*/ 4330519 h 6858000"/>
              <a:gd name="connsiteX227" fmla="*/ 687572 w 7467600"/>
              <a:gd name="connsiteY227" fmla="*/ 3925629 h 6858000"/>
              <a:gd name="connsiteX228" fmla="*/ 1138365 w 7467600"/>
              <a:gd name="connsiteY228" fmla="*/ 3774515 h 6858000"/>
              <a:gd name="connsiteX229" fmla="*/ 1505579 w 7467600"/>
              <a:gd name="connsiteY229" fmla="*/ 3655526 h 6858000"/>
              <a:gd name="connsiteX230" fmla="*/ 1313114 w 7467600"/>
              <a:gd name="connsiteY230" fmla="*/ 3655216 h 6858000"/>
              <a:gd name="connsiteX231" fmla="*/ 3655073 w 7467600"/>
              <a:gd name="connsiteY231" fmla="*/ 3650884 h 6858000"/>
              <a:gd name="connsiteX232" fmla="*/ 3989938 w 7467600"/>
              <a:gd name="connsiteY232" fmla="*/ 3991685 h 6858000"/>
              <a:gd name="connsiteX233" fmla="*/ 4393907 w 7467600"/>
              <a:gd name="connsiteY233" fmla="*/ 4261258 h 6858000"/>
              <a:gd name="connsiteX234" fmla="*/ 4648051 w 7467600"/>
              <a:gd name="connsiteY234" fmla="*/ 4374051 h 6858000"/>
              <a:gd name="connsiteX235" fmla="*/ 4383389 w 7467600"/>
              <a:gd name="connsiteY235" fmla="*/ 4184369 h 6858000"/>
              <a:gd name="connsiteX236" fmla="*/ 4165508 w 7467600"/>
              <a:gd name="connsiteY236" fmla="*/ 4035196 h 6858000"/>
              <a:gd name="connsiteX237" fmla="*/ 4068162 w 7467600"/>
              <a:gd name="connsiteY237" fmla="*/ 3953394 h 6858000"/>
              <a:gd name="connsiteX238" fmla="*/ 3981416 w 7467600"/>
              <a:gd name="connsiteY238" fmla="*/ 3880482 h 6858000"/>
              <a:gd name="connsiteX239" fmla="*/ 3800147 w 7467600"/>
              <a:gd name="connsiteY239" fmla="*/ 3749872 h 6858000"/>
              <a:gd name="connsiteX240" fmla="*/ 3655073 w 7467600"/>
              <a:gd name="connsiteY240" fmla="*/ 3650884 h 6858000"/>
              <a:gd name="connsiteX241" fmla="*/ 3670252 w 7467600"/>
              <a:gd name="connsiteY241" fmla="*/ 3622798 h 6858000"/>
              <a:gd name="connsiteX242" fmla="*/ 3817258 w 7467600"/>
              <a:gd name="connsiteY242" fmla="*/ 3723577 h 6858000"/>
              <a:gd name="connsiteX243" fmla="*/ 4000461 w 7467600"/>
              <a:gd name="connsiteY243" fmla="*/ 3855966 h 6858000"/>
              <a:gd name="connsiteX244" fmla="*/ 4088180 w 7467600"/>
              <a:gd name="connsiteY244" fmla="*/ 3929774 h 6858000"/>
              <a:gd name="connsiteX245" fmla="*/ 4184555 w 7467600"/>
              <a:gd name="connsiteY245" fmla="*/ 4010683 h 6858000"/>
              <a:gd name="connsiteX246" fmla="*/ 4399563 w 7467600"/>
              <a:gd name="connsiteY246" fmla="*/ 4158106 h 6858000"/>
              <a:gd name="connsiteX247" fmla="*/ 4684469 w 7467600"/>
              <a:gd name="connsiteY247" fmla="*/ 4364680 h 6858000"/>
              <a:gd name="connsiteX248" fmla="*/ 4690271 w 7467600"/>
              <a:gd name="connsiteY248" fmla="*/ 4370034 h 6858000"/>
              <a:gd name="connsiteX249" fmla="*/ 4136093 w 7467600"/>
              <a:gd name="connsiteY249" fmla="*/ 3858466 h 6858000"/>
              <a:gd name="connsiteX250" fmla="*/ 3670252 w 7467600"/>
              <a:gd name="connsiteY250" fmla="*/ 3622798 h 6858000"/>
              <a:gd name="connsiteX251" fmla="*/ 4440129 w 7467600"/>
              <a:gd name="connsiteY251" fmla="*/ 3448571 h 6858000"/>
              <a:gd name="connsiteX252" fmla="*/ 4856525 w 7467600"/>
              <a:gd name="connsiteY252" fmla="*/ 3915351 h 6858000"/>
              <a:gd name="connsiteX253" fmla="*/ 5059055 w 7467600"/>
              <a:gd name="connsiteY253" fmla="*/ 4108918 h 6858000"/>
              <a:gd name="connsiteX254" fmla="*/ 5290070 w 7467600"/>
              <a:gd name="connsiteY254" fmla="*/ 4263619 h 6858000"/>
              <a:gd name="connsiteX255" fmla="*/ 4834991 w 7467600"/>
              <a:gd name="connsiteY255" fmla="*/ 3830985 h 6858000"/>
              <a:gd name="connsiteX256" fmla="*/ 4440129 w 7467600"/>
              <a:gd name="connsiteY256" fmla="*/ 3448571 h 6858000"/>
              <a:gd name="connsiteX257" fmla="*/ 4441737 w 7467600"/>
              <a:gd name="connsiteY257" fmla="*/ 3399734 h 6858000"/>
              <a:gd name="connsiteX258" fmla="*/ 4431236 w 7467600"/>
              <a:gd name="connsiteY258" fmla="*/ 3400954 h 6858000"/>
              <a:gd name="connsiteX259" fmla="*/ 4557150 w 7467600"/>
              <a:gd name="connsiteY259" fmla="*/ 3510023 h 6858000"/>
              <a:gd name="connsiteX260" fmla="*/ 4856936 w 7467600"/>
              <a:gd name="connsiteY260" fmla="*/ 3809146 h 6858000"/>
              <a:gd name="connsiteX261" fmla="*/ 5111996 w 7467600"/>
              <a:gd name="connsiteY261" fmla="*/ 4065759 h 6858000"/>
              <a:gd name="connsiteX262" fmla="*/ 5388878 w 7467600"/>
              <a:gd name="connsiteY262" fmla="*/ 4300185 h 6858000"/>
              <a:gd name="connsiteX263" fmla="*/ 5425556 w 7467600"/>
              <a:gd name="connsiteY263" fmla="*/ 4308967 h 6858000"/>
              <a:gd name="connsiteX264" fmla="*/ 4943646 w 7467600"/>
              <a:gd name="connsiteY264" fmla="*/ 3822916 h 6858000"/>
              <a:gd name="connsiteX265" fmla="*/ 4594837 w 7467600"/>
              <a:gd name="connsiteY265" fmla="*/ 3532274 h 6858000"/>
              <a:gd name="connsiteX266" fmla="*/ 4441737 w 7467600"/>
              <a:gd name="connsiteY266" fmla="*/ 3399734 h 6858000"/>
              <a:gd name="connsiteX267" fmla="*/ 5425834 w 7467600"/>
              <a:gd name="connsiteY267" fmla="*/ 3162785 h 6858000"/>
              <a:gd name="connsiteX268" fmla="*/ 5401644 w 7467600"/>
              <a:gd name="connsiteY268" fmla="*/ 3617847 h 6858000"/>
              <a:gd name="connsiteX269" fmla="*/ 5467256 w 7467600"/>
              <a:gd name="connsiteY269" fmla="*/ 4175494 h 6858000"/>
              <a:gd name="connsiteX270" fmla="*/ 5448069 w 7467600"/>
              <a:gd name="connsiteY270" fmla="*/ 3567554 h 6858000"/>
              <a:gd name="connsiteX271" fmla="*/ 5425834 w 7467600"/>
              <a:gd name="connsiteY271" fmla="*/ 3162785 h 6858000"/>
              <a:gd name="connsiteX272" fmla="*/ 1318687 w 7467600"/>
              <a:gd name="connsiteY272" fmla="*/ 3113840 h 6858000"/>
              <a:gd name="connsiteX273" fmla="*/ 1066793 w 7467600"/>
              <a:gd name="connsiteY273" fmla="*/ 3212171 h 6858000"/>
              <a:gd name="connsiteX274" fmla="*/ 993319 w 7467600"/>
              <a:gd name="connsiteY274" fmla="*/ 3247648 h 6858000"/>
              <a:gd name="connsiteX275" fmla="*/ 853081 w 7467600"/>
              <a:gd name="connsiteY275" fmla="*/ 3312410 h 6858000"/>
              <a:gd name="connsiteX276" fmla="*/ 805957 w 7467600"/>
              <a:gd name="connsiteY276" fmla="*/ 3330443 h 6858000"/>
              <a:gd name="connsiteX277" fmla="*/ 1318687 w 7467600"/>
              <a:gd name="connsiteY277" fmla="*/ 3113840 h 6858000"/>
              <a:gd name="connsiteX278" fmla="*/ 5453702 w 7467600"/>
              <a:gd name="connsiteY278" fmla="*/ 3090882 h 6858000"/>
              <a:gd name="connsiteX279" fmla="*/ 5480135 w 7467600"/>
              <a:gd name="connsiteY279" fmla="*/ 3565802 h 6858000"/>
              <a:gd name="connsiteX280" fmla="*/ 5499023 w 7467600"/>
              <a:gd name="connsiteY280" fmla="*/ 4166310 h 6858000"/>
              <a:gd name="connsiteX281" fmla="*/ 5547022 w 7467600"/>
              <a:gd name="connsiteY281" fmla="*/ 3607838 h 6858000"/>
              <a:gd name="connsiteX282" fmla="*/ 5515964 w 7467600"/>
              <a:gd name="connsiteY282" fmla="*/ 3378541 h 6858000"/>
              <a:gd name="connsiteX283" fmla="*/ 5453702 w 7467600"/>
              <a:gd name="connsiteY283" fmla="*/ 3090882 h 6858000"/>
              <a:gd name="connsiteX284" fmla="*/ 1238695 w 7467600"/>
              <a:gd name="connsiteY284" fmla="*/ 3076820 h 6858000"/>
              <a:gd name="connsiteX285" fmla="*/ 716371 w 7467600"/>
              <a:gd name="connsiteY285" fmla="*/ 3293249 h 6858000"/>
              <a:gd name="connsiteX286" fmla="*/ 579522 w 7467600"/>
              <a:gd name="connsiteY286" fmla="*/ 3371759 h 6858000"/>
              <a:gd name="connsiteX287" fmla="*/ 600288 w 7467600"/>
              <a:gd name="connsiteY287" fmla="*/ 3365555 h 6858000"/>
              <a:gd name="connsiteX288" fmla="*/ 840692 w 7467600"/>
              <a:gd name="connsiteY288" fmla="*/ 3284921 h 6858000"/>
              <a:gd name="connsiteX289" fmla="*/ 979248 w 7467600"/>
              <a:gd name="connsiteY289" fmla="*/ 3221003 h 6858000"/>
              <a:gd name="connsiteX290" fmla="*/ 1053282 w 7467600"/>
              <a:gd name="connsiteY290" fmla="*/ 3185247 h 6858000"/>
              <a:gd name="connsiteX291" fmla="*/ 1320603 w 7467600"/>
              <a:gd name="connsiteY291" fmla="*/ 3081281 h 6858000"/>
              <a:gd name="connsiteX292" fmla="*/ 1238695 w 7467600"/>
              <a:gd name="connsiteY292" fmla="*/ 3076820 h 6858000"/>
              <a:gd name="connsiteX293" fmla="*/ 5425627 w 7467600"/>
              <a:gd name="connsiteY293" fmla="*/ 2954192 h 6858000"/>
              <a:gd name="connsiteX294" fmla="*/ 5470770 w 7467600"/>
              <a:gd name="connsiteY294" fmla="*/ 3005435 h 6858000"/>
              <a:gd name="connsiteX295" fmla="*/ 5519779 w 7467600"/>
              <a:gd name="connsiteY295" fmla="*/ 4359223 h 6858000"/>
              <a:gd name="connsiteX296" fmla="*/ 5520293 w 7467600"/>
              <a:gd name="connsiteY296" fmla="*/ 4360602 h 6858000"/>
              <a:gd name="connsiteX297" fmla="*/ 5767221 w 7467600"/>
              <a:gd name="connsiteY297" fmla="*/ 4665564 h 6858000"/>
              <a:gd name="connsiteX298" fmla="*/ 6937169 w 7467600"/>
              <a:gd name="connsiteY298" fmla="*/ 4815941 h 6858000"/>
              <a:gd name="connsiteX299" fmla="*/ 6953922 w 7467600"/>
              <a:gd name="connsiteY299" fmla="*/ 4890068 h 6858000"/>
              <a:gd name="connsiteX300" fmla="*/ 6071359 w 7467600"/>
              <a:gd name="connsiteY300" fmla="*/ 4770770 h 6858000"/>
              <a:gd name="connsiteX301" fmla="*/ 6038839 w 7467600"/>
              <a:gd name="connsiteY301" fmla="*/ 4764474 h 6858000"/>
              <a:gd name="connsiteX302" fmla="*/ 6038706 w 7467600"/>
              <a:gd name="connsiteY302" fmla="*/ 4763847 h 6858000"/>
              <a:gd name="connsiteX303" fmla="*/ 6037784 w 7467600"/>
              <a:gd name="connsiteY303" fmla="*/ 4764270 h 6858000"/>
              <a:gd name="connsiteX304" fmla="*/ 6038839 w 7467600"/>
              <a:gd name="connsiteY304" fmla="*/ 4764474 h 6858000"/>
              <a:gd name="connsiteX305" fmla="*/ 6040338 w 7467600"/>
              <a:gd name="connsiteY305" fmla="*/ 4771418 h 6858000"/>
              <a:gd name="connsiteX306" fmla="*/ 6024488 w 7467600"/>
              <a:gd name="connsiteY306" fmla="*/ 4809903 h 6858000"/>
              <a:gd name="connsiteX307" fmla="*/ 5599771 w 7467600"/>
              <a:gd name="connsiteY307" fmla="*/ 5509652 h 6858000"/>
              <a:gd name="connsiteX308" fmla="*/ 5548843 w 7467600"/>
              <a:gd name="connsiteY308" fmla="*/ 5563845 h 6858000"/>
              <a:gd name="connsiteX309" fmla="*/ 5940952 w 7467600"/>
              <a:gd name="connsiteY309" fmla="*/ 6250028 h 6858000"/>
              <a:gd name="connsiteX310" fmla="*/ 6043441 w 7467600"/>
              <a:gd name="connsiteY310" fmla="*/ 6665847 h 6858000"/>
              <a:gd name="connsiteX311" fmla="*/ 6093432 w 7467600"/>
              <a:gd name="connsiteY311" fmla="*/ 6858000 h 6858000"/>
              <a:gd name="connsiteX312" fmla="*/ 6034344 w 7467600"/>
              <a:gd name="connsiteY312" fmla="*/ 6858000 h 6858000"/>
              <a:gd name="connsiteX313" fmla="*/ 6026679 w 7467600"/>
              <a:gd name="connsiteY313" fmla="*/ 6836959 h 6858000"/>
              <a:gd name="connsiteX314" fmla="*/ 5800441 w 7467600"/>
              <a:gd name="connsiteY314" fmla="*/ 6335286 h 6858000"/>
              <a:gd name="connsiteX315" fmla="*/ 5526562 w 7467600"/>
              <a:gd name="connsiteY315" fmla="*/ 5705388 h 6858000"/>
              <a:gd name="connsiteX316" fmla="*/ 5519640 w 7467600"/>
              <a:gd name="connsiteY316" fmla="*/ 5683774 h 6858000"/>
              <a:gd name="connsiteX317" fmla="*/ 5844559 w 7467600"/>
              <a:gd name="connsiteY317" fmla="*/ 6553349 h 6858000"/>
              <a:gd name="connsiteX318" fmla="*/ 5975994 w 7467600"/>
              <a:gd name="connsiteY318" fmla="*/ 6858000 h 6858000"/>
              <a:gd name="connsiteX319" fmla="*/ 5898547 w 7467600"/>
              <a:gd name="connsiteY319" fmla="*/ 6858000 h 6858000"/>
              <a:gd name="connsiteX320" fmla="*/ 5682041 w 7467600"/>
              <a:gd name="connsiteY320" fmla="*/ 6355860 h 6858000"/>
              <a:gd name="connsiteX321" fmla="*/ 5461758 w 7467600"/>
              <a:gd name="connsiteY321" fmla="*/ 5820220 h 6858000"/>
              <a:gd name="connsiteX322" fmla="*/ 5237282 w 7467600"/>
              <a:gd name="connsiteY322" fmla="*/ 6579086 h 6858000"/>
              <a:gd name="connsiteX323" fmla="*/ 5115009 w 7467600"/>
              <a:gd name="connsiteY323" fmla="*/ 6858000 h 6858000"/>
              <a:gd name="connsiteX324" fmla="*/ 5028074 w 7467600"/>
              <a:gd name="connsiteY324" fmla="*/ 6858000 h 6858000"/>
              <a:gd name="connsiteX325" fmla="*/ 5079508 w 7467600"/>
              <a:gd name="connsiteY325" fmla="*/ 6749074 h 6858000"/>
              <a:gd name="connsiteX326" fmla="*/ 5371846 w 7467600"/>
              <a:gd name="connsiteY326" fmla="*/ 5924413 h 6858000"/>
              <a:gd name="connsiteX327" fmla="*/ 5270512 w 7467600"/>
              <a:gd name="connsiteY327" fmla="*/ 6138975 h 6858000"/>
              <a:gd name="connsiteX328" fmla="*/ 5062409 w 7467600"/>
              <a:gd name="connsiteY328" fmla="*/ 6653544 h 6858000"/>
              <a:gd name="connsiteX329" fmla="*/ 5036628 w 7467600"/>
              <a:gd name="connsiteY329" fmla="*/ 6754247 h 6858000"/>
              <a:gd name="connsiteX330" fmla="*/ 5009112 w 7467600"/>
              <a:gd name="connsiteY330" fmla="*/ 6858000 h 6858000"/>
              <a:gd name="connsiteX331" fmla="*/ 4976679 w 7467600"/>
              <a:gd name="connsiteY331" fmla="*/ 6858000 h 6858000"/>
              <a:gd name="connsiteX332" fmla="*/ 5006537 w 7467600"/>
              <a:gd name="connsiteY332" fmla="*/ 6747068 h 6858000"/>
              <a:gd name="connsiteX333" fmla="*/ 5032723 w 7467600"/>
              <a:gd name="connsiteY333" fmla="*/ 6644957 h 6858000"/>
              <a:gd name="connsiteX334" fmla="*/ 5242949 w 7467600"/>
              <a:gd name="connsiteY334" fmla="*/ 6125175 h 6858000"/>
              <a:gd name="connsiteX335" fmla="*/ 5286321 w 7467600"/>
              <a:gd name="connsiteY335" fmla="*/ 6033555 h 6858000"/>
              <a:gd name="connsiteX336" fmla="*/ 5008210 w 7467600"/>
              <a:gd name="connsiteY336" fmla="*/ 6649194 h 6858000"/>
              <a:gd name="connsiteX337" fmla="*/ 4986321 w 7467600"/>
              <a:gd name="connsiteY337" fmla="*/ 6765687 h 6858000"/>
              <a:gd name="connsiteX338" fmla="*/ 4973474 w 7467600"/>
              <a:gd name="connsiteY338" fmla="*/ 6858000 h 6858000"/>
              <a:gd name="connsiteX339" fmla="*/ 4907178 w 7467600"/>
              <a:gd name="connsiteY339" fmla="*/ 6858000 h 6858000"/>
              <a:gd name="connsiteX340" fmla="*/ 4910810 w 7467600"/>
              <a:gd name="connsiteY340" fmla="*/ 6829660 h 6858000"/>
              <a:gd name="connsiteX341" fmla="*/ 4987461 w 7467600"/>
              <a:gd name="connsiteY341" fmla="*/ 6432994 h 6858000"/>
              <a:gd name="connsiteX342" fmla="*/ 5179262 w 7467600"/>
              <a:gd name="connsiteY342" fmla="*/ 6035044 h 6858000"/>
              <a:gd name="connsiteX343" fmla="*/ 4689678 w 7467600"/>
              <a:gd name="connsiteY343" fmla="*/ 6440241 h 6858000"/>
              <a:gd name="connsiteX344" fmla="*/ 4477543 w 7467600"/>
              <a:gd name="connsiteY344" fmla="*/ 6674836 h 6858000"/>
              <a:gd name="connsiteX345" fmla="*/ 4329957 w 7467600"/>
              <a:gd name="connsiteY345" fmla="*/ 6858000 h 6858000"/>
              <a:gd name="connsiteX346" fmla="*/ 4218595 w 7467600"/>
              <a:gd name="connsiteY346" fmla="*/ 6858000 h 6858000"/>
              <a:gd name="connsiteX347" fmla="*/ 4368888 w 7467600"/>
              <a:gd name="connsiteY347" fmla="*/ 6668412 h 6858000"/>
              <a:gd name="connsiteX348" fmla="*/ 4563091 w 7467600"/>
              <a:gd name="connsiteY348" fmla="*/ 6442508 h 6858000"/>
              <a:gd name="connsiteX349" fmla="*/ 5387324 w 7467600"/>
              <a:gd name="connsiteY349" fmla="*/ 5705830 h 6858000"/>
              <a:gd name="connsiteX350" fmla="*/ 5073620 w 7467600"/>
              <a:gd name="connsiteY350" fmla="*/ 5955437 h 6858000"/>
              <a:gd name="connsiteX351" fmla="*/ 4689789 w 7467600"/>
              <a:gd name="connsiteY351" fmla="*/ 6268382 h 6858000"/>
              <a:gd name="connsiteX352" fmla="*/ 4418722 w 7467600"/>
              <a:gd name="connsiteY352" fmla="*/ 6570886 h 6858000"/>
              <a:gd name="connsiteX353" fmla="*/ 4214944 w 7467600"/>
              <a:gd name="connsiteY353" fmla="*/ 6858000 h 6858000"/>
              <a:gd name="connsiteX354" fmla="*/ 4177898 w 7467600"/>
              <a:gd name="connsiteY354" fmla="*/ 6858000 h 6858000"/>
              <a:gd name="connsiteX355" fmla="*/ 4391597 w 7467600"/>
              <a:gd name="connsiteY355" fmla="*/ 6556370 h 6858000"/>
              <a:gd name="connsiteX356" fmla="*/ 4668889 w 7467600"/>
              <a:gd name="connsiteY356" fmla="*/ 6246399 h 6858000"/>
              <a:gd name="connsiteX357" fmla="*/ 5055427 w 7467600"/>
              <a:gd name="connsiteY357" fmla="*/ 5931476 h 6858000"/>
              <a:gd name="connsiteX358" fmla="*/ 5371814 w 7467600"/>
              <a:gd name="connsiteY358" fmla="*/ 5678975 h 6858000"/>
              <a:gd name="connsiteX359" fmla="*/ 4987918 w 7467600"/>
              <a:gd name="connsiteY359" fmla="*/ 5838701 h 6858000"/>
              <a:gd name="connsiteX360" fmla="*/ 4317146 w 7467600"/>
              <a:gd name="connsiteY360" fmla="*/ 6587716 h 6858000"/>
              <a:gd name="connsiteX361" fmla="*/ 4171627 w 7467600"/>
              <a:gd name="connsiteY361" fmla="*/ 6858000 h 6858000"/>
              <a:gd name="connsiteX362" fmla="*/ 4081585 w 7467600"/>
              <a:gd name="connsiteY362" fmla="*/ 6858000 h 6858000"/>
              <a:gd name="connsiteX363" fmla="*/ 4238603 w 7467600"/>
              <a:gd name="connsiteY363" fmla="*/ 6559341 h 6858000"/>
              <a:gd name="connsiteX364" fmla="*/ 4778333 w 7467600"/>
              <a:gd name="connsiteY364" fmla="*/ 5873626 h 6858000"/>
              <a:gd name="connsiteX365" fmla="*/ 5414185 w 7467600"/>
              <a:gd name="connsiteY365" fmla="*/ 5573882 h 6858000"/>
              <a:gd name="connsiteX366" fmla="*/ 5959648 w 7467600"/>
              <a:gd name="connsiteY366" fmla="*/ 4760797 h 6858000"/>
              <a:gd name="connsiteX367" fmla="*/ 5355019 w 7467600"/>
              <a:gd name="connsiteY367" fmla="*/ 4734672 h 6858000"/>
              <a:gd name="connsiteX368" fmla="*/ 5083565 w 7467600"/>
              <a:gd name="connsiteY368" fmla="*/ 5179121 h 6858000"/>
              <a:gd name="connsiteX369" fmla="*/ 4713577 w 7467600"/>
              <a:gd name="connsiteY369" fmla="*/ 5616803 h 6858000"/>
              <a:gd name="connsiteX370" fmla="*/ 3989559 w 7467600"/>
              <a:gd name="connsiteY370" fmla="*/ 6145945 h 6858000"/>
              <a:gd name="connsiteX371" fmla="*/ 3939824 w 7467600"/>
              <a:gd name="connsiteY371" fmla="*/ 6066900 h 6858000"/>
              <a:gd name="connsiteX372" fmla="*/ 4584537 w 7467600"/>
              <a:gd name="connsiteY372" fmla="*/ 5324826 h 6858000"/>
              <a:gd name="connsiteX373" fmla="*/ 5037105 w 7467600"/>
              <a:gd name="connsiteY373" fmla="*/ 5088765 h 6858000"/>
              <a:gd name="connsiteX374" fmla="*/ 5039930 w 7467600"/>
              <a:gd name="connsiteY374" fmla="*/ 5089585 h 6858000"/>
              <a:gd name="connsiteX375" fmla="*/ 5263764 w 7467600"/>
              <a:gd name="connsiteY375" fmla="*/ 4735525 h 6858000"/>
              <a:gd name="connsiteX376" fmla="*/ 4086300 w 7467600"/>
              <a:gd name="connsiteY376" fmla="*/ 4884599 h 6858000"/>
              <a:gd name="connsiteX377" fmla="*/ 4085485 w 7467600"/>
              <a:gd name="connsiteY377" fmla="*/ 4899070 h 6858000"/>
              <a:gd name="connsiteX378" fmla="*/ 3871915 w 7467600"/>
              <a:gd name="connsiteY378" fmla="*/ 5253645 h 6858000"/>
              <a:gd name="connsiteX379" fmla="*/ 3799374 w 7467600"/>
              <a:gd name="connsiteY379" fmla="*/ 5466127 h 6858000"/>
              <a:gd name="connsiteX380" fmla="*/ 3498850 w 7467600"/>
              <a:gd name="connsiteY380" fmla="*/ 6661888 h 6858000"/>
              <a:gd name="connsiteX381" fmla="*/ 3399216 w 7467600"/>
              <a:gd name="connsiteY381" fmla="*/ 6858000 h 6858000"/>
              <a:gd name="connsiteX382" fmla="*/ 3303688 w 7467600"/>
              <a:gd name="connsiteY382" fmla="*/ 6858000 h 6858000"/>
              <a:gd name="connsiteX383" fmla="*/ 3391774 w 7467600"/>
              <a:gd name="connsiteY383" fmla="*/ 6697181 h 6858000"/>
              <a:gd name="connsiteX384" fmla="*/ 3735540 w 7467600"/>
              <a:gd name="connsiteY384" fmla="*/ 5546923 h 6858000"/>
              <a:gd name="connsiteX385" fmla="*/ 3729438 w 7467600"/>
              <a:gd name="connsiteY385" fmla="*/ 5569058 h 6858000"/>
              <a:gd name="connsiteX386" fmla="*/ 3707782 w 7467600"/>
              <a:gd name="connsiteY386" fmla="*/ 5644908 h 6858000"/>
              <a:gd name="connsiteX387" fmla="*/ 3583827 w 7467600"/>
              <a:gd name="connsiteY387" fmla="*/ 6039215 h 6858000"/>
              <a:gd name="connsiteX388" fmla="*/ 3547861 w 7467600"/>
              <a:gd name="connsiteY388" fmla="*/ 6129609 h 6858000"/>
              <a:gd name="connsiteX389" fmla="*/ 3490905 w 7467600"/>
              <a:gd name="connsiteY389" fmla="*/ 6277660 h 6858000"/>
              <a:gd name="connsiteX390" fmla="*/ 3455859 w 7467600"/>
              <a:gd name="connsiteY390" fmla="*/ 6391301 h 6858000"/>
              <a:gd name="connsiteX391" fmla="*/ 3429112 w 7467600"/>
              <a:gd name="connsiteY391" fmla="*/ 6479469 h 6858000"/>
              <a:gd name="connsiteX392" fmla="*/ 3304862 w 7467600"/>
              <a:gd name="connsiteY392" fmla="*/ 6796476 h 6858000"/>
              <a:gd name="connsiteX393" fmla="*/ 3276071 w 7467600"/>
              <a:gd name="connsiteY393" fmla="*/ 6858000 h 6858000"/>
              <a:gd name="connsiteX394" fmla="*/ 3240805 w 7467600"/>
              <a:gd name="connsiteY394" fmla="*/ 6858000 h 6858000"/>
              <a:gd name="connsiteX395" fmla="*/ 3275917 w 7467600"/>
              <a:gd name="connsiteY395" fmla="*/ 6783192 h 6858000"/>
              <a:gd name="connsiteX396" fmla="*/ 3399358 w 7467600"/>
              <a:gd name="connsiteY396" fmla="*/ 6469011 h 6858000"/>
              <a:gd name="connsiteX397" fmla="*/ 3425650 w 7467600"/>
              <a:gd name="connsiteY397" fmla="*/ 6381333 h 6858000"/>
              <a:gd name="connsiteX398" fmla="*/ 3460661 w 7467600"/>
              <a:gd name="connsiteY398" fmla="*/ 6266763 h 6858000"/>
              <a:gd name="connsiteX399" fmla="*/ 3518021 w 7467600"/>
              <a:gd name="connsiteY399" fmla="*/ 6117298 h 6858000"/>
              <a:gd name="connsiteX400" fmla="*/ 3554035 w 7467600"/>
              <a:gd name="connsiteY400" fmla="*/ 6027832 h 6858000"/>
              <a:gd name="connsiteX401" fmla="*/ 3677174 w 7467600"/>
              <a:gd name="connsiteY401" fmla="*/ 5636351 h 6858000"/>
              <a:gd name="connsiteX402" fmla="*/ 3698819 w 7467600"/>
              <a:gd name="connsiteY402" fmla="*/ 5560503 h 6858000"/>
              <a:gd name="connsiteX403" fmla="*/ 3702094 w 7467600"/>
              <a:gd name="connsiteY403" fmla="*/ 5549194 h 6858000"/>
              <a:gd name="connsiteX404" fmla="*/ 3398355 w 7467600"/>
              <a:gd name="connsiteY404" fmla="*/ 6094603 h 6858000"/>
              <a:gd name="connsiteX405" fmla="*/ 3193941 w 7467600"/>
              <a:gd name="connsiteY405" fmla="*/ 6798775 h 6858000"/>
              <a:gd name="connsiteX406" fmla="*/ 3184140 w 7467600"/>
              <a:gd name="connsiteY406" fmla="*/ 6858000 h 6858000"/>
              <a:gd name="connsiteX407" fmla="*/ 3099978 w 7467600"/>
              <a:gd name="connsiteY407" fmla="*/ 6858000 h 6858000"/>
              <a:gd name="connsiteX408" fmla="*/ 3101556 w 7467600"/>
              <a:gd name="connsiteY408" fmla="*/ 6843337 h 6858000"/>
              <a:gd name="connsiteX409" fmla="*/ 3370162 w 7467600"/>
              <a:gd name="connsiteY409" fmla="*/ 5785550 h 6858000"/>
              <a:gd name="connsiteX410" fmla="*/ 3746477 w 7467600"/>
              <a:gd name="connsiteY410" fmla="*/ 5377889 h 6858000"/>
              <a:gd name="connsiteX411" fmla="*/ 3863399 w 7467600"/>
              <a:gd name="connsiteY411" fmla="*/ 5087257 h 6858000"/>
              <a:gd name="connsiteX412" fmla="*/ 3968712 w 7467600"/>
              <a:gd name="connsiteY412" fmla="*/ 4913989 h 6858000"/>
              <a:gd name="connsiteX413" fmla="*/ 2792390 w 7467600"/>
              <a:gd name="connsiteY413" fmla="*/ 5382974 h 6858000"/>
              <a:gd name="connsiteX414" fmla="*/ 2714982 w 7467600"/>
              <a:gd name="connsiteY414" fmla="*/ 5427051 h 6858000"/>
              <a:gd name="connsiteX415" fmla="*/ 2813361 w 7467600"/>
              <a:gd name="connsiteY415" fmla="*/ 6023912 h 6858000"/>
              <a:gd name="connsiteX416" fmla="*/ 2688430 w 7467600"/>
              <a:gd name="connsiteY416" fmla="*/ 6801564 h 6858000"/>
              <a:gd name="connsiteX417" fmla="*/ 2629626 w 7467600"/>
              <a:gd name="connsiteY417" fmla="*/ 6763394 h 6858000"/>
              <a:gd name="connsiteX418" fmla="*/ 2565328 w 7467600"/>
              <a:gd name="connsiteY418" fmla="*/ 5516399 h 6858000"/>
              <a:gd name="connsiteX419" fmla="*/ 1922999 w 7467600"/>
              <a:gd name="connsiteY419" fmla="*/ 5980343 h 6858000"/>
              <a:gd name="connsiteX420" fmla="*/ 1950261 w 7467600"/>
              <a:gd name="connsiteY420" fmla="*/ 6405858 h 6858000"/>
              <a:gd name="connsiteX421" fmla="*/ 2365554 w 7467600"/>
              <a:gd name="connsiteY421" fmla="*/ 6759107 h 6858000"/>
              <a:gd name="connsiteX422" fmla="*/ 2424142 w 7467600"/>
              <a:gd name="connsiteY422" fmla="*/ 6858000 h 6858000"/>
              <a:gd name="connsiteX423" fmla="*/ 2395994 w 7467600"/>
              <a:gd name="connsiteY423" fmla="*/ 6858000 h 6858000"/>
              <a:gd name="connsiteX424" fmla="*/ 2392863 w 7467600"/>
              <a:gd name="connsiteY424" fmla="*/ 6852964 h 6858000"/>
              <a:gd name="connsiteX425" fmla="*/ 2017589 w 7467600"/>
              <a:gd name="connsiteY425" fmla="*/ 6493982 h 6858000"/>
              <a:gd name="connsiteX426" fmla="*/ 2147336 w 7467600"/>
              <a:gd name="connsiteY426" fmla="*/ 6594052 h 6858000"/>
              <a:gd name="connsiteX427" fmla="*/ 2207047 w 7467600"/>
              <a:gd name="connsiteY427" fmla="*/ 6654540 h 6858000"/>
              <a:gd name="connsiteX428" fmla="*/ 2299106 w 7467600"/>
              <a:gd name="connsiteY428" fmla="*/ 6778931 h 6858000"/>
              <a:gd name="connsiteX429" fmla="*/ 2314430 w 7467600"/>
              <a:gd name="connsiteY429" fmla="*/ 6801144 h 6858000"/>
              <a:gd name="connsiteX430" fmla="*/ 2352406 w 7467600"/>
              <a:gd name="connsiteY430" fmla="*/ 6858000 h 6858000"/>
              <a:gd name="connsiteX431" fmla="*/ 2314492 w 7467600"/>
              <a:gd name="connsiteY431" fmla="*/ 6858000 h 6858000"/>
              <a:gd name="connsiteX432" fmla="*/ 2288095 w 7467600"/>
              <a:gd name="connsiteY432" fmla="*/ 6818030 h 6858000"/>
              <a:gd name="connsiteX433" fmla="*/ 2272768 w 7467600"/>
              <a:gd name="connsiteY433" fmla="*/ 6795822 h 6858000"/>
              <a:gd name="connsiteX434" fmla="*/ 2182715 w 7467600"/>
              <a:gd name="connsiteY434" fmla="*/ 6675071 h 6858000"/>
              <a:gd name="connsiteX435" fmla="*/ 2032061 w 7467600"/>
              <a:gd name="connsiteY435" fmla="*/ 6541380 h 6858000"/>
              <a:gd name="connsiteX436" fmla="*/ 2257220 w 7467600"/>
              <a:gd name="connsiteY436" fmla="*/ 6826257 h 6858000"/>
              <a:gd name="connsiteX437" fmla="*/ 2281324 w 7467600"/>
              <a:gd name="connsiteY437" fmla="*/ 6858000 h 6858000"/>
              <a:gd name="connsiteX438" fmla="*/ 2242860 w 7467600"/>
              <a:gd name="connsiteY438" fmla="*/ 6858000 h 6858000"/>
              <a:gd name="connsiteX439" fmla="*/ 2232818 w 7467600"/>
              <a:gd name="connsiteY439" fmla="*/ 6844926 h 6858000"/>
              <a:gd name="connsiteX440" fmla="*/ 1990172 w 7467600"/>
              <a:gd name="connsiteY440" fmla="*/ 6542121 h 6858000"/>
              <a:gd name="connsiteX441" fmla="*/ 2124090 w 7467600"/>
              <a:gd name="connsiteY441" fmla="*/ 6761017 h 6858000"/>
              <a:gd name="connsiteX442" fmla="*/ 2200380 w 7467600"/>
              <a:gd name="connsiteY442" fmla="*/ 6858000 h 6858000"/>
              <a:gd name="connsiteX443" fmla="*/ 2147507 w 7467600"/>
              <a:gd name="connsiteY443" fmla="*/ 6858000 h 6858000"/>
              <a:gd name="connsiteX444" fmla="*/ 2070668 w 7467600"/>
              <a:gd name="connsiteY444" fmla="*/ 6761520 h 6858000"/>
              <a:gd name="connsiteX445" fmla="*/ 1975142 w 7467600"/>
              <a:gd name="connsiteY445" fmla="*/ 6585570 h 6858000"/>
              <a:gd name="connsiteX446" fmla="*/ 2050035 w 7467600"/>
              <a:gd name="connsiteY446" fmla="*/ 6813345 h 6858000"/>
              <a:gd name="connsiteX447" fmla="*/ 2063025 w 7467600"/>
              <a:gd name="connsiteY447" fmla="*/ 6858000 h 6858000"/>
              <a:gd name="connsiteX448" fmla="*/ 2021675 w 7467600"/>
              <a:gd name="connsiteY448" fmla="*/ 6858000 h 6858000"/>
              <a:gd name="connsiteX449" fmla="*/ 2019308 w 7467600"/>
              <a:gd name="connsiteY449" fmla="*/ 6847118 h 6858000"/>
              <a:gd name="connsiteX450" fmla="*/ 1938835 w 7467600"/>
              <a:gd name="connsiteY450" fmla="*/ 6551160 h 6858000"/>
              <a:gd name="connsiteX451" fmla="*/ 1953230 w 7467600"/>
              <a:gd name="connsiteY451" fmla="*/ 6759699 h 6858000"/>
              <a:gd name="connsiteX452" fmla="*/ 1956763 w 7467600"/>
              <a:gd name="connsiteY452" fmla="*/ 6778191 h 6858000"/>
              <a:gd name="connsiteX453" fmla="*/ 1967925 w 7467600"/>
              <a:gd name="connsiteY453" fmla="*/ 6858000 h 6858000"/>
              <a:gd name="connsiteX454" fmla="*/ 1936622 w 7467600"/>
              <a:gd name="connsiteY454" fmla="*/ 6858000 h 6858000"/>
              <a:gd name="connsiteX455" fmla="*/ 1926261 w 7467600"/>
              <a:gd name="connsiteY455" fmla="*/ 6784064 h 6858000"/>
              <a:gd name="connsiteX456" fmla="*/ 1922724 w 7467600"/>
              <a:gd name="connsiteY456" fmla="*/ 6765577 h 6858000"/>
              <a:gd name="connsiteX457" fmla="*/ 1904650 w 7467600"/>
              <a:gd name="connsiteY457" fmla="*/ 6639616 h 6858000"/>
              <a:gd name="connsiteX458" fmla="*/ 1885273 w 7467600"/>
              <a:gd name="connsiteY458" fmla="*/ 6858000 h 6858000"/>
              <a:gd name="connsiteX459" fmla="*/ 1854363 w 7467600"/>
              <a:gd name="connsiteY459" fmla="*/ 6858000 h 6858000"/>
              <a:gd name="connsiteX460" fmla="*/ 1880391 w 7467600"/>
              <a:gd name="connsiteY460" fmla="*/ 6603796 h 6858000"/>
              <a:gd name="connsiteX461" fmla="*/ 1818273 w 7467600"/>
              <a:gd name="connsiteY461" fmla="*/ 6715729 h 6858000"/>
              <a:gd name="connsiteX462" fmla="*/ 1794691 w 7467600"/>
              <a:gd name="connsiteY462" fmla="*/ 6843239 h 6858000"/>
              <a:gd name="connsiteX463" fmla="*/ 1794914 w 7467600"/>
              <a:gd name="connsiteY463" fmla="*/ 6858000 h 6858000"/>
              <a:gd name="connsiteX464" fmla="*/ 1746128 w 7467600"/>
              <a:gd name="connsiteY464" fmla="*/ 6858000 h 6858000"/>
              <a:gd name="connsiteX465" fmla="*/ 1753934 w 7467600"/>
              <a:gd name="connsiteY465" fmla="*/ 6724796 h 6858000"/>
              <a:gd name="connsiteX466" fmla="*/ 1792053 w 7467600"/>
              <a:gd name="connsiteY466" fmla="*/ 6572396 h 6858000"/>
              <a:gd name="connsiteX467" fmla="*/ 1862248 w 7467600"/>
              <a:gd name="connsiteY467" fmla="*/ 6266397 h 6858000"/>
              <a:gd name="connsiteX468" fmla="*/ 1862250 w 7467600"/>
              <a:gd name="connsiteY468" fmla="*/ 6033531 h 6858000"/>
              <a:gd name="connsiteX469" fmla="*/ 1211999 w 7467600"/>
              <a:gd name="connsiteY469" fmla="*/ 6683610 h 6858000"/>
              <a:gd name="connsiteX470" fmla="*/ 1213266 w 7467600"/>
              <a:gd name="connsiteY470" fmla="*/ 6691947 h 6858000"/>
              <a:gd name="connsiteX471" fmla="*/ 1203370 w 7467600"/>
              <a:gd name="connsiteY471" fmla="*/ 6850676 h 6858000"/>
              <a:gd name="connsiteX472" fmla="*/ 1203671 w 7467600"/>
              <a:gd name="connsiteY472" fmla="*/ 6858000 h 6858000"/>
              <a:gd name="connsiteX473" fmla="*/ 1143180 w 7467600"/>
              <a:gd name="connsiteY473" fmla="*/ 6858000 h 6858000"/>
              <a:gd name="connsiteX474" fmla="*/ 1142176 w 7467600"/>
              <a:gd name="connsiteY474" fmla="*/ 6766045 h 6858000"/>
              <a:gd name="connsiteX475" fmla="*/ 1067484 w 7467600"/>
              <a:gd name="connsiteY475" fmla="*/ 6858000 h 6858000"/>
              <a:gd name="connsiteX476" fmla="*/ 953928 w 7467600"/>
              <a:gd name="connsiteY476" fmla="*/ 6858000 h 6858000"/>
              <a:gd name="connsiteX477" fmla="*/ 959715 w 7467600"/>
              <a:gd name="connsiteY477" fmla="*/ 6850185 h 6858000"/>
              <a:gd name="connsiteX478" fmla="*/ 1483788 w 7467600"/>
              <a:gd name="connsiteY478" fmla="*/ 6259174 h 6858000"/>
              <a:gd name="connsiteX479" fmla="*/ 1100671 w 7467600"/>
              <a:gd name="connsiteY479" fmla="*/ 6252137 h 6858000"/>
              <a:gd name="connsiteX480" fmla="*/ 1090144 w 7467600"/>
              <a:gd name="connsiteY480" fmla="*/ 6256748 h 6858000"/>
              <a:gd name="connsiteX481" fmla="*/ 1095872 w 7467600"/>
              <a:gd name="connsiteY481" fmla="*/ 6271892 h 6858000"/>
              <a:gd name="connsiteX482" fmla="*/ 262785 w 7467600"/>
              <a:gd name="connsiteY482" fmla="*/ 6845450 h 6858000"/>
              <a:gd name="connsiteX483" fmla="*/ 209968 w 7467600"/>
              <a:gd name="connsiteY483" fmla="*/ 6770713 h 6858000"/>
              <a:gd name="connsiteX484" fmla="*/ 873460 w 7467600"/>
              <a:gd name="connsiteY484" fmla="*/ 6253768 h 6858000"/>
              <a:gd name="connsiteX485" fmla="*/ 192686 w 7467600"/>
              <a:gd name="connsiteY485" fmla="*/ 5849257 h 6858000"/>
              <a:gd name="connsiteX486" fmla="*/ 4696 w 7467600"/>
              <a:gd name="connsiteY486" fmla="*/ 5697668 h 6858000"/>
              <a:gd name="connsiteX487" fmla="*/ 0 w 7467600"/>
              <a:gd name="connsiteY487" fmla="*/ 5689984 h 6858000"/>
              <a:gd name="connsiteX488" fmla="*/ 0 w 7467600"/>
              <a:gd name="connsiteY488" fmla="*/ 5513472 h 6858000"/>
              <a:gd name="connsiteX489" fmla="*/ 174101 w 7467600"/>
              <a:gd name="connsiteY489" fmla="*/ 5620277 h 6858000"/>
              <a:gd name="connsiteX490" fmla="*/ 891800 w 7467600"/>
              <a:gd name="connsiteY490" fmla="*/ 6036935 h 6858000"/>
              <a:gd name="connsiteX491" fmla="*/ 1072219 w 7467600"/>
              <a:gd name="connsiteY491" fmla="*/ 6169443 h 6858000"/>
              <a:gd name="connsiteX492" fmla="*/ 1074117 w 7467600"/>
              <a:gd name="connsiteY492" fmla="*/ 6170301 h 6858000"/>
              <a:gd name="connsiteX493" fmla="*/ 1083114 w 7467600"/>
              <a:gd name="connsiteY493" fmla="*/ 6174131 h 6858000"/>
              <a:gd name="connsiteX494" fmla="*/ 1543010 w 7467600"/>
              <a:gd name="connsiteY494" fmla="*/ 6191140 h 6858000"/>
              <a:gd name="connsiteX495" fmla="*/ 1551080 w 7467600"/>
              <a:gd name="connsiteY495" fmla="*/ 6195006 h 6858000"/>
              <a:gd name="connsiteX496" fmla="*/ 2345443 w 7467600"/>
              <a:gd name="connsiteY496" fmla="*/ 5549882 h 6858000"/>
              <a:gd name="connsiteX497" fmla="*/ 1721499 w 7467600"/>
              <a:gd name="connsiteY497" fmla="*/ 5599969 h 6858000"/>
              <a:gd name="connsiteX498" fmla="*/ 767716 w 7467600"/>
              <a:gd name="connsiteY498" fmla="*/ 5472768 h 6858000"/>
              <a:gd name="connsiteX499" fmla="*/ 722147 w 7467600"/>
              <a:gd name="connsiteY499" fmla="*/ 5393091 h 6858000"/>
              <a:gd name="connsiteX500" fmla="*/ 1485552 w 7467600"/>
              <a:gd name="connsiteY500" fmla="*/ 5313202 h 6858000"/>
              <a:gd name="connsiteX501" fmla="*/ 2143004 w 7467600"/>
              <a:gd name="connsiteY501" fmla="*/ 5402420 h 6858000"/>
              <a:gd name="connsiteX502" fmla="*/ 1933391 w 7467600"/>
              <a:gd name="connsiteY502" fmla="*/ 5156971 h 6858000"/>
              <a:gd name="connsiteX503" fmla="*/ 1827118 w 7467600"/>
              <a:gd name="connsiteY503" fmla="*/ 4968410 h 6858000"/>
              <a:gd name="connsiteX504" fmla="*/ 1837349 w 7467600"/>
              <a:gd name="connsiteY504" fmla="*/ 4956357 h 6858000"/>
              <a:gd name="connsiteX505" fmla="*/ 2162835 w 7467600"/>
              <a:gd name="connsiteY505" fmla="*/ 5187853 h 6858000"/>
              <a:gd name="connsiteX506" fmla="*/ 2257167 w 7467600"/>
              <a:gd name="connsiteY506" fmla="*/ 5462123 h 6858000"/>
              <a:gd name="connsiteX507" fmla="*/ 2261598 w 7467600"/>
              <a:gd name="connsiteY507" fmla="*/ 5467998 h 6858000"/>
              <a:gd name="connsiteX508" fmla="*/ 2437177 w 7467600"/>
              <a:gd name="connsiteY508" fmla="*/ 5479608 h 6858000"/>
              <a:gd name="connsiteX509" fmla="*/ 2445247 w 7467600"/>
              <a:gd name="connsiteY509" fmla="*/ 5483476 h 6858000"/>
              <a:gd name="connsiteX510" fmla="*/ 2743626 w 7467600"/>
              <a:gd name="connsiteY510" fmla="*/ 5304819 h 6858000"/>
              <a:gd name="connsiteX511" fmla="*/ 3048102 w 7467600"/>
              <a:gd name="connsiteY511" fmla="*/ 5150595 h 6858000"/>
              <a:gd name="connsiteX512" fmla="*/ 1799414 w 7467600"/>
              <a:gd name="connsiteY512" fmla="*/ 4694732 h 6858000"/>
              <a:gd name="connsiteX513" fmla="*/ 1771735 w 7467600"/>
              <a:gd name="connsiteY513" fmla="*/ 4619929 h 6858000"/>
              <a:gd name="connsiteX514" fmla="*/ 3104273 w 7467600"/>
              <a:gd name="connsiteY514" fmla="*/ 5076159 h 6858000"/>
              <a:gd name="connsiteX515" fmla="*/ 3113245 w 7467600"/>
              <a:gd name="connsiteY515" fmla="*/ 5090705 h 6858000"/>
              <a:gd name="connsiteX516" fmla="*/ 3126294 w 7467600"/>
              <a:gd name="connsiteY516" fmla="*/ 5114400 h 6858000"/>
              <a:gd name="connsiteX517" fmla="*/ 3937433 w 7467600"/>
              <a:gd name="connsiteY517" fmla="*/ 4830473 h 6858000"/>
              <a:gd name="connsiteX518" fmla="*/ 3590475 w 7467600"/>
              <a:gd name="connsiteY518" fmla="*/ 4597974 h 6858000"/>
              <a:gd name="connsiteX519" fmla="*/ 3100264 w 7467600"/>
              <a:gd name="connsiteY519" fmla="*/ 4579845 h 6858000"/>
              <a:gd name="connsiteX520" fmla="*/ 2183576 w 7467600"/>
              <a:gd name="connsiteY520" fmla="*/ 4227150 h 6858000"/>
              <a:gd name="connsiteX521" fmla="*/ 2151029 w 7467600"/>
              <a:gd name="connsiteY521" fmla="*/ 4146947 h 6858000"/>
              <a:gd name="connsiteX522" fmla="*/ 3563434 w 7467600"/>
              <a:gd name="connsiteY522" fmla="*/ 4469115 h 6858000"/>
              <a:gd name="connsiteX523" fmla="*/ 3177952 w 7467600"/>
              <a:gd name="connsiteY523" fmla="*/ 3657386 h 6858000"/>
              <a:gd name="connsiteX524" fmla="*/ 3189263 w 7467600"/>
              <a:gd name="connsiteY524" fmla="*/ 3625726 h 6858000"/>
              <a:gd name="connsiteX525" fmla="*/ 3560912 w 7467600"/>
              <a:gd name="connsiteY525" fmla="*/ 4079863 h 6858000"/>
              <a:gd name="connsiteX526" fmla="*/ 3626636 w 7467600"/>
              <a:gd name="connsiteY526" fmla="*/ 4512230 h 6858000"/>
              <a:gd name="connsiteX527" fmla="*/ 3653088 w 7467600"/>
              <a:gd name="connsiteY527" fmla="*/ 4521417 h 6858000"/>
              <a:gd name="connsiteX528" fmla="*/ 3988128 w 7467600"/>
              <a:gd name="connsiteY528" fmla="*/ 4817267 h 6858000"/>
              <a:gd name="connsiteX529" fmla="*/ 4830582 w 7467600"/>
              <a:gd name="connsiteY529" fmla="*/ 4676000 h 6858000"/>
              <a:gd name="connsiteX530" fmla="*/ 4830100 w 7467600"/>
              <a:gd name="connsiteY530" fmla="*/ 4675554 h 6858000"/>
              <a:gd name="connsiteX531" fmla="*/ 4036318 w 7467600"/>
              <a:gd name="connsiteY531" fmla="*/ 4147013 h 6858000"/>
              <a:gd name="connsiteX532" fmla="*/ 3432098 w 7467600"/>
              <a:gd name="connsiteY532" fmla="*/ 3537312 h 6858000"/>
              <a:gd name="connsiteX533" fmla="*/ 3446761 w 7467600"/>
              <a:gd name="connsiteY533" fmla="*/ 3461278 h 6858000"/>
              <a:gd name="connsiteX534" fmla="*/ 4419733 w 7467600"/>
              <a:gd name="connsiteY534" fmla="*/ 3963555 h 6858000"/>
              <a:gd name="connsiteX535" fmla="*/ 4781371 w 7467600"/>
              <a:gd name="connsiteY535" fmla="*/ 4458604 h 6858000"/>
              <a:gd name="connsiteX536" fmla="*/ 4780440 w 7467600"/>
              <a:gd name="connsiteY536" fmla="*/ 4470290 h 6858000"/>
              <a:gd name="connsiteX537" fmla="*/ 4898954 w 7467600"/>
              <a:gd name="connsiteY537" fmla="*/ 4662092 h 6858000"/>
              <a:gd name="connsiteX538" fmla="*/ 4900699 w 7467600"/>
              <a:gd name="connsiteY538" fmla="*/ 4670867 h 6858000"/>
              <a:gd name="connsiteX539" fmla="*/ 5714511 w 7467600"/>
              <a:gd name="connsiteY539" fmla="*/ 4663483 h 6858000"/>
              <a:gd name="connsiteX540" fmla="*/ 5464793 w 7467600"/>
              <a:gd name="connsiteY540" fmla="*/ 4393556 h 6858000"/>
              <a:gd name="connsiteX541" fmla="*/ 5461897 w 7467600"/>
              <a:gd name="connsiteY541" fmla="*/ 4390879 h 6858000"/>
              <a:gd name="connsiteX542" fmla="*/ 4294126 w 7467600"/>
              <a:gd name="connsiteY542" fmla="*/ 3303048 h 6858000"/>
              <a:gd name="connsiteX543" fmla="*/ 4305321 w 7467600"/>
              <a:gd name="connsiteY543" fmla="*/ 3256953 h 6858000"/>
              <a:gd name="connsiteX544" fmla="*/ 4949299 w 7467600"/>
              <a:gd name="connsiteY544" fmla="*/ 3766336 h 6858000"/>
              <a:gd name="connsiteX545" fmla="*/ 5291452 w 7467600"/>
              <a:gd name="connsiteY545" fmla="*/ 4076801 h 6858000"/>
              <a:gd name="connsiteX546" fmla="*/ 5434998 w 7467600"/>
              <a:gd name="connsiteY546" fmla="*/ 4254100 h 6858000"/>
              <a:gd name="connsiteX547" fmla="*/ 5351015 w 7467600"/>
              <a:gd name="connsiteY547" fmla="*/ 3760989 h 6858000"/>
              <a:gd name="connsiteX548" fmla="*/ 5413780 w 7467600"/>
              <a:gd name="connsiteY548" fmla="*/ 2966265 h 6858000"/>
              <a:gd name="connsiteX549" fmla="*/ 5425627 w 7467600"/>
              <a:gd name="connsiteY549" fmla="*/ 2954192 h 6858000"/>
              <a:gd name="connsiteX550" fmla="*/ 6604735 w 7467600"/>
              <a:gd name="connsiteY550" fmla="*/ 2041381 h 6858000"/>
              <a:gd name="connsiteX551" fmla="*/ 7204487 w 7467600"/>
              <a:gd name="connsiteY551" fmla="*/ 2742112 h 6858000"/>
              <a:gd name="connsiteX552" fmla="*/ 7131592 w 7467600"/>
              <a:gd name="connsiteY552" fmla="*/ 2672096 h 6858000"/>
              <a:gd name="connsiteX553" fmla="*/ 6996344 w 7467600"/>
              <a:gd name="connsiteY553" fmla="*/ 2518310 h 6858000"/>
              <a:gd name="connsiteX554" fmla="*/ 6735495 w 7467600"/>
              <a:gd name="connsiteY554" fmla="*/ 2196890 h 6858000"/>
              <a:gd name="connsiteX555" fmla="*/ 6721901 w 7467600"/>
              <a:gd name="connsiteY555" fmla="*/ 2179274 h 6858000"/>
              <a:gd name="connsiteX556" fmla="*/ 6604735 w 7467600"/>
              <a:gd name="connsiteY556" fmla="*/ 2041381 h 6858000"/>
              <a:gd name="connsiteX557" fmla="*/ 6591670 w 7467600"/>
              <a:gd name="connsiteY557" fmla="*/ 1988277 h 6858000"/>
              <a:gd name="connsiteX558" fmla="*/ 6747349 w 7467600"/>
              <a:gd name="connsiteY558" fmla="*/ 2160069 h 6858000"/>
              <a:gd name="connsiteX559" fmla="*/ 6760943 w 7467600"/>
              <a:gd name="connsiteY559" fmla="*/ 2177686 h 6858000"/>
              <a:gd name="connsiteX560" fmla="*/ 7021065 w 7467600"/>
              <a:gd name="connsiteY560" fmla="*/ 2498102 h 6858000"/>
              <a:gd name="connsiteX561" fmla="*/ 7155223 w 7467600"/>
              <a:gd name="connsiteY561" fmla="*/ 2650386 h 6858000"/>
              <a:gd name="connsiteX562" fmla="*/ 7203167 w 7467600"/>
              <a:gd name="connsiteY562" fmla="*/ 2697288 h 6858000"/>
              <a:gd name="connsiteX563" fmla="*/ 6937703 w 7467600"/>
              <a:gd name="connsiteY563" fmla="*/ 2321981 h 6858000"/>
              <a:gd name="connsiteX564" fmla="*/ 6591670 w 7467600"/>
              <a:gd name="connsiteY564" fmla="*/ 1988277 h 6858000"/>
              <a:gd name="connsiteX565" fmla="*/ 5798671 w 7467600"/>
              <a:gd name="connsiteY565" fmla="*/ 1981601 h 6858000"/>
              <a:gd name="connsiteX566" fmla="*/ 5754709 w 7467600"/>
              <a:gd name="connsiteY566" fmla="*/ 2071454 h 6858000"/>
              <a:gd name="connsiteX567" fmla="*/ 5763044 w 7467600"/>
              <a:gd name="connsiteY567" fmla="*/ 2842206 h 6858000"/>
              <a:gd name="connsiteX568" fmla="*/ 5764974 w 7467600"/>
              <a:gd name="connsiteY568" fmla="*/ 2799609 h 6858000"/>
              <a:gd name="connsiteX569" fmla="*/ 5767665 w 7467600"/>
              <a:gd name="connsiteY569" fmla="*/ 2666409 h 6858000"/>
              <a:gd name="connsiteX570" fmla="*/ 5763055 w 7467600"/>
              <a:gd name="connsiteY570" fmla="*/ 2579705 h 6858000"/>
              <a:gd name="connsiteX571" fmla="*/ 5758079 w 7467600"/>
              <a:gd name="connsiteY571" fmla="*/ 2492508 h 6858000"/>
              <a:gd name="connsiteX572" fmla="*/ 5779325 w 7467600"/>
              <a:gd name="connsiteY572" fmla="*/ 2197069 h 6858000"/>
              <a:gd name="connsiteX573" fmla="*/ 5798671 w 7467600"/>
              <a:gd name="connsiteY573" fmla="*/ 1981601 h 6858000"/>
              <a:gd name="connsiteX574" fmla="*/ 5829202 w 7467600"/>
              <a:gd name="connsiteY574" fmla="*/ 1971679 h 6858000"/>
              <a:gd name="connsiteX575" fmla="*/ 5809558 w 7467600"/>
              <a:gd name="connsiteY575" fmla="*/ 2198043 h 6858000"/>
              <a:gd name="connsiteX576" fmla="*/ 5788653 w 7467600"/>
              <a:gd name="connsiteY576" fmla="*/ 2489430 h 6858000"/>
              <a:gd name="connsiteX577" fmla="*/ 5793439 w 7467600"/>
              <a:gd name="connsiteY577" fmla="*/ 2575235 h 6858000"/>
              <a:gd name="connsiteX578" fmla="*/ 5796837 w 7467600"/>
              <a:gd name="connsiteY578" fmla="*/ 2637633 h 6858000"/>
              <a:gd name="connsiteX579" fmla="*/ 5818614 w 7467600"/>
              <a:gd name="connsiteY579" fmla="*/ 2473055 h 6858000"/>
              <a:gd name="connsiteX580" fmla="*/ 5829202 w 7467600"/>
              <a:gd name="connsiteY580" fmla="*/ 1971679 h 6858000"/>
              <a:gd name="connsiteX581" fmla="*/ 5911389 w 7467600"/>
              <a:gd name="connsiteY581" fmla="*/ 1898371 h 6858000"/>
              <a:gd name="connsiteX582" fmla="*/ 6237627 w 7467600"/>
              <a:gd name="connsiteY582" fmla="*/ 2231921 h 6858000"/>
              <a:gd name="connsiteX583" fmla="*/ 5911389 w 7467600"/>
              <a:gd name="connsiteY583" fmla="*/ 1898371 h 6858000"/>
              <a:gd name="connsiteX584" fmla="*/ 6944437 w 7467600"/>
              <a:gd name="connsiteY584" fmla="*/ 1575402 h 6858000"/>
              <a:gd name="connsiteX585" fmla="*/ 6304730 w 7467600"/>
              <a:gd name="connsiteY585" fmla="*/ 1766654 h 6858000"/>
              <a:gd name="connsiteX586" fmla="*/ 6944437 w 7467600"/>
              <a:gd name="connsiteY586" fmla="*/ 1575402 h 6858000"/>
              <a:gd name="connsiteX587" fmla="*/ 7019523 w 7467600"/>
              <a:gd name="connsiteY587" fmla="*/ 1519450 h 6858000"/>
              <a:gd name="connsiteX588" fmla="*/ 6298091 w 7467600"/>
              <a:gd name="connsiteY588" fmla="*/ 1737122 h 6858000"/>
              <a:gd name="connsiteX589" fmla="*/ 7019523 w 7467600"/>
              <a:gd name="connsiteY589" fmla="*/ 1519450 h 6858000"/>
              <a:gd name="connsiteX590" fmla="*/ 2399523 w 7467600"/>
              <a:gd name="connsiteY590" fmla="*/ 1428234 h 6858000"/>
              <a:gd name="connsiteX591" fmla="*/ 2224982 w 7467600"/>
              <a:gd name="connsiteY591" fmla="*/ 1826201 h 6858000"/>
              <a:gd name="connsiteX592" fmla="*/ 2096099 w 7467600"/>
              <a:gd name="connsiteY592" fmla="*/ 2345900 h 6858000"/>
              <a:gd name="connsiteX593" fmla="*/ 2283317 w 7467600"/>
              <a:gd name="connsiteY593" fmla="*/ 1796925 h 6858000"/>
              <a:gd name="connsiteX594" fmla="*/ 2399523 w 7467600"/>
              <a:gd name="connsiteY594" fmla="*/ 1428234 h 6858000"/>
              <a:gd name="connsiteX595" fmla="*/ 2448558 w 7467600"/>
              <a:gd name="connsiteY595" fmla="*/ 1373435 h 6858000"/>
              <a:gd name="connsiteX596" fmla="*/ 2312521 w 7467600"/>
              <a:gd name="connsiteY596" fmla="*/ 1806140 h 6858000"/>
              <a:gd name="connsiteX597" fmla="*/ 2127533 w 7467600"/>
              <a:gd name="connsiteY597" fmla="*/ 2348380 h 6858000"/>
              <a:gd name="connsiteX598" fmla="*/ 2358080 w 7467600"/>
              <a:gd name="connsiteY598" fmla="*/ 1866134 h 6858000"/>
              <a:gd name="connsiteX599" fmla="*/ 2407436 w 7467600"/>
              <a:gd name="connsiteY599" fmla="*/ 1651070 h 6858000"/>
              <a:gd name="connsiteX600" fmla="*/ 2448558 w 7467600"/>
              <a:gd name="connsiteY600" fmla="*/ 1373435 h 6858000"/>
              <a:gd name="connsiteX601" fmla="*/ 278707 w 7467600"/>
              <a:gd name="connsiteY601" fmla="*/ 1352270 h 6858000"/>
              <a:gd name="connsiteX602" fmla="*/ 321570 w 7467600"/>
              <a:gd name="connsiteY602" fmla="*/ 1861610 h 6858000"/>
              <a:gd name="connsiteX603" fmla="*/ 294281 w 7467600"/>
              <a:gd name="connsiteY603" fmla="*/ 1440658 h 6858000"/>
              <a:gd name="connsiteX604" fmla="*/ 278707 w 7467600"/>
              <a:gd name="connsiteY604" fmla="*/ 1352270 h 6858000"/>
              <a:gd name="connsiteX605" fmla="*/ 1423821 w 7467600"/>
              <a:gd name="connsiteY605" fmla="*/ 1351958 h 6858000"/>
              <a:gd name="connsiteX606" fmla="*/ 1638521 w 7467600"/>
              <a:gd name="connsiteY606" fmla="*/ 1908470 h 6858000"/>
              <a:gd name="connsiteX607" fmla="*/ 1754199 w 7467600"/>
              <a:gd name="connsiteY607" fmla="*/ 2149284 h 6858000"/>
              <a:gd name="connsiteX608" fmla="*/ 1908359 w 7467600"/>
              <a:gd name="connsiteY608" fmla="*/ 2364988 h 6858000"/>
              <a:gd name="connsiteX609" fmla="*/ 1647661 w 7467600"/>
              <a:gd name="connsiteY609" fmla="*/ 1825945 h 6858000"/>
              <a:gd name="connsiteX610" fmla="*/ 1423821 w 7467600"/>
              <a:gd name="connsiteY610" fmla="*/ 1351958 h 6858000"/>
              <a:gd name="connsiteX611" fmla="*/ 1431890 w 7467600"/>
              <a:gd name="connsiteY611" fmla="*/ 1306475 h 6858000"/>
              <a:gd name="connsiteX612" fmla="*/ 1507597 w 7467600"/>
              <a:gd name="connsiteY612" fmla="*/ 1446132 h 6858000"/>
              <a:gd name="connsiteX613" fmla="*/ 1674586 w 7467600"/>
              <a:gd name="connsiteY613" fmla="*/ 1813832 h 6858000"/>
              <a:gd name="connsiteX614" fmla="*/ 1815950 w 7467600"/>
              <a:gd name="connsiteY614" fmla="*/ 2128564 h 6858000"/>
              <a:gd name="connsiteX615" fmla="*/ 1984242 w 7467600"/>
              <a:gd name="connsiteY615" fmla="*/ 2430829 h 6858000"/>
              <a:gd name="connsiteX616" fmla="*/ 2014023 w 7467600"/>
              <a:gd name="connsiteY616" fmla="*/ 2450995 h 6858000"/>
              <a:gd name="connsiteX617" fmla="*/ 1747337 w 7467600"/>
              <a:gd name="connsiteY617" fmla="*/ 1855264 h 6858000"/>
              <a:gd name="connsiteX618" fmla="*/ 1533749 w 7467600"/>
              <a:gd name="connsiteY618" fmla="*/ 1478656 h 6858000"/>
              <a:gd name="connsiteX619" fmla="*/ 1431890 w 7467600"/>
              <a:gd name="connsiteY619" fmla="*/ 1306475 h 6858000"/>
              <a:gd name="connsiteX620" fmla="*/ 5052692 w 7467600"/>
              <a:gd name="connsiteY620" fmla="*/ 1292994 h 6858000"/>
              <a:gd name="connsiteX621" fmla="*/ 5200661 w 7467600"/>
              <a:gd name="connsiteY621" fmla="*/ 1635186 h 6858000"/>
              <a:gd name="connsiteX622" fmla="*/ 5297138 w 7467600"/>
              <a:gd name="connsiteY622" fmla="*/ 1906351 h 6858000"/>
              <a:gd name="connsiteX623" fmla="*/ 5052692 w 7467600"/>
              <a:gd name="connsiteY623" fmla="*/ 1292994 h 6858000"/>
              <a:gd name="connsiteX624" fmla="*/ 5009948 w 7467600"/>
              <a:gd name="connsiteY624" fmla="*/ 1273619 h 6858000"/>
              <a:gd name="connsiteX625" fmla="*/ 5121777 w 7467600"/>
              <a:gd name="connsiteY625" fmla="*/ 1654213 h 6858000"/>
              <a:gd name="connsiteX626" fmla="*/ 5293545 w 7467600"/>
              <a:gd name="connsiteY626" fmla="*/ 2072247 h 6858000"/>
              <a:gd name="connsiteX627" fmla="*/ 5294042 w 7467600"/>
              <a:gd name="connsiteY627" fmla="*/ 2065019 h 6858000"/>
              <a:gd name="connsiteX628" fmla="*/ 5171936 w 7467600"/>
              <a:gd name="connsiteY628" fmla="*/ 1647613 h 6858000"/>
              <a:gd name="connsiteX629" fmla="*/ 5009948 w 7467600"/>
              <a:gd name="connsiteY629" fmla="*/ 1273619 h 6858000"/>
              <a:gd name="connsiteX630" fmla="*/ 655236 w 7467600"/>
              <a:gd name="connsiteY630" fmla="*/ 1268632 h 6858000"/>
              <a:gd name="connsiteX631" fmla="*/ 839521 w 7467600"/>
              <a:gd name="connsiteY631" fmla="*/ 1685315 h 6858000"/>
              <a:gd name="connsiteX632" fmla="*/ 1109416 w 7467600"/>
              <a:gd name="connsiteY632" fmla="*/ 2061663 h 6858000"/>
              <a:gd name="connsiteX633" fmla="*/ 1298300 w 7467600"/>
              <a:gd name="connsiteY633" fmla="*/ 2247742 h 6858000"/>
              <a:gd name="connsiteX634" fmla="*/ 1125871 w 7467600"/>
              <a:gd name="connsiteY634" fmla="*/ 1989513 h 6858000"/>
              <a:gd name="connsiteX635" fmla="*/ 981574 w 7467600"/>
              <a:gd name="connsiteY635" fmla="*/ 1783157 h 6858000"/>
              <a:gd name="connsiteX636" fmla="*/ 922198 w 7467600"/>
              <a:gd name="connsiteY636" fmla="*/ 1677437 h 6858000"/>
              <a:gd name="connsiteX637" fmla="*/ 869293 w 7467600"/>
              <a:gd name="connsiteY637" fmla="*/ 1583214 h 6858000"/>
              <a:gd name="connsiteX638" fmla="*/ 751431 w 7467600"/>
              <a:gd name="connsiteY638" fmla="*/ 1405731 h 6858000"/>
              <a:gd name="connsiteX639" fmla="*/ 655236 w 7467600"/>
              <a:gd name="connsiteY639" fmla="*/ 1268632 h 6858000"/>
              <a:gd name="connsiteX640" fmla="*/ 6516292 w 7467600"/>
              <a:gd name="connsiteY640" fmla="*/ 1263064 h 6858000"/>
              <a:gd name="connsiteX641" fmla="*/ 5736320 w 7467600"/>
              <a:gd name="connsiteY641" fmla="*/ 1501803 h 6858000"/>
              <a:gd name="connsiteX642" fmla="*/ 6516292 w 7467600"/>
              <a:gd name="connsiteY642" fmla="*/ 1263064 h 6858000"/>
              <a:gd name="connsiteX643" fmla="*/ 291466 w 7467600"/>
              <a:gd name="connsiteY643" fmla="*/ 1250369 h 6858000"/>
              <a:gd name="connsiteX644" fmla="*/ 323180 w 7467600"/>
              <a:gd name="connsiteY644" fmla="*/ 1435283 h 6858000"/>
              <a:gd name="connsiteX645" fmla="*/ 349381 w 7467600"/>
              <a:gd name="connsiteY645" fmla="*/ 1875041 h 6858000"/>
              <a:gd name="connsiteX646" fmla="*/ 374363 w 7467600"/>
              <a:gd name="connsiteY646" fmla="*/ 1506494 h 6858000"/>
              <a:gd name="connsiteX647" fmla="*/ 302168 w 7467600"/>
              <a:gd name="connsiteY647" fmla="*/ 1274495 h 6858000"/>
              <a:gd name="connsiteX648" fmla="*/ 291466 w 7467600"/>
              <a:gd name="connsiteY648" fmla="*/ 1250369 h 6858000"/>
              <a:gd name="connsiteX649" fmla="*/ 678222 w 7467600"/>
              <a:gd name="connsiteY649" fmla="*/ 1248670 h 6858000"/>
              <a:gd name="connsiteX650" fmla="*/ 775536 w 7467600"/>
              <a:gd name="connsiteY650" fmla="*/ 1388015 h 6858000"/>
              <a:gd name="connsiteX651" fmla="*/ 894529 w 7467600"/>
              <a:gd name="connsiteY651" fmla="*/ 1567739 h 6858000"/>
              <a:gd name="connsiteX652" fmla="*/ 948000 w 7467600"/>
              <a:gd name="connsiteY652" fmla="*/ 1663088 h 6858000"/>
              <a:gd name="connsiteX653" fmla="*/ 1006812 w 7467600"/>
              <a:gd name="connsiteY653" fmla="*/ 1767683 h 6858000"/>
              <a:gd name="connsiteX654" fmla="*/ 1149133 w 7467600"/>
              <a:gd name="connsiteY654" fmla="*/ 1971513 h 6858000"/>
              <a:gd name="connsiteX655" fmla="*/ 1333952 w 7467600"/>
              <a:gd name="connsiteY655" fmla="*/ 2251620 h 6858000"/>
              <a:gd name="connsiteX656" fmla="*/ 1337329 w 7467600"/>
              <a:gd name="connsiteY656" fmla="*/ 2258350 h 6858000"/>
              <a:gd name="connsiteX657" fmla="*/ 1014726 w 7467600"/>
              <a:gd name="connsiteY657" fmla="*/ 1615556 h 6858000"/>
              <a:gd name="connsiteX658" fmla="*/ 678222 w 7467600"/>
              <a:gd name="connsiteY658" fmla="*/ 1248670 h 6858000"/>
              <a:gd name="connsiteX659" fmla="*/ 6691602 w 7467600"/>
              <a:gd name="connsiteY659" fmla="*/ 1140573 h 6858000"/>
              <a:gd name="connsiteX660" fmla="*/ 6571100 w 7467600"/>
              <a:gd name="connsiteY660" fmla="*/ 1183662 h 6858000"/>
              <a:gd name="connsiteX661" fmla="*/ 6241687 w 7467600"/>
              <a:gd name="connsiteY661" fmla="*/ 1257600 h 6858000"/>
              <a:gd name="connsiteX662" fmla="*/ 5693009 w 7467600"/>
              <a:gd name="connsiteY662" fmla="*/ 1478256 h 6858000"/>
              <a:gd name="connsiteX663" fmla="*/ 6548420 w 7467600"/>
              <a:gd name="connsiteY663" fmla="*/ 1214599 h 6858000"/>
              <a:gd name="connsiteX664" fmla="*/ 6605473 w 7467600"/>
              <a:gd name="connsiteY664" fmla="*/ 1184686 h 6858000"/>
              <a:gd name="connsiteX665" fmla="*/ 6691602 w 7467600"/>
              <a:gd name="connsiteY665" fmla="*/ 1140573 h 6858000"/>
              <a:gd name="connsiteX666" fmla="*/ 4002475 w 7467600"/>
              <a:gd name="connsiteY666" fmla="*/ 1037802 h 6858000"/>
              <a:gd name="connsiteX667" fmla="*/ 4000324 w 7467600"/>
              <a:gd name="connsiteY667" fmla="*/ 1039362 h 6858000"/>
              <a:gd name="connsiteX668" fmla="*/ 4002862 w 7467600"/>
              <a:gd name="connsiteY668" fmla="*/ 1042866 h 6858000"/>
              <a:gd name="connsiteX669" fmla="*/ 4002475 w 7467600"/>
              <a:gd name="connsiteY669" fmla="*/ 1037802 h 6858000"/>
              <a:gd name="connsiteX670" fmla="*/ 506322 w 7467600"/>
              <a:gd name="connsiteY670" fmla="*/ 1020997 h 6858000"/>
              <a:gd name="connsiteX671" fmla="*/ 533068 w 7467600"/>
              <a:gd name="connsiteY671" fmla="*/ 1029409 h 6858000"/>
              <a:gd name="connsiteX672" fmla="*/ 1232525 w 7467600"/>
              <a:gd name="connsiteY672" fmla="*/ 1804675 h 6858000"/>
              <a:gd name="connsiteX673" fmla="*/ 1388858 w 7467600"/>
              <a:gd name="connsiteY673" fmla="*/ 2368011 h 6858000"/>
              <a:gd name="connsiteX674" fmla="*/ 1384098 w 7467600"/>
              <a:gd name="connsiteY674" fmla="*/ 2378125 h 6858000"/>
              <a:gd name="connsiteX675" fmla="*/ 1425393 w 7467600"/>
              <a:gd name="connsiteY675" fmla="*/ 2589124 h 6858000"/>
              <a:gd name="connsiteX676" fmla="*/ 1424001 w 7467600"/>
              <a:gd name="connsiteY676" fmla="*/ 2597541 h 6858000"/>
              <a:gd name="connsiteX677" fmla="*/ 2152729 w 7467600"/>
              <a:gd name="connsiteY677" fmla="*/ 2864487 h 6858000"/>
              <a:gd name="connsiteX678" fmla="*/ 2020609 w 7467600"/>
              <a:gd name="connsiteY678" fmla="*/ 2539671 h 6858000"/>
              <a:gd name="connsiteX679" fmla="*/ 2018920 w 7467600"/>
              <a:gd name="connsiteY679" fmla="*/ 2536309 h 6858000"/>
              <a:gd name="connsiteX680" fmla="*/ 1342441 w 7467600"/>
              <a:gd name="connsiteY680" fmla="*/ 1173017 h 6858000"/>
              <a:gd name="connsiteX681" fmla="*/ 1367925 w 7467600"/>
              <a:gd name="connsiteY681" fmla="*/ 1135648 h 6858000"/>
              <a:gd name="connsiteX682" fmla="*/ 1771401 w 7467600"/>
              <a:gd name="connsiteY682" fmla="*/ 1806673 h 6858000"/>
              <a:gd name="connsiteX683" fmla="*/ 1972385 w 7467600"/>
              <a:gd name="connsiteY683" fmla="*/ 2198735 h 6858000"/>
              <a:gd name="connsiteX684" fmla="*/ 2040892 w 7467600"/>
              <a:gd name="connsiteY684" fmla="*/ 2405205 h 6858000"/>
              <a:gd name="connsiteX685" fmla="*/ 2131689 w 7467600"/>
              <a:gd name="connsiteY685" fmla="*/ 1936926 h 6858000"/>
              <a:gd name="connsiteX686" fmla="*/ 2454820 w 7467600"/>
              <a:gd name="connsiteY686" fmla="*/ 1248808 h 6858000"/>
              <a:gd name="connsiteX687" fmla="*/ 2492512 w 7467600"/>
              <a:gd name="connsiteY687" fmla="*/ 1302920 h 6858000"/>
              <a:gd name="connsiteX688" fmla="*/ 2081216 w 7467600"/>
              <a:gd name="connsiteY688" fmla="*/ 2527513 h 6858000"/>
              <a:gd name="connsiteX689" fmla="*/ 2081211 w 7467600"/>
              <a:gd name="connsiteY689" fmla="*/ 2528916 h 6858000"/>
              <a:gd name="connsiteX690" fmla="*/ 2199067 w 7467600"/>
              <a:gd name="connsiteY690" fmla="*/ 2884061 h 6858000"/>
              <a:gd name="connsiteX691" fmla="*/ 3192586 w 7467600"/>
              <a:gd name="connsiteY691" fmla="*/ 3411496 h 6858000"/>
              <a:gd name="connsiteX692" fmla="*/ 3182620 w 7467600"/>
              <a:gd name="connsiteY692" fmla="*/ 3483279 h 6858000"/>
              <a:gd name="connsiteX693" fmla="*/ 2435119 w 7467600"/>
              <a:gd name="connsiteY693" fmla="*/ 3080173 h 6858000"/>
              <a:gd name="connsiteX694" fmla="*/ 2410152 w 7467600"/>
              <a:gd name="connsiteY694" fmla="*/ 3063751 h 6858000"/>
              <a:gd name="connsiteX695" fmla="*/ 2408099 w 7467600"/>
              <a:gd name="connsiteY695" fmla="*/ 3064403 h 6858000"/>
              <a:gd name="connsiteX696" fmla="*/ 2407218 w 7467600"/>
              <a:gd name="connsiteY696" fmla="*/ 3070324 h 6858000"/>
              <a:gd name="connsiteX697" fmla="*/ 2380138 w 7467600"/>
              <a:gd name="connsiteY697" fmla="*/ 3099341 h 6858000"/>
              <a:gd name="connsiteX698" fmla="*/ 1765923 w 7467600"/>
              <a:gd name="connsiteY698" fmla="*/ 3581043 h 6858000"/>
              <a:gd name="connsiteX699" fmla="*/ 1702258 w 7467600"/>
              <a:gd name="connsiteY699" fmla="*/ 3612286 h 6858000"/>
              <a:gd name="connsiteX700" fmla="*/ 1538370 w 7467600"/>
              <a:gd name="connsiteY700" fmla="*/ 3811804 h 6858000"/>
              <a:gd name="connsiteX701" fmla="*/ 542867 w 7467600"/>
              <a:gd name="connsiteY701" fmla="*/ 4944092 h 6858000"/>
              <a:gd name="connsiteX702" fmla="*/ 515800 w 7467600"/>
              <a:gd name="connsiteY702" fmla="*/ 4862180 h 6858000"/>
              <a:gd name="connsiteX703" fmla="*/ 909145 w 7467600"/>
              <a:gd name="connsiteY703" fmla="*/ 4199225 h 6858000"/>
              <a:gd name="connsiteX704" fmla="*/ 1214067 w 7467600"/>
              <a:gd name="connsiteY704" fmla="*/ 3908561 h 6858000"/>
              <a:gd name="connsiteX705" fmla="*/ 640967 w 7467600"/>
              <a:gd name="connsiteY705" fmla="*/ 4105601 h 6858000"/>
              <a:gd name="connsiteX706" fmla="*/ 112563 w 7467600"/>
              <a:gd name="connsiteY706" fmla="*/ 4396952 h 6858000"/>
              <a:gd name="connsiteX707" fmla="*/ 0 w 7467600"/>
              <a:gd name="connsiteY707" fmla="*/ 4466006 h 6858000"/>
              <a:gd name="connsiteX708" fmla="*/ 0 w 7467600"/>
              <a:gd name="connsiteY708" fmla="*/ 4233763 h 6858000"/>
              <a:gd name="connsiteX709" fmla="*/ 36881 w 7467600"/>
              <a:gd name="connsiteY709" fmla="*/ 4200118 h 6858000"/>
              <a:gd name="connsiteX710" fmla="*/ 910534 w 7467600"/>
              <a:gd name="connsiteY710" fmla="*/ 3629753 h 6858000"/>
              <a:gd name="connsiteX711" fmla="*/ 1578717 w 7467600"/>
              <a:gd name="connsiteY711" fmla="*/ 3575982 h 6858000"/>
              <a:gd name="connsiteX712" fmla="*/ 2338780 w 7467600"/>
              <a:gd name="connsiteY712" fmla="*/ 3033725 h 6858000"/>
              <a:gd name="connsiteX713" fmla="*/ 1807991 w 7467600"/>
              <a:gd name="connsiteY713" fmla="*/ 2807184 h 6858000"/>
              <a:gd name="connsiteX714" fmla="*/ 1416358 w 7467600"/>
              <a:gd name="connsiteY714" fmla="*/ 3112571 h 6858000"/>
              <a:gd name="connsiteX715" fmla="*/ 939066 w 7467600"/>
              <a:gd name="connsiteY715" fmla="*/ 3378798 h 6858000"/>
              <a:gd name="connsiteX716" fmla="*/ 115099 w 7467600"/>
              <a:gd name="connsiteY716" fmla="*/ 3607650 h 6858000"/>
              <a:gd name="connsiteX717" fmla="*/ 97284 w 7467600"/>
              <a:gd name="connsiteY717" fmla="*/ 3520393 h 6858000"/>
              <a:gd name="connsiteX718" fmla="*/ 922050 w 7467600"/>
              <a:gd name="connsiteY718" fmla="*/ 3074867 h 6858000"/>
              <a:gd name="connsiteX719" fmla="*/ 1405265 w 7467600"/>
              <a:gd name="connsiteY719" fmla="*/ 3016319 h 6858000"/>
              <a:gd name="connsiteX720" fmla="*/ 1407512 w 7467600"/>
              <a:gd name="connsiteY720" fmla="*/ 3018001 h 6858000"/>
              <a:gd name="connsiteX721" fmla="*/ 1726266 w 7467600"/>
              <a:gd name="connsiteY721" fmla="*/ 2777274 h 6858000"/>
              <a:gd name="connsiteX722" fmla="*/ 625390 w 7467600"/>
              <a:gd name="connsiteY722" fmla="*/ 2514541 h 6858000"/>
              <a:gd name="connsiteX723" fmla="*/ 619799 w 7467600"/>
              <a:gd name="connsiteY723" fmla="*/ 2527180 h 6858000"/>
              <a:gd name="connsiteX724" fmla="*/ 310030 w 7467600"/>
              <a:gd name="connsiteY724" fmla="*/ 2771818 h 6858000"/>
              <a:gd name="connsiteX725" fmla="*/ 173877 w 7467600"/>
              <a:gd name="connsiteY725" fmla="*/ 2937056 h 6858000"/>
              <a:gd name="connsiteX726" fmla="*/ 77889 w 7467600"/>
              <a:gd name="connsiteY726" fmla="*/ 3138440 h 6858000"/>
              <a:gd name="connsiteX727" fmla="*/ 0 w 7467600"/>
              <a:gd name="connsiteY727" fmla="*/ 3271395 h 6858000"/>
              <a:gd name="connsiteX728" fmla="*/ 0 w 7467600"/>
              <a:gd name="connsiteY728" fmla="*/ 3153002 h 6858000"/>
              <a:gd name="connsiteX729" fmla="*/ 2386 w 7467600"/>
              <a:gd name="connsiteY729" fmla="*/ 3149203 h 6858000"/>
              <a:gd name="connsiteX730" fmla="*/ 89753 w 7467600"/>
              <a:gd name="connsiteY730" fmla="*/ 2987702 h 6858000"/>
              <a:gd name="connsiteX731" fmla="*/ 76869 w 7467600"/>
              <a:gd name="connsiteY731" fmla="*/ 3005404 h 6858000"/>
              <a:gd name="connsiteX732" fmla="*/ 32049 w 7467600"/>
              <a:gd name="connsiteY732" fmla="*/ 3065814 h 6858000"/>
              <a:gd name="connsiteX733" fmla="*/ 0 w 7467600"/>
              <a:gd name="connsiteY733" fmla="*/ 3108744 h 6858000"/>
              <a:gd name="connsiteX734" fmla="*/ 0 w 7467600"/>
              <a:gd name="connsiteY734" fmla="*/ 3058059 h 6858000"/>
              <a:gd name="connsiteX735" fmla="*/ 7610 w 7467600"/>
              <a:gd name="connsiteY735" fmla="*/ 3047889 h 6858000"/>
              <a:gd name="connsiteX736" fmla="*/ 52419 w 7467600"/>
              <a:gd name="connsiteY736" fmla="*/ 2987479 h 6858000"/>
              <a:gd name="connsiteX737" fmla="*/ 59142 w 7467600"/>
              <a:gd name="connsiteY737" fmla="*/ 2978488 h 6858000"/>
              <a:gd name="connsiteX738" fmla="*/ 0 w 7467600"/>
              <a:gd name="connsiteY738" fmla="*/ 3015334 h 6858000"/>
              <a:gd name="connsiteX739" fmla="*/ 0 w 7467600"/>
              <a:gd name="connsiteY739" fmla="*/ 2914286 h 6858000"/>
              <a:gd name="connsiteX740" fmla="*/ 36383 w 7467600"/>
              <a:gd name="connsiteY740" fmla="*/ 2901128 h 6858000"/>
              <a:gd name="connsiteX741" fmla="*/ 156329 w 7467600"/>
              <a:gd name="connsiteY741" fmla="*/ 2840533 h 6858000"/>
              <a:gd name="connsiteX742" fmla="*/ 358355 w 7467600"/>
              <a:gd name="connsiteY742" fmla="*/ 2620471 h 6858000"/>
              <a:gd name="connsiteX743" fmla="*/ 510577 w 7467600"/>
              <a:gd name="connsiteY743" fmla="*/ 2501244 h 6858000"/>
              <a:gd name="connsiteX744" fmla="*/ 211967 w 7467600"/>
              <a:gd name="connsiteY744" fmla="*/ 2479171 h 6858000"/>
              <a:gd name="connsiteX745" fmla="*/ 0 w 7467600"/>
              <a:gd name="connsiteY745" fmla="*/ 2476398 h 6858000"/>
              <a:gd name="connsiteX746" fmla="*/ 0 w 7467600"/>
              <a:gd name="connsiteY746" fmla="*/ 2389189 h 6858000"/>
              <a:gd name="connsiteX747" fmla="*/ 103062 w 7467600"/>
              <a:gd name="connsiteY747" fmla="*/ 2389518 h 6858000"/>
              <a:gd name="connsiteX748" fmla="*/ 510734 w 7467600"/>
              <a:gd name="connsiteY748" fmla="*/ 2416201 h 6858000"/>
              <a:gd name="connsiteX749" fmla="*/ 279257 w 7467600"/>
              <a:gd name="connsiteY749" fmla="*/ 2092102 h 6858000"/>
              <a:gd name="connsiteX750" fmla="*/ 65265 w 7467600"/>
              <a:gd name="connsiteY750" fmla="*/ 2006049 h 6858000"/>
              <a:gd name="connsiteX751" fmla="*/ 0 w 7467600"/>
              <a:gd name="connsiteY751" fmla="*/ 1982532 h 6858000"/>
              <a:gd name="connsiteX752" fmla="*/ 0 w 7467600"/>
              <a:gd name="connsiteY752" fmla="*/ 1912789 h 6858000"/>
              <a:gd name="connsiteX753" fmla="*/ 97460 w 7467600"/>
              <a:gd name="connsiteY753" fmla="*/ 1953725 h 6858000"/>
              <a:gd name="connsiteX754" fmla="*/ 221272 w 7467600"/>
              <a:gd name="connsiteY754" fmla="*/ 1980766 h 6858000"/>
              <a:gd name="connsiteX755" fmla="*/ 116765 w 7467600"/>
              <a:gd name="connsiteY755" fmla="*/ 1911033 h 6858000"/>
              <a:gd name="connsiteX756" fmla="*/ 16405 w 7467600"/>
              <a:gd name="connsiteY756" fmla="*/ 1803412 h 6858000"/>
              <a:gd name="connsiteX757" fmla="*/ 0 w 7467600"/>
              <a:gd name="connsiteY757" fmla="*/ 1784777 h 6858000"/>
              <a:gd name="connsiteX758" fmla="*/ 0 w 7467600"/>
              <a:gd name="connsiteY758" fmla="*/ 1740082 h 6858000"/>
              <a:gd name="connsiteX759" fmla="*/ 39394 w 7467600"/>
              <a:gd name="connsiteY759" fmla="*/ 1784856 h 6858000"/>
              <a:gd name="connsiteX760" fmla="*/ 135813 w 7467600"/>
              <a:gd name="connsiteY760" fmla="*/ 1888838 h 6858000"/>
              <a:gd name="connsiteX761" fmla="*/ 242575 w 7467600"/>
              <a:gd name="connsiteY761" fmla="*/ 1958841 h 6858000"/>
              <a:gd name="connsiteX762" fmla="*/ 82197 w 7467600"/>
              <a:gd name="connsiteY762" fmla="*/ 1754826 h 6858000"/>
              <a:gd name="connsiteX763" fmla="*/ 0 w 7467600"/>
              <a:gd name="connsiteY763" fmla="*/ 1679650 h 6858000"/>
              <a:gd name="connsiteX764" fmla="*/ 0 w 7467600"/>
              <a:gd name="connsiteY764" fmla="*/ 1602463 h 6858000"/>
              <a:gd name="connsiteX765" fmla="*/ 84689 w 7467600"/>
              <a:gd name="connsiteY765" fmla="*/ 1677442 h 6858000"/>
              <a:gd name="connsiteX766" fmla="*/ 298437 w 7467600"/>
              <a:gd name="connsiteY766" fmla="*/ 1968019 h 6858000"/>
              <a:gd name="connsiteX767" fmla="*/ 227269 w 7467600"/>
              <a:gd name="connsiteY767" fmla="*/ 1114064 h 6858000"/>
              <a:gd name="connsiteX768" fmla="*/ 248003 w 7467600"/>
              <a:gd name="connsiteY768" fmla="*/ 1089613 h 6858000"/>
              <a:gd name="connsiteX769" fmla="*/ 427020 w 7467600"/>
              <a:gd name="connsiteY769" fmla="*/ 1619803 h 6858000"/>
              <a:gd name="connsiteX770" fmla="*/ 340345 w 7467600"/>
              <a:gd name="connsiteY770" fmla="*/ 2027739 h 6858000"/>
              <a:gd name="connsiteX771" fmla="*/ 360865 w 7467600"/>
              <a:gd name="connsiteY771" fmla="*/ 2044827 h 6858000"/>
              <a:gd name="connsiteX772" fmla="*/ 560414 w 7467600"/>
              <a:gd name="connsiteY772" fmla="*/ 2421457 h 6858000"/>
              <a:gd name="connsiteX773" fmla="*/ 1359703 w 7467600"/>
              <a:gd name="connsiteY773" fmla="*/ 2578554 h 6858000"/>
              <a:gd name="connsiteX774" fmla="*/ 1359422 w 7467600"/>
              <a:gd name="connsiteY774" fmla="*/ 2577994 h 6858000"/>
              <a:gd name="connsiteX775" fmla="*/ 828701 w 7467600"/>
              <a:gd name="connsiteY775" fmla="*/ 1839520 h 6858000"/>
              <a:gd name="connsiteX776" fmla="*/ 494427 w 7467600"/>
              <a:gd name="connsiteY776" fmla="*/ 1092333 h 6858000"/>
              <a:gd name="connsiteX777" fmla="*/ 506322 w 7467600"/>
              <a:gd name="connsiteY777" fmla="*/ 1020997 h 6858000"/>
              <a:gd name="connsiteX778" fmla="*/ 4570198 w 7467600"/>
              <a:gd name="connsiteY778" fmla="*/ 978081 h 6858000"/>
              <a:gd name="connsiteX779" fmla="*/ 4523691 w 7467600"/>
              <a:gd name="connsiteY779" fmla="*/ 1127776 h 6858000"/>
              <a:gd name="connsiteX780" fmla="*/ 4509875 w 7467600"/>
              <a:gd name="connsiteY780" fmla="*/ 1167552 h 6858000"/>
              <a:gd name="connsiteX781" fmla="*/ 4478168 w 7467600"/>
              <a:gd name="connsiteY781" fmla="*/ 1260735 h 6858000"/>
              <a:gd name="connsiteX782" fmla="*/ 4409309 w 7467600"/>
              <a:gd name="connsiteY782" fmla="*/ 1666996 h 6858000"/>
              <a:gd name="connsiteX783" fmla="*/ 4370031 w 7467600"/>
              <a:gd name="connsiteY783" fmla="*/ 1955666 h 6858000"/>
              <a:gd name="connsiteX784" fmla="*/ 4570198 w 7467600"/>
              <a:gd name="connsiteY784" fmla="*/ 978081 h 6858000"/>
              <a:gd name="connsiteX785" fmla="*/ 4557898 w 7467600"/>
              <a:gd name="connsiteY785" fmla="*/ 900011 h 6858000"/>
              <a:gd name="connsiteX786" fmla="*/ 4344840 w 7467600"/>
              <a:gd name="connsiteY786" fmla="*/ 1922038 h 6858000"/>
              <a:gd name="connsiteX787" fmla="*/ 4378710 w 7467600"/>
              <a:gd name="connsiteY787" fmla="*/ 1665516 h 6858000"/>
              <a:gd name="connsiteX788" fmla="*/ 4448798 w 7467600"/>
              <a:gd name="connsiteY788" fmla="*/ 1253024 h 6858000"/>
              <a:gd name="connsiteX789" fmla="*/ 4480315 w 7467600"/>
              <a:gd name="connsiteY789" fmla="*/ 1158454 h 6858000"/>
              <a:gd name="connsiteX790" fmla="*/ 4494133 w 7467600"/>
              <a:gd name="connsiteY790" fmla="*/ 1118676 h 6858000"/>
              <a:gd name="connsiteX791" fmla="*/ 4557898 w 7467600"/>
              <a:gd name="connsiteY791" fmla="*/ 900011 h 6858000"/>
              <a:gd name="connsiteX792" fmla="*/ 5870151 w 7467600"/>
              <a:gd name="connsiteY792" fmla="*/ 898890 h 6858000"/>
              <a:gd name="connsiteX793" fmla="*/ 5861335 w 7467600"/>
              <a:gd name="connsiteY793" fmla="*/ 899177 h 6858000"/>
              <a:gd name="connsiteX794" fmla="*/ 5843702 w 7467600"/>
              <a:gd name="connsiteY794" fmla="*/ 899748 h 6858000"/>
              <a:gd name="connsiteX795" fmla="*/ 5651107 w 7467600"/>
              <a:gd name="connsiteY795" fmla="*/ 920306 h 6858000"/>
              <a:gd name="connsiteX796" fmla="*/ 5459407 w 7467600"/>
              <a:gd name="connsiteY796" fmla="*/ 940975 h 6858000"/>
              <a:gd name="connsiteX797" fmla="*/ 5374846 w 7467600"/>
              <a:gd name="connsiteY797" fmla="*/ 941988 h 6858000"/>
              <a:gd name="connsiteX798" fmla="*/ 5256105 w 7467600"/>
              <a:gd name="connsiteY798" fmla="*/ 945632 h 6858000"/>
              <a:gd name="connsiteX799" fmla="*/ 5107071 w 7467600"/>
              <a:gd name="connsiteY799" fmla="*/ 969720 h 6858000"/>
              <a:gd name="connsiteX800" fmla="*/ 4998681 w 7467600"/>
              <a:gd name="connsiteY800" fmla="*/ 988771 h 6858000"/>
              <a:gd name="connsiteX801" fmla="*/ 5870151 w 7467600"/>
              <a:gd name="connsiteY801" fmla="*/ 898890 h 6858000"/>
              <a:gd name="connsiteX802" fmla="*/ 5504425 w 7467600"/>
              <a:gd name="connsiteY802" fmla="*/ 848067 h 6858000"/>
              <a:gd name="connsiteX803" fmla="*/ 4968849 w 7467600"/>
              <a:gd name="connsiteY803" fmla="*/ 962318 h 6858000"/>
              <a:gd name="connsiteX804" fmla="*/ 5104039 w 7467600"/>
              <a:gd name="connsiteY804" fmla="*/ 940634 h 6858000"/>
              <a:gd name="connsiteX805" fmla="*/ 5256311 w 7467600"/>
              <a:gd name="connsiteY805" fmla="*/ 916490 h 6858000"/>
              <a:gd name="connsiteX806" fmla="*/ 5377381 w 7467600"/>
              <a:gd name="connsiteY806" fmla="*/ 912671 h 6858000"/>
              <a:gd name="connsiteX807" fmla="*/ 5460148 w 7467600"/>
              <a:gd name="connsiteY807" fmla="*/ 911442 h 6858000"/>
              <a:gd name="connsiteX808" fmla="*/ 5648971 w 7467600"/>
              <a:gd name="connsiteY808" fmla="*/ 891331 h 6858000"/>
              <a:gd name="connsiteX809" fmla="*/ 5844807 w 7467600"/>
              <a:gd name="connsiteY809" fmla="*/ 870718 h 6858000"/>
              <a:gd name="connsiteX810" fmla="*/ 5862975 w 7467600"/>
              <a:gd name="connsiteY810" fmla="*/ 869756 h 6858000"/>
              <a:gd name="connsiteX811" fmla="*/ 5920887 w 7467600"/>
              <a:gd name="connsiteY811" fmla="*/ 865929 h 6858000"/>
              <a:gd name="connsiteX812" fmla="*/ 5504425 w 7467600"/>
              <a:gd name="connsiteY812" fmla="*/ 848067 h 6858000"/>
              <a:gd name="connsiteX813" fmla="*/ 3607114 w 7467600"/>
              <a:gd name="connsiteY813" fmla="*/ 467441 h 6858000"/>
              <a:gd name="connsiteX814" fmla="*/ 3296242 w 7467600"/>
              <a:gd name="connsiteY814" fmla="*/ 807991 h 6858000"/>
              <a:gd name="connsiteX815" fmla="*/ 3174674 w 7467600"/>
              <a:gd name="connsiteY815" fmla="*/ 919759 h 6858000"/>
              <a:gd name="connsiteX816" fmla="*/ 3042978 w 7467600"/>
              <a:gd name="connsiteY816" fmla="*/ 1054894 h 6858000"/>
              <a:gd name="connsiteX817" fmla="*/ 2968914 w 7467600"/>
              <a:gd name="connsiteY817" fmla="*/ 1133756 h 6858000"/>
              <a:gd name="connsiteX818" fmla="*/ 3103823 w 7467600"/>
              <a:gd name="connsiteY818" fmla="*/ 1026814 h 6858000"/>
              <a:gd name="connsiteX819" fmla="*/ 3607114 w 7467600"/>
              <a:gd name="connsiteY819" fmla="*/ 467441 h 6858000"/>
              <a:gd name="connsiteX820" fmla="*/ 3744487 w 7467600"/>
              <a:gd name="connsiteY820" fmla="*/ 383136 h 6858000"/>
              <a:gd name="connsiteX821" fmla="*/ 3970213 w 7467600"/>
              <a:gd name="connsiteY821" fmla="*/ 995559 h 6858000"/>
              <a:gd name="connsiteX822" fmla="*/ 3744487 w 7467600"/>
              <a:gd name="connsiteY822" fmla="*/ 383136 h 6858000"/>
              <a:gd name="connsiteX823" fmla="*/ 3624562 w 7467600"/>
              <a:gd name="connsiteY823" fmla="*/ 367041 h 6858000"/>
              <a:gd name="connsiteX824" fmla="*/ 3489712 w 7467600"/>
              <a:gd name="connsiteY824" fmla="*/ 485386 h 6858000"/>
              <a:gd name="connsiteX825" fmla="*/ 3182994 w 7467600"/>
              <a:gd name="connsiteY825" fmla="*/ 828265 h 6858000"/>
              <a:gd name="connsiteX826" fmla="*/ 2892114 w 7467600"/>
              <a:gd name="connsiteY826" fmla="*/ 1172635 h 6858000"/>
              <a:gd name="connsiteX827" fmla="*/ 3021459 w 7467600"/>
              <a:gd name="connsiteY827" fmla="*/ 1035385 h 6858000"/>
              <a:gd name="connsiteX828" fmla="*/ 3153873 w 7467600"/>
              <a:gd name="connsiteY828" fmla="*/ 898971 h 6858000"/>
              <a:gd name="connsiteX829" fmla="*/ 3276511 w 7467600"/>
              <a:gd name="connsiteY829" fmla="*/ 786423 h 6858000"/>
              <a:gd name="connsiteX830" fmla="*/ 3584154 w 7467600"/>
              <a:gd name="connsiteY830" fmla="*/ 448218 h 6858000"/>
              <a:gd name="connsiteX831" fmla="*/ 3624562 w 7467600"/>
              <a:gd name="connsiteY831" fmla="*/ 367041 h 6858000"/>
              <a:gd name="connsiteX832" fmla="*/ 3766672 w 7467600"/>
              <a:gd name="connsiteY832" fmla="*/ 359429 h 6858000"/>
              <a:gd name="connsiteX833" fmla="*/ 3996338 w 7467600"/>
              <a:gd name="connsiteY833" fmla="*/ 968237 h 6858000"/>
              <a:gd name="connsiteX834" fmla="*/ 3766672 w 7467600"/>
              <a:gd name="connsiteY834" fmla="*/ 359429 h 6858000"/>
              <a:gd name="connsiteX835" fmla="*/ 5805386 w 7467600"/>
              <a:gd name="connsiteY835" fmla="*/ 239240 h 6858000"/>
              <a:gd name="connsiteX836" fmla="*/ 5736947 w 7467600"/>
              <a:gd name="connsiteY836" fmla="*/ 261367 h 6858000"/>
              <a:gd name="connsiteX837" fmla="*/ 5427012 w 7467600"/>
              <a:gd name="connsiteY837" fmla="*/ 311272 h 6858000"/>
              <a:gd name="connsiteX838" fmla="*/ 5147818 w 7467600"/>
              <a:gd name="connsiteY838" fmla="*/ 322112 h 6858000"/>
              <a:gd name="connsiteX839" fmla="*/ 5060854 w 7467600"/>
              <a:gd name="connsiteY839" fmla="*/ 311882 h 6858000"/>
              <a:gd name="connsiteX840" fmla="*/ 4945989 w 7467600"/>
              <a:gd name="connsiteY840" fmla="*/ 300516 h 6858000"/>
              <a:gd name="connsiteX841" fmla="*/ 5410479 w 7467600"/>
              <a:gd name="connsiteY841" fmla="*/ 348434 h 6858000"/>
              <a:gd name="connsiteX842" fmla="*/ 5805386 w 7467600"/>
              <a:gd name="connsiteY842" fmla="*/ 239240 h 6858000"/>
              <a:gd name="connsiteX843" fmla="*/ 5905192 w 7467600"/>
              <a:gd name="connsiteY843" fmla="*/ 163079 h 6858000"/>
              <a:gd name="connsiteX844" fmla="*/ 5865655 w 7467600"/>
              <a:gd name="connsiteY844" fmla="*/ 171901 h 6858000"/>
              <a:gd name="connsiteX845" fmla="*/ 5259740 w 7467600"/>
              <a:gd name="connsiteY845" fmla="*/ 257013 h 6858000"/>
              <a:gd name="connsiteX846" fmla="*/ 5208466 w 7467600"/>
              <a:gd name="connsiteY846" fmla="*/ 257550 h 6858000"/>
              <a:gd name="connsiteX847" fmla="*/ 4980204 w 7467600"/>
              <a:gd name="connsiteY847" fmla="*/ 271903 h 6858000"/>
              <a:gd name="connsiteX848" fmla="*/ 5068068 w 7467600"/>
              <a:gd name="connsiteY848" fmla="*/ 282244 h 6858000"/>
              <a:gd name="connsiteX849" fmla="*/ 5153231 w 7467600"/>
              <a:gd name="connsiteY849" fmla="*/ 292240 h 6858000"/>
              <a:gd name="connsiteX850" fmla="*/ 5426491 w 7467600"/>
              <a:gd name="connsiteY850" fmla="*/ 281128 h 6858000"/>
              <a:gd name="connsiteX851" fmla="*/ 5731212 w 7467600"/>
              <a:gd name="connsiteY851" fmla="*/ 231951 h 6858000"/>
              <a:gd name="connsiteX852" fmla="*/ 5905192 w 7467600"/>
              <a:gd name="connsiteY852" fmla="*/ 163079 h 6858000"/>
              <a:gd name="connsiteX853" fmla="*/ 5944437 w 7467600"/>
              <a:gd name="connsiteY853" fmla="*/ 113829 h 6858000"/>
              <a:gd name="connsiteX854" fmla="*/ 5825032 w 7467600"/>
              <a:gd name="connsiteY854" fmla="*/ 146405 h 6858000"/>
              <a:gd name="connsiteX855" fmla="*/ 4955599 w 7467600"/>
              <a:gd name="connsiteY855" fmla="*/ 247008 h 6858000"/>
              <a:gd name="connsiteX856" fmla="*/ 5210104 w 7467600"/>
              <a:gd name="connsiteY856" fmla="*/ 228123 h 6858000"/>
              <a:gd name="connsiteX857" fmla="*/ 5261015 w 7467600"/>
              <a:gd name="connsiteY857" fmla="*/ 227087 h 6858000"/>
              <a:gd name="connsiteX858" fmla="*/ 5861181 w 7467600"/>
              <a:gd name="connsiteY858" fmla="*/ 143093 h 6858000"/>
              <a:gd name="connsiteX859" fmla="*/ 5961252 w 7467600"/>
              <a:gd name="connsiteY859" fmla="*/ 114820 h 6858000"/>
              <a:gd name="connsiteX860" fmla="*/ 5944437 w 7467600"/>
              <a:gd name="connsiteY860" fmla="*/ 113829 h 6858000"/>
              <a:gd name="connsiteX861" fmla="*/ 3882765 w 7467600"/>
              <a:gd name="connsiteY861" fmla="*/ 0 h 6858000"/>
              <a:gd name="connsiteX862" fmla="*/ 3995099 w 7467600"/>
              <a:gd name="connsiteY862" fmla="*/ 0 h 6858000"/>
              <a:gd name="connsiteX863" fmla="*/ 4163818 w 7467600"/>
              <a:gd name="connsiteY863" fmla="*/ 234104 h 6858000"/>
              <a:gd name="connsiteX864" fmla="*/ 4172099 w 7467600"/>
              <a:gd name="connsiteY864" fmla="*/ 234207 h 6858000"/>
              <a:gd name="connsiteX865" fmla="*/ 4784282 w 7467600"/>
              <a:gd name="connsiteY865" fmla="*/ 276561 h 6858000"/>
              <a:gd name="connsiteX866" fmla="*/ 4801687 w 7467600"/>
              <a:gd name="connsiteY866" fmla="*/ 267764 h 6858000"/>
              <a:gd name="connsiteX867" fmla="*/ 6082788 w 7467600"/>
              <a:gd name="connsiteY867" fmla="*/ 64119 h 6858000"/>
              <a:gd name="connsiteX868" fmla="*/ 6099442 w 7467600"/>
              <a:gd name="connsiteY868" fmla="*/ 82568 h 6858000"/>
              <a:gd name="connsiteX869" fmla="*/ 4804137 w 7467600"/>
              <a:gd name="connsiteY869" fmla="*/ 320931 h 6858000"/>
              <a:gd name="connsiteX870" fmla="*/ 4227047 w 7467600"/>
              <a:gd name="connsiteY870" fmla="*/ 313415 h 6858000"/>
              <a:gd name="connsiteX871" fmla="*/ 4346041 w 7467600"/>
              <a:gd name="connsiteY871" fmla="*/ 456086 h 6858000"/>
              <a:gd name="connsiteX872" fmla="*/ 4870967 w 7467600"/>
              <a:gd name="connsiteY872" fmla="*/ 963061 h 6858000"/>
              <a:gd name="connsiteX873" fmla="*/ 4889647 w 7467600"/>
              <a:gd name="connsiteY873" fmla="*/ 957147 h 6858000"/>
              <a:gd name="connsiteX874" fmla="*/ 5422504 w 7467600"/>
              <a:gd name="connsiteY874" fmla="*/ 805191 h 6858000"/>
              <a:gd name="connsiteX875" fmla="*/ 6087656 w 7467600"/>
              <a:gd name="connsiteY875" fmla="*/ 826703 h 6858000"/>
              <a:gd name="connsiteX876" fmla="*/ 6058717 w 7467600"/>
              <a:gd name="connsiteY876" fmla="*/ 865992 h 6858000"/>
              <a:gd name="connsiteX877" fmla="*/ 4974153 w 7467600"/>
              <a:gd name="connsiteY877" fmla="*/ 1045456 h 6858000"/>
              <a:gd name="connsiteX878" fmla="*/ 5627835 w 7467600"/>
              <a:gd name="connsiteY878" fmla="*/ 1472077 h 6858000"/>
              <a:gd name="connsiteX879" fmla="*/ 5629817 w 7467600"/>
              <a:gd name="connsiteY879" fmla="*/ 1471412 h 6858000"/>
              <a:gd name="connsiteX880" fmla="*/ 5634124 w 7467600"/>
              <a:gd name="connsiteY880" fmla="*/ 1470572 h 6858000"/>
              <a:gd name="connsiteX881" fmla="*/ 5755832 w 7467600"/>
              <a:gd name="connsiteY881" fmla="*/ 1383886 h 6858000"/>
              <a:gd name="connsiteX882" fmla="*/ 6014186 w 7467600"/>
              <a:gd name="connsiteY882" fmla="*/ 1279799 h 6858000"/>
              <a:gd name="connsiteX883" fmla="*/ 6901619 w 7467600"/>
              <a:gd name="connsiteY883" fmla="*/ 1047874 h 6858000"/>
              <a:gd name="connsiteX884" fmla="*/ 6931566 w 7467600"/>
              <a:gd name="connsiteY884" fmla="*/ 1062034 h 6858000"/>
              <a:gd name="connsiteX885" fmla="*/ 5790982 w 7467600"/>
              <a:gd name="connsiteY885" fmla="*/ 1561380 h 6858000"/>
              <a:gd name="connsiteX886" fmla="*/ 6188971 w 7467600"/>
              <a:gd name="connsiteY886" fmla="*/ 1755168 h 6858000"/>
              <a:gd name="connsiteX887" fmla="*/ 6202446 w 7467600"/>
              <a:gd name="connsiteY887" fmla="*/ 1752268 h 6858000"/>
              <a:gd name="connsiteX888" fmla="*/ 7179560 w 7467600"/>
              <a:gd name="connsiteY888" fmla="*/ 1467551 h 6858000"/>
              <a:gd name="connsiteX889" fmla="*/ 7158730 w 7467600"/>
              <a:gd name="connsiteY889" fmla="*/ 1507835 h 6858000"/>
              <a:gd name="connsiteX890" fmla="*/ 6326959 w 7467600"/>
              <a:gd name="connsiteY890" fmla="*/ 1817686 h 6858000"/>
              <a:gd name="connsiteX891" fmla="*/ 6537433 w 7467600"/>
              <a:gd name="connsiteY891" fmla="*/ 1907790 h 6858000"/>
              <a:gd name="connsiteX892" fmla="*/ 6550221 w 7467600"/>
              <a:gd name="connsiteY892" fmla="*/ 1910729 h 6858000"/>
              <a:gd name="connsiteX893" fmla="*/ 6964438 w 7467600"/>
              <a:gd name="connsiteY893" fmla="*/ 2209505 h 6858000"/>
              <a:gd name="connsiteX894" fmla="*/ 7367862 w 7467600"/>
              <a:gd name="connsiteY894" fmla="*/ 2806833 h 6858000"/>
              <a:gd name="connsiteX895" fmla="*/ 7364329 w 7467600"/>
              <a:gd name="connsiteY895" fmla="*/ 2826907 h 6858000"/>
              <a:gd name="connsiteX896" fmla="*/ 7290545 w 7467600"/>
              <a:gd name="connsiteY896" fmla="*/ 2850663 h 6858000"/>
              <a:gd name="connsiteX897" fmla="*/ 6472036 w 7467600"/>
              <a:gd name="connsiteY897" fmla="*/ 1959003 h 6858000"/>
              <a:gd name="connsiteX898" fmla="*/ 5792897 w 7467600"/>
              <a:gd name="connsiteY898" fmla="*/ 1647747 h 6858000"/>
              <a:gd name="connsiteX899" fmla="*/ 5842751 w 7467600"/>
              <a:gd name="connsiteY899" fmla="*/ 1816112 h 6858000"/>
              <a:gd name="connsiteX900" fmla="*/ 5847424 w 7467600"/>
              <a:gd name="connsiteY900" fmla="*/ 1815776 h 6858000"/>
              <a:gd name="connsiteX901" fmla="*/ 6399821 w 7467600"/>
              <a:gd name="connsiteY901" fmla="*/ 2344799 h 6858000"/>
              <a:gd name="connsiteX902" fmla="*/ 6323232 w 7467600"/>
              <a:gd name="connsiteY902" fmla="*/ 2389634 h 6858000"/>
              <a:gd name="connsiteX903" fmla="*/ 5942958 w 7467600"/>
              <a:gd name="connsiteY903" fmla="*/ 2077708 h 6858000"/>
              <a:gd name="connsiteX904" fmla="*/ 5921559 w 7467600"/>
              <a:gd name="connsiteY904" fmla="*/ 2378596 h 6858000"/>
              <a:gd name="connsiteX905" fmla="*/ 5817651 w 7467600"/>
              <a:gd name="connsiteY905" fmla="*/ 3023919 h 6858000"/>
              <a:gd name="connsiteX906" fmla="*/ 5729634 w 7467600"/>
              <a:gd name="connsiteY906" fmla="*/ 3051849 h 6858000"/>
              <a:gd name="connsiteX907" fmla="*/ 5611018 w 7467600"/>
              <a:gd name="connsiteY907" fmla="*/ 2316769 h 6858000"/>
              <a:gd name="connsiteX908" fmla="*/ 5687608 w 7467600"/>
              <a:gd name="connsiteY908" fmla="*/ 2039972 h 6858000"/>
              <a:gd name="connsiteX909" fmla="*/ 5657554 w 7467600"/>
              <a:gd name="connsiteY909" fmla="*/ 1576445 h 6858000"/>
              <a:gd name="connsiteX910" fmla="*/ 5150475 w 7467600"/>
              <a:gd name="connsiteY910" fmla="*/ 1274012 h 6858000"/>
              <a:gd name="connsiteX911" fmla="*/ 5349142 w 7467600"/>
              <a:gd name="connsiteY911" fmla="*/ 2204405 h 6858000"/>
              <a:gd name="connsiteX912" fmla="*/ 5262214 w 7467600"/>
              <a:gd name="connsiteY912" fmla="*/ 2233836 h 6858000"/>
              <a:gd name="connsiteX913" fmla="*/ 4981539 w 7467600"/>
              <a:gd name="connsiteY913" fmla="*/ 1542201 h 6858000"/>
              <a:gd name="connsiteX914" fmla="*/ 4958461 w 7467600"/>
              <a:gd name="connsiteY914" fmla="*/ 1136957 h 6858000"/>
              <a:gd name="connsiteX915" fmla="*/ 4655015 w 7467600"/>
              <a:gd name="connsiteY915" fmla="*/ 891426 h 6858000"/>
              <a:gd name="connsiteX916" fmla="*/ 4348002 w 7467600"/>
              <a:gd name="connsiteY916" fmla="*/ 2205895 h 6858000"/>
              <a:gd name="connsiteX917" fmla="*/ 4262250 w 7467600"/>
              <a:gd name="connsiteY917" fmla="*/ 2219972 h 6858000"/>
              <a:gd name="connsiteX918" fmla="*/ 4550611 w 7467600"/>
              <a:gd name="connsiteY918" fmla="*/ 817540 h 6858000"/>
              <a:gd name="connsiteX919" fmla="*/ 4564418 w 7467600"/>
              <a:gd name="connsiteY919" fmla="*/ 808293 h 6858000"/>
              <a:gd name="connsiteX920" fmla="*/ 4266388 w 7467600"/>
              <a:gd name="connsiteY920" fmla="*/ 500083 h 6858000"/>
              <a:gd name="connsiteX921" fmla="*/ 4032842 w 7467600"/>
              <a:gd name="connsiteY921" fmla="*/ 211809 h 6858000"/>
              <a:gd name="connsiteX922" fmla="*/ 3882765 w 7467600"/>
              <a:gd name="connsiteY922" fmla="*/ 0 h 6858000"/>
              <a:gd name="connsiteX923" fmla="*/ 3721337 w 7467600"/>
              <a:gd name="connsiteY923" fmla="*/ 0 h 6858000"/>
              <a:gd name="connsiteX924" fmla="*/ 3797544 w 7467600"/>
              <a:gd name="connsiteY924" fmla="*/ 0 h 6858000"/>
              <a:gd name="connsiteX925" fmla="*/ 3775734 w 7467600"/>
              <a:gd name="connsiteY925" fmla="*/ 95131 h 6858000"/>
              <a:gd name="connsiteX926" fmla="*/ 3724807 w 7467600"/>
              <a:gd name="connsiteY926" fmla="*/ 272257 h 6858000"/>
              <a:gd name="connsiteX927" fmla="*/ 3726844 w 7467600"/>
              <a:gd name="connsiteY927" fmla="*/ 282988 h 6858000"/>
              <a:gd name="connsiteX928" fmla="*/ 3742664 w 7467600"/>
              <a:gd name="connsiteY928" fmla="*/ 279918 h 6858000"/>
              <a:gd name="connsiteX929" fmla="*/ 4103910 w 7467600"/>
              <a:gd name="connsiteY929" fmla="*/ 1161917 h 6858000"/>
              <a:gd name="connsiteX930" fmla="*/ 4020269 w 7467600"/>
              <a:gd name="connsiteY930" fmla="*/ 1200406 h 6858000"/>
              <a:gd name="connsiteX931" fmla="*/ 3674882 w 7467600"/>
              <a:gd name="connsiteY931" fmla="*/ 488524 h 6858000"/>
              <a:gd name="connsiteX932" fmla="*/ 3132682 w 7467600"/>
              <a:gd name="connsiteY932" fmla="*/ 1072284 h 6858000"/>
              <a:gd name="connsiteX933" fmla="*/ 2716346 w 7467600"/>
              <a:gd name="connsiteY933" fmla="*/ 1276376 h 6858000"/>
              <a:gd name="connsiteX934" fmla="*/ 2716772 w 7467600"/>
              <a:gd name="connsiteY934" fmla="*/ 1255462 h 6858000"/>
              <a:gd name="connsiteX935" fmla="*/ 3471096 w 7467600"/>
              <a:gd name="connsiteY935" fmla="*/ 437072 h 6858000"/>
              <a:gd name="connsiteX936" fmla="*/ 3639057 w 7467600"/>
              <a:gd name="connsiteY936" fmla="*/ 286334 h 6858000"/>
              <a:gd name="connsiteX937" fmla="*/ 3640309 w 7467600"/>
              <a:gd name="connsiteY937" fmla="*/ 284664 h 6858000"/>
              <a:gd name="connsiteX938" fmla="*/ 3646022 w 7467600"/>
              <a:gd name="connsiteY938" fmla="*/ 276711 h 6858000"/>
              <a:gd name="connsiteX939" fmla="*/ 3707943 w 7467600"/>
              <a:gd name="connsiteY939" fmla="*/ 65958 h 6858000"/>
              <a:gd name="connsiteX940" fmla="*/ 3721337 w 7467600"/>
              <a:gd name="connsiteY940" fmla="*/ 0 h 6858000"/>
              <a:gd name="connsiteX941" fmla="*/ 2867960 w 7467600"/>
              <a:gd name="connsiteY941" fmla="*/ 0 h 6858000"/>
              <a:gd name="connsiteX942" fmla="*/ 2926351 w 7467600"/>
              <a:gd name="connsiteY942" fmla="*/ 0 h 6858000"/>
              <a:gd name="connsiteX943" fmla="*/ 2902823 w 7467600"/>
              <a:gd name="connsiteY943" fmla="*/ 262929 h 6858000"/>
              <a:gd name="connsiteX944" fmla="*/ 2940663 w 7467600"/>
              <a:gd name="connsiteY944" fmla="*/ 140884 h 6858000"/>
              <a:gd name="connsiteX945" fmla="*/ 2947039 w 7467600"/>
              <a:gd name="connsiteY945" fmla="*/ 122524 h 6858000"/>
              <a:gd name="connsiteX946" fmla="*/ 2984316 w 7467600"/>
              <a:gd name="connsiteY946" fmla="*/ 0 h 6858000"/>
              <a:gd name="connsiteX947" fmla="*/ 3016114 w 7467600"/>
              <a:gd name="connsiteY947" fmla="*/ 0 h 6858000"/>
              <a:gd name="connsiteX948" fmla="*/ 2979949 w 7467600"/>
              <a:gd name="connsiteY948" fmla="*/ 119274 h 6858000"/>
              <a:gd name="connsiteX949" fmla="*/ 3023879 w 7467600"/>
              <a:gd name="connsiteY949" fmla="*/ 0 h 6858000"/>
              <a:gd name="connsiteX950" fmla="*/ 3105400 w 7467600"/>
              <a:gd name="connsiteY950" fmla="*/ 0 h 6858000"/>
              <a:gd name="connsiteX951" fmla="*/ 3094669 w 7467600"/>
              <a:gd name="connsiteY951" fmla="*/ 30308 h 6858000"/>
              <a:gd name="connsiteX952" fmla="*/ 2901945 w 7467600"/>
              <a:gd name="connsiteY952" fmla="*/ 466538 h 6858000"/>
              <a:gd name="connsiteX953" fmla="*/ 2815209 w 7467600"/>
              <a:gd name="connsiteY953" fmla="*/ 497361 h 6858000"/>
              <a:gd name="connsiteX954" fmla="*/ 2844845 w 7467600"/>
              <a:gd name="connsiteY954" fmla="*/ 127638 h 6858000"/>
              <a:gd name="connsiteX955" fmla="*/ 2867960 w 7467600"/>
              <a:gd name="connsiteY955" fmla="*/ 0 h 6858000"/>
              <a:gd name="connsiteX956" fmla="*/ 1057230 w 7467600"/>
              <a:gd name="connsiteY956" fmla="*/ 0 h 6858000"/>
              <a:gd name="connsiteX957" fmla="*/ 1111003 w 7467600"/>
              <a:gd name="connsiteY957" fmla="*/ 0 h 6858000"/>
              <a:gd name="connsiteX958" fmla="*/ 1125553 w 7467600"/>
              <a:gd name="connsiteY958" fmla="*/ 52588 h 6858000"/>
              <a:gd name="connsiteX959" fmla="*/ 1304276 w 7467600"/>
              <a:gd name="connsiteY959" fmla="*/ 476275 h 6858000"/>
              <a:gd name="connsiteX960" fmla="*/ 1492066 w 7467600"/>
              <a:gd name="connsiteY960" fmla="*/ 886333 h 6858000"/>
              <a:gd name="connsiteX961" fmla="*/ 1423698 w 7467600"/>
              <a:gd name="connsiteY961" fmla="*/ 710817 h 6858000"/>
              <a:gd name="connsiteX962" fmla="*/ 1357609 w 7467600"/>
              <a:gd name="connsiteY962" fmla="*/ 532892 h 6858000"/>
              <a:gd name="connsiteX963" fmla="*/ 1309550 w 7467600"/>
              <a:gd name="connsiteY963" fmla="*/ 374031 h 6858000"/>
              <a:gd name="connsiteX964" fmla="*/ 1193673 w 7467600"/>
              <a:gd name="connsiteY964" fmla="*/ 49533 h 6858000"/>
              <a:gd name="connsiteX965" fmla="*/ 1164391 w 7467600"/>
              <a:gd name="connsiteY965" fmla="*/ 0 h 6858000"/>
              <a:gd name="connsiteX966" fmla="*/ 1200666 w 7467600"/>
              <a:gd name="connsiteY966" fmla="*/ 0 h 6858000"/>
              <a:gd name="connsiteX967" fmla="*/ 1223408 w 7467600"/>
              <a:gd name="connsiteY967" fmla="*/ 38996 h 6858000"/>
              <a:gd name="connsiteX968" fmla="*/ 1339635 w 7467600"/>
              <a:gd name="connsiteY968" fmla="*/ 365517 h 6858000"/>
              <a:gd name="connsiteX969" fmla="*/ 1387469 w 7467600"/>
              <a:gd name="connsiteY969" fmla="*/ 523079 h 6858000"/>
              <a:gd name="connsiteX970" fmla="*/ 1452685 w 7467600"/>
              <a:gd name="connsiteY970" fmla="*/ 699806 h 6858000"/>
              <a:gd name="connsiteX971" fmla="*/ 1492092 w 7467600"/>
              <a:gd name="connsiteY971" fmla="*/ 800424 h 6858000"/>
              <a:gd name="connsiteX972" fmla="*/ 1455302 w 7467600"/>
              <a:gd name="connsiteY972" fmla="*/ 632913 h 6858000"/>
              <a:gd name="connsiteX973" fmla="*/ 1222336 w 7467600"/>
              <a:gd name="connsiteY973" fmla="*/ 9480 h 6858000"/>
              <a:gd name="connsiteX974" fmla="*/ 1214634 w 7467600"/>
              <a:gd name="connsiteY974" fmla="*/ 0 h 6858000"/>
              <a:gd name="connsiteX975" fmla="*/ 1289827 w 7467600"/>
              <a:gd name="connsiteY975" fmla="*/ 0 h 6858000"/>
              <a:gd name="connsiteX976" fmla="*/ 1321076 w 7467600"/>
              <a:gd name="connsiteY976" fmla="*/ 59722 h 6858000"/>
              <a:gd name="connsiteX977" fmla="*/ 1512579 w 7467600"/>
              <a:gd name="connsiteY977" fmla="*/ 626441 h 6858000"/>
              <a:gd name="connsiteX978" fmla="*/ 1506076 w 7467600"/>
              <a:gd name="connsiteY978" fmla="*/ 1089289 h 6858000"/>
              <a:gd name="connsiteX979" fmla="*/ 1486346 w 7467600"/>
              <a:gd name="connsiteY979" fmla="*/ 1079919 h 6858000"/>
              <a:gd name="connsiteX980" fmla="*/ 1070511 w 7467600"/>
              <a:gd name="connsiteY980" fmla="*/ 48609 h 6858000"/>
              <a:gd name="connsiteX981" fmla="*/ 1057230 w 7467600"/>
              <a:gd name="connsiteY981" fmla="*/ 0 h 6858000"/>
              <a:gd name="connsiteX982" fmla="*/ 43151 w 7467600"/>
              <a:gd name="connsiteY982" fmla="*/ 0 h 6858000"/>
              <a:gd name="connsiteX983" fmla="*/ 95283 w 7467600"/>
              <a:gd name="connsiteY983" fmla="*/ 0 h 6858000"/>
              <a:gd name="connsiteX984" fmla="*/ 300708 w 7467600"/>
              <a:gd name="connsiteY984" fmla="*/ 154571 h 6858000"/>
              <a:gd name="connsiteX985" fmla="*/ 530414 w 7467600"/>
              <a:gd name="connsiteY985" fmla="*/ 354673 h 6858000"/>
              <a:gd name="connsiteX986" fmla="*/ 333785 w 7467600"/>
              <a:gd name="connsiteY986" fmla="*/ 161564 h 6858000"/>
              <a:gd name="connsiteX987" fmla="*/ 147005 w 7467600"/>
              <a:gd name="connsiteY987" fmla="*/ 0 h 6858000"/>
              <a:gd name="connsiteX988" fmla="*/ 272509 w 7467600"/>
              <a:gd name="connsiteY988" fmla="*/ 0 h 6858000"/>
              <a:gd name="connsiteX989" fmla="*/ 326276 w 7467600"/>
              <a:gd name="connsiteY989" fmla="*/ 45847 h 6858000"/>
              <a:gd name="connsiteX990" fmla="*/ 823759 w 7467600"/>
              <a:gd name="connsiteY990" fmla="*/ 574145 h 6858000"/>
              <a:gd name="connsiteX991" fmla="*/ 811254 w 7467600"/>
              <a:gd name="connsiteY991" fmla="*/ 665546 h 6858000"/>
              <a:gd name="connsiteX992" fmla="*/ 154042 w 7467600"/>
              <a:gd name="connsiteY992" fmla="*/ 261522 h 6858000"/>
              <a:gd name="connsiteX993" fmla="*/ 13550 w 7467600"/>
              <a:gd name="connsiteY993" fmla="*/ 158423 h 6858000"/>
              <a:gd name="connsiteX994" fmla="*/ 0 w 7467600"/>
              <a:gd name="connsiteY994" fmla="*/ 146618 h 6858000"/>
              <a:gd name="connsiteX995" fmla="*/ 0 w 7467600"/>
              <a:gd name="connsiteY995" fmla="*/ 59161 h 6858000"/>
              <a:gd name="connsiteX996" fmla="*/ 45427 w 7467600"/>
              <a:gd name="connsiteY996" fmla="*/ 101078 h 6858000"/>
              <a:gd name="connsiteX997" fmla="*/ 630103 w 7467600"/>
              <a:gd name="connsiteY997" fmla="*/ 485885 h 6858000"/>
              <a:gd name="connsiteX998" fmla="*/ 532040 w 7467600"/>
              <a:gd name="connsiteY998" fmla="*/ 399359 h 6858000"/>
              <a:gd name="connsiteX999" fmla="*/ 517618 w 7467600"/>
              <a:gd name="connsiteY999" fmla="*/ 385726 h 6858000"/>
              <a:gd name="connsiteX1000" fmla="*/ 285074 w 7467600"/>
              <a:gd name="connsiteY1000" fmla="*/ 182755 h 6858000"/>
              <a:gd name="connsiteX1001" fmla="*/ 43151 w 7467600"/>
              <a:gd name="connsiteY100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244057 w 7467600"/>
              <a:gd name="connsiteY140" fmla="*/ 5124233 h 6858000"/>
              <a:gd name="connsiteX141" fmla="*/ 7353035 w 7467600"/>
              <a:gd name="connsiteY141" fmla="*/ 5197318 h 6858000"/>
              <a:gd name="connsiteX142" fmla="*/ 7467600 w 7467600"/>
              <a:gd name="connsiteY142" fmla="*/ 5297634 h 6858000"/>
              <a:gd name="connsiteX143" fmla="*/ 7467600 w 7467600"/>
              <a:gd name="connsiteY143" fmla="*/ 5361850 h 6858000"/>
              <a:gd name="connsiteX144" fmla="*/ 7368569 w 7467600"/>
              <a:gd name="connsiteY144" fmla="*/ 5270182 h 6858000"/>
              <a:gd name="connsiteX145" fmla="*/ 1903353 w 7467600"/>
              <a:gd name="connsiteY145" fmla="*/ 5044827 h 6858000"/>
              <a:gd name="connsiteX146" fmla="*/ 1936931 w 7467600"/>
              <a:gd name="connsiteY146" fmla="*/ 5093954 h 6858000"/>
              <a:gd name="connsiteX147" fmla="*/ 2195868 w 7467600"/>
              <a:gd name="connsiteY147" fmla="*/ 5396574 h 6858000"/>
              <a:gd name="connsiteX148" fmla="*/ 2088852 w 7467600"/>
              <a:gd name="connsiteY148" fmla="*/ 5166123 h 6858000"/>
              <a:gd name="connsiteX149" fmla="*/ 1958241 w 7467600"/>
              <a:gd name="connsiteY149" fmla="*/ 5067955 h 6858000"/>
              <a:gd name="connsiteX150" fmla="*/ 1903353 w 7467600"/>
              <a:gd name="connsiteY150" fmla="*/ 5044827 h 6858000"/>
              <a:gd name="connsiteX151" fmla="*/ 1979378 w 7467600"/>
              <a:gd name="connsiteY151" fmla="*/ 4769504 h 6858000"/>
              <a:gd name="connsiteX152" fmla="*/ 2882120 w 7467600"/>
              <a:gd name="connsiteY152" fmla="*/ 5064547 h 6858000"/>
              <a:gd name="connsiteX153" fmla="*/ 2793103 w 7467600"/>
              <a:gd name="connsiteY153" fmla="*/ 5039699 h 6858000"/>
              <a:gd name="connsiteX154" fmla="*/ 2770041 w 7467600"/>
              <a:gd name="connsiteY154" fmla="*/ 5033634 h 6858000"/>
              <a:gd name="connsiteX155" fmla="*/ 1979378 w 7467600"/>
              <a:gd name="connsiteY155" fmla="*/ 4769504 h 6858000"/>
              <a:gd name="connsiteX156" fmla="*/ 1927410 w 7467600"/>
              <a:gd name="connsiteY156" fmla="*/ 4716164 h 6858000"/>
              <a:gd name="connsiteX157" fmla="*/ 1959587 w 7467600"/>
              <a:gd name="connsiteY157" fmla="*/ 4728849 h 6858000"/>
              <a:gd name="connsiteX158" fmla="*/ 2777707 w 7467600"/>
              <a:gd name="connsiteY158" fmla="*/ 5003991 h 6858000"/>
              <a:gd name="connsiteX159" fmla="*/ 2800768 w 7467600"/>
              <a:gd name="connsiteY159" fmla="*/ 5010056 h 6858000"/>
              <a:gd name="connsiteX160" fmla="*/ 2879408 w 7467600"/>
              <a:gd name="connsiteY160" fmla="*/ 5031590 h 6858000"/>
              <a:gd name="connsiteX161" fmla="*/ 2862295 w 7467600"/>
              <a:gd name="connsiteY161" fmla="*/ 5022958 h 6858000"/>
              <a:gd name="connsiteX162" fmla="*/ 2813343 w 7467600"/>
              <a:gd name="connsiteY162" fmla="*/ 4998369 h 6858000"/>
              <a:gd name="connsiteX163" fmla="*/ 2646245 w 7467600"/>
              <a:gd name="connsiteY163" fmla="*/ 4930999 h 6858000"/>
              <a:gd name="connsiteX164" fmla="*/ 1999243 w 7467600"/>
              <a:gd name="connsiteY164" fmla="*/ 4730524 h 6858000"/>
              <a:gd name="connsiteX165" fmla="*/ 1979527 w 7467600"/>
              <a:gd name="connsiteY165" fmla="*/ 4726651 h 6858000"/>
              <a:gd name="connsiteX166" fmla="*/ 1927410 w 7467600"/>
              <a:gd name="connsiteY166" fmla="*/ 4716164 h 6858000"/>
              <a:gd name="connsiteX167" fmla="*/ 1997014 w 7467600"/>
              <a:gd name="connsiteY167" fmla="*/ 4698007 h 6858000"/>
              <a:gd name="connsiteX168" fmla="*/ 2005458 w 7467600"/>
              <a:gd name="connsiteY168" fmla="*/ 4699540 h 6858000"/>
              <a:gd name="connsiteX169" fmla="*/ 2657186 w 7467600"/>
              <a:gd name="connsiteY169" fmla="*/ 4901687 h 6858000"/>
              <a:gd name="connsiteX170" fmla="*/ 2826662 w 7467600"/>
              <a:gd name="connsiteY170" fmla="*/ 4970362 h 6858000"/>
              <a:gd name="connsiteX171" fmla="*/ 2876100 w 7467600"/>
              <a:gd name="connsiteY171" fmla="*/ 4995397 h 6858000"/>
              <a:gd name="connsiteX172" fmla="*/ 3042600 w 7467600"/>
              <a:gd name="connsiteY172" fmla="*/ 5059532 h 6858000"/>
              <a:gd name="connsiteX173" fmla="*/ 1997014 w 7467600"/>
              <a:gd name="connsiteY173" fmla="*/ 4698007 h 6858000"/>
              <a:gd name="connsiteX174" fmla="*/ 2305292 w 7467600"/>
              <a:gd name="connsiteY174" fmla="*/ 4219492 h 6858000"/>
              <a:gd name="connsiteX175" fmla="*/ 3360922 w 7467600"/>
              <a:gd name="connsiteY175" fmla="*/ 4529373 h 6858000"/>
              <a:gd name="connsiteX176" fmla="*/ 3492420 w 7467600"/>
              <a:gd name="connsiteY176" fmla="*/ 4510145 h 6858000"/>
              <a:gd name="connsiteX177" fmla="*/ 3364086 w 7467600"/>
              <a:gd name="connsiteY177" fmla="*/ 4480340 h 6858000"/>
              <a:gd name="connsiteX178" fmla="*/ 3225818 w 7467600"/>
              <a:gd name="connsiteY178" fmla="*/ 4411822 h 6858000"/>
              <a:gd name="connsiteX179" fmla="*/ 3129696 w 7467600"/>
              <a:gd name="connsiteY179" fmla="*/ 4360704 h 6858000"/>
              <a:gd name="connsiteX180" fmla="*/ 2814545 w 7467600"/>
              <a:gd name="connsiteY180" fmla="*/ 4282955 h 6858000"/>
              <a:gd name="connsiteX181" fmla="*/ 2305292 w 7467600"/>
              <a:gd name="connsiteY181" fmla="*/ 4219492 h 6858000"/>
              <a:gd name="connsiteX182" fmla="*/ 2626982 w 7467600"/>
              <a:gd name="connsiteY182" fmla="*/ 4206450 h 6858000"/>
              <a:gd name="connsiteX183" fmla="*/ 2490617 w 7467600"/>
              <a:gd name="connsiteY183" fmla="*/ 4206951 h 6858000"/>
              <a:gd name="connsiteX184" fmla="*/ 2819869 w 7467600"/>
              <a:gd name="connsiteY184" fmla="*/ 4252936 h 6858000"/>
              <a:gd name="connsiteX185" fmla="*/ 3143018 w 7467600"/>
              <a:gd name="connsiteY185" fmla="*/ 4332698 h 6858000"/>
              <a:gd name="connsiteX186" fmla="*/ 3241520 w 7467600"/>
              <a:gd name="connsiteY186" fmla="*/ 4385112 h 6858000"/>
              <a:gd name="connsiteX187" fmla="*/ 3374575 w 7467600"/>
              <a:gd name="connsiteY187" fmla="*/ 4451517 h 6858000"/>
              <a:gd name="connsiteX188" fmla="*/ 3505221 w 7467600"/>
              <a:gd name="connsiteY188" fmla="*/ 4480757 h 6858000"/>
              <a:gd name="connsiteX189" fmla="*/ 2626982 w 7467600"/>
              <a:gd name="connsiteY189" fmla="*/ 4206450 h 6858000"/>
              <a:gd name="connsiteX190" fmla="*/ 1310106 w 7467600"/>
              <a:gd name="connsiteY190" fmla="*/ 3943217 h 6858000"/>
              <a:gd name="connsiteX191" fmla="*/ 854994 w 7467600"/>
              <a:gd name="connsiteY191" fmla="*/ 4399136 h 6858000"/>
              <a:gd name="connsiteX192" fmla="*/ 742462 w 7467600"/>
              <a:gd name="connsiteY192" fmla="*/ 4594648 h 6858000"/>
              <a:gd name="connsiteX193" fmla="*/ 820602 w 7467600"/>
              <a:gd name="connsiteY193" fmla="*/ 4485915 h 6858000"/>
              <a:gd name="connsiteX194" fmla="*/ 878295 w 7467600"/>
              <a:gd name="connsiteY194" fmla="*/ 4403594 h 6858000"/>
              <a:gd name="connsiteX195" fmla="*/ 1240607 w 7467600"/>
              <a:gd name="connsiteY195" fmla="*/ 4010401 h 6858000"/>
              <a:gd name="connsiteX196" fmla="*/ 1310106 w 7467600"/>
              <a:gd name="connsiteY196" fmla="*/ 3943217 h 6858000"/>
              <a:gd name="connsiteX197" fmla="*/ 1423113 w 7467600"/>
              <a:gd name="connsiteY197" fmla="*/ 3874565 h 6858000"/>
              <a:gd name="connsiteX198" fmla="*/ 1260565 w 7467600"/>
              <a:gd name="connsiteY198" fmla="*/ 4031982 h 6858000"/>
              <a:gd name="connsiteX199" fmla="*/ 901900 w 7467600"/>
              <a:gd name="connsiteY199" fmla="*/ 4421236 h 6858000"/>
              <a:gd name="connsiteX200" fmla="*/ 845044 w 7467600"/>
              <a:gd name="connsiteY200" fmla="*/ 4502436 h 6858000"/>
              <a:gd name="connsiteX201" fmla="*/ 685926 w 7467600"/>
              <a:gd name="connsiteY201" fmla="*/ 4703069 h 6858000"/>
              <a:gd name="connsiteX202" fmla="*/ 684248 w 7467600"/>
              <a:gd name="connsiteY202" fmla="*/ 4706721 h 6858000"/>
              <a:gd name="connsiteX203" fmla="*/ 1423113 w 7467600"/>
              <a:gd name="connsiteY203" fmla="*/ 3874565 h 6858000"/>
              <a:gd name="connsiteX204" fmla="*/ 3316479 w 7467600"/>
              <a:gd name="connsiteY204" fmla="*/ 3872136 h 6858000"/>
              <a:gd name="connsiteX205" fmla="*/ 3546806 w 7467600"/>
              <a:gd name="connsiteY205" fmla="*/ 4356139 h 6858000"/>
              <a:gd name="connsiteX206" fmla="*/ 3364433 w 7467600"/>
              <a:gd name="connsiteY206" fmla="*/ 3953121 h 6858000"/>
              <a:gd name="connsiteX207" fmla="*/ 3316479 w 7467600"/>
              <a:gd name="connsiteY207" fmla="*/ 3872136 h 6858000"/>
              <a:gd name="connsiteX208" fmla="*/ 3291335 w 7467600"/>
              <a:gd name="connsiteY208" fmla="*/ 3767420 h 6858000"/>
              <a:gd name="connsiteX209" fmla="*/ 3390805 w 7467600"/>
              <a:gd name="connsiteY209" fmla="*/ 3937163 h 6858000"/>
              <a:gd name="connsiteX210" fmla="*/ 3579062 w 7467600"/>
              <a:gd name="connsiteY210" fmla="*/ 4359040 h 6858000"/>
              <a:gd name="connsiteX211" fmla="*/ 3467355 w 7467600"/>
              <a:gd name="connsiteY211" fmla="*/ 3988130 h 6858000"/>
              <a:gd name="connsiteX212" fmla="*/ 3310753 w 7467600"/>
              <a:gd name="connsiteY212" fmla="*/ 3787140 h 6858000"/>
              <a:gd name="connsiteX213" fmla="*/ 3291335 w 7467600"/>
              <a:gd name="connsiteY213" fmla="*/ 3767420 h 6858000"/>
              <a:gd name="connsiteX214" fmla="*/ 1635889 w 7467600"/>
              <a:gd name="connsiteY214" fmla="*/ 3709494 h 6858000"/>
              <a:gd name="connsiteX215" fmla="*/ 1634800 w 7467600"/>
              <a:gd name="connsiteY215" fmla="*/ 3731111 h 6858000"/>
              <a:gd name="connsiteX216" fmla="*/ 1635889 w 7467600"/>
              <a:gd name="connsiteY216" fmla="*/ 3709494 h 6858000"/>
              <a:gd name="connsiteX217" fmla="*/ 1510397 w 7467600"/>
              <a:gd name="connsiteY217" fmla="*/ 3684705 h 6858000"/>
              <a:gd name="connsiteX218" fmla="*/ 1146550 w 7467600"/>
              <a:gd name="connsiteY218" fmla="*/ 3802012 h 6858000"/>
              <a:gd name="connsiteX219" fmla="*/ 698834 w 7467600"/>
              <a:gd name="connsiteY219" fmla="*/ 3952272 h 6858000"/>
              <a:gd name="connsiteX220" fmla="*/ 34256 w 7467600"/>
              <a:gd name="connsiteY220" fmla="*/ 4347603 h 6858000"/>
              <a:gd name="connsiteX221" fmla="*/ 527241 w 7467600"/>
              <a:gd name="connsiteY221" fmla="*/ 4065078 h 6858000"/>
              <a:gd name="connsiteX222" fmla="*/ 1510397 w 7467600"/>
              <a:gd name="connsiteY222" fmla="*/ 3684705 h 6858000"/>
              <a:gd name="connsiteX223" fmla="*/ 1313114 w 7467600"/>
              <a:gd name="connsiteY223" fmla="*/ 3655216 h 6858000"/>
              <a:gd name="connsiteX224" fmla="*/ 1109304 w 7467600"/>
              <a:gd name="connsiteY224" fmla="*/ 3669030 h 6858000"/>
              <a:gd name="connsiteX225" fmla="*/ 8129 w 7467600"/>
              <a:gd name="connsiteY225" fmla="*/ 4330519 h 6858000"/>
              <a:gd name="connsiteX226" fmla="*/ 687572 w 7467600"/>
              <a:gd name="connsiteY226" fmla="*/ 3925629 h 6858000"/>
              <a:gd name="connsiteX227" fmla="*/ 1138365 w 7467600"/>
              <a:gd name="connsiteY227" fmla="*/ 3774515 h 6858000"/>
              <a:gd name="connsiteX228" fmla="*/ 1505579 w 7467600"/>
              <a:gd name="connsiteY228" fmla="*/ 3655526 h 6858000"/>
              <a:gd name="connsiteX229" fmla="*/ 1313114 w 7467600"/>
              <a:gd name="connsiteY229" fmla="*/ 3655216 h 6858000"/>
              <a:gd name="connsiteX230" fmla="*/ 3655073 w 7467600"/>
              <a:gd name="connsiteY230" fmla="*/ 3650884 h 6858000"/>
              <a:gd name="connsiteX231" fmla="*/ 3989938 w 7467600"/>
              <a:gd name="connsiteY231" fmla="*/ 3991685 h 6858000"/>
              <a:gd name="connsiteX232" fmla="*/ 4393907 w 7467600"/>
              <a:gd name="connsiteY232" fmla="*/ 4261258 h 6858000"/>
              <a:gd name="connsiteX233" fmla="*/ 4648051 w 7467600"/>
              <a:gd name="connsiteY233" fmla="*/ 4374051 h 6858000"/>
              <a:gd name="connsiteX234" fmla="*/ 4383389 w 7467600"/>
              <a:gd name="connsiteY234" fmla="*/ 4184369 h 6858000"/>
              <a:gd name="connsiteX235" fmla="*/ 4165508 w 7467600"/>
              <a:gd name="connsiteY235" fmla="*/ 4035196 h 6858000"/>
              <a:gd name="connsiteX236" fmla="*/ 4068162 w 7467600"/>
              <a:gd name="connsiteY236" fmla="*/ 3953394 h 6858000"/>
              <a:gd name="connsiteX237" fmla="*/ 3981416 w 7467600"/>
              <a:gd name="connsiteY237" fmla="*/ 3880482 h 6858000"/>
              <a:gd name="connsiteX238" fmla="*/ 3800147 w 7467600"/>
              <a:gd name="connsiteY238" fmla="*/ 3749872 h 6858000"/>
              <a:gd name="connsiteX239" fmla="*/ 3655073 w 7467600"/>
              <a:gd name="connsiteY239" fmla="*/ 3650884 h 6858000"/>
              <a:gd name="connsiteX240" fmla="*/ 3670252 w 7467600"/>
              <a:gd name="connsiteY240" fmla="*/ 3622798 h 6858000"/>
              <a:gd name="connsiteX241" fmla="*/ 3817258 w 7467600"/>
              <a:gd name="connsiteY241" fmla="*/ 3723577 h 6858000"/>
              <a:gd name="connsiteX242" fmla="*/ 4000461 w 7467600"/>
              <a:gd name="connsiteY242" fmla="*/ 3855966 h 6858000"/>
              <a:gd name="connsiteX243" fmla="*/ 4088180 w 7467600"/>
              <a:gd name="connsiteY243" fmla="*/ 3929774 h 6858000"/>
              <a:gd name="connsiteX244" fmla="*/ 4184555 w 7467600"/>
              <a:gd name="connsiteY244" fmla="*/ 4010683 h 6858000"/>
              <a:gd name="connsiteX245" fmla="*/ 4399563 w 7467600"/>
              <a:gd name="connsiteY245" fmla="*/ 4158106 h 6858000"/>
              <a:gd name="connsiteX246" fmla="*/ 4684469 w 7467600"/>
              <a:gd name="connsiteY246" fmla="*/ 4364680 h 6858000"/>
              <a:gd name="connsiteX247" fmla="*/ 4690271 w 7467600"/>
              <a:gd name="connsiteY247" fmla="*/ 4370034 h 6858000"/>
              <a:gd name="connsiteX248" fmla="*/ 4136093 w 7467600"/>
              <a:gd name="connsiteY248" fmla="*/ 3858466 h 6858000"/>
              <a:gd name="connsiteX249" fmla="*/ 3670252 w 7467600"/>
              <a:gd name="connsiteY249" fmla="*/ 3622798 h 6858000"/>
              <a:gd name="connsiteX250" fmla="*/ 4440129 w 7467600"/>
              <a:gd name="connsiteY250" fmla="*/ 3448571 h 6858000"/>
              <a:gd name="connsiteX251" fmla="*/ 4856525 w 7467600"/>
              <a:gd name="connsiteY251" fmla="*/ 3915351 h 6858000"/>
              <a:gd name="connsiteX252" fmla="*/ 5059055 w 7467600"/>
              <a:gd name="connsiteY252" fmla="*/ 4108918 h 6858000"/>
              <a:gd name="connsiteX253" fmla="*/ 5290070 w 7467600"/>
              <a:gd name="connsiteY253" fmla="*/ 4263619 h 6858000"/>
              <a:gd name="connsiteX254" fmla="*/ 4834991 w 7467600"/>
              <a:gd name="connsiteY254" fmla="*/ 3830985 h 6858000"/>
              <a:gd name="connsiteX255" fmla="*/ 4440129 w 7467600"/>
              <a:gd name="connsiteY255" fmla="*/ 3448571 h 6858000"/>
              <a:gd name="connsiteX256" fmla="*/ 4441737 w 7467600"/>
              <a:gd name="connsiteY256" fmla="*/ 3399734 h 6858000"/>
              <a:gd name="connsiteX257" fmla="*/ 4431236 w 7467600"/>
              <a:gd name="connsiteY257" fmla="*/ 3400954 h 6858000"/>
              <a:gd name="connsiteX258" fmla="*/ 4557150 w 7467600"/>
              <a:gd name="connsiteY258" fmla="*/ 3510023 h 6858000"/>
              <a:gd name="connsiteX259" fmla="*/ 4856936 w 7467600"/>
              <a:gd name="connsiteY259" fmla="*/ 3809146 h 6858000"/>
              <a:gd name="connsiteX260" fmla="*/ 5111996 w 7467600"/>
              <a:gd name="connsiteY260" fmla="*/ 4065759 h 6858000"/>
              <a:gd name="connsiteX261" fmla="*/ 5388878 w 7467600"/>
              <a:gd name="connsiteY261" fmla="*/ 4300185 h 6858000"/>
              <a:gd name="connsiteX262" fmla="*/ 5425556 w 7467600"/>
              <a:gd name="connsiteY262" fmla="*/ 4308967 h 6858000"/>
              <a:gd name="connsiteX263" fmla="*/ 4943646 w 7467600"/>
              <a:gd name="connsiteY263" fmla="*/ 3822916 h 6858000"/>
              <a:gd name="connsiteX264" fmla="*/ 4594837 w 7467600"/>
              <a:gd name="connsiteY264" fmla="*/ 3532274 h 6858000"/>
              <a:gd name="connsiteX265" fmla="*/ 4441737 w 7467600"/>
              <a:gd name="connsiteY265" fmla="*/ 3399734 h 6858000"/>
              <a:gd name="connsiteX266" fmla="*/ 5425834 w 7467600"/>
              <a:gd name="connsiteY266" fmla="*/ 3162785 h 6858000"/>
              <a:gd name="connsiteX267" fmla="*/ 5401644 w 7467600"/>
              <a:gd name="connsiteY267" fmla="*/ 3617847 h 6858000"/>
              <a:gd name="connsiteX268" fmla="*/ 5467256 w 7467600"/>
              <a:gd name="connsiteY268" fmla="*/ 4175494 h 6858000"/>
              <a:gd name="connsiteX269" fmla="*/ 5448069 w 7467600"/>
              <a:gd name="connsiteY269" fmla="*/ 3567554 h 6858000"/>
              <a:gd name="connsiteX270" fmla="*/ 5425834 w 7467600"/>
              <a:gd name="connsiteY270" fmla="*/ 3162785 h 6858000"/>
              <a:gd name="connsiteX271" fmla="*/ 1318687 w 7467600"/>
              <a:gd name="connsiteY271" fmla="*/ 3113840 h 6858000"/>
              <a:gd name="connsiteX272" fmla="*/ 1066793 w 7467600"/>
              <a:gd name="connsiteY272" fmla="*/ 3212171 h 6858000"/>
              <a:gd name="connsiteX273" fmla="*/ 993319 w 7467600"/>
              <a:gd name="connsiteY273" fmla="*/ 3247648 h 6858000"/>
              <a:gd name="connsiteX274" fmla="*/ 853081 w 7467600"/>
              <a:gd name="connsiteY274" fmla="*/ 3312410 h 6858000"/>
              <a:gd name="connsiteX275" fmla="*/ 805957 w 7467600"/>
              <a:gd name="connsiteY275" fmla="*/ 3330443 h 6858000"/>
              <a:gd name="connsiteX276" fmla="*/ 1318687 w 7467600"/>
              <a:gd name="connsiteY276" fmla="*/ 3113840 h 6858000"/>
              <a:gd name="connsiteX277" fmla="*/ 5453702 w 7467600"/>
              <a:gd name="connsiteY277" fmla="*/ 3090882 h 6858000"/>
              <a:gd name="connsiteX278" fmla="*/ 5480135 w 7467600"/>
              <a:gd name="connsiteY278" fmla="*/ 3565802 h 6858000"/>
              <a:gd name="connsiteX279" fmla="*/ 5499023 w 7467600"/>
              <a:gd name="connsiteY279" fmla="*/ 4166310 h 6858000"/>
              <a:gd name="connsiteX280" fmla="*/ 5547022 w 7467600"/>
              <a:gd name="connsiteY280" fmla="*/ 3607838 h 6858000"/>
              <a:gd name="connsiteX281" fmla="*/ 5515964 w 7467600"/>
              <a:gd name="connsiteY281" fmla="*/ 3378541 h 6858000"/>
              <a:gd name="connsiteX282" fmla="*/ 5453702 w 7467600"/>
              <a:gd name="connsiteY282" fmla="*/ 3090882 h 6858000"/>
              <a:gd name="connsiteX283" fmla="*/ 1238695 w 7467600"/>
              <a:gd name="connsiteY283" fmla="*/ 3076820 h 6858000"/>
              <a:gd name="connsiteX284" fmla="*/ 716371 w 7467600"/>
              <a:gd name="connsiteY284" fmla="*/ 3293249 h 6858000"/>
              <a:gd name="connsiteX285" fmla="*/ 579522 w 7467600"/>
              <a:gd name="connsiteY285" fmla="*/ 3371759 h 6858000"/>
              <a:gd name="connsiteX286" fmla="*/ 600288 w 7467600"/>
              <a:gd name="connsiteY286" fmla="*/ 3365555 h 6858000"/>
              <a:gd name="connsiteX287" fmla="*/ 840692 w 7467600"/>
              <a:gd name="connsiteY287" fmla="*/ 3284921 h 6858000"/>
              <a:gd name="connsiteX288" fmla="*/ 979248 w 7467600"/>
              <a:gd name="connsiteY288" fmla="*/ 3221003 h 6858000"/>
              <a:gd name="connsiteX289" fmla="*/ 1053282 w 7467600"/>
              <a:gd name="connsiteY289" fmla="*/ 3185247 h 6858000"/>
              <a:gd name="connsiteX290" fmla="*/ 1320603 w 7467600"/>
              <a:gd name="connsiteY290" fmla="*/ 3081281 h 6858000"/>
              <a:gd name="connsiteX291" fmla="*/ 1238695 w 7467600"/>
              <a:gd name="connsiteY291" fmla="*/ 3076820 h 6858000"/>
              <a:gd name="connsiteX292" fmla="*/ 5425627 w 7467600"/>
              <a:gd name="connsiteY292" fmla="*/ 2954192 h 6858000"/>
              <a:gd name="connsiteX293" fmla="*/ 5470770 w 7467600"/>
              <a:gd name="connsiteY293" fmla="*/ 3005435 h 6858000"/>
              <a:gd name="connsiteX294" fmla="*/ 5519779 w 7467600"/>
              <a:gd name="connsiteY294" fmla="*/ 4359223 h 6858000"/>
              <a:gd name="connsiteX295" fmla="*/ 5520293 w 7467600"/>
              <a:gd name="connsiteY295" fmla="*/ 4360602 h 6858000"/>
              <a:gd name="connsiteX296" fmla="*/ 5767221 w 7467600"/>
              <a:gd name="connsiteY296" fmla="*/ 4665564 h 6858000"/>
              <a:gd name="connsiteX297" fmla="*/ 6937169 w 7467600"/>
              <a:gd name="connsiteY297" fmla="*/ 4815941 h 6858000"/>
              <a:gd name="connsiteX298" fmla="*/ 6953922 w 7467600"/>
              <a:gd name="connsiteY298" fmla="*/ 4890068 h 6858000"/>
              <a:gd name="connsiteX299" fmla="*/ 6071359 w 7467600"/>
              <a:gd name="connsiteY299" fmla="*/ 4770770 h 6858000"/>
              <a:gd name="connsiteX300" fmla="*/ 6038839 w 7467600"/>
              <a:gd name="connsiteY300" fmla="*/ 4764474 h 6858000"/>
              <a:gd name="connsiteX301" fmla="*/ 6038706 w 7467600"/>
              <a:gd name="connsiteY301" fmla="*/ 4763847 h 6858000"/>
              <a:gd name="connsiteX302" fmla="*/ 6037784 w 7467600"/>
              <a:gd name="connsiteY302" fmla="*/ 4764270 h 6858000"/>
              <a:gd name="connsiteX303" fmla="*/ 6038839 w 7467600"/>
              <a:gd name="connsiteY303" fmla="*/ 4764474 h 6858000"/>
              <a:gd name="connsiteX304" fmla="*/ 6040338 w 7467600"/>
              <a:gd name="connsiteY304" fmla="*/ 4771418 h 6858000"/>
              <a:gd name="connsiteX305" fmla="*/ 6024488 w 7467600"/>
              <a:gd name="connsiteY305" fmla="*/ 4809903 h 6858000"/>
              <a:gd name="connsiteX306" fmla="*/ 5599771 w 7467600"/>
              <a:gd name="connsiteY306" fmla="*/ 5509652 h 6858000"/>
              <a:gd name="connsiteX307" fmla="*/ 5548843 w 7467600"/>
              <a:gd name="connsiteY307" fmla="*/ 5563845 h 6858000"/>
              <a:gd name="connsiteX308" fmla="*/ 5940952 w 7467600"/>
              <a:gd name="connsiteY308" fmla="*/ 6250028 h 6858000"/>
              <a:gd name="connsiteX309" fmla="*/ 6043441 w 7467600"/>
              <a:gd name="connsiteY309" fmla="*/ 6665847 h 6858000"/>
              <a:gd name="connsiteX310" fmla="*/ 6093432 w 7467600"/>
              <a:gd name="connsiteY310" fmla="*/ 6858000 h 6858000"/>
              <a:gd name="connsiteX311" fmla="*/ 6034344 w 7467600"/>
              <a:gd name="connsiteY311" fmla="*/ 6858000 h 6858000"/>
              <a:gd name="connsiteX312" fmla="*/ 6026679 w 7467600"/>
              <a:gd name="connsiteY312" fmla="*/ 6836959 h 6858000"/>
              <a:gd name="connsiteX313" fmla="*/ 5800441 w 7467600"/>
              <a:gd name="connsiteY313" fmla="*/ 6335286 h 6858000"/>
              <a:gd name="connsiteX314" fmla="*/ 5526562 w 7467600"/>
              <a:gd name="connsiteY314" fmla="*/ 5705388 h 6858000"/>
              <a:gd name="connsiteX315" fmla="*/ 5519640 w 7467600"/>
              <a:gd name="connsiteY315" fmla="*/ 5683774 h 6858000"/>
              <a:gd name="connsiteX316" fmla="*/ 5844559 w 7467600"/>
              <a:gd name="connsiteY316" fmla="*/ 6553349 h 6858000"/>
              <a:gd name="connsiteX317" fmla="*/ 5975994 w 7467600"/>
              <a:gd name="connsiteY317" fmla="*/ 6858000 h 6858000"/>
              <a:gd name="connsiteX318" fmla="*/ 5898547 w 7467600"/>
              <a:gd name="connsiteY318" fmla="*/ 6858000 h 6858000"/>
              <a:gd name="connsiteX319" fmla="*/ 5682041 w 7467600"/>
              <a:gd name="connsiteY319" fmla="*/ 6355860 h 6858000"/>
              <a:gd name="connsiteX320" fmla="*/ 5461758 w 7467600"/>
              <a:gd name="connsiteY320" fmla="*/ 5820220 h 6858000"/>
              <a:gd name="connsiteX321" fmla="*/ 5237282 w 7467600"/>
              <a:gd name="connsiteY321" fmla="*/ 6579086 h 6858000"/>
              <a:gd name="connsiteX322" fmla="*/ 5115009 w 7467600"/>
              <a:gd name="connsiteY322" fmla="*/ 6858000 h 6858000"/>
              <a:gd name="connsiteX323" fmla="*/ 5028074 w 7467600"/>
              <a:gd name="connsiteY323" fmla="*/ 6858000 h 6858000"/>
              <a:gd name="connsiteX324" fmla="*/ 5079508 w 7467600"/>
              <a:gd name="connsiteY324" fmla="*/ 6749074 h 6858000"/>
              <a:gd name="connsiteX325" fmla="*/ 5371846 w 7467600"/>
              <a:gd name="connsiteY325" fmla="*/ 5924413 h 6858000"/>
              <a:gd name="connsiteX326" fmla="*/ 5270512 w 7467600"/>
              <a:gd name="connsiteY326" fmla="*/ 6138975 h 6858000"/>
              <a:gd name="connsiteX327" fmla="*/ 5062409 w 7467600"/>
              <a:gd name="connsiteY327" fmla="*/ 6653544 h 6858000"/>
              <a:gd name="connsiteX328" fmla="*/ 5036628 w 7467600"/>
              <a:gd name="connsiteY328" fmla="*/ 6754247 h 6858000"/>
              <a:gd name="connsiteX329" fmla="*/ 5009112 w 7467600"/>
              <a:gd name="connsiteY329" fmla="*/ 6858000 h 6858000"/>
              <a:gd name="connsiteX330" fmla="*/ 4976679 w 7467600"/>
              <a:gd name="connsiteY330" fmla="*/ 6858000 h 6858000"/>
              <a:gd name="connsiteX331" fmla="*/ 5006537 w 7467600"/>
              <a:gd name="connsiteY331" fmla="*/ 6747068 h 6858000"/>
              <a:gd name="connsiteX332" fmla="*/ 5032723 w 7467600"/>
              <a:gd name="connsiteY332" fmla="*/ 6644957 h 6858000"/>
              <a:gd name="connsiteX333" fmla="*/ 5242949 w 7467600"/>
              <a:gd name="connsiteY333" fmla="*/ 6125175 h 6858000"/>
              <a:gd name="connsiteX334" fmla="*/ 5286321 w 7467600"/>
              <a:gd name="connsiteY334" fmla="*/ 6033555 h 6858000"/>
              <a:gd name="connsiteX335" fmla="*/ 5008210 w 7467600"/>
              <a:gd name="connsiteY335" fmla="*/ 6649194 h 6858000"/>
              <a:gd name="connsiteX336" fmla="*/ 4986321 w 7467600"/>
              <a:gd name="connsiteY336" fmla="*/ 6765687 h 6858000"/>
              <a:gd name="connsiteX337" fmla="*/ 4973474 w 7467600"/>
              <a:gd name="connsiteY337" fmla="*/ 6858000 h 6858000"/>
              <a:gd name="connsiteX338" fmla="*/ 4907178 w 7467600"/>
              <a:gd name="connsiteY338" fmla="*/ 6858000 h 6858000"/>
              <a:gd name="connsiteX339" fmla="*/ 4910810 w 7467600"/>
              <a:gd name="connsiteY339" fmla="*/ 6829660 h 6858000"/>
              <a:gd name="connsiteX340" fmla="*/ 4987461 w 7467600"/>
              <a:gd name="connsiteY340" fmla="*/ 6432994 h 6858000"/>
              <a:gd name="connsiteX341" fmla="*/ 5179262 w 7467600"/>
              <a:gd name="connsiteY341" fmla="*/ 6035044 h 6858000"/>
              <a:gd name="connsiteX342" fmla="*/ 4689678 w 7467600"/>
              <a:gd name="connsiteY342" fmla="*/ 6440241 h 6858000"/>
              <a:gd name="connsiteX343" fmla="*/ 4477543 w 7467600"/>
              <a:gd name="connsiteY343" fmla="*/ 6674836 h 6858000"/>
              <a:gd name="connsiteX344" fmla="*/ 4329957 w 7467600"/>
              <a:gd name="connsiteY344" fmla="*/ 6858000 h 6858000"/>
              <a:gd name="connsiteX345" fmla="*/ 4218595 w 7467600"/>
              <a:gd name="connsiteY345" fmla="*/ 6858000 h 6858000"/>
              <a:gd name="connsiteX346" fmla="*/ 4368888 w 7467600"/>
              <a:gd name="connsiteY346" fmla="*/ 6668412 h 6858000"/>
              <a:gd name="connsiteX347" fmla="*/ 4563091 w 7467600"/>
              <a:gd name="connsiteY347" fmla="*/ 6442508 h 6858000"/>
              <a:gd name="connsiteX348" fmla="*/ 5387324 w 7467600"/>
              <a:gd name="connsiteY348" fmla="*/ 5705830 h 6858000"/>
              <a:gd name="connsiteX349" fmla="*/ 5073620 w 7467600"/>
              <a:gd name="connsiteY349" fmla="*/ 5955437 h 6858000"/>
              <a:gd name="connsiteX350" fmla="*/ 4689789 w 7467600"/>
              <a:gd name="connsiteY350" fmla="*/ 6268382 h 6858000"/>
              <a:gd name="connsiteX351" fmla="*/ 4418722 w 7467600"/>
              <a:gd name="connsiteY351" fmla="*/ 6570886 h 6858000"/>
              <a:gd name="connsiteX352" fmla="*/ 4214944 w 7467600"/>
              <a:gd name="connsiteY352" fmla="*/ 6858000 h 6858000"/>
              <a:gd name="connsiteX353" fmla="*/ 4177898 w 7467600"/>
              <a:gd name="connsiteY353" fmla="*/ 6858000 h 6858000"/>
              <a:gd name="connsiteX354" fmla="*/ 4391597 w 7467600"/>
              <a:gd name="connsiteY354" fmla="*/ 6556370 h 6858000"/>
              <a:gd name="connsiteX355" fmla="*/ 4668889 w 7467600"/>
              <a:gd name="connsiteY355" fmla="*/ 6246399 h 6858000"/>
              <a:gd name="connsiteX356" fmla="*/ 5055427 w 7467600"/>
              <a:gd name="connsiteY356" fmla="*/ 5931476 h 6858000"/>
              <a:gd name="connsiteX357" fmla="*/ 5371814 w 7467600"/>
              <a:gd name="connsiteY357" fmla="*/ 5678975 h 6858000"/>
              <a:gd name="connsiteX358" fmla="*/ 4987918 w 7467600"/>
              <a:gd name="connsiteY358" fmla="*/ 5838701 h 6858000"/>
              <a:gd name="connsiteX359" fmla="*/ 4317146 w 7467600"/>
              <a:gd name="connsiteY359" fmla="*/ 6587716 h 6858000"/>
              <a:gd name="connsiteX360" fmla="*/ 4171627 w 7467600"/>
              <a:gd name="connsiteY360" fmla="*/ 6858000 h 6858000"/>
              <a:gd name="connsiteX361" fmla="*/ 4081585 w 7467600"/>
              <a:gd name="connsiteY361" fmla="*/ 6858000 h 6858000"/>
              <a:gd name="connsiteX362" fmla="*/ 4238603 w 7467600"/>
              <a:gd name="connsiteY362" fmla="*/ 6559341 h 6858000"/>
              <a:gd name="connsiteX363" fmla="*/ 4778333 w 7467600"/>
              <a:gd name="connsiteY363" fmla="*/ 5873626 h 6858000"/>
              <a:gd name="connsiteX364" fmla="*/ 5414185 w 7467600"/>
              <a:gd name="connsiteY364" fmla="*/ 5573882 h 6858000"/>
              <a:gd name="connsiteX365" fmla="*/ 5959648 w 7467600"/>
              <a:gd name="connsiteY365" fmla="*/ 4760797 h 6858000"/>
              <a:gd name="connsiteX366" fmla="*/ 5355019 w 7467600"/>
              <a:gd name="connsiteY366" fmla="*/ 4734672 h 6858000"/>
              <a:gd name="connsiteX367" fmla="*/ 5083565 w 7467600"/>
              <a:gd name="connsiteY367" fmla="*/ 5179121 h 6858000"/>
              <a:gd name="connsiteX368" fmla="*/ 4713577 w 7467600"/>
              <a:gd name="connsiteY368" fmla="*/ 5616803 h 6858000"/>
              <a:gd name="connsiteX369" fmla="*/ 3989559 w 7467600"/>
              <a:gd name="connsiteY369" fmla="*/ 6145945 h 6858000"/>
              <a:gd name="connsiteX370" fmla="*/ 3939824 w 7467600"/>
              <a:gd name="connsiteY370" fmla="*/ 6066900 h 6858000"/>
              <a:gd name="connsiteX371" fmla="*/ 4584537 w 7467600"/>
              <a:gd name="connsiteY371" fmla="*/ 5324826 h 6858000"/>
              <a:gd name="connsiteX372" fmla="*/ 5037105 w 7467600"/>
              <a:gd name="connsiteY372" fmla="*/ 5088765 h 6858000"/>
              <a:gd name="connsiteX373" fmla="*/ 5039930 w 7467600"/>
              <a:gd name="connsiteY373" fmla="*/ 5089585 h 6858000"/>
              <a:gd name="connsiteX374" fmla="*/ 5263764 w 7467600"/>
              <a:gd name="connsiteY374" fmla="*/ 4735525 h 6858000"/>
              <a:gd name="connsiteX375" fmla="*/ 4086300 w 7467600"/>
              <a:gd name="connsiteY375" fmla="*/ 4884599 h 6858000"/>
              <a:gd name="connsiteX376" fmla="*/ 4085485 w 7467600"/>
              <a:gd name="connsiteY376" fmla="*/ 4899070 h 6858000"/>
              <a:gd name="connsiteX377" fmla="*/ 3871915 w 7467600"/>
              <a:gd name="connsiteY377" fmla="*/ 5253645 h 6858000"/>
              <a:gd name="connsiteX378" fmla="*/ 3799374 w 7467600"/>
              <a:gd name="connsiteY378" fmla="*/ 5466127 h 6858000"/>
              <a:gd name="connsiteX379" fmla="*/ 3498850 w 7467600"/>
              <a:gd name="connsiteY379" fmla="*/ 6661888 h 6858000"/>
              <a:gd name="connsiteX380" fmla="*/ 3399216 w 7467600"/>
              <a:gd name="connsiteY380" fmla="*/ 6858000 h 6858000"/>
              <a:gd name="connsiteX381" fmla="*/ 3303688 w 7467600"/>
              <a:gd name="connsiteY381" fmla="*/ 6858000 h 6858000"/>
              <a:gd name="connsiteX382" fmla="*/ 3391774 w 7467600"/>
              <a:gd name="connsiteY382" fmla="*/ 6697181 h 6858000"/>
              <a:gd name="connsiteX383" fmla="*/ 3735540 w 7467600"/>
              <a:gd name="connsiteY383" fmla="*/ 5546923 h 6858000"/>
              <a:gd name="connsiteX384" fmla="*/ 3729438 w 7467600"/>
              <a:gd name="connsiteY384" fmla="*/ 5569058 h 6858000"/>
              <a:gd name="connsiteX385" fmla="*/ 3707782 w 7467600"/>
              <a:gd name="connsiteY385" fmla="*/ 5644908 h 6858000"/>
              <a:gd name="connsiteX386" fmla="*/ 3583827 w 7467600"/>
              <a:gd name="connsiteY386" fmla="*/ 6039215 h 6858000"/>
              <a:gd name="connsiteX387" fmla="*/ 3547861 w 7467600"/>
              <a:gd name="connsiteY387" fmla="*/ 6129609 h 6858000"/>
              <a:gd name="connsiteX388" fmla="*/ 3490905 w 7467600"/>
              <a:gd name="connsiteY388" fmla="*/ 6277660 h 6858000"/>
              <a:gd name="connsiteX389" fmla="*/ 3455859 w 7467600"/>
              <a:gd name="connsiteY389" fmla="*/ 6391301 h 6858000"/>
              <a:gd name="connsiteX390" fmla="*/ 3429112 w 7467600"/>
              <a:gd name="connsiteY390" fmla="*/ 6479469 h 6858000"/>
              <a:gd name="connsiteX391" fmla="*/ 3304862 w 7467600"/>
              <a:gd name="connsiteY391" fmla="*/ 6796476 h 6858000"/>
              <a:gd name="connsiteX392" fmla="*/ 3276071 w 7467600"/>
              <a:gd name="connsiteY392" fmla="*/ 6858000 h 6858000"/>
              <a:gd name="connsiteX393" fmla="*/ 3240805 w 7467600"/>
              <a:gd name="connsiteY393" fmla="*/ 6858000 h 6858000"/>
              <a:gd name="connsiteX394" fmla="*/ 3275917 w 7467600"/>
              <a:gd name="connsiteY394" fmla="*/ 6783192 h 6858000"/>
              <a:gd name="connsiteX395" fmla="*/ 3399358 w 7467600"/>
              <a:gd name="connsiteY395" fmla="*/ 6469011 h 6858000"/>
              <a:gd name="connsiteX396" fmla="*/ 3425650 w 7467600"/>
              <a:gd name="connsiteY396" fmla="*/ 6381333 h 6858000"/>
              <a:gd name="connsiteX397" fmla="*/ 3460661 w 7467600"/>
              <a:gd name="connsiteY397" fmla="*/ 6266763 h 6858000"/>
              <a:gd name="connsiteX398" fmla="*/ 3518021 w 7467600"/>
              <a:gd name="connsiteY398" fmla="*/ 6117298 h 6858000"/>
              <a:gd name="connsiteX399" fmla="*/ 3554035 w 7467600"/>
              <a:gd name="connsiteY399" fmla="*/ 6027832 h 6858000"/>
              <a:gd name="connsiteX400" fmla="*/ 3677174 w 7467600"/>
              <a:gd name="connsiteY400" fmla="*/ 5636351 h 6858000"/>
              <a:gd name="connsiteX401" fmla="*/ 3698819 w 7467600"/>
              <a:gd name="connsiteY401" fmla="*/ 5560503 h 6858000"/>
              <a:gd name="connsiteX402" fmla="*/ 3702094 w 7467600"/>
              <a:gd name="connsiteY402" fmla="*/ 5549194 h 6858000"/>
              <a:gd name="connsiteX403" fmla="*/ 3398355 w 7467600"/>
              <a:gd name="connsiteY403" fmla="*/ 6094603 h 6858000"/>
              <a:gd name="connsiteX404" fmla="*/ 3193941 w 7467600"/>
              <a:gd name="connsiteY404" fmla="*/ 6798775 h 6858000"/>
              <a:gd name="connsiteX405" fmla="*/ 3184140 w 7467600"/>
              <a:gd name="connsiteY405" fmla="*/ 6858000 h 6858000"/>
              <a:gd name="connsiteX406" fmla="*/ 3099978 w 7467600"/>
              <a:gd name="connsiteY406" fmla="*/ 6858000 h 6858000"/>
              <a:gd name="connsiteX407" fmla="*/ 3101556 w 7467600"/>
              <a:gd name="connsiteY407" fmla="*/ 6843337 h 6858000"/>
              <a:gd name="connsiteX408" fmla="*/ 3370162 w 7467600"/>
              <a:gd name="connsiteY408" fmla="*/ 5785550 h 6858000"/>
              <a:gd name="connsiteX409" fmla="*/ 3746477 w 7467600"/>
              <a:gd name="connsiteY409" fmla="*/ 5377889 h 6858000"/>
              <a:gd name="connsiteX410" fmla="*/ 3863399 w 7467600"/>
              <a:gd name="connsiteY410" fmla="*/ 5087257 h 6858000"/>
              <a:gd name="connsiteX411" fmla="*/ 3968712 w 7467600"/>
              <a:gd name="connsiteY411" fmla="*/ 4913989 h 6858000"/>
              <a:gd name="connsiteX412" fmla="*/ 2792390 w 7467600"/>
              <a:gd name="connsiteY412" fmla="*/ 5382974 h 6858000"/>
              <a:gd name="connsiteX413" fmla="*/ 2714982 w 7467600"/>
              <a:gd name="connsiteY413" fmla="*/ 5427051 h 6858000"/>
              <a:gd name="connsiteX414" fmla="*/ 2813361 w 7467600"/>
              <a:gd name="connsiteY414" fmla="*/ 6023912 h 6858000"/>
              <a:gd name="connsiteX415" fmla="*/ 2688430 w 7467600"/>
              <a:gd name="connsiteY415" fmla="*/ 6801564 h 6858000"/>
              <a:gd name="connsiteX416" fmla="*/ 2629626 w 7467600"/>
              <a:gd name="connsiteY416" fmla="*/ 6763394 h 6858000"/>
              <a:gd name="connsiteX417" fmla="*/ 2565328 w 7467600"/>
              <a:gd name="connsiteY417" fmla="*/ 5516399 h 6858000"/>
              <a:gd name="connsiteX418" fmla="*/ 1922999 w 7467600"/>
              <a:gd name="connsiteY418" fmla="*/ 5980343 h 6858000"/>
              <a:gd name="connsiteX419" fmla="*/ 1950261 w 7467600"/>
              <a:gd name="connsiteY419" fmla="*/ 6405858 h 6858000"/>
              <a:gd name="connsiteX420" fmla="*/ 2365554 w 7467600"/>
              <a:gd name="connsiteY420" fmla="*/ 6759107 h 6858000"/>
              <a:gd name="connsiteX421" fmla="*/ 2424142 w 7467600"/>
              <a:gd name="connsiteY421" fmla="*/ 6858000 h 6858000"/>
              <a:gd name="connsiteX422" fmla="*/ 2395994 w 7467600"/>
              <a:gd name="connsiteY422" fmla="*/ 6858000 h 6858000"/>
              <a:gd name="connsiteX423" fmla="*/ 2392863 w 7467600"/>
              <a:gd name="connsiteY423" fmla="*/ 6852964 h 6858000"/>
              <a:gd name="connsiteX424" fmla="*/ 2017589 w 7467600"/>
              <a:gd name="connsiteY424" fmla="*/ 6493982 h 6858000"/>
              <a:gd name="connsiteX425" fmla="*/ 2147336 w 7467600"/>
              <a:gd name="connsiteY425" fmla="*/ 6594052 h 6858000"/>
              <a:gd name="connsiteX426" fmla="*/ 2207047 w 7467600"/>
              <a:gd name="connsiteY426" fmla="*/ 6654540 h 6858000"/>
              <a:gd name="connsiteX427" fmla="*/ 2299106 w 7467600"/>
              <a:gd name="connsiteY427" fmla="*/ 6778931 h 6858000"/>
              <a:gd name="connsiteX428" fmla="*/ 2314430 w 7467600"/>
              <a:gd name="connsiteY428" fmla="*/ 6801144 h 6858000"/>
              <a:gd name="connsiteX429" fmla="*/ 2352406 w 7467600"/>
              <a:gd name="connsiteY429" fmla="*/ 6858000 h 6858000"/>
              <a:gd name="connsiteX430" fmla="*/ 2314492 w 7467600"/>
              <a:gd name="connsiteY430" fmla="*/ 6858000 h 6858000"/>
              <a:gd name="connsiteX431" fmla="*/ 2288095 w 7467600"/>
              <a:gd name="connsiteY431" fmla="*/ 6818030 h 6858000"/>
              <a:gd name="connsiteX432" fmla="*/ 2272768 w 7467600"/>
              <a:gd name="connsiteY432" fmla="*/ 6795822 h 6858000"/>
              <a:gd name="connsiteX433" fmla="*/ 2182715 w 7467600"/>
              <a:gd name="connsiteY433" fmla="*/ 6675071 h 6858000"/>
              <a:gd name="connsiteX434" fmla="*/ 2032061 w 7467600"/>
              <a:gd name="connsiteY434" fmla="*/ 6541380 h 6858000"/>
              <a:gd name="connsiteX435" fmla="*/ 2257220 w 7467600"/>
              <a:gd name="connsiteY435" fmla="*/ 6826257 h 6858000"/>
              <a:gd name="connsiteX436" fmla="*/ 2281324 w 7467600"/>
              <a:gd name="connsiteY436" fmla="*/ 6858000 h 6858000"/>
              <a:gd name="connsiteX437" fmla="*/ 2242860 w 7467600"/>
              <a:gd name="connsiteY437" fmla="*/ 6858000 h 6858000"/>
              <a:gd name="connsiteX438" fmla="*/ 2232818 w 7467600"/>
              <a:gd name="connsiteY438" fmla="*/ 6844926 h 6858000"/>
              <a:gd name="connsiteX439" fmla="*/ 1990172 w 7467600"/>
              <a:gd name="connsiteY439" fmla="*/ 6542121 h 6858000"/>
              <a:gd name="connsiteX440" fmla="*/ 2124090 w 7467600"/>
              <a:gd name="connsiteY440" fmla="*/ 6761017 h 6858000"/>
              <a:gd name="connsiteX441" fmla="*/ 2200380 w 7467600"/>
              <a:gd name="connsiteY441" fmla="*/ 6858000 h 6858000"/>
              <a:gd name="connsiteX442" fmla="*/ 2147507 w 7467600"/>
              <a:gd name="connsiteY442" fmla="*/ 6858000 h 6858000"/>
              <a:gd name="connsiteX443" fmla="*/ 2070668 w 7467600"/>
              <a:gd name="connsiteY443" fmla="*/ 6761520 h 6858000"/>
              <a:gd name="connsiteX444" fmla="*/ 1975142 w 7467600"/>
              <a:gd name="connsiteY444" fmla="*/ 6585570 h 6858000"/>
              <a:gd name="connsiteX445" fmla="*/ 2050035 w 7467600"/>
              <a:gd name="connsiteY445" fmla="*/ 6813345 h 6858000"/>
              <a:gd name="connsiteX446" fmla="*/ 2063025 w 7467600"/>
              <a:gd name="connsiteY446" fmla="*/ 6858000 h 6858000"/>
              <a:gd name="connsiteX447" fmla="*/ 2021675 w 7467600"/>
              <a:gd name="connsiteY447" fmla="*/ 6858000 h 6858000"/>
              <a:gd name="connsiteX448" fmla="*/ 2019308 w 7467600"/>
              <a:gd name="connsiteY448" fmla="*/ 6847118 h 6858000"/>
              <a:gd name="connsiteX449" fmla="*/ 1938835 w 7467600"/>
              <a:gd name="connsiteY449" fmla="*/ 6551160 h 6858000"/>
              <a:gd name="connsiteX450" fmla="*/ 1953230 w 7467600"/>
              <a:gd name="connsiteY450" fmla="*/ 6759699 h 6858000"/>
              <a:gd name="connsiteX451" fmla="*/ 1956763 w 7467600"/>
              <a:gd name="connsiteY451" fmla="*/ 6778191 h 6858000"/>
              <a:gd name="connsiteX452" fmla="*/ 1967925 w 7467600"/>
              <a:gd name="connsiteY452" fmla="*/ 6858000 h 6858000"/>
              <a:gd name="connsiteX453" fmla="*/ 1936622 w 7467600"/>
              <a:gd name="connsiteY453" fmla="*/ 6858000 h 6858000"/>
              <a:gd name="connsiteX454" fmla="*/ 1926261 w 7467600"/>
              <a:gd name="connsiteY454" fmla="*/ 6784064 h 6858000"/>
              <a:gd name="connsiteX455" fmla="*/ 1922724 w 7467600"/>
              <a:gd name="connsiteY455" fmla="*/ 6765577 h 6858000"/>
              <a:gd name="connsiteX456" fmla="*/ 1904650 w 7467600"/>
              <a:gd name="connsiteY456" fmla="*/ 6639616 h 6858000"/>
              <a:gd name="connsiteX457" fmla="*/ 1885273 w 7467600"/>
              <a:gd name="connsiteY457" fmla="*/ 6858000 h 6858000"/>
              <a:gd name="connsiteX458" fmla="*/ 1854363 w 7467600"/>
              <a:gd name="connsiteY458" fmla="*/ 6858000 h 6858000"/>
              <a:gd name="connsiteX459" fmla="*/ 1880391 w 7467600"/>
              <a:gd name="connsiteY459" fmla="*/ 6603796 h 6858000"/>
              <a:gd name="connsiteX460" fmla="*/ 1818273 w 7467600"/>
              <a:gd name="connsiteY460" fmla="*/ 6715729 h 6858000"/>
              <a:gd name="connsiteX461" fmla="*/ 1794691 w 7467600"/>
              <a:gd name="connsiteY461" fmla="*/ 6843239 h 6858000"/>
              <a:gd name="connsiteX462" fmla="*/ 1794914 w 7467600"/>
              <a:gd name="connsiteY462" fmla="*/ 6858000 h 6858000"/>
              <a:gd name="connsiteX463" fmla="*/ 1746128 w 7467600"/>
              <a:gd name="connsiteY463" fmla="*/ 6858000 h 6858000"/>
              <a:gd name="connsiteX464" fmla="*/ 1753934 w 7467600"/>
              <a:gd name="connsiteY464" fmla="*/ 6724796 h 6858000"/>
              <a:gd name="connsiteX465" fmla="*/ 1792053 w 7467600"/>
              <a:gd name="connsiteY465" fmla="*/ 6572396 h 6858000"/>
              <a:gd name="connsiteX466" fmla="*/ 1862248 w 7467600"/>
              <a:gd name="connsiteY466" fmla="*/ 6266397 h 6858000"/>
              <a:gd name="connsiteX467" fmla="*/ 1862250 w 7467600"/>
              <a:gd name="connsiteY467" fmla="*/ 6033531 h 6858000"/>
              <a:gd name="connsiteX468" fmla="*/ 1211999 w 7467600"/>
              <a:gd name="connsiteY468" fmla="*/ 6683610 h 6858000"/>
              <a:gd name="connsiteX469" fmla="*/ 1213266 w 7467600"/>
              <a:gd name="connsiteY469" fmla="*/ 6691947 h 6858000"/>
              <a:gd name="connsiteX470" fmla="*/ 1203370 w 7467600"/>
              <a:gd name="connsiteY470" fmla="*/ 6850676 h 6858000"/>
              <a:gd name="connsiteX471" fmla="*/ 1203671 w 7467600"/>
              <a:gd name="connsiteY471" fmla="*/ 6858000 h 6858000"/>
              <a:gd name="connsiteX472" fmla="*/ 1143180 w 7467600"/>
              <a:gd name="connsiteY472" fmla="*/ 6858000 h 6858000"/>
              <a:gd name="connsiteX473" fmla="*/ 1142176 w 7467600"/>
              <a:gd name="connsiteY473" fmla="*/ 6766045 h 6858000"/>
              <a:gd name="connsiteX474" fmla="*/ 1067484 w 7467600"/>
              <a:gd name="connsiteY474" fmla="*/ 6858000 h 6858000"/>
              <a:gd name="connsiteX475" fmla="*/ 953928 w 7467600"/>
              <a:gd name="connsiteY475" fmla="*/ 6858000 h 6858000"/>
              <a:gd name="connsiteX476" fmla="*/ 959715 w 7467600"/>
              <a:gd name="connsiteY476" fmla="*/ 6850185 h 6858000"/>
              <a:gd name="connsiteX477" fmla="*/ 1483788 w 7467600"/>
              <a:gd name="connsiteY477" fmla="*/ 6259174 h 6858000"/>
              <a:gd name="connsiteX478" fmla="*/ 1100671 w 7467600"/>
              <a:gd name="connsiteY478" fmla="*/ 6252137 h 6858000"/>
              <a:gd name="connsiteX479" fmla="*/ 1090144 w 7467600"/>
              <a:gd name="connsiteY479" fmla="*/ 6256748 h 6858000"/>
              <a:gd name="connsiteX480" fmla="*/ 1095872 w 7467600"/>
              <a:gd name="connsiteY480" fmla="*/ 6271892 h 6858000"/>
              <a:gd name="connsiteX481" fmla="*/ 262785 w 7467600"/>
              <a:gd name="connsiteY481" fmla="*/ 6845450 h 6858000"/>
              <a:gd name="connsiteX482" fmla="*/ 209968 w 7467600"/>
              <a:gd name="connsiteY482" fmla="*/ 6770713 h 6858000"/>
              <a:gd name="connsiteX483" fmla="*/ 873460 w 7467600"/>
              <a:gd name="connsiteY483" fmla="*/ 6253768 h 6858000"/>
              <a:gd name="connsiteX484" fmla="*/ 192686 w 7467600"/>
              <a:gd name="connsiteY484" fmla="*/ 5849257 h 6858000"/>
              <a:gd name="connsiteX485" fmla="*/ 4696 w 7467600"/>
              <a:gd name="connsiteY485" fmla="*/ 5697668 h 6858000"/>
              <a:gd name="connsiteX486" fmla="*/ 0 w 7467600"/>
              <a:gd name="connsiteY486" fmla="*/ 5689984 h 6858000"/>
              <a:gd name="connsiteX487" fmla="*/ 0 w 7467600"/>
              <a:gd name="connsiteY487" fmla="*/ 5513472 h 6858000"/>
              <a:gd name="connsiteX488" fmla="*/ 174101 w 7467600"/>
              <a:gd name="connsiteY488" fmla="*/ 5620277 h 6858000"/>
              <a:gd name="connsiteX489" fmla="*/ 891800 w 7467600"/>
              <a:gd name="connsiteY489" fmla="*/ 6036935 h 6858000"/>
              <a:gd name="connsiteX490" fmla="*/ 1072219 w 7467600"/>
              <a:gd name="connsiteY490" fmla="*/ 6169443 h 6858000"/>
              <a:gd name="connsiteX491" fmla="*/ 1074117 w 7467600"/>
              <a:gd name="connsiteY491" fmla="*/ 6170301 h 6858000"/>
              <a:gd name="connsiteX492" fmla="*/ 1083114 w 7467600"/>
              <a:gd name="connsiteY492" fmla="*/ 6174131 h 6858000"/>
              <a:gd name="connsiteX493" fmla="*/ 1543010 w 7467600"/>
              <a:gd name="connsiteY493" fmla="*/ 6191140 h 6858000"/>
              <a:gd name="connsiteX494" fmla="*/ 1551080 w 7467600"/>
              <a:gd name="connsiteY494" fmla="*/ 6195006 h 6858000"/>
              <a:gd name="connsiteX495" fmla="*/ 2345443 w 7467600"/>
              <a:gd name="connsiteY495" fmla="*/ 5549882 h 6858000"/>
              <a:gd name="connsiteX496" fmla="*/ 1721499 w 7467600"/>
              <a:gd name="connsiteY496" fmla="*/ 5599969 h 6858000"/>
              <a:gd name="connsiteX497" fmla="*/ 767716 w 7467600"/>
              <a:gd name="connsiteY497" fmla="*/ 5472768 h 6858000"/>
              <a:gd name="connsiteX498" fmla="*/ 722147 w 7467600"/>
              <a:gd name="connsiteY498" fmla="*/ 5393091 h 6858000"/>
              <a:gd name="connsiteX499" fmla="*/ 1485552 w 7467600"/>
              <a:gd name="connsiteY499" fmla="*/ 5313202 h 6858000"/>
              <a:gd name="connsiteX500" fmla="*/ 2143004 w 7467600"/>
              <a:gd name="connsiteY500" fmla="*/ 5402420 h 6858000"/>
              <a:gd name="connsiteX501" fmla="*/ 1933391 w 7467600"/>
              <a:gd name="connsiteY501" fmla="*/ 5156971 h 6858000"/>
              <a:gd name="connsiteX502" fmla="*/ 1827118 w 7467600"/>
              <a:gd name="connsiteY502" fmla="*/ 4968410 h 6858000"/>
              <a:gd name="connsiteX503" fmla="*/ 1837349 w 7467600"/>
              <a:gd name="connsiteY503" fmla="*/ 4956357 h 6858000"/>
              <a:gd name="connsiteX504" fmla="*/ 2162835 w 7467600"/>
              <a:gd name="connsiteY504" fmla="*/ 5187853 h 6858000"/>
              <a:gd name="connsiteX505" fmla="*/ 2257167 w 7467600"/>
              <a:gd name="connsiteY505" fmla="*/ 5462123 h 6858000"/>
              <a:gd name="connsiteX506" fmla="*/ 2261598 w 7467600"/>
              <a:gd name="connsiteY506" fmla="*/ 5467998 h 6858000"/>
              <a:gd name="connsiteX507" fmla="*/ 2437177 w 7467600"/>
              <a:gd name="connsiteY507" fmla="*/ 5479608 h 6858000"/>
              <a:gd name="connsiteX508" fmla="*/ 2445247 w 7467600"/>
              <a:gd name="connsiteY508" fmla="*/ 5483476 h 6858000"/>
              <a:gd name="connsiteX509" fmla="*/ 2743626 w 7467600"/>
              <a:gd name="connsiteY509" fmla="*/ 5304819 h 6858000"/>
              <a:gd name="connsiteX510" fmla="*/ 3048102 w 7467600"/>
              <a:gd name="connsiteY510" fmla="*/ 5150595 h 6858000"/>
              <a:gd name="connsiteX511" fmla="*/ 1799414 w 7467600"/>
              <a:gd name="connsiteY511" fmla="*/ 4694732 h 6858000"/>
              <a:gd name="connsiteX512" fmla="*/ 1771735 w 7467600"/>
              <a:gd name="connsiteY512" fmla="*/ 4619929 h 6858000"/>
              <a:gd name="connsiteX513" fmla="*/ 3104273 w 7467600"/>
              <a:gd name="connsiteY513" fmla="*/ 5076159 h 6858000"/>
              <a:gd name="connsiteX514" fmla="*/ 3113245 w 7467600"/>
              <a:gd name="connsiteY514" fmla="*/ 5090705 h 6858000"/>
              <a:gd name="connsiteX515" fmla="*/ 3126294 w 7467600"/>
              <a:gd name="connsiteY515" fmla="*/ 5114400 h 6858000"/>
              <a:gd name="connsiteX516" fmla="*/ 3937433 w 7467600"/>
              <a:gd name="connsiteY516" fmla="*/ 4830473 h 6858000"/>
              <a:gd name="connsiteX517" fmla="*/ 3590475 w 7467600"/>
              <a:gd name="connsiteY517" fmla="*/ 4597974 h 6858000"/>
              <a:gd name="connsiteX518" fmla="*/ 3100264 w 7467600"/>
              <a:gd name="connsiteY518" fmla="*/ 4579845 h 6858000"/>
              <a:gd name="connsiteX519" fmla="*/ 2183576 w 7467600"/>
              <a:gd name="connsiteY519" fmla="*/ 4227150 h 6858000"/>
              <a:gd name="connsiteX520" fmla="*/ 2151029 w 7467600"/>
              <a:gd name="connsiteY520" fmla="*/ 4146947 h 6858000"/>
              <a:gd name="connsiteX521" fmla="*/ 3563434 w 7467600"/>
              <a:gd name="connsiteY521" fmla="*/ 4469115 h 6858000"/>
              <a:gd name="connsiteX522" fmla="*/ 3177952 w 7467600"/>
              <a:gd name="connsiteY522" fmla="*/ 3657386 h 6858000"/>
              <a:gd name="connsiteX523" fmla="*/ 3189263 w 7467600"/>
              <a:gd name="connsiteY523" fmla="*/ 3625726 h 6858000"/>
              <a:gd name="connsiteX524" fmla="*/ 3560912 w 7467600"/>
              <a:gd name="connsiteY524" fmla="*/ 4079863 h 6858000"/>
              <a:gd name="connsiteX525" fmla="*/ 3626636 w 7467600"/>
              <a:gd name="connsiteY525" fmla="*/ 4512230 h 6858000"/>
              <a:gd name="connsiteX526" fmla="*/ 3653088 w 7467600"/>
              <a:gd name="connsiteY526" fmla="*/ 4521417 h 6858000"/>
              <a:gd name="connsiteX527" fmla="*/ 3988128 w 7467600"/>
              <a:gd name="connsiteY527" fmla="*/ 4817267 h 6858000"/>
              <a:gd name="connsiteX528" fmla="*/ 4830582 w 7467600"/>
              <a:gd name="connsiteY528" fmla="*/ 4676000 h 6858000"/>
              <a:gd name="connsiteX529" fmla="*/ 4830100 w 7467600"/>
              <a:gd name="connsiteY529" fmla="*/ 4675554 h 6858000"/>
              <a:gd name="connsiteX530" fmla="*/ 4036318 w 7467600"/>
              <a:gd name="connsiteY530" fmla="*/ 4147013 h 6858000"/>
              <a:gd name="connsiteX531" fmla="*/ 3432098 w 7467600"/>
              <a:gd name="connsiteY531" fmla="*/ 3537312 h 6858000"/>
              <a:gd name="connsiteX532" fmla="*/ 3446761 w 7467600"/>
              <a:gd name="connsiteY532" fmla="*/ 3461278 h 6858000"/>
              <a:gd name="connsiteX533" fmla="*/ 4419733 w 7467600"/>
              <a:gd name="connsiteY533" fmla="*/ 3963555 h 6858000"/>
              <a:gd name="connsiteX534" fmla="*/ 4781371 w 7467600"/>
              <a:gd name="connsiteY534" fmla="*/ 4458604 h 6858000"/>
              <a:gd name="connsiteX535" fmla="*/ 4780440 w 7467600"/>
              <a:gd name="connsiteY535" fmla="*/ 4470290 h 6858000"/>
              <a:gd name="connsiteX536" fmla="*/ 4898954 w 7467600"/>
              <a:gd name="connsiteY536" fmla="*/ 4662092 h 6858000"/>
              <a:gd name="connsiteX537" fmla="*/ 4900699 w 7467600"/>
              <a:gd name="connsiteY537" fmla="*/ 4670867 h 6858000"/>
              <a:gd name="connsiteX538" fmla="*/ 5714511 w 7467600"/>
              <a:gd name="connsiteY538" fmla="*/ 4663483 h 6858000"/>
              <a:gd name="connsiteX539" fmla="*/ 5464793 w 7467600"/>
              <a:gd name="connsiteY539" fmla="*/ 4393556 h 6858000"/>
              <a:gd name="connsiteX540" fmla="*/ 5461897 w 7467600"/>
              <a:gd name="connsiteY540" fmla="*/ 4390879 h 6858000"/>
              <a:gd name="connsiteX541" fmla="*/ 4294126 w 7467600"/>
              <a:gd name="connsiteY541" fmla="*/ 3303048 h 6858000"/>
              <a:gd name="connsiteX542" fmla="*/ 4305321 w 7467600"/>
              <a:gd name="connsiteY542" fmla="*/ 3256953 h 6858000"/>
              <a:gd name="connsiteX543" fmla="*/ 4949299 w 7467600"/>
              <a:gd name="connsiteY543" fmla="*/ 3766336 h 6858000"/>
              <a:gd name="connsiteX544" fmla="*/ 5291452 w 7467600"/>
              <a:gd name="connsiteY544" fmla="*/ 4076801 h 6858000"/>
              <a:gd name="connsiteX545" fmla="*/ 5434998 w 7467600"/>
              <a:gd name="connsiteY545" fmla="*/ 4254100 h 6858000"/>
              <a:gd name="connsiteX546" fmla="*/ 5351015 w 7467600"/>
              <a:gd name="connsiteY546" fmla="*/ 3760989 h 6858000"/>
              <a:gd name="connsiteX547" fmla="*/ 5413780 w 7467600"/>
              <a:gd name="connsiteY547" fmla="*/ 2966265 h 6858000"/>
              <a:gd name="connsiteX548" fmla="*/ 5425627 w 7467600"/>
              <a:gd name="connsiteY548" fmla="*/ 2954192 h 6858000"/>
              <a:gd name="connsiteX549" fmla="*/ 6604735 w 7467600"/>
              <a:gd name="connsiteY549" fmla="*/ 2041381 h 6858000"/>
              <a:gd name="connsiteX550" fmla="*/ 7204487 w 7467600"/>
              <a:gd name="connsiteY550" fmla="*/ 2742112 h 6858000"/>
              <a:gd name="connsiteX551" fmla="*/ 7131592 w 7467600"/>
              <a:gd name="connsiteY551" fmla="*/ 2672096 h 6858000"/>
              <a:gd name="connsiteX552" fmla="*/ 6996344 w 7467600"/>
              <a:gd name="connsiteY552" fmla="*/ 2518310 h 6858000"/>
              <a:gd name="connsiteX553" fmla="*/ 6735495 w 7467600"/>
              <a:gd name="connsiteY553" fmla="*/ 2196890 h 6858000"/>
              <a:gd name="connsiteX554" fmla="*/ 6721901 w 7467600"/>
              <a:gd name="connsiteY554" fmla="*/ 2179274 h 6858000"/>
              <a:gd name="connsiteX555" fmla="*/ 6604735 w 7467600"/>
              <a:gd name="connsiteY555" fmla="*/ 2041381 h 6858000"/>
              <a:gd name="connsiteX556" fmla="*/ 6591670 w 7467600"/>
              <a:gd name="connsiteY556" fmla="*/ 1988277 h 6858000"/>
              <a:gd name="connsiteX557" fmla="*/ 6747349 w 7467600"/>
              <a:gd name="connsiteY557" fmla="*/ 2160069 h 6858000"/>
              <a:gd name="connsiteX558" fmla="*/ 6760943 w 7467600"/>
              <a:gd name="connsiteY558" fmla="*/ 2177686 h 6858000"/>
              <a:gd name="connsiteX559" fmla="*/ 7021065 w 7467600"/>
              <a:gd name="connsiteY559" fmla="*/ 2498102 h 6858000"/>
              <a:gd name="connsiteX560" fmla="*/ 7155223 w 7467600"/>
              <a:gd name="connsiteY560" fmla="*/ 2650386 h 6858000"/>
              <a:gd name="connsiteX561" fmla="*/ 7203167 w 7467600"/>
              <a:gd name="connsiteY561" fmla="*/ 2697288 h 6858000"/>
              <a:gd name="connsiteX562" fmla="*/ 6937703 w 7467600"/>
              <a:gd name="connsiteY562" fmla="*/ 2321981 h 6858000"/>
              <a:gd name="connsiteX563" fmla="*/ 6591670 w 7467600"/>
              <a:gd name="connsiteY563" fmla="*/ 1988277 h 6858000"/>
              <a:gd name="connsiteX564" fmla="*/ 5798671 w 7467600"/>
              <a:gd name="connsiteY564" fmla="*/ 1981601 h 6858000"/>
              <a:gd name="connsiteX565" fmla="*/ 5754709 w 7467600"/>
              <a:gd name="connsiteY565" fmla="*/ 2071454 h 6858000"/>
              <a:gd name="connsiteX566" fmla="*/ 5763044 w 7467600"/>
              <a:gd name="connsiteY566" fmla="*/ 2842206 h 6858000"/>
              <a:gd name="connsiteX567" fmla="*/ 5764974 w 7467600"/>
              <a:gd name="connsiteY567" fmla="*/ 2799609 h 6858000"/>
              <a:gd name="connsiteX568" fmla="*/ 5767665 w 7467600"/>
              <a:gd name="connsiteY568" fmla="*/ 2666409 h 6858000"/>
              <a:gd name="connsiteX569" fmla="*/ 5763055 w 7467600"/>
              <a:gd name="connsiteY569" fmla="*/ 2579705 h 6858000"/>
              <a:gd name="connsiteX570" fmla="*/ 5758079 w 7467600"/>
              <a:gd name="connsiteY570" fmla="*/ 2492508 h 6858000"/>
              <a:gd name="connsiteX571" fmla="*/ 5779325 w 7467600"/>
              <a:gd name="connsiteY571" fmla="*/ 2197069 h 6858000"/>
              <a:gd name="connsiteX572" fmla="*/ 5798671 w 7467600"/>
              <a:gd name="connsiteY572" fmla="*/ 1981601 h 6858000"/>
              <a:gd name="connsiteX573" fmla="*/ 5829202 w 7467600"/>
              <a:gd name="connsiteY573" fmla="*/ 1971679 h 6858000"/>
              <a:gd name="connsiteX574" fmla="*/ 5809558 w 7467600"/>
              <a:gd name="connsiteY574" fmla="*/ 2198043 h 6858000"/>
              <a:gd name="connsiteX575" fmla="*/ 5788653 w 7467600"/>
              <a:gd name="connsiteY575" fmla="*/ 2489430 h 6858000"/>
              <a:gd name="connsiteX576" fmla="*/ 5793439 w 7467600"/>
              <a:gd name="connsiteY576" fmla="*/ 2575235 h 6858000"/>
              <a:gd name="connsiteX577" fmla="*/ 5796837 w 7467600"/>
              <a:gd name="connsiteY577" fmla="*/ 2637633 h 6858000"/>
              <a:gd name="connsiteX578" fmla="*/ 5818614 w 7467600"/>
              <a:gd name="connsiteY578" fmla="*/ 2473055 h 6858000"/>
              <a:gd name="connsiteX579" fmla="*/ 5829202 w 7467600"/>
              <a:gd name="connsiteY579" fmla="*/ 1971679 h 6858000"/>
              <a:gd name="connsiteX580" fmla="*/ 5911389 w 7467600"/>
              <a:gd name="connsiteY580" fmla="*/ 1898371 h 6858000"/>
              <a:gd name="connsiteX581" fmla="*/ 6237627 w 7467600"/>
              <a:gd name="connsiteY581" fmla="*/ 2231921 h 6858000"/>
              <a:gd name="connsiteX582" fmla="*/ 5911389 w 7467600"/>
              <a:gd name="connsiteY582" fmla="*/ 1898371 h 6858000"/>
              <a:gd name="connsiteX583" fmla="*/ 6944437 w 7467600"/>
              <a:gd name="connsiteY583" fmla="*/ 1575402 h 6858000"/>
              <a:gd name="connsiteX584" fmla="*/ 6304730 w 7467600"/>
              <a:gd name="connsiteY584" fmla="*/ 1766654 h 6858000"/>
              <a:gd name="connsiteX585" fmla="*/ 6944437 w 7467600"/>
              <a:gd name="connsiteY585" fmla="*/ 1575402 h 6858000"/>
              <a:gd name="connsiteX586" fmla="*/ 7019523 w 7467600"/>
              <a:gd name="connsiteY586" fmla="*/ 1519450 h 6858000"/>
              <a:gd name="connsiteX587" fmla="*/ 6298091 w 7467600"/>
              <a:gd name="connsiteY587" fmla="*/ 1737122 h 6858000"/>
              <a:gd name="connsiteX588" fmla="*/ 7019523 w 7467600"/>
              <a:gd name="connsiteY588" fmla="*/ 1519450 h 6858000"/>
              <a:gd name="connsiteX589" fmla="*/ 2399523 w 7467600"/>
              <a:gd name="connsiteY589" fmla="*/ 1428234 h 6858000"/>
              <a:gd name="connsiteX590" fmla="*/ 2224982 w 7467600"/>
              <a:gd name="connsiteY590" fmla="*/ 1826201 h 6858000"/>
              <a:gd name="connsiteX591" fmla="*/ 2096099 w 7467600"/>
              <a:gd name="connsiteY591" fmla="*/ 2345900 h 6858000"/>
              <a:gd name="connsiteX592" fmla="*/ 2283317 w 7467600"/>
              <a:gd name="connsiteY592" fmla="*/ 1796925 h 6858000"/>
              <a:gd name="connsiteX593" fmla="*/ 2399523 w 7467600"/>
              <a:gd name="connsiteY593" fmla="*/ 1428234 h 6858000"/>
              <a:gd name="connsiteX594" fmla="*/ 2448558 w 7467600"/>
              <a:gd name="connsiteY594" fmla="*/ 1373435 h 6858000"/>
              <a:gd name="connsiteX595" fmla="*/ 2312521 w 7467600"/>
              <a:gd name="connsiteY595" fmla="*/ 1806140 h 6858000"/>
              <a:gd name="connsiteX596" fmla="*/ 2127533 w 7467600"/>
              <a:gd name="connsiteY596" fmla="*/ 2348380 h 6858000"/>
              <a:gd name="connsiteX597" fmla="*/ 2358080 w 7467600"/>
              <a:gd name="connsiteY597" fmla="*/ 1866134 h 6858000"/>
              <a:gd name="connsiteX598" fmla="*/ 2407436 w 7467600"/>
              <a:gd name="connsiteY598" fmla="*/ 1651070 h 6858000"/>
              <a:gd name="connsiteX599" fmla="*/ 2448558 w 7467600"/>
              <a:gd name="connsiteY599" fmla="*/ 1373435 h 6858000"/>
              <a:gd name="connsiteX600" fmla="*/ 278707 w 7467600"/>
              <a:gd name="connsiteY600" fmla="*/ 1352270 h 6858000"/>
              <a:gd name="connsiteX601" fmla="*/ 321570 w 7467600"/>
              <a:gd name="connsiteY601" fmla="*/ 1861610 h 6858000"/>
              <a:gd name="connsiteX602" fmla="*/ 294281 w 7467600"/>
              <a:gd name="connsiteY602" fmla="*/ 1440658 h 6858000"/>
              <a:gd name="connsiteX603" fmla="*/ 278707 w 7467600"/>
              <a:gd name="connsiteY603" fmla="*/ 1352270 h 6858000"/>
              <a:gd name="connsiteX604" fmla="*/ 1423821 w 7467600"/>
              <a:gd name="connsiteY604" fmla="*/ 1351958 h 6858000"/>
              <a:gd name="connsiteX605" fmla="*/ 1638521 w 7467600"/>
              <a:gd name="connsiteY605" fmla="*/ 1908470 h 6858000"/>
              <a:gd name="connsiteX606" fmla="*/ 1754199 w 7467600"/>
              <a:gd name="connsiteY606" fmla="*/ 2149284 h 6858000"/>
              <a:gd name="connsiteX607" fmla="*/ 1908359 w 7467600"/>
              <a:gd name="connsiteY607" fmla="*/ 2364988 h 6858000"/>
              <a:gd name="connsiteX608" fmla="*/ 1647661 w 7467600"/>
              <a:gd name="connsiteY608" fmla="*/ 1825945 h 6858000"/>
              <a:gd name="connsiteX609" fmla="*/ 1423821 w 7467600"/>
              <a:gd name="connsiteY609" fmla="*/ 1351958 h 6858000"/>
              <a:gd name="connsiteX610" fmla="*/ 1431890 w 7467600"/>
              <a:gd name="connsiteY610" fmla="*/ 1306475 h 6858000"/>
              <a:gd name="connsiteX611" fmla="*/ 1507597 w 7467600"/>
              <a:gd name="connsiteY611" fmla="*/ 1446132 h 6858000"/>
              <a:gd name="connsiteX612" fmla="*/ 1674586 w 7467600"/>
              <a:gd name="connsiteY612" fmla="*/ 1813832 h 6858000"/>
              <a:gd name="connsiteX613" fmla="*/ 1815950 w 7467600"/>
              <a:gd name="connsiteY613" fmla="*/ 2128564 h 6858000"/>
              <a:gd name="connsiteX614" fmla="*/ 1984242 w 7467600"/>
              <a:gd name="connsiteY614" fmla="*/ 2430829 h 6858000"/>
              <a:gd name="connsiteX615" fmla="*/ 2014023 w 7467600"/>
              <a:gd name="connsiteY615" fmla="*/ 2450995 h 6858000"/>
              <a:gd name="connsiteX616" fmla="*/ 1747337 w 7467600"/>
              <a:gd name="connsiteY616" fmla="*/ 1855264 h 6858000"/>
              <a:gd name="connsiteX617" fmla="*/ 1533749 w 7467600"/>
              <a:gd name="connsiteY617" fmla="*/ 1478656 h 6858000"/>
              <a:gd name="connsiteX618" fmla="*/ 1431890 w 7467600"/>
              <a:gd name="connsiteY618" fmla="*/ 1306475 h 6858000"/>
              <a:gd name="connsiteX619" fmla="*/ 5052692 w 7467600"/>
              <a:gd name="connsiteY619" fmla="*/ 1292994 h 6858000"/>
              <a:gd name="connsiteX620" fmla="*/ 5200661 w 7467600"/>
              <a:gd name="connsiteY620" fmla="*/ 1635186 h 6858000"/>
              <a:gd name="connsiteX621" fmla="*/ 5297138 w 7467600"/>
              <a:gd name="connsiteY621" fmla="*/ 1906351 h 6858000"/>
              <a:gd name="connsiteX622" fmla="*/ 5052692 w 7467600"/>
              <a:gd name="connsiteY622" fmla="*/ 1292994 h 6858000"/>
              <a:gd name="connsiteX623" fmla="*/ 5009948 w 7467600"/>
              <a:gd name="connsiteY623" fmla="*/ 1273619 h 6858000"/>
              <a:gd name="connsiteX624" fmla="*/ 5121777 w 7467600"/>
              <a:gd name="connsiteY624" fmla="*/ 1654213 h 6858000"/>
              <a:gd name="connsiteX625" fmla="*/ 5293545 w 7467600"/>
              <a:gd name="connsiteY625" fmla="*/ 2072247 h 6858000"/>
              <a:gd name="connsiteX626" fmla="*/ 5294042 w 7467600"/>
              <a:gd name="connsiteY626" fmla="*/ 2065019 h 6858000"/>
              <a:gd name="connsiteX627" fmla="*/ 5171936 w 7467600"/>
              <a:gd name="connsiteY627" fmla="*/ 1647613 h 6858000"/>
              <a:gd name="connsiteX628" fmla="*/ 5009948 w 7467600"/>
              <a:gd name="connsiteY628" fmla="*/ 1273619 h 6858000"/>
              <a:gd name="connsiteX629" fmla="*/ 655236 w 7467600"/>
              <a:gd name="connsiteY629" fmla="*/ 1268632 h 6858000"/>
              <a:gd name="connsiteX630" fmla="*/ 839521 w 7467600"/>
              <a:gd name="connsiteY630" fmla="*/ 1685315 h 6858000"/>
              <a:gd name="connsiteX631" fmla="*/ 1109416 w 7467600"/>
              <a:gd name="connsiteY631" fmla="*/ 2061663 h 6858000"/>
              <a:gd name="connsiteX632" fmla="*/ 1298300 w 7467600"/>
              <a:gd name="connsiteY632" fmla="*/ 2247742 h 6858000"/>
              <a:gd name="connsiteX633" fmla="*/ 1125871 w 7467600"/>
              <a:gd name="connsiteY633" fmla="*/ 1989513 h 6858000"/>
              <a:gd name="connsiteX634" fmla="*/ 981574 w 7467600"/>
              <a:gd name="connsiteY634" fmla="*/ 1783157 h 6858000"/>
              <a:gd name="connsiteX635" fmla="*/ 922198 w 7467600"/>
              <a:gd name="connsiteY635" fmla="*/ 1677437 h 6858000"/>
              <a:gd name="connsiteX636" fmla="*/ 869293 w 7467600"/>
              <a:gd name="connsiteY636" fmla="*/ 1583214 h 6858000"/>
              <a:gd name="connsiteX637" fmla="*/ 751431 w 7467600"/>
              <a:gd name="connsiteY637" fmla="*/ 1405731 h 6858000"/>
              <a:gd name="connsiteX638" fmla="*/ 655236 w 7467600"/>
              <a:gd name="connsiteY638" fmla="*/ 1268632 h 6858000"/>
              <a:gd name="connsiteX639" fmla="*/ 6516292 w 7467600"/>
              <a:gd name="connsiteY639" fmla="*/ 1263064 h 6858000"/>
              <a:gd name="connsiteX640" fmla="*/ 5736320 w 7467600"/>
              <a:gd name="connsiteY640" fmla="*/ 1501803 h 6858000"/>
              <a:gd name="connsiteX641" fmla="*/ 6516292 w 7467600"/>
              <a:gd name="connsiteY641" fmla="*/ 1263064 h 6858000"/>
              <a:gd name="connsiteX642" fmla="*/ 291466 w 7467600"/>
              <a:gd name="connsiteY642" fmla="*/ 1250369 h 6858000"/>
              <a:gd name="connsiteX643" fmla="*/ 323180 w 7467600"/>
              <a:gd name="connsiteY643" fmla="*/ 1435283 h 6858000"/>
              <a:gd name="connsiteX644" fmla="*/ 349381 w 7467600"/>
              <a:gd name="connsiteY644" fmla="*/ 1875041 h 6858000"/>
              <a:gd name="connsiteX645" fmla="*/ 374363 w 7467600"/>
              <a:gd name="connsiteY645" fmla="*/ 1506494 h 6858000"/>
              <a:gd name="connsiteX646" fmla="*/ 302168 w 7467600"/>
              <a:gd name="connsiteY646" fmla="*/ 1274495 h 6858000"/>
              <a:gd name="connsiteX647" fmla="*/ 291466 w 7467600"/>
              <a:gd name="connsiteY647" fmla="*/ 1250369 h 6858000"/>
              <a:gd name="connsiteX648" fmla="*/ 678222 w 7467600"/>
              <a:gd name="connsiteY648" fmla="*/ 1248670 h 6858000"/>
              <a:gd name="connsiteX649" fmla="*/ 775536 w 7467600"/>
              <a:gd name="connsiteY649" fmla="*/ 1388015 h 6858000"/>
              <a:gd name="connsiteX650" fmla="*/ 894529 w 7467600"/>
              <a:gd name="connsiteY650" fmla="*/ 1567739 h 6858000"/>
              <a:gd name="connsiteX651" fmla="*/ 948000 w 7467600"/>
              <a:gd name="connsiteY651" fmla="*/ 1663088 h 6858000"/>
              <a:gd name="connsiteX652" fmla="*/ 1006812 w 7467600"/>
              <a:gd name="connsiteY652" fmla="*/ 1767683 h 6858000"/>
              <a:gd name="connsiteX653" fmla="*/ 1149133 w 7467600"/>
              <a:gd name="connsiteY653" fmla="*/ 1971513 h 6858000"/>
              <a:gd name="connsiteX654" fmla="*/ 1333952 w 7467600"/>
              <a:gd name="connsiteY654" fmla="*/ 2251620 h 6858000"/>
              <a:gd name="connsiteX655" fmla="*/ 1337329 w 7467600"/>
              <a:gd name="connsiteY655" fmla="*/ 2258350 h 6858000"/>
              <a:gd name="connsiteX656" fmla="*/ 1014726 w 7467600"/>
              <a:gd name="connsiteY656" fmla="*/ 1615556 h 6858000"/>
              <a:gd name="connsiteX657" fmla="*/ 678222 w 7467600"/>
              <a:gd name="connsiteY657" fmla="*/ 1248670 h 6858000"/>
              <a:gd name="connsiteX658" fmla="*/ 6691602 w 7467600"/>
              <a:gd name="connsiteY658" fmla="*/ 1140573 h 6858000"/>
              <a:gd name="connsiteX659" fmla="*/ 6571100 w 7467600"/>
              <a:gd name="connsiteY659" fmla="*/ 1183662 h 6858000"/>
              <a:gd name="connsiteX660" fmla="*/ 6241687 w 7467600"/>
              <a:gd name="connsiteY660" fmla="*/ 1257600 h 6858000"/>
              <a:gd name="connsiteX661" fmla="*/ 5693009 w 7467600"/>
              <a:gd name="connsiteY661" fmla="*/ 1478256 h 6858000"/>
              <a:gd name="connsiteX662" fmla="*/ 6548420 w 7467600"/>
              <a:gd name="connsiteY662" fmla="*/ 1214599 h 6858000"/>
              <a:gd name="connsiteX663" fmla="*/ 6605473 w 7467600"/>
              <a:gd name="connsiteY663" fmla="*/ 1184686 h 6858000"/>
              <a:gd name="connsiteX664" fmla="*/ 6691602 w 7467600"/>
              <a:gd name="connsiteY664" fmla="*/ 1140573 h 6858000"/>
              <a:gd name="connsiteX665" fmla="*/ 4002475 w 7467600"/>
              <a:gd name="connsiteY665" fmla="*/ 1037802 h 6858000"/>
              <a:gd name="connsiteX666" fmla="*/ 4000324 w 7467600"/>
              <a:gd name="connsiteY666" fmla="*/ 1039362 h 6858000"/>
              <a:gd name="connsiteX667" fmla="*/ 4002862 w 7467600"/>
              <a:gd name="connsiteY667" fmla="*/ 1042866 h 6858000"/>
              <a:gd name="connsiteX668" fmla="*/ 4002475 w 7467600"/>
              <a:gd name="connsiteY668" fmla="*/ 1037802 h 6858000"/>
              <a:gd name="connsiteX669" fmla="*/ 506322 w 7467600"/>
              <a:gd name="connsiteY669" fmla="*/ 1020997 h 6858000"/>
              <a:gd name="connsiteX670" fmla="*/ 533068 w 7467600"/>
              <a:gd name="connsiteY670" fmla="*/ 1029409 h 6858000"/>
              <a:gd name="connsiteX671" fmla="*/ 1232525 w 7467600"/>
              <a:gd name="connsiteY671" fmla="*/ 1804675 h 6858000"/>
              <a:gd name="connsiteX672" fmla="*/ 1388858 w 7467600"/>
              <a:gd name="connsiteY672" fmla="*/ 2368011 h 6858000"/>
              <a:gd name="connsiteX673" fmla="*/ 1384098 w 7467600"/>
              <a:gd name="connsiteY673" fmla="*/ 2378125 h 6858000"/>
              <a:gd name="connsiteX674" fmla="*/ 1425393 w 7467600"/>
              <a:gd name="connsiteY674" fmla="*/ 2589124 h 6858000"/>
              <a:gd name="connsiteX675" fmla="*/ 1424001 w 7467600"/>
              <a:gd name="connsiteY675" fmla="*/ 2597541 h 6858000"/>
              <a:gd name="connsiteX676" fmla="*/ 2152729 w 7467600"/>
              <a:gd name="connsiteY676" fmla="*/ 2864487 h 6858000"/>
              <a:gd name="connsiteX677" fmla="*/ 2020609 w 7467600"/>
              <a:gd name="connsiteY677" fmla="*/ 2539671 h 6858000"/>
              <a:gd name="connsiteX678" fmla="*/ 2018920 w 7467600"/>
              <a:gd name="connsiteY678" fmla="*/ 2536309 h 6858000"/>
              <a:gd name="connsiteX679" fmla="*/ 1342441 w 7467600"/>
              <a:gd name="connsiteY679" fmla="*/ 1173017 h 6858000"/>
              <a:gd name="connsiteX680" fmla="*/ 1367925 w 7467600"/>
              <a:gd name="connsiteY680" fmla="*/ 1135648 h 6858000"/>
              <a:gd name="connsiteX681" fmla="*/ 1771401 w 7467600"/>
              <a:gd name="connsiteY681" fmla="*/ 1806673 h 6858000"/>
              <a:gd name="connsiteX682" fmla="*/ 1972385 w 7467600"/>
              <a:gd name="connsiteY682" fmla="*/ 2198735 h 6858000"/>
              <a:gd name="connsiteX683" fmla="*/ 2040892 w 7467600"/>
              <a:gd name="connsiteY683" fmla="*/ 2405205 h 6858000"/>
              <a:gd name="connsiteX684" fmla="*/ 2131689 w 7467600"/>
              <a:gd name="connsiteY684" fmla="*/ 1936926 h 6858000"/>
              <a:gd name="connsiteX685" fmla="*/ 2454820 w 7467600"/>
              <a:gd name="connsiteY685" fmla="*/ 1248808 h 6858000"/>
              <a:gd name="connsiteX686" fmla="*/ 2492512 w 7467600"/>
              <a:gd name="connsiteY686" fmla="*/ 1302920 h 6858000"/>
              <a:gd name="connsiteX687" fmla="*/ 2081216 w 7467600"/>
              <a:gd name="connsiteY687" fmla="*/ 2527513 h 6858000"/>
              <a:gd name="connsiteX688" fmla="*/ 2081211 w 7467600"/>
              <a:gd name="connsiteY688" fmla="*/ 2528916 h 6858000"/>
              <a:gd name="connsiteX689" fmla="*/ 2199067 w 7467600"/>
              <a:gd name="connsiteY689" fmla="*/ 2884061 h 6858000"/>
              <a:gd name="connsiteX690" fmla="*/ 3192586 w 7467600"/>
              <a:gd name="connsiteY690" fmla="*/ 3411496 h 6858000"/>
              <a:gd name="connsiteX691" fmla="*/ 3182620 w 7467600"/>
              <a:gd name="connsiteY691" fmla="*/ 3483279 h 6858000"/>
              <a:gd name="connsiteX692" fmla="*/ 2435119 w 7467600"/>
              <a:gd name="connsiteY692" fmla="*/ 3080173 h 6858000"/>
              <a:gd name="connsiteX693" fmla="*/ 2410152 w 7467600"/>
              <a:gd name="connsiteY693" fmla="*/ 3063751 h 6858000"/>
              <a:gd name="connsiteX694" fmla="*/ 2408099 w 7467600"/>
              <a:gd name="connsiteY694" fmla="*/ 3064403 h 6858000"/>
              <a:gd name="connsiteX695" fmla="*/ 2407218 w 7467600"/>
              <a:gd name="connsiteY695" fmla="*/ 3070324 h 6858000"/>
              <a:gd name="connsiteX696" fmla="*/ 2380138 w 7467600"/>
              <a:gd name="connsiteY696" fmla="*/ 3099341 h 6858000"/>
              <a:gd name="connsiteX697" fmla="*/ 1765923 w 7467600"/>
              <a:gd name="connsiteY697" fmla="*/ 3581043 h 6858000"/>
              <a:gd name="connsiteX698" fmla="*/ 1702258 w 7467600"/>
              <a:gd name="connsiteY698" fmla="*/ 3612286 h 6858000"/>
              <a:gd name="connsiteX699" fmla="*/ 1538370 w 7467600"/>
              <a:gd name="connsiteY699" fmla="*/ 3811804 h 6858000"/>
              <a:gd name="connsiteX700" fmla="*/ 542867 w 7467600"/>
              <a:gd name="connsiteY700" fmla="*/ 4944092 h 6858000"/>
              <a:gd name="connsiteX701" fmla="*/ 515800 w 7467600"/>
              <a:gd name="connsiteY701" fmla="*/ 4862180 h 6858000"/>
              <a:gd name="connsiteX702" fmla="*/ 909145 w 7467600"/>
              <a:gd name="connsiteY702" fmla="*/ 4199225 h 6858000"/>
              <a:gd name="connsiteX703" fmla="*/ 1214067 w 7467600"/>
              <a:gd name="connsiteY703" fmla="*/ 3908561 h 6858000"/>
              <a:gd name="connsiteX704" fmla="*/ 640967 w 7467600"/>
              <a:gd name="connsiteY704" fmla="*/ 4105601 h 6858000"/>
              <a:gd name="connsiteX705" fmla="*/ 112563 w 7467600"/>
              <a:gd name="connsiteY705" fmla="*/ 4396952 h 6858000"/>
              <a:gd name="connsiteX706" fmla="*/ 0 w 7467600"/>
              <a:gd name="connsiteY706" fmla="*/ 4466006 h 6858000"/>
              <a:gd name="connsiteX707" fmla="*/ 0 w 7467600"/>
              <a:gd name="connsiteY707" fmla="*/ 4233763 h 6858000"/>
              <a:gd name="connsiteX708" fmla="*/ 36881 w 7467600"/>
              <a:gd name="connsiteY708" fmla="*/ 4200118 h 6858000"/>
              <a:gd name="connsiteX709" fmla="*/ 910534 w 7467600"/>
              <a:gd name="connsiteY709" fmla="*/ 3629753 h 6858000"/>
              <a:gd name="connsiteX710" fmla="*/ 1578717 w 7467600"/>
              <a:gd name="connsiteY710" fmla="*/ 3575982 h 6858000"/>
              <a:gd name="connsiteX711" fmla="*/ 2338780 w 7467600"/>
              <a:gd name="connsiteY711" fmla="*/ 3033725 h 6858000"/>
              <a:gd name="connsiteX712" fmla="*/ 1807991 w 7467600"/>
              <a:gd name="connsiteY712" fmla="*/ 2807184 h 6858000"/>
              <a:gd name="connsiteX713" fmla="*/ 1416358 w 7467600"/>
              <a:gd name="connsiteY713" fmla="*/ 3112571 h 6858000"/>
              <a:gd name="connsiteX714" fmla="*/ 939066 w 7467600"/>
              <a:gd name="connsiteY714" fmla="*/ 3378798 h 6858000"/>
              <a:gd name="connsiteX715" fmla="*/ 115099 w 7467600"/>
              <a:gd name="connsiteY715" fmla="*/ 3607650 h 6858000"/>
              <a:gd name="connsiteX716" fmla="*/ 97284 w 7467600"/>
              <a:gd name="connsiteY716" fmla="*/ 3520393 h 6858000"/>
              <a:gd name="connsiteX717" fmla="*/ 922050 w 7467600"/>
              <a:gd name="connsiteY717" fmla="*/ 3074867 h 6858000"/>
              <a:gd name="connsiteX718" fmla="*/ 1405265 w 7467600"/>
              <a:gd name="connsiteY718" fmla="*/ 3016319 h 6858000"/>
              <a:gd name="connsiteX719" fmla="*/ 1407512 w 7467600"/>
              <a:gd name="connsiteY719" fmla="*/ 3018001 h 6858000"/>
              <a:gd name="connsiteX720" fmla="*/ 1726266 w 7467600"/>
              <a:gd name="connsiteY720" fmla="*/ 2777274 h 6858000"/>
              <a:gd name="connsiteX721" fmla="*/ 625390 w 7467600"/>
              <a:gd name="connsiteY721" fmla="*/ 2514541 h 6858000"/>
              <a:gd name="connsiteX722" fmla="*/ 619799 w 7467600"/>
              <a:gd name="connsiteY722" fmla="*/ 2527180 h 6858000"/>
              <a:gd name="connsiteX723" fmla="*/ 310030 w 7467600"/>
              <a:gd name="connsiteY723" fmla="*/ 2771818 h 6858000"/>
              <a:gd name="connsiteX724" fmla="*/ 173877 w 7467600"/>
              <a:gd name="connsiteY724" fmla="*/ 2937056 h 6858000"/>
              <a:gd name="connsiteX725" fmla="*/ 77889 w 7467600"/>
              <a:gd name="connsiteY725" fmla="*/ 3138440 h 6858000"/>
              <a:gd name="connsiteX726" fmla="*/ 0 w 7467600"/>
              <a:gd name="connsiteY726" fmla="*/ 3271395 h 6858000"/>
              <a:gd name="connsiteX727" fmla="*/ 0 w 7467600"/>
              <a:gd name="connsiteY727" fmla="*/ 3153002 h 6858000"/>
              <a:gd name="connsiteX728" fmla="*/ 2386 w 7467600"/>
              <a:gd name="connsiteY728" fmla="*/ 3149203 h 6858000"/>
              <a:gd name="connsiteX729" fmla="*/ 89753 w 7467600"/>
              <a:gd name="connsiteY729" fmla="*/ 2987702 h 6858000"/>
              <a:gd name="connsiteX730" fmla="*/ 76869 w 7467600"/>
              <a:gd name="connsiteY730" fmla="*/ 3005404 h 6858000"/>
              <a:gd name="connsiteX731" fmla="*/ 32049 w 7467600"/>
              <a:gd name="connsiteY731" fmla="*/ 3065814 h 6858000"/>
              <a:gd name="connsiteX732" fmla="*/ 0 w 7467600"/>
              <a:gd name="connsiteY732" fmla="*/ 3108744 h 6858000"/>
              <a:gd name="connsiteX733" fmla="*/ 0 w 7467600"/>
              <a:gd name="connsiteY733" fmla="*/ 3058059 h 6858000"/>
              <a:gd name="connsiteX734" fmla="*/ 7610 w 7467600"/>
              <a:gd name="connsiteY734" fmla="*/ 3047889 h 6858000"/>
              <a:gd name="connsiteX735" fmla="*/ 52419 w 7467600"/>
              <a:gd name="connsiteY735" fmla="*/ 2987479 h 6858000"/>
              <a:gd name="connsiteX736" fmla="*/ 59142 w 7467600"/>
              <a:gd name="connsiteY736" fmla="*/ 2978488 h 6858000"/>
              <a:gd name="connsiteX737" fmla="*/ 0 w 7467600"/>
              <a:gd name="connsiteY737" fmla="*/ 3015334 h 6858000"/>
              <a:gd name="connsiteX738" fmla="*/ 0 w 7467600"/>
              <a:gd name="connsiteY738" fmla="*/ 2914286 h 6858000"/>
              <a:gd name="connsiteX739" fmla="*/ 36383 w 7467600"/>
              <a:gd name="connsiteY739" fmla="*/ 2901128 h 6858000"/>
              <a:gd name="connsiteX740" fmla="*/ 156329 w 7467600"/>
              <a:gd name="connsiteY740" fmla="*/ 2840533 h 6858000"/>
              <a:gd name="connsiteX741" fmla="*/ 358355 w 7467600"/>
              <a:gd name="connsiteY741" fmla="*/ 2620471 h 6858000"/>
              <a:gd name="connsiteX742" fmla="*/ 510577 w 7467600"/>
              <a:gd name="connsiteY742" fmla="*/ 2501244 h 6858000"/>
              <a:gd name="connsiteX743" fmla="*/ 211967 w 7467600"/>
              <a:gd name="connsiteY743" fmla="*/ 2479171 h 6858000"/>
              <a:gd name="connsiteX744" fmla="*/ 0 w 7467600"/>
              <a:gd name="connsiteY744" fmla="*/ 2476398 h 6858000"/>
              <a:gd name="connsiteX745" fmla="*/ 0 w 7467600"/>
              <a:gd name="connsiteY745" fmla="*/ 2389189 h 6858000"/>
              <a:gd name="connsiteX746" fmla="*/ 103062 w 7467600"/>
              <a:gd name="connsiteY746" fmla="*/ 2389518 h 6858000"/>
              <a:gd name="connsiteX747" fmla="*/ 510734 w 7467600"/>
              <a:gd name="connsiteY747" fmla="*/ 2416201 h 6858000"/>
              <a:gd name="connsiteX748" fmla="*/ 279257 w 7467600"/>
              <a:gd name="connsiteY748" fmla="*/ 2092102 h 6858000"/>
              <a:gd name="connsiteX749" fmla="*/ 65265 w 7467600"/>
              <a:gd name="connsiteY749" fmla="*/ 2006049 h 6858000"/>
              <a:gd name="connsiteX750" fmla="*/ 0 w 7467600"/>
              <a:gd name="connsiteY750" fmla="*/ 1982532 h 6858000"/>
              <a:gd name="connsiteX751" fmla="*/ 0 w 7467600"/>
              <a:gd name="connsiteY751" fmla="*/ 1912789 h 6858000"/>
              <a:gd name="connsiteX752" fmla="*/ 97460 w 7467600"/>
              <a:gd name="connsiteY752" fmla="*/ 1953725 h 6858000"/>
              <a:gd name="connsiteX753" fmla="*/ 221272 w 7467600"/>
              <a:gd name="connsiteY753" fmla="*/ 1980766 h 6858000"/>
              <a:gd name="connsiteX754" fmla="*/ 116765 w 7467600"/>
              <a:gd name="connsiteY754" fmla="*/ 1911033 h 6858000"/>
              <a:gd name="connsiteX755" fmla="*/ 16405 w 7467600"/>
              <a:gd name="connsiteY755" fmla="*/ 1803412 h 6858000"/>
              <a:gd name="connsiteX756" fmla="*/ 0 w 7467600"/>
              <a:gd name="connsiteY756" fmla="*/ 1784777 h 6858000"/>
              <a:gd name="connsiteX757" fmla="*/ 0 w 7467600"/>
              <a:gd name="connsiteY757" fmla="*/ 1740082 h 6858000"/>
              <a:gd name="connsiteX758" fmla="*/ 39394 w 7467600"/>
              <a:gd name="connsiteY758" fmla="*/ 1784856 h 6858000"/>
              <a:gd name="connsiteX759" fmla="*/ 135813 w 7467600"/>
              <a:gd name="connsiteY759" fmla="*/ 1888838 h 6858000"/>
              <a:gd name="connsiteX760" fmla="*/ 242575 w 7467600"/>
              <a:gd name="connsiteY760" fmla="*/ 1958841 h 6858000"/>
              <a:gd name="connsiteX761" fmla="*/ 82197 w 7467600"/>
              <a:gd name="connsiteY761" fmla="*/ 1754826 h 6858000"/>
              <a:gd name="connsiteX762" fmla="*/ 0 w 7467600"/>
              <a:gd name="connsiteY762" fmla="*/ 1679650 h 6858000"/>
              <a:gd name="connsiteX763" fmla="*/ 0 w 7467600"/>
              <a:gd name="connsiteY763" fmla="*/ 1602463 h 6858000"/>
              <a:gd name="connsiteX764" fmla="*/ 84689 w 7467600"/>
              <a:gd name="connsiteY764" fmla="*/ 1677442 h 6858000"/>
              <a:gd name="connsiteX765" fmla="*/ 298437 w 7467600"/>
              <a:gd name="connsiteY765" fmla="*/ 1968019 h 6858000"/>
              <a:gd name="connsiteX766" fmla="*/ 227269 w 7467600"/>
              <a:gd name="connsiteY766" fmla="*/ 1114064 h 6858000"/>
              <a:gd name="connsiteX767" fmla="*/ 248003 w 7467600"/>
              <a:gd name="connsiteY767" fmla="*/ 1089613 h 6858000"/>
              <a:gd name="connsiteX768" fmla="*/ 427020 w 7467600"/>
              <a:gd name="connsiteY768" fmla="*/ 1619803 h 6858000"/>
              <a:gd name="connsiteX769" fmla="*/ 340345 w 7467600"/>
              <a:gd name="connsiteY769" fmla="*/ 2027739 h 6858000"/>
              <a:gd name="connsiteX770" fmla="*/ 360865 w 7467600"/>
              <a:gd name="connsiteY770" fmla="*/ 2044827 h 6858000"/>
              <a:gd name="connsiteX771" fmla="*/ 560414 w 7467600"/>
              <a:gd name="connsiteY771" fmla="*/ 2421457 h 6858000"/>
              <a:gd name="connsiteX772" fmla="*/ 1359703 w 7467600"/>
              <a:gd name="connsiteY772" fmla="*/ 2578554 h 6858000"/>
              <a:gd name="connsiteX773" fmla="*/ 1359422 w 7467600"/>
              <a:gd name="connsiteY773" fmla="*/ 2577994 h 6858000"/>
              <a:gd name="connsiteX774" fmla="*/ 828701 w 7467600"/>
              <a:gd name="connsiteY774" fmla="*/ 1839520 h 6858000"/>
              <a:gd name="connsiteX775" fmla="*/ 494427 w 7467600"/>
              <a:gd name="connsiteY775" fmla="*/ 1092333 h 6858000"/>
              <a:gd name="connsiteX776" fmla="*/ 506322 w 7467600"/>
              <a:gd name="connsiteY776" fmla="*/ 1020997 h 6858000"/>
              <a:gd name="connsiteX777" fmla="*/ 4570198 w 7467600"/>
              <a:gd name="connsiteY777" fmla="*/ 978081 h 6858000"/>
              <a:gd name="connsiteX778" fmla="*/ 4523691 w 7467600"/>
              <a:gd name="connsiteY778" fmla="*/ 1127776 h 6858000"/>
              <a:gd name="connsiteX779" fmla="*/ 4509875 w 7467600"/>
              <a:gd name="connsiteY779" fmla="*/ 1167552 h 6858000"/>
              <a:gd name="connsiteX780" fmla="*/ 4478168 w 7467600"/>
              <a:gd name="connsiteY780" fmla="*/ 1260735 h 6858000"/>
              <a:gd name="connsiteX781" fmla="*/ 4409309 w 7467600"/>
              <a:gd name="connsiteY781" fmla="*/ 1666996 h 6858000"/>
              <a:gd name="connsiteX782" fmla="*/ 4370031 w 7467600"/>
              <a:gd name="connsiteY782" fmla="*/ 1955666 h 6858000"/>
              <a:gd name="connsiteX783" fmla="*/ 4570198 w 7467600"/>
              <a:gd name="connsiteY783" fmla="*/ 978081 h 6858000"/>
              <a:gd name="connsiteX784" fmla="*/ 4557898 w 7467600"/>
              <a:gd name="connsiteY784" fmla="*/ 900011 h 6858000"/>
              <a:gd name="connsiteX785" fmla="*/ 4344840 w 7467600"/>
              <a:gd name="connsiteY785" fmla="*/ 1922038 h 6858000"/>
              <a:gd name="connsiteX786" fmla="*/ 4378710 w 7467600"/>
              <a:gd name="connsiteY786" fmla="*/ 1665516 h 6858000"/>
              <a:gd name="connsiteX787" fmla="*/ 4448798 w 7467600"/>
              <a:gd name="connsiteY787" fmla="*/ 1253024 h 6858000"/>
              <a:gd name="connsiteX788" fmla="*/ 4480315 w 7467600"/>
              <a:gd name="connsiteY788" fmla="*/ 1158454 h 6858000"/>
              <a:gd name="connsiteX789" fmla="*/ 4494133 w 7467600"/>
              <a:gd name="connsiteY789" fmla="*/ 1118676 h 6858000"/>
              <a:gd name="connsiteX790" fmla="*/ 4557898 w 7467600"/>
              <a:gd name="connsiteY790" fmla="*/ 900011 h 6858000"/>
              <a:gd name="connsiteX791" fmla="*/ 5870151 w 7467600"/>
              <a:gd name="connsiteY791" fmla="*/ 898890 h 6858000"/>
              <a:gd name="connsiteX792" fmla="*/ 5861335 w 7467600"/>
              <a:gd name="connsiteY792" fmla="*/ 899177 h 6858000"/>
              <a:gd name="connsiteX793" fmla="*/ 5843702 w 7467600"/>
              <a:gd name="connsiteY793" fmla="*/ 899748 h 6858000"/>
              <a:gd name="connsiteX794" fmla="*/ 5651107 w 7467600"/>
              <a:gd name="connsiteY794" fmla="*/ 920306 h 6858000"/>
              <a:gd name="connsiteX795" fmla="*/ 5459407 w 7467600"/>
              <a:gd name="connsiteY795" fmla="*/ 940975 h 6858000"/>
              <a:gd name="connsiteX796" fmla="*/ 5374846 w 7467600"/>
              <a:gd name="connsiteY796" fmla="*/ 941988 h 6858000"/>
              <a:gd name="connsiteX797" fmla="*/ 5256105 w 7467600"/>
              <a:gd name="connsiteY797" fmla="*/ 945632 h 6858000"/>
              <a:gd name="connsiteX798" fmla="*/ 5107071 w 7467600"/>
              <a:gd name="connsiteY798" fmla="*/ 969720 h 6858000"/>
              <a:gd name="connsiteX799" fmla="*/ 4998681 w 7467600"/>
              <a:gd name="connsiteY799" fmla="*/ 988771 h 6858000"/>
              <a:gd name="connsiteX800" fmla="*/ 5870151 w 7467600"/>
              <a:gd name="connsiteY800" fmla="*/ 898890 h 6858000"/>
              <a:gd name="connsiteX801" fmla="*/ 5504425 w 7467600"/>
              <a:gd name="connsiteY801" fmla="*/ 848067 h 6858000"/>
              <a:gd name="connsiteX802" fmla="*/ 4968849 w 7467600"/>
              <a:gd name="connsiteY802" fmla="*/ 962318 h 6858000"/>
              <a:gd name="connsiteX803" fmla="*/ 5104039 w 7467600"/>
              <a:gd name="connsiteY803" fmla="*/ 940634 h 6858000"/>
              <a:gd name="connsiteX804" fmla="*/ 5256311 w 7467600"/>
              <a:gd name="connsiteY804" fmla="*/ 916490 h 6858000"/>
              <a:gd name="connsiteX805" fmla="*/ 5377381 w 7467600"/>
              <a:gd name="connsiteY805" fmla="*/ 912671 h 6858000"/>
              <a:gd name="connsiteX806" fmla="*/ 5460148 w 7467600"/>
              <a:gd name="connsiteY806" fmla="*/ 911442 h 6858000"/>
              <a:gd name="connsiteX807" fmla="*/ 5648971 w 7467600"/>
              <a:gd name="connsiteY807" fmla="*/ 891331 h 6858000"/>
              <a:gd name="connsiteX808" fmla="*/ 5844807 w 7467600"/>
              <a:gd name="connsiteY808" fmla="*/ 870718 h 6858000"/>
              <a:gd name="connsiteX809" fmla="*/ 5862975 w 7467600"/>
              <a:gd name="connsiteY809" fmla="*/ 869756 h 6858000"/>
              <a:gd name="connsiteX810" fmla="*/ 5920887 w 7467600"/>
              <a:gd name="connsiteY810" fmla="*/ 865929 h 6858000"/>
              <a:gd name="connsiteX811" fmla="*/ 5504425 w 7467600"/>
              <a:gd name="connsiteY811" fmla="*/ 848067 h 6858000"/>
              <a:gd name="connsiteX812" fmla="*/ 3607114 w 7467600"/>
              <a:gd name="connsiteY812" fmla="*/ 467441 h 6858000"/>
              <a:gd name="connsiteX813" fmla="*/ 3296242 w 7467600"/>
              <a:gd name="connsiteY813" fmla="*/ 807991 h 6858000"/>
              <a:gd name="connsiteX814" fmla="*/ 3174674 w 7467600"/>
              <a:gd name="connsiteY814" fmla="*/ 919759 h 6858000"/>
              <a:gd name="connsiteX815" fmla="*/ 3042978 w 7467600"/>
              <a:gd name="connsiteY815" fmla="*/ 1054894 h 6858000"/>
              <a:gd name="connsiteX816" fmla="*/ 2968914 w 7467600"/>
              <a:gd name="connsiteY816" fmla="*/ 1133756 h 6858000"/>
              <a:gd name="connsiteX817" fmla="*/ 3103823 w 7467600"/>
              <a:gd name="connsiteY817" fmla="*/ 1026814 h 6858000"/>
              <a:gd name="connsiteX818" fmla="*/ 3607114 w 7467600"/>
              <a:gd name="connsiteY818" fmla="*/ 467441 h 6858000"/>
              <a:gd name="connsiteX819" fmla="*/ 3744487 w 7467600"/>
              <a:gd name="connsiteY819" fmla="*/ 383136 h 6858000"/>
              <a:gd name="connsiteX820" fmla="*/ 3970213 w 7467600"/>
              <a:gd name="connsiteY820" fmla="*/ 995559 h 6858000"/>
              <a:gd name="connsiteX821" fmla="*/ 3744487 w 7467600"/>
              <a:gd name="connsiteY821" fmla="*/ 383136 h 6858000"/>
              <a:gd name="connsiteX822" fmla="*/ 3624562 w 7467600"/>
              <a:gd name="connsiteY822" fmla="*/ 367041 h 6858000"/>
              <a:gd name="connsiteX823" fmla="*/ 3489712 w 7467600"/>
              <a:gd name="connsiteY823" fmla="*/ 485386 h 6858000"/>
              <a:gd name="connsiteX824" fmla="*/ 3182994 w 7467600"/>
              <a:gd name="connsiteY824" fmla="*/ 828265 h 6858000"/>
              <a:gd name="connsiteX825" fmla="*/ 2892114 w 7467600"/>
              <a:gd name="connsiteY825" fmla="*/ 1172635 h 6858000"/>
              <a:gd name="connsiteX826" fmla="*/ 3021459 w 7467600"/>
              <a:gd name="connsiteY826" fmla="*/ 1035385 h 6858000"/>
              <a:gd name="connsiteX827" fmla="*/ 3153873 w 7467600"/>
              <a:gd name="connsiteY827" fmla="*/ 898971 h 6858000"/>
              <a:gd name="connsiteX828" fmla="*/ 3276511 w 7467600"/>
              <a:gd name="connsiteY828" fmla="*/ 786423 h 6858000"/>
              <a:gd name="connsiteX829" fmla="*/ 3584154 w 7467600"/>
              <a:gd name="connsiteY829" fmla="*/ 448218 h 6858000"/>
              <a:gd name="connsiteX830" fmla="*/ 3624562 w 7467600"/>
              <a:gd name="connsiteY830" fmla="*/ 367041 h 6858000"/>
              <a:gd name="connsiteX831" fmla="*/ 3766672 w 7467600"/>
              <a:gd name="connsiteY831" fmla="*/ 359429 h 6858000"/>
              <a:gd name="connsiteX832" fmla="*/ 3996338 w 7467600"/>
              <a:gd name="connsiteY832" fmla="*/ 968237 h 6858000"/>
              <a:gd name="connsiteX833" fmla="*/ 3766672 w 7467600"/>
              <a:gd name="connsiteY833" fmla="*/ 359429 h 6858000"/>
              <a:gd name="connsiteX834" fmla="*/ 5805386 w 7467600"/>
              <a:gd name="connsiteY834" fmla="*/ 239240 h 6858000"/>
              <a:gd name="connsiteX835" fmla="*/ 5736947 w 7467600"/>
              <a:gd name="connsiteY835" fmla="*/ 261367 h 6858000"/>
              <a:gd name="connsiteX836" fmla="*/ 5427012 w 7467600"/>
              <a:gd name="connsiteY836" fmla="*/ 311272 h 6858000"/>
              <a:gd name="connsiteX837" fmla="*/ 5147818 w 7467600"/>
              <a:gd name="connsiteY837" fmla="*/ 322112 h 6858000"/>
              <a:gd name="connsiteX838" fmla="*/ 5060854 w 7467600"/>
              <a:gd name="connsiteY838" fmla="*/ 311882 h 6858000"/>
              <a:gd name="connsiteX839" fmla="*/ 4945989 w 7467600"/>
              <a:gd name="connsiteY839" fmla="*/ 300516 h 6858000"/>
              <a:gd name="connsiteX840" fmla="*/ 5410479 w 7467600"/>
              <a:gd name="connsiteY840" fmla="*/ 348434 h 6858000"/>
              <a:gd name="connsiteX841" fmla="*/ 5805386 w 7467600"/>
              <a:gd name="connsiteY841" fmla="*/ 239240 h 6858000"/>
              <a:gd name="connsiteX842" fmla="*/ 5905192 w 7467600"/>
              <a:gd name="connsiteY842" fmla="*/ 163079 h 6858000"/>
              <a:gd name="connsiteX843" fmla="*/ 5865655 w 7467600"/>
              <a:gd name="connsiteY843" fmla="*/ 171901 h 6858000"/>
              <a:gd name="connsiteX844" fmla="*/ 5259740 w 7467600"/>
              <a:gd name="connsiteY844" fmla="*/ 257013 h 6858000"/>
              <a:gd name="connsiteX845" fmla="*/ 5208466 w 7467600"/>
              <a:gd name="connsiteY845" fmla="*/ 257550 h 6858000"/>
              <a:gd name="connsiteX846" fmla="*/ 4980204 w 7467600"/>
              <a:gd name="connsiteY846" fmla="*/ 271903 h 6858000"/>
              <a:gd name="connsiteX847" fmla="*/ 5068068 w 7467600"/>
              <a:gd name="connsiteY847" fmla="*/ 282244 h 6858000"/>
              <a:gd name="connsiteX848" fmla="*/ 5153231 w 7467600"/>
              <a:gd name="connsiteY848" fmla="*/ 292240 h 6858000"/>
              <a:gd name="connsiteX849" fmla="*/ 5426491 w 7467600"/>
              <a:gd name="connsiteY849" fmla="*/ 281128 h 6858000"/>
              <a:gd name="connsiteX850" fmla="*/ 5731212 w 7467600"/>
              <a:gd name="connsiteY850" fmla="*/ 231951 h 6858000"/>
              <a:gd name="connsiteX851" fmla="*/ 5905192 w 7467600"/>
              <a:gd name="connsiteY851" fmla="*/ 163079 h 6858000"/>
              <a:gd name="connsiteX852" fmla="*/ 5944437 w 7467600"/>
              <a:gd name="connsiteY852" fmla="*/ 113829 h 6858000"/>
              <a:gd name="connsiteX853" fmla="*/ 5825032 w 7467600"/>
              <a:gd name="connsiteY853" fmla="*/ 146405 h 6858000"/>
              <a:gd name="connsiteX854" fmla="*/ 4955599 w 7467600"/>
              <a:gd name="connsiteY854" fmla="*/ 247008 h 6858000"/>
              <a:gd name="connsiteX855" fmla="*/ 5210104 w 7467600"/>
              <a:gd name="connsiteY855" fmla="*/ 228123 h 6858000"/>
              <a:gd name="connsiteX856" fmla="*/ 5261015 w 7467600"/>
              <a:gd name="connsiteY856" fmla="*/ 227087 h 6858000"/>
              <a:gd name="connsiteX857" fmla="*/ 5861181 w 7467600"/>
              <a:gd name="connsiteY857" fmla="*/ 143093 h 6858000"/>
              <a:gd name="connsiteX858" fmla="*/ 5961252 w 7467600"/>
              <a:gd name="connsiteY858" fmla="*/ 114820 h 6858000"/>
              <a:gd name="connsiteX859" fmla="*/ 5944437 w 7467600"/>
              <a:gd name="connsiteY859" fmla="*/ 113829 h 6858000"/>
              <a:gd name="connsiteX860" fmla="*/ 3882765 w 7467600"/>
              <a:gd name="connsiteY860" fmla="*/ 0 h 6858000"/>
              <a:gd name="connsiteX861" fmla="*/ 3995099 w 7467600"/>
              <a:gd name="connsiteY861" fmla="*/ 0 h 6858000"/>
              <a:gd name="connsiteX862" fmla="*/ 4163818 w 7467600"/>
              <a:gd name="connsiteY862" fmla="*/ 234104 h 6858000"/>
              <a:gd name="connsiteX863" fmla="*/ 4172099 w 7467600"/>
              <a:gd name="connsiteY863" fmla="*/ 234207 h 6858000"/>
              <a:gd name="connsiteX864" fmla="*/ 4784282 w 7467600"/>
              <a:gd name="connsiteY864" fmla="*/ 276561 h 6858000"/>
              <a:gd name="connsiteX865" fmla="*/ 4801687 w 7467600"/>
              <a:gd name="connsiteY865" fmla="*/ 267764 h 6858000"/>
              <a:gd name="connsiteX866" fmla="*/ 6082788 w 7467600"/>
              <a:gd name="connsiteY866" fmla="*/ 64119 h 6858000"/>
              <a:gd name="connsiteX867" fmla="*/ 6099442 w 7467600"/>
              <a:gd name="connsiteY867" fmla="*/ 82568 h 6858000"/>
              <a:gd name="connsiteX868" fmla="*/ 4804137 w 7467600"/>
              <a:gd name="connsiteY868" fmla="*/ 320931 h 6858000"/>
              <a:gd name="connsiteX869" fmla="*/ 4227047 w 7467600"/>
              <a:gd name="connsiteY869" fmla="*/ 313415 h 6858000"/>
              <a:gd name="connsiteX870" fmla="*/ 4346041 w 7467600"/>
              <a:gd name="connsiteY870" fmla="*/ 456086 h 6858000"/>
              <a:gd name="connsiteX871" fmla="*/ 4870967 w 7467600"/>
              <a:gd name="connsiteY871" fmla="*/ 963061 h 6858000"/>
              <a:gd name="connsiteX872" fmla="*/ 4889647 w 7467600"/>
              <a:gd name="connsiteY872" fmla="*/ 957147 h 6858000"/>
              <a:gd name="connsiteX873" fmla="*/ 5422504 w 7467600"/>
              <a:gd name="connsiteY873" fmla="*/ 805191 h 6858000"/>
              <a:gd name="connsiteX874" fmla="*/ 6087656 w 7467600"/>
              <a:gd name="connsiteY874" fmla="*/ 826703 h 6858000"/>
              <a:gd name="connsiteX875" fmla="*/ 6058717 w 7467600"/>
              <a:gd name="connsiteY875" fmla="*/ 865992 h 6858000"/>
              <a:gd name="connsiteX876" fmla="*/ 4974153 w 7467600"/>
              <a:gd name="connsiteY876" fmla="*/ 1045456 h 6858000"/>
              <a:gd name="connsiteX877" fmla="*/ 5627835 w 7467600"/>
              <a:gd name="connsiteY877" fmla="*/ 1472077 h 6858000"/>
              <a:gd name="connsiteX878" fmla="*/ 5629817 w 7467600"/>
              <a:gd name="connsiteY878" fmla="*/ 1471412 h 6858000"/>
              <a:gd name="connsiteX879" fmla="*/ 5634124 w 7467600"/>
              <a:gd name="connsiteY879" fmla="*/ 1470572 h 6858000"/>
              <a:gd name="connsiteX880" fmla="*/ 5755832 w 7467600"/>
              <a:gd name="connsiteY880" fmla="*/ 1383886 h 6858000"/>
              <a:gd name="connsiteX881" fmla="*/ 6014186 w 7467600"/>
              <a:gd name="connsiteY881" fmla="*/ 1279799 h 6858000"/>
              <a:gd name="connsiteX882" fmla="*/ 6901619 w 7467600"/>
              <a:gd name="connsiteY882" fmla="*/ 1047874 h 6858000"/>
              <a:gd name="connsiteX883" fmla="*/ 6931566 w 7467600"/>
              <a:gd name="connsiteY883" fmla="*/ 1062034 h 6858000"/>
              <a:gd name="connsiteX884" fmla="*/ 5790982 w 7467600"/>
              <a:gd name="connsiteY884" fmla="*/ 1561380 h 6858000"/>
              <a:gd name="connsiteX885" fmla="*/ 6188971 w 7467600"/>
              <a:gd name="connsiteY885" fmla="*/ 1755168 h 6858000"/>
              <a:gd name="connsiteX886" fmla="*/ 6202446 w 7467600"/>
              <a:gd name="connsiteY886" fmla="*/ 1752268 h 6858000"/>
              <a:gd name="connsiteX887" fmla="*/ 7179560 w 7467600"/>
              <a:gd name="connsiteY887" fmla="*/ 1467551 h 6858000"/>
              <a:gd name="connsiteX888" fmla="*/ 7158730 w 7467600"/>
              <a:gd name="connsiteY888" fmla="*/ 1507835 h 6858000"/>
              <a:gd name="connsiteX889" fmla="*/ 6326959 w 7467600"/>
              <a:gd name="connsiteY889" fmla="*/ 1817686 h 6858000"/>
              <a:gd name="connsiteX890" fmla="*/ 6537433 w 7467600"/>
              <a:gd name="connsiteY890" fmla="*/ 1907790 h 6858000"/>
              <a:gd name="connsiteX891" fmla="*/ 6550221 w 7467600"/>
              <a:gd name="connsiteY891" fmla="*/ 1910729 h 6858000"/>
              <a:gd name="connsiteX892" fmla="*/ 6964438 w 7467600"/>
              <a:gd name="connsiteY892" fmla="*/ 2209505 h 6858000"/>
              <a:gd name="connsiteX893" fmla="*/ 7367862 w 7467600"/>
              <a:gd name="connsiteY893" fmla="*/ 2806833 h 6858000"/>
              <a:gd name="connsiteX894" fmla="*/ 7364329 w 7467600"/>
              <a:gd name="connsiteY894" fmla="*/ 2826907 h 6858000"/>
              <a:gd name="connsiteX895" fmla="*/ 7290545 w 7467600"/>
              <a:gd name="connsiteY895" fmla="*/ 2850663 h 6858000"/>
              <a:gd name="connsiteX896" fmla="*/ 6472036 w 7467600"/>
              <a:gd name="connsiteY896" fmla="*/ 1959003 h 6858000"/>
              <a:gd name="connsiteX897" fmla="*/ 5792897 w 7467600"/>
              <a:gd name="connsiteY897" fmla="*/ 1647747 h 6858000"/>
              <a:gd name="connsiteX898" fmla="*/ 5842751 w 7467600"/>
              <a:gd name="connsiteY898" fmla="*/ 1816112 h 6858000"/>
              <a:gd name="connsiteX899" fmla="*/ 5847424 w 7467600"/>
              <a:gd name="connsiteY899" fmla="*/ 1815776 h 6858000"/>
              <a:gd name="connsiteX900" fmla="*/ 6399821 w 7467600"/>
              <a:gd name="connsiteY900" fmla="*/ 2344799 h 6858000"/>
              <a:gd name="connsiteX901" fmla="*/ 6323232 w 7467600"/>
              <a:gd name="connsiteY901" fmla="*/ 2389634 h 6858000"/>
              <a:gd name="connsiteX902" fmla="*/ 5942958 w 7467600"/>
              <a:gd name="connsiteY902" fmla="*/ 2077708 h 6858000"/>
              <a:gd name="connsiteX903" fmla="*/ 5921559 w 7467600"/>
              <a:gd name="connsiteY903" fmla="*/ 2378596 h 6858000"/>
              <a:gd name="connsiteX904" fmla="*/ 5817651 w 7467600"/>
              <a:gd name="connsiteY904" fmla="*/ 3023919 h 6858000"/>
              <a:gd name="connsiteX905" fmla="*/ 5729634 w 7467600"/>
              <a:gd name="connsiteY905" fmla="*/ 3051849 h 6858000"/>
              <a:gd name="connsiteX906" fmla="*/ 5611018 w 7467600"/>
              <a:gd name="connsiteY906" fmla="*/ 2316769 h 6858000"/>
              <a:gd name="connsiteX907" fmla="*/ 5687608 w 7467600"/>
              <a:gd name="connsiteY907" fmla="*/ 2039972 h 6858000"/>
              <a:gd name="connsiteX908" fmla="*/ 5657554 w 7467600"/>
              <a:gd name="connsiteY908" fmla="*/ 1576445 h 6858000"/>
              <a:gd name="connsiteX909" fmla="*/ 5150475 w 7467600"/>
              <a:gd name="connsiteY909" fmla="*/ 1274012 h 6858000"/>
              <a:gd name="connsiteX910" fmla="*/ 5349142 w 7467600"/>
              <a:gd name="connsiteY910" fmla="*/ 2204405 h 6858000"/>
              <a:gd name="connsiteX911" fmla="*/ 5262214 w 7467600"/>
              <a:gd name="connsiteY911" fmla="*/ 2233836 h 6858000"/>
              <a:gd name="connsiteX912" fmla="*/ 4981539 w 7467600"/>
              <a:gd name="connsiteY912" fmla="*/ 1542201 h 6858000"/>
              <a:gd name="connsiteX913" fmla="*/ 4958461 w 7467600"/>
              <a:gd name="connsiteY913" fmla="*/ 1136957 h 6858000"/>
              <a:gd name="connsiteX914" fmla="*/ 4655015 w 7467600"/>
              <a:gd name="connsiteY914" fmla="*/ 891426 h 6858000"/>
              <a:gd name="connsiteX915" fmla="*/ 4348002 w 7467600"/>
              <a:gd name="connsiteY915" fmla="*/ 2205895 h 6858000"/>
              <a:gd name="connsiteX916" fmla="*/ 4262250 w 7467600"/>
              <a:gd name="connsiteY916" fmla="*/ 2219972 h 6858000"/>
              <a:gd name="connsiteX917" fmla="*/ 4550611 w 7467600"/>
              <a:gd name="connsiteY917" fmla="*/ 817540 h 6858000"/>
              <a:gd name="connsiteX918" fmla="*/ 4564418 w 7467600"/>
              <a:gd name="connsiteY918" fmla="*/ 808293 h 6858000"/>
              <a:gd name="connsiteX919" fmla="*/ 4266388 w 7467600"/>
              <a:gd name="connsiteY919" fmla="*/ 500083 h 6858000"/>
              <a:gd name="connsiteX920" fmla="*/ 4032842 w 7467600"/>
              <a:gd name="connsiteY920" fmla="*/ 211809 h 6858000"/>
              <a:gd name="connsiteX921" fmla="*/ 3882765 w 7467600"/>
              <a:gd name="connsiteY921" fmla="*/ 0 h 6858000"/>
              <a:gd name="connsiteX922" fmla="*/ 3721337 w 7467600"/>
              <a:gd name="connsiteY922" fmla="*/ 0 h 6858000"/>
              <a:gd name="connsiteX923" fmla="*/ 3797544 w 7467600"/>
              <a:gd name="connsiteY923" fmla="*/ 0 h 6858000"/>
              <a:gd name="connsiteX924" fmla="*/ 3775734 w 7467600"/>
              <a:gd name="connsiteY924" fmla="*/ 95131 h 6858000"/>
              <a:gd name="connsiteX925" fmla="*/ 3724807 w 7467600"/>
              <a:gd name="connsiteY925" fmla="*/ 272257 h 6858000"/>
              <a:gd name="connsiteX926" fmla="*/ 3726844 w 7467600"/>
              <a:gd name="connsiteY926" fmla="*/ 282988 h 6858000"/>
              <a:gd name="connsiteX927" fmla="*/ 3742664 w 7467600"/>
              <a:gd name="connsiteY927" fmla="*/ 279918 h 6858000"/>
              <a:gd name="connsiteX928" fmla="*/ 4103910 w 7467600"/>
              <a:gd name="connsiteY928" fmla="*/ 1161917 h 6858000"/>
              <a:gd name="connsiteX929" fmla="*/ 4020269 w 7467600"/>
              <a:gd name="connsiteY929" fmla="*/ 1200406 h 6858000"/>
              <a:gd name="connsiteX930" fmla="*/ 3674882 w 7467600"/>
              <a:gd name="connsiteY930" fmla="*/ 488524 h 6858000"/>
              <a:gd name="connsiteX931" fmla="*/ 3132682 w 7467600"/>
              <a:gd name="connsiteY931" fmla="*/ 1072284 h 6858000"/>
              <a:gd name="connsiteX932" fmla="*/ 2716346 w 7467600"/>
              <a:gd name="connsiteY932" fmla="*/ 1276376 h 6858000"/>
              <a:gd name="connsiteX933" fmla="*/ 2716772 w 7467600"/>
              <a:gd name="connsiteY933" fmla="*/ 1255462 h 6858000"/>
              <a:gd name="connsiteX934" fmla="*/ 3471096 w 7467600"/>
              <a:gd name="connsiteY934" fmla="*/ 437072 h 6858000"/>
              <a:gd name="connsiteX935" fmla="*/ 3639057 w 7467600"/>
              <a:gd name="connsiteY935" fmla="*/ 286334 h 6858000"/>
              <a:gd name="connsiteX936" fmla="*/ 3640309 w 7467600"/>
              <a:gd name="connsiteY936" fmla="*/ 284664 h 6858000"/>
              <a:gd name="connsiteX937" fmla="*/ 3646022 w 7467600"/>
              <a:gd name="connsiteY937" fmla="*/ 276711 h 6858000"/>
              <a:gd name="connsiteX938" fmla="*/ 3707943 w 7467600"/>
              <a:gd name="connsiteY938" fmla="*/ 65958 h 6858000"/>
              <a:gd name="connsiteX939" fmla="*/ 3721337 w 7467600"/>
              <a:gd name="connsiteY939" fmla="*/ 0 h 6858000"/>
              <a:gd name="connsiteX940" fmla="*/ 2867960 w 7467600"/>
              <a:gd name="connsiteY940" fmla="*/ 0 h 6858000"/>
              <a:gd name="connsiteX941" fmla="*/ 2926351 w 7467600"/>
              <a:gd name="connsiteY941" fmla="*/ 0 h 6858000"/>
              <a:gd name="connsiteX942" fmla="*/ 2902823 w 7467600"/>
              <a:gd name="connsiteY942" fmla="*/ 262929 h 6858000"/>
              <a:gd name="connsiteX943" fmla="*/ 2940663 w 7467600"/>
              <a:gd name="connsiteY943" fmla="*/ 140884 h 6858000"/>
              <a:gd name="connsiteX944" fmla="*/ 2947039 w 7467600"/>
              <a:gd name="connsiteY944" fmla="*/ 122524 h 6858000"/>
              <a:gd name="connsiteX945" fmla="*/ 2984316 w 7467600"/>
              <a:gd name="connsiteY945" fmla="*/ 0 h 6858000"/>
              <a:gd name="connsiteX946" fmla="*/ 3016114 w 7467600"/>
              <a:gd name="connsiteY946" fmla="*/ 0 h 6858000"/>
              <a:gd name="connsiteX947" fmla="*/ 2979949 w 7467600"/>
              <a:gd name="connsiteY947" fmla="*/ 119274 h 6858000"/>
              <a:gd name="connsiteX948" fmla="*/ 3023879 w 7467600"/>
              <a:gd name="connsiteY948" fmla="*/ 0 h 6858000"/>
              <a:gd name="connsiteX949" fmla="*/ 3105400 w 7467600"/>
              <a:gd name="connsiteY949" fmla="*/ 0 h 6858000"/>
              <a:gd name="connsiteX950" fmla="*/ 3094669 w 7467600"/>
              <a:gd name="connsiteY950" fmla="*/ 30308 h 6858000"/>
              <a:gd name="connsiteX951" fmla="*/ 2901945 w 7467600"/>
              <a:gd name="connsiteY951" fmla="*/ 466538 h 6858000"/>
              <a:gd name="connsiteX952" fmla="*/ 2815209 w 7467600"/>
              <a:gd name="connsiteY952" fmla="*/ 497361 h 6858000"/>
              <a:gd name="connsiteX953" fmla="*/ 2844845 w 7467600"/>
              <a:gd name="connsiteY953" fmla="*/ 127638 h 6858000"/>
              <a:gd name="connsiteX954" fmla="*/ 2867960 w 7467600"/>
              <a:gd name="connsiteY954" fmla="*/ 0 h 6858000"/>
              <a:gd name="connsiteX955" fmla="*/ 1057230 w 7467600"/>
              <a:gd name="connsiteY955" fmla="*/ 0 h 6858000"/>
              <a:gd name="connsiteX956" fmla="*/ 1111003 w 7467600"/>
              <a:gd name="connsiteY956" fmla="*/ 0 h 6858000"/>
              <a:gd name="connsiteX957" fmla="*/ 1125553 w 7467600"/>
              <a:gd name="connsiteY957" fmla="*/ 52588 h 6858000"/>
              <a:gd name="connsiteX958" fmla="*/ 1304276 w 7467600"/>
              <a:gd name="connsiteY958" fmla="*/ 476275 h 6858000"/>
              <a:gd name="connsiteX959" fmla="*/ 1492066 w 7467600"/>
              <a:gd name="connsiteY959" fmla="*/ 886333 h 6858000"/>
              <a:gd name="connsiteX960" fmla="*/ 1423698 w 7467600"/>
              <a:gd name="connsiteY960" fmla="*/ 710817 h 6858000"/>
              <a:gd name="connsiteX961" fmla="*/ 1357609 w 7467600"/>
              <a:gd name="connsiteY961" fmla="*/ 532892 h 6858000"/>
              <a:gd name="connsiteX962" fmla="*/ 1309550 w 7467600"/>
              <a:gd name="connsiteY962" fmla="*/ 374031 h 6858000"/>
              <a:gd name="connsiteX963" fmla="*/ 1193673 w 7467600"/>
              <a:gd name="connsiteY963" fmla="*/ 49533 h 6858000"/>
              <a:gd name="connsiteX964" fmla="*/ 1164391 w 7467600"/>
              <a:gd name="connsiteY964" fmla="*/ 0 h 6858000"/>
              <a:gd name="connsiteX965" fmla="*/ 1200666 w 7467600"/>
              <a:gd name="connsiteY965" fmla="*/ 0 h 6858000"/>
              <a:gd name="connsiteX966" fmla="*/ 1223408 w 7467600"/>
              <a:gd name="connsiteY966" fmla="*/ 38996 h 6858000"/>
              <a:gd name="connsiteX967" fmla="*/ 1339635 w 7467600"/>
              <a:gd name="connsiteY967" fmla="*/ 365517 h 6858000"/>
              <a:gd name="connsiteX968" fmla="*/ 1387469 w 7467600"/>
              <a:gd name="connsiteY968" fmla="*/ 523079 h 6858000"/>
              <a:gd name="connsiteX969" fmla="*/ 1452685 w 7467600"/>
              <a:gd name="connsiteY969" fmla="*/ 699806 h 6858000"/>
              <a:gd name="connsiteX970" fmla="*/ 1492092 w 7467600"/>
              <a:gd name="connsiteY970" fmla="*/ 800424 h 6858000"/>
              <a:gd name="connsiteX971" fmla="*/ 1455302 w 7467600"/>
              <a:gd name="connsiteY971" fmla="*/ 632913 h 6858000"/>
              <a:gd name="connsiteX972" fmla="*/ 1222336 w 7467600"/>
              <a:gd name="connsiteY972" fmla="*/ 9480 h 6858000"/>
              <a:gd name="connsiteX973" fmla="*/ 1214634 w 7467600"/>
              <a:gd name="connsiteY973" fmla="*/ 0 h 6858000"/>
              <a:gd name="connsiteX974" fmla="*/ 1289827 w 7467600"/>
              <a:gd name="connsiteY974" fmla="*/ 0 h 6858000"/>
              <a:gd name="connsiteX975" fmla="*/ 1321076 w 7467600"/>
              <a:gd name="connsiteY975" fmla="*/ 59722 h 6858000"/>
              <a:gd name="connsiteX976" fmla="*/ 1512579 w 7467600"/>
              <a:gd name="connsiteY976" fmla="*/ 626441 h 6858000"/>
              <a:gd name="connsiteX977" fmla="*/ 1506076 w 7467600"/>
              <a:gd name="connsiteY977" fmla="*/ 1089289 h 6858000"/>
              <a:gd name="connsiteX978" fmla="*/ 1486346 w 7467600"/>
              <a:gd name="connsiteY978" fmla="*/ 1079919 h 6858000"/>
              <a:gd name="connsiteX979" fmla="*/ 1070511 w 7467600"/>
              <a:gd name="connsiteY979" fmla="*/ 48609 h 6858000"/>
              <a:gd name="connsiteX980" fmla="*/ 1057230 w 7467600"/>
              <a:gd name="connsiteY980" fmla="*/ 0 h 6858000"/>
              <a:gd name="connsiteX981" fmla="*/ 43151 w 7467600"/>
              <a:gd name="connsiteY981" fmla="*/ 0 h 6858000"/>
              <a:gd name="connsiteX982" fmla="*/ 95283 w 7467600"/>
              <a:gd name="connsiteY982" fmla="*/ 0 h 6858000"/>
              <a:gd name="connsiteX983" fmla="*/ 300708 w 7467600"/>
              <a:gd name="connsiteY983" fmla="*/ 154571 h 6858000"/>
              <a:gd name="connsiteX984" fmla="*/ 530414 w 7467600"/>
              <a:gd name="connsiteY984" fmla="*/ 354673 h 6858000"/>
              <a:gd name="connsiteX985" fmla="*/ 333785 w 7467600"/>
              <a:gd name="connsiteY985" fmla="*/ 161564 h 6858000"/>
              <a:gd name="connsiteX986" fmla="*/ 147005 w 7467600"/>
              <a:gd name="connsiteY986" fmla="*/ 0 h 6858000"/>
              <a:gd name="connsiteX987" fmla="*/ 272509 w 7467600"/>
              <a:gd name="connsiteY987" fmla="*/ 0 h 6858000"/>
              <a:gd name="connsiteX988" fmla="*/ 326276 w 7467600"/>
              <a:gd name="connsiteY988" fmla="*/ 45847 h 6858000"/>
              <a:gd name="connsiteX989" fmla="*/ 823759 w 7467600"/>
              <a:gd name="connsiteY989" fmla="*/ 574145 h 6858000"/>
              <a:gd name="connsiteX990" fmla="*/ 811254 w 7467600"/>
              <a:gd name="connsiteY990" fmla="*/ 665546 h 6858000"/>
              <a:gd name="connsiteX991" fmla="*/ 154042 w 7467600"/>
              <a:gd name="connsiteY991" fmla="*/ 261522 h 6858000"/>
              <a:gd name="connsiteX992" fmla="*/ 13550 w 7467600"/>
              <a:gd name="connsiteY992" fmla="*/ 158423 h 6858000"/>
              <a:gd name="connsiteX993" fmla="*/ 0 w 7467600"/>
              <a:gd name="connsiteY993" fmla="*/ 146618 h 6858000"/>
              <a:gd name="connsiteX994" fmla="*/ 0 w 7467600"/>
              <a:gd name="connsiteY994" fmla="*/ 59161 h 6858000"/>
              <a:gd name="connsiteX995" fmla="*/ 45427 w 7467600"/>
              <a:gd name="connsiteY995" fmla="*/ 101078 h 6858000"/>
              <a:gd name="connsiteX996" fmla="*/ 630103 w 7467600"/>
              <a:gd name="connsiteY996" fmla="*/ 485885 h 6858000"/>
              <a:gd name="connsiteX997" fmla="*/ 532040 w 7467600"/>
              <a:gd name="connsiteY997" fmla="*/ 399359 h 6858000"/>
              <a:gd name="connsiteX998" fmla="*/ 517618 w 7467600"/>
              <a:gd name="connsiteY998" fmla="*/ 385726 h 6858000"/>
              <a:gd name="connsiteX999" fmla="*/ 285074 w 7467600"/>
              <a:gd name="connsiteY999" fmla="*/ 182755 h 6858000"/>
              <a:gd name="connsiteX1000" fmla="*/ 43151 w 7467600"/>
              <a:gd name="connsiteY100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68569 w 7467600"/>
              <a:gd name="connsiteY127" fmla="*/ 5270182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7368569 w 7467600"/>
              <a:gd name="connsiteY143" fmla="*/ 5270182 h 6858000"/>
              <a:gd name="connsiteX144" fmla="*/ 1903353 w 7467600"/>
              <a:gd name="connsiteY144" fmla="*/ 5044827 h 6858000"/>
              <a:gd name="connsiteX145" fmla="*/ 1936931 w 7467600"/>
              <a:gd name="connsiteY145" fmla="*/ 5093954 h 6858000"/>
              <a:gd name="connsiteX146" fmla="*/ 2195868 w 7467600"/>
              <a:gd name="connsiteY146" fmla="*/ 5396574 h 6858000"/>
              <a:gd name="connsiteX147" fmla="*/ 2088852 w 7467600"/>
              <a:gd name="connsiteY147" fmla="*/ 5166123 h 6858000"/>
              <a:gd name="connsiteX148" fmla="*/ 1958241 w 7467600"/>
              <a:gd name="connsiteY148" fmla="*/ 5067955 h 6858000"/>
              <a:gd name="connsiteX149" fmla="*/ 1903353 w 7467600"/>
              <a:gd name="connsiteY149" fmla="*/ 5044827 h 6858000"/>
              <a:gd name="connsiteX150" fmla="*/ 1979378 w 7467600"/>
              <a:gd name="connsiteY150" fmla="*/ 4769504 h 6858000"/>
              <a:gd name="connsiteX151" fmla="*/ 2882120 w 7467600"/>
              <a:gd name="connsiteY151" fmla="*/ 5064547 h 6858000"/>
              <a:gd name="connsiteX152" fmla="*/ 2793103 w 7467600"/>
              <a:gd name="connsiteY152" fmla="*/ 5039699 h 6858000"/>
              <a:gd name="connsiteX153" fmla="*/ 2770041 w 7467600"/>
              <a:gd name="connsiteY153" fmla="*/ 5033634 h 6858000"/>
              <a:gd name="connsiteX154" fmla="*/ 1979378 w 7467600"/>
              <a:gd name="connsiteY154" fmla="*/ 4769504 h 6858000"/>
              <a:gd name="connsiteX155" fmla="*/ 1927410 w 7467600"/>
              <a:gd name="connsiteY155" fmla="*/ 4716164 h 6858000"/>
              <a:gd name="connsiteX156" fmla="*/ 1959587 w 7467600"/>
              <a:gd name="connsiteY156" fmla="*/ 4728849 h 6858000"/>
              <a:gd name="connsiteX157" fmla="*/ 2777707 w 7467600"/>
              <a:gd name="connsiteY157" fmla="*/ 5003991 h 6858000"/>
              <a:gd name="connsiteX158" fmla="*/ 2800768 w 7467600"/>
              <a:gd name="connsiteY158" fmla="*/ 5010056 h 6858000"/>
              <a:gd name="connsiteX159" fmla="*/ 2879408 w 7467600"/>
              <a:gd name="connsiteY159" fmla="*/ 5031590 h 6858000"/>
              <a:gd name="connsiteX160" fmla="*/ 2862295 w 7467600"/>
              <a:gd name="connsiteY160" fmla="*/ 5022958 h 6858000"/>
              <a:gd name="connsiteX161" fmla="*/ 2813343 w 7467600"/>
              <a:gd name="connsiteY161" fmla="*/ 4998369 h 6858000"/>
              <a:gd name="connsiteX162" fmla="*/ 2646245 w 7467600"/>
              <a:gd name="connsiteY162" fmla="*/ 4930999 h 6858000"/>
              <a:gd name="connsiteX163" fmla="*/ 1999243 w 7467600"/>
              <a:gd name="connsiteY163" fmla="*/ 4730524 h 6858000"/>
              <a:gd name="connsiteX164" fmla="*/ 1979527 w 7467600"/>
              <a:gd name="connsiteY164" fmla="*/ 4726651 h 6858000"/>
              <a:gd name="connsiteX165" fmla="*/ 1927410 w 7467600"/>
              <a:gd name="connsiteY165" fmla="*/ 4716164 h 6858000"/>
              <a:gd name="connsiteX166" fmla="*/ 1997014 w 7467600"/>
              <a:gd name="connsiteY166" fmla="*/ 4698007 h 6858000"/>
              <a:gd name="connsiteX167" fmla="*/ 2005458 w 7467600"/>
              <a:gd name="connsiteY167" fmla="*/ 4699540 h 6858000"/>
              <a:gd name="connsiteX168" fmla="*/ 2657186 w 7467600"/>
              <a:gd name="connsiteY168" fmla="*/ 4901687 h 6858000"/>
              <a:gd name="connsiteX169" fmla="*/ 2826662 w 7467600"/>
              <a:gd name="connsiteY169" fmla="*/ 4970362 h 6858000"/>
              <a:gd name="connsiteX170" fmla="*/ 2876100 w 7467600"/>
              <a:gd name="connsiteY170" fmla="*/ 4995397 h 6858000"/>
              <a:gd name="connsiteX171" fmla="*/ 3042600 w 7467600"/>
              <a:gd name="connsiteY171" fmla="*/ 5059532 h 6858000"/>
              <a:gd name="connsiteX172" fmla="*/ 1997014 w 7467600"/>
              <a:gd name="connsiteY172" fmla="*/ 4698007 h 6858000"/>
              <a:gd name="connsiteX173" fmla="*/ 2305292 w 7467600"/>
              <a:gd name="connsiteY173" fmla="*/ 4219492 h 6858000"/>
              <a:gd name="connsiteX174" fmla="*/ 3360922 w 7467600"/>
              <a:gd name="connsiteY174" fmla="*/ 4529373 h 6858000"/>
              <a:gd name="connsiteX175" fmla="*/ 3492420 w 7467600"/>
              <a:gd name="connsiteY175" fmla="*/ 4510145 h 6858000"/>
              <a:gd name="connsiteX176" fmla="*/ 3364086 w 7467600"/>
              <a:gd name="connsiteY176" fmla="*/ 4480340 h 6858000"/>
              <a:gd name="connsiteX177" fmla="*/ 3225818 w 7467600"/>
              <a:gd name="connsiteY177" fmla="*/ 4411822 h 6858000"/>
              <a:gd name="connsiteX178" fmla="*/ 3129696 w 7467600"/>
              <a:gd name="connsiteY178" fmla="*/ 4360704 h 6858000"/>
              <a:gd name="connsiteX179" fmla="*/ 2814545 w 7467600"/>
              <a:gd name="connsiteY179" fmla="*/ 4282955 h 6858000"/>
              <a:gd name="connsiteX180" fmla="*/ 2305292 w 7467600"/>
              <a:gd name="connsiteY180" fmla="*/ 4219492 h 6858000"/>
              <a:gd name="connsiteX181" fmla="*/ 2626982 w 7467600"/>
              <a:gd name="connsiteY181" fmla="*/ 4206450 h 6858000"/>
              <a:gd name="connsiteX182" fmla="*/ 2490617 w 7467600"/>
              <a:gd name="connsiteY182" fmla="*/ 4206951 h 6858000"/>
              <a:gd name="connsiteX183" fmla="*/ 2819869 w 7467600"/>
              <a:gd name="connsiteY183" fmla="*/ 4252936 h 6858000"/>
              <a:gd name="connsiteX184" fmla="*/ 3143018 w 7467600"/>
              <a:gd name="connsiteY184" fmla="*/ 4332698 h 6858000"/>
              <a:gd name="connsiteX185" fmla="*/ 3241520 w 7467600"/>
              <a:gd name="connsiteY185" fmla="*/ 4385112 h 6858000"/>
              <a:gd name="connsiteX186" fmla="*/ 3374575 w 7467600"/>
              <a:gd name="connsiteY186" fmla="*/ 4451517 h 6858000"/>
              <a:gd name="connsiteX187" fmla="*/ 3505221 w 7467600"/>
              <a:gd name="connsiteY187" fmla="*/ 4480757 h 6858000"/>
              <a:gd name="connsiteX188" fmla="*/ 2626982 w 7467600"/>
              <a:gd name="connsiteY188" fmla="*/ 4206450 h 6858000"/>
              <a:gd name="connsiteX189" fmla="*/ 1310106 w 7467600"/>
              <a:gd name="connsiteY189" fmla="*/ 3943217 h 6858000"/>
              <a:gd name="connsiteX190" fmla="*/ 854994 w 7467600"/>
              <a:gd name="connsiteY190" fmla="*/ 4399136 h 6858000"/>
              <a:gd name="connsiteX191" fmla="*/ 742462 w 7467600"/>
              <a:gd name="connsiteY191" fmla="*/ 4594648 h 6858000"/>
              <a:gd name="connsiteX192" fmla="*/ 820602 w 7467600"/>
              <a:gd name="connsiteY192" fmla="*/ 4485915 h 6858000"/>
              <a:gd name="connsiteX193" fmla="*/ 878295 w 7467600"/>
              <a:gd name="connsiteY193" fmla="*/ 4403594 h 6858000"/>
              <a:gd name="connsiteX194" fmla="*/ 1240607 w 7467600"/>
              <a:gd name="connsiteY194" fmla="*/ 4010401 h 6858000"/>
              <a:gd name="connsiteX195" fmla="*/ 1310106 w 7467600"/>
              <a:gd name="connsiteY195" fmla="*/ 3943217 h 6858000"/>
              <a:gd name="connsiteX196" fmla="*/ 1423113 w 7467600"/>
              <a:gd name="connsiteY196" fmla="*/ 3874565 h 6858000"/>
              <a:gd name="connsiteX197" fmla="*/ 1260565 w 7467600"/>
              <a:gd name="connsiteY197" fmla="*/ 4031982 h 6858000"/>
              <a:gd name="connsiteX198" fmla="*/ 901900 w 7467600"/>
              <a:gd name="connsiteY198" fmla="*/ 4421236 h 6858000"/>
              <a:gd name="connsiteX199" fmla="*/ 845044 w 7467600"/>
              <a:gd name="connsiteY199" fmla="*/ 4502436 h 6858000"/>
              <a:gd name="connsiteX200" fmla="*/ 685926 w 7467600"/>
              <a:gd name="connsiteY200" fmla="*/ 4703069 h 6858000"/>
              <a:gd name="connsiteX201" fmla="*/ 684248 w 7467600"/>
              <a:gd name="connsiteY201" fmla="*/ 4706721 h 6858000"/>
              <a:gd name="connsiteX202" fmla="*/ 1423113 w 7467600"/>
              <a:gd name="connsiteY202" fmla="*/ 3874565 h 6858000"/>
              <a:gd name="connsiteX203" fmla="*/ 3316479 w 7467600"/>
              <a:gd name="connsiteY203" fmla="*/ 3872136 h 6858000"/>
              <a:gd name="connsiteX204" fmla="*/ 3546806 w 7467600"/>
              <a:gd name="connsiteY204" fmla="*/ 4356139 h 6858000"/>
              <a:gd name="connsiteX205" fmla="*/ 3364433 w 7467600"/>
              <a:gd name="connsiteY205" fmla="*/ 3953121 h 6858000"/>
              <a:gd name="connsiteX206" fmla="*/ 3316479 w 7467600"/>
              <a:gd name="connsiteY206" fmla="*/ 3872136 h 6858000"/>
              <a:gd name="connsiteX207" fmla="*/ 3291335 w 7467600"/>
              <a:gd name="connsiteY207" fmla="*/ 3767420 h 6858000"/>
              <a:gd name="connsiteX208" fmla="*/ 3390805 w 7467600"/>
              <a:gd name="connsiteY208" fmla="*/ 3937163 h 6858000"/>
              <a:gd name="connsiteX209" fmla="*/ 3579062 w 7467600"/>
              <a:gd name="connsiteY209" fmla="*/ 4359040 h 6858000"/>
              <a:gd name="connsiteX210" fmla="*/ 3467355 w 7467600"/>
              <a:gd name="connsiteY210" fmla="*/ 3988130 h 6858000"/>
              <a:gd name="connsiteX211" fmla="*/ 3310753 w 7467600"/>
              <a:gd name="connsiteY211" fmla="*/ 3787140 h 6858000"/>
              <a:gd name="connsiteX212" fmla="*/ 3291335 w 7467600"/>
              <a:gd name="connsiteY212" fmla="*/ 3767420 h 6858000"/>
              <a:gd name="connsiteX213" fmla="*/ 1635889 w 7467600"/>
              <a:gd name="connsiteY213" fmla="*/ 3709494 h 6858000"/>
              <a:gd name="connsiteX214" fmla="*/ 1634800 w 7467600"/>
              <a:gd name="connsiteY214" fmla="*/ 3731111 h 6858000"/>
              <a:gd name="connsiteX215" fmla="*/ 1635889 w 7467600"/>
              <a:gd name="connsiteY215" fmla="*/ 3709494 h 6858000"/>
              <a:gd name="connsiteX216" fmla="*/ 1510397 w 7467600"/>
              <a:gd name="connsiteY216" fmla="*/ 3684705 h 6858000"/>
              <a:gd name="connsiteX217" fmla="*/ 1146550 w 7467600"/>
              <a:gd name="connsiteY217" fmla="*/ 3802012 h 6858000"/>
              <a:gd name="connsiteX218" fmla="*/ 698834 w 7467600"/>
              <a:gd name="connsiteY218" fmla="*/ 3952272 h 6858000"/>
              <a:gd name="connsiteX219" fmla="*/ 34256 w 7467600"/>
              <a:gd name="connsiteY219" fmla="*/ 4347603 h 6858000"/>
              <a:gd name="connsiteX220" fmla="*/ 527241 w 7467600"/>
              <a:gd name="connsiteY220" fmla="*/ 4065078 h 6858000"/>
              <a:gd name="connsiteX221" fmla="*/ 1510397 w 7467600"/>
              <a:gd name="connsiteY221" fmla="*/ 3684705 h 6858000"/>
              <a:gd name="connsiteX222" fmla="*/ 1313114 w 7467600"/>
              <a:gd name="connsiteY222" fmla="*/ 3655216 h 6858000"/>
              <a:gd name="connsiteX223" fmla="*/ 1109304 w 7467600"/>
              <a:gd name="connsiteY223" fmla="*/ 3669030 h 6858000"/>
              <a:gd name="connsiteX224" fmla="*/ 8129 w 7467600"/>
              <a:gd name="connsiteY224" fmla="*/ 4330519 h 6858000"/>
              <a:gd name="connsiteX225" fmla="*/ 687572 w 7467600"/>
              <a:gd name="connsiteY225" fmla="*/ 3925629 h 6858000"/>
              <a:gd name="connsiteX226" fmla="*/ 1138365 w 7467600"/>
              <a:gd name="connsiteY226" fmla="*/ 3774515 h 6858000"/>
              <a:gd name="connsiteX227" fmla="*/ 1505579 w 7467600"/>
              <a:gd name="connsiteY227" fmla="*/ 3655526 h 6858000"/>
              <a:gd name="connsiteX228" fmla="*/ 1313114 w 7467600"/>
              <a:gd name="connsiteY228" fmla="*/ 3655216 h 6858000"/>
              <a:gd name="connsiteX229" fmla="*/ 3655073 w 7467600"/>
              <a:gd name="connsiteY229" fmla="*/ 3650884 h 6858000"/>
              <a:gd name="connsiteX230" fmla="*/ 3989938 w 7467600"/>
              <a:gd name="connsiteY230" fmla="*/ 3991685 h 6858000"/>
              <a:gd name="connsiteX231" fmla="*/ 4393907 w 7467600"/>
              <a:gd name="connsiteY231" fmla="*/ 4261258 h 6858000"/>
              <a:gd name="connsiteX232" fmla="*/ 4648051 w 7467600"/>
              <a:gd name="connsiteY232" fmla="*/ 4374051 h 6858000"/>
              <a:gd name="connsiteX233" fmla="*/ 4383389 w 7467600"/>
              <a:gd name="connsiteY233" fmla="*/ 4184369 h 6858000"/>
              <a:gd name="connsiteX234" fmla="*/ 4165508 w 7467600"/>
              <a:gd name="connsiteY234" fmla="*/ 4035196 h 6858000"/>
              <a:gd name="connsiteX235" fmla="*/ 4068162 w 7467600"/>
              <a:gd name="connsiteY235" fmla="*/ 3953394 h 6858000"/>
              <a:gd name="connsiteX236" fmla="*/ 3981416 w 7467600"/>
              <a:gd name="connsiteY236" fmla="*/ 3880482 h 6858000"/>
              <a:gd name="connsiteX237" fmla="*/ 3800147 w 7467600"/>
              <a:gd name="connsiteY237" fmla="*/ 3749872 h 6858000"/>
              <a:gd name="connsiteX238" fmla="*/ 3655073 w 7467600"/>
              <a:gd name="connsiteY238" fmla="*/ 3650884 h 6858000"/>
              <a:gd name="connsiteX239" fmla="*/ 3670252 w 7467600"/>
              <a:gd name="connsiteY239" fmla="*/ 3622798 h 6858000"/>
              <a:gd name="connsiteX240" fmla="*/ 3817258 w 7467600"/>
              <a:gd name="connsiteY240" fmla="*/ 3723577 h 6858000"/>
              <a:gd name="connsiteX241" fmla="*/ 4000461 w 7467600"/>
              <a:gd name="connsiteY241" fmla="*/ 3855966 h 6858000"/>
              <a:gd name="connsiteX242" fmla="*/ 4088180 w 7467600"/>
              <a:gd name="connsiteY242" fmla="*/ 3929774 h 6858000"/>
              <a:gd name="connsiteX243" fmla="*/ 4184555 w 7467600"/>
              <a:gd name="connsiteY243" fmla="*/ 4010683 h 6858000"/>
              <a:gd name="connsiteX244" fmla="*/ 4399563 w 7467600"/>
              <a:gd name="connsiteY244" fmla="*/ 4158106 h 6858000"/>
              <a:gd name="connsiteX245" fmla="*/ 4684469 w 7467600"/>
              <a:gd name="connsiteY245" fmla="*/ 4364680 h 6858000"/>
              <a:gd name="connsiteX246" fmla="*/ 4690271 w 7467600"/>
              <a:gd name="connsiteY246" fmla="*/ 4370034 h 6858000"/>
              <a:gd name="connsiteX247" fmla="*/ 4136093 w 7467600"/>
              <a:gd name="connsiteY247" fmla="*/ 3858466 h 6858000"/>
              <a:gd name="connsiteX248" fmla="*/ 3670252 w 7467600"/>
              <a:gd name="connsiteY248" fmla="*/ 3622798 h 6858000"/>
              <a:gd name="connsiteX249" fmla="*/ 4440129 w 7467600"/>
              <a:gd name="connsiteY249" fmla="*/ 3448571 h 6858000"/>
              <a:gd name="connsiteX250" fmla="*/ 4856525 w 7467600"/>
              <a:gd name="connsiteY250" fmla="*/ 3915351 h 6858000"/>
              <a:gd name="connsiteX251" fmla="*/ 5059055 w 7467600"/>
              <a:gd name="connsiteY251" fmla="*/ 4108918 h 6858000"/>
              <a:gd name="connsiteX252" fmla="*/ 5290070 w 7467600"/>
              <a:gd name="connsiteY252" fmla="*/ 4263619 h 6858000"/>
              <a:gd name="connsiteX253" fmla="*/ 4834991 w 7467600"/>
              <a:gd name="connsiteY253" fmla="*/ 3830985 h 6858000"/>
              <a:gd name="connsiteX254" fmla="*/ 4440129 w 7467600"/>
              <a:gd name="connsiteY254" fmla="*/ 3448571 h 6858000"/>
              <a:gd name="connsiteX255" fmla="*/ 4441737 w 7467600"/>
              <a:gd name="connsiteY255" fmla="*/ 3399734 h 6858000"/>
              <a:gd name="connsiteX256" fmla="*/ 4431236 w 7467600"/>
              <a:gd name="connsiteY256" fmla="*/ 3400954 h 6858000"/>
              <a:gd name="connsiteX257" fmla="*/ 4557150 w 7467600"/>
              <a:gd name="connsiteY257" fmla="*/ 3510023 h 6858000"/>
              <a:gd name="connsiteX258" fmla="*/ 4856936 w 7467600"/>
              <a:gd name="connsiteY258" fmla="*/ 3809146 h 6858000"/>
              <a:gd name="connsiteX259" fmla="*/ 5111996 w 7467600"/>
              <a:gd name="connsiteY259" fmla="*/ 4065759 h 6858000"/>
              <a:gd name="connsiteX260" fmla="*/ 5388878 w 7467600"/>
              <a:gd name="connsiteY260" fmla="*/ 4300185 h 6858000"/>
              <a:gd name="connsiteX261" fmla="*/ 5425556 w 7467600"/>
              <a:gd name="connsiteY261" fmla="*/ 4308967 h 6858000"/>
              <a:gd name="connsiteX262" fmla="*/ 4943646 w 7467600"/>
              <a:gd name="connsiteY262" fmla="*/ 3822916 h 6858000"/>
              <a:gd name="connsiteX263" fmla="*/ 4594837 w 7467600"/>
              <a:gd name="connsiteY263" fmla="*/ 3532274 h 6858000"/>
              <a:gd name="connsiteX264" fmla="*/ 4441737 w 7467600"/>
              <a:gd name="connsiteY264" fmla="*/ 3399734 h 6858000"/>
              <a:gd name="connsiteX265" fmla="*/ 5425834 w 7467600"/>
              <a:gd name="connsiteY265" fmla="*/ 3162785 h 6858000"/>
              <a:gd name="connsiteX266" fmla="*/ 5401644 w 7467600"/>
              <a:gd name="connsiteY266" fmla="*/ 3617847 h 6858000"/>
              <a:gd name="connsiteX267" fmla="*/ 5467256 w 7467600"/>
              <a:gd name="connsiteY267" fmla="*/ 4175494 h 6858000"/>
              <a:gd name="connsiteX268" fmla="*/ 5448069 w 7467600"/>
              <a:gd name="connsiteY268" fmla="*/ 3567554 h 6858000"/>
              <a:gd name="connsiteX269" fmla="*/ 5425834 w 7467600"/>
              <a:gd name="connsiteY269" fmla="*/ 3162785 h 6858000"/>
              <a:gd name="connsiteX270" fmla="*/ 1318687 w 7467600"/>
              <a:gd name="connsiteY270" fmla="*/ 3113840 h 6858000"/>
              <a:gd name="connsiteX271" fmla="*/ 1066793 w 7467600"/>
              <a:gd name="connsiteY271" fmla="*/ 3212171 h 6858000"/>
              <a:gd name="connsiteX272" fmla="*/ 993319 w 7467600"/>
              <a:gd name="connsiteY272" fmla="*/ 3247648 h 6858000"/>
              <a:gd name="connsiteX273" fmla="*/ 853081 w 7467600"/>
              <a:gd name="connsiteY273" fmla="*/ 3312410 h 6858000"/>
              <a:gd name="connsiteX274" fmla="*/ 805957 w 7467600"/>
              <a:gd name="connsiteY274" fmla="*/ 3330443 h 6858000"/>
              <a:gd name="connsiteX275" fmla="*/ 1318687 w 7467600"/>
              <a:gd name="connsiteY275" fmla="*/ 3113840 h 6858000"/>
              <a:gd name="connsiteX276" fmla="*/ 5453702 w 7467600"/>
              <a:gd name="connsiteY276" fmla="*/ 3090882 h 6858000"/>
              <a:gd name="connsiteX277" fmla="*/ 5480135 w 7467600"/>
              <a:gd name="connsiteY277" fmla="*/ 3565802 h 6858000"/>
              <a:gd name="connsiteX278" fmla="*/ 5499023 w 7467600"/>
              <a:gd name="connsiteY278" fmla="*/ 4166310 h 6858000"/>
              <a:gd name="connsiteX279" fmla="*/ 5547022 w 7467600"/>
              <a:gd name="connsiteY279" fmla="*/ 3607838 h 6858000"/>
              <a:gd name="connsiteX280" fmla="*/ 5515964 w 7467600"/>
              <a:gd name="connsiteY280" fmla="*/ 3378541 h 6858000"/>
              <a:gd name="connsiteX281" fmla="*/ 5453702 w 7467600"/>
              <a:gd name="connsiteY281" fmla="*/ 3090882 h 6858000"/>
              <a:gd name="connsiteX282" fmla="*/ 1238695 w 7467600"/>
              <a:gd name="connsiteY282" fmla="*/ 3076820 h 6858000"/>
              <a:gd name="connsiteX283" fmla="*/ 716371 w 7467600"/>
              <a:gd name="connsiteY283" fmla="*/ 3293249 h 6858000"/>
              <a:gd name="connsiteX284" fmla="*/ 579522 w 7467600"/>
              <a:gd name="connsiteY284" fmla="*/ 3371759 h 6858000"/>
              <a:gd name="connsiteX285" fmla="*/ 600288 w 7467600"/>
              <a:gd name="connsiteY285" fmla="*/ 3365555 h 6858000"/>
              <a:gd name="connsiteX286" fmla="*/ 840692 w 7467600"/>
              <a:gd name="connsiteY286" fmla="*/ 3284921 h 6858000"/>
              <a:gd name="connsiteX287" fmla="*/ 979248 w 7467600"/>
              <a:gd name="connsiteY287" fmla="*/ 3221003 h 6858000"/>
              <a:gd name="connsiteX288" fmla="*/ 1053282 w 7467600"/>
              <a:gd name="connsiteY288" fmla="*/ 3185247 h 6858000"/>
              <a:gd name="connsiteX289" fmla="*/ 1320603 w 7467600"/>
              <a:gd name="connsiteY289" fmla="*/ 3081281 h 6858000"/>
              <a:gd name="connsiteX290" fmla="*/ 1238695 w 7467600"/>
              <a:gd name="connsiteY290" fmla="*/ 3076820 h 6858000"/>
              <a:gd name="connsiteX291" fmla="*/ 5425627 w 7467600"/>
              <a:gd name="connsiteY291" fmla="*/ 2954192 h 6858000"/>
              <a:gd name="connsiteX292" fmla="*/ 5470770 w 7467600"/>
              <a:gd name="connsiteY292" fmla="*/ 3005435 h 6858000"/>
              <a:gd name="connsiteX293" fmla="*/ 5519779 w 7467600"/>
              <a:gd name="connsiteY293" fmla="*/ 4359223 h 6858000"/>
              <a:gd name="connsiteX294" fmla="*/ 5520293 w 7467600"/>
              <a:gd name="connsiteY294" fmla="*/ 4360602 h 6858000"/>
              <a:gd name="connsiteX295" fmla="*/ 5767221 w 7467600"/>
              <a:gd name="connsiteY295" fmla="*/ 4665564 h 6858000"/>
              <a:gd name="connsiteX296" fmla="*/ 6937169 w 7467600"/>
              <a:gd name="connsiteY296" fmla="*/ 4815941 h 6858000"/>
              <a:gd name="connsiteX297" fmla="*/ 6953922 w 7467600"/>
              <a:gd name="connsiteY297" fmla="*/ 4890068 h 6858000"/>
              <a:gd name="connsiteX298" fmla="*/ 6071359 w 7467600"/>
              <a:gd name="connsiteY298" fmla="*/ 4770770 h 6858000"/>
              <a:gd name="connsiteX299" fmla="*/ 6038839 w 7467600"/>
              <a:gd name="connsiteY299" fmla="*/ 4764474 h 6858000"/>
              <a:gd name="connsiteX300" fmla="*/ 6038706 w 7467600"/>
              <a:gd name="connsiteY300" fmla="*/ 4763847 h 6858000"/>
              <a:gd name="connsiteX301" fmla="*/ 6037784 w 7467600"/>
              <a:gd name="connsiteY301" fmla="*/ 4764270 h 6858000"/>
              <a:gd name="connsiteX302" fmla="*/ 6038839 w 7467600"/>
              <a:gd name="connsiteY302" fmla="*/ 4764474 h 6858000"/>
              <a:gd name="connsiteX303" fmla="*/ 6040338 w 7467600"/>
              <a:gd name="connsiteY303" fmla="*/ 4771418 h 6858000"/>
              <a:gd name="connsiteX304" fmla="*/ 6024488 w 7467600"/>
              <a:gd name="connsiteY304" fmla="*/ 4809903 h 6858000"/>
              <a:gd name="connsiteX305" fmla="*/ 5599771 w 7467600"/>
              <a:gd name="connsiteY305" fmla="*/ 5509652 h 6858000"/>
              <a:gd name="connsiteX306" fmla="*/ 5548843 w 7467600"/>
              <a:gd name="connsiteY306" fmla="*/ 5563845 h 6858000"/>
              <a:gd name="connsiteX307" fmla="*/ 5940952 w 7467600"/>
              <a:gd name="connsiteY307" fmla="*/ 6250028 h 6858000"/>
              <a:gd name="connsiteX308" fmla="*/ 6043441 w 7467600"/>
              <a:gd name="connsiteY308" fmla="*/ 6665847 h 6858000"/>
              <a:gd name="connsiteX309" fmla="*/ 6093432 w 7467600"/>
              <a:gd name="connsiteY309" fmla="*/ 6858000 h 6858000"/>
              <a:gd name="connsiteX310" fmla="*/ 6034344 w 7467600"/>
              <a:gd name="connsiteY310" fmla="*/ 6858000 h 6858000"/>
              <a:gd name="connsiteX311" fmla="*/ 6026679 w 7467600"/>
              <a:gd name="connsiteY311" fmla="*/ 6836959 h 6858000"/>
              <a:gd name="connsiteX312" fmla="*/ 5800441 w 7467600"/>
              <a:gd name="connsiteY312" fmla="*/ 6335286 h 6858000"/>
              <a:gd name="connsiteX313" fmla="*/ 5526562 w 7467600"/>
              <a:gd name="connsiteY313" fmla="*/ 5705388 h 6858000"/>
              <a:gd name="connsiteX314" fmla="*/ 5519640 w 7467600"/>
              <a:gd name="connsiteY314" fmla="*/ 5683774 h 6858000"/>
              <a:gd name="connsiteX315" fmla="*/ 5844559 w 7467600"/>
              <a:gd name="connsiteY315" fmla="*/ 6553349 h 6858000"/>
              <a:gd name="connsiteX316" fmla="*/ 5975994 w 7467600"/>
              <a:gd name="connsiteY316" fmla="*/ 6858000 h 6858000"/>
              <a:gd name="connsiteX317" fmla="*/ 5898547 w 7467600"/>
              <a:gd name="connsiteY317" fmla="*/ 6858000 h 6858000"/>
              <a:gd name="connsiteX318" fmla="*/ 5682041 w 7467600"/>
              <a:gd name="connsiteY318" fmla="*/ 6355860 h 6858000"/>
              <a:gd name="connsiteX319" fmla="*/ 5461758 w 7467600"/>
              <a:gd name="connsiteY319" fmla="*/ 5820220 h 6858000"/>
              <a:gd name="connsiteX320" fmla="*/ 5237282 w 7467600"/>
              <a:gd name="connsiteY320" fmla="*/ 6579086 h 6858000"/>
              <a:gd name="connsiteX321" fmla="*/ 5115009 w 7467600"/>
              <a:gd name="connsiteY321" fmla="*/ 6858000 h 6858000"/>
              <a:gd name="connsiteX322" fmla="*/ 5028074 w 7467600"/>
              <a:gd name="connsiteY322" fmla="*/ 6858000 h 6858000"/>
              <a:gd name="connsiteX323" fmla="*/ 5079508 w 7467600"/>
              <a:gd name="connsiteY323" fmla="*/ 6749074 h 6858000"/>
              <a:gd name="connsiteX324" fmla="*/ 5371846 w 7467600"/>
              <a:gd name="connsiteY324" fmla="*/ 5924413 h 6858000"/>
              <a:gd name="connsiteX325" fmla="*/ 5270512 w 7467600"/>
              <a:gd name="connsiteY325" fmla="*/ 6138975 h 6858000"/>
              <a:gd name="connsiteX326" fmla="*/ 5062409 w 7467600"/>
              <a:gd name="connsiteY326" fmla="*/ 6653544 h 6858000"/>
              <a:gd name="connsiteX327" fmla="*/ 5036628 w 7467600"/>
              <a:gd name="connsiteY327" fmla="*/ 6754247 h 6858000"/>
              <a:gd name="connsiteX328" fmla="*/ 5009112 w 7467600"/>
              <a:gd name="connsiteY328" fmla="*/ 6858000 h 6858000"/>
              <a:gd name="connsiteX329" fmla="*/ 4976679 w 7467600"/>
              <a:gd name="connsiteY329" fmla="*/ 6858000 h 6858000"/>
              <a:gd name="connsiteX330" fmla="*/ 5006537 w 7467600"/>
              <a:gd name="connsiteY330" fmla="*/ 6747068 h 6858000"/>
              <a:gd name="connsiteX331" fmla="*/ 5032723 w 7467600"/>
              <a:gd name="connsiteY331" fmla="*/ 6644957 h 6858000"/>
              <a:gd name="connsiteX332" fmla="*/ 5242949 w 7467600"/>
              <a:gd name="connsiteY332" fmla="*/ 6125175 h 6858000"/>
              <a:gd name="connsiteX333" fmla="*/ 5286321 w 7467600"/>
              <a:gd name="connsiteY333" fmla="*/ 6033555 h 6858000"/>
              <a:gd name="connsiteX334" fmla="*/ 5008210 w 7467600"/>
              <a:gd name="connsiteY334" fmla="*/ 6649194 h 6858000"/>
              <a:gd name="connsiteX335" fmla="*/ 4986321 w 7467600"/>
              <a:gd name="connsiteY335" fmla="*/ 6765687 h 6858000"/>
              <a:gd name="connsiteX336" fmla="*/ 4973474 w 7467600"/>
              <a:gd name="connsiteY336" fmla="*/ 6858000 h 6858000"/>
              <a:gd name="connsiteX337" fmla="*/ 4907178 w 7467600"/>
              <a:gd name="connsiteY337" fmla="*/ 6858000 h 6858000"/>
              <a:gd name="connsiteX338" fmla="*/ 4910810 w 7467600"/>
              <a:gd name="connsiteY338" fmla="*/ 6829660 h 6858000"/>
              <a:gd name="connsiteX339" fmla="*/ 4987461 w 7467600"/>
              <a:gd name="connsiteY339" fmla="*/ 6432994 h 6858000"/>
              <a:gd name="connsiteX340" fmla="*/ 5179262 w 7467600"/>
              <a:gd name="connsiteY340" fmla="*/ 6035044 h 6858000"/>
              <a:gd name="connsiteX341" fmla="*/ 4689678 w 7467600"/>
              <a:gd name="connsiteY341" fmla="*/ 6440241 h 6858000"/>
              <a:gd name="connsiteX342" fmla="*/ 4477543 w 7467600"/>
              <a:gd name="connsiteY342" fmla="*/ 6674836 h 6858000"/>
              <a:gd name="connsiteX343" fmla="*/ 4329957 w 7467600"/>
              <a:gd name="connsiteY343" fmla="*/ 6858000 h 6858000"/>
              <a:gd name="connsiteX344" fmla="*/ 4218595 w 7467600"/>
              <a:gd name="connsiteY344" fmla="*/ 6858000 h 6858000"/>
              <a:gd name="connsiteX345" fmla="*/ 4368888 w 7467600"/>
              <a:gd name="connsiteY345" fmla="*/ 6668412 h 6858000"/>
              <a:gd name="connsiteX346" fmla="*/ 4563091 w 7467600"/>
              <a:gd name="connsiteY346" fmla="*/ 6442508 h 6858000"/>
              <a:gd name="connsiteX347" fmla="*/ 5387324 w 7467600"/>
              <a:gd name="connsiteY347" fmla="*/ 5705830 h 6858000"/>
              <a:gd name="connsiteX348" fmla="*/ 5073620 w 7467600"/>
              <a:gd name="connsiteY348" fmla="*/ 5955437 h 6858000"/>
              <a:gd name="connsiteX349" fmla="*/ 4689789 w 7467600"/>
              <a:gd name="connsiteY349" fmla="*/ 6268382 h 6858000"/>
              <a:gd name="connsiteX350" fmla="*/ 4418722 w 7467600"/>
              <a:gd name="connsiteY350" fmla="*/ 6570886 h 6858000"/>
              <a:gd name="connsiteX351" fmla="*/ 4214944 w 7467600"/>
              <a:gd name="connsiteY351" fmla="*/ 6858000 h 6858000"/>
              <a:gd name="connsiteX352" fmla="*/ 4177898 w 7467600"/>
              <a:gd name="connsiteY352" fmla="*/ 6858000 h 6858000"/>
              <a:gd name="connsiteX353" fmla="*/ 4391597 w 7467600"/>
              <a:gd name="connsiteY353" fmla="*/ 6556370 h 6858000"/>
              <a:gd name="connsiteX354" fmla="*/ 4668889 w 7467600"/>
              <a:gd name="connsiteY354" fmla="*/ 6246399 h 6858000"/>
              <a:gd name="connsiteX355" fmla="*/ 5055427 w 7467600"/>
              <a:gd name="connsiteY355" fmla="*/ 5931476 h 6858000"/>
              <a:gd name="connsiteX356" fmla="*/ 5371814 w 7467600"/>
              <a:gd name="connsiteY356" fmla="*/ 5678975 h 6858000"/>
              <a:gd name="connsiteX357" fmla="*/ 4987918 w 7467600"/>
              <a:gd name="connsiteY357" fmla="*/ 5838701 h 6858000"/>
              <a:gd name="connsiteX358" fmla="*/ 4317146 w 7467600"/>
              <a:gd name="connsiteY358" fmla="*/ 6587716 h 6858000"/>
              <a:gd name="connsiteX359" fmla="*/ 4171627 w 7467600"/>
              <a:gd name="connsiteY359" fmla="*/ 6858000 h 6858000"/>
              <a:gd name="connsiteX360" fmla="*/ 4081585 w 7467600"/>
              <a:gd name="connsiteY360" fmla="*/ 6858000 h 6858000"/>
              <a:gd name="connsiteX361" fmla="*/ 4238603 w 7467600"/>
              <a:gd name="connsiteY361" fmla="*/ 6559341 h 6858000"/>
              <a:gd name="connsiteX362" fmla="*/ 4778333 w 7467600"/>
              <a:gd name="connsiteY362" fmla="*/ 5873626 h 6858000"/>
              <a:gd name="connsiteX363" fmla="*/ 5414185 w 7467600"/>
              <a:gd name="connsiteY363" fmla="*/ 5573882 h 6858000"/>
              <a:gd name="connsiteX364" fmla="*/ 5959648 w 7467600"/>
              <a:gd name="connsiteY364" fmla="*/ 4760797 h 6858000"/>
              <a:gd name="connsiteX365" fmla="*/ 5355019 w 7467600"/>
              <a:gd name="connsiteY365" fmla="*/ 4734672 h 6858000"/>
              <a:gd name="connsiteX366" fmla="*/ 5083565 w 7467600"/>
              <a:gd name="connsiteY366" fmla="*/ 5179121 h 6858000"/>
              <a:gd name="connsiteX367" fmla="*/ 4713577 w 7467600"/>
              <a:gd name="connsiteY367" fmla="*/ 5616803 h 6858000"/>
              <a:gd name="connsiteX368" fmla="*/ 3989559 w 7467600"/>
              <a:gd name="connsiteY368" fmla="*/ 6145945 h 6858000"/>
              <a:gd name="connsiteX369" fmla="*/ 3939824 w 7467600"/>
              <a:gd name="connsiteY369" fmla="*/ 6066900 h 6858000"/>
              <a:gd name="connsiteX370" fmla="*/ 4584537 w 7467600"/>
              <a:gd name="connsiteY370" fmla="*/ 5324826 h 6858000"/>
              <a:gd name="connsiteX371" fmla="*/ 5037105 w 7467600"/>
              <a:gd name="connsiteY371" fmla="*/ 5088765 h 6858000"/>
              <a:gd name="connsiteX372" fmla="*/ 5039930 w 7467600"/>
              <a:gd name="connsiteY372" fmla="*/ 5089585 h 6858000"/>
              <a:gd name="connsiteX373" fmla="*/ 5263764 w 7467600"/>
              <a:gd name="connsiteY373" fmla="*/ 4735525 h 6858000"/>
              <a:gd name="connsiteX374" fmla="*/ 4086300 w 7467600"/>
              <a:gd name="connsiteY374" fmla="*/ 4884599 h 6858000"/>
              <a:gd name="connsiteX375" fmla="*/ 4085485 w 7467600"/>
              <a:gd name="connsiteY375" fmla="*/ 4899070 h 6858000"/>
              <a:gd name="connsiteX376" fmla="*/ 3871915 w 7467600"/>
              <a:gd name="connsiteY376" fmla="*/ 5253645 h 6858000"/>
              <a:gd name="connsiteX377" fmla="*/ 3799374 w 7467600"/>
              <a:gd name="connsiteY377" fmla="*/ 5466127 h 6858000"/>
              <a:gd name="connsiteX378" fmla="*/ 3498850 w 7467600"/>
              <a:gd name="connsiteY378" fmla="*/ 6661888 h 6858000"/>
              <a:gd name="connsiteX379" fmla="*/ 3399216 w 7467600"/>
              <a:gd name="connsiteY379" fmla="*/ 6858000 h 6858000"/>
              <a:gd name="connsiteX380" fmla="*/ 3303688 w 7467600"/>
              <a:gd name="connsiteY380" fmla="*/ 6858000 h 6858000"/>
              <a:gd name="connsiteX381" fmla="*/ 3391774 w 7467600"/>
              <a:gd name="connsiteY381" fmla="*/ 6697181 h 6858000"/>
              <a:gd name="connsiteX382" fmla="*/ 3735540 w 7467600"/>
              <a:gd name="connsiteY382" fmla="*/ 5546923 h 6858000"/>
              <a:gd name="connsiteX383" fmla="*/ 3729438 w 7467600"/>
              <a:gd name="connsiteY383" fmla="*/ 5569058 h 6858000"/>
              <a:gd name="connsiteX384" fmla="*/ 3707782 w 7467600"/>
              <a:gd name="connsiteY384" fmla="*/ 5644908 h 6858000"/>
              <a:gd name="connsiteX385" fmla="*/ 3583827 w 7467600"/>
              <a:gd name="connsiteY385" fmla="*/ 6039215 h 6858000"/>
              <a:gd name="connsiteX386" fmla="*/ 3547861 w 7467600"/>
              <a:gd name="connsiteY386" fmla="*/ 6129609 h 6858000"/>
              <a:gd name="connsiteX387" fmla="*/ 3490905 w 7467600"/>
              <a:gd name="connsiteY387" fmla="*/ 6277660 h 6858000"/>
              <a:gd name="connsiteX388" fmla="*/ 3455859 w 7467600"/>
              <a:gd name="connsiteY388" fmla="*/ 6391301 h 6858000"/>
              <a:gd name="connsiteX389" fmla="*/ 3429112 w 7467600"/>
              <a:gd name="connsiteY389" fmla="*/ 6479469 h 6858000"/>
              <a:gd name="connsiteX390" fmla="*/ 3304862 w 7467600"/>
              <a:gd name="connsiteY390" fmla="*/ 6796476 h 6858000"/>
              <a:gd name="connsiteX391" fmla="*/ 3276071 w 7467600"/>
              <a:gd name="connsiteY391" fmla="*/ 6858000 h 6858000"/>
              <a:gd name="connsiteX392" fmla="*/ 3240805 w 7467600"/>
              <a:gd name="connsiteY392" fmla="*/ 6858000 h 6858000"/>
              <a:gd name="connsiteX393" fmla="*/ 3275917 w 7467600"/>
              <a:gd name="connsiteY393" fmla="*/ 6783192 h 6858000"/>
              <a:gd name="connsiteX394" fmla="*/ 3399358 w 7467600"/>
              <a:gd name="connsiteY394" fmla="*/ 6469011 h 6858000"/>
              <a:gd name="connsiteX395" fmla="*/ 3425650 w 7467600"/>
              <a:gd name="connsiteY395" fmla="*/ 6381333 h 6858000"/>
              <a:gd name="connsiteX396" fmla="*/ 3460661 w 7467600"/>
              <a:gd name="connsiteY396" fmla="*/ 6266763 h 6858000"/>
              <a:gd name="connsiteX397" fmla="*/ 3518021 w 7467600"/>
              <a:gd name="connsiteY397" fmla="*/ 6117298 h 6858000"/>
              <a:gd name="connsiteX398" fmla="*/ 3554035 w 7467600"/>
              <a:gd name="connsiteY398" fmla="*/ 6027832 h 6858000"/>
              <a:gd name="connsiteX399" fmla="*/ 3677174 w 7467600"/>
              <a:gd name="connsiteY399" fmla="*/ 5636351 h 6858000"/>
              <a:gd name="connsiteX400" fmla="*/ 3698819 w 7467600"/>
              <a:gd name="connsiteY400" fmla="*/ 5560503 h 6858000"/>
              <a:gd name="connsiteX401" fmla="*/ 3702094 w 7467600"/>
              <a:gd name="connsiteY401" fmla="*/ 5549194 h 6858000"/>
              <a:gd name="connsiteX402" fmla="*/ 3398355 w 7467600"/>
              <a:gd name="connsiteY402" fmla="*/ 6094603 h 6858000"/>
              <a:gd name="connsiteX403" fmla="*/ 3193941 w 7467600"/>
              <a:gd name="connsiteY403" fmla="*/ 6798775 h 6858000"/>
              <a:gd name="connsiteX404" fmla="*/ 3184140 w 7467600"/>
              <a:gd name="connsiteY404" fmla="*/ 6858000 h 6858000"/>
              <a:gd name="connsiteX405" fmla="*/ 3099978 w 7467600"/>
              <a:gd name="connsiteY405" fmla="*/ 6858000 h 6858000"/>
              <a:gd name="connsiteX406" fmla="*/ 3101556 w 7467600"/>
              <a:gd name="connsiteY406" fmla="*/ 6843337 h 6858000"/>
              <a:gd name="connsiteX407" fmla="*/ 3370162 w 7467600"/>
              <a:gd name="connsiteY407" fmla="*/ 5785550 h 6858000"/>
              <a:gd name="connsiteX408" fmla="*/ 3746477 w 7467600"/>
              <a:gd name="connsiteY408" fmla="*/ 5377889 h 6858000"/>
              <a:gd name="connsiteX409" fmla="*/ 3863399 w 7467600"/>
              <a:gd name="connsiteY409" fmla="*/ 5087257 h 6858000"/>
              <a:gd name="connsiteX410" fmla="*/ 3968712 w 7467600"/>
              <a:gd name="connsiteY410" fmla="*/ 4913989 h 6858000"/>
              <a:gd name="connsiteX411" fmla="*/ 2792390 w 7467600"/>
              <a:gd name="connsiteY411" fmla="*/ 5382974 h 6858000"/>
              <a:gd name="connsiteX412" fmla="*/ 2714982 w 7467600"/>
              <a:gd name="connsiteY412" fmla="*/ 5427051 h 6858000"/>
              <a:gd name="connsiteX413" fmla="*/ 2813361 w 7467600"/>
              <a:gd name="connsiteY413" fmla="*/ 6023912 h 6858000"/>
              <a:gd name="connsiteX414" fmla="*/ 2688430 w 7467600"/>
              <a:gd name="connsiteY414" fmla="*/ 6801564 h 6858000"/>
              <a:gd name="connsiteX415" fmla="*/ 2629626 w 7467600"/>
              <a:gd name="connsiteY415" fmla="*/ 6763394 h 6858000"/>
              <a:gd name="connsiteX416" fmla="*/ 2565328 w 7467600"/>
              <a:gd name="connsiteY416" fmla="*/ 5516399 h 6858000"/>
              <a:gd name="connsiteX417" fmla="*/ 1922999 w 7467600"/>
              <a:gd name="connsiteY417" fmla="*/ 5980343 h 6858000"/>
              <a:gd name="connsiteX418" fmla="*/ 1950261 w 7467600"/>
              <a:gd name="connsiteY418" fmla="*/ 6405858 h 6858000"/>
              <a:gd name="connsiteX419" fmla="*/ 2365554 w 7467600"/>
              <a:gd name="connsiteY419" fmla="*/ 6759107 h 6858000"/>
              <a:gd name="connsiteX420" fmla="*/ 2424142 w 7467600"/>
              <a:gd name="connsiteY420" fmla="*/ 6858000 h 6858000"/>
              <a:gd name="connsiteX421" fmla="*/ 2395994 w 7467600"/>
              <a:gd name="connsiteY421" fmla="*/ 6858000 h 6858000"/>
              <a:gd name="connsiteX422" fmla="*/ 2392863 w 7467600"/>
              <a:gd name="connsiteY422" fmla="*/ 6852964 h 6858000"/>
              <a:gd name="connsiteX423" fmla="*/ 2017589 w 7467600"/>
              <a:gd name="connsiteY423" fmla="*/ 6493982 h 6858000"/>
              <a:gd name="connsiteX424" fmla="*/ 2147336 w 7467600"/>
              <a:gd name="connsiteY424" fmla="*/ 6594052 h 6858000"/>
              <a:gd name="connsiteX425" fmla="*/ 2207047 w 7467600"/>
              <a:gd name="connsiteY425" fmla="*/ 6654540 h 6858000"/>
              <a:gd name="connsiteX426" fmla="*/ 2299106 w 7467600"/>
              <a:gd name="connsiteY426" fmla="*/ 6778931 h 6858000"/>
              <a:gd name="connsiteX427" fmla="*/ 2314430 w 7467600"/>
              <a:gd name="connsiteY427" fmla="*/ 6801144 h 6858000"/>
              <a:gd name="connsiteX428" fmla="*/ 2352406 w 7467600"/>
              <a:gd name="connsiteY428" fmla="*/ 6858000 h 6858000"/>
              <a:gd name="connsiteX429" fmla="*/ 2314492 w 7467600"/>
              <a:gd name="connsiteY429" fmla="*/ 6858000 h 6858000"/>
              <a:gd name="connsiteX430" fmla="*/ 2288095 w 7467600"/>
              <a:gd name="connsiteY430" fmla="*/ 6818030 h 6858000"/>
              <a:gd name="connsiteX431" fmla="*/ 2272768 w 7467600"/>
              <a:gd name="connsiteY431" fmla="*/ 6795822 h 6858000"/>
              <a:gd name="connsiteX432" fmla="*/ 2182715 w 7467600"/>
              <a:gd name="connsiteY432" fmla="*/ 6675071 h 6858000"/>
              <a:gd name="connsiteX433" fmla="*/ 2032061 w 7467600"/>
              <a:gd name="connsiteY433" fmla="*/ 6541380 h 6858000"/>
              <a:gd name="connsiteX434" fmla="*/ 2257220 w 7467600"/>
              <a:gd name="connsiteY434" fmla="*/ 6826257 h 6858000"/>
              <a:gd name="connsiteX435" fmla="*/ 2281324 w 7467600"/>
              <a:gd name="connsiteY435" fmla="*/ 6858000 h 6858000"/>
              <a:gd name="connsiteX436" fmla="*/ 2242860 w 7467600"/>
              <a:gd name="connsiteY436" fmla="*/ 6858000 h 6858000"/>
              <a:gd name="connsiteX437" fmla="*/ 2232818 w 7467600"/>
              <a:gd name="connsiteY437" fmla="*/ 6844926 h 6858000"/>
              <a:gd name="connsiteX438" fmla="*/ 1990172 w 7467600"/>
              <a:gd name="connsiteY438" fmla="*/ 6542121 h 6858000"/>
              <a:gd name="connsiteX439" fmla="*/ 2124090 w 7467600"/>
              <a:gd name="connsiteY439" fmla="*/ 6761017 h 6858000"/>
              <a:gd name="connsiteX440" fmla="*/ 2200380 w 7467600"/>
              <a:gd name="connsiteY440" fmla="*/ 6858000 h 6858000"/>
              <a:gd name="connsiteX441" fmla="*/ 2147507 w 7467600"/>
              <a:gd name="connsiteY441" fmla="*/ 6858000 h 6858000"/>
              <a:gd name="connsiteX442" fmla="*/ 2070668 w 7467600"/>
              <a:gd name="connsiteY442" fmla="*/ 6761520 h 6858000"/>
              <a:gd name="connsiteX443" fmla="*/ 1975142 w 7467600"/>
              <a:gd name="connsiteY443" fmla="*/ 6585570 h 6858000"/>
              <a:gd name="connsiteX444" fmla="*/ 2050035 w 7467600"/>
              <a:gd name="connsiteY444" fmla="*/ 6813345 h 6858000"/>
              <a:gd name="connsiteX445" fmla="*/ 2063025 w 7467600"/>
              <a:gd name="connsiteY445" fmla="*/ 6858000 h 6858000"/>
              <a:gd name="connsiteX446" fmla="*/ 2021675 w 7467600"/>
              <a:gd name="connsiteY446" fmla="*/ 6858000 h 6858000"/>
              <a:gd name="connsiteX447" fmla="*/ 2019308 w 7467600"/>
              <a:gd name="connsiteY447" fmla="*/ 6847118 h 6858000"/>
              <a:gd name="connsiteX448" fmla="*/ 1938835 w 7467600"/>
              <a:gd name="connsiteY448" fmla="*/ 6551160 h 6858000"/>
              <a:gd name="connsiteX449" fmla="*/ 1953230 w 7467600"/>
              <a:gd name="connsiteY449" fmla="*/ 6759699 h 6858000"/>
              <a:gd name="connsiteX450" fmla="*/ 1956763 w 7467600"/>
              <a:gd name="connsiteY450" fmla="*/ 6778191 h 6858000"/>
              <a:gd name="connsiteX451" fmla="*/ 1967925 w 7467600"/>
              <a:gd name="connsiteY451" fmla="*/ 6858000 h 6858000"/>
              <a:gd name="connsiteX452" fmla="*/ 1936622 w 7467600"/>
              <a:gd name="connsiteY452" fmla="*/ 6858000 h 6858000"/>
              <a:gd name="connsiteX453" fmla="*/ 1926261 w 7467600"/>
              <a:gd name="connsiteY453" fmla="*/ 6784064 h 6858000"/>
              <a:gd name="connsiteX454" fmla="*/ 1922724 w 7467600"/>
              <a:gd name="connsiteY454" fmla="*/ 6765577 h 6858000"/>
              <a:gd name="connsiteX455" fmla="*/ 1904650 w 7467600"/>
              <a:gd name="connsiteY455" fmla="*/ 6639616 h 6858000"/>
              <a:gd name="connsiteX456" fmla="*/ 1885273 w 7467600"/>
              <a:gd name="connsiteY456" fmla="*/ 6858000 h 6858000"/>
              <a:gd name="connsiteX457" fmla="*/ 1854363 w 7467600"/>
              <a:gd name="connsiteY457" fmla="*/ 6858000 h 6858000"/>
              <a:gd name="connsiteX458" fmla="*/ 1880391 w 7467600"/>
              <a:gd name="connsiteY458" fmla="*/ 6603796 h 6858000"/>
              <a:gd name="connsiteX459" fmla="*/ 1818273 w 7467600"/>
              <a:gd name="connsiteY459" fmla="*/ 6715729 h 6858000"/>
              <a:gd name="connsiteX460" fmla="*/ 1794691 w 7467600"/>
              <a:gd name="connsiteY460" fmla="*/ 6843239 h 6858000"/>
              <a:gd name="connsiteX461" fmla="*/ 1794914 w 7467600"/>
              <a:gd name="connsiteY461" fmla="*/ 6858000 h 6858000"/>
              <a:gd name="connsiteX462" fmla="*/ 1746128 w 7467600"/>
              <a:gd name="connsiteY462" fmla="*/ 6858000 h 6858000"/>
              <a:gd name="connsiteX463" fmla="*/ 1753934 w 7467600"/>
              <a:gd name="connsiteY463" fmla="*/ 6724796 h 6858000"/>
              <a:gd name="connsiteX464" fmla="*/ 1792053 w 7467600"/>
              <a:gd name="connsiteY464" fmla="*/ 6572396 h 6858000"/>
              <a:gd name="connsiteX465" fmla="*/ 1862248 w 7467600"/>
              <a:gd name="connsiteY465" fmla="*/ 6266397 h 6858000"/>
              <a:gd name="connsiteX466" fmla="*/ 1862250 w 7467600"/>
              <a:gd name="connsiteY466" fmla="*/ 6033531 h 6858000"/>
              <a:gd name="connsiteX467" fmla="*/ 1211999 w 7467600"/>
              <a:gd name="connsiteY467" fmla="*/ 6683610 h 6858000"/>
              <a:gd name="connsiteX468" fmla="*/ 1213266 w 7467600"/>
              <a:gd name="connsiteY468" fmla="*/ 6691947 h 6858000"/>
              <a:gd name="connsiteX469" fmla="*/ 1203370 w 7467600"/>
              <a:gd name="connsiteY469" fmla="*/ 6850676 h 6858000"/>
              <a:gd name="connsiteX470" fmla="*/ 1203671 w 7467600"/>
              <a:gd name="connsiteY470" fmla="*/ 6858000 h 6858000"/>
              <a:gd name="connsiteX471" fmla="*/ 1143180 w 7467600"/>
              <a:gd name="connsiteY471" fmla="*/ 6858000 h 6858000"/>
              <a:gd name="connsiteX472" fmla="*/ 1142176 w 7467600"/>
              <a:gd name="connsiteY472" fmla="*/ 6766045 h 6858000"/>
              <a:gd name="connsiteX473" fmla="*/ 1067484 w 7467600"/>
              <a:gd name="connsiteY473" fmla="*/ 6858000 h 6858000"/>
              <a:gd name="connsiteX474" fmla="*/ 953928 w 7467600"/>
              <a:gd name="connsiteY474" fmla="*/ 6858000 h 6858000"/>
              <a:gd name="connsiteX475" fmla="*/ 959715 w 7467600"/>
              <a:gd name="connsiteY475" fmla="*/ 6850185 h 6858000"/>
              <a:gd name="connsiteX476" fmla="*/ 1483788 w 7467600"/>
              <a:gd name="connsiteY476" fmla="*/ 6259174 h 6858000"/>
              <a:gd name="connsiteX477" fmla="*/ 1100671 w 7467600"/>
              <a:gd name="connsiteY477" fmla="*/ 6252137 h 6858000"/>
              <a:gd name="connsiteX478" fmla="*/ 1090144 w 7467600"/>
              <a:gd name="connsiteY478" fmla="*/ 6256748 h 6858000"/>
              <a:gd name="connsiteX479" fmla="*/ 1095872 w 7467600"/>
              <a:gd name="connsiteY479" fmla="*/ 6271892 h 6858000"/>
              <a:gd name="connsiteX480" fmla="*/ 262785 w 7467600"/>
              <a:gd name="connsiteY480" fmla="*/ 6845450 h 6858000"/>
              <a:gd name="connsiteX481" fmla="*/ 209968 w 7467600"/>
              <a:gd name="connsiteY481" fmla="*/ 6770713 h 6858000"/>
              <a:gd name="connsiteX482" fmla="*/ 873460 w 7467600"/>
              <a:gd name="connsiteY482" fmla="*/ 6253768 h 6858000"/>
              <a:gd name="connsiteX483" fmla="*/ 192686 w 7467600"/>
              <a:gd name="connsiteY483" fmla="*/ 5849257 h 6858000"/>
              <a:gd name="connsiteX484" fmla="*/ 4696 w 7467600"/>
              <a:gd name="connsiteY484" fmla="*/ 5697668 h 6858000"/>
              <a:gd name="connsiteX485" fmla="*/ 0 w 7467600"/>
              <a:gd name="connsiteY485" fmla="*/ 5689984 h 6858000"/>
              <a:gd name="connsiteX486" fmla="*/ 0 w 7467600"/>
              <a:gd name="connsiteY486" fmla="*/ 5513472 h 6858000"/>
              <a:gd name="connsiteX487" fmla="*/ 174101 w 7467600"/>
              <a:gd name="connsiteY487" fmla="*/ 5620277 h 6858000"/>
              <a:gd name="connsiteX488" fmla="*/ 891800 w 7467600"/>
              <a:gd name="connsiteY488" fmla="*/ 6036935 h 6858000"/>
              <a:gd name="connsiteX489" fmla="*/ 1072219 w 7467600"/>
              <a:gd name="connsiteY489" fmla="*/ 6169443 h 6858000"/>
              <a:gd name="connsiteX490" fmla="*/ 1074117 w 7467600"/>
              <a:gd name="connsiteY490" fmla="*/ 6170301 h 6858000"/>
              <a:gd name="connsiteX491" fmla="*/ 1083114 w 7467600"/>
              <a:gd name="connsiteY491" fmla="*/ 6174131 h 6858000"/>
              <a:gd name="connsiteX492" fmla="*/ 1543010 w 7467600"/>
              <a:gd name="connsiteY492" fmla="*/ 6191140 h 6858000"/>
              <a:gd name="connsiteX493" fmla="*/ 1551080 w 7467600"/>
              <a:gd name="connsiteY493" fmla="*/ 6195006 h 6858000"/>
              <a:gd name="connsiteX494" fmla="*/ 2345443 w 7467600"/>
              <a:gd name="connsiteY494" fmla="*/ 5549882 h 6858000"/>
              <a:gd name="connsiteX495" fmla="*/ 1721499 w 7467600"/>
              <a:gd name="connsiteY495" fmla="*/ 5599969 h 6858000"/>
              <a:gd name="connsiteX496" fmla="*/ 767716 w 7467600"/>
              <a:gd name="connsiteY496" fmla="*/ 5472768 h 6858000"/>
              <a:gd name="connsiteX497" fmla="*/ 722147 w 7467600"/>
              <a:gd name="connsiteY497" fmla="*/ 5393091 h 6858000"/>
              <a:gd name="connsiteX498" fmla="*/ 1485552 w 7467600"/>
              <a:gd name="connsiteY498" fmla="*/ 5313202 h 6858000"/>
              <a:gd name="connsiteX499" fmla="*/ 2143004 w 7467600"/>
              <a:gd name="connsiteY499" fmla="*/ 5402420 h 6858000"/>
              <a:gd name="connsiteX500" fmla="*/ 1933391 w 7467600"/>
              <a:gd name="connsiteY500" fmla="*/ 5156971 h 6858000"/>
              <a:gd name="connsiteX501" fmla="*/ 1827118 w 7467600"/>
              <a:gd name="connsiteY501" fmla="*/ 4968410 h 6858000"/>
              <a:gd name="connsiteX502" fmla="*/ 1837349 w 7467600"/>
              <a:gd name="connsiteY502" fmla="*/ 4956357 h 6858000"/>
              <a:gd name="connsiteX503" fmla="*/ 2162835 w 7467600"/>
              <a:gd name="connsiteY503" fmla="*/ 5187853 h 6858000"/>
              <a:gd name="connsiteX504" fmla="*/ 2257167 w 7467600"/>
              <a:gd name="connsiteY504" fmla="*/ 5462123 h 6858000"/>
              <a:gd name="connsiteX505" fmla="*/ 2261598 w 7467600"/>
              <a:gd name="connsiteY505" fmla="*/ 5467998 h 6858000"/>
              <a:gd name="connsiteX506" fmla="*/ 2437177 w 7467600"/>
              <a:gd name="connsiteY506" fmla="*/ 5479608 h 6858000"/>
              <a:gd name="connsiteX507" fmla="*/ 2445247 w 7467600"/>
              <a:gd name="connsiteY507" fmla="*/ 5483476 h 6858000"/>
              <a:gd name="connsiteX508" fmla="*/ 2743626 w 7467600"/>
              <a:gd name="connsiteY508" fmla="*/ 5304819 h 6858000"/>
              <a:gd name="connsiteX509" fmla="*/ 3048102 w 7467600"/>
              <a:gd name="connsiteY509" fmla="*/ 5150595 h 6858000"/>
              <a:gd name="connsiteX510" fmla="*/ 1799414 w 7467600"/>
              <a:gd name="connsiteY510" fmla="*/ 4694732 h 6858000"/>
              <a:gd name="connsiteX511" fmla="*/ 1771735 w 7467600"/>
              <a:gd name="connsiteY511" fmla="*/ 4619929 h 6858000"/>
              <a:gd name="connsiteX512" fmla="*/ 3104273 w 7467600"/>
              <a:gd name="connsiteY512" fmla="*/ 5076159 h 6858000"/>
              <a:gd name="connsiteX513" fmla="*/ 3113245 w 7467600"/>
              <a:gd name="connsiteY513" fmla="*/ 5090705 h 6858000"/>
              <a:gd name="connsiteX514" fmla="*/ 3126294 w 7467600"/>
              <a:gd name="connsiteY514" fmla="*/ 5114400 h 6858000"/>
              <a:gd name="connsiteX515" fmla="*/ 3937433 w 7467600"/>
              <a:gd name="connsiteY515" fmla="*/ 4830473 h 6858000"/>
              <a:gd name="connsiteX516" fmla="*/ 3590475 w 7467600"/>
              <a:gd name="connsiteY516" fmla="*/ 4597974 h 6858000"/>
              <a:gd name="connsiteX517" fmla="*/ 3100264 w 7467600"/>
              <a:gd name="connsiteY517" fmla="*/ 4579845 h 6858000"/>
              <a:gd name="connsiteX518" fmla="*/ 2183576 w 7467600"/>
              <a:gd name="connsiteY518" fmla="*/ 4227150 h 6858000"/>
              <a:gd name="connsiteX519" fmla="*/ 2151029 w 7467600"/>
              <a:gd name="connsiteY519" fmla="*/ 4146947 h 6858000"/>
              <a:gd name="connsiteX520" fmla="*/ 3563434 w 7467600"/>
              <a:gd name="connsiteY520" fmla="*/ 4469115 h 6858000"/>
              <a:gd name="connsiteX521" fmla="*/ 3177952 w 7467600"/>
              <a:gd name="connsiteY521" fmla="*/ 3657386 h 6858000"/>
              <a:gd name="connsiteX522" fmla="*/ 3189263 w 7467600"/>
              <a:gd name="connsiteY522" fmla="*/ 3625726 h 6858000"/>
              <a:gd name="connsiteX523" fmla="*/ 3560912 w 7467600"/>
              <a:gd name="connsiteY523" fmla="*/ 4079863 h 6858000"/>
              <a:gd name="connsiteX524" fmla="*/ 3626636 w 7467600"/>
              <a:gd name="connsiteY524" fmla="*/ 4512230 h 6858000"/>
              <a:gd name="connsiteX525" fmla="*/ 3653088 w 7467600"/>
              <a:gd name="connsiteY525" fmla="*/ 4521417 h 6858000"/>
              <a:gd name="connsiteX526" fmla="*/ 3988128 w 7467600"/>
              <a:gd name="connsiteY526" fmla="*/ 4817267 h 6858000"/>
              <a:gd name="connsiteX527" fmla="*/ 4830582 w 7467600"/>
              <a:gd name="connsiteY527" fmla="*/ 4676000 h 6858000"/>
              <a:gd name="connsiteX528" fmla="*/ 4830100 w 7467600"/>
              <a:gd name="connsiteY528" fmla="*/ 4675554 h 6858000"/>
              <a:gd name="connsiteX529" fmla="*/ 4036318 w 7467600"/>
              <a:gd name="connsiteY529" fmla="*/ 4147013 h 6858000"/>
              <a:gd name="connsiteX530" fmla="*/ 3432098 w 7467600"/>
              <a:gd name="connsiteY530" fmla="*/ 3537312 h 6858000"/>
              <a:gd name="connsiteX531" fmla="*/ 3446761 w 7467600"/>
              <a:gd name="connsiteY531" fmla="*/ 3461278 h 6858000"/>
              <a:gd name="connsiteX532" fmla="*/ 4419733 w 7467600"/>
              <a:gd name="connsiteY532" fmla="*/ 3963555 h 6858000"/>
              <a:gd name="connsiteX533" fmla="*/ 4781371 w 7467600"/>
              <a:gd name="connsiteY533" fmla="*/ 4458604 h 6858000"/>
              <a:gd name="connsiteX534" fmla="*/ 4780440 w 7467600"/>
              <a:gd name="connsiteY534" fmla="*/ 4470290 h 6858000"/>
              <a:gd name="connsiteX535" fmla="*/ 4898954 w 7467600"/>
              <a:gd name="connsiteY535" fmla="*/ 4662092 h 6858000"/>
              <a:gd name="connsiteX536" fmla="*/ 4900699 w 7467600"/>
              <a:gd name="connsiteY536" fmla="*/ 4670867 h 6858000"/>
              <a:gd name="connsiteX537" fmla="*/ 5714511 w 7467600"/>
              <a:gd name="connsiteY537" fmla="*/ 4663483 h 6858000"/>
              <a:gd name="connsiteX538" fmla="*/ 5464793 w 7467600"/>
              <a:gd name="connsiteY538" fmla="*/ 4393556 h 6858000"/>
              <a:gd name="connsiteX539" fmla="*/ 5461897 w 7467600"/>
              <a:gd name="connsiteY539" fmla="*/ 4390879 h 6858000"/>
              <a:gd name="connsiteX540" fmla="*/ 4294126 w 7467600"/>
              <a:gd name="connsiteY540" fmla="*/ 3303048 h 6858000"/>
              <a:gd name="connsiteX541" fmla="*/ 4305321 w 7467600"/>
              <a:gd name="connsiteY541" fmla="*/ 3256953 h 6858000"/>
              <a:gd name="connsiteX542" fmla="*/ 4949299 w 7467600"/>
              <a:gd name="connsiteY542" fmla="*/ 3766336 h 6858000"/>
              <a:gd name="connsiteX543" fmla="*/ 5291452 w 7467600"/>
              <a:gd name="connsiteY543" fmla="*/ 4076801 h 6858000"/>
              <a:gd name="connsiteX544" fmla="*/ 5434998 w 7467600"/>
              <a:gd name="connsiteY544" fmla="*/ 4254100 h 6858000"/>
              <a:gd name="connsiteX545" fmla="*/ 5351015 w 7467600"/>
              <a:gd name="connsiteY545" fmla="*/ 3760989 h 6858000"/>
              <a:gd name="connsiteX546" fmla="*/ 5413780 w 7467600"/>
              <a:gd name="connsiteY546" fmla="*/ 2966265 h 6858000"/>
              <a:gd name="connsiteX547" fmla="*/ 5425627 w 7467600"/>
              <a:gd name="connsiteY547" fmla="*/ 2954192 h 6858000"/>
              <a:gd name="connsiteX548" fmla="*/ 6604735 w 7467600"/>
              <a:gd name="connsiteY548" fmla="*/ 2041381 h 6858000"/>
              <a:gd name="connsiteX549" fmla="*/ 7204487 w 7467600"/>
              <a:gd name="connsiteY549" fmla="*/ 2742112 h 6858000"/>
              <a:gd name="connsiteX550" fmla="*/ 7131592 w 7467600"/>
              <a:gd name="connsiteY550" fmla="*/ 2672096 h 6858000"/>
              <a:gd name="connsiteX551" fmla="*/ 6996344 w 7467600"/>
              <a:gd name="connsiteY551" fmla="*/ 2518310 h 6858000"/>
              <a:gd name="connsiteX552" fmla="*/ 6735495 w 7467600"/>
              <a:gd name="connsiteY552" fmla="*/ 2196890 h 6858000"/>
              <a:gd name="connsiteX553" fmla="*/ 6721901 w 7467600"/>
              <a:gd name="connsiteY553" fmla="*/ 2179274 h 6858000"/>
              <a:gd name="connsiteX554" fmla="*/ 6604735 w 7467600"/>
              <a:gd name="connsiteY554" fmla="*/ 2041381 h 6858000"/>
              <a:gd name="connsiteX555" fmla="*/ 6591670 w 7467600"/>
              <a:gd name="connsiteY555" fmla="*/ 1988277 h 6858000"/>
              <a:gd name="connsiteX556" fmla="*/ 6747349 w 7467600"/>
              <a:gd name="connsiteY556" fmla="*/ 2160069 h 6858000"/>
              <a:gd name="connsiteX557" fmla="*/ 6760943 w 7467600"/>
              <a:gd name="connsiteY557" fmla="*/ 2177686 h 6858000"/>
              <a:gd name="connsiteX558" fmla="*/ 7021065 w 7467600"/>
              <a:gd name="connsiteY558" fmla="*/ 2498102 h 6858000"/>
              <a:gd name="connsiteX559" fmla="*/ 7155223 w 7467600"/>
              <a:gd name="connsiteY559" fmla="*/ 2650386 h 6858000"/>
              <a:gd name="connsiteX560" fmla="*/ 7203167 w 7467600"/>
              <a:gd name="connsiteY560" fmla="*/ 2697288 h 6858000"/>
              <a:gd name="connsiteX561" fmla="*/ 6937703 w 7467600"/>
              <a:gd name="connsiteY561" fmla="*/ 2321981 h 6858000"/>
              <a:gd name="connsiteX562" fmla="*/ 6591670 w 7467600"/>
              <a:gd name="connsiteY562" fmla="*/ 1988277 h 6858000"/>
              <a:gd name="connsiteX563" fmla="*/ 5798671 w 7467600"/>
              <a:gd name="connsiteY563" fmla="*/ 1981601 h 6858000"/>
              <a:gd name="connsiteX564" fmla="*/ 5754709 w 7467600"/>
              <a:gd name="connsiteY564" fmla="*/ 2071454 h 6858000"/>
              <a:gd name="connsiteX565" fmla="*/ 5763044 w 7467600"/>
              <a:gd name="connsiteY565" fmla="*/ 2842206 h 6858000"/>
              <a:gd name="connsiteX566" fmla="*/ 5764974 w 7467600"/>
              <a:gd name="connsiteY566" fmla="*/ 2799609 h 6858000"/>
              <a:gd name="connsiteX567" fmla="*/ 5767665 w 7467600"/>
              <a:gd name="connsiteY567" fmla="*/ 2666409 h 6858000"/>
              <a:gd name="connsiteX568" fmla="*/ 5763055 w 7467600"/>
              <a:gd name="connsiteY568" fmla="*/ 2579705 h 6858000"/>
              <a:gd name="connsiteX569" fmla="*/ 5758079 w 7467600"/>
              <a:gd name="connsiteY569" fmla="*/ 2492508 h 6858000"/>
              <a:gd name="connsiteX570" fmla="*/ 5779325 w 7467600"/>
              <a:gd name="connsiteY570" fmla="*/ 2197069 h 6858000"/>
              <a:gd name="connsiteX571" fmla="*/ 5798671 w 7467600"/>
              <a:gd name="connsiteY571" fmla="*/ 1981601 h 6858000"/>
              <a:gd name="connsiteX572" fmla="*/ 5829202 w 7467600"/>
              <a:gd name="connsiteY572" fmla="*/ 1971679 h 6858000"/>
              <a:gd name="connsiteX573" fmla="*/ 5809558 w 7467600"/>
              <a:gd name="connsiteY573" fmla="*/ 2198043 h 6858000"/>
              <a:gd name="connsiteX574" fmla="*/ 5788653 w 7467600"/>
              <a:gd name="connsiteY574" fmla="*/ 2489430 h 6858000"/>
              <a:gd name="connsiteX575" fmla="*/ 5793439 w 7467600"/>
              <a:gd name="connsiteY575" fmla="*/ 2575235 h 6858000"/>
              <a:gd name="connsiteX576" fmla="*/ 5796837 w 7467600"/>
              <a:gd name="connsiteY576" fmla="*/ 2637633 h 6858000"/>
              <a:gd name="connsiteX577" fmla="*/ 5818614 w 7467600"/>
              <a:gd name="connsiteY577" fmla="*/ 2473055 h 6858000"/>
              <a:gd name="connsiteX578" fmla="*/ 5829202 w 7467600"/>
              <a:gd name="connsiteY578" fmla="*/ 1971679 h 6858000"/>
              <a:gd name="connsiteX579" fmla="*/ 5911389 w 7467600"/>
              <a:gd name="connsiteY579" fmla="*/ 1898371 h 6858000"/>
              <a:gd name="connsiteX580" fmla="*/ 6237627 w 7467600"/>
              <a:gd name="connsiteY580" fmla="*/ 2231921 h 6858000"/>
              <a:gd name="connsiteX581" fmla="*/ 5911389 w 7467600"/>
              <a:gd name="connsiteY581" fmla="*/ 1898371 h 6858000"/>
              <a:gd name="connsiteX582" fmla="*/ 6944437 w 7467600"/>
              <a:gd name="connsiteY582" fmla="*/ 1575402 h 6858000"/>
              <a:gd name="connsiteX583" fmla="*/ 6304730 w 7467600"/>
              <a:gd name="connsiteY583" fmla="*/ 1766654 h 6858000"/>
              <a:gd name="connsiteX584" fmla="*/ 6944437 w 7467600"/>
              <a:gd name="connsiteY584" fmla="*/ 1575402 h 6858000"/>
              <a:gd name="connsiteX585" fmla="*/ 7019523 w 7467600"/>
              <a:gd name="connsiteY585" fmla="*/ 1519450 h 6858000"/>
              <a:gd name="connsiteX586" fmla="*/ 6298091 w 7467600"/>
              <a:gd name="connsiteY586" fmla="*/ 1737122 h 6858000"/>
              <a:gd name="connsiteX587" fmla="*/ 7019523 w 7467600"/>
              <a:gd name="connsiteY587" fmla="*/ 1519450 h 6858000"/>
              <a:gd name="connsiteX588" fmla="*/ 2399523 w 7467600"/>
              <a:gd name="connsiteY588" fmla="*/ 1428234 h 6858000"/>
              <a:gd name="connsiteX589" fmla="*/ 2224982 w 7467600"/>
              <a:gd name="connsiteY589" fmla="*/ 1826201 h 6858000"/>
              <a:gd name="connsiteX590" fmla="*/ 2096099 w 7467600"/>
              <a:gd name="connsiteY590" fmla="*/ 2345900 h 6858000"/>
              <a:gd name="connsiteX591" fmla="*/ 2283317 w 7467600"/>
              <a:gd name="connsiteY591" fmla="*/ 1796925 h 6858000"/>
              <a:gd name="connsiteX592" fmla="*/ 2399523 w 7467600"/>
              <a:gd name="connsiteY592" fmla="*/ 1428234 h 6858000"/>
              <a:gd name="connsiteX593" fmla="*/ 2448558 w 7467600"/>
              <a:gd name="connsiteY593" fmla="*/ 1373435 h 6858000"/>
              <a:gd name="connsiteX594" fmla="*/ 2312521 w 7467600"/>
              <a:gd name="connsiteY594" fmla="*/ 1806140 h 6858000"/>
              <a:gd name="connsiteX595" fmla="*/ 2127533 w 7467600"/>
              <a:gd name="connsiteY595" fmla="*/ 2348380 h 6858000"/>
              <a:gd name="connsiteX596" fmla="*/ 2358080 w 7467600"/>
              <a:gd name="connsiteY596" fmla="*/ 1866134 h 6858000"/>
              <a:gd name="connsiteX597" fmla="*/ 2407436 w 7467600"/>
              <a:gd name="connsiteY597" fmla="*/ 1651070 h 6858000"/>
              <a:gd name="connsiteX598" fmla="*/ 2448558 w 7467600"/>
              <a:gd name="connsiteY598" fmla="*/ 1373435 h 6858000"/>
              <a:gd name="connsiteX599" fmla="*/ 278707 w 7467600"/>
              <a:gd name="connsiteY599" fmla="*/ 1352270 h 6858000"/>
              <a:gd name="connsiteX600" fmla="*/ 321570 w 7467600"/>
              <a:gd name="connsiteY600" fmla="*/ 1861610 h 6858000"/>
              <a:gd name="connsiteX601" fmla="*/ 294281 w 7467600"/>
              <a:gd name="connsiteY601" fmla="*/ 1440658 h 6858000"/>
              <a:gd name="connsiteX602" fmla="*/ 278707 w 7467600"/>
              <a:gd name="connsiteY602" fmla="*/ 1352270 h 6858000"/>
              <a:gd name="connsiteX603" fmla="*/ 1423821 w 7467600"/>
              <a:gd name="connsiteY603" fmla="*/ 1351958 h 6858000"/>
              <a:gd name="connsiteX604" fmla="*/ 1638521 w 7467600"/>
              <a:gd name="connsiteY604" fmla="*/ 1908470 h 6858000"/>
              <a:gd name="connsiteX605" fmla="*/ 1754199 w 7467600"/>
              <a:gd name="connsiteY605" fmla="*/ 2149284 h 6858000"/>
              <a:gd name="connsiteX606" fmla="*/ 1908359 w 7467600"/>
              <a:gd name="connsiteY606" fmla="*/ 2364988 h 6858000"/>
              <a:gd name="connsiteX607" fmla="*/ 1647661 w 7467600"/>
              <a:gd name="connsiteY607" fmla="*/ 1825945 h 6858000"/>
              <a:gd name="connsiteX608" fmla="*/ 1423821 w 7467600"/>
              <a:gd name="connsiteY608" fmla="*/ 1351958 h 6858000"/>
              <a:gd name="connsiteX609" fmla="*/ 1431890 w 7467600"/>
              <a:gd name="connsiteY609" fmla="*/ 1306475 h 6858000"/>
              <a:gd name="connsiteX610" fmla="*/ 1507597 w 7467600"/>
              <a:gd name="connsiteY610" fmla="*/ 1446132 h 6858000"/>
              <a:gd name="connsiteX611" fmla="*/ 1674586 w 7467600"/>
              <a:gd name="connsiteY611" fmla="*/ 1813832 h 6858000"/>
              <a:gd name="connsiteX612" fmla="*/ 1815950 w 7467600"/>
              <a:gd name="connsiteY612" fmla="*/ 2128564 h 6858000"/>
              <a:gd name="connsiteX613" fmla="*/ 1984242 w 7467600"/>
              <a:gd name="connsiteY613" fmla="*/ 2430829 h 6858000"/>
              <a:gd name="connsiteX614" fmla="*/ 2014023 w 7467600"/>
              <a:gd name="connsiteY614" fmla="*/ 2450995 h 6858000"/>
              <a:gd name="connsiteX615" fmla="*/ 1747337 w 7467600"/>
              <a:gd name="connsiteY615" fmla="*/ 1855264 h 6858000"/>
              <a:gd name="connsiteX616" fmla="*/ 1533749 w 7467600"/>
              <a:gd name="connsiteY616" fmla="*/ 1478656 h 6858000"/>
              <a:gd name="connsiteX617" fmla="*/ 1431890 w 7467600"/>
              <a:gd name="connsiteY617" fmla="*/ 1306475 h 6858000"/>
              <a:gd name="connsiteX618" fmla="*/ 5052692 w 7467600"/>
              <a:gd name="connsiteY618" fmla="*/ 1292994 h 6858000"/>
              <a:gd name="connsiteX619" fmla="*/ 5200661 w 7467600"/>
              <a:gd name="connsiteY619" fmla="*/ 1635186 h 6858000"/>
              <a:gd name="connsiteX620" fmla="*/ 5297138 w 7467600"/>
              <a:gd name="connsiteY620" fmla="*/ 1906351 h 6858000"/>
              <a:gd name="connsiteX621" fmla="*/ 5052692 w 7467600"/>
              <a:gd name="connsiteY621" fmla="*/ 1292994 h 6858000"/>
              <a:gd name="connsiteX622" fmla="*/ 5009948 w 7467600"/>
              <a:gd name="connsiteY622" fmla="*/ 1273619 h 6858000"/>
              <a:gd name="connsiteX623" fmla="*/ 5121777 w 7467600"/>
              <a:gd name="connsiteY623" fmla="*/ 1654213 h 6858000"/>
              <a:gd name="connsiteX624" fmla="*/ 5293545 w 7467600"/>
              <a:gd name="connsiteY624" fmla="*/ 2072247 h 6858000"/>
              <a:gd name="connsiteX625" fmla="*/ 5294042 w 7467600"/>
              <a:gd name="connsiteY625" fmla="*/ 2065019 h 6858000"/>
              <a:gd name="connsiteX626" fmla="*/ 5171936 w 7467600"/>
              <a:gd name="connsiteY626" fmla="*/ 1647613 h 6858000"/>
              <a:gd name="connsiteX627" fmla="*/ 5009948 w 7467600"/>
              <a:gd name="connsiteY627" fmla="*/ 1273619 h 6858000"/>
              <a:gd name="connsiteX628" fmla="*/ 655236 w 7467600"/>
              <a:gd name="connsiteY628" fmla="*/ 1268632 h 6858000"/>
              <a:gd name="connsiteX629" fmla="*/ 839521 w 7467600"/>
              <a:gd name="connsiteY629" fmla="*/ 1685315 h 6858000"/>
              <a:gd name="connsiteX630" fmla="*/ 1109416 w 7467600"/>
              <a:gd name="connsiteY630" fmla="*/ 2061663 h 6858000"/>
              <a:gd name="connsiteX631" fmla="*/ 1298300 w 7467600"/>
              <a:gd name="connsiteY631" fmla="*/ 2247742 h 6858000"/>
              <a:gd name="connsiteX632" fmla="*/ 1125871 w 7467600"/>
              <a:gd name="connsiteY632" fmla="*/ 1989513 h 6858000"/>
              <a:gd name="connsiteX633" fmla="*/ 981574 w 7467600"/>
              <a:gd name="connsiteY633" fmla="*/ 1783157 h 6858000"/>
              <a:gd name="connsiteX634" fmla="*/ 922198 w 7467600"/>
              <a:gd name="connsiteY634" fmla="*/ 1677437 h 6858000"/>
              <a:gd name="connsiteX635" fmla="*/ 869293 w 7467600"/>
              <a:gd name="connsiteY635" fmla="*/ 1583214 h 6858000"/>
              <a:gd name="connsiteX636" fmla="*/ 751431 w 7467600"/>
              <a:gd name="connsiteY636" fmla="*/ 1405731 h 6858000"/>
              <a:gd name="connsiteX637" fmla="*/ 655236 w 7467600"/>
              <a:gd name="connsiteY637" fmla="*/ 1268632 h 6858000"/>
              <a:gd name="connsiteX638" fmla="*/ 6516292 w 7467600"/>
              <a:gd name="connsiteY638" fmla="*/ 1263064 h 6858000"/>
              <a:gd name="connsiteX639" fmla="*/ 5736320 w 7467600"/>
              <a:gd name="connsiteY639" fmla="*/ 1501803 h 6858000"/>
              <a:gd name="connsiteX640" fmla="*/ 6516292 w 7467600"/>
              <a:gd name="connsiteY640" fmla="*/ 1263064 h 6858000"/>
              <a:gd name="connsiteX641" fmla="*/ 291466 w 7467600"/>
              <a:gd name="connsiteY641" fmla="*/ 1250369 h 6858000"/>
              <a:gd name="connsiteX642" fmla="*/ 323180 w 7467600"/>
              <a:gd name="connsiteY642" fmla="*/ 1435283 h 6858000"/>
              <a:gd name="connsiteX643" fmla="*/ 349381 w 7467600"/>
              <a:gd name="connsiteY643" fmla="*/ 1875041 h 6858000"/>
              <a:gd name="connsiteX644" fmla="*/ 374363 w 7467600"/>
              <a:gd name="connsiteY644" fmla="*/ 1506494 h 6858000"/>
              <a:gd name="connsiteX645" fmla="*/ 302168 w 7467600"/>
              <a:gd name="connsiteY645" fmla="*/ 1274495 h 6858000"/>
              <a:gd name="connsiteX646" fmla="*/ 291466 w 7467600"/>
              <a:gd name="connsiteY646" fmla="*/ 1250369 h 6858000"/>
              <a:gd name="connsiteX647" fmla="*/ 678222 w 7467600"/>
              <a:gd name="connsiteY647" fmla="*/ 1248670 h 6858000"/>
              <a:gd name="connsiteX648" fmla="*/ 775536 w 7467600"/>
              <a:gd name="connsiteY648" fmla="*/ 1388015 h 6858000"/>
              <a:gd name="connsiteX649" fmla="*/ 894529 w 7467600"/>
              <a:gd name="connsiteY649" fmla="*/ 1567739 h 6858000"/>
              <a:gd name="connsiteX650" fmla="*/ 948000 w 7467600"/>
              <a:gd name="connsiteY650" fmla="*/ 1663088 h 6858000"/>
              <a:gd name="connsiteX651" fmla="*/ 1006812 w 7467600"/>
              <a:gd name="connsiteY651" fmla="*/ 1767683 h 6858000"/>
              <a:gd name="connsiteX652" fmla="*/ 1149133 w 7467600"/>
              <a:gd name="connsiteY652" fmla="*/ 1971513 h 6858000"/>
              <a:gd name="connsiteX653" fmla="*/ 1333952 w 7467600"/>
              <a:gd name="connsiteY653" fmla="*/ 2251620 h 6858000"/>
              <a:gd name="connsiteX654" fmla="*/ 1337329 w 7467600"/>
              <a:gd name="connsiteY654" fmla="*/ 2258350 h 6858000"/>
              <a:gd name="connsiteX655" fmla="*/ 1014726 w 7467600"/>
              <a:gd name="connsiteY655" fmla="*/ 1615556 h 6858000"/>
              <a:gd name="connsiteX656" fmla="*/ 678222 w 7467600"/>
              <a:gd name="connsiteY656" fmla="*/ 1248670 h 6858000"/>
              <a:gd name="connsiteX657" fmla="*/ 6691602 w 7467600"/>
              <a:gd name="connsiteY657" fmla="*/ 1140573 h 6858000"/>
              <a:gd name="connsiteX658" fmla="*/ 6571100 w 7467600"/>
              <a:gd name="connsiteY658" fmla="*/ 1183662 h 6858000"/>
              <a:gd name="connsiteX659" fmla="*/ 6241687 w 7467600"/>
              <a:gd name="connsiteY659" fmla="*/ 1257600 h 6858000"/>
              <a:gd name="connsiteX660" fmla="*/ 5693009 w 7467600"/>
              <a:gd name="connsiteY660" fmla="*/ 1478256 h 6858000"/>
              <a:gd name="connsiteX661" fmla="*/ 6548420 w 7467600"/>
              <a:gd name="connsiteY661" fmla="*/ 1214599 h 6858000"/>
              <a:gd name="connsiteX662" fmla="*/ 6605473 w 7467600"/>
              <a:gd name="connsiteY662" fmla="*/ 1184686 h 6858000"/>
              <a:gd name="connsiteX663" fmla="*/ 6691602 w 7467600"/>
              <a:gd name="connsiteY663" fmla="*/ 1140573 h 6858000"/>
              <a:gd name="connsiteX664" fmla="*/ 4002475 w 7467600"/>
              <a:gd name="connsiteY664" fmla="*/ 1037802 h 6858000"/>
              <a:gd name="connsiteX665" fmla="*/ 4000324 w 7467600"/>
              <a:gd name="connsiteY665" fmla="*/ 1039362 h 6858000"/>
              <a:gd name="connsiteX666" fmla="*/ 4002862 w 7467600"/>
              <a:gd name="connsiteY666" fmla="*/ 1042866 h 6858000"/>
              <a:gd name="connsiteX667" fmla="*/ 4002475 w 7467600"/>
              <a:gd name="connsiteY667" fmla="*/ 1037802 h 6858000"/>
              <a:gd name="connsiteX668" fmla="*/ 506322 w 7467600"/>
              <a:gd name="connsiteY668" fmla="*/ 1020997 h 6858000"/>
              <a:gd name="connsiteX669" fmla="*/ 533068 w 7467600"/>
              <a:gd name="connsiteY669" fmla="*/ 1029409 h 6858000"/>
              <a:gd name="connsiteX670" fmla="*/ 1232525 w 7467600"/>
              <a:gd name="connsiteY670" fmla="*/ 1804675 h 6858000"/>
              <a:gd name="connsiteX671" fmla="*/ 1388858 w 7467600"/>
              <a:gd name="connsiteY671" fmla="*/ 2368011 h 6858000"/>
              <a:gd name="connsiteX672" fmla="*/ 1384098 w 7467600"/>
              <a:gd name="connsiteY672" fmla="*/ 2378125 h 6858000"/>
              <a:gd name="connsiteX673" fmla="*/ 1425393 w 7467600"/>
              <a:gd name="connsiteY673" fmla="*/ 2589124 h 6858000"/>
              <a:gd name="connsiteX674" fmla="*/ 1424001 w 7467600"/>
              <a:gd name="connsiteY674" fmla="*/ 2597541 h 6858000"/>
              <a:gd name="connsiteX675" fmla="*/ 2152729 w 7467600"/>
              <a:gd name="connsiteY675" fmla="*/ 2864487 h 6858000"/>
              <a:gd name="connsiteX676" fmla="*/ 2020609 w 7467600"/>
              <a:gd name="connsiteY676" fmla="*/ 2539671 h 6858000"/>
              <a:gd name="connsiteX677" fmla="*/ 2018920 w 7467600"/>
              <a:gd name="connsiteY677" fmla="*/ 2536309 h 6858000"/>
              <a:gd name="connsiteX678" fmla="*/ 1342441 w 7467600"/>
              <a:gd name="connsiteY678" fmla="*/ 1173017 h 6858000"/>
              <a:gd name="connsiteX679" fmla="*/ 1367925 w 7467600"/>
              <a:gd name="connsiteY679" fmla="*/ 1135648 h 6858000"/>
              <a:gd name="connsiteX680" fmla="*/ 1771401 w 7467600"/>
              <a:gd name="connsiteY680" fmla="*/ 1806673 h 6858000"/>
              <a:gd name="connsiteX681" fmla="*/ 1972385 w 7467600"/>
              <a:gd name="connsiteY681" fmla="*/ 2198735 h 6858000"/>
              <a:gd name="connsiteX682" fmla="*/ 2040892 w 7467600"/>
              <a:gd name="connsiteY682" fmla="*/ 2405205 h 6858000"/>
              <a:gd name="connsiteX683" fmla="*/ 2131689 w 7467600"/>
              <a:gd name="connsiteY683" fmla="*/ 1936926 h 6858000"/>
              <a:gd name="connsiteX684" fmla="*/ 2454820 w 7467600"/>
              <a:gd name="connsiteY684" fmla="*/ 1248808 h 6858000"/>
              <a:gd name="connsiteX685" fmla="*/ 2492512 w 7467600"/>
              <a:gd name="connsiteY685" fmla="*/ 1302920 h 6858000"/>
              <a:gd name="connsiteX686" fmla="*/ 2081216 w 7467600"/>
              <a:gd name="connsiteY686" fmla="*/ 2527513 h 6858000"/>
              <a:gd name="connsiteX687" fmla="*/ 2081211 w 7467600"/>
              <a:gd name="connsiteY687" fmla="*/ 2528916 h 6858000"/>
              <a:gd name="connsiteX688" fmla="*/ 2199067 w 7467600"/>
              <a:gd name="connsiteY688" fmla="*/ 2884061 h 6858000"/>
              <a:gd name="connsiteX689" fmla="*/ 3192586 w 7467600"/>
              <a:gd name="connsiteY689" fmla="*/ 3411496 h 6858000"/>
              <a:gd name="connsiteX690" fmla="*/ 3182620 w 7467600"/>
              <a:gd name="connsiteY690" fmla="*/ 3483279 h 6858000"/>
              <a:gd name="connsiteX691" fmla="*/ 2435119 w 7467600"/>
              <a:gd name="connsiteY691" fmla="*/ 3080173 h 6858000"/>
              <a:gd name="connsiteX692" fmla="*/ 2410152 w 7467600"/>
              <a:gd name="connsiteY692" fmla="*/ 3063751 h 6858000"/>
              <a:gd name="connsiteX693" fmla="*/ 2408099 w 7467600"/>
              <a:gd name="connsiteY693" fmla="*/ 3064403 h 6858000"/>
              <a:gd name="connsiteX694" fmla="*/ 2407218 w 7467600"/>
              <a:gd name="connsiteY694" fmla="*/ 3070324 h 6858000"/>
              <a:gd name="connsiteX695" fmla="*/ 2380138 w 7467600"/>
              <a:gd name="connsiteY695" fmla="*/ 3099341 h 6858000"/>
              <a:gd name="connsiteX696" fmla="*/ 1765923 w 7467600"/>
              <a:gd name="connsiteY696" fmla="*/ 3581043 h 6858000"/>
              <a:gd name="connsiteX697" fmla="*/ 1702258 w 7467600"/>
              <a:gd name="connsiteY697" fmla="*/ 3612286 h 6858000"/>
              <a:gd name="connsiteX698" fmla="*/ 1538370 w 7467600"/>
              <a:gd name="connsiteY698" fmla="*/ 3811804 h 6858000"/>
              <a:gd name="connsiteX699" fmla="*/ 542867 w 7467600"/>
              <a:gd name="connsiteY699" fmla="*/ 4944092 h 6858000"/>
              <a:gd name="connsiteX700" fmla="*/ 515800 w 7467600"/>
              <a:gd name="connsiteY700" fmla="*/ 4862180 h 6858000"/>
              <a:gd name="connsiteX701" fmla="*/ 909145 w 7467600"/>
              <a:gd name="connsiteY701" fmla="*/ 4199225 h 6858000"/>
              <a:gd name="connsiteX702" fmla="*/ 1214067 w 7467600"/>
              <a:gd name="connsiteY702" fmla="*/ 3908561 h 6858000"/>
              <a:gd name="connsiteX703" fmla="*/ 640967 w 7467600"/>
              <a:gd name="connsiteY703" fmla="*/ 4105601 h 6858000"/>
              <a:gd name="connsiteX704" fmla="*/ 112563 w 7467600"/>
              <a:gd name="connsiteY704" fmla="*/ 4396952 h 6858000"/>
              <a:gd name="connsiteX705" fmla="*/ 0 w 7467600"/>
              <a:gd name="connsiteY705" fmla="*/ 4466006 h 6858000"/>
              <a:gd name="connsiteX706" fmla="*/ 0 w 7467600"/>
              <a:gd name="connsiteY706" fmla="*/ 4233763 h 6858000"/>
              <a:gd name="connsiteX707" fmla="*/ 36881 w 7467600"/>
              <a:gd name="connsiteY707" fmla="*/ 4200118 h 6858000"/>
              <a:gd name="connsiteX708" fmla="*/ 910534 w 7467600"/>
              <a:gd name="connsiteY708" fmla="*/ 3629753 h 6858000"/>
              <a:gd name="connsiteX709" fmla="*/ 1578717 w 7467600"/>
              <a:gd name="connsiteY709" fmla="*/ 3575982 h 6858000"/>
              <a:gd name="connsiteX710" fmla="*/ 2338780 w 7467600"/>
              <a:gd name="connsiteY710" fmla="*/ 3033725 h 6858000"/>
              <a:gd name="connsiteX711" fmla="*/ 1807991 w 7467600"/>
              <a:gd name="connsiteY711" fmla="*/ 2807184 h 6858000"/>
              <a:gd name="connsiteX712" fmla="*/ 1416358 w 7467600"/>
              <a:gd name="connsiteY712" fmla="*/ 3112571 h 6858000"/>
              <a:gd name="connsiteX713" fmla="*/ 939066 w 7467600"/>
              <a:gd name="connsiteY713" fmla="*/ 3378798 h 6858000"/>
              <a:gd name="connsiteX714" fmla="*/ 115099 w 7467600"/>
              <a:gd name="connsiteY714" fmla="*/ 3607650 h 6858000"/>
              <a:gd name="connsiteX715" fmla="*/ 97284 w 7467600"/>
              <a:gd name="connsiteY715" fmla="*/ 3520393 h 6858000"/>
              <a:gd name="connsiteX716" fmla="*/ 922050 w 7467600"/>
              <a:gd name="connsiteY716" fmla="*/ 3074867 h 6858000"/>
              <a:gd name="connsiteX717" fmla="*/ 1405265 w 7467600"/>
              <a:gd name="connsiteY717" fmla="*/ 3016319 h 6858000"/>
              <a:gd name="connsiteX718" fmla="*/ 1407512 w 7467600"/>
              <a:gd name="connsiteY718" fmla="*/ 3018001 h 6858000"/>
              <a:gd name="connsiteX719" fmla="*/ 1726266 w 7467600"/>
              <a:gd name="connsiteY719" fmla="*/ 2777274 h 6858000"/>
              <a:gd name="connsiteX720" fmla="*/ 625390 w 7467600"/>
              <a:gd name="connsiteY720" fmla="*/ 2514541 h 6858000"/>
              <a:gd name="connsiteX721" fmla="*/ 619799 w 7467600"/>
              <a:gd name="connsiteY721" fmla="*/ 2527180 h 6858000"/>
              <a:gd name="connsiteX722" fmla="*/ 310030 w 7467600"/>
              <a:gd name="connsiteY722" fmla="*/ 2771818 h 6858000"/>
              <a:gd name="connsiteX723" fmla="*/ 173877 w 7467600"/>
              <a:gd name="connsiteY723" fmla="*/ 2937056 h 6858000"/>
              <a:gd name="connsiteX724" fmla="*/ 77889 w 7467600"/>
              <a:gd name="connsiteY724" fmla="*/ 3138440 h 6858000"/>
              <a:gd name="connsiteX725" fmla="*/ 0 w 7467600"/>
              <a:gd name="connsiteY725" fmla="*/ 3271395 h 6858000"/>
              <a:gd name="connsiteX726" fmla="*/ 0 w 7467600"/>
              <a:gd name="connsiteY726" fmla="*/ 3153002 h 6858000"/>
              <a:gd name="connsiteX727" fmla="*/ 2386 w 7467600"/>
              <a:gd name="connsiteY727" fmla="*/ 3149203 h 6858000"/>
              <a:gd name="connsiteX728" fmla="*/ 89753 w 7467600"/>
              <a:gd name="connsiteY728" fmla="*/ 2987702 h 6858000"/>
              <a:gd name="connsiteX729" fmla="*/ 76869 w 7467600"/>
              <a:gd name="connsiteY729" fmla="*/ 3005404 h 6858000"/>
              <a:gd name="connsiteX730" fmla="*/ 32049 w 7467600"/>
              <a:gd name="connsiteY730" fmla="*/ 3065814 h 6858000"/>
              <a:gd name="connsiteX731" fmla="*/ 0 w 7467600"/>
              <a:gd name="connsiteY731" fmla="*/ 3108744 h 6858000"/>
              <a:gd name="connsiteX732" fmla="*/ 0 w 7467600"/>
              <a:gd name="connsiteY732" fmla="*/ 3058059 h 6858000"/>
              <a:gd name="connsiteX733" fmla="*/ 7610 w 7467600"/>
              <a:gd name="connsiteY733" fmla="*/ 3047889 h 6858000"/>
              <a:gd name="connsiteX734" fmla="*/ 52419 w 7467600"/>
              <a:gd name="connsiteY734" fmla="*/ 2987479 h 6858000"/>
              <a:gd name="connsiteX735" fmla="*/ 59142 w 7467600"/>
              <a:gd name="connsiteY735" fmla="*/ 2978488 h 6858000"/>
              <a:gd name="connsiteX736" fmla="*/ 0 w 7467600"/>
              <a:gd name="connsiteY736" fmla="*/ 3015334 h 6858000"/>
              <a:gd name="connsiteX737" fmla="*/ 0 w 7467600"/>
              <a:gd name="connsiteY737" fmla="*/ 2914286 h 6858000"/>
              <a:gd name="connsiteX738" fmla="*/ 36383 w 7467600"/>
              <a:gd name="connsiteY738" fmla="*/ 2901128 h 6858000"/>
              <a:gd name="connsiteX739" fmla="*/ 156329 w 7467600"/>
              <a:gd name="connsiteY739" fmla="*/ 2840533 h 6858000"/>
              <a:gd name="connsiteX740" fmla="*/ 358355 w 7467600"/>
              <a:gd name="connsiteY740" fmla="*/ 2620471 h 6858000"/>
              <a:gd name="connsiteX741" fmla="*/ 510577 w 7467600"/>
              <a:gd name="connsiteY741" fmla="*/ 2501244 h 6858000"/>
              <a:gd name="connsiteX742" fmla="*/ 211967 w 7467600"/>
              <a:gd name="connsiteY742" fmla="*/ 2479171 h 6858000"/>
              <a:gd name="connsiteX743" fmla="*/ 0 w 7467600"/>
              <a:gd name="connsiteY743" fmla="*/ 2476398 h 6858000"/>
              <a:gd name="connsiteX744" fmla="*/ 0 w 7467600"/>
              <a:gd name="connsiteY744" fmla="*/ 2389189 h 6858000"/>
              <a:gd name="connsiteX745" fmla="*/ 103062 w 7467600"/>
              <a:gd name="connsiteY745" fmla="*/ 2389518 h 6858000"/>
              <a:gd name="connsiteX746" fmla="*/ 510734 w 7467600"/>
              <a:gd name="connsiteY746" fmla="*/ 2416201 h 6858000"/>
              <a:gd name="connsiteX747" fmla="*/ 279257 w 7467600"/>
              <a:gd name="connsiteY747" fmla="*/ 2092102 h 6858000"/>
              <a:gd name="connsiteX748" fmla="*/ 65265 w 7467600"/>
              <a:gd name="connsiteY748" fmla="*/ 2006049 h 6858000"/>
              <a:gd name="connsiteX749" fmla="*/ 0 w 7467600"/>
              <a:gd name="connsiteY749" fmla="*/ 1982532 h 6858000"/>
              <a:gd name="connsiteX750" fmla="*/ 0 w 7467600"/>
              <a:gd name="connsiteY750" fmla="*/ 1912789 h 6858000"/>
              <a:gd name="connsiteX751" fmla="*/ 97460 w 7467600"/>
              <a:gd name="connsiteY751" fmla="*/ 1953725 h 6858000"/>
              <a:gd name="connsiteX752" fmla="*/ 221272 w 7467600"/>
              <a:gd name="connsiteY752" fmla="*/ 1980766 h 6858000"/>
              <a:gd name="connsiteX753" fmla="*/ 116765 w 7467600"/>
              <a:gd name="connsiteY753" fmla="*/ 1911033 h 6858000"/>
              <a:gd name="connsiteX754" fmla="*/ 16405 w 7467600"/>
              <a:gd name="connsiteY754" fmla="*/ 1803412 h 6858000"/>
              <a:gd name="connsiteX755" fmla="*/ 0 w 7467600"/>
              <a:gd name="connsiteY755" fmla="*/ 1784777 h 6858000"/>
              <a:gd name="connsiteX756" fmla="*/ 0 w 7467600"/>
              <a:gd name="connsiteY756" fmla="*/ 1740082 h 6858000"/>
              <a:gd name="connsiteX757" fmla="*/ 39394 w 7467600"/>
              <a:gd name="connsiteY757" fmla="*/ 1784856 h 6858000"/>
              <a:gd name="connsiteX758" fmla="*/ 135813 w 7467600"/>
              <a:gd name="connsiteY758" fmla="*/ 1888838 h 6858000"/>
              <a:gd name="connsiteX759" fmla="*/ 242575 w 7467600"/>
              <a:gd name="connsiteY759" fmla="*/ 1958841 h 6858000"/>
              <a:gd name="connsiteX760" fmla="*/ 82197 w 7467600"/>
              <a:gd name="connsiteY760" fmla="*/ 1754826 h 6858000"/>
              <a:gd name="connsiteX761" fmla="*/ 0 w 7467600"/>
              <a:gd name="connsiteY761" fmla="*/ 1679650 h 6858000"/>
              <a:gd name="connsiteX762" fmla="*/ 0 w 7467600"/>
              <a:gd name="connsiteY762" fmla="*/ 1602463 h 6858000"/>
              <a:gd name="connsiteX763" fmla="*/ 84689 w 7467600"/>
              <a:gd name="connsiteY763" fmla="*/ 1677442 h 6858000"/>
              <a:gd name="connsiteX764" fmla="*/ 298437 w 7467600"/>
              <a:gd name="connsiteY764" fmla="*/ 1968019 h 6858000"/>
              <a:gd name="connsiteX765" fmla="*/ 227269 w 7467600"/>
              <a:gd name="connsiteY765" fmla="*/ 1114064 h 6858000"/>
              <a:gd name="connsiteX766" fmla="*/ 248003 w 7467600"/>
              <a:gd name="connsiteY766" fmla="*/ 1089613 h 6858000"/>
              <a:gd name="connsiteX767" fmla="*/ 427020 w 7467600"/>
              <a:gd name="connsiteY767" fmla="*/ 1619803 h 6858000"/>
              <a:gd name="connsiteX768" fmla="*/ 340345 w 7467600"/>
              <a:gd name="connsiteY768" fmla="*/ 2027739 h 6858000"/>
              <a:gd name="connsiteX769" fmla="*/ 360865 w 7467600"/>
              <a:gd name="connsiteY769" fmla="*/ 2044827 h 6858000"/>
              <a:gd name="connsiteX770" fmla="*/ 560414 w 7467600"/>
              <a:gd name="connsiteY770" fmla="*/ 2421457 h 6858000"/>
              <a:gd name="connsiteX771" fmla="*/ 1359703 w 7467600"/>
              <a:gd name="connsiteY771" fmla="*/ 2578554 h 6858000"/>
              <a:gd name="connsiteX772" fmla="*/ 1359422 w 7467600"/>
              <a:gd name="connsiteY772" fmla="*/ 2577994 h 6858000"/>
              <a:gd name="connsiteX773" fmla="*/ 828701 w 7467600"/>
              <a:gd name="connsiteY773" fmla="*/ 1839520 h 6858000"/>
              <a:gd name="connsiteX774" fmla="*/ 494427 w 7467600"/>
              <a:gd name="connsiteY774" fmla="*/ 1092333 h 6858000"/>
              <a:gd name="connsiteX775" fmla="*/ 506322 w 7467600"/>
              <a:gd name="connsiteY775" fmla="*/ 1020997 h 6858000"/>
              <a:gd name="connsiteX776" fmla="*/ 4570198 w 7467600"/>
              <a:gd name="connsiteY776" fmla="*/ 978081 h 6858000"/>
              <a:gd name="connsiteX777" fmla="*/ 4523691 w 7467600"/>
              <a:gd name="connsiteY777" fmla="*/ 1127776 h 6858000"/>
              <a:gd name="connsiteX778" fmla="*/ 4509875 w 7467600"/>
              <a:gd name="connsiteY778" fmla="*/ 1167552 h 6858000"/>
              <a:gd name="connsiteX779" fmla="*/ 4478168 w 7467600"/>
              <a:gd name="connsiteY779" fmla="*/ 1260735 h 6858000"/>
              <a:gd name="connsiteX780" fmla="*/ 4409309 w 7467600"/>
              <a:gd name="connsiteY780" fmla="*/ 1666996 h 6858000"/>
              <a:gd name="connsiteX781" fmla="*/ 4370031 w 7467600"/>
              <a:gd name="connsiteY781" fmla="*/ 1955666 h 6858000"/>
              <a:gd name="connsiteX782" fmla="*/ 4570198 w 7467600"/>
              <a:gd name="connsiteY782" fmla="*/ 978081 h 6858000"/>
              <a:gd name="connsiteX783" fmla="*/ 4557898 w 7467600"/>
              <a:gd name="connsiteY783" fmla="*/ 900011 h 6858000"/>
              <a:gd name="connsiteX784" fmla="*/ 4344840 w 7467600"/>
              <a:gd name="connsiteY784" fmla="*/ 1922038 h 6858000"/>
              <a:gd name="connsiteX785" fmla="*/ 4378710 w 7467600"/>
              <a:gd name="connsiteY785" fmla="*/ 1665516 h 6858000"/>
              <a:gd name="connsiteX786" fmla="*/ 4448798 w 7467600"/>
              <a:gd name="connsiteY786" fmla="*/ 1253024 h 6858000"/>
              <a:gd name="connsiteX787" fmla="*/ 4480315 w 7467600"/>
              <a:gd name="connsiteY787" fmla="*/ 1158454 h 6858000"/>
              <a:gd name="connsiteX788" fmla="*/ 4494133 w 7467600"/>
              <a:gd name="connsiteY788" fmla="*/ 1118676 h 6858000"/>
              <a:gd name="connsiteX789" fmla="*/ 4557898 w 7467600"/>
              <a:gd name="connsiteY789" fmla="*/ 900011 h 6858000"/>
              <a:gd name="connsiteX790" fmla="*/ 5870151 w 7467600"/>
              <a:gd name="connsiteY790" fmla="*/ 898890 h 6858000"/>
              <a:gd name="connsiteX791" fmla="*/ 5861335 w 7467600"/>
              <a:gd name="connsiteY791" fmla="*/ 899177 h 6858000"/>
              <a:gd name="connsiteX792" fmla="*/ 5843702 w 7467600"/>
              <a:gd name="connsiteY792" fmla="*/ 899748 h 6858000"/>
              <a:gd name="connsiteX793" fmla="*/ 5651107 w 7467600"/>
              <a:gd name="connsiteY793" fmla="*/ 920306 h 6858000"/>
              <a:gd name="connsiteX794" fmla="*/ 5459407 w 7467600"/>
              <a:gd name="connsiteY794" fmla="*/ 940975 h 6858000"/>
              <a:gd name="connsiteX795" fmla="*/ 5374846 w 7467600"/>
              <a:gd name="connsiteY795" fmla="*/ 941988 h 6858000"/>
              <a:gd name="connsiteX796" fmla="*/ 5256105 w 7467600"/>
              <a:gd name="connsiteY796" fmla="*/ 945632 h 6858000"/>
              <a:gd name="connsiteX797" fmla="*/ 5107071 w 7467600"/>
              <a:gd name="connsiteY797" fmla="*/ 969720 h 6858000"/>
              <a:gd name="connsiteX798" fmla="*/ 4998681 w 7467600"/>
              <a:gd name="connsiteY798" fmla="*/ 988771 h 6858000"/>
              <a:gd name="connsiteX799" fmla="*/ 5870151 w 7467600"/>
              <a:gd name="connsiteY799" fmla="*/ 898890 h 6858000"/>
              <a:gd name="connsiteX800" fmla="*/ 5504425 w 7467600"/>
              <a:gd name="connsiteY800" fmla="*/ 848067 h 6858000"/>
              <a:gd name="connsiteX801" fmla="*/ 4968849 w 7467600"/>
              <a:gd name="connsiteY801" fmla="*/ 962318 h 6858000"/>
              <a:gd name="connsiteX802" fmla="*/ 5104039 w 7467600"/>
              <a:gd name="connsiteY802" fmla="*/ 940634 h 6858000"/>
              <a:gd name="connsiteX803" fmla="*/ 5256311 w 7467600"/>
              <a:gd name="connsiteY803" fmla="*/ 916490 h 6858000"/>
              <a:gd name="connsiteX804" fmla="*/ 5377381 w 7467600"/>
              <a:gd name="connsiteY804" fmla="*/ 912671 h 6858000"/>
              <a:gd name="connsiteX805" fmla="*/ 5460148 w 7467600"/>
              <a:gd name="connsiteY805" fmla="*/ 911442 h 6858000"/>
              <a:gd name="connsiteX806" fmla="*/ 5648971 w 7467600"/>
              <a:gd name="connsiteY806" fmla="*/ 891331 h 6858000"/>
              <a:gd name="connsiteX807" fmla="*/ 5844807 w 7467600"/>
              <a:gd name="connsiteY807" fmla="*/ 870718 h 6858000"/>
              <a:gd name="connsiteX808" fmla="*/ 5862975 w 7467600"/>
              <a:gd name="connsiteY808" fmla="*/ 869756 h 6858000"/>
              <a:gd name="connsiteX809" fmla="*/ 5920887 w 7467600"/>
              <a:gd name="connsiteY809" fmla="*/ 865929 h 6858000"/>
              <a:gd name="connsiteX810" fmla="*/ 5504425 w 7467600"/>
              <a:gd name="connsiteY810" fmla="*/ 848067 h 6858000"/>
              <a:gd name="connsiteX811" fmla="*/ 3607114 w 7467600"/>
              <a:gd name="connsiteY811" fmla="*/ 467441 h 6858000"/>
              <a:gd name="connsiteX812" fmla="*/ 3296242 w 7467600"/>
              <a:gd name="connsiteY812" fmla="*/ 807991 h 6858000"/>
              <a:gd name="connsiteX813" fmla="*/ 3174674 w 7467600"/>
              <a:gd name="connsiteY813" fmla="*/ 919759 h 6858000"/>
              <a:gd name="connsiteX814" fmla="*/ 3042978 w 7467600"/>
              <a:gd name="connsiteY814" fmla="*/ 1054894 h 6858000"/>
              <a:gd name="connsiteX815" fmla="*/ 2968914 w 7467600"/>
              <a:gd name="connsiteY815" fmla="*/ 1133756 h 6858000"/>
              <a:gd name="connsiteX816" fmla="*/ 3103823 w 7467600"/>
              <a:gd name="connsiteY816" fmla="*/ 1026814 h 6858000"/>
              <a:gd name="connsiteX817" fmla="*/ 3607114 w 7467600"/>
              <a:gd name="connsiteY817" fmla="*/ 467441 h 6858000"/>
              <a:gd name="connsiteX818" fmla="*/ 3744487 w 7467600"/>
              <a:gd name="connsiteY818" fmla="*/ 383136 h 6858000"/>
              <a:gd name="connsiteX819" fmla="*/ 3970213 w 7467600"/>
              <a:gd name="connsiteY819" fmla="*/ 995559 h 6858000"/>
              <a:gd name="connsiteX820" fmla="*/ 3744487 w 7467600"/>
              <a:gd name="connsiteY820" fmla="*/ 383136 h 6858000"/>
              <a:gd name="connsiteX821" fmla="*/ 3624562 w 7467600"/>
              <a:gd name="connsiteY821" fmla="*/ 367041 h 6858000"/>
              <a:gd name="connsiteX822" fmla="*/ 3489712 w 7467600"/>
              <a:gd name="connsiteY822" fmla="*/ 485386 h 6858000"/>
              <a:gd name="connsiteX823" fmla="*/ 3182994 w 7467600"/>
              <a:gd name="connsiteY823" fmla="*/ 828265 h 6858000"/>
              <a:gd name="connsiteX824" fmla="*/ 2892114 w 7467600"/>
              <a:gd name="connsiteY824" fmla="*/ 1172635 h 6858000"/>
              <a:gd name="connsiteX825" fmla="*/ 3021459 w 7467600"/>
              <a:gd name="connsiteY825" fmla="*/ 1035385 h 6858000"/>
              <a:gd name="connsiteX826" fmla="*/ 3153873 w 7467600"/>
              <a:gd name="connsiteY826" fmla="*/ 898971 h 6858000"/>
              <a:gd name="connsiteX827" fmla="*/ 3276511 w 7467600"/>
              <a:gd name="connsiteY827" fmla="*/ 786423 h 6858000"/>
              <a:gd name="connsiteX828" fmla="*/ 3584154 w 7467600"/>
              <a:gd name="connsiteY828" fmla="*/ 448218 h 6858000"/>
              <a:gd name="connsiteX829" fmla="*/ 3624562 w 7467600"/>
              <a:gd name="connsiteY829" fmla="*/ 367041 h 6858000"/>
              <a:gd name="connsiteX830" fmla="*/ 3766672 w 7467600"/>
              <a:gd name="connsiteY830" fmla="*/ 359429 h 6858000"/>
              <a:gd name="connsiteX831" fmla="*/ 3996338 w 7467600"/>
              <a:gd name="connsiteY831" fmla="*/ 968237 h 6858000"/>
              <a:gd name="connsiteX832" fmla="*/ 3766672 w 7467600"/>
              <a:gd name="connsiteY832" fmla="*/ 359429 h 6858000"/>
              <a:gd name="connsiteX833" fmla="*/ 5805386 w 7467600"/>
              <a:gd name="connsiteY833" fmla="*/ 239240 h 6858000"/>
              <a:gd name="connsiteX834" fmla="*/ 5736947 w 7467600"/>
              <a:gd name="connsiteY834" fmla="*/ 261367 h 6858000"/>
              <a:gd name="connsiteX835" fmla="*/ 5427012 w 7467600"/>
              <a:gd name="connsiteY835" fmla="*/ 311272 h 6858000"/>
              <a:gd name="connsiteX836" fmla="*/ 5147818 w 7467600"/>
              <a:gd name="connsiteY836" fmla="*/ 322112 h 6858000"/>
              <a:gd name="connsiteX837" fmla="*/ 5060854 w 7467600"/>
              <a:gd name="connsiteY837" fmla="*/ 311882 h 6858000"/>
              <a:gd name="connsiteX838" fmla="*/ 4945989 w 7467600"/>
              <a:gd name="connsiteY838" fmla="*/ 300516 h 6858000"/>
              <a:gd name="connsiteX839" fmla="*/ 5410479 w 7467600"/>
              <a:gd name="connsiteY839" fmla="*/ 348434 h 6858000"/>
              <a:gd name="connsiteX840" fmla="*/ 5805386 w 7467600"/>
              <a:gd name="connsiteY840" fmla="*/ 239240 h 6858000"/>
              <a:gd name="connsiteX841" fmla="*/ 5905192 w 7467600"/>
              <a:gd name="connsiteY841" fmla="*/ 163079 h 6858000"/>
              <a:gd name="connsiteX842" fmla="*/ 5865655 w 7467600"/>
              <a:gd name="connsiteY842" fmla="*/ 171901 h 6858000"/>
              <a:gd name="connsiteX843" fmla="*/ 5259740 w 7467600"/>
              <a:gd name="connsiteY843" fmla="*/ 257013 h 6858000"/>
              <a:gd name="connsiteX844" fmla="*/ 5208466 w 7467600"/>
              <a:gd name="connsiteY844" fmla="*/ 257550 h 6858000"/>
              <a:gd name="connsiteX845" fmla="*/ 4980204 w 7467600"/>
              <a:gd name="connsiteY845" fmla="*/ 271903 h 6858000"/>
              <a:gd name="connsiteX846" fmla="*/ 5068068 w 7467600"/>
              <a:gd name="connsiteY846" fmla="*/ 282244 h 6858000"/>
              <a:gd name="connsiteX847" fmla="*/ 5153231 w 7467600"/>
              <a:gd name="connsiteY847" fmla="*/ 292240 h 6858000"/>
              <a:gd name="connsiteX848" fmla="*/ 5426491 w 7467600"/>
              <a:gd name="connsiteY848" fmla="*/ 281128 h 6858000"/>
              <a:gd name="connsiteX849" fmla="*/ 5731212 w 7467600"/>
              <a:gd name="connsiteY849" fmla="*/ 231951 h 6858000"/>
              <a:gd name="connsiteX850" fmla="*/ 5905192 w 7467600"/>
              <a:gd name="connsiteY850" fmla="*/ 163079 h 6858000"/>
              <a:gd name="connsiteX851" fmla="*/ 5944437 w 7467600"/>
              <a:gd name="connsiteY851" fmla="*/ 113829 h 6858000"/>
              <a:gd name="connsiteX852" fmla="*/ 5825032 w 7467600"/>
              <a:gd name="connsiteY852" fmla="*/ 146405 h 6858000"/>
              <a:gd name="connsiteX853" fmla="*/ 4955599 w 7467600"/>
              <a:gd name="connsiteY853" fmla="*/ 247008 h 6858000"/>
              <a:gd name="connsiteX854" fmla="*/ 5210104 w 7467600"/>
              <a:gd name="connsiteY854" fmla="*/ 228123 h 6858000"/>
              <a:gd name="connsiteX855" fmla="*/ 5261015 w 7467600"/>
              <a:gd name="connsiteY855" fmla="*/ 227087 h 6858000"/>
              <a:gd name="connsiteX856" fmla="*/ 5861181 w 7467600"/>
              <a:gd name="connsiteY856" fmla="*/ 143093 h 6858000"/>
              <a:gd name="connsiteX857" fmla="*/ 5961252 w 7467600"/>
              <a:gd name="connsiteY857" fmla="*/ 114820 h 6858000"/>
              <a:gd name="connsiteX858" fmla="*/ 5944437 w 7467600"/>
              <a:gd name="connsiteY858" fmla="*/ 113829 h 6858000"/>
              <a:gd name="connsiteX859" fmla="*/ 3882765 w 7467600"/>
              <a:gd name="connsiteY859" fmla="*/ 0 h 6858000"/>
              <a:gd name="connsiteX860" fmla="*/ 3995099 w 7467600"/>
              <a:gd name="connsiteY860" fmla="*/ 0 h 6858000"/>
              <a:gd name="connsiteX861" fmla="*/ 4163818 w 7467600"/>
              <a:gd name="connsiteY861" fmla="*/ 234104 h 6858000"/>
              <a:gd name="connsiteX862" fmla="*/ 4172099 w 7467600"/>
              <a:gd name="connsiteY862" fmla="*/ 234207 h 6858000"/>
              <a:gd name="connsiteX863" fmla="*/ 4784282 w 7467600"/>
              <a:gd name="connsiteY863" fmla="*/ 276561 h 6858000"/>
              <a:gd name="connsiteX864" fmla="*/ 4801687 w 7467600"/>
              <a:gd name="connsiteY864" fmla="*/ 267764 h 6858000"/>
              <a:gd name="connsiteX865" fmla="*/ 6082788 w 7467600"/>
              <a:gd name="connsiteY865" fmla="*/ 64119 h 6858000"/>
              <a:gd name="connsiteX866" fmla="*/ 6099442 w 7467600"/>
              <a:gd name="connsiteY866" fmla="*/ 82568 h 6858000"/>
              <a:gd name="connsiteX867" fmla="*/ 4804137 w 7467600"/>
              <a:gd name="connsiteY867" fmla="*/ 320931 h 6858000"/>
              <a:gd name="connsiteX868" fmla="*/ 4227047 w 7467600"/>
              <a:gd name="connsiteY868" fmla="*/ 313415 h 6858000"/>
              <a:gd name="connsiteX869" fmla="*/ 4346041 w 7467600"/>
              <a:gd name="connsiteY869" fmla="*/ 456086 h 6858000"/>
              <a:gd name="connsiteX870" fmla="*/ 4870967 w 7467600"/>
              <a:gd name="connsiteY870" fmla="*/ 963061 h 6858000"/>
              <a:gd name="connsiteX871" fmla="*/ 4889647 w 7467600"/>
              <a:gd name="connsiteY871" fmla="*/ 957147 h 6858000"/>
              <a:gd name="connsiteX872" fmla="*/ 5422504 w 7467600"/>
              <a:gd name="connsiteY872" fmla="*/ 805191 h 6858000"/>
              <a:gd name="connsiteX873" fmla="*/ 6087656 w 7467600"/>
              <a:gd name="connsiteY873" fmla="*/ 826703 h 6858000"/>
              <a:gd name="connsiteX874" fmla="*/ 6058717 w 7467600"/>
              <a:gd name="connsiteY874" fmla="*/ 865992 h 6858000"/>
              <a:gd name="connsiteX875" fmla="*/ 4974153 w 7467600"/>
              <a:gd name="connsiteY875" fmla="*/ 1045456 h 6858000"/>
              <a:gd name="connsiteX876" fmla="*/ 5627835 w 7467600"/>
              <a:gd name="connsiteY876" fmla="*/ 1472077 h 6858000"/>
              <a:gd name="connsiteX877" fmla="*/ 5629817 w 7467600"/>
              <a:gd name="connsiteY877" fmla="*/ 1471412 h 6858000"/>
              <a:gd name="connsiteX878" fmla="*/ 5634124 w 7467600"/>
              <a:gd name="connsiteY878" fmla="*/ 1470572 h 6858000"/>
              <a:gd name="connsiteX879" fmla="*/ 5755832 w 7467600"/>
              <a:gd name="connsiteY879" fmla="*/ 1383886 h 6858000"/>
              <a:gd name="connsiteX880" fmla="*/ 6014186 w 7467600"/>
              <a:gd name="connsiteY880" fmla="*/ 1279799 h 6858000"/>
              <a:gd name="connsiteX881" fmla="*/ 6901619 w 7467600"/>
              <a:gd name="connsiteY881" fmla="*/ 1047874 h 6858000"/>
              <a:gd name="connsiteX882" fmla="*/ 6931566 w 7467600"/>
              <a:gd name="connsiteY882" fmla="*/ 1062034 h 6858000"/>
              <a:gd name="connsiteX883" fmla="*/ 5790982 w 7467600"/>
              <a:gd name="connsiteY883" fmla="*/ 1561380 h 6858000"/>
              <a:gd name="connsiteX884" fmla="*/ 6188971 w 7467600"/>
              <a:gd name="connsiteY884" fmla="*/ 1755168 h 6858000"/>
              <a:gd name="connsiteX885" fmla="*/ 6202446 w 7467600"/>
              <a:gd name="connsiteY885" fmla="*/ 1752268 h 6858000"/>
              <a:gd name="connsiteX886" fmla="*/ 7179560 w 7467600"/>
              <a:gd name="connsiteY886" fmla="*/ 1467551 h 6858000"/>
              <a:gd name="connsiteX887" fmla="*/ 7158730 w 7467600"/>
              <a:gd name="connsiteY887" fmla="*/ 1507835 h 6858000"/>
              <a:gd name="connsiteX888" fmla="*/ 6326959 w 7467600"/>
              <a:gd name="connsiteY888" fmla="*/ 1817686 h 6858000"/>
              <a:gd name="connsiteX889" fmla="*/ 6537433 w 7467600"/>
              <a:gd name="connsiteY889" fmla="*/ 1907790 h 6858000"/>
              <a:gd name="connsiteX890" fmla="*/ 6550221 w 7467600"/>
              <a:gd name="connsiteY890" fmla="*/ 1910729 h 6858000"/>
              <a:gd name="connsiteX891" fmla="*/ 6964438 w 7467600"/>
              <a:gd name="connsiteY891" fmla="*/ 2209505 h 6858000"/>
              <a:gd name="connsiteX892" fmla="*/ 7367862 w 7467600"/>
              <a:gd name="connsiteY892" fmla="*/ 2806833 h 6858000"/>
              <a:gd name="connsiteX893" fmla="*/ 7364329 w 7467600"/>
              <a:gd name="connsiteY893" fmla="*/ 2826907 h 6858000"/>
              <a:gd name="connsiteX894" fmla="*/ 7290545 w 7467600"/>
              <a:gd name="connsiteY894" fmla="*/ 2850663 h 6858000"/>
              <a:gd name="connsiteX895" fmla="*/ 6472036 w 7467600"/>
              <a:gd name="connsiteY895" fmla="*/ 1959003 h 6858000"/>
              <a:gd name="connsiteX896" fmla="*/ 5792897 w 7467600"/>
              <a:gd name="connsiteY896" fmla="*/ 1647747 h 6858000"/>
              <a:gd name="connsiteX897" fmla="*/ 5842751 w 7467600"/>
              <a:gd name="connsiteY897" fmla="*/ 1816112 h 6858000"/>
              <a:gd name="connsiteX898" fmla="*/ 5847424 w 7467600"/>
              <a:gd name="connsiteY898" fmla="*/ 1815776 h 6858000"/>
              <a:gd name="connsiteX899" fmla="*/ 6399821 w 7467600"/>
              <a:gd name="connsiteY899" fmla="*/ 2344799 h 6858000"/>
              <a:gd name="connsiteX900" fmla="*/ 6323232 w 7467600"/>
              <a:gd name="connsiteY900" fmla="*/ 2389634 h 6858000"/>
              <a:gd name="connsiteX901" fmla="*/ 5942958 w 7467600"/>
              <a:gd name="connsiteY901" fmla="*/ 2077708 h 6858000"/>
              <a:gd name="connsiteX902" fmla="*/ 5921559 w 7467600"/>
              <a:gd name="connsiteY902" fmla="*/ 2378596 h 6858000"/>
              <a:gd name="connsiteX903" fmla="*/ 5817651 w 7467600"/>
              <a:gd name="connsiteY903" fmla="*/ 3023919 h 6858000"/>
              <a:gd name="connsiteX904" fmla="*/ 5729634 w 7467600"/>
              <a:gd name="connsiteY904" fmla="*/ 3051849 h 6858000"/>
              <a:gd name="connsiteX905" fmla="*/ 5611018 w 7467600"/>
              <a:gd name="connsiteY905" fmla="*/ 2316769 h 6858000"/>
              <a:gd name="connsiteX906" fmla="*/ 5687608 w 7467600"/>
              <a:gd name="connsiteY906" fmla="*/ 2039972 h 6858000"/>
              <a:gd name="connsiteX907" fmla="*/ 5657554 w 7467600"/>
              <a:gd name="connsiteY907" fmla="*/ 1576445 h 6858000"/>
              <a:gd name="connsiteX908" fmla="*/ 5150475 w 7467600"/>
              <a:gd name="connsiteY908" fmla="*/ 1274012 h 6858000"/>
              <a:gd name="connsiteX909" fmla="*/ 5349142 w 7467600"/>
              <a:gd name="connsiteY909" fmla="*/ 2204405 h 6858000"/>
              <a:gd name="connsiteX910" fmla="*/ 5262214 w 7467600"/>
              <a:gd name="connsiteY910" fmla="*/ 2233836 h 6858000"/>
              <a:gd name="connsiteX911" fmla="*/ 4981539 w 7467600"/>
              <a:gd name="connsiteY911" fmla="*/ 1542201 h 6858000"/>
              <a:gd name="connsiteX912" fmla="*/ 4958461 w 7467600"/>
              <a:gd name="connsiteY912" fmla="*/ 1136957 h 6858000"/>
              <a:gd name="connsiteX913" fmla="*/ 4655015 w 7467600"/>
              <a:gd name="connsiteY913" fmla="*/ 891426 h 6858000"/>
              <a:gd name="connsiteX914" fmla="*/ 4348002 w 7467600"/>
              <a:gd name="connsiteY914" fmla="*/ 2205895 h 6858000"/>
              <a:gd name="connsiteX915" fmla="*/ 4262250 w 7467600"/>
              <a:gd name="connsiteY915" fmla="*/ 2219972 h 6858000"/>
              <a:gd name="connsiteX916" fmla="*/ 4550611 w 7467600"/>
              <a:gd name="connsiteY916" fmla="*/ 817540 h 6858000"/>
              <a:gd name="connsiteX917" fmla="*/ 4564418 w 7467600"/>
              <a:gd name="connsiteY917" fmla="*/ 808293 h 6858000"/>
              <a:gd name="connsiteX918" fmla="*/ 4266388 w 7467600"/>
              <a:gd name="connsiteY918" fmla="*/ 500083 h 6858000"/>
              <a:gd name="connsiteX919" fmla="*/ 4032842 w 7467600"/>
              <a:gd name="connsiteY919" fmla="*/ 211809 h 6858000"/>
              <a:gd name="connsiteX920" fmla="*/ 3882765 w 7467600"/>
              <a:gd name="connsiteY920" fmla="*/ 0 h 6858000"/>
              <a:gd name="connsiteX921" fmla="*/ 3721337 w 7467600"/>
              <a:gd name="connsiteY921" fmla="*/ 0 h 6858000"/>
              <a:gd name="connsiteX922" fmla="*/ 3797544 w 7467600"/>
              <a:gd name="connsiteY922" fmla="*/ 0 h 6858000"/>
              <a:gd name="connsiteX923" fmla="*/ 3775734 w 7467600"/>
              <a:gd name="connsiteY923" fmla="*/ 95131 h 6858000"/>
              <a:gd name="connsiteX924" fmla="*/ 3724807 w 7467600"/>
              <a:gd name="connsiteY924" fmla="*/ 272257 h 6858000"/>
              <a:gd name="connsiteX925" fmla="*/ 3726844 w 7467600"/>
              <a:gd name="connsiteY925" fmla="*/ 282988 h 6858000"/>
              <a:gd name="connsiteX926" fmla="*/ 3742664 w 7467600"/>
              <a:gd name="connsiteY926" fmla="*/ 279918 h 6858000"/>
              <a:gd name="connsiteX927" fmla="*/ 4103910 w 7467600"/>
              <a:gd name="connsiteY927" fmla="*/ 1161917 h 6858000"/>
              <a:gd name="connsiteX928" fmla="*/ 4020269 w 7467600"/>
              <a:gd name="connsiteY928" fmla="*/ 1200406 h 6858000"/>
              <a:gd name="connsiteX929" fmla="*/ 3674882 w 7467600"/>
              <a:gd name="connsiteY929" fmla="*/ 488524 h 6858000"/>
              <a:gd name="connsiteX930" fmla="*/ 3132682 w 7467600"/>
              <a:gd name="connsiteY930" fmla="*/ 1072284 h 6858000"/>
              <a:gd name="connsiteX931" fmla="*/ 2716346 w 7467600"/>
              <a:gd name="connsiteY931" fmla="*/ 1276376 h 6858000"/>
              <a:gd name="connsiteX932" fmla="*/ 2716772 w 7467600"/>
              <a:gd name="connsiteY932" fmla="*/ 1255462 h 6858000"/>
              <a:gd name="connsiteX933" fmla="*/ 3471096 w 7467600"/>
              <a:gd name="connsiteY933" fmla="*/ 437072 h 6858000"/>
              <a:gd name="connsiteX934" fmla="*/ 3639057 w 7467600"/>
              <a:gd name="connsiteY934" fmla="*/ 286334 h 6858000"/>
              <a:gd name="connsiteX935" fmla="*/ 3640309 w 7467600"/>
              <a:gd name="connsiteY935" fmla="*/ 284664 h 6858000"/>
              <a:gd name="connsiteX936" fmla="*/ 3646022 w 7467600"/>
              <a:gd name="connsiteY936" fmla="*/ 276711 h 6858000"/>
              <a:gd name="connsiteX937" fmla="*/ 3707943 w 7467600"/>
              <a:gd name="connsiteY937" fmla="*/ 65958 h 6858000"/>
              <a:gd name="connsiteX938" fmla="*/ 3721337 w 7467600"/>
              <a:gd name="connsiteY938" fmla="*/ 0 h 6858000"/>
              <a:gd name="connsiteX939" fmla="*/ 2867960 w 7467600"/>
              <a:gd name="connsiteY939" fmla="*/ 0 h 6858000"/>
              <a:gd name="connsiteX940" fmla="*/ 2926351 w 7467600"/>
              <a:gd name="connsiteY940" fmla="*/ 0 h 6858000"/>
              <a:gd name="connsiteX941" fmla="*/ 2902823 w 7467600"/>
              <a:gd name="connsiteY941" fmla="*/ 262929 h 6858000"/>
              <a:gd name="connsiteX942" fmla="*/ 2940663 w 7467600"/>
              <a:gd name="connsiteY942" fmla="*/ 140884 h 6858000"/>
              <a:gd name="connsiteX943" fmla="*/ 2947039 w 7467600"/>
              <a:gd name="connsiteY943" fmla="*/ 122524 h 6858000"/>
              <a:gd name="connsiteX944" fmla="*/ 2984316 w 7467600"/>
              <a:gd name="connsiteY944" fmla="*/ 0 h 6858000"/>
              <a:gd name="connsiteX945" fmla="*/ 3016114 w 7467600"/>
              <a:gd name="connsiteY945" fmla="*/ 0 h 6858000"/>
              <a:gd name="connsiteX946" fmla="*/ 2979949 w 7467600"/>
              <a:gd name="connsiteY946" fmla="*/ 119274 h 6858000"/>
              <a:gd name="connsiteX947" fmla="*/ 3023879 w 7467600"/>
              <a:gd name="connsiteY947" fmla="*/ 0 h 6858000"/>
              <a:gd name="connsiteX948" fmla="*/ 3105400 w 7467600"/>
              <a:gd name="connsiteY948" fmla="*/ 0 h 6858000"/>
              <a:gd name="connsiteX949" fmla="*/ 3094669 w 7467600"/>
              <a:gd name="connsiteY949" fmla="*/ 30308 h 6858000"/>
              <a:gd name="connsiteX950" fmla="*/ 2901945 w 7467600"/>
              <a:gd name="connsiteY950" fmla="*/ 466538 h 6858000"/>
              <a:gd name="connsiteX951" fmla="*/ 2815209 w 7467600"/>
              <a:gd name="connsiteY951" fmla="*/ 497361 h 6858000"/>
              <a:gd name="connsiteX952" fmla="*/ 2844845 w 7467600"/>
              <a:gd name="connsiteY952" fmla="*/ 127638 h 6858000"/>
              <a:gd name="connsiteX953" fmla="*/ 2867960 w 7467600"/>
              <a:gd name="connsiteY953" fmla="*/ 0 h 6858000"/>
              <a:gd name="connsiteX954" fmla="*/ 1057230 w 7467600"/>
              <a:gd name="connsiteY954" fmla="*/ 0 h 6858000"/>
              <a:gd name="connsiteX955" fmla="*/ 1111003 w 7467600"/>
              <a:gd name="connsiteY955" fmla="*/ 0 h 6858000"/>
              <a:gd name="connsiteX956" fmla="*/ 1125553 w 7467600"/>
              <a:gd name="connsiteY956" fmla="*/ 52588 h 6858000"/>
              <a:gd name="connsiteX957" fmla="*/ 1304276 w 7467600"/>
              <a:gd name="connsiteY957" fmla="*/ 476275 h 6858000"/>
              <a:gd name="connsiteX958" fmla="*/ 1492066 w 7467600"/>
              <a:gd name="connsiteY958" fmla="*/ 886333 h 6858000"/>
              <a:gd name="connsiteX959" fmla="*/ 1423698 w 7467600"/>
              <a:gd name="connsiteY959" fmla="*/ 710817 h 6858000"/>
              <a:gd name="connsiteX960" fmla="*/ 1357609 w 7467600"/>
              <a:gd name="connsiteY960" fmla="*/ 532892 h 6858000"/>
              <a:gd name="connsiteX961" fmla="*/ 1309550 w 7467600"/>
              <a:gd name="connsiteY961" fmla="*/ 374031 h 6858000"/>
              <a:gd name="connsiteX962" fmla="*/ 1193673 w 7467600"/>
              <a:gd name="connsiteY962" fmla="*/ 49533 h 6858000"/>
              <a:gd name="connsiteX963" fmla="*/ 1164391 w 7467600"/>
              <a:gd name="connsiteY963" fmla="*/ 0 h 6858000"/>
              <a:gd name="connsiteX964" fmla="*/ 1200666 w 7467600"/>
              <a:gd name="connsiteY964" fmla="*/ 0 h 6858000"/>
              <a:gd name="connsiteX965" fmla="*/ 1223408 w 7467600"/>
              <a:gd name="connsiteY965" fmla="*/ 38996 h 6858000"/>
              <a:gd name="connsiteX966" fmla="*/ 1339635 w 7467600"/>
              <a:gd name="connsiteY966" fmla="*/ 365517 h 6858000"/>
              <a:gd name="connsiteX967" fmla="*/ 1387469 w 7467600"/>
              <a:gd name="connsiteY967" fmla="*/ 523079 h 6858000"/>
              <a:gd name="connsiteX968" fmla="*/ 1452685 w 7467600"/>
              <a:gd name="connsiteY968" fmla="*/ 699806 h 6858000"/>
              <a:gd name="connsiteX969" fmla="*/ 1492092 w 7467600"/>
              <a:gd name="connsiteY969" fmla="*/ 800424 h 6858000"/>
              <a:gd name="connsiteX970" fmla="*/ 1455302 w 7467600"/>
              <a:gd name="connsiteY970" fmla="*/ 632913 h 6858000"/>
              <a:gd name="connsiteX971" fmla="*/ 1222336 w 7467600"/>
              <a:gd name="connsiteY971" fmla="*/ 9480 h 6858000"/>
              <a:gd name="connsiteX972" fmla="*/ 1214634 w 7467600"/>
              <a:gd name="connsiteY972" fmla="*/ 0 h 6858000"/>
              <a:gd name="connsiteX973" fmla="*/ 1289827 w 7467600"/>
              <a:gd name="connsiteY973" fmla="*/ 0 h 6858000"/>
              <a:gd name="connsiteX974" fmla="*/ 1321076 w 7467600"/>
              <a:gd name="connsiteY974" fmla="*/ 59722 h 6858000"/>
              <a:gd name="connsiteX975" fmla="*/ 1512579 w 7467600"/>
              <a:gd name="connsiteY975" fmla="*/ 626441 h 6858000"/>
              <a:gd name="connsiteX976" fmla="*/ 1506076 w 7467600"/>
              <a:gd name="connsiteY976" fmla="*/ 1089289 h 6858000"/>
              <a:gd name="connsiteX977" fmla="*/ 1486346 w 7467600"/>
              <a:gd name="connsiteY977" fmla="*/ 1079919 h 6858000"/>
              <a:gd name="connsiteX978" fmla="*/ 1070511 w 7467600"/>
              <a:gd name="connsiteY978" fmla="*/ 48609 h 6858000"/>
              <a:gd name="connsiteX979" fmla="*/ 1057230 w 7467600"/>
              <a:gd name="connsiteY979" fmla="*/ 0 h 6858000"/>
              <a:gd name="connsiteX980" fmla="*/ 43151 w 7467600"/>
              <a:gd name="connsiteY980" fmla="*/ 0 h 6858000"/>
              <a:gd name="connsiteX981" fmla="*/ 95283 w 7467600"/>
              <a:gd name="connsiteY981" fmla="*/ 0 h 6858000"/>
              <a:gd name="connsiteX982" fmla="*/ 300708 w 7467600"/>
              <a:gd name="connsiteY982" fmla="*/ 154571 h 6858000"/>
              <a:gd name="connsiteX983" fmla="*/ 530414 w 7467600"/>
              <a:gd name="connsiteY983" fmla="*/ 354673 h 6858000"/>
              <a:gd name="connsiteX984" fmla="*/ 333785 w 7467600"/>
              <a:gd name="connsiteY984" fmla="*/ 161564 h 6858000"/>
              <a:gd name="connsiteX985" fmla="*/ 147005 w 7467600"/>
              <a:gd name="connsiteY985" fmla="*/ 0 h 6858000"/>
              <a:gd name="connsiteX986" fmla="*/ 272509 w 7467600"/>
              <a:gd name="connsiteY986" fmla="*/ 0 h 6858000"/>
              <a:gd name="connsiteX987" fmla="*/ 326276 w 7467600"/>
              <a:gd name="connsiteY987" fmla="*/ 45847 h 6858000"/>
              <a:gd name="connsiteX988" fmla="*/ 823759 w 7467600"/>
              <a:gd name="connsiteY988" fmla="*/ 574145 h 6858000"/>
              <a:gd name="connsiteX989" fmla="*/ 811254 w 7467600"/>
              <a:gd name="connsiteY989" fmla="*/ 665546 h 6858000"/>
              <a:gd name="connsiteX990" fmla="*/ 154042 w 7467600"/>
              <a:gd name="connsiteY990" fmla="*/ 261522 h 6858000"/>
              <a:gd name="connsiteX991" fmla="*/ 13550 w 7467600"/>
              <a:gd name="connsiteY991" fmla="*/ 158423 h 6858000"/>
              <a:gd name="connsiteX992" fmla="*/ 0 w 7467600"/>
              <a:gd name="connsiteY992" fmla="*/ 146618 h 6858000"/>
              <a:gd name="connsiteX993" fmla="*/ 0 w 7467600"/>
              <a:gd name="connsiteY993" fmla="*/ 59161 h 6858000"/>
              <a:gd name="connsiteX994" fmla="*/ 45427 w 7467600"/>
              <a:gd name="connsiteY994" fmla="*/ 101078 h 6858000"/>
              <a:gd name="connsiteX995" fmla="*/ 630103 w 7467600"/>
              <a:gd name="connsiteY995" fmla="*/ 485885 h 6858000"/>
              <a:gd name="connsiteX996" fmla="*/ 532040 w 7467600"/>
              <a:gd name="connsiteY996" fmla="*/ 399359 h 6858000"/>
              <a:gd name="connsiteX997" fmla="*/ 517618 w 7467600"/>
              <a:gd name="connsiteY997" fmla="*/ 385726 h 6858000"/>
              <a:gd name="connsiteX998" fmla="*/ 285074 w 7467600"/>
              <a:gd name="connsiteY998" fmla="*/ 182755 h 6858000"/>
              <a:gd name="connsiteX999" fmla="*/ 43151 w 7467600"/>
              <a:gd name="connsiteY99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361850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7467600 w 7467600"/>
              <a:gd name="connsiteY142" fmla="*/ 5361850 h 6858000"/>
              <a:gd name="connsiteX143" fmla="*/ 1903353 w 7467600"/>
              <a:gd name="connsiteY143" fmla="*/ 5044827 h 6858000"/>
              <a:gd name="connsiteX144" fmla="*/ 1936931 w 7467600"/>
              <a:gd name="connsiteY144" fmla="*/ 5093954 h 6858000"/>
              <a:gd name="connsiteX145" fmla="*/ 2195868 w 7467600"/>
              <a:gd name="connsiteY145" fmla="*/ 5396574 h 6858000"/>
              <a:gd name="connsiteX146" fmla="*/ 2088852 w 7467600"/>
              <a:gd name="connsiteY146" fmla="*/ 5166123 h 6858000"/>
              <a:gd name="connsiteX147" fmla="*/ 1958241 w 7467600"/>
              <a:gd name="connsiteY147" fmla="*/ 5067955 h 6858000"/>
              <a:gd name="connsiteX148" fmla="*/ 1903353 w 7467600"/>
              <a:gd name="connsiteY148" fmla="*/ 5044827 h 6858000"/>
              <a:gd name="connsiteX149" fmla="*/ 1979378 w 7467600"/>
              <a:gd name="connsiteY149" fmla="*/ 4769504 h 6858000"/>
              <a:gd name="connsiteX150" fmla="*/ 2882120 w 7467600"/>
              <a:gd name="connsiteY150" fmla="*/ 5064547 h 6858000"/>
              <a:gd name="connsiteX151" fmla="*/ 2793103 w 7467600"/>
              <a:gd name="connsiteY151" fmla="*/ 5039699 h 6858000"/>
              <a:gd name="connsiteX152" fmla="*/ 2770041 w 7467600"/>
              <a:gd name="connsiteY152" fmla="*/ 5033634 h 6858000"/>
              <a:gd name="connsiteX153" fmla="*/ 1979378 w 7467600"/>
              <a:gd name="connsiteY153" fmla="*/ 4769504 h 6858000"/>
              <a:gd name="connsiteX154" fmla="*/ 1927410 w 7467600"/>
              <a:gd name="connsiteY154" fmla="*/ 4716164 h 6858000"/>
              <a:gd name="connsiteX155" fmla="*/ 1959587 w 7467600"/>
              <a:gd name="connsiteY155" fmla="*/ 4728849 h 6858000"/>
              <a:gd name="connsiteX156" fmla="*/ 2777707 w 7467600"/>
              <a:gd name="connsiteY156" fmla="*/ 5003991 h 6858000"/>
              <a:gd name="connsiteX157" fmla="*/ 2800768 w 7467600"/>
              <a:gd name="connsiteY157" fmla="*/ 5010056 h 6858000"/>
              <a:gd name="connsiteX158" fmla="*/ 2879408 w 7467600"/>
              <a:gd name="connsiteY158" fmla="*/ 5031590 h 6858000"/>
              <a:gd name="connsiteX159" fmla="*/ 2862295 w 7467600"/>
              <a:gd name="connsiteY159" fmla="*/ 5022958 h 6858000"/>
              <a:gd name="connsiteX160" fmla="*/ 2813343 w 7467600"/>
              <a:gd name="connsiteY160" fmla="*/ 4998369 h 6858000"/>
              <a:gd name="connsiteX161" fmla="*/ 2646245 w 7467600"/>
              <a:gd name="connsiteY161" fmla="*/ 4930999 h 6858000"/>
              <a:gd name="connsiteX162" fmla="*/ 1999243 w 7467600"/>
              <a:gd name="connsiteY162" fmla="*/ 4730524 h 6858000"/>
              <a:gd name="connsiteX163" fmla="*/ 1979527 w 7467600"/>
              <a:gd name="connsiteY163" fmla="*/ 4726651 h 6858000"/>
              <a:gd name="connsiteX164" fmla="*/ 1927410 w 7467600"/>
              <a:gd name="connsiteY164" fmla="*/ 4716164 h 6858000"/>
              <a:gd name="connsiteX165" fmla="*/ 1997014 w 7467600"/>
              <a:gd name="connsiteY165" fmla="*/ 4698007 h 6858000"/>
              <a:gd name="connsiteX166" fmla="*/ 2005458 w 7467600"/>
              <a:gd name="connsiteY166" fmla="*/ 4699540 h 6858000"/>
              <a:gd name="connsiteX167" fmla="*/ 2657186 w 7467600"/>
              <a:gd name="connsiteY167" fmla="*/ 4901687 h 6858000"/>
              <a:gd name="connsiteX168" fmla="*/ 2826662 w 7467600"/>
              <a:gd name="connsiteY168" fmla="*/ 4970362 h 6858000"/>
              <a:gd name="connsiteX169" fmla="*/ 2876100 w 7467600"/>
              <a:gd name="connsiteY169" fmla="*/ 4995397 h 6858000"/>
              <a:gd name="connsiteX170" fmla="*/ 3042600 w 7467600"/>
              <a:gd name="connsiteY170" fmla="*/ 5059532 h 6858000"/>
              <a:gd name="connsiteX171" fmla="*/ 1997014 w 7467600"/>
              <a:gd name="connsiteY171" fmla="*/ 4698007 h 6858000"/>
              <a:gd name="connsiteX172" fmla="*/ 2305292 w 7467600"/>
              <a:gd name="connsiteY172" fmla="*/ 4219492 h 6858000"/>
              <a:gd name="connsiteX173" fmla="*/ 3360922 w 7467600"/>
              <a:gd name="connsiteY173" fmla="*/ 4529373 h 6858000"/>
              <a:gd name="connsiteX174" fmla="*/ 3492420 w 7467600"/>
              <a:gd name="connsiteY174" fmla="*/ 4510145 h 6858000"/>
              <a:gd name="connsiteX175" fmla="*/ 3364086 w 7467600"/>
              <a:gd name="connsiteY175" fmla="*/ 4480340 h 6858000"/>
              <a:gd name="connsiteX176" fmla="*/ 3225818 w 7467600"/>
              <a:gd name="connsiteY176" fmla="*/ 4411822 h 6858000"/>
              <a:gd name="connsiteX177" fmla="*/ 3129696 w 7467600"/>
              <a:gd name="connsiteY177" fmla="*/ 4360704 h 6858000"/>
              <a:gd name="connsiteX178" fmla="*/ 2814545 w 7467600"/>
              <a:gd name="connsiteY178" fmla="*/ 4282955 h 6858000"/>
              <a:gd name="connsiteX179" fmla="*/ 2305292 w 7467600"/>
              <a:gd name="connsiteY179" fmla="*/ 4219492 h 6858000"/>
              <a:gd name="connsiteX180" fmla="*/ 2626982 w 7467600"/>
              <a:gd name="connsiteY180" fmla="*/ 4206450 h 6858000"/>
              <a:gd name="connsiteX181" fmla="*/ 2490617 w 7467600"/>
              <a:gd name="connsiteY181" fmla="*/ 4206951 h 6858000"/>
              <a:gd name="connsiteX182" fmla="*/ 2819869 w 7467600"/>
              <a:gd name="connsiteY182" fmla="*/ 4252936 h 6858000"/>
              <a:gd name="connsiteX183" fmla="*/ 3143018 w 7467600"/>
              <a:gd name="connsiteY183" fmla="*/ 4332698 h 6858000"/>
              <a:gd name="connsiteX184" fmla="*/ 3241520 w 7467600"/>
              <a:gd name="connsiteY184" fmla="*/ 4385112 h 6858000"/>
              <a:gd name="connsiteX185" fmla="*/ 3374575 w 7467600"/>
              <a:gd name="connsiteY185" fmla="*/ 4451517 h 6858000"/>
              <a:gd name="connsiteX186" fmla="*/ 3505221 w 7467600"/>
              <a:gd name="connsiteY186" fmla="*/ 4480757 h 6858000"/>
              <a:gd name="connsiteX187" fmla="*/ 2626982 w 7467600"/>
              <a:gd name="connsiteY187" fmla="*/ 4206450 h 6858000"/>
              <a:gd name="connsiteX188" fmla="*/ 1310106 w 7467600"/>
              <a:gd name="connsiteY188" fmla="*/ 3943217 h 6858000"/>
              <a:gd name="connsiteX189" fmla="*/ 854994 w 7467600"/>
              <a:gd name="connsiteY189" fmla="*/ 4399136 h 6858000"/>
              <a:gd name="connsiteX190" fmla="*/ 742462 w 7467600"/>
              <a:gd name="connsiteY190" fmla="*/ 4594648 h 6858000"/>
              <a:gd name="connsiteX191" fmla="*/ 820602 w 7467600"/>
              <a:gd name="connsiteY191" fmla="*/ 4485915 h 6858000"/>
              <a:gd name="connsiteX192" fmla="*/ 878295 w 7467600"/>
              <a:gd name="connsiteY192" fmla="*/ 4403594 h 6858000"/>
              <a:gd name="connsiteX193" fmla="*/ 1240607 w 7467600"/>
              <a:gd name="connsiteY193" fmla="*/ 4010401 h 6858000"/>
              <a:gd name="connsiteX194" fmla="*/ 1310106 w 7467600"/>
              <a:gd name="connsiteY194" fmla="*/ 3943217 h 6858000"/>
              <a:gd name="connsiteX195" fmla="*/ 1423113 w 7467600"/>
              <a:gd name="connsiteY195" fmla="*/ 3874565 h 6858000"/>
              <a:gd name="connsiteX196" fmla="*/ 1260565 w 7467600"/>
              <a:gd name="connsiteY196" fmla="*/ 4031982 h 6858000"/>
              <a:gd name="connsiteX197" fmla="*/ 901900 w 7467600"/>
              <a:gd name="connsiteY197" fmla="*/ 4421236 h 6858000"/>
              <a:gd name="connsiteX198" fmla="*/ 845044 w 7467600"/>
              <a:gd name="connsiteY198" fmla="*/ 4502436 h 6858000"/>
              <a:gd name="connsiteX199" fmla="*/ 685926 w 7467600"/>
              <a:gd name="connsiteY199" fmla="*/ 4703069 h 6858000"/>
              <a:gd name="connsiteX200" fmla="*/ 684248 w 7467600"/>
              <a:gd name="connsiteY200" fmla="*/ 4706721 h 6858000"/>
              <a:gd name="connsiteX201" fmla="*/ 1423113 w 7467600"/>
              <a:gd name="connsiteY201" fmla="*/ 3874565 h 6858000"/>
              <a:gd name="connsiteX202" fmla="*/ 3316479 w 7467600"/>
              <a:gd name="connsiteY202" fmla="*/ 3872136 h 6858000"/>
              <a:gd name="connsiteX203" fmla="*/ 3546806 w 7467600"/>
              <a:gd name="connsiteY203" fmla="*/ 4356139 h 6858000"/>
              <a:gd name="connsiteX204" fmla="*/ 3364433 w 7467600"/>
              <a:gd name="connsiteY204" fmla="*/ 3953121 h 6858000"/>
              <a:gd name="connsiteX205" fmla="*/ 3316479 w 7467600"/>
              <a:gd name="connsiteY205" fmla="*/ 3872136 h 6858000"/>
              <a:gd name="connsiteX206" fmla="*/ 3291335 w 7467600"/>
              <a:gd name="connsiteY206" fmla="*/ 3767420 h 6858000"/>
              <a:gd name="connsiteX207" fmla="*/ 3390805 w 7467600"/>
              <a:gd name="connsiteY207" fmla="*/ 3937163 h 6858000"/>
              <a:gd name="connsiteX208" fmla="*/ 3579062 w 7467600"/>
              <a:gd name="connsiteY208" fmla="*/ 4359040 h 6858000"/>
              <a:gd name="connsiteX209" fmla="*/ 3467355 w 7467600"/>
              <a:gd name="connsiteY209" fmla="*/ 3988130 h 6858000"/>
              <a:gd name="connsiteX210" fmla="*/ 3310753 w 7467600"/>
              <a:gd name="connsiteY210" fmla="*/ 3787140 h 6858000"/>
              <a:gd name="connsiteX211" fmla="*/ 3291335 w 7467600"/>
              <a:gd name="connsiteY211" fmla="*/ 3767420 h 6858000"/>
              <a:gd name="connsiteX212" fmla="*/ 1635889 w 7467600"/>
              <a:gd name="connsiteY212" fmla="*/ 3709494 h 6858000"/>
              <a:gd name="connsiteX213" fmla="*/ 1634800 w 7467600"/>
              <a:gd name="connsiteY213" fmla="*/ 3731111 h 6858000"/>
              <a:gd name="connsiteX214" fmla="*/ 1635889 w 7467600"/>
              <a:gd name="connsiteY214" fmla="*/ 3709494 h 6858000"/>
              <a:gd name="connsiteX215" fmla="*/ 1510397 w 7467600"/>
              <a:gd name="connsiteY215" fmla="*/ 3684705 h 6858000"/>
              <a:gd name="connsiteX216" fmla="*/ 1146550 w 7467600"/>
              <a:gd name="connsiteY216" fmla="*/ 3802012 h 6858000"/>
              <a:gd name="connsiteX217" fmla="*/ 698834 w 7467600"/>
              <a:gd name="connsiteY217" fmla="*/ 3952272 h 6858000"/>
              <a:gd name="connsiteX218" fmla="*/ 34256 w 7467600"/>
              <a:gd name="connsiteY218" fmla="*/ 4347603 h 6858000"/>
              <a:gd name="connsiteX219" fmla="*/ 527241 w 7467600"/>
              <a:gd name="connsiteY219" fmla="*/ 4065078 h 6858000"/>
              <a:gd name="connsiteX220" fmla="*/ 1510397 w 7467600"/>
              <a:gd name="connsiteY220" fmla="*/ 3684705 h 6858000"/>
              <a:gd name="connsiteX221" fmla="*/ 1313114 w 7467600"/>
              <a:gd name="connsiteY221" fmla="*/ 3655216 h 6858000"/>
              <a:gd name="connsiteX222" fmla="*/ 1109304 w 7467600"/>
              <a:gd name="connsiteY222" fmla="*/ 3669030 h 6858000"/>
              <a:gd name="connsiteX223" fmla="*/ 8129 w 7467600"/>
              <a:gd name="connsiteY223" fmla="*/ 4330519 h 6858000"/>
              <a:gd name="connsiteX224" fmla="*/ 687572 w 7467600"/>
              <a:gd name="connsiteY224" fmla="*/ 3925629 h 6858000"/>
              <a:gd name="connsiteX225" fmla="*/ 1138365 w 7467600"/>
              <a:gd name="connsiteY225" fmla="*/ 3774515 h 6858000"/>
              <a:gd name="connsiteX226" fmla="*/ 1505579 w 7467600"/>
              <a:gd name="connsiteY226" fmla="*/ 3655526 h 6858000"/>
              <a:gd name="connsiteX227" fmla="*/ 1313114 w 7467600"/>
              <a:gd name="connsiteY227" fmla="*/ 3655216 h 6858000"/>
              <a:gd name="connsiteX228" fmla="*/ 3655073 w 7467600"/>
              <a:gd name="connsiteY228" fmla="*/ 3650884 h 6858000"/>
              <a:gd name="connsiteX229" fmla="*/ 3989938 w 7467600"/>
              <a:gd name="connsiteY229" fmla="*/ 3991685 h 6858000"/>
              <a:gd name="connsiteX230" fmla="*/ 4393907 w 7467600"/>
              <a:gd name="connsiteY230" fmla="*/ 4261258 h 6858000"/>
              <a:gd name="connsiteX231" fmla="*/ 4648051 w 7467600"/>
              <a:gd name="connsiteY231" fmla="*/ 4374051 h 6858000"/>
              <a:gd name="connsiteX232" fmla="*/ 4383389 w 7467600"/>
              <a:gd name="connsiteY232" fmla="*/ 4184369 h 6858000"/>
              <a:gd name="connsiteX233" fmla="*/ 4165508 w 7467600"/>
              <a:gd name="connsiteY233" fmla="*/ 4035196 h 6858000"/>
              <a:gd name="connsiteX234" fmla="*/ 4068162 w 7467600"/>
              <a:gd name="connsiteY234" fmla="*/ 3953394 h 6858000"/>
              <a:gd name="connsiteX235" fmla="*/ 3981416 w 7467600"/>
              <a:gd name="connsiteY235" fmla="*/ 3880482 h 6858000"/>
              <a:gd name="connsiteX236" fmla="*/ 3800147 w 7467600"/>
              <a:gd name="connsiteY236" fmla="*/ 3749872 h 6858000"/>
              <a:gd name="connsiteX237" fmla="*/ 3655073 w 7467600"/>
              <a:gd name="connsiteY237" fmla="*/ 3650884 h 6858000"/>
              <a:gd name="connsiteX238" fmla="*/ 3670252 w 7467600"/>
              <a:gd name="connsiteY238" fmla="*/ 3622798 h 6858000"/>
              <a:gd name="connsiteX239" fmla="*/ 3817258 w 7467600"/>
              <a:gd name="connsiteY239" fmla="*/ 3723577 h 6858000"/>
              <a:gd name="connsiteX240" fmla="*/ 4000461 w 7467600"/>
              <a:gd name="connsiteY240" fmla="*/ 3855966 h 6858000"/>
              <a:gd name="connsiteX241" fmla="*/ 4088180 w 7467600"/>
              <a:gd name="connsiteY241" fmla="*/ 3929774 h 6858000"/>
              <a:gd name="connsiteX242" fmla="*/ 4184555 w 7467600"/>
              <a:gd name="connsiteY242" fmla="*/ 4010683 h 6858000"/>
              <a:gd name="connsiteX243" fmla="*/ 4399563 w 7467600"/>
              <a:gd name="connsiteY243" fmla="*/ 4158106 h 6858000"/>
              <a:gd name="connsiteX244" fmla="*/ 4684469 w 7467600"/>
              <a:gd name="connsiteY244" fmla="*/ 4364680 h 6858000"/>
              <a:gd name="connsiteX245" fmla="*/ 4690271 w 7467600"/>
              <a:gd name="connsiteY245" fmla="*/ 4370034 h 6858000"/>
              <a:gd name="connsiteX246" fmla="*/ 4136093 w 7467600"/>
              <a:gd name="connsiteY246" fmla="*/ 3858466 h 6858000"/>
              <a:gd name="connsiteX247" fmla="*/ 3670252 w 7467600"/>
              <a:gd name="connsiteY247" fmla="*/ 3622798 h 6858000"/>
              <a:gd name="connsiteX248" fmla="*/ 4440129 w 7467600"/>
              <a:gd name="connsiteY248" fmla="*/ 3448571 h 6858000"/>
              <a:gd name="connsiteX249" fmla="*/ 4856525 w 7467600"/>
              <a:gd name="connsiteY249" fmla="*/ 3915351 h 6858000"/>
              <a:gd name="connsiteX250" fmla="*/ 5059055 w 7467600"/>
              <a:gd name="connsiteY250" fmla="*/ 4108918 h 6858000"/>
              <a:gd name="connsiteX251" fmla="*/ 5290070 w 7467600"/>
              <a:gd name="connsiteY251" fmla="*/ 4263619 h 6858000"/>
              <a:gd name="connsiteX252" fmla="*/ 4834991 w 7467600"/>
              <a:gd name="connsiteY252" fmla="*/ 3830985 h 6858000"/>
              <a:gd name="connsiteX253" fmla="*/ 4440129 w 7467600"/>
              <a:gd name="connsiteY253" fmla="*/ 3448571 h 6858000"/>
              <a:gd name="connsiteX254" fmla="*/ 4441737 w 7467600"/>
              <a:gd name="connsiteY254" fmla="*/ 3399734 h 6858000"/>
              <a:gd name="connsiteX255" fmla="*/ 4431236 w 7467600"/>
              <a:gd name="connsiteY255" fmla="*/ 3400954 h 6858000"/>
              <a:gd name="connsiteX256" fmla="*/ 4557150 w 7467600"/>
              <a:gd name="connsiteY256" fmla="*/ 3510023 h 6858000"/>
              <a:gd name="connsiteX257" fmla="*/ 4856936 w 7467600"/>
              <a:gd name="connsiteY257" fmla="*/ 3809146 h 6858000"/>
              <a:gd name="connsiteX258" fmla="*/ 5111996 w 7467600"/>
              <a:gd name="connsiteY258" fmla="*/ 4065759 h 6858000"/>
              <a:gd name="connsiteX259" fmla="*/ 5388878 w 7467600"/>
              <a:gd name="connsiteY259" fmla="*/ 4300185 h 6858000"/>
              <a:gd name="connsiteX260" fmla="*/ 5425556 w 7467600"/>
              <a:gd name="connsiteY260" fmla="*/ 4308967 h 6858000"/>
              <a:gd name="connsiteX261" fmla="*/ 4943646 w 7467600"/>
              <a:gd name="connsiteY261" fmla="*/ 3822916 h 6858000"/>
              <a:gd name="connsiteX262" fmla="*/ 4594837 w 7467600"/>
              <a:gd name="connsiteY262" fmla="*/ 3532274 h 6858000"/>
              <a:gd name="connsiteX263" fmla="*/ 4441737 w 7467600"/>
              <a:gd name="connsiteY263" fmla="*/ 3399734 h 6858000"/>
              <a:gd name="connsiteX264" fmla="*/ 5425834 w 7467600"/>
              <a:gd name="connsiteY264" fmla="*/ 3162785 h 6858000"/>
              <a:gd name="connsiteX265" fmla="*/ 5401644 w 7467600"/>
              <a:gd name="connsiteY265" fmla="*/ 3617847 h 6858000"/>
              <a:gd name="connsiteX266" fmla="*/ 5467256 w 7467600"/>
              <a:gd name="connsiteY266" fmla="*/ 4175494 h 6858000"/>
              <a:gd name="connsiteX267" fmla="*/ 5448069 w 7467600"/>
              <a:gd name="connsiteY267" fmla="*/ 3567554 h 6858000"/>
              <a:gd name="connsiteX268" fmla="*/ 5425834 w 7467600"/>
              <a:gd name="connsiteY268" fmla="*/ 3162785 h 6858000"/>
              <a:gd name="connsiteX269" fmla="*/ 1318687 w 7467600"/>
              <a:gd name="connsiteY269" fmla="*/ 3113840 h 6858000"/>
              <a:gd name="connsiteX270" fmla="*/ 1066793 w 7467600"/>
              <a:gd name="connsiteY270" fmla="*/ 3212171 h 6858000"/>
              <a:gd name="connsiteX271" fmla="*/ 993319 w 7467600"/>
              <a:gd name="connsiteY271" fmla="*/ 3247648 h 6858000"/>
              <a:gd name="connsiteX272" fmla="*/ 853081 w 7467600"/>
              <a:gd name="connsiteY272" fmla="*/ 3312410 h 6858000"/>
              <a:gd name="connsiteX273" fmla="*/ 805957 w 7467600"/>
              <a:gd name="connsiteY273" fmla="*/ 3330443 h 6858000"/>
              <a:gd name="connsiteX274" fmla="*/ 1318687 w 7467600"/>
              <a:gd name="connsiteY274" fmla="*/ 3113840 h 6858000"/>
              <a:gd name="connsiteX275" fmla="*/ 5453702 w 7467600"/>
              <a:gd name="connsiteY275" fmla="*/ 3090882 h 6858000"/>
              <a:gd name="connsiteX276" fmla="*/ 5480135 w 7467600"/>
              <a:gd name="connsiteY276" fmla="*/ 3565802 h 6858000"/>
              <a:gd name="connsiteX277" fmla="*/ 5499023 w 7467600"/>
              <a:gd name="connsiteY277" fmla="*/ 4166310 h 6858000"/>
              <a:gd name="connsiteX278" fmla="*/ 5547022 w 7467600"/>
              <a:gd name="connsiteY278" fmla="*/ 3607838 h 6858000"/>
              <a:gd name="connsiteX279" fmla="*/ 5515964 w 7467600"/>
              <a:gd name="connsiteY279" fmla="*/ 3378541 h 6858000"/>
              <a:gd name="connsiteX280" fmla="*/ 5453702 w 7467600"/>
              <a:gd name="connsiteY280" fmla="*/ 3090882 h 6858000"/>
              <a:gd name="connsiteX281" fmla="*/ 1238695 w 7467600"/>
              <a:gd name="connsiteY281" fmla="*/ 3076820 h 6858000"/>
              <a:gd name="connsiteX282" fmla="*/ 716371 w 7467600"/>
              <a:gd name="connsiteY282" fmla="*/ 3293249 h 6858000"/>
              <a:gd name="connsiteX283" fmla="*/ 579522 w 7467600"/>
              <a:gd name="connsiteY283" fmla="*/ 3371759 h 6858000"/>
              <a:gd name="connsiteX284" fmla="*/ 600288 w 7467600"/>
              <a:gd name="connsiteY284" fmla="*/ 3365555 h 6858000"/>
              <a:gd name="connsiteX285" fmla="*/ 840692 w 7467600"/>
              <a:gd name="connsiteY285" fmla="*/ 3284921 h 6858000"/>
              <a:gd name="connsiteX286" fmla="*/ 979248 w 7467600"/>
              <a:gd name="connsiteY286" fmla="*/ 3221003 h 6858000"/>
              <a:gd name="connsiteX287" fmla="*/ 1053282 w 7467600"/>
              <a:gd name="connsiteY287" fmla="*/ 3185247 h 6858000"/>
              <a:gd name="connsiteX288" fmla="*/ 1320603 w 7467600"/>
              <a:gd name="connsiteY288" fmla="*/ 3081281 h 6858000"/>
              <a:gd name="connsiteX289" fmla="*/ 1238695 w 7467600"/>
              <a:gd name="connsiteY289" fmla="*/ 3076820 h 6858000"/>
              <a:gd name="connsiteX290" fmla="*/ 5425627 w 7467600"/>
              <a:gd name="connsiteY290" fmla="*/ 2954192 h 6858000"/>
              <a:gd name="connsiteX291" fmla="*/ 5470770 w 7467600"/>
              <a:gd name="connsiteY291" fmla="*/ 3005435 h 6858000"/>
              <a:gd name="connsiteX292" fmla="*/ 5519779 w 7467600"/>
              <a:gd name="connsiteY292" fmla="*/ 4359223 h 6858000"/>
              <a:gd name="connsiteX293" fmla="*/ 5520293 w 7467600"/>
              <a:gd name="connsiteY293" fmla="*/ 4360602 h 6858000"/>
              <a:gd name="connsiteX294" fmla="*/ 5767221 w 7467600"/>
              <a:gd name="connsiteY294" fmla="*/ 4665564 h 6858000"/>
              <a:gd name="connsiteX295" fmla="*/ 6937169 w 7467600"/>
              <a:gd name="connsiteY295" fmla="*/ 4815941 h 6858000"/>
              <a:gd name="connsiteX296" fmla="*/ 6953922 w 7467600"/>
              <a:gd name="connsiteY296" fmla="*/ 4890068 h 6858000"/>
              <a:gd name="connsiteX297" fmla="*/ 6071359 w 7467600"/>
              <a:gd name="connsiteY297" fmla="*/ 4770770 h 6858000"/>
              <a:gd name="connsiteX298" fmla="*/ 6038839 w 7467600"/>
              <a:gd name="connsiteY298" fmla="*/ 4764474 h 6858000"/>
              <a:gd name="connsiteX299" fmla="*/ 6038706 w 7467600"/>
              <a:gd name="connsiteY299" fmla="*/ 4763847 h 6858000"/>
              <a:gd name="connsiteX300" fmla="*/ 6037784 w 7467600"/>
              <a:gd name="connsiteY300" fmla="*/ 4764270 h 6858000"/>
              <a:gd name="connsiteX301" fmla="*/ 6038839 w 7467600"/>
              <a:gd name="connsiteY301" fmla="*/ 4764474 h 6858000"/>
              <a:gd name="connsiteX302" fmla="*/ 6040338 w 7467600"/>
              <a:gd name="connsiteY302" fmla="*/ 4771418 h 6858000"/>
              <a:gd name="connsiteX303" fmla="*/ 6024488 w 7467600"/>
              <a:gd name="connsiteY303" fmla="*/ 4809903 h 6858000"/>
              <a:gd name="connsiteX304" fmla="*/ 5599771 w 7467600"/>
              <a:gd name="connsiteY304" fmla="*/ 5509652 h 6858000"/>
              <a:gd name="connsiteX305" fmla="*/ 5548843 w 7467600"/>
              <a:gd name="connsiteY305" fmla="*/ 5563845 h 6858000"/>
              <a:gd name="connsiteX306" fmla="*/ 5940952 w 7467600"/>
              <a:gd name="connsiteY306" fmla="*/ 6250028 h 6858000"/>
              <a:gd name="connsiteX307" fmla="*/ 6043441 w 7467600"/>
              <a:gd name="connsiteY307" fmla="*/ 6665847 h 6858000"/>
              <a:gd name="connsiteX308" fmla="*/ 6093432 w 7467600"/>
              <a:gd name="connsiteY308" fmla="*/ 6858000 h 6858000"/>
              <a:gd name="connsiteX309" fmla="*/ 6034344 w 7467600"/>
              <a:gd name="connsiteY309" fmla="*/ 6858000 h 6858000"/>
              <a:gd name="connsiteX310" fmla="*/ 6026679 w 7467600"/>
              <a:gd name="connsiteY310" fmla="*/ 6836959 h 6858000"/>
              <a:gd name="connsiteX311" fmla="*/ 5800441 w 7467600"/>
              <a:gd name="connsiteY311" fmla="*/ 6335286 h 6858000"/>
              <a:gd name="connsiteX312" fmla="*/ 5526562 w 7467600"/>
              <a:gd name="connsiteY312" fmla="*/ 5705388 h 6858000"/>
              <a:gd name="connsiteX313" fmla="*/ 5519640 w 7467600"/>
              <a:gd name="connsiteY313" fmla="*/ 5683774 h 6858000"/>
              <a:gd name="connsiteX314" fmla="*/ 5844559 w 7467600"/>
              <a:gd name="connsiteY314" fmla="*/ 6553349 h 6858000"/>
              <a:gd name="connsiteX315" fmla="*/ 5975994 w 7467600"/>
              <a:gd name="connsiteY315" fmla="*/ 6858000 h 6858000"/>
              <a:gd name="connsiteX316" fmla="*/ 5898547 w 7467600"/>
              <a:gd name="connsiteY316" fmla="*/ 6858000 h 6858000"/>
              <a:gd name="connsiteX317" fmla="*/ 5682041 w 7467600"/>
              <a:gd name="connsiteY317" fmla="*/ 6355860 h 6858000"/>
              <a:gd name="connsiteX318" fmla="*/ 5461758 w 7467600"/>
              <a:gd name="connsiteY318" fmla="*/ 5820220 h 6858000"/>
              <a:gd name="connsiteX319" fmla="*/ 5237282 w 7467600"/>
              <a:gd name="connsiteY319" fmla="*/ 6579086 h 6858000"/>
              <a:gd name="connsiteX320" fmla="*/ 5115009 w 7467600"/>
              <a:gd name="connsiteY320" fmla="*/ 6858000 h 6858000"/>
              <a:gd name="connsiteX321" fmla="*/ 5028074 w 7467600"/>
              <a:gd name="connsiteY321" fmla="*/ 6858000 h 6858000"/>
              <a:gd name="connsiteX322" fmla="*/ 5079508 w 7467600"/>
              <a:gd name="connsiteY322" fmla="*/ 6749074 h 6858000"/>
              <a:gd name="connsiteX323" fmla="*/ 5371846 w 7467600"/>
              <a:gd name="connsiteY323" fmla="*/ 5924413 h 6858000"/>
              <a:gd name="connsiteX324" fmla="*/ 5270512 w 7467600"/>
              <a:gd name="connsiteY324" fmla="*/ 6138975 h 6858000"/>
              <a:gd name="connsiteX325" fmla="*/ 5062409 w 7467600"/>
              <a:gd name="connsiteY325" fmla="*/ 6653544 h 6858000"/>
              <a:gd name="connsiteX326" fmla="*/ 5036628 w 7467600"/>
              <a:gd name="connsiteY326" fmla="*/ 6754247 h 6858000"/>
              <a:gd name="connsiteX327" fmla="*/ 5009112 w 7467600"/>
              <a:gd name="connsiteY327" fmla="*/ 6858000 h 6858000"/>
              <a:gd name="connsiteX328" fmla="*/ 4976679 w 7467600"/>
              <a:gd name="connsiteY328" fmla="*/ 6858000 h 6858000"/>
              <a:gd name="connsiteX329" fmla="*/ 5006537 w 7467600"/>
              <a:gd name="connsiteY329" fmla="*/ 6747068 h 6858000"/>
              <a:gd name="connsiteX330" fmla="*/ 5032723 w 7467600"/>
              <a:gd name="connsiteY330" fmla="*/ 6644957 h 6858000"/>
              <a:gd name="connsiteX331" fmla="*/ 5242949 w 7467600"/>
              <a:gd name="connsiteY331" fmla="*/ 6125175 h 6858000"/>
              <a:gd name="connsiteX332" fmla="*/ 5286321 w 7467600"/>
              <a:gd name="connsiteY332" fmla="*/ 6033555 h 6858000"/>
              <a:gd name="connsiteX333" fmla="*/ 5008210 w 7467600"/>
              <a:gd name="connsiteY333" fmla="*/ 6649194 h 6858000"/>
              <a:gd name="connsiteX334" fmla="*/ 4986321 w 7467600"/>
              <a:gd name="connsiteY334" fmla="*/ 6765687 h 6858000"/>
              <a:gd name="connsiteX335" fmla="*/ 4973474 w 7467600"/>
              <a:gd name="connsiteY335" fmla="*/ 6858000 h 6858000"/>
              <a:gd name="connsiteX336" fmla="*/ 4907178 w 7467600"/>
              <a:gd name="connsiteY336" fmla="*/ 6858000 h 6858000"/>
              <a:gd name="connsiteX337" fmla="*/ 4910810 w 7467600"/>
              <a:gd name="connsiteY337" fmla="*/ 6829660 h 6858000"/>
              <a:gd name="connsiteX338" fmla="*/ 4987461 w 7467600"/>
              <a:gd name="connsiteY338" fmla="*/ 6432994 h 6858000"/>
              <a:gd name="connsiteX339" fmla="*/ 5179262 w 7467600"/>
              <a:gd name="connsiteY339" fmla="*/ 6035044 h 6858000"/>
              <a:gd name="connsiteX340" fmla="*/ 4689678 w 7467600"/>
              <a:gd name="connsiteY340" fmla="*/ 6440241 h 6858000"/>
              <a:gd name="connsiteX341" fmla="*/ 4477543 w 7467600"/>
              <a:gd name="connsiteY341" fmla="*/ 6674836 h 6858000"/>
              <a:gd name="connsiteX342" fmla="*/ 4329957 w 7467600"/>
              <a:gd name="connsiteY342" fmla="*/ 6858000 h 6858000"/>
              <a:gd name="connsiteX343" fmla="*/ 4218595 w 7467600"/>
              <a:gd name="connsiteY343" fmla="*/ 6858000 h 6858000"/>
              <a:gd name="connsiteX344" fmla="*/ 4368888 w 7467600"/>
              <a:gd name="connsiteY344" fmla="*/ 6668412 h 6858000"/>
              <a:gd name="connsiteX345" fmla="*/ 4563091 w 7467600"/>
              <a:gd name="connsiteY345" fmla="*/ 6442508 h 6858000"/>
              <a:gd name="connsiteX346" fmla="*/ 5387324 w 7467600"/>
              <a:gd name="connsiteY346" fmla="*/ 5705830 h 6858000"/>
              <a:gd name="connsiteX347" fmla="*/ 5073620 w 7467600"/>
              <a:gd name="connsiteY347" fmla="*/ 5955437 h 6858000"/>
              <a:gd name="connsiteX348" fmla="*/ 4689789 w 7467600"/>
              <a:gd name="connsiteY348" fmla="*/ 6268382 h 6858000"/>
              <a:gd name="connsiteX349" fmla="*/ 4418722 w 7467600"/>
              <a:gd name="connsiteY349" fmla="*/ 6570886 h 6858000"/>
              <a:gd name="connsiteX350" fmla="*/ 4214944 w 7467600"/>
              <a:gd name="connsiteY350" fmla="*/ 6858000 h 6858000"/>
              <a:gd name="connsiteX351" fmla="*/ 4177898 w 7467600"/>
              <a:gd name="connsiteY351" fmla="*/ 6858000 h 6858000"/>
              <a:gd name="connsiteX352" fmla="*/ 4391597 w 7467600"/>
              <a:gd name="connsiteY352" fmla="*/ 6556370 h 6858000"/>
              <a:gd name="connsiteX353" fmla="*/ 4668889 w 7467600"/>
              <a:gd name="connsiteY353" fmla="*/ 6246399 h 6858000"/>
              <a:gd name="connsiteX354" fmla="*/ 5055427 w 7467600"/>
              <a:gd name="connsiteY354" fmla="*/ 5931476 h 6858000"/>
              <a:gd name="connsiteX355" fmla="*/ 5371814 w 7467600"/>
              <a:gd name="connsiteY355" fmla="*/ 5678975 h 6858000"/>
              <a:gd name="connsiteX356" fmla="*/ 4987918 w 7467600"/>
              <a:gd name="connsiteY356" fmla="*/ 5838701 h 6858000"/>
              <a:gd name="connsiteX357" fmla="*/ 4317146 w 7467600"/>
              <a:gd name="connsiteY357" fmla="*/ 6587716 h 6858000"/>
              <a:gd name="connsiteX358" fmla="*/ 4171627 w 7467600"/>
              <a:gd name="connsiteY358" fmla="*/ 6858000 h 6858000"/>
              <a:gd name="connsiteX359" fmla="*/ 4081585 w 7467600"/>
              <a:gd name="connsiteY359" fmla="*/ 6858000 h 6858000"/>
              <a:gd name="connsiteX360" fmla="*/ 4238603 w 7467600"/>
              <a:gd name="connsiteY360" fmla="*/ 6559341 h 6858000"/>
              <a:gd name="connsiteX361" fmla="*/ 4778333 w 7467600"/>
              <a:gd name="connsiteY361" fmla="*/ 5873626 h 6858000"/>
              <a:gd name="connsiteX362" fmla="*/ 5414185 w 7467600"/>
              <a:gd name="connsiteY362" fmla="*/ 5573882 h 6858000"/>
              <a:gd name="connsiteX363" fmla="*/ 5959648 w 7467600"/>
              <a:gd name="connsiteY363" fmla="*/ 4760797 h 6858000"/>
              <a:gd name="connsiteX364" fmla="*/ 5355019 w 7467600"/>
              <a:gd name="connsiteY364" fmla="*/ 4734672 h 6858000"/>
              <a:gd name="connsiteX365" fmla="*/ 5083565 w 7467600"/>
              <a:gd name="connsiteY365" fmla="*/ 5179121 h 6858000"/>
              <a:gd name="connsiteX366" fmla="*/ 4713577 w 7467600"/>
              <a:gd name="connsiteY366" fmla="*/ 5616803 h 6858000"/>
              <a:gd name="connsiteX367" fmla="*/ 3989559 w 7467600"/>
              <a:gd name="connsiteY367" fmla="*/ 6145945 h 6858000"/>
              <a:gd name="connsiteX368" fmla="*/ 3939824 w 7467600"/>
              <a:gd name="connsiteY368" fmla="*/ 6066900 h 6858000"/>
              <a:gd name="connsiteX369" fmla="*/ 4584537 w 7467600"/>
              <a:gd name="connsiteY369" fmla="*/ 5324826 h 6858000"/>
              <a:gd name="connsiteX370" fmla="*/ 5037105 w 7467600"/>
              <a:gd name="connsiteY370" fmla="*/ 5088765 h 6858000"/>
              <a:gd name="connsiteX371" fmla="*/ 5039930 w 7467600"/>
              <a:gd name="connsiteY371" fmla="*/ 5089585 h 6858000"/>
              <a:gd name="connsiteX372" fmla="*/ 5263764 w 7467600"/>
              <a:gd name="connsiteY372" fmla="*/ 4735525 h 6858000"/>
              <a:gd name="connsiteX373" fmla="*/ 4086300 w 7467600"/>
              <a:gd name="connsiteY373" fmla="*/ 4884599 h 6858000"/>
              <a:gd name="connsiteX374" fmla="*/ 4085485 w 7467600"/>
              <a:gd name="connsiteY374" fmla="*/ 4899070 h 6858000"/>
              <a:gd name="connsiteX375" fmla="*/ 3871915 w 7467600"/>
              <a:gd name="connsiteY375" fmla="*/ 5253645 h 6858000"/>
              <a:gd name="connsiteX376" fmla="*/ 3799374 w 7467600"/>
              <a:gd name="connsiteY376" fmla="*/ 5466127 h 6858000"/>
              <a:gd name="connsiteX377" fmla="*/ 3498850 w 7467600"/>
              <a:gd name="connsiteY377" fmla="*/ 6661888 h 6858000"/>
              <a:gd name="connsiteX378" fmla="*/ 3399216 w 7467600"/>
              <a:gd name="connsiteY378" fmla="*/ 6858000 h 6858000"/>
              <a:gd name="connsiteX379" fmla="*/ 3303688 w 7467600"/>
              <a:gd name="connsiteY379" fmla="*/ 6858000 h 6858000"/>
              <a:gd name="connsiteX380" fmla="*/ 3391774 w 7467600"/>
              <a:gd name="connsiteY380" fmla="*/ 6697181 h 6858000"/>
              <a:gd name="connsiteX381" fmla="*/ 3735540 w 7467600"/>
              <a:gd name="connsiteY381" fmla="*/ 5546923 h 6858000"/>
              <a:gd name="connsiteX382" fmla="*/ 3729438 w 7467600"/>
              <a:gd name="connsiteY382" fmla="*/ 5569058 h 6858000"/>
              <a:gd name="connsiteX383" fmla="*/ 3707782 w 7467600"/>
              <a:gd name="connsiteY383" fmla="*/ 5644908 h 6858000"/>
              <a:gd name="connsiteX384" fmla="*/ 3583827 w 7467600"/>
              <a:gd name="connsiteY384" fmla="*/ 6039215 h 6858000"/>
              <a:gd name="connsiteX385" fmla="*/ 3547861 w 7467600"/>
              <a:gd name="connsiteY385" fmla="*/ 6129609 h 6858000"/>
              <a:gd name="connsiteX386" fmla="*/ 3490905 w 7467600"/>
              <a:gd name="connsiteY386" fmla="*/ 6277660 h 6858000"/>
              <a:gd name="connsiteX387" fmla="*/ 3455859 w 7467600"/>
              <a:gd name="connsiteY387" fmla="*/ 6391301 h 6858000"/>
              <a:gd name="connsiteX388" fmla="*/ 3429112 w 7467600"/>
              <a:gd name="connsiteY388" fmla="*/ 6479469 h 6858000"/>
              <a:gd name="connsiteX389" fmla="*/ 3304862 w 7467600"/>
              <a:gd name="connsiteY389" fmla="*/ 6796476 h 6858000"/>
              <a:gd name="connsiteX390" fmla="*/ 3276071 w 7467600"/>
              <a:gd name="connsiteY390" fmla="*/ 6858000 h 6858000"/>
              <a:gd name="connsiteX391" fmla="*/ 3240805 w 7467600"/>
              <a:gd name="connsiteY391" fmla="*/ 6858000 h 6858000"/>
              <a:gd name="connsiteX392" fmla="*/ 3275917 w 7467600"/>
              <a:gd name="connsiteY392" fmla="*/ 6783192 h 6858000"/>
              <a:gd name="connsiteX393" fmla="*/ 3399358 w 7467600"/>
              <a:gd name="connsiteY393" fmla="*/ 6469011 h 6858000"/>
              <a:gd name="connsiteX394" fmla="*/ 3425650 w 7467600"/>
              <a:gd name="connsiteY394" fmla="*/ 6381333 h 6858000"/>
              <a:gd name="connsiteX395" fmla="*/ 3460661 w 7467600"/>
              <a:gd name="connsiteY395" fmla="*/ 6266763 h 6858000"/>
              <a:gd name="connsiteX396" fmla="*/ 3518021 w 7467600"/>
              <a:gd name="connsiteY396" fmla="*/ 6117298 h 6858000"/>
              <a:gd name="connsiteX397" fmla="*/ 3554035 w 7467600"/>
              <a:gd name="connsiteY397" fmla="*/ 6027832 h 6858000"/>
              <a:gd name="connsiteX398" fmla="*/ 3677174 w 7467600"/>
              <a:gd name="connsiteY398" fmla="*/ 5636351 h 6858000"/>
              <a:gd name="connsiteX399" fmla="*/ 3698819 w 7467600"/>
              <a:gd name="connsiteY399" fmla="*/ 5560503 h 6858000"/>
              <a:gd name="connsiteX400" fmla="*/ 3702094 w 7467600"/>
              <a:gd name="connsiteY400" fmla="*/ 5549194 h 6858000"/>
              <a:gd name="connsiteX401" fmla="*/ 3398355 w 7467600"/>
              <a:gd name="connsiteY401" fmla="*/ 6094603 h 6858000"/>
              <a:gd name="connsiteX402" fmla="*/ 3193941 w 7467600"/>
              <a:gd name="connsiteY402" fmla="*/ 6798775 h 6858000"/>
              <a:gd name="connsiteX403" fmla="*/ 3184140 w 7467600"/>
              <a:gd name="connsiteY403" fmla="*/ 6858000 h 6858000"/>
              <a:gd name="connsiteX404" fmla="*/ 3099978 w 7467600"/>
              <a:gd name="connsiteY404" fmla="*/ 6858000 h 6858000"/>
              <a:gd name="connsiteX405" fmla="*/ 3101556 w 7467600"/>
              <a:gd name="connsiteY405" fmla="*/ 6843337 h 6858000"/>
              <a:gd name="connsiteX406" fmla="*/ 3370162 w 7467600"/>
              <a:gd name="connsiteY406" fmla="*/ 5785550 h 6858000"/>
              <a:gd name="connsiteX407" fmla="*/ 3746477 w 7467600"/>
              <a:gd name="connsiteY407" fmla="*/ 5377889 h 6858000"/>
              <a:gd name="connsiteX408" fmla="*/ 3863399 w 7467600"/>
              <a:gd name="connsiteY408" fmla="*/ 5087257 h 6858000"/>
              <a:gd name="connsiteX409" fmla="*/ 3968712 w 7467600"/>
              <a:gd name="connsiteY409" fmla="*/ 4913989 h 6858000"/>
              <a:gd name="connsiteX410" fmla="*/ 2792390 w 7467600"/>
              <a:gd name="connsiteY410" fmla="*/ 5382974 h 6858000"/>
              <a:gd name="connsiteX411" fmla="*/ 2714982 w 7467600"/>
              <a:gd name="connsiteY411" fmla="*/ 5427051 h 6858000"/>
              <a:gd name="connsiteX412" fmla="*/ 2813361 w 7467600"/>
              <a:gd name="connsiteY412" fmla="*/ 6023912 h 6858000"/>
              <a:gd name="connsiteX413" fmla="*/ 2688430 w 7467600"/>
              <a:gd name="connsiteY413" fmla="*/ 6801564 h 6858000"/>
              <a:gd name="connsiteX414" fmla="*/ 2629626 w 7467600"/>
              <a:gd name="connsiteY414" fmla="*/ 6763394 h 6858000"/>
              <a:gd name="connsiteX415" fmla="*/ 2565328 w 7467600"/>
              <a:gd name="connsiteY415" fmla="*/ 5516399 h 6858000"/>
              <a:gd name="connsiteX416" fmla="*/ 1922999 w 7467600"/>
              <a:gd name="connsiteY416" fmla="*/ 5980343 h 6858000"/>
              <a:gd name="connsiteX417" fmla="*/ 1950261 w 7467600"/>
              <a:gd name="connsiteY417" fmla="*/ 6405858 h 6858000"/>
              <a:gd name="connsiteX418" fmla="*/ 2365554 w 7467600"/>
              <a:gd name="connsiteY418" fmla="*/ 6759107 h 6858000"/>
              <a:gd name="connsiteX419" fmla="*/ 2424142 w 7467600"/>
              <a:gd name="connsiteY419" fmla="*/ 6858000 h 6858000"/>
              <a:gd name="connsiteX420" fmla="*/ 2395994 w 7467600"/>
              <a:gd name="connsiteY420" fmla="*/ 6858000 h 6858000"/>
              <a:gd name="connsiteX421" fmla="*/ 2392863 w 7467600"/>
              <a:gd name="connsiteY421" fmla="*/ 6852964 h 6858000"/>
              <a:gd name="connsiteX422" fmla="*/ 2017589 w 7467600"/>
              <a:gd name="connsiteY422" fmla="*/ 6493982 h 6858000"/>
              <a:gd name="connsiteX423" fmla="*/ 2147336 w 7467600"/>
              <a:gd name="connsiteY423" fmla="*/ 6594052 h 6858000"/>
              <a:gd name="connsiteX424" fmla="*/ 2207047 w 7467600"/>
              <a:gd name="connsiteY424" fmla="*/ 6654540 h 6858000"/>
              <a:gd name="connsiteX425" fmla="*/ 2299106 w 7467600"/>
              <a:gd name="connsiteY425" fmla="*/ 6778931 h 6858000"/>
              <a:gd name="connsiteX426" fmla="*/ 2314430 w 7467600"/>
              <a:gd name="connsiteY426" fmla="*/ 6801144 h 6858000"/>
              <a:gd name="connsiteX427" fmla="*/ 2352406 w 7467600"/>
              <a:gd name="connsiteY427" fmla="*/ 6858000 h 6858000"/>
              <a:gd name="connsiteX428" fmla="*/ 2314492 w 7467600"/>
              <a:gd name="connsiteY428" fmla="*/ 6858000 h 6858000"/>
              <a:gd name="connsiteX429" fmla="*/ 2288095 w 7467600"/>
              <a:gd name="connsiteY429" fmla="*/ 6818030 h 6858000"/>
              <a:gd name="connsiteX430" fmla="*/ 2272768 w 7467600"/>
              <a:gd name="connsiteY430" fmla="*/ 6795822 h 6858000"/>
              <a:gd name="connsiteX431" fmla="*/ 2182715 w 7467600"/>
              <a:gd name="connsiteY431" fmla="*/ 6675071 h 6858000"/>
              <a:gd name="connsiteX432" fmla="*/ 2032061 w 7467600"/>
              <a:gd name="connsiteY432" fmla="*/ 6541380 h 6858000"/>
              <a:gd name="connsiteX433" fmla="*/ 2257220 w 7467600"/>
              <a:gd name="connsiteY433" fmla="*/ 6826257 h 6858000"/>
              <a:gd name="connsiteX434" fmla="*/ 2281324 w 7467600"/>
              <a:gd name="connsiteY434" fmla="*/ 6858000 h 6858000"/>
              <a:gd name="connsiteX435" fmla="*/ 2242860 w 7467600"/>
              <a:gd name="connsiteY435" fmla="*/ 6858000 h 6858000"/>
              <a:gd name="connsiteX436" fmla="*/ 2232818 w 7467600"/>
              <a:gd name="connsiteY436" fmla="*/ 6844926 h 6858000"/>
              <a:gd name="connsiteX437" fmla="*/ 1990172 w 7467600"/>
              <a:gd name="connsiteY437" fmla="*/ 6542121 h 6858000"/>
              <a:gd name="connsiteX438" fmla="*/ 2124090 w 7467600"/>
              <a:gd name="connsiteY438" fmla="*/ 6761017 h 6858000"/>
              <a:gd name="connsiteX439" fmla="*/ 2200380 w 7467600"/>
              <a:gd name="connsiteY439" fmla="*/ 6858000 h 6858000"/>
              <a:gd name="connsiteX440" fmla="*/ 2147507 w 7467600"/>
              <a:gd name="connsiteY440" fmla="*/ 6858000 h 6858000"/>
              <a:gd name="connsiteX441" fmla="*/ 2070668 w 7467600"/>
              <a:gd name="connsiteY441" fmla="*/ 6761520 h 6858000"/>
              <a:gd name="connsiteX442" fmla="*/ 1975142 w 7467600"/>
              <a:gd name="connsiteY442" fmla="*/ 6585570 h 6858000"/>
              <a:gd name="connsiteX443" fmla="*/ 2050035 w 7467600"/>
              <a:gd name="connsiteY443" fmla="*/ 6813345 h 6858000"/>
              <a:gd name="connsiteX444" fmla="*/ 2063025 w 7467600"/>
              <a:gd name="connsiteY444" fmla="*/ 6858000 h 6858000"/>
              <a:gd name="connsiteX445" fmla="*/ 2021675 w 7467600"/>
              <a:gd name="connsiteY445" fmla="*/ 6858000 h 6858000"/>
              <a:gd name="connsiteX446" fmla="*/ 2019308 w 7467600"/>
              <a:gd name="connsiteY446" fmla="*/ 6847118 h 6858000"/>
              <a:gd name="connsiteX447" fmla="*/ 1938835 w 7467600"/>
              <a:gd name="connsiteY447" fmla="*/ 6551160 h 6858000"/>
              <a:gd name="connsiteX448" fmla="*/ 1953230 w 7467600"/>
              <a:gd name="connsiteY448" fmla="*/ 6759699 h 6858000"/>
              <a:gd name="connsiteX449" fmla="*/ 1956763 w 7467600"/>
              <a:gd name="connsiteY449" fmla="*/ 6778191 h 6858000"/>
              <a:gd name="connsiteX450" fmla="*/ 1967925 w 7467600"/>
              <a:gd name="connsiteY450" fmla="*/ 6858000 h 6858000"/>
              <a:gd name="connsiteX451" fmla="*/ 1936622 w 7467600"/>
              <a:gd name="connsiteY451" fmla="*/ 6858000 h 6858000"/>
              <a:gd name="connsiteX452" fmla="*/ 1926261 w 7467600"/>
              <a:gd name="connsiteY452" fmla="*/ 6784064 h 6858000"/>
              <a:gd name="connsiteX453" fmla="*/ 1922724 w 7467600"/>
              <a:gd name="connsiteY453" fmla="*/ 6765577 h 6858000"/>
              <a:gd name="connsiteX454" fmla="*/ 1904650 w 7467600"/>
              <a:gd name="connsiteY454" fmla="*/ 6639616 h 6858000"/>
              <a:gd name="connsiteX455" fmla="*/ 1885273 w 7467600"/>
              <a:gd name="connsiteY455" fmla="*/ 6858000 h 6858000"/>
              <a:gd name="connsiteX456" fmla="*/ 1854363 w 7467600"/>
              <a:gd name="connsiteY456" fmla="*/ 6858000 h 6858000"/>
              <a:gd name="connsiteX457" fmla="*/ 1880391 w 7467600"/>
              <a:gd name="connsiteY457" fmla="*/ 6603796 h 6858000"/>
              <a:gd name="connsiteX458" fmla="*/ 1818273 w 7467600"/>
              <a:gd name="connsiteY458" fmla="*/ 6715729 h 6858000"/>
              <a:gd name="connsiteX459" fmla="*/ 1794691 w 7467600"/>
              <a:gd name="connsiteY459" fmla="*/ 6843239 h 6858000"/>
              <a:gd name="connsiteX460" fmla="*/ 1794914 w 7467600"/>
              <a:gd name="connsiteY460" fmla="*/ 6858000 h 6858000"/>
              <a:gd name="connsiteX461" fmla="*/ 1746128 w 7467600"/>
              <a:gd name="connsiteY461" fmla="*/ 6858000 h 6858000"/>
              <a:gd name="connsiteX462" fmla="*/ 1753934 w 7467600"/>
              <a:gd name="connsiteY462" fmla="*/ 6724796 h 6858000"/>
              <a:gd name="connsiteX463" fmla="*/ 1792053 w 7467600"/>
              <a:gd name="connsiteY463" fmla="*/ 6572396 h 6858000"/>
              <a:gd name="connsiteX464" fmla="*/ 1862248 w 7467600"/>
              <a:gd name="connsiteY464" fmla="*/ 6266397 h 6858000"/>
              <a:gd name="connsiteX465" fmla="*/ 1862250 w 7467600"/>
              <a:gd name="connsiteY465" fmla="*/ 6033531 h 6858000"/>
              <a:gd name="connsiteX466" fmla="*/ 1211999 w 7467600"/>
              <a:gd name="connsiteY466" fmla="*/ 6683610 h 6858000"/>
              <a:gd name="connsiteX467" fmla="*/ 1213266 w 7467600"/>
              <a:gd name="connsiteY467" fmla="*/ 6691947 h 6858000"/>
              <a:gd name="connsiteX468" fmla="*/ 1203370 w 7467600"/>
              <a:gd name="connsiteY468" fmla="*/ 6850676 h 6858000"/>
              <a:gd name="connsiteX469" fmla="*/ 1203671 w 7467600"/>
              <a:gd name="connsiteY469" fmla="*/ 6858000 h 6858000"/>
              <a:gd name="connsiteX470" fmla="*/ 1143180 w 7467600"/>
              <a:gd name="connsiteY470" fmla="*/ 6858000 h 6858000"/>
              <a:gd name="connsiteX471" fmla="*/ 1142176 w 7467600"/>
              <a:gd name="connsiteY471" fmla="*/ 6766045 h 6858000"/>
              <a:gd name="connsiteX472" fmla="*/ 1067484 w 7467600"/>
              <a:gd name="connsiteY472" fmla="*/ 6858000 h 6858000"/>
              <a:gd name="connsiteX473" fmla="*/ 953928 w 7467600"/>
              <a:gd name="connsiteY473" fmla="*/ 6858000 h 6858000"/>
              <a:gd name="connsiteX474" fmla="*/ 959715 w 7467600"/>
              <a:gd name="connsiteY474" fmla="*/ 6850185 h 6858000"/>
              <a:gd name="connsiteX475" fmla="*/ 1483788 w 7467600"/>
              <a:gd name="connsiteY475" fmla="*/ 6259174 h 6858000"/>
              <a:gd name="connsiteX476" fmla="*/ 1100671 w 7467600"/>
              <a:gd name="connsiteY476" fmla="*/ 6252137 h 6858000"/>
              <a:gd name="connsiteX477" fmla="*/ 1090144 w 7467600"/>
              <a:gd name="connsiteY477" fmla="*/ 6256748 h 6858000"/>
              <a:gd name="connsiteX478" fmla="*/ 1095872 w 7467600"/>
              <a:gd name="connsiteY478" fmla="*/ 6271892 h 6858000"/>
              <a:gd name="connsiteX479" fmla="*/ 262785 w 7467600"/>
              <a:gd name="connsiteY479" fmla="*/ 6845450 h 6858000"/>
              <a:gd name="connsiteX480" fmla="*/ 209968 w 7467600"/>
              <a:gd name="connsiteY480" fmla="*/ 6770713 h 6858000"/>
              <a:gd name="connsiteX481" fmla="*/ 873460 w 7467600"/>
              <a:gd name="connsiteY481" fmla="*/ 6253768 h 6858000"/>
              <a:gd name="connsiteX482" fmla="*/ 192686 w 7467600"/>
              <a:gd name="connsiteY482" fmla="*/ 5849257 h 6858000"/>
              <a:gd name="connsiteX483" fmla="*/ 4696 w 7467600"/>
              <a:gd name="connsiteY483" fmla="*/ 5697668 h 6858000"/>
              <a:gd name="connsiteX484" fmla="*/ 0 w 7467600"/>
              <a:gd name="connsiteY484" fmla="*/ 5689984 h 6858000"/>
              <a:gd name="connsiteX485" fmla="*/ 0 w 7467600"/>
              <a:gd name="connsiteY485" fmla="*/ 5513472 h 6858000"/>
              <a:gd name="connsiteX486" fmla="*/ 174101 w 7467600"/>
              <a:gd name="connsiteY486" fmla="*/ 5620277 h 6858000"/>
              <a:gd name="connsiteX487" fmla="*/ 891800 w 7467600"/>
              <a:gd name="connsiteY487" fmla="*/ 6036935 h 6858000"/>
              <a:gd name="connsiteX488" fmla="*/ 1072219 w 7467600"/>
              <a:gd name="connsiteY488" fmla="*/ 6169443 h 6858000"/>
              <a:gd name="connsiteX489" fmla="*/ 1074117 w 7467600"/>
              <a:gd name="connsiteY489" fmla="*/ 6170301 h 6858000"/>
              <a:gd name="connsiteX490" fmla="*/ 1083114 w 7467600"/>
              <a:gd name="connsiteY490" fmla="*/ 6174131 h 6858000"/>
              <a:gd name="connsiteX491" fmla="*/ 1543010 w 7467600"/>
              <a:gd name="connsiteY491" fmla="*/ 6191140 h 6858000"/>
              <a:gd name="connsiteX492" fmla="*/ 1551080 w 7467600"/>
              <a:gd name="connsiteY492" fmla="*/ 6195006 h 6858000"/>
              <a:gd name="connsiteX493" fmla="*/ 2345443 w 7467600"/>
              <a:gd name="connsiteY493" fmla="*/ 5549882 h 6858000"/>
              <a:gd name="connsiteX494" fmla="*/ 1721499 w 7467600"/>
              <a:gd name="connsiteY494" fmla="*/ 5599969 h 6858000"/>
              <a:gd name="connsiteX495" fmla="*/ 767716 w 7467600"/>
              <a:gd name="connsiteY495" fmla="*/ 5472768 h 6858000"/>
              <a:gd name="connsiteX496" fmla="*/ 722147 w 7467600"/>
              <a:gd name="connsiteY496" fmla="*/ 5393091 h 6858000"/>
              <a:gd name="connsiteX497" fmla="*/ 1485552 w 7467600"/>
              <a:gd name="connsiteY497" fmla="*/ 5313202 h 6858000"/>
              <a:gd name="connsiteX498" fmla="*/ 2143004 w 7467600"/>
              <a:gd name="connsiteY498" fmla="*/ 5402420 h 6858000"/>
              <a:gd name="connsiteX499" fmla="*/ 1933391 w 7467600"/>
              <a:gd name="connsiteY499" fmla="*/ 5156971 h 6858000"/>
              <a:gd name="connsiteX500" fmla="*/ 1827118 w 7467600"/>
              <a:gd name="connsiteY500" fmla="*/ 4968410 h 6858000"/>
              <a:gd name="connsiteX501" fmla="*/ 1837349 w 7467600"/>
              <a:gd name="connsiteY501" fmla="*/ 4956357 h 6858000"/>
              <a:gd name="connsiteX502" fmla="*/ 2162835 w 7467600"/>
              <a:gd name="connsiteY502" fmla="*/ 5187853 h 6858000"/>
              <a:gd name="connsiteX503" fmla="*/ 2257167 w 7467600"/>
              <a:gd name="connsiteY503" fmla="*/ 5462123 h 6858000"/>
              <a:gd name="connsiteX504" fmla="*/ 2261598 w 7467600"/>
              <a:gd name="connsiteY504" fmla="*/ 5467998 h 6858000"/>
              <a:gd name="connsiteX505" fmla="*/ 2437177 w 7467600"/>
              <a:gd name="connsiteY505" fmla="*/ 5479608 h 6858000"/>
              <a:gd name="connsiteX506" fmla="*/ 2445247 w 7467600"/>
              <a:gd name="connsiteY506" fmla="*/ 5483476 h 6858000"/>
              <a:gd name="connsiteX507" fmla="*/ 2743626 w 7467600"/>
              <a:gd name="connsiteY507" fmla="*/ 5304819 h 6858000"/>
              <a:gd name="connsiteX508" fmla="*/ 3048102 w 7467600"/>
              <a:gd name="connsiteY508" fmla="*/ 5150595 h 6858000"/>
              <a:gd name="connsiteX509" fmla="*/ 1799414 w 7467600"/>
              <a:gd name="connsiteY509" fmla="*/ 4694732 h 6858000"/>
              <a:gd name="connsiteX510" fmla="*/ 1771735 w 7467600"/>
              <a:gd name="connsiteY510" fmla="*/ 4619929 h 6858000"/>
              <a:gd name="connsiteX511" fmla="*/ 3104273 w 7467600"/>
              <a:gd name="connsiteY511" fmla="*/ 5076159 h 6858000"/>
              <a:gd name="connsiteX512" fmla="*/ 3113245 w 7467600"/>
              <a:gd name="connsiteY512" fmla="*/ 5090705 h 6858000"/>
              <a:gd name="connsiteX513" fmla="*/ 3126294 w 7467600"/>
              <a:gd name="connsiteY513" fmla="*/ 5114400 h 6858000"/>
              <a:gd name="connsiteX514" fmla="*/ 3937433 w 7467600"/>
              <a:gd name="connsiteY514" fmla="*/ 4830473 h 6858000"/>
              <a:gd name="connsiteX515" fmla="*/ 3590475 w 7467600"/>
              <a:gd name="connsiteY515" fmla="*/ 4597974 h 6858000"/>
              <a:gd name="connsiteX516" fmla="*/ 3100264 w 7467600"/>
              <a:gd name="connsiteY516" fmla="*/ 4579845 h 6858000"/>
              <a:gd name="connsiteX517" fmla="*/ 2183576 w 7467600"/>
              <a:gd name="connsiteY517" fmla="*/ 4227150 h 6858000"/>
              <a:gd name="connsiteX518" fmla="*/ 2151029 w 7467600"/>
              <a:gd name="connsiteY518" fmla="*/ 4146947 h 6858000"/>
              <a:gd name="connsiteX519" fmla="*/ 3563434 w 7467600"/>
              <a:gd name="connsiteY519" fmla="*/ 4469115 h 6858000"/>
              <a:gd name="connsiteX520" fmla="*/ 3177952 w 7467600"/>
              <a:gd name="connsiteY520" fmla="*/ 3657386 h 6858000"/>
              <a:gd name="connsiteX521" fmla="*/ 3189263 w 7467600"/>
              <a:gd name="connsiteY521" fmla="*/ 3625726 h 6858000"/>
              <a:gd name="connsiteX522" fmla="*/ 3560912 w 7467600"/>
              <a:gd name="connsiteY522" fmla="*/ 4079863 h 6858000"/>
              <a:gd name="connsiteX523" fmla="*/ 3626636 w 7467600"/>
              <a:gd name="connsiteY523" fmla="*/ 4512230 h 6858000"/>
              <a:gd name="connsiteX524" fmla="*/ 3653088 w 7467600"/>
              <a:gd name="connsiteY524" fmla="*/ 4521417 h 6858000"/>
              <a:gd name="connsiteX525" fmla="*/ 3988128 w 7467600"/>
              <a:gd name="connsiteY525" fmla="*/ 4817267 h 6858000"/>
              <a:gd name="connsiteX526" fmla="*/ 4830582 w 7467600"/>
              <a:gd name="connsiteY526" fmla="*/ 4676000 h 6858000"/>
              <a:gd name="connsiteX527" fmla="*/ 4830100 w 7467600"/>
              <a:gd name="connsiteY527" fmla="*/ 4675554 h 6858000"/>
              <a:gd name="connsiteX528" fmla="*/ 4036318 w 7467600"/>
              <a:gd name="connsiteY528" fmla="*/ 4147013 h 6858000"/>
              <a:gd name="connsiteX529" fmla="*/ 3432098 w 7467600"/>
              <a:gd name="connsiteY529" fmla="*/ 3537312 h 6858000"/>
              <a:gd name="connsiteX530" fmla="*/ 3446761 w 7467600"/>
              <a:gd name="connsiteY530" fmla="*/ 3461278 h 6858000"/>
              <a:gd name="connsiteX531" fmla="*/ 4419733 w 7467600"/>
              <a:gd name="connsiteY531" fmla="*/ 3963555 h 6858000"/>
              <a:gd name="connsiteX532" fmla="*/ 4781371 w 7467600"/>
              <a:gd name="connsiteY532" fmla="*/ 4458604 h 6858000"/>
              <a:gd name="connsiteX533" fmla="*/ 4780440 w 7467600"/>
              <a:gd name="connsiteY533" fmla="*/ 4470290 h 6858000"/>
              <a:gd name="connsiteX534" fmla="*/ 4898954 w 7467600"/>
              <a:gd name="connsiteY534" fmla="*/ 4662092 h 6858000"/>
              <a:gd name="connsiteX535" fmla="*/ 4900699 w 7467600"/>
              <a:gd name="connsiteY535" fmla="*/ 4670867 h 6858000"/>
              <a:gd name="connsiteX536" fmla="*/ 5714511 w 7467600"/>
              <a:gd name="connsiteY536" fmla="*/ 4663483 h 6858000"/>
              <a:gd name="connsiteX537" fmla="*/ 5464793 w 7467600"/>
              <a:gd name="connsiteY537" fmla="*/ 4393556 h 6858000"/>
              <a:gd name="connsiteX538" fmla="*/ 5461897 w 7467600"/>
              <a:gd name="connsiteY538" fmla="*/ 4390879 h 6858000"/>
              <a:gd name="connsiteX539" fmla="*/ 4294126 w 7467600"/>
              <a:gd name="connsiteY539" fmla="*/ 3303048 h 6858000"/>
              <a:gd name="connsiteX540" fmla="*/ 4305321 w 7467600"/>
              <a:gd name="connsiteY540" fmla="*/ 3256953 h 6858000"/>
              <a:gd name="connsiteX541" fmla="*/ 4949299 w 7467600"/>
              <a:gd name="connsiteY541" fmla="*/ 3766336 h 6858000"/>
              <a:gd name="connsiteX542" fmla="*/ 5291452 w 7467600"/>
              <a:gd name="connsiteY542" fmla="*/ 4076801 h 6858000"/>
              <a:gd name="connsiteX543" fmla="*/ 5434998 w 7467600"/>
              <a:gd name="connsiteY543" fmla="*/ 4254100 h 6858000"/>
              <a:gd name="connsiteX544" fmla="*/ 5351015 w 7467600"/>
              <a:gd name="connsiteY544" fmla="*/ 3760989 h 6858000"/>
              <a:gd name="connsiteX545" fmla="*/ 5413780 w 7467600"/>
              <a:gd name="connsiteY545" fmla="*/ 2966265 h 6858000"/>
              <a:gd name="connsiteX546" fmla="*/ 5425627 w 7467600"/>
              <a:gd name="connsiteY546" fmla="*/ 2954192 h 6858000"/>
              <a:gd name="connsiteX547" fmla="*/ 6604735 w 7467600"/>
              <a:gd name="connsiteY547" fmla="*/ 2041381 h 6858000"/>
              <a:gd name="connsiteX548" fmla="*/ 7204487 w 7467600"/>
              <a:gd name="connsiteY548" fmla="*/ 2742112 h 6858000"/>
              <a:gd name="connsiteX549" fmla="*/ 7131592 w 7467600"/>
              <a:gd name="connsiteY549" fmla="*/ 2672096 h 6858000"/>
              <a:gd name="connsiteX550" fmla="*/ 6996344 w 7467600"/>
              <a:gd name="connsiteY550" fmla="*/ 2518310 h 6858000"/>
              <a:gd name="connsiteX551" fmla="*/ 6735495 w 7467600"/>
              <a:gd name="connsiteY551" fmla="*/ 2196890 h 6858000"/>
              <a:gd name="connsiteX552" fmla="*/ 6721901 w 7467600"/>
              <a:gd name="connsiteY552" fmla="*/ 2179274 h 6858000"/>
              <a:gd name="connsiteX553" fmla="*/ 6604735 w 7467600"/>
              <a:gd name="connsiteY553" fmla="*/ 2041381 h 6858000"/>
              <a:gd name="connsiteX554" fmla="*/ 6591670 w 7467600"/>
              <a:gd name="connsiteY554" fmla="*/ 1988277 h 6858000"/>
              <a:gd name="connsiteX555" fmla="*/ 6747349 w 7467600"/>
              <a:gd name="connsiteY555" fmla="*/ 2160069 h 6858000"/>
              <a:gd name="connsiteX556" fmla="*/ 6760943 w 7467600"/>
              <a:gd name="connsiteY556" fmla="*/ 2177686 h 6858000"/>
              <a:gd name="connsiteX557" fmla="*/ 7021065 w 7467600"/>
              <a:gd name="connsiteY557" fmla="*/ 2498102 h 6858000"/>
              <a:gd name="connsiteX558" fmla="*/ 7155223 w 7467600"/>
              <a:gd name="connsiteY558" fmla="*/ 2650386 h 6858000"/>
              <a:gd name="connsiteX559" fmla="*/ 7203167 w 7467600"/>
              <a:gd name="connsiteY559" fmla="*/ 2697288 h 6858000"/>
              <a:gd name="connsiteX560" fmla="*/ 6937703 w 7467600"/>
              <a:gd name="connsiteY560" fmla="*/ 2321981 h 6858000"/>
              <a:gd name="connsiteX561" fmla="*/ 6591670 w 7467600"/>
              <a:gd name="connsiteY561" fmla="*/ 1988277 h 6858000"/>
              <a:gd name="connsiteX562" fmla="*/ 5798671 w 7467600"/>
              <a:gd name="connsiteY562" fmla="*/ 1981601 h 6858000"/>
              <a:gd name="connsiteX563" fmla="*/ 5754709 w 7467600"/>
              <a:gd name="connsiteY563" fmla="*/ 2071454 h 6858000"/>
              <a:gd name="connsiteX564" fmla="*/ 5763044 w 7467600"/>
              <a:gd name="connsiteY564" fmla="*/ 2842206 h 6858000"/>
              <a:gd name="connsiteX565" fmla="*/ 5764974 w 7467600"/>
              <a:gd name="connsiteY565" fmla="*/ 2799609 h 6858000"/>
              <a:gd name="connsiteX566" fmla="*/ 5767665 w 7467600"/>
              <a:gd name="connsiteY566" fmla="*/ 2666409 h 6858000"/>
              <a:gd name="connsiteX567" fmla="*/ 5763055 w 7467600"/>
              <a:gd name="connsiteY567" fmla="*/ 2579705 h 6858000"/>
              <a:gd name="connsiteX568" fmla="*/ 5758079 w 7467600"/>
              <a:gd name="connsiteY568" fmla="*/ 2492508 h 6858000"/>
              <a:gd name="connsiteX569" fmla="*/ 5779325 w 7467600"/>
              <a:gd name="connsiteY569" fmla="*/ 2197069 h 6858000"/>
              <a:gd name="connsiteX570" fmla="*/ 5798671 w 7467600"/>
              <a:gd name="connsiteY570" fmla="*/ 1981601 h 6858000"/>
              <a:gd name="connsiteX571" fmla="*/ 5829202 w 7467600"/>
              <a:gd name="connsiteY571" fmla="*/ 1971679 h 6858000"/>
              <a:gd name="connsiteX572" fmla="*/ 5809558 w 7467600"/>
              <a:gd name="connsiteY572" fmla="*/ 2198043 h 6858000"/>
              <a:gd name="connsiteX573" fmla="*/ 5788653 w 7467600"/>
              <a:gd name="connsiteY573" fmla="*/ 2489430 h 6858000"/>
              <a:gd name="connsiteX574" fmla="*/ 5793439 w 7467600"/>
              <a:gd name="connsiteY574" fmla="*/ 2575235 h 6858000"/>
              <a:gd name="connsiteX575" fmla="*/ 5796837 w 7467600"/>
              <a:gd name="connsiteY575" fmla="*/ 2637633 h 6858000"/>
              <a:gd name="connsiteX576" fmla="*/ 5818614 w 7467600"/>
              <a:gd name="connsiteY576" fmla="*/ 2473055 h 6858000"/>
              <a:gd name="connsiteX577" fmla="*/ 5829202 w 7467600"/>
              <a:gd name="connsiteY577" fmla="*/ 1971679 h 6858000"/>
              <a:gd name="connsiteX578" fmla="*/ 5911389 w 7467600"/>
              <a:gd name="connsiteY578" fmla="*/ 1898371 h 6858000"/>
              <a:gd name="connsiteX579" fmla="*/ 6237627 w 7467600"/>
              <a:gd name="connsiteY579" fmla="*/ 2231921 h 6858000"/>
              <a:gd name="connsiteX580" fmla="*/ 5911389 w 7467600"/>
              <a:gd name="connsiteY580" fmla="*/ 1898371 h 6858000"/>
              <a:gd name="connsiteX581" fmla="*/ 6944437 w 7467600"/>
              <a:gd name="connsiteY581" fmla="*/ 1575402 h 6858000"/>
              <a:gd name="connsiteX582" fmla="*/ 6304730 w 7467600"/>
              <a:gd name="connsiteY582" fmla="*/ 1766654 h 6858000"/>
              <a:gd name="connsiteX583" fmla="*/ 6944437 w 7467600"/>
              <a:gd name="connsiteY583" fmla="*/ 1575402 h 6858000"/>
              <a:gd name="connsiteX584" fmla="*/ 7019523 w 7467600"/>
              <a:gd name="connsiteY584" fmla="*/ 1519450 h 6858000"/>
              <a:gd name="connsiteX585" fmla="*/ 6298091 w 7467600"/>
              <a:gd name="connsiteY585" fmla="*/ 1737122 h 6858000"/>
              <a:gd name="connsiteX586" fmla="*/ 7019523 w 7467600"/>
              <a:gd name="connsiteY586" fmla="*/ 1519450 h 6858000"/>
              <a:gd name="connsiteX587" fmla="*/ 2399523 w 7467600"/>
              <a:gd name="connsiteY587" fmla="*/ 1428234 h 6858000"/>
              <a:gd name="connsiteX588" fmla="*/ 2224982 w 7467600"/>
              <a:gd name="connsiteY588" fmla="*/ 1826201 h 6858000"/>
              <a:gd name="connsiteX589" fmla="*/ 2096099 w 7467600"/>
              <a:gd name="connsiteY589" fmla="*/ 2345900 h 6858000"/>
              <a:gd name="connsiteX590" fmla="*/ 2283317 w 7467600"/>
              <a:gd name="connsiteY590" fmla="*/ 1796925 h 6858000"/>
              <a:gd name="connsiteX591" fmla="*/ 2399523 w 7467600"/>
              <a:gd name="connsiteY591" fmla="*/ 1428234 h 6858000"/>
              <a:gd name="connsiteX592" fmla="*/ 2448558 w 7467600"/>
              <a:gd name="connsiteY592" fmla="*/ 1373435 h 6858000"/>
              <a:gd name="connsiteX593" fmla="*/ 2312521 w 7467600"/>
              <a:gd name="connsiteY593" fmla="*/ 1806140 h 6858000"/>
              <a:gd name="connsiteX594" fmla="*/ 2127533 w 7467600"/>
              <a:gd name="connsiteY594" fmla="*/ 2348380 h 6858000"/>
              <a:gd name="connsiteX595" fmla="*/ 2358080 w 7467600"/>
              <a:gd name="connsiteY595" fmla="*/ 1866134 h 6858000"/>
              <a:gd name="connsiteX596" fmla="*/ 2407436 w 7467600"/>
              <a:gd name="connsiteY596" fmla="*/ 1651070 h 6858000"/>
              <a:gd name="connsiteX597" fmla="*/ 2448558 w 7467600"/>
              <a:gd name="connsiteY597" fmla="*/ 1373435 h 6858000"/>
              <a:gd name="connsiteX598" fmla="*/ 278707 w 7467600"/>
              <a:gd name="connsiteY598" fmla="*/ 1352270 h 6858000"/>
              <a:gd name="connsiteX599" fmla="*/ 321570 w 7467600"/>
              <a:gd name="connsiteY599" fmla="*/ 1861610 h 6858000"/>
              <a:gd name="connsiteX600" fmla="*/ 294281 w 7467600"/>
              <a:gd name="connsiteY600" fmla="*/ 1440658 h 6858000"/>
              <a:gd name="connsiteX601" fmla="*/ 278707 w 7467600"/>
              <a:gd name="connsiteY601" fmla="*/ 1352270 h 6858000"/>
              <a:gd name="connsiteX602" fmla="*/ 1423821 w 7467600"/>
              <a:gd name="connsiteY602" fmla="*/ 1351958 h 6858000"/>
              <a:gd name="connsiteX603" fmla="*/ 1638521 w 7467600"/>
              <a:gd name="connsiteY603" fmla="*/ 1908470 h 6858000"/>
              <a:gd name="connsiteX604" fmla="*/ 1754199 w 7467600"/>
              <a:gd name="connsiteY604" fmla="*/ 2149284 h 6858000"/>
              <a:gd name="connsiteX605" fmla="*/ 1908359 w 7467600"/>
              <a:gd name="connsiteY605" fmla="*/ 2364988 h 6858000"/>
              <a:gd name="connsiteX606" fmla="*/ 1647661 w 7467600"/>
              <a:gd name="connsiteY606" fmla="*/ 1825945 h 6858000"/>
              <a:gd name="connsiteX607" fmla="*/ 1423821 w 7467600"/>
              <a:gd name="connsiteY607" fmla="*/ 1351958 h 6858000"/>
              <a:gd name="connsiteX608" fmla="*/ 1431890 w 7467600"/>
              <a:gd name="connsiteY608" fmla="*/ 1306475 h 6858000"/>
              <a:gd name="connsiteX609" fmla="*/ 1507597 w 7467600"/>
              <a:gd name="connsiteY609" fmla="*/ 1446132 h 6858000"/>
              <a:gd name="connsiteX610" fmla="*/ 1674586 w 7467600"/>
              <a:gd name="connsiteY610" fmla="*/ 1813832 h 6858000"/>
              <a:gd name="connsiteX611" fmla="*/ 1815950 w 7467600"/>
              <a:gd name="connsiteY611" fmla="*/ 2128564 h 6858000"/>
              <a:gd name="connsiteX612" fmla="*/ 1984242 w 7467600"/>
              <a:gd name="connsiteY612" fmla="*/ 2430829 h 6858000"/>
              <a:gd name="connsiteX613" fmla="*/ 2014023 w 7467600"/>
              <a:gd name="connsiteY613" fmla="*/ 2450995 h 6858000"/>
              <a:gd name="connsiteX614" fmla="*/ 1747337 w 7467600"/>
              <a:gd name="connsiteY614" fmla="*/ 1855264 h 6858000"/>
              <a:gd name="connsiteX615" fmla="*/ 1533749 w 7467600"/>
              <a:gd name="connsiteY615" fmla="*/ 1478656 h 6858000"/>
              <a:gd name="connsiteX616" fmla="*/ 1431890 w 7467600"/>
              <a:gd name="connsiteY616" fmla="*/ 1306475 h 6858000"/>
              <a:gd name="connsiteX617" fmla="*/ 5052692 w 7467600"/>
              <a:gd name="connsiteY617" fmla="*/ 1292994 h 6858000"/>
              <a:gd name="connsiteX618" fmla="*/ 5200661 w 7467600"/>
              <a:gd name="connsiteY618" fmla="*/ 1635186 h 6858000"/>
              <a:gd name="connsiteX619" fmla="*/ 5297138 w 7467600"/>
              <a:gd name="connsiteY619" fmla="*/ 1906351 h 6858000"/>
              <a:gd name="connsiteX620" fmla="*/ 5052692 w 7467600"/>
              <a:gd name="connsiteY620" fmla="*/ 1292994 h 6858000"/>
              <a:gd name="connsiteX621" fmla="*/ 5009948 w 7467600"/>
              <a:gd name="connsiteY621" fmla="*/ 1273619 h 6858000"/>
              <a:gd name="connsiteX622" fmla="*/ 5121777 w 7467600"/>
              <a:gd name="connsiteY622" fmla="*/ 1654213 h 6858000"/>
              <a:gd name="connsiteX623" fmla="*/ 5293545 w 7467600"/>
              <a:gd name="connsiteY623" fmla="*/ 2072247 h 6858000"/>
              <a:gd name="connsiteX624" fmla="*/ 5294042 w 7467600"/>
              <a:gd name="connsiteY624" fmla="*/ 2065019 h 6858000"/>
              <a:gd name="connsiteX625" fmla="*/ 5171936 w 7467600"/>
              <a:gd name="connsiteY625" fmla="*/ 1647613 h 6858000"/>
              <a:gd name="connsiteX626" fmla="*/ 5009948 w 7467600"/>
              <a:gd name="connsiteY626" fmla="*/ 1273619 h 6858000"/>
              <a:gd name="connsiteX627" fmla="*/ 655236 w 7467600"/>
              <a:gd name="connsiteY627" fmla="*/ 1268632 h 6858000"/>
              <a:gd name="connsiteX628" fmla="*/ 839521 w 7467600"/>
              <a:gd name="connsiteY628" fmla="*/ 1685315 h 6858000"/>
              <a:gd name="connsiteX629" fmla="*/ 1109416 w 7467600"/>
              <a:gd name="connsiteY629" fmla="*/ 2061663 h 6858000"/>
              <a:gd name="connsiteX630" fmla="*/ 1298300 w 7467600"/>
              <a:gd name="connsiteY630" fmla="*/ 2247742 h 6858000"/>
              <a:gd name="connsiteX631" fmla="*/ 1125871 w 7467600"/>
              <a:gd name="connsiteY631" fmla="*/ 1989513 h 6858000"/>
              <a:gd name="connsiteX632" fmla="*/ 981574 w 7467600"/>
              <a:gd name="connsiteY632" fmla="*/ 1783157 h 6858000"/>
              <a:gd name="connsiteX633" fmla="*/ 922198 w 7467600"/>
              <a:gd name="connsiteY633" fmla="*/ 1677437 h 6858000"/>
              <a:gd name="connsiteX634" fmla="*/ 869293 w 7467600"/>
              <a:gd name="connsiteY634" fmla="*/ 1583214 h 6858000"/>
              <a:gd name="connsiteX635" fmla="*/ 751431 w 7467600"/>
              <a:gd name="connsiteY635" fmla="*/ 1405731 h 6858000"/>
              <a:gd name="connsiteX636" fmla="*/ 655236 w 7467600"/>
              <a:gd name="connsiteY636" fmla="*/ 1268632 h 6858000"/>
              <a:gd name="connsiteX637" fmla="*/ 6516292 w 7467600"/>
              <a:gd name="connsiteY637" fmla="*/ 1263064 h 6858000"/>
              <a:gd name="connsiteX638" fmla="*/ 5736320 w 7467600"/>
              <a:gd name="connsiteY638" fmla="*/ 1501803 h 6858000"/>
              <a:gd name="connsiteX639" fmla="*/ 6516292 w 7467600"/>
              <a:gd name="connsiteY639" fmla="*/ 1263064 h 6858000"/>
              <a:gd name="connsiteX640" fmla="*/ 291466 w 7467600"/>
              <a:gd name="connsiteY640" fmla="*/ 1250369 h 6858000"/>
              <a:gd name="connsiteX641" fmla="*/ 323180 w 7467600"/>
              <a:gd name="connsiteY641" fmla="*/ 1435283 h 6858000"/>
              <a:gd name="connsiteX642" fmla="*/ 349381 w 7467600"/>
              <a:gd name="connsiteY642" fmla="*/ 1875041 h 6858000"/>
              <a:gd name="connsiteX643" fmla="*/ 374363 w 7467600"/>
              <a:gd name="connsiteY643" fmla="*/ 1506494 h 6858000"/>
              <a:gd name="connsiteX644" fmla="*/ 302168 w 7467600"/>
              <a:gd name="connsiteY644" fmla="*/ 1274495 h 6858000"/>
              <a:gd name="connsiteX645" fmla="*/ 291466 w 7467600"/>
              <a:gd name="connsiteY645" fmla="*/ 1250369 h 6858000"/>
              <a:gd name="connsiteX646" fmla="*/ 678222 w 7467600"/>
              <a:gd name="connsiteY646" fmla="*/ 1248670 h 6858000"/>
              <a:gd name="connsiteX647" fmla="*/ 775536 w 7467600"/>
              <a:gd name="connsiteY647" fmla="*/ 1388015 h 6858000"/>
              <a:gd name="connsiteX648" fmla="*/ 894529 w 7467600"/>
              <a:gd name="connsiteY648" fmla="*/ 1567739 h 6858000"/>
              <a:gd name="connsiteX649" fmla="*/ 948000 w 7467600"/>
              <a:gd name="connsiteY649" fmla="*/ 1663088 h 6858000"/>
              <a:gd name="connsiteX650" fmla="*/ 1006812 w 7467600"/>
              <a:gd name="connsiteY650" fmla="*/ 1767683 h 6858000"/>
              <a:gd name="connsiteX651" fmla="*/ 1149133 w 7467600"/>
              <a:gd name="connsiteY651" fmla="*/ 1971513 h 6858000"/>
              <a:gd name="connsiteX652" fmla="*/ 1333952 w 7467600"/>
              <a:gd name="connsiteY652" fmla="*/ 2251620 h 6858000"/>
              <a:gd name="connsiteX653" fmla="*/ 1337329 w 7467600"/>
              <a:gd name="connsiteY653" fmla="*/ 2258350 h 6858000"/>
              <a:gd name="connsiteX654" fmla="*/ 1014726 w 7467600"/>
              <a:gd name="connsiteY654" fmla="*/ 1615556 h 6858000"/>
              <a:gd name="connsiteX655" fmla="*/ 678222 w 7467600"/>
              <a:gd name="connsiteY655" fmla="*/ 1248670 h 6858000"/>
              <a:gd name="connsiteX656" fmla="*/ 6691602 w 7467600"/>
              <a:gd name="connsiteY656" fmla="*/ 1140573 h 6858000"/>
              <a:gd name="connsiteX657" fmla="*/ 6571100 w 7467600"/>
              <a:gd name="connsiteY657" fmla="*/ 1183662 h 6858000"/>
              <a:gd name="connsiteX658" fmla="*/ 6241687 w 7467600"/>
              <a:gd name="connsiteY658" fmla="*/ 1257600 h 6858000"/>
              <a:gd name="connsiteX659" fmla="*/ 5693009 w 7467600"/>
              <a:gd name="connsiteY659" fmla="*/ 1478256 h 6858000"/>
              <a:gd name="connsiteX660" fmla="*/ 6548420 w 7467600"/>
              <a:gd name="connsiteY660" fmla="*/ 1214599 h 6858000"/>
              <a:gd name="connsiteX661" fmla="*/ 6605473 w 7467600"/>
              <a:gd name="connsiteY661" fmla="*/ 1184686 h 6858000"/>
              <a:gd name="connsiteX662" fmla="*/ 6691602 w 7467600"/>
              <a:gd name="connsiteY662" fmla="*/ 1140573 h 6858000"/>
              <a:gd name="connsiteX663" fmla="*/ 4002475 w 7467600"/>
              <a:gd name="connsiteY663" fmla="*/ 1037802 h 6858000"/>
              <a:gd name="connsiteX664" fmla="*/ 4000324 w 7467600"/>
              <a:gd name="connsiteY664" fmla="*/ 1039362 h 6858000"/>
              <a:gd name="connsiteX665" fmla="*/ 4002862 w 7467600"/>
              <a:gd name="connsiteY665" fmla="*/ 1042866 h 6858000"/>
              <a:gd name="connsiteX666" fmla="*/ 4002475 w 7467600"/>
              <a:gd name="connsiteY666" fmla="*/ 1037802 h 6858000"/>
              <a:gd name="connsiteX667" fmla="*/ 506322 w 7467600"/>
              <a:gd name="connsiteY667" fmla="*/ 1020997 h 6858000"/>
              <a:gd name="connsiteX668" fmla="*/ 533068 w 7467600"/>
              <a:gd name="connsiteY668" fmla="*/ 1029409 h 6858000"/>
              <a:gd name="connsiteX669" fmla="*/ 1232525 w 7467600"/>
              <a:gd name="connsiteY669" fmla="*/ 1804675 h 6858000"/>
              <a:gd name="connsiteX670" fmla="*/ 1388858 w 7467600"/>
              <a:gd name="connsiteY670" fmla="*/ 2368011 h 6858000"/>
              <a:gd name="connsiteX671" fmla="*/ 1384098 w 7467600"/>
              <a:gd name="connsiteY671" fmla="*/ 2378125 h 6858000"/>
              <a:gd name="connsiteX672" fmla="*/ 1425393 w 7467600"/>
              <a:gd name="connsiteY672" fmla="*/ 2589124 h 6858000"/>
              <a:gd name="connsiteX673" fmla="*/ 1424001 w 7467600"/>
              <a:gd name="connsiteY673" fmla="*/ 2597541 h 6858000"/>
              <a:gd name="connsiteX674" fmla="*/ 2152729 w 7467600"/>
              <a:gd name="connsiteY674" fmla="*/ 2864487 h 6858000"/>
              <a:gd name="connsiteX675" fmla="*/ 2020609 w 7467600"/>
              <a:gd name="connsiteY675" fmla="*/ 2539671 h 6858000"/>
              <a:gd name="connsiteX676" fmla="*/ 2018920 w 7467600"/>
              <a:gd name="connsiteY676" fmla="*/ 2536309 h 6858000"/>
              <a:gd name="connsiteX677" fmla="*/ 1342441 w 7467600"/>
              <a:gd name="connsiteY677" fmla="*/ 1173017 h 6858000"/>
              <a:gd name="connsiteX678" fmla="*/ 1367925 w 7467600"/>
              <a:gd name="connsiteY678" fmla="*/ 1135648 h 6858000"/>
              <a:gd name="connsiteX679" fmla="*/ 1771401 w 7467600"/>
              <a:gd name="connsiteY679" fmla="*/ 1806673 h 6858000"/>
              <a:gd name="connsiteX680" fmla="*/ 1972385 w 7467600"/>
              <a:gd name="connsiteY680" fmla="*/ 2198735 h 6858000"/>
              <a:gd name="connsiteX681" fmla="*/ 2040892 w 7467600"/>
              <a:gd name="connsiteY681" fmla="*/ 2405205 h 6858000"/>
              <a:gd name="connsiteX682" fmla="*/ 2131689 w 7467600"/>
              <a:gd name="connsiteY682" fmla="*/ 1936926 h 6858000"/>
              <a:gd name="connsiteX683" fmla="*/ 2454820 w 7467600"/>
              <a:gd name="connsiteY683" fmla="*/ 1248808 h 6858000"/>
              <a:gd name="connsiteX684" fmla="*/ 2492512 w 7467600"/>
              <a:gd name="connsiteY684" fmla="*/ 1302920 h 6858000"/>
              <a:gd name="connsiteX685" fmla="*/ 2081216 w 7467600"/>
              <a:gd name="connsiteY685" fmla="*/ 2527513 h 6858000"/>
              <a:gd name="connsiteX686" fmla="*/ 2081211 w 7467600"/>
              <a:gd name="connsiteY686" fmla="*/ 2528916 h 6858000"/>
              <a:gd name="connsiteX687" fmla="*/ 2199067 w 7467600"/>
              <a:gd name="connsiteY687" fmla="*/ 2884061 h 6858000"/>
              <a:gd name="connsiteX688" fmla="*/ 3192586 w 7467600"/>
              <a:gd name="connsiteY688" fmla="*/ 3411496 h 6858000"/>
              <a:gd name="connsiteX689" fmla="*/ 3182620 w 7467600"/>
              <a:gd name="connsiteY689" fmla="*/ 3483279 h 6858000"/>
              <a:gd name="connsiteX690" fmla="*/ 2435119 w 7467600"/>
              <a:gd name="connsiteY690" fmla="*/ 3080173 h 6858000"/>
              <a:gd name="connsiteX691" fmla="*/ 2410152 w 7467600"/>
              <a:gd name="connsiteY691" fmla="*/ 3063751 h 6858000"/>
              <a:gd name="connsiteX692" fmla="*/ 2408099 w 7467600"/>
              <a:gd name="connsiteY692" fmla="*/ 3064403 h 6858000"/>
              <a:gd name="connsiteX693" fmla="*/ 2407218 w 7467600"/>
              <a:gd name="connsiteY693" fmla="*/ 3070324 h 6858000"/>
              <a:gd name="connsiteX694" fmla="*/ 2380138 w 7467600"/>
              <a:gd name="connsiteY694" fmla="*/ 3099341 h 6858000"/>
              <a:gd name="connsiteX695" fmla="*/ 1765923 w 7467600"/>
              <a:gd name="connsiteY695" fmla="*/ 3581043 h 6858000"/>
              <a:gd name="connsiteX696" fmla="*/ 1702258 w 7467600"/>
              <a:gd name="connsiteY696" fmla="*/ 3612286 h 6858000"/>
              <a:gd name="connsiteX697" fmla="*/ 1538370 w 7467600"/>
              <a:gd name="connsiteY697" fmla="*/ 3811804 h 6858000"/>
              <a:gd name="connsiteX698" fmla="*/ 542867 w 7467600"/>
              <a:gd name="connsiteY698" fmla="*/ 4944092 h 6858000"/>
              <a:gd name="connsiteX699" fmla="*/ 515800 w 7467600"/>
              <a:gd name="connsiteY699" fmla="*/ 4862180 h 6858000"/>
              <a:gd name="connsiteX700" fmla="*/ 909145 w 7467600"/>
              <a:gd name="connsiteY700" fmla="*/ 4199225 h 6858000"/>
              <a:gd name="connsiteX701" fmla="*/ 1214067 w 7467600"/>
              <a:gd name="connsiteY701" fmla="*/ 3908561 h 6858000"/>
              <a:gd name="connsiteX702" fmla="*/ 640967 w 7467600"/>
              <a:gd name="connsiteY702" fmla="*/ 4105601 h 6858000"/>
              <a:gd name="connsiteX703" fmla="*/ 112563 w 7467600"/>
              <a:gd name="connsiteY703" fmla="*/ 4396952 h 6858000"/>
              <a:gd name="connsiteX704" fmla="*/ 0 w 7467600"/>
              <a:gd name="connsiteY704" fmla="*/ 4466006 h 6858000"/>
              <a:gd name="connsiteX705" fmla="*/ 0 w 7467600"/>
              <a:gd name="connsiteY705" fmla="*/ 4233763 h 6858000"/>
              <a:gd name="connsiteX706" fmla="*/ 36881 w 7467600"/>
              <a:gd name="connsiteY706" fmla="*/ 4200118 h 6858000"/>
              <a:gd name="connsiteX707" fmla="*/ 910534 w 7467600"/>
              <a:gd name="connsiteY707" fmla="*/ 3629753 h 6858000"/>
              <a:gd name="connsiteX708" fmla="*/ 1578717 w 7467600"/>
              <a:gd name="connsiteY708" fmla="*/ 3575982 h 6858000"/>
              <a:gd name="connsiteX709" fmla="*/ 2338780 w 7467600"/>
              <a:gd name="connsiteY709" fmla="*/ 3033725 h 6858000"/>
              <a:gd name="connsiteX710" fmla="*/ 1807991 w 7467600"/>
              <a:gd name="connsiteY710" fmla="*/ 2807184 h 6858000"/>
              <a:gd name="connsiteX711" fmla="*/ 1416358 w 7467600"/>
              <a:gd name="connsiteY711" fmla="*/ 3112571 h 6858000"/>
              <a:gd name="connsiteX712" fmla="*/ 939066 w 7467600"/>
              <a:gd name="connsiteY712" fmla="*/ 3378798 h 6858000"/>
              <a:gd name="connsiteX713" fmla="*/ 115099 w 7467600"/>
              <a:gd name="connsiteY713" fmla="*/ 3607650 h 6858000"/>
              <a:gd name="connsiteX714" fmla="*/ 97284 w 7467600"/>
              <a:gd name="connsiteY714" fmla="*/ 3520393 h 6858000"/>
              <a:gd name="connsiteX715" fmla="*/ 922050 w 7467600"/>
              <a:gd name="connsiteY715" fmla="*/ 3074867 h 6858000"/>
              <a:gd name="connsiteX716" fmla="*/ 1405265 w 7467600"/>
              <a:gd name="connsiteY716" fmla="*/ 3016319 h 6858000"/>
              <a:gd name="connsiteX717" fmla="*/ 1407512 w 7467600"/>
              <a:gd name="connsiteY717" fmla="*/ 3018001 h 6858000"/>
              <a:gd name="connsiteX718" fmla="*/ 1726266 w 7467600"/>
              <a:gd name="connsiteY718" fmla="*/ 2777274 h 6858000"/>
              <a:gd name="connsiteX719" fmla="*/ 625390 w 7467600"/>
              <a:gd name="connsiteY719" fmla="*/ 2514541 h 6858000"/>
              <a:gd name="connsiteX720" fmla="*/ 619799 w 7467600"/>
              <a:gd name="connsiteY720" fmla="*/ 2527180 h 6858000"/>
              <a:gd name="connsiteX721" fmla="*/ 310030 w 7467600"/>
              <a:gd name="connsiteY721" fmla="*/ 2771818 h 6858000"/>
              <a:gd name="connsiteX722" fmla="*/ 173877 w 7467600"/>
              <a:gd name="connsiteY722" fmla="*/ 2937056 h 6858000"/>
              <a:gd name="connsiteX723" fmla="*/ 77889 w 7467600"/>
              <a:gd name="connsiteY723" fmla="*/ 3138440 h 6858000"/>
              <a:gd name="connsiteX724" fmla="*/ 0 w 7467600"/>
              <a:gd name="connsiteY724" fmla="*/ 3271395 h 6858000"/>
              <a:gd name="connsiteX725" fmla="*/ 0 w 7467600"/>
              <a:gd name="connsiteY725" fmla="*/ 3153002 h 6858000"/>
              <a:gd name="connsiteX726" fmla="*/ 2386 w 7467600"/>
              <a:gd name="connsiteY726" fmla="*/ 3149203 h 6858000"/>
              <a:gd name="connsiteX727" fmla="*/ 89753 w 7467600"/>
              <a:gd name="connsiteY727" fmla="*/ 2987702 h 6858000"/>
              <a:gd name="connsiteX728" fmla="*/ 76869 w 7467600"/>
              <a:gd name="connsiteY728" fmla="*/ 3005404 h 6858000"/>
              <a:gd name="connsiteX729" fmla="*/ 32049 w 7467600"/>
              <a:gd name="connsiteY729" fmla="*/ 3065814 h 6858000"/>
              <a:gd name="connsiteX730" fmla="*/ 0 w 7467600"/>
              <a:gd name="connsiteY730" fmla="*/ 3108744 h 6858000"/>
              <a:gd name="connsiteX731" fmla="*/ 0 w 7467600"/>
              <a:gd name="connsiteY731" fmla="*/ 3058059 h 6858000"/>
              <a:gd name="connsiteX732" fmla="*/ 7610 w 7467600"/>
              <a:gd name="connsiteY732" fmla="*/ 3047889 h 6858000"/>
              <a:gd name="connsiteX733" fmla="*/ 52419 w 7467600"/>
              <a:gd name="connsiteY733" fmla="*/ 2987479 h 6858000"/>
              <a:gd name="connsiteX734" fmla="*/ 59142 w 7467600"/>
              <a:gd name="connsiteY734" fmla="*/ 2978488 h 6858000"/>
              <a:gd name="connsiteX735" fmla="*/ 0 w 7467600"/>
              <a:gd name="connsiteY735" fmla="*/ 3015334 h 6858000"/>
              <a:gd name="connsiteX736" fmla="*/ 0 w 7467600"/>
              <a:gd name="connsiteY736" fmla="*/ 2914286 h 6858000"/>
              <a:gd name="connsiteX737" fmla="*/ 36383 w 7467600"/>
              <a:gd name="connsiteY737" fmla="*/ 2901128 h 6858000"/>
              <a:gd name="connsiteX738" fmla="*/ 156329 w 7467600"/>
              <a:gd name="connsiteY738" fmla="*/ 2840533 h 6858000"/>
              <a:gd name="connsiteX739" fmla="*/ 358355 w 7467600"/>
              <a:gd name="connsiteY739" fmla="*/ 2620471 h 6858000"/>
              <a:gd name="connsiteX740" fmla="*/ 510577 w 7467600"/>
              <a:gd name="connsiteY740" fmla="*/ 2501244 h 6858000"/>
              <a:gd name="connsiteX741" fmla="*/ 211967 w 7467600"/>
              <a:gd name="connsiteY741" fmla="*/ 2479171 h 6858000"/>
              <a:gd name="connsiteX742" fmla="*/ 0 w 7467600"/>
              <a:gd name="connsiteY742" fmla="*/ 2476398 h 6858000"/>
              <a:gd name="connsiteX743" fmla="*/ 0 w 7467600"/>
              <a:gd name="connsiteY743" fmla="*/ 2389189 h 6858000"/>
              <a:gd name="connsiteX744" fmla="*/ 103062 w 7467600"/>
              <a:gd name="connsiteY744" fmla="*/ 2389518 h 6858000"/>
              <a:gd name="connsiteX745" fmla="*/ 510734 w 7467600"/>
              <a:gd name="connsiteY745" fmla="*/ 2416201 h 6858000"/>
              <a:gd name="connsiteX746" fmla="*/ 279257 w 7467600"/>
              <a:gd name="connsiteY746" fmla="*/ 2092102 h 6858000"/>
              <a:gd name="connsiteX747" fmla="*/ 65265 w 7467600"/>
              <a:gd name="connsiteY747" fmla="*/ 2006049 h 6858000"/>
              <a:gd name="connsiteX748" fmla="*/ 0 w 7467600"/>
              <a:gd name="connsiteY748" fmla="*/ 1982532 h 6858000"/>
              <a:gd name="connsiteX749" fmla="*/ 0 w 7467600"/>
              <a:gd name="connsiteY749" fmla="*/ 1912789 h 6858000"/>
              <a:gd name="connsiteX750" fmla="*/ 97460 w 7467600"/>
              <a:gd name="connsiteY750" fmla="*/ 1953725 h 6858000"/>
              <a:gd name="connsiteX751" fmla="*/ 221272 w 7467600"/>
              <a:gd name="connsiteY751" fmla="*/ 1980766 h 6858000"/>
              <a:gd name="connsiteX752" fmla="*/ 116765 w 7467600"/>
              <a:gd name="connsiteY752" fmla="*/ 1911033 h 6858000"/>
              <a:gd name="connsiteX753" fmla="*/ 16405 w 7467600"/>
              <a:gd name="connsiteY753" fmla="*/ 1803412 h 6858000"/>
              <a:gd name="connsiteX754" fmla="*/ 0 w 7467600"/>
              <a:gd name="connsiteY754" fmla="*/ 1784777 h 6858000"/>
              <a:gd name="connsiteX755" fmla="*/ 0 w 7467600"/>
              <a:gd name="connsiteY755" fmla="*/ 1740082 h 6858000"/>
              <a:gd name="connsiteX756" fmla="*/ 39394 w 7467600"/>
              <a:gd name="connsiteY756" fmla="*/ 1784856 h 6858000"/>
              <a:gd name="connsiteX757" fmla="*/ 135813 w 7467600"/>
              <a:gd name="connsiteY757" fmla="*/ 1888838 h 6858000"/>
              <a:gd name="connsiteX758" fmla="*/ 242575 w 7467600"/>
              <a:gd name="connsiteY758" fmla="*/ 1958841 h 6858000"/>
              <a:gd name="connsiteX759" fmla="*/ 82197 w 7467600"/>
              <a:gd name="connsiteY759" fmla="*/ 1754826 h 6858000"/>
              <a:gd name="connsiteX760" fmla="*/ 0 w 7467600"/>
              <a:gd name="connsiteY760" fmla="*/ 1679650 h 6858000"/>
              <a:gd name="connsiteX761" fmla="*/ 0 w 7467600"/>
              <a:gd name="connsiteY761" fmla="*/ 1602463 h 6858000"/>
              <a:gd name="connsiteX762" fmla="*/ 84689 w 7467600"/>
              <a:gd name="connsiteY762" fmla="*/ 1677442 h 6858000"/>
              <a:gd name="connsiteX763" fmla="*/ 298437 w 7467600"/>
              <a:gd name="connsiteY763" fmla="*/ 1968019 h 6858000"/>
              <a:gd name="connsiteX764" fmla="*/ 227269 w 7467600"/>
              <a:gd name="connsiteY764" fmla="*/ 1114064 h 6858000"/>
              <a:gd name="connsiteX765" fmla="*/ 248003 w 7467600"/>
              <a:gd name="connsiteY765" fmla="*/ 1089613 h 6858000"/>
              <a:gd name="connsiteX766" fmla="*/ 427020 w 7467600"/>
              <a:gd name="connsiteY766" fmla="*/ 1619803 h 6858000"/>
              <a:gd name="connsiteX767" fmla="*/ 340345 w 7467600"/>
              <a:gd name="connsiteY767" fmla="*/ 2027739 h 6858000"/>
              <a:gd name="connsiteX768" fmla="*/ 360865 w 7467600"/>
              <a:gd name="connsiteY768" fmla="*/ 2044827 h 6858000"/>
              <a:gd name="connsiteX769" fmla="*/ 560414 w 7467600"/>
              <a:gd name="connsiteY769" fmla="*/ 2421457 h 6858000"/>
              <a:gd name="connsiteX770" fmla="*/ 1359703 w 7467600"/>
              <a:gd name="connsiteY770" fmla="*/ 2578554 h 6858000"/>
              <a:gd name="connsiteX771" fmla="*/ 1359422 w 7467600"/>
              <a:gd name="connsiteY771" fmla="*/ 2577994 h 6858000"/>
              <a:gd name="connsiteX772" fmla="*/ 828701 w 7467600"/>
              <a:gd name="connsiteY772" fmla="*/ 1839520 h 6858000"/>
              <a:gd name="connsiteX773" fmla="*/ 494427 w 7467600"/>
              <a:gd name="connsiteY773" fmla="*/ 1092333 h 6858000"/>
              <a:gd name="connsiteX774" fmla="*/ 506322 w 7467600"/>
              <a:gd name="connsiteY774" fmla="*/ 1020997 h 6858000"/>
              <a:gd name="connsiteX775" fmla="*/ 4570198 w 7467600"/>
              <a:gd name="connsiteY775" fmla="*/ 978081 h 6858000"/>
              <a:gd name="connsiteX776" fmla="*/ 4523691 w 7467600"/>
              <a:gd name="connsiteY776" fmla="*/ 1127776 h 6858000"/>
              <a:gd name="connsiteX777" fmla="*/ 4509875 w 7467600"/>
              <a:gd name="connsiteY777" fmla="*/ 1167552 h 6858000"/>
              <a:gd name="connsiteX778" fmla="*/ 4478168 w 7467600"/>
              <a:gd name="connsiteY778" fmla="*/ 1260735 h 6858000"/>
              <a:gd name="connsiteX779" fmla="*/ 4409309 w 7467600"/>
              <a:gd name="connsiteY779" fmla="*/ 1666996 h 6858000"/>
              <a:gd name="connsiteX780" fmla="*/ 4370031 w 7467600"/>
              <a:gd name="connsiteY780" fmla="*/ 1955666 h 6858000"/>
              <a:gd name="connsiteX781" fmla="*/ 4570198 w 7467600"/>
              <a:gd name="connsiteY781" fmla="*/ 978081 h 6858000"/>
              <a:gd name="connsiteX782" fmla="*/ 4557898 w 7467600"/>
              <a:gd name="connsiteY782" fmla="*/ 900011 h 6858000"/>
              <a:gd name="connsiteX783" fmla="*/ 4344840 w 7467600"/>
              <a:gd name="connsiteY783" fmla="*/ 1922038 h 6858000"/>
              <a:gd name="connsiteX784" fmla="*/ 4378710 w 7467600"/>
              <a:gd name="connsiteY784" fmla="*/ 1665516 h 6858000"/>
              <a:gd name="connsiteX785" fmla="*/ 4448798 w 7467600"/>
              <a:gd name="connsiteY785" fmla="*/ 1253024 h 6858000"/>
              <a:gd name="connsiteX786" fmla="*/ 4480315 w 7467600"/>
              <a:gd name="connsiteY786" fmla="*/ 1158454 h 6858000"/>
              <a:gd name="connsiteX787" fmla="*/ 4494133 w 7467600"/>
              <a:gd name="connsiteY787" fmla="*/ 1118676 h 6858000"/>
              <a:gd name="connsiteX788" fmla="*/ 4557898 w 7467600"/>
              <a:gd name="connsiteY788" fmla="*/ 900011 h 6858000"/>
              <a:gd name="connsiteX789" fmla="*/ 5870151 w 7467600"/>
              <a:gd name="connsiteY789" fmla="*/ 898890 h 6858000"/>
              <a:gd name="connsiteX790" fmla="*/ 5861335 w 7467600"/>
              <a:gd name="connsiteY790" fmla="*/ 899177 h 6858000"/>
              <a:gd name="connsiteX791" fmla="*/ 5843702 w 7467600"/>
              <a:gd name="connsiteY791" fmla="*/ 899748 h 6858000"/>
              <a:gd name="connsiteX792" fmla="*/ 5651107 w 7467600"/>
              <a:gd name="connsiteY792" fmla="*/ 920306 h 6858000"/>
              <a:gd name="connsiteX793" fmla="*/ 5459407 w 7467600"/>
              <a:gd name="connsiteY793" fmla="*/ 940975 h 6858000"/>
              <a:gd name="connsiteX794" fmla="*/ 5374846 w 7467600"/>
              <a:gd name="connsiteY794" fmla="*/ 941988 h 6858000"/>
              <a:gd name="connsiteX795" fmla="*/ 5256105 w 7467600"/>
              <a:gd name="connsiteY795" fmla="*/ 945632 h 6858000"/>
              <a:gd name="connsiteX796" fmla="*/ 5107071 w 7467600"/>
              <a:gd name="connsiteY796" fmla="*/ 969720 h 6858000"/>
              <a:gd name="connsiteX797" fmla="*/ 4998681 w 7467600"/>
              <a:gd name="connsiteY797" fmla="*/ 988771 h 6858000"/>
              <a:gd name="connsiteX798" fmla="*/ 5870151 w 7467600"/>
              <a:gd name="connsiteY798" fmla="*/ 898890 h 6858000"/>
              <a:gd name="connsiteX799" fmla="*/ 5504425 w 7467600"/>
              <a:gd name="connsiteY799" fmla="*/ 848067 h 6858000"/>
              <a:gd name="connsiteX800" fmla="*/ 4968849 w 7467600"/>
              <a:gd name="connsiteY800" fmla="*/ 962318 h 6858000"/>
              <a:gd name="connsiteX801" fmla="*/ 5104039 w 7467600"/>
              <a:gd name="connsiteY801" fmla="*/ 940634 h 6858000"/>
              <a:gd name="connsiteX802" fmla="*/ 5256311 w 7467600"/>
              <a:gd name="connsiteY802" fmla="*/ 916490 h 6858000"/>
              <a:gd name="connsiteX803" fmla="*/ 5377381 w 7467600"/>
              <a:gd name="connsiteY803" fmla="*/ 912671 h 6858000"/>
              <a:gd name="connsiteX804" fmla="*/ 5460148 w 7467600"/>
              <a:gd name="connsiteY804" fmla="*/ 911442 h 6858000"/>
              <a:gd name="connsiteX805" fmla="*/ 5648971 w 7467600"/>
              <a:gd name="connsiteY805" fmla="*/ 891331 h 6858000"/>
              <a:gd name="connsiteX806" fmla="*/ 5844807 w 7467600"/>
              <a:gd name="connsiteY806" fmla="*/ 870718 h 6858000"/>
              <a:gd name="connsiteX807" fmla="*/ 5862975 w 7467600"/>
              <a:gd name="connsiteY807" fmla="*/ 869756 h 6858000"/>
              <a:gd name="connsiteX808" fmla="*/ 5920887 w 7467600"/>
              <a:gd name="connsiteY808" fmla="*/ 865929 h 6858000"/>
              <a:gd name="connsiteX809" fmla="*/ 5504425 w 7467600"/>
              <a:gd name="connsiteY809" fmla="*/ 848067 h 6858000"/>
              <a:gd name="connsiteX810" fmla="*/ 3607114 w 7467600"/>
              <a:gd name="connsiteY810" fmla="*/ 467441 h 6858000"/>
              <a:gd name="connsiteX811" fmla="*/ 3296242 w 7467600"/>
              <a:gd name="connsiteY811" fmla="*/ 807991 h 6858000"/>
              <a:gd name="connsiteX812" fmla="*/ 3174674 w 7467600"/>
              <a:gd name="connsiteY812" fmla="*/ 919759 h 6858000"/>
              <a:gd name="connsiteX813" fmla="*/ 3042978 w 7467600"/>
              <a:gd name="connsiteY813" fmla="*/ 1054894 h 6858000"/>
              <a:gd name="connsiteX814" fmla="*/ 2968914 w 7467600"/>
              <a:gd name="connsiteY814" fmla="*/ 1133756 h 6858000"/>
              <a:gd name="connsiteX815" fmla="*/ 3103823 w 7467600"/>
              <a:gd name="connsiteY815" fmla="*/ 1026814 h 6858000"/>
              <a:gd name="connsiteX816" fmla="*/ 3607114 w 7467600"/>
              <a:gd name="connsiteY816" fmla="*/ 467441 h 6858000"/>
              <a:gd name="connsiteX817" fmla="*/ 3744487 w 7467600"/>
              <a:gd name="connsiteY817" fmla="*/ 383136 h 6858000"/>
              <a:gd name="connsiteX818" fmla="*/ 3970213 w 7467600"/>
              <a:gd name="connsiteY818" fmla="*/ 995559 h 6858000"/>
              <a:gd name="connsiteX819" fmla="*/ 3744487 w 7467600"/>
              <a:gd name="connsiteY819" fmla="*/ 383136 h 6858000"/>
              <a:gd name="connsiteX820" fmla="*/ 3624562 w 7467600"/>
              <a:gd name="connsiteY820" fmla="*/ 367041 h 6858000"/>
              <a:gd name="connsiteX821" fmla="*/ 3489712 w 7467600"/>
              <a:gd name="connsiteY821" fmla="*/ 485386 h 6858000"/>
              <a:gd name="connsiteX822" fmla="*/ 3182994 w 7467600"/>
              <a:gd name="connsiteY822" fmla="*/ 828265 h 6858000"/>
              <a:gd name="connsiteX823" fmla="*/ 2892114 w 7467600"/>
              <a:gd name="connsiteY823" fmla="*/ 1172635 h 6858000"/>
              <a:gd name="connsiteX824" fmla="*/ 3021459 w 7467600"/>
              <a:gd name="connsiteY824" fmla="*/ 1035385 h 6858000"/>
              <a:gd name="connsiteX825" fmla="*/ 3153873 w 7467600"/>
              <a:gd name="connsiteY825" fmla="*/ 898971 h 6858000"/>
              <a:gd name="connsiteX826" fmla="*/ 3276511 w 7467600"/>
              <a:gd name="connsiteY826" fmla="*/ 786423 h 6858000"/>
              <a:gd name="connsiteX827" fmla="*/ 3584154 w 7467600"/>
              <a:gd name="connsiteY827" fmla="*/ 448218 h 6858000"/>
              <a:gd name="connsiteX828" fmla="*/ 3624562 w 7467600"/>
              <a:gd name="connsiteY828" fmla="*/ 367041 h 6858000"/>
              <a:gd name="connsiteX829" fmla="*/ 3766672 w 7467600"/>
              <a:gd name="connsiteY829" fmla="*/ 359429 h 6858000"/>
              <a:gd name="connsiteX830" fmla="*/ 3996338 w 7467600"/>
              <a:gd name="connsiteY830" fmla="*/ 968237 h 6858000"/>
              <a:gd name="connsiteX831" fmla="*/ 3766672 w 7467600"/>
              <a:gd name="connsiteY831" fmla="*/ 359429 h 6858000"/>
              <a:gd name="connsiteX832" fmla="*/ 5805386 w 7467600"/>
              <a:gd name="connsiteY832" fmla="*/ 239240 h 6858000"/>
              <a:gd name="connsiteX833" fmla="*/ 5736947 w 7467600"/>
              <a:gd name="connsiteY833" fmla="*/ 261367 h 6858000"/>
              <a:gd name="connsiteX834" fmla="*/ 5427012 w 7467600"/>
              <a:gd name="connsiteY834" fmla="*/ 311272 h 6858000"/>
              <a:gd name="connsiteX835" fmla="*/ 5147818 w 7467600"/>
              <a:gd name="connsiteY835" fmla="*/ 322112 h 6858000"/>
              <a:gd name="connsiteX836" fmla="*/ 5060854 w 7467600"/>
              <a:gd name="connsiteY836" fmla="*/ 311882 h 6858000"/>
              <a:gd name="connsiteX837" fmla="*/ 4945989 w 7467600"/>
              <a:gd name="connsiteY837" fmla="*/ 300516 h 6858000"/>
              <a:gd name="connsiteX838" fmla="*/ 5410479 w 7467600"/>
              <a:gd name="connsiteY838" fmla="*/ 348434 h 6858000"/>
              <a:gd name="connsiteX839" fmla="*/ 5805386 w 7467600"/>
              <a:gd name="connsiteY839" fmla="*/ 239240 h 6858000"/>
              <a:gd name="connsiteX840" fmla="*/ 5905192 w 7467600"/>
              <a:gd name="connsiteY840" fmla="*/ 163079 h 6858000"/>
              <a:gd name="connsiteX841" fmla="*/ 5865655 w 7467600"/>
              <a:gd name="connsiteY841" fmla="*/ 171901 h 6858000"/>
              <a:gd name="connsiteX842" fmla="*/ 5259740 w 7467600"/>
              <a:gd name="connsiteY842" fmla="*/ 257013 h 6858000"/>
              <a:gd name="connsiteX843" fmla="*/ 5208466 w 7467600"/>
              <a:gd name="connsiteY843" fmla="*/ 257550 h 6858000"/>
              <a:gd name="connsiteX844" fmla="*/ 4980204 w 7467600"/>
              <a:gd name="connsiteY844" fmla="*/ 271903 h 6858000"/>
              <a:gd name="connsiteX845" fmla="*/ 5068068 w 7467600"/>
              <a:gd name="connsiteY845" fmla="*/ 282244 h 6858000"/>
              <a:gd name="connsiteX846" fmla="*/ 5153231 w 7467600"/>
              <a:gd name="connsiteY846" fmla="*/ 292240 h 6858000"/>
              <a:gd name="connsiteX847" fmla="*/ 5426491 w 7467600"/>
              <a:gd name="connsiteY847" fmla="*/ 281128 h 6858000"/>
              <a:gd name="connsiteX848" fmla="*/ 5731212 w 7467600"/>
              <a:gd name="connsiteY848" fmla="*/ 231951 h 6858000"/>
              <a:gd name="connsiteX849" fmla="*/ 5905192 w 7467600"/>
              <a:gd name="connsiteY849" fmla="*/ 163079 h 6858000"/>
              <a:gd name="connsiteX850" fmla="*/ 5944437 w 7467600"/>
              <a:gd name="connsiteY850" fmla="*/ 113829 h 6858000"/>
              <a:gd name="connsiteX851" fmla="*/ 5825032 w 7467600"/>
              <a:gd name="connsiteY851" fmla="*/ 146405 h 6858000"/>
              <a:gd name="connsiteX852" fmla="*/ 4955599 w 7467600"/>
              <a:gd name="connsiteY852" fmla="*/ 247008 h 6858000"/>
              <a:gd name="connsiteX853" fmla="*/ 5210104 w 7467600"/>
              <a:gd name="connsiteY853" fmla="*/ 228123 h 6858000"/>
              <a:gd name="connsiteX854" fmla="*/ 5261015 w 7467600"/>
              <a:gd name="connsiteY854" fmla="*/ 227087 h 6858000"/>
              <a:gd name="connsiteX855" fmla="*/ 5861181 w 7467600"/>
              <a:gd name="connsiteY855" fmla="*/ 143093 h 6858000"/>
              <a:gd name="connsiteX856" fmla="*/ 5961252 w 7467600"/>
              <a:gd name="connsiteY856" fmla="*/ 114820 h 6858000"/>
              <a:gd name="connsiteX857" fmla="*/ 5944437 w 7467600"/>
              <a:gd name="connsiteY857" fmla="*/ 113829 h 6858000"/>
              <a:gd name="connsiteX858" fmla="*/ 3882765 w 7467600"/>
              <a:gd name="connsiteY858" fmla="*/ 0 h 6858000"/>
              <a:gd name="connsiteX859" fmla="*/ 3995099 w 7467600"/>
              <a:gd name="connsiteY859" fmla="*/ 0 h 6858000"/>
              <a:gd name="connsiteX860" fmla="*/ 4163818 w 7467600"/>
              <a:gd name="connsiteY860" fmla="*/ 234104 h 6858000"/>
              <a:gd name="connsiteX861" fmla="*/ 4172099 w 7467600"/>
              <a:gd name="connsiteY861" fmla="*/ 234207 h 6858000"/>
              <a:gd name="connsiteX862" fmla="*/ 4784282 w 7467600"/>
              <a:gd name="connsiteY862" fmla="*/ 276561 h 6858000"/>
              <a:gd name="connsiteX863" fmla="*/ 4801687 w 7467600"/>
              <a:gd name="connsiteY863" fmla="*/ 267764 h 6858000"/>
              <a:gd name="connsiteX864" fmla="*/ 6082788 w 7467600"/>
              <a:gd name="connsiteY864" fmla="*/ 64119 h 6858000"/>
              <a:gd name="connsiteX865" fmla="*/ 6099442 w 7467600"/>
              <a:gd name="connsiteY865" fmla="*/ 82568 h 6858000"/>
              <a:gd name="connsiteX866" fmla="*/ 4804137 w 7467600"/>
              <a:gd name="connsiteY866" fmla="*/ 320931 h 6858000"/>
              <a:gd name="connsiteX867" fmla="*/ 4227047 w 7467600"/>
              <a:gd name="connsiteY867" fmla="*/ 313415 h 6858000"/>
              <a:gd name="connsiteX868" fmla="*/ 4346041 w 7467600"/>
              <a:gd name="connsiteY868" fmla="*/ 456086 h 6858000"/>
              <a:gd name="connsiteX869" fmla="*/ 4870967 w 7467600"/>
              <a:gd name="connsiteY869" fmla="*/ 963061 h 6858000"/>
              <a:gd name="connsiteX870" fmla="*/ 4889647 w 7467600"/>
              <a:gd name="connsiteY870" fmla="*/ 957147 h 6858000"/>
              <a:gd name="connsiteX871" fmla="*/ 5422504 w 7467600"/>
              <a:gd name="connsiteY871" fmla="*/ 805191 h 6858000"/>
              <a:gd name="connsiteX872" fmla="*/ 6087656 w 7467600"/>
              <a:gd name="connsiteY872" fmla="*/ 826703 h 6858000"/>
              <a:gd name="connsiteX873" fmla="*/ 6058717 w 7467600"/>
              <a:gd name="connsiteY873" fmla="*/ 865992 h 6858000"/>
              <a:gd name="connsiteX874" fmla="*/ 4974153 w 7467600"/>
              <a:gd name="connsiteY874" fmla="*/ 1045456 h 6858000"/>
              <a:gd name="connsiteX875" fmla="*/ 5627835 w 7467600"/>
              <a:gd name="connsiteY875" fmla="*/ 1472077 h 6858000"/>
              <a:gd name="connsiteX876" fmla="*/ 5629817 w 7467600"/>
              <a:gd name="connsiteY876" fmla="*/ 1471412 h 6858000"/>
              <a:gd name="connsiteX877" fmla="*/ 5634124 w 7467600"/>
              <a:gd name="connsiteY877" fmla="*/ 1470572 h 6858000"/>
              <a:gd name="connsiteX878" fmla="*/ 5755832 w 7467600"/>
              <a:gd name="connsiteY878" fmla="*/ 1383886 h 6858000"/>
              <a:gd name="connsiteX879" fmla="*/ 6014186 w 7467600"/>
              <a:gd name="connsiteY879" fmla="*/ 1279799 h 6858000"/>
              <a:gd name="connsiteX880" fmla="*/ 6901619 w 7467600"/>
              <a:gd name="connsiteY880" fmla="*/ 1047874 h 6858000"/>
              <a:gd name="connsiteX881" fmla="*/ 6931566 w 7467600"/>
              <a:gd name="connsiteY881" fmla="*/ 1062034 h 6858000"/>
              <a:gd name="connsiteX882" fmla="*/ 5790982 w 7467600"/>
              <a:gd name="connsiteY882" fmla="*/ 1561380 h 6858000"/>
              <a:gd name="connsiteX883" fmla="*/ 6188971 w 7467600"/>
              <a:gd name="connsiteY883" fmla="*/ 1755168 h 6858000"/>
              <a:gd name="connsiteX884" fmla="*/ 6202446 w 7467600"/>
              <a:gd name="connsiteY884" fmla="*/ 1752268 h 6858000"/>
              <a:gd name="connsiteX885" fmla="*/ 7179560 w 7467600"/>
              <a:gd name="connsiteY885" fmla="*/ 1467551 h 6858000"/>
              <a:gd name="connsiteX886" fmla="*/ 7158730 w 7467600"/>
              <a:gd name="connsiteY886" fmla="*/ 1507835 h 6858000"/>
              <a:gd name="connsiteX887" fmla="*/ 6326959 w 7467600"/>
              <a:gd name="connsiteY887" fmla="*/ 1817686 h 6858000"/>
              <a:gd name="connsiteX888" fmla="*/ 6537433 w 7467600"/>
              <a:gd name="connsiteY888" fmla="*/ 1907790 h 6858000"/>
              <a:gd name="connsiteX889" fmla="*/ 6550221 w 7467600"/>
              <a:gd name="connsiteY889" fmla="*/ 1910729 h 6858000"/>
              <a:gd name="connsiteX890" fmla="*/ 6964438 w 7467600"/>
              <a:gd name="connsiteY890" fmla="*/ 2209505 h 6858000"/>
              <a:gd name="connsiteX891" fmla="*/ 7367862 w 7467600"/>
              <a:gd name="connsiteY891" fmla="*/ 2806833 h 6858000"/>
              <a:gd name="connsiteX892" fmla="*/ 7364329 w 7467600"/>
              <a:gd name="connsiteY892" fmla="*/ 2826907 h 6858000"/>
              <a:gd name="connsiteX893" fmla="*/ 7290545 w 7467600"/>
              <a:gd name="connsiteY893" fmla="*/ 2850663 h 6858000"/>
              <a:gd name="connsiteX894" fmla="*/ 6472036 w 7467600"/>
              <a:gd name="connsiteY894" fmla="*/ 1959003 h 6858000"/>
              <a:gd name="connsiteX895" fmla="*/ 5792897 w 7467600"/>
              <a:gd name="connsiteY895" fmla="*/ 1647747 h 6858000"/>
              <a:gd name="connsiteX896" fmla="*/ 5842751 w 7467600"/>
              <a:gd name="connsiteY896" fmla="*/ 1816112 h 6858000"/>
              <a:gd name="connsiteX897" fmla="*/ 5847424 w 7467600"/>
              <a:gd name="connsiteY897" fmla="*/ 1815776 h 6858000"/>
              <a:gd name="connsiteX898" fmla="*/ 6399821 w 7467600"/>
              <a:gd name="connsiteY898" fmla="*/ 2344799 h 6858000"/>
              <a:gd name="connsiteX899" fmla="*/ 6323232 w 7467600"/>
              <a:gd name="connsiteY899" fmla="*/ 2389634 h 6858000"/>
              <a:gd name="connsiteX900" fmla="*/ 5942958 w 7467600"/>
              <a:gd name="connsiteY900" fmla="*/ 2077708 h 6858000"/>
              <a:gd name="connsiteX901" fmla="*/ 5921559 w 7467600"/>
              <a:gd name="connsiteY901" fmla="*/ 2378596 h 6858000"/>
              <a:gd name="connsiteX902" fmla="*/ 5817651 w 7467600"/>
              <a:gd name="connsiteY902" fmla="*/ 3023919 h 6858000"/>
              <a:gd name="connsiteX903" fmla="*/ 5729634 w 7467600"/>
              <a:gd name="connsiteY903" fmla="*/ 3051849 h 6858000"/>
              <a:gd name="connsiteX904" fmla="*/ 5611018 w 7467600"/>
              <a:gd name="connsiteY904" fmla="*/ 2316769 h 6858000"/>
              <a:gd name="connsiteX905" fmla="*/ 5687608 w 7467600"/>
              <a:gd name="connsiteY905" fmla="*/ 2039972 h 6858000"/>
              <a:gd name="connsiteX906" fmla="*/ 5657554 w 7467600"/>
              <a:gd name="connsiteY906" fmla="*/ 1576445 h 6858000"/>
              <a:gd name="connsiteX907" fmla="*/ 5150475 w 7467600"/>
              <a:gd name="connsiteY907" fmla="*/ 1274012 h 6858000"/>
              <a:gd name="connsiteX908" fmla="*/ 5349142 w 7467600"/>
              <a:gd name="connsiteY908" fmla="*/ 2204405 h 6858000"/>
              <a:gd name="connsiteX909" fmla="*/ 5262214 w 7467600"/>
              <a:gd name="connsiteY909" fmla="*/ 2233836 h 6858000"/>
              <a:gd name="connsiteX910" fmla="*/ 4981539 w 7467600"/>
              <a:gd name="connsiteY910" fmla="*/ 1542201 h 6858000"/>
              <a:gd name="connsiteX911" fmla="*/ 4958461 w 7467600"/>
              <a:gd name="connsiteY911" fmla="*/ 1136957 h 6858000"/>
              <a:gd name="connsiteX912" fmla="*/ 4655015 w 7467600"/>
              <a:gd name="connsiteY912" fmla="*/ 891426 h 6858000"/>
              <a:gd name="connsiteX913" fmla="*/ 4348002 w 7467600"/>
              <a:gd name="connsiteY913" fmla="*/ 2205895 h 6858000"/>
              <a:gd name="connsiteX914" fmla="*/ 4262250 w 7467600"/>
              <a:gd name="connsiteY914" fmla="*/ 2219972 h 6858000"/>
              <a:gd name="connsiteX915" fmla="*/ 4550611 w 7467600"/>
              <a:gd name="connsiteY915" fmla="*/ 817540 h 6858000"/>
              <a:gd name="connsiteX916" fmla="*/ 4564418 w 7467600"/>
              <a:gd name="connsiteY916" fmla="*/ 808293 h 6858000"/>
              <a:gd name="connsiteX917" fmla="*/ 4266388 w 7467600"/>
              <a:gd name="connsiteY917" fmla="*/ 500083 h 6858000"/>
              <a:gd name="connsiteX918" fmla="*/ 4032842 w 7467600"/>
              <a:gd name="connsiteY918" fmla="*/ 211809 h 6858000"/>
              <a:gd name="connsiteX919" fmla="*/ 3882765 w 7467600"/>
              <a:gd name="connsiteY919" fmla="*/ 0 h 6858000"/>
              <a:gd name="connsiteX920" fmla="*/ 3721337 w 7467600"/>
              <a:gd name="connsiteY920" fmla="*/ 0 h 6858000"/>
              <a:gd name="connsiteX921" fmla="*/ 3797544 w 7467600"/>
              <a:gd name="connsiteY921" fmla="*/ 0 h 6858000"/>
              <a:gd name="connsiteX922" fmla="*/ 3775734 w 7467600"/>
              <a:gd name="connsiteY922" fmla="*/ 95131 h 6858000"/>
              <a:gd name="connsiteX923" fmla="*/ 3724807 w 7467600"/>
              <a:gd name="connsiteY923" fmla="*/ 272257 h 6858000"/>
              <a:gd name="connsiteX924" fmla="*/ 3726844 w 7467600"/>
              <a:gd name="connsiteY924" fmla="*/ 282988 h 6858000"/>
              <a:gd name="connsiteX925" fmla="*/ 3742664 w 7467600"/>
              <a:gd name="connsiteY925" fmla="*/ 279918 h 6858000"/>
              <a:gd name="connsiteX926" fmla="*/ 4103910 w 7467600"/>
              <a:gd name="connsiteY926" fmla="*/ 1161917 h 6858000"/>
              <a:gd name="connsiteX927" fmla="*/ 4020269 w 7467600"/>
              <a:gd name="connsiteY927" fmla="*/ 1200406 h 6858000"/>
              <a:gd name="connsiteX928" fmla="*/ 3674882 w 7467600"/>
              <a:gd name="connsiteY928" fmla="*/ 488524 h 6858000"/>
              <a:gd name="connsiteX929" fmla="*/ 3132682 w 7467600"/>
              <a:gd name="connsiteY929" fmla="*/ 1072284 h 6858000"/>
              <a:gd name="connsiteX930" fmla="*/ 2716346 w 7467600"/>
              <a:gd name="connsiteY930" fmla="*/ 1276376 h 6858000"/>
              <a:gd name="connsiteX931" fmla="*/ 2716772 w 7467600"/>
              <a:gd name="connsiteY931" fmla="*/ 1255462 h 6858000"/>
              <a:gd name="connsiteX932" fmla="*/ 3471096 w 7467600"/>
              <a:gd name="connsiteY932" fmla="*/ 437072 h 6858000"/>
              <a:gd name="connsiteX933" fmla="*/ 3639057 w 7467600"/>
              <a:gd name="connsiteY933" fmla="*/ 286334 h 6858000"/>
              <a:gd name="connsiteX934" fmla="*/ 3640309 w 7467600"/>
              <a:gd name="connsiteY934" fmla="*/ 284664 h 6858000"/>
              <a:gd name="connsiteX935" fmla="*/ 3646022 w 7467600"/>
              <a:gd name="connsiteY935" fmla="*/ 276711 h 6858000"/>
              <a:gd name="connsiteX936" fmla="*/ 3707943 w 7467600"/>
              <a:gd name="connsiteY936" fmla="*/ 65958 h 6858000"/>
              <a:gd name="connsiteX937" fmla="*/ 3721337 w 7467600"/>
              <a:gd name="connsiteY937" fmla="*/ 0 h 6858000"/>
              <a:gd name="connsiteX938" fmla="*/ 2867960 w 7467600"/>
              <a:gd name="connsiteY938" fmla="*/ 0 h 6858000"/>
              <a:gd name="connsiteX939" fmla="*/ 2926351 w 7467600"/>
              <a:gd name="connsiteY939" fmla="*/ 0 h 6858000"/>
              <a:gd name="connsiteX940" fmla="*/ 2902823 w 7467600"/>
              <a:gd name="connsiteY940" fmla="*/ 262929 h 6858000"/>
              <a:gd name="connsiteX941" fmla="*/ 2940663 w 7467600"/>
              <a:gd name="connsiteY941" fmla="*/ 140884 h 6858000"/>
              <a:gd name="connsiteX942" fmla="*/ 2947039 w 7467600"/>
              <a:gd name="connsiteY942" fmla="*/ 122524 h 6858000"/>
              <a:gd name="connsiteX943" fmla="*/ 2984316 w 7467600"/>
              <a:gd name="connsiteY943" fmla="*/ 0 h 6858000"/>
              <a:gd name="connsiteX944" fmla="*/ 3016114 w 7467600"/>
              <a:gd name="connsiteY944" fmla="*/ 0 h 6858000"/>
              <a:gd name="connsiteX945" fmla="*/ 2979949 w 7467600"/>
              <a:gd name="connsiteY945" fmla="*/ 119274 h 6858000"/>
              <a:gd name="connsiteX946" fmla="*/ 3023879 w 7467600"/>
              <a:gd name="connsiteY946" fmla="*/ 0 h 6858000"/>
              <a:gd name="connsiteX947" fmla="*/ 3105400 w 7467600"/>
              <a:gd name="connsiteY947" fmla="*/ 0 h 6858000"/>
              <a:gd name="connsiteX948" fmla="*/ 3094669 w 7467600"/>
              <a:gd name="connsiteY948" fmla="*/ 30308 h 6858000"/>
              <a:gd name="connsiteX949" fmla="*/ 2901945 w 7467600"/>
              <a:gd name="connsiteY949" fmla="*/ 466538 h 6858000"/>
              <a:gd name="connsiteX950" fmla="*/ 2815209 w 7467600"/>
              <a:gd name="connsiteY950" fmla="*/ 497361 h 6858000"/>
              <a:gd name="connsiteX951" fmla="*/ 2844845 w 7467600"/>
              <a:gd name="connsiteY951" fmla="*/ 127638 h 6858000"/>
              <a:gd name="connsiteX952" fmla="*/ 2867960 w 7467600"/>
              <a:gd name="connsiteY952" fmla="*/ 0 h 6858000"/>
              <a:gd name="connsiteX953" fmla="*/ 1057230 w 7467600"/>
              <a:gd name="connsiteY953" fmla="*/ 0 h 6858000"/>
              <a:gd name="connsiteX954" fmla="*/ 1111003 w 7467600"/>
              <a:gd name="connsiteY954" fmla="*/ 0 h 6858000"/>
              <a:gd name="connsiteX955" fmla="*/ 1125553 w 7467600"/>
              <a:gd name="connsiteY955" fmla="*/ 52588 h 6858000"/>
              <a:gd name="connsiteX956" fmla="*/ 1304276 w 7467600"/>
              <a:gd name="connsiteY956" fmla="*/ 476275 h 6858000"/>
              <a:gd name="connsiteX957" fmla="*/ 1492066 w 7467600"/>
              <a:gd name="connsiteY957" fmla="*/ 886333 h 6858000"/>
              <a:gd name="connsiteX958" fmla="*/ 1423698 w 7467600"/>
              <a:gd name="connsiteY958" fmla="*/ 710817 h 6858000"/>
              <a:gd name="connsiteX959" fmla="*/ 1357609 w 7467600"/>
              <a:gd name="connsiteY959" fmla="*/ 532892 h 6858000"/>
              <a:gd name="connsiteX960" fmla="*/ 1309550 w 7467600"/>
              <a:gd name="connsiteY960" fmla="*/ 374031 h 6858000"/>
              <a:gd name="connsiteX961" fmla="*/ 1193673 w 7467600"/>
              <a:gd name="connsiteY961" fmla="*/ 49533 h 6858000"/>
              <a:gd name="connsiteX962" fmla="*/ 1164391 w 7467600"/>
              <a:gd name="connsiteY962" fmla="*/ 0 h 6858000"/>
              <a:gd name="connsiteX963" fmla="*/ 1200666 w 7467600"/>
              <a:gd name="connsiteY963" fmla="*/ 0 h 6858000"/>
              <a:gd name="connsiteX964" fmla="*/ 1223408 w 7467600"/>
              <a:gd name="connsiteY964" fmla="*/ 38996 h 6858000"/>
              <a:gd name="connsiteX965" fmla="*/ 1339635 w 7467600"/>
              <a:gd name="connsiteY965" fmla="*/ 365517 h 6858000"/>
              <a:gd name="connsiteX966" fmla="*/ 1387469 w 7467600"/>
              <a:gd name="connsiteY966" fmla="*/ 523079 h 6858000"/>
              <a:gd name="connsiteX967" fmla="*/ 1452685 w 7467600"/>
              <a:gd name="connsiteY967" fmla="*/ 699806 h 6858000"/>
              <a:gd name="connsiteX968" fmla="*/ 1492092 w 7467600"/>
              <a:gd name="connsiteY968" fmla="*/ 800424 h 6858000"/>
              <a:gd name="connsiteX969" fmla="*/ 1455302 w 7467600"/>
              <a:gd name="connsiteY969" fmla="*/ 632913 h 6858000"/>
              <a:gd name="connsiteX970" fmla="*/ 1222336 w 7467600"/>
              <a:gd name="connsiteY970" fmla="*/ 9480 h 6858000"/>
              <a:gd name="connsiteX971" fmla="*/ 1214634 w 7467600"/>
              <a:gd name="connsiteY971" fmla="*/ 0 h 6858000"/>
              <a:gd name="connsiteX972" fmla="*/ 1289827 w 7467600"/>
              <a:gd name="connsiteY972" fmla="*/ 0 h 6858000"/>
              <a:gd name="connsiteX973" fmla="*/ 1321076 w 7467600"/>
              <a:gd name="connsiteY973" fmla="*/ 59722 h 6858000"/>
              <a:gd name="connsiteX974" fmla="*/ 1512579 w 7467600"/>
              <a:gd name="connsiteY974" fmla="*/ 626441 h 6858000"/>
              <a:gd name="connsiteX975" fmla="*/ 1506076 w 7467600"/>
              <a:gd name="connsiteY975" fmla="*/ 1089289 h 6858000"/>
              <a:gd name="connsiteX976" fmla="*/ 1486346 w 7467600"/>
              <a:gd name="connsiteY976" fmla="*/ 1079919 h 6858000"/>
              <a:gd name="connsiteX977" fmla="*/ 1070511 w 7467600"/>
              <a:gd name="connsiteY977" fmla="*/ 48609 h 6858000"/>
              <a:gd name="connsiteX978" fmla="*/ 1057230 w 7467600"/>
              <a:gd name="connsiteY978" fmla="*/ 0 h 6858000"/>
              <a:gd name="connsiteX979" fmla="*/ 43151 w 7467600"/>
              <a:gd name="connsiteY979" fmla="*/ 0 h 6858000"/>
              <a:gd name="connsiteX980" fmla="*/ 95283 w 7467600"/>
              <a:gd name="connsiteY980" fmla="*/ 0 h 6858000"/>
              <a:gd name="connsiteX981" fmla="*/ 300708 w 7467600"/>
              <a:gd name="connsiteY981" fmla="*/ 154571 h 6858000"/>
              <a:gd name="connsiteX982" fmla="*/ 530414 w 7467600"/>
              <a:gd name="connsiteY982" fmla="*/ 354673 h 6858000"/>
              <a:gd name="connsiteX983" fmla="*/ 333785 w 7467600"/>
              <a:gd name="connsiteY983" fmla="*/ 161564 h 6858000"/>
              <a:gd name="connsiteX984" fmla="*/ 147005 w 7467600"/>
              <a:gd name="connsiteY984" fmla="*/ 0 h 6858000"/>
              <a:gd name="connsiteX985" fmla="*/ 272509 w 7467600"/>
              <a:gd name="connsiteY985" fmla="*/ 0 h 6858000"/>
              <a:gd name="connsiteX986" fmla="*/ 326276 w 7467600"/>
              <a:gd name="connsiteY986" fmla="*/ 45847 h 6858000"/>
              <a:gd name="connsiteX987" fmla="*/ 823759 w 7467600"/>
              <a:gd name="connsiteY987" fmla="*/ 574145 h 6858000"/>
              <a:gd name="connsiteX988" fmla="*/ 811254 w 7467600"/>
              <a:gd name="connsiteY988" fmla="*/ 665546 h 6858000"/>
              <a:gd name="connsiteX989" fmla="*/ 154042 w 7467600"/>
              <a:gd name="connsiteY989" fmla="*/ 261522 h 6858000"/>
              <a:gd name="connsiteX990" fmla="*/ 13550 w 7467600"/>
              <a:gd name="connsiteY990" fmla="*/ 158423 h 6858000"/>
              <a:gd name="connsiteX991" fmla="*/ 0 w 7467600"/>
              <a:gd name="connsiteY991" fmla="*/ 146618 h 6858000"/>
              <a:gd name="connsiteX992" fmla="*/ 0 w 7467600"/>
              <a:gd name="connsiteY992" fmla="*/ 59161 h 6858000"/>
              <a:gd name="connsiteX993" fmla="*/ 45427 w 7467600"/>
              <a:gd name="connsiteY993" fmla="*/ 101078 h 6858000"/>
              <a:gd name="connsiteX994" fmla="*/ 630103 w 7467600"/>
              <a:gd name="connsiteY994" fmla="*/ 485885 h 6858000"/>
              <a:gd name="connsiteX995" fmla="*/ 532040 w 7467600"/>
              <a:gd name="connsiteY995" fmla="*/ 399359 h 6858000"/>
              <a:gd name="connsiteX996" fmla="*/ 517618 w 7467600"/>
              <a:gd name="connsiteY996" fmla="*/ 385726 h 6858000"/>
              <a:gd name="connsiteX997" fmla="*/ 285074 w 7467600"/>
              <a:gd name="connsiteY997" fmla="*/ 182755 h 6858000"/>
              <a:gd name="connsiteX998" fmla="*/ 43151 w 7467600"/>
              <a:gd name="connsiteY99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97634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7467600 w 7467600"/>
              <a:gd name="connsiteY141" fmla="*/ 5297634 h 6858000"/>
              <a:gd name="connsiteX142" fmla="*/ 1903353 w 7467600"/>
              <a:gd name="connsiteY142" fmla="*/ 5044827 h 6858000"/>
              <a:gd name="connsiteX143" fmla="*/ 1936931 w 7467600"/>
              <a:gd name="connsiteY143" fmla="*/ 5093954 h 6858000"/>
              <a:gd name="connsiteX144" fmla="*/ 2195868 w 7467600"/>
              <a:gd name="connsiteY144" fmla="*/ 5396574 h 6858000"/>
              <a:gd name="connsiteX145" fmla="*/ 2088852 w 7467600"/>
              <a:gd name="connsiteY145" fmla="*/ 5166123 h 6858000"/>
              <a:gd name="connsiteX146" fmla="*/ 1958241 w 7467600"/>
              <a:gd name="connsiteY146" fmla="*/ 5067955 h 6858000"/>
              <a:gd name="connsiteX147" fmla="*/ 1903353 w 7467600"/>
              <a:gd name="connsiteY147" fmla="*/ 5044827 h 6858000"/>
              <a:gd name="connsiteX148" fmla="*/ 1979378 w 7467600"/>
              <a:gd name="connsiteY148" fmla="*/ 4769504 h 6858000"/>
              <a:gd name="connsiteX149" fmla="*/ 2882120 w 7467600"/>
              <a:gd name="connsiteY149" fmla="*/ 5064547 h 6858000"/>
              <a:gd name="connsiteX150" fmla="*/ 2793103 w 7467600"/>
              <a:gd name="connsiteY150" fmla="*/ 5039699 h 6858000"/>
              <a:gd name="connsiteX151" fmla="*/ 2770041 w 7467600"/>
              <a:gd name="connsiteY151" fmla="*/ 5033634 h 6858000"/>
              <a:gd name="connsiteX152" fmla="*/ 1979378 w 7467600"/>
              <a:gd name="connsiteY152" fmla="*/ 4769504 h 6858000"/>
              <a:gd name="connsiteX153" fmla="*/ 1927410 w 7467600"/>
              <a:gd name="connsiteY153" fmla="*/ 4716164 h 6858000"/>
              <a:gd name="connsiteX154" fmla="*/ 1959587 w 7467600"/>
              <a:gd name="connsiteY154" fmla="*/ 4728849 h 6858000"/>
              <a:gd name="connsiteX155" fmla="*/ 2777707 w 7467600"/>
              <a:gd name="connsiteY155" fmla="*/ 5003991 h 6858000"/>
              <a:gd name="connsiteX156" fmla="*/ 2800768 w 7467600"/>
              <a:gd name="connsiteY156" fmla="*/ 5010056 h 6858000"/>
              <a:gd name="connsiteX157" fmla="*/ 2879408 w 7467600"/>
              <a:gd name="connsiteY157" fmla="*/ 5031590 h 6858000"/>
              <a:gd name="connsiteX158" fmla="*/ 2862295 w 7467600"/>
              <a:gd name="connsiteY158" fmla="*/ 5022958 h 6858000"/>
              <a:gd name="connsiteX159" fmla="*/ 2813343 w 7467600"/>
              <a:gd name="connsiteY159" fmla="*/ 4998369 h 6858000"/>
              <a:gd name="connsiteX160" fmla="*/ 2646245 w 7467600"/>
              <a:gd name="connsiteY160" fmla="*/ 4930999 h 6858000"/>
              <a:gd name="connsiteX161" fmla="*/ 1999243 w 7467600"/>
              <a:gd name="connsiteY161" fmla="*/ 4730524 h 6858000"/>
              <a:gd name="connsiteX162" fmla="*/ 1979527 w 7467600"/>
              <a:gd name="connsiteY162" fmla="*/ 4726651 h 6858000"/>
              <a:gd name="connsiteX163" fmla="*/ 1927410 w 7467600"/>
              <a:gd name="connsiteY163" fmla="*/ 4716164 h 6858000"/>
              <a:gd name="connsiteX164" fmla="*/ 1997014 w 7467600"/>
              <a:gd name="connsiteY164" fmla="*/ 4698007 h 6858000"/>
              <a:gd name="connsiteX165" fmla="*/ 2005458 w 7467600"/>
              <a:gd name="connsiteY165" fmla="*/ 4699540 h 6858000"/>
              <a:gd name="connsiteX166" fmla="*/ 2657186 w 7467600"/>
              <a:gd name="connsiteY166" fmla="*/ 4901687 h 6858000"/>
              <a:gd name="connsiteX167" fmla="*/ 2826662 w 7467600"/>
              <a:gd name="connsiteY167" fmla="*/ 4970362 h 6858000"/>
              <a:gd name="connsiteX168" fmla="*/ 2876100 w 7467600"/>
              <a:gd name="connsiteY168" fmla="*/ 4995397 h 6858000"/>
              <a:gd name="connsiteX169" fmla="*/ 3042600 w 7467600"/>
              <a:gd name="connsiteY169" fmla="*/ 5059532 h 6858000"/>
              <a:gd name="connsiteX170" fmla="*/ 1997014 w 7467600"/>
              <a:gd name="connsiteY170" fmla="*/ 4698007 h 6858000"/>
              <a:gd name="connsiteX171" fmla="*/ 2305292 w 7467600"/>
              <a:gd name="connsiteY171" fmla="*/ 4219492 h 6858000"/>
              <a:gd name="connsiteX172" fmla="*/ 3360922 w 7467600"/>
              <a:gd name="connsiteY172" fmla="*/ 4529373 h 6858000"/>
              <a:gd name="connsiteX173" fmla="*/ 3492420 w 7467600"/>
              <a:gd name="connsiteY173" fmla="*/ 4510145 h 6858000"/>
              <a:gd name="connsiteX174" fmla="*/ 3364086 w 7467600"/>
              <a:gd name="connsiteY174" fmla="*/ 4480340 h 6858000"/>
              <a:gd name="connsiteX175" fmla="*/ 3225818 w 7467600"/>
              <a:gd name="connsiteY175" fmla="*/ 4411822 h 6858000"/>
              <a:gd name="connsiteX176" fmla="*/ 3129696 w 7467600"/>
              <a:gd name="connsiteY176" fmla="*/ 4360704 h 6858000"/>
              <a:gd name="connsiteX177" fmla="*/ 2814545 w 7467600"/>
              <a:gd name="connsiteY177" fmla="*/ 4282955 h 6858000"/>
              <a:gd name="connsiteX178" fmla="*/ 2305292 w 7467600"/>
              <a:gd name="connsiteY178" fmla="*/ 4219492 h 6858000"/>
              <a:gd name="connsiteX179" fmla="*/ 2626982 w 7467600"/>
              <a:gd name="connsiteY179" fmla="*/ 4206450 h 6858000"/>
              <a:gd name="connsiteX180" fmla="*/ 2490617 w 7467600"/>
              <a:gd name="connsiteY180" fmla="*/ 4206951 h 6858000"/>
              <a:gd name="connsiteX181" fmla="*/ 2819869 w 7467600"/>
              <a:gd name="connsiteY181" fmla="*/ 4252936 h 6858000"/>
              <a:gd name="connsiteX182" fmla="*/ 3143018 w 7467600"/>
              <a:gd name="connsiteY182" fmla="*/ 4332698 h 6858000"/>
              <a:gd name="connsiteX183" fmla="*/ 3241520 w 7467600"/>
              <a:gd name="connsiteY183" fmla="*/ 4385112 h 6858000"/>
              <a:gd name="connsiteX184" fmla="*/ 3374575 w 7467600"/>
              <a:gd name="connsiteY184" fmla="*/ 4451517 h 6858000"/>
              <a:gd name="connsiteX185" fmla="*/ 3505221 w 7467600"/>
              <a:gd name="connsiteY185" fmla="*/ 4480757 h 6858000"/>
              <a:gd name="connsiteX186" fmla="*/ 2626982 w 7467600"/>
              <a:gd name="connsiteY186" fmla="*/ 4206450 h 6858000"/>
              <a:gd name="connsiteX187" fmla="*/ 1310106 w 7467600"/>
              <a:gd name="connsiteY187" fmla="*/ 3943217 h 6858000"/>
              <a:gd name="connsiteX188" fmla="*/ 854994 w 7467600"/>
              <a:gd name="connsiteY188" fmla="*/ 4399136 h 6858000"/>
              <a:gd name="connsiteX189" fmla="*/ 742462 w 7467600"/>
              <a:gd name="connsiteY189" fmla="*/ 4594648 h 6858000"/>
              <a:gd name="connsiteX190" fmla="*/ 820602 w 7467600"/>
              <a:gd name="connsiteY190" fmla="*/ 4485915 h 6858000"/>
              <a:gd name="connsiteX191" fmla="*/ 878295 w 7467600"/>
              <a:gd name="connsiteY191" fmla="*/ 4403594 h 6858000"/>
              <a:gd name="connsiteX192" fmla="*/ 1240607 w 7467600"/>
              <a:gd name="connsiteY192" fmla="*/ 4010401 h 6858000"/>
              <a:gd name="connsiteX193" fmla="*/ 1310106 w 7467600"/>
              <a:gd name="connsiteY193" fmla="*/ 3943217 h 6858000"/>
              <a:gd name="connsiteX194" fmla="*/ 1423113 w 7467600"/>
              <a:gd name="connsiteY194" fmla="*/ 3874565 h 6858000"/>
              <a:gd name="connsiteX195" fmla="*/ 1260565 w 7467600"/>
              <a:gd name="connsiteY195" fmla="*/ 4031982 h 6858000"/>
              <a:gd name="connsiteX196" fmla="*/ 901900 w 7467600"/>
              <a:gd name="connsiteY196" fmla="*/ 4421236 h 6858000"/>
              <a:gd name="connsiteX197" fmla="*/ 845044 w 7467600"/>
              <a:gd name="connsiteY197" fmla="*/ 4502436 h 6858000"/>
              <a:gd name="connsiteX198" fmla="*/ 685926 w 7467600"/>
              <a:gd name="connsiteY198" fmla="*/ 4703069 h 6858000"/>
              <a:gd name="connsiteX199" fmla="*/ 684248 w 7467600"/>
              <a:gd name="connsiteY199" fmla="*/ 4706721 h 6858000"/>
              <a:gd name="connsiteX200" fmla="*/ 1423113 w 7467600"/>
              <a:gd name="connsiteY200" fmla="*/ 3874565 h 6858000"/>
              <a:gd name="connsiteX201" fmla="*/ 3316479 w 7467600"/>
              <a:gd name="connsiteY201" fmla="*/ 3872136 h 6858000"/>
              <a:gd name="connsiteX202" fmla="*/ 3546806 w 7467600"/>
              <a:gd name="connsiteY202" fmla="*/ 4356139 h 6858000"/>
              <a:gd name="connsiteX203" fmla="*/ 3364433 w 7467600"/>
              <a:gd name="connsiteY203" fmla="*/ 3953121 h 6858000"/>
              <a:gd name="connsiteX204" fmla="*/ 3316479 w 7467600"/>
              <a:gd name="connsiteY204" fmla="*/ 3872136 h 6858000"/>
              <a:gd name="connsiteX205" fmla="*/ 3291335 w 7467600"/>
              <a:gd name="connsiteY205" fmla="*/ 3767420 h 6858000"/>
              <a:gd name="connsiteX206" fmla="*/ 3390805 w 7467600"/>
              <a:gd name="connsiteY206" fmla="*/ 3937163 h 6858000"/>
              <a:gd name="connsiteX207" fmla="*/ 3579062 w 7467600"/>
              <a:gd name="connsiteY207" fmla="*/ 4359040 h 6858000"/>
              <a:gd name="connsiteX208" fmla="*/ 3467355 w 7467600"/>
              <a:gd name="connsiteY208" fmla="*/ 3988130 h 6858000"/>
              <a:gd name="connsiteX209" fmla="*/ 3310753 w 7467600"/>
              <a:gd name="connsiteY209" fmla="*/ 3787140 h 6858000"/>
              <a:gd name="connsiteX210" fmla="*/ 3291335 w 7467600"/>
              <a:gd name="connsiteY210" fmla="*/ 3767420 h 6858000"/>
              <a:gd name="connsiteX211" fmla="*/ 1635889 w 7467600"/>
              <a:gd name="connsiteY211" fmla="*/ 3709494 h 6858000"/>
              <a:gd name="connsiteX212" fmla="*/ 1634800 w 7467600"/>
              <a:gd name="connsiteY212" fmla="*/ 3731111 h 6858000"/>
              <a:gd name="connsiteX213" fmla="*/ 1635889 w 7467600"/>
              <a:gd name="connsiteY213" fmla="*/ 3709494 h 6858000"/>
              <a:gd name="connsiteX214" fmla="*/ 1510397 w 7467600"/>
              <a:gd name="connsiteY214" fmla="*/ 3684705 h 6858000"/>
              <a:gd name="connsiteX215" fmla="*/ 1146550 w 7467600"/>
              <a:gd name="connsiteY215" fmla="*/ 3802012 h 6858000"/>
              <a:gd name="connsiteX216" fmla="*/ 698834 w 7467600"/>
              <a:gd name="connsiteY216" fmla="*/ 3952272 h 6858000"/>
              <a:gd name="connsiteX217" fmla="*/ 34256 w 7467600"/>
              <a:gd name="connsiteY217" fmla="*/ 4347603 h 6858000"/>
              <a:gd name="connsiteX218" fmla="*/ 527241 w 7467600"/>
              <a:gd name="connsiteY218" fmla="*/ 4065078 h 6858000"/>
              <a:gd name="connsiteX219" fmla="*/ 1510397 w 7467600"/>
              <a:gd name="connsiteY219" fmla="*/ 3684705 h 6858000"/>
              <a:gd name="connsiteX220" fmla="*/ 1313114 w 7467600"/>
              <a:gd name="connsiteY220" fmla="*/ 3655216 h 6858000"/>
              <a:gd name="connsiteX221" fmla="*/ 1109304 w 7467600"/>
              <a:gd name="connsiteY221" fmla="*/ 3669030 h 6858000"/>
              <a:gd name="connsiteX222" fmla="*/ 8129 w 7467600"/>
              <a:gd name="connsiteY222" fmla="*/ 4330519 h 6858000"/>
              <a:gd name="connsiteX223" fmla="*/ 687572 w 7467600"/>
              <a:gd name="connsiteY223" fmla="*/ 3925629 h 6858000"/>
              <a:gd name="connsiteX224" fmla="*/ 1138365 w 7467600"/>
              <a:gd name="connsiteY224" fmla="*/ 3774515 h 6858000"/>
              <a:gd name="connsiteX225" fmla="*/ 1505579 w 7467600"/>
              <a:gd name="connsiteY225" fmla="*/ 3655526 h 6858000"/>
              <a:gd name="connsiteX226" fmla="*/ 1313114 w 7467600"/>
              <a:gd name="connsiteY226" fmla="*/ 3655216 h 6858000"/>
              <a:gd name="connsiteX227" fmla="*/ 3655073 w 7467600"/>
              <a:gd name="connsiteY227" fmla="*/ 3650884 h 6858000"/>
              <a:gd name="connsiteX228" fmla="*/ 3989938 w 7467600"/>
              <a:gd name="connsiteY228" fmla="*/ 3991685 h 6858000"/>
              <a:gd name="connsiteX229" fmla="*/ 4393907 w 7467600"/>
              <a:gd name="connsiteY229" fmla="*/ 4261258 h 6858000"/>
              <a:gd name="connsiteX230" fmla="*/ 4648051 w 7467600"/>
              <a:gd name="connsiteY230" fmla="*/ 4374051 h 6858000"/>
              <a:gd name="connsiteX231" fmla="*/ 4383389 w 7467600"/>
              <a:gd name="connsiteY231" fmla="*/ 4184369 h 6858000"/>
              <a:gd name="connsiteX232" fmla="*/ 4165508 w 7467600"/>
              <a:gd name="connsiteY232" fmla="*/ 4035196 h 6858000"/>
              <a:gd name="connsiteX233" fmla="*/ 4068162 w 7467600"/>
              <a:gd name="connsiteY233" fmla="*/ 3953394 h 6858000"/>
              <a:gd name="connsiteX234" fmla="*/ 3981416 w 7467600"/>
              <a:gd name="connsiteY234" fmla="*/ 3880482 h 6858000"/>
              <a:gd name="connsiteX235" fmla="*/ 3800147 w 7467600"/>
              <a:gd name="connsiteY235" fmla="*/ 3749872 h 6858000"/>
              <a:gd name="connsiteX236" fmla="*/ 3655073 w 7467600"/>
              <a:gd name="connsiteY236" fmla="*/ 3650884 h 6858000"/>
              <a:gd name="connsiteX237" fmla="*/ 3670252 w 7467600"/>
              <a:gd name="connsiteY237" fmla="*/ 3622798 h 6858000"/>
              <a:gd name="connsiteX238" fmla="*/ 3817258 w 7467600"/>
              <a:gd name="connsiteY238" fmla="*/ 3723577 h 6858000"/>
              <a:gd name="connsiteX239" fmla="*/ 4000461 w 7467600"/>
              <a:gd name="connsiteY239" fmla="*/ 3855966 h 6858000"/>
              <a:gd name="connsiteX240" fmla="*/ 4088180 w 7467600"/>
              <a:gd name="connsiteY240" fmla="*/ 3929774 h 6858000"/>
              <a:gd name="connsiteX241" fmla="*/ 4184555 w 7467600"/>
              <a:gd name="connsiteY241" fmla="*/ 4010683 h 6858000"/>
              <a:gd name="connsiteX242" fmla="*/ 4399563 w 7467600"/>
              <a:gd name="connsiteY242" fmla="*/ 4158106 h 6858000"/>
              <a:gd name="connsiteX243" fmla="*/ 4684469 w 7467600"/>
              <a:gd name="connsiteY243" fmla="*/ 4364680 h 6858000"/>
              <a:gd name="connsiteX244" fmla="*/ 4690271 w 7467600"/>
              <a:gd name="connsiteY244" fmla="*/ 4370034 h 6858000"/>
              <a:gd name="connsiteX245" fmla="*/ 4136093 w 7467600"/>
              <a:gd name="connsiteY245" fmla="*/ 3858466 h 6858000"/>
              <a:gd name="connsiteX246" fmla="*/ 3670252 w 7467600"/>
              <a:gd name="connsiteY246" fmla="*/ 3622798 h 6858000"/>
              <a:gd name="connsiteX247" fmla="*/ 4440129 w 7467600"/>
              <a:gd name="connsiteY247" fmla="*/ 3448571 h 6858000"/>
              <a:gd name="connsiteX248" fmla="*/ 4856525 w 7467600"/>
              <a:gd name="connsiteY248" fmla="*/ 3915351 h 6858000"/>
              <a:gd name="connsiteX249" fmla="*/ 5059055 w 7467600"/>
              <a:gd name="connsiteY249" fmla="*/ 4108918 h 6858000"/>
              <a:gd name="connsiteX250" fmla="*/ 5290070 w 7467600"/>
              <a:gd name="connsiteY250" fmla="*/ 4263619 h 6858000"/>
              <a:gd name="connsiteX251" fmla="*/ 4834991 w 7467600"/>
              <a:gd name="connsiteY251" fmla="*/ 3830985 h 6858000"/>
              <a:gd name="connsiteX252" fmla="*/ 4440129 w 7467600"/>
              <a:gd name="connsiteY252" fmla="*/ 3448571 h 6858000"/>
              <a:gd name="connsiteX253" fmla="*/ 4441737 w 7467600"/>
              <a:gd name="connsiteY253" fmla="*/ 3399734 h 6858000"/>
              <a:gd name="connsiteX254" fmla="*/ 4431236 w 7467600"/>
              <a:gd name="connsiteY254" fmla="*/ 3400954 h 6858000"/>
              <a:gd name="connsiteX255" fmla="*/ 4557150 w 7467600"/>
              <a:gd name="connsiteY255" fmla="*/ 3510023 h 6858000"/>
              <a:gd name="connsiteX256" fmla="*/ 4856936 w 7467600"/>
              <a:gd name="connsiteY256" fmla="*/ 3809146 h 6858000"/>
              <a:gd name="connsiteX257" fmla="*/ 5111996 w 7467600"/>
              <a:gd name="connsiteY257" fmla="*/ 4065759 h 6858000"/>
              <a:gd name="connsiteX258" fmla="*/ 5388878 w 7467600"/>
              <a:gd name="connsiteY258" fmla="*/ 4300185 h 6858000"/>
              <a:gd name="connsiteX259" fmla="*/ 5425556 w 7467600"/>
              <a:gd name="connsiteY259" fmla="*/ 4308967 h 6858000"/>
              <a:gd name="connsiteX260" fmla="*/ 4943646 w 7467600"/>
              <a:gd name="connsiteY260" fmla="*/ 3822916 h 6858000"/>
              <a:gd name="connsiteX261" fmla="*/ 4594837 w 7467600"/>
              <a:gd name="connsiteY261" fmla="*/ 3532274 h 6858000"/>
              <a:gd name="connsiteX262" fmla="*/ 4441737 w 7467600"/>
              <a:gd name="connsiteY262" fmla="*/ 3399734 h 6858000"/>
              <a:gd name="connsiteX263" fmla="*/ 5425834 w 7467600"/>
              <a:gd name="connsiteY263" fmla="*/ 3162785 h 6858000"/>
              <a:gd name="connsiteX264" fmla="*/ 5401644 w 7467600"/>
              <a:gd name="connsiteY264" fmla="*/ 3617847 h 6858000"/>
              <a:gd name="connsiteX265" fmla="*/ 5467256 w 7467600"/>
              <a:gd name="connsiteY265" fmla="*/ 4175494 h 6858000"/>
              <a:gd name="connsiteX266" fmla="*/ 5448069 w 7467600"/>
              <a:gd name="connsiteY266" fmla="*/ 3567554 h 6858000"/>
              <a:gd name="connsiteX267" fmla="*/ 5425834 w 7467600"/>
              <a:gd name="connsiteY267" fmla="*/ 3162785 h 6858000"/>
              <a:gd name="connsiteX268" fmla="*/ 1318687 w 7467600"/>
              <a:gd name="connsiteY268" fmla="*/ 3113840 h 6858000"/>
              <a:gd name="connsiteX269" fmla="*/ 1066793 w 7467600"/>
              <a:gd name="connsiteY269" fmla="*/ 3212171 h 6858000"/>
              <a:gd name="connsiteX270" fmla="*/ 993319 w 7467600"/>
              <a:gd name="connsiteY270" fmla="*/ 3247648 h 6858000"/>
              <a:gd name="connsiteX271" fmla="*/ 853081 w 7467600"/>
              <a:gd name="connsiteY271" fmla="*/ 3312410 h 6858000"/>
              <a:gd name="connsiteX272" fmla="*/ 805957 w 7467600"/>
              <a:gd name="connsiteY272" fmla="*/ 3330443 h 6858000"/>
              <a:gd name="connsiteX273" fmla="*/ 1318687 w 7467600"/>
              <a:gd name="connsiteY273" fmla="*/ 3113840 h 6858000"/>
              <a:gd name="connsiteX274" fmla="*/ 5453702 w 7467600"/>
              <a:gd name="connsiteY274" fmla="*/ 3090882 h 6858000"/>
              <a:gd name="connsiteX275" fmla="*/ 5480135 w 7467600"/>
              <a:gd name="connsiteY275" fmla="*/ 3565802 h 6858000"/>
              <a:gd name="connsiteX276" fmla="*/ 5499023 w 7467600"/>
              <a:gd name="connsiteY276" fmla="*/ 4166310 h 6858000"/>
              <a:gd name="connsiteX277" fmla="*/ 5547022 w 7467600"/>
              <a:gd name="connsiteY277" fmla="*/ 3607838 h 6858000"/>
              <a:gd name="connsiteX278" fmla="*/ 5515964 w 7467600"/>
              <a:gd name="connsiteY278" fmla="*/ 3378541 h 6858000"/>
              <a:gd name="connsiteX279" fmla="*/ 5453702 w 7467600"/>
              <a:gd name="connsiteY279" fmla="*/ 3090882 h 6858000"/>
              <a:gd name="connsiteX280" fmla="*/ 1238695 w 7467600"/>
              <a:gd name="connsiteY280" fmla="*/ 3076820 h 6858000"/>
              <a:gd name="connsiteX281" fmla="*/ 716371 w 7467600"/>
              <a:gd name="connsiteY281" fmla="*/ 3293249 h 6858000"/>
              <a:gd name="connsiteX282" fmla="*/ 579522 w 7467600"/>
              <a:gd name="connsiteY282" fmla="*/ 3371759 h 6858000"/>
              <a:gd name="connsiteX283" fmla="*/ 600288 w 7467600"/>
              <a:gd name="connsiteY283" fmla="*/ 3365555 h 6858000"/>
              <a:gd name="connsiteX284" fmla="*/ 840692 w 7467600"/>
              <a:gd name="connsiteY284" fmla="*/ 3284921 h 6858000"/>
              <a:gd name="connsiteX285" fmla="*/ 979248 w 7467600"/>
              <a:gd name="connsiteY285" fmla="*/ 3221003 h 6858000"/>
              <a:gd name="connsiteX286" fmla="*/ 1053282 w 7467600"/>
              <a:gd name="connsiteY286" fmla="*/ 3185247 h 6858000"/>
              <a:gd name="connsiteX287" fmla="*/ 1320603 w 7467600"/>
              <a:gd name="connsiteY287" fmla="*/ 3081281 h 6858000"/>
              <a:gd name="connsiteX288" fmla="*/ 1238695 w 7467600"/>
              <a:gd name="connsiteY288" fmla="*/ 3076820 h 6858000"/>
              <a:gd name="connsiteX289" fmla="*/ 5425627 w 7467600"/>
              <a:gd name="connsiteY289" fmla="*/ 2954192 h 6858000"/>
              <a:gd name="connsiteX290" fmla="*/ 5470770 w 7467600"/>
              <a:gd name="connsiteY290" fmla="*/ 3005435 h 6858000"/>
              <a:gd name="connsiteX291" fmla="*/ 5519779 w 7467600"/>
              <a:gd name="connsiteY291" fmla="*/ 4359223 h 6858000"/>
              <a:gd name="connsiteX292" fmla="*/ 5520293 w 7467600"/>
              <a:gd name="connsiteY292" fmla="*/ 4360602 h 6858000"/>
              <a:gd name="connsiteX293" fmla="*/ 5767221 w 7467600"/>
              <a:gd name="connsiteY293" fmla="*/ 4665564 h 6858000"/>
              <a:gd name="connsiteX294" fmla="*/ 6937169 w 7467600"/>
              <a:gd name="connsiteY294" fmla="*/ 4815941 h 6858000"/>
              <a:gd name="connsiteX295" fmla="*/ 6953922 w 7467600"/>
              <a:gd name="connsiteY295" fmla="*/ 4890068 h 6858000"/>
              <a:gd name="connsiteX296" fmla="*/ 6071359 w 7467600"/>
              <a:gd name="connsiteY296" fmla="*/ 4770770 h 6858000"/>
              <a:gd name="connsiteX297" fmla="*/ 6038839 w 7467600"/>
              <a:gd name="connsiteY297" fmla="*/ 4764474 h 6858000"/>
              <a:gd name="connsiteX298" fmla="*/ 6038706 w 7467600"/>
              <a:gd name="connsiteY298" fmla="*/ 4763847 h 6858000"/>
              <a:gd name="connsiteX299" fmla="*/ 6037784 w 7467600"/>
              <a:gd name="connsiteY299" fmla="*/ 4764270 h 6858000"/>
              <a:gd name="connsiteX300" fmla="*/ 6038839 w 7467600"/>
              <a:gd name="connsiteY300" fmla="*/ 4764474 h 6858000"/>
              <a:gd name="connsiteX301" fmla="*/ 6040338 w 7467600"/>
              <a:gd name="connsiteY301" fmla="*/ 4771418 h 6858000"/>
              <a:gd name="connsiteX302" fmla="*/ 6024488 w 7467600"/>
              <a:gd name="connsiteY302" fmla="*/ 4809903 h 6858000"/>
              <a:gd name="connsiteX303" fmla="*/ 5599771 w 7467600"/>
              <a:gd name="connsiteY303" fmla="*/ 5509652 h 6858000"/>
              <a:gd name="connsiteX304" fmla="*/ 5548843 w 7467600"/>
              <a:gd name="connsiteY304" fmla="*/ 5563845 h 6858000"/>
              <a:gd name="connsiteX305" fmla="*/ 5940952 w 7467600"/>
              <a:gd name="connsiteY305" fmla="*/ 6250028 h 6858000"/>
              <a:gd name="connsiteX306" fmla="*/ 6043441 w 7467600"/>
              <a:gd name="connsiteY306" fmla="*/ 6665847 h 6858000"/>
              <a:gd name="connsiteX307" fmla="*/ 6093432 w 7467600"/>
              <a:gd name="connsiteY307" fmla="*/ 6858000 h 6858000"/>
              <a:gd name="connsiteX308" fmla="*/ 6034344 w 7467600"/>
              <a:gd name="connsiteY308" fmla="*/ 6858000 h 6858000"/>
              <a:gd name="connsiteX309" fmla="*/ 6026679 w 7467600"/>
              <a:gd name="connsiteY309" fmla="*/ 6836959 h 6858000"/>
              <a:gd name="connsiteX310" fmla="*/ 5800441 w 7467600"/>
              <a:gd name="connsiteY310" fmla="*/ 6335286 h 6858000"/>
              <a:gd name="connsiteX311" fmla="*/ 5526562 w 7467600"/>
              <a:gd name="connsiteY311" fmla="*/ 5705388 h 6858000"/>
              <a:gd name="connsiteX312" fmla="*/ 5519640 w 7467600"/>
              <a:gd name="connsiteY312" fmla="*/ 5683774 h 6858000"/>
              <a:gd name="connsiteX313" fmla="*/ 5844559 w 7467600"/>
              <a:gd name="connsiteY313" fmla="*/ 6553349 h 6858000"/>
              <a:gd name="connsiteX314" fmla="*/ 5975994 w 7467600"/>
              <a:gd name="connsiteY314" fmla="*/ 6858000 h 6858000"/>
              <a:gd name="connsiteX315" fmla="*/ 5898547 w 7467600"/>
              <a:gd name="connsiteY315" fmla="*/ 6858000 h 6858000"/>
              <a:gd name="connsiteX316" fmla="*/ 5682041 w 7467600"/>
              <a:gd name="connsiteY316" fmla="*/ 6355860 h 6858000"/>
              <a:gd name="connsiteX317" fmla="*/ 5461758 w 7467600"/>
              <a:gd name="connsiteY317" fmla="*/ 5820220 h 6858000"/>
              <a:gd name="connsiteX318" fmla="*/ 5237282 w 7467600"/>
              <a:gd name="connsiteY318" fmla="*/ 6579086 h 6858000"/>
              <a:gd name="connsiteX319" fmla="*/ 5115009 w 7467600"/>
              <a:gd name="connsiteY319" fmla="*/ 6858000 h 6858000"/>
              <a:gd name="connsiteX320" fmla="*/ 5028074 w 7467600"/>
              <a:gd name="connsiteY320" fmla="*/ 6858000 h 6858000"/>
              <a:gd name="connsiteX321" fmla="*/ 5079508 w 7467600"/>
              <a:gd name="connsiteY321" fmla="*/ 6749074 h 6858000"/>
              <a:gd name="connsiteX322" fmla="*/ 5371846 w 7467600"/>
              <a:gd name="connsiteY322" fmla="*/ 5924413 h 6858000"/>
              <a:gd name="connsiteX323" fmla="*/ 5270512 w 7467600"/>
              <a:gd name="connsiteY323" fmla="*/ 6138975 h 6858000"/>
              <a:gd name="connsiteX324" fmla="*/ 5062409 w 7467600"/>
              <a:gd name="connsiteY324" fmla="*/ 6653544 h 6858000"/>
              <a:gd name="connsiteX325" fmla="*/ 5036628 w 7467600"/>
              <a:gd name="connsiteY325" fmla="*/ 6754247 h 6858000"/>
              <a:gd name="connsiteX326" fmla="*/ 5009112 w 7467600"/>
              <a:gd name="connsiteY326" fmla="*/ 6858000 h 6858000"/>
              <a:gd name="connsiteX327" fmla="*/ 4976679 w 7467600"/>
              <a:gd name="connsiteY327" fmla="*/ 6858000 h 6858000"/>
              <a:gd name="connsiteX328" fmla="*/ 5006537 w 7467600"/>
              <a:gd name="connsiteY328" fmla="*/ 6747068 h 6858000"/>
              <a:gd name="connsiteX329" fmla="*/ 5032723 w 7467600"/>
              <a:gd name="connsiteY329" fmla="*/ 6644957 h 6858000"/>
              <a:gd name="connsiteX330" fmla="*/ 5242949 w 7467600"/>
              <a:gd name="connsiteY330" fmla="*/ 6125175 h 6858000"/>
              <a:gd name="connsiteX331" fmla="*/ 5286321 w 7467600"/>
              <a:gd name="connsiteY331" fmla="*/ 6033555 h 6858000"/>
              <a:gd name="connsiteX332" fmla="*/ 5008210 w 7467600"/>
              <a:gd name="connsiteY332" fmla="*/ 6649194 h 6858000"/>
              <a:gd name="connsiteX333" fmla="*/ 4986321 w 7467600"/>
              <a:gd name="connsiteY333" fmla="*/ 6765687 h 6858000"/>
              <a:gd name="connsiteX334" fmla="*/ 4973474 w 7467600"/>
              <a:gd name="connsiteY334" fmla="*/ 6858000 h 6858000"/>
              <a:gd name="connsiteX335" fmla="*/ 4907178 w 7467600"/>
              <a:gd name="connsiteY335" fmla="*/ 6858000 h 6858000"/>
              <a:gd name="connsiteX336" fmla="*/ 4910810 w 7467600"/>
              <a:gd name="connsiteY336" fmla="*/ 6829660 h 6858000"/>
              <a:gd name="connsiteX337" fmla="*/ 4987461 w 7467600"/>
              <a:gd name="connsiteY337" fmla="*/ 6432994 h 6858000"/>
              <a:gd name="connsiteX338" fmla="*/ 5179262 w 7467600"/>
              <a:gd name="connsiteY338" fmla="*/ 6035044 h 6858000"/>
              <a:gd name="connsiteX339" fmla="*/ 4689678 w 7467600"/>
              <a:gd name="connsiteY339" fmla="*/ 6440241 h 6858000"/>
              <a:gd name="connsiteX340" fmla="*/ 4477543 w 7467600"/>
              <a:gd name="connsiteY340" fmla="*/ 6674836 h 6858000"/>
              <a:gd name="connsiteX341" fmla="*/ 4329957 w 7467600"/>
              <a:gd name="connsiteY341" fmla="*/ 6858000 h 6858000"/>
              <a:gd name="connsiteX342" fmla="*/ 4218595 w 7467600"/>
              <a:gd name="connsiteY342" fmla="*/ 6858000 h 6858000"/>
              <a:gd name="connsiteX343" fmla="*/ 4368888 w 7467600"/>
              <a:gd name="connsiteY343" fmla="*/ 6668412 h 6858000"/>
              <a:gd name="connsiteX344" fmla="*/ 4563091 w 7467600"/>
              <a:gd name="connsiteY344" fmla="*/ 6442508 h 6858000"/>
              <a:gd name="connsiteX345" fmla="*/ 5387324 w 7467600"/>
              <a:gd name="connsiteY345" fmla="*/ 5705830 h 6858000"/>
              <a:gd name="connsiteX346" fmla="*/ 5073620 w 7467600"/>
              <a:gd name="connsiteY346" fmla="*/ 5955437 h 6858000"/>
              <a:gd name="connsiteX347" fmla="*/ 4689789 w 7467600"/>
              <a:gd name="connsiteY347" fmla="*/ 6268382 h 6858000"/>
              <a:gd name="connsiteX348" fmla="*/ 4418722 w 7467600"/>
              <a:gd name="connsiteY348" fmla="*/ 6570886 h 6858000"/>
              <a:gd name="connsiteX349" fmla="*/ 4214944 w 7467600"/>
              <a:gd name="connsiteY349" fmla="*/ 6858000 h 6858000"/>
              <a:gd name="connsiteX350" fmla="*/ 4177898 w 7467600"/>
              <a:gd name="connsiteY350" fmla="*/ 6858000 h 6858000"/>
              <a:gd name="connsiteX351" fmla="*/ 4391597 w 7467600"/>
              <a:gd name="connsiteY351" fmla="*/ 6556370 h 6858000"/>
              <a:gd name="connsiteX352" fmla="*/ 4668889 w 7467600"/>
              <a:gd name="connsiteY352" fmla="*/ 6246399 h 6858000"/>
              <a:gd name="connsiteX353" fmla="*/ 5055427 w 7467600"/>
              <a:gd name="connsiteY353" fmla="*/ 5931476 h 6858000"/>
              <a:gd name="connsiteX354" fmla="*/ 5371814 w 7467600"/>
              <a:gd name="connsiteY354" fmla="*/ 5678975 h 6858000"/>
              <a:gd name="connsiteX355" fmla="*/ 4987918 w 7467600"/>
              <a:gd name="connsiteY355" fmla="*/ 5838701 h 6858000"/>
              <a:gd name="connsiteX356" fmla="*/ 4317146 w 7467600"/>
              <a:gd name="connsiteY356" fmla="*/ 6587716 h 6858000"/>
              <a:gd name="connsiteX357" fmla="*/ 4171627 w 7467600"/>
              <a:gd name="connsiteY357" fmla="*/ 6858000 h 6858000"/>
              <a:gd name="connsiteX358" fmla="*/ 4081585 w 7467600"/>
              <a:gd name="connsiteY358" fmla="*/ 6858000 h 6858000"/>
              <a:gd name="connsiteX359" fmla="*/ 4238603 w 7467600"/>
              <a:gd name="connsiteY359" fmla="*/ 6559341 h 6858000"/>
              <a:gd name="connsiteX360" fmla="*/ 4778333 w 7467600"/>
              <a:gd name="connsiteY360" fmla="*/ 5873626 h 6858000"/>
              <a:gd name="connsiteX361" fmla="*/ 5414185 w 7467600"/>
              <a:gd name="connsiteY361" fmla="*/ 5573882 h 6858000"/>
              <a:gd name="connsiteX362" fmla="*/ 5959648 w 7467600"/>
              <a:gd name="connsiteY362" fmla="*/ 4760797 h 6858000"/>
              <a:gd name="connsiteX363" fmla="*/ 5355019 w 7467600"/>
              <a:gd name="connsiteY363" fmla="*/ 4734672 h 6858000"/>
              <a:gd name="connsiteX364" fmla="*/ 5083565 w 7467600"/>
              <a:gd name="connsiteY364" fmla="*/ 5179121 h 6858000"/>
              <a:gd name="connsiteX365" fmla="*/ 4713577 w 7467600"/>
              <a:gd name="connsiteY365" fmla="*/ 5616803 h 6858000"/>
              <a:gd name="connsiteX366" fmla="*/ 3989559 w 7467600"/>
              <a:gd name="connsiteY366" fmla="*/ 6145945 h 6858000"/>
              <a:gd name="connsiteX367" fmla="*/ 3939824 w 7467600"/>
              <a:gd name="connsiteY367" fmla="*/ 6066900 h 6858000"/>
              <a:gd name="connsiteX368" fmla="*/ 4584537 w 7467600"/>
              <a:gd name="connsiteY368" fmla="*/ 5324826 h 6858000"/>
              <a:gd name="connsiteX369" fmla="*/ 5037105 w 7467600"/>
              <a:gd name="connsiteY369" fmla="*/ 5088765 h 6858000"/>
              <a:gd name="connsiteX370" fmla="*/ 5039930 w 7467600"/>
              <a:gd name="connsiteY370" fmla="*/ 5089585 h 6858000"/>
              <a:gd name="connsiteX371" fmla="*/ 5263764 w 7467600"/>
              <a:gd name="connsiteY371" fmla="*/ 4735525 h 6858000"/>
              <a:gd name="connsiteX372" fmla="*/ 4086300 w 7467600"/>
              <a:gd name="connsiteY372" fmla="*/ 4884599 h 6858000"/>
              <a:gd name="connsiteX373" fmla="*/ 4085485 w 7467600"/>
              <a:gd name="connsiteY373" fmla="*/ 4899070 h 6858000"/>
              <a:gd name="connsiteX374" fmla="*/ 3871915 w 7467600"/>
              <a:gd name="connsiteY374" fmla="*/ 5253645 h 6858000"/>
              <a:gd name="connsiteX375" fmla="*/ 3799374 w 7467600"/>
              <a:gd name="connsiteY375" fmla="*/ 5466127 h 6858000"/>
              <a:gd name="connsiteX376" fmla="*/ 3498850 w 7467600"/>
              <a:gd name="connsiteY376" fmla="*/ 6661888 h 6858000"/>
              <a:gd name="connsiteX377" fmla="*/ 3399216 w 7467600"/>
              <a:gd name="connsiteY377" fmla="*/ 6858000 h 6858000"/>
              <a:gd name="connsiteX378" fmla="*/ 3303688 w 7467600"/>
              <a:gd name="connsiteY378" fmla="*/ 6858000 h 6858000"/>
              <a:gd name="connsiteX379" fmla="*/ 3391774 w 7467600"/>
              <a:gd name="connsiteY379" fmla="*/ 6697181 h 6858000"/>
              <a:gd name="connsiteX380" fmla="*/ 3735540 w 7467600"/>
              <a:gd name="connsiteY380" fmla="*/ 5546923 h 6858000"/>
              <a:gd name="connsiteX381" fmla="*/ 3729438 w 7467600"/>
              <a:gd name="connsiteY381" fmla="*/ 5569058 h 6858000"/>
              <a:gd name="connsiteX382" fmla="*/ 3707782 w 7467600"/>
              <a:gd name="connsiteY382" fmla="*/ 5644908 h 6858000"/>
              <a:gd name="connsiteX383" fmla="*/ 3583827 w 7467600"/>
              <a:gd name="connsiteY383" fmla="*/ 6039215 h 6858000"/>
              <a:gd name="connsiteX384" fmla="*/ 3547861 w 7467600"/>
              <a:gd name="connsiteY384" fmla="*/ 6129609 h 6858000"/>
              <a:gd name="connsiteX385" fmla="*/ 3490905 w 7467600"/>
              <a:gd name="connsiteY385" fmla="*/ 6277660 h 6858000"/>
              <a:gd name="connsiteX386" fmla="*/ 3455859 w 7467600"/>
              <a:gd name="connsiteY386" fmla="*/ 6391301 h 6858000"/>
              <a:gd name="connsiteX387" fmla="*/ 3429112 w 7467600"/>
              <a:gd name="connsiteY387" fmla="*/ 6479469 h 6858000"/>
              <a:gd name="connsiteX388" fmla="*/ 3304862 w 7467600"/>
              <a:gd name="connsiteY388" fmla="*/ 6796476 h 6858000"/>
              <a:gd name="connsiteX389" fmla="*/ 3276071 w 7467600"/>
              <a:gd name="connsiteY389" fmla="*/ 6858000 h 6858000"/>
              <a:gd name="connsiteX390" fmla="*/ 3240805 w 7467600"/>
              <a:gd name="connsiteY390" fmla="*/ 6858000 h 6858000"/>
              <a:gd name="connsiteX391" fmla="*/ 3275917 w 7467600"/>
              <a:gd name="connsiteY391" fmla="*/ 6783192 h 6858000"/>
              <a:gd name="connsiteX392" fmla="*/ 3399358 w 7467600"/>
              <a:gd name="connsiteY392" fmla="*/ 6469011 h 6858000"/>
              <a:gd name="connsiteX393" fmla="*/ 3425650 w 7467600"/>
              <a:gd name="connsiteY393" fmla="*/ 6381333 h 6858000"/>
              <a:gd name="connsiteX394" fmla="*/ 3460661 w 7467600"/>
              <a:gd name="connsiteY394" fmla="*/ 6266763 h 6858000"/>
              <a:gd name="connsiteX395" fmla="*/ 3518021 w 7467600"/>
              <a:gd name="connsiteY395" fmla="*/ 6117298 h 6858000"/>
              <a:gd name="connsiteX396" fmla="*/ 3554035 w 7467600"/>
              <a:gd name="connsiteY396" fmla="*/ 6027832 h 6858000"/>
              <a:gd name="connsiteX397" fmla="*/ 3677174 w 7467600"/>
              <a:gd name="connsiteY397" fmla="*/ 5636351 h 6858000"/>
              <a:gd name="connsiteX398" fmla="*/ 3698819 w 7467600"/>
              <a:gd name="connsiteY398" fmla="*/ 5560503 h 6858000"/>
              <a:gd name="connsiteX399" fmla="*/ 3702094 w 7467600"/>
              <a:gd name="connsiteY399" fmla="*/ 5549194 h 6858000"/>
              <a:gd name="connsiteX400" fmla="*/ 3398355 w 7467600"/>
              <a:gd name="connsiteY400" fmla="*/ 6094603 h 6858000"/>
              <a:gd name="connsiteX401" fmla="*/ 3193941 w 7467600"/>
              <a:gd name="connsiteY401" fmla="*/ 6798775 h 6858000"/>
              <a:gd name="connsiteX402" fmla="*/ 3184140 w 7467600"/>
              <a:gd name="connsiteY402" fmla="*/ 6858000 h 6858000"/>
              <a:gd name="connsiteX403" fmla="*/ 3099978 w 7467600"/>
              <a:gd name="connsiteY403" fmla="*/ 6858000 h 6858000"/>
              <a:gd name="connsiteX404" fmla="*/ 3101556 w 7467600"/>
              <a:gd name="connsiteY404" fmla="*/ 6843337 h 6858000"/>
              <a:gd name="connsiteX405" fmla="*/ 3370162 w 7467600"/>
              <a:gd name="connsiteY405" fmla="*/ 5785550 h 6858000"/>
              <a:gd name="connsiteX406" fmla="*/ 3746477 w 7467600"/>
              <a:gd name="connsiteY406" fmla="*/ 5377889 h 6858000"/>
              <a:gd name="connsiteX407" fmla="*/ 3863399 w 7467600"/>
              <a:gd name="connsiteY407" fmla="*/ 5087257 h 6858000"/>
              <a:gd name="connsiteX408" fmla="*/ 3968712 w 7467600"/>
              <a:gd name="connsiteY408" fmla="*/ 4913989 h 6858000"/>
              <a:gd name="connsiteX409" fmla="*/ 2792390 w 7467600"/>
              <a:gd name="connsiteY409" fmla="*/ 5382974 h 6858000"/>
              <a:gd name="connsiteX410" fmla="*/ 2714982 w 7467600"/>
              <a:gd name="connsiteY410" fmla="*/ 5427051 h 6858000"/>
              <a:gd name="connsiteX411" fmla="*/ 2813361 w 7467600"/>
              <a:gd name="connsiteY411" fmla="*/ 6023912 h 6858000"/>
              <a:gd name="connsiteX412" fmla="*/ 2688430 w 7467600"/>
              <a:gd name="connsiteY412" fmla="*/ 6801564 h 6858000"/>
              <a:gd name="connsiteX413" fmla="*/ 2629626 w 7467600"/>
              <a:gd name="connsiteY413" fmla="*/ 6763394 h 6858000"/>
              <a:gd name="connsiteX414" fmla="*/ 2565328 w 7467600"/>
              <a:gd name="connsiteY414" fmla="*/ 5516399 h 6858000"/>
              <a:gd name="connsiteX415" fmla="*/ 1922999 w 7467600"/>
              <a:gd name="connsiteY415" fmla="*/ 5980343 h 6858000"/>
              <a:gd name="connsiteX416" fmla="*/ 1950261 w 7467600"/>
              <a:gd name="connsiteY416" fmla="*/ 6405858 h 6858000"/>
              <a:gd name="connsiteX417" fmla="*/ 2365554 w 7467600"/>
              <a:gd name="connsiteY417" fmla="*/ 6759107 h 6858000"/>
              <a:gd name="connsiteX418" fmla="*/ 2424142 w 7467600"/>
              <a:gd name="connsiteY418" fmla="*/ 6858000 h 6858000"/>
              <a:gd name="connsiteX419" fmla="*/ 2395994 w 7467600"/>
              <a:gd name="connsiteY419" fmla="*/ 6858000 h 6858000"/>
              <a:gd name="connsiteX420" fmla="*/ 2392863 w 7467600"/>
              <a:gd name="connsiteY420" fmla="*/ 6852964 h 6858000"/>
              <a:gd name="connsiteX421" fmla="*/ 2017589 w 7467600"/>
              <a:gd name="connsiteY421" fmla="*/ 6493982 h 6858000"/>
              <a:gd name="connsiteX422" fmla="*/ 2147336 w 7467600"/>
              <a:gd name="connsiteY422" fmla="*/ 6594052 h 6858000"/>
              <a:gd name="connsiteX423" fmla="*/ 2207047 w 7467600"/>
              <a:gd name="connsiteY423" fmla="*/ 6654540 h 6858000"/>
              <a:gd name="connsiteX424" fmla="*/ 2299106 w 7467600"/>
              <a:gd name="connsiteY424" fmla="*/ 6778931 h 6858000"/>
              <a:gd name="connsiteX425" fmla="*/ 2314430 w 7467600"/>
              <a:gd name="connsiteY425" fmla="*/ 6801144 h 6858000"/>
              <a:gd name="connsiteX426" fmla="*/ 2352406 w 7467600"/>
              <a:gd name="connsiteY426" fmla="*/ 6858000 h 6858000"/>
              <a:gd name="connsiteX427" fmla="*/ 2314492 w 7467600"/>
              <a:gd name="connsiteY427" fmla="*/ 6858000 h 6858000"/>
              <a:gd name="connsiteX428" fmla="*/ 2288095 w 7467600"/>
              <a:gd name="connsiteY428" fmla="*/ 6818030 h 6858000"/>
              <a:gd name="connsiteX429" fmla="*/ 2272768 w 7467600"/>
              <a:gd name="connsiteY429" fmla="*/ 6795822 h 6858000"/>
              <a:gd name="connsiteX430" fmla="*/ 2182715 w 7467600"/>
              <a:gd name="connsiteY430" fmla="*/ 6675071 h 6858000"/>
              <a:gd name="connsiteX431" fmla="*/ 2032061 w 7467600"/>
              <a:gd name="connsiteY431" fmla="*/ 6541380 h 6858000"/>
              <a:gd name="connsiteX432" fmla="*/ 2257220 w 7467600"/>
              <a:gd name="connsiteY432" fmla="*/ 6826257 h 6858000"/>
              <a:gd name="connsiteX433" fmla="*/ 2281324 w 7467600"/>
              <a:gd name="connsiteY433" fmla="*/ 6858000 h 6858000"/>
              <a:gd name="connsiteX434" fmla="*/ 2242860 w 7467600"/>
              <a:gd name="connsiteY434" fmla="*/ 6858000 h 6858000"/>
              <a:gd name="connsiteX435" fmla="*/ 2232818 w 7467600"/>
              <a:gd name="connsiteY435" fmla="*/ 6844926 h 6858000"/>
              <a:gd name="connsiteX436" fmla="*/ 1990172 w 7467600"/>
              <a:gd name="connsiteY436" fmla="*/ 6542121 h 6858000"/>
              <a:gd name="connsiteX437" fmla="*/ 2124090 w 7467600"/>
              <a:gd name="connsiteY437" fmla="*/ 6761017 h 6858000"/>
              <a:gd name="connsiteX438" fmla="*/ 2200380 w 7467600"/>
              <a:gd name="connsiteY438" fmla="*/ 6858000 h 6858000"/>
              <a:gd name="connsiteX439" fmla="*/ 2147507 w 7467600"/>
              <a:gd name="connsiteY439" fmla="*/ 6858000 h 6858000"/>
              <a:gd name="connsiteX440" fmla="*/ 2070668 w 7467600"/>
              <a:gd name="connsiteY440" fmla="*/ 6761520 h 6858000"/>
              <a:gd name="connsiteX441" fmla="*/ 1975142 w 7467600"/>
              <a:gd name="connsiteY441" fmla="*/ 6585570 h 6858000"/>
              <a:gd name="connsiteX442" fmla="*/ 2050035 w 7467600"/>
              <a:gd name="connsiteY442" fmla="*/ 6813345 h 6858000"/>
              <a:gd name="connsiteX443" fmla="*/ 2063025 w 7467600"/>
              <a:gd name="connsiteY443" fmla="*/ 6858000 h 6858000"/>
              <a:gd name="connsiteX444" fmla="*/ 2021675 w 7467600"/>
              <a:gd name="connsiteY444" fmla="*/ 6858000 h 6858000"/>
              <a:gd name="connsiteX445" fmla="*/ 2019308 w 7467600"/>
              <a:gd name="connsiteY445" fmla="*/ 6847118 h 6858000"/>
              <a:gd name="connsiteX446" fmla="*/ 1938835 w 7467600"/>
              <a:gd name="connsiteY446" fmla="*/ 6551160 h 6858000"/>
              <a:gd name="connsiteX447" fmla="*/ 1953230 w 7467600"/>
              <a:gd name="connsiteY447" fmla="*/ 6759699 h 6858000"/>
              <a:gd name="connsiteX448" fmla="*/ 1956763 w 7467600"/>
              <a:gd name="connsiteY448" fmla="*/ 6778191 h 6858000"/>
              <a:gd name="connsiteX449" fmla="*/ 1967925 w 7467600"/>
              <a:gd name="connsiteY449" fmla="*/ 6858000 h 6858000"/>
              <a:gd name="connsiteX450" fmla="*/ 1936622 w 7467600"/>
              <a:gd name="connsiteY450" fmla="*/ 6858000 h 6858000"/>
              <a:gd name="connsiteX451" fmla="*/ 1926261 w 7467600"/>
              <a:gd name="connsiteY451" fmla="*/ 6784064 h 6858000"/>
              <a:gd name="connsiteX452" fmla="*/ 1922724 w 7467600"/>
              <a:gd name="connsiteY452" fmla="*/ 6765577 h 6858000"/>
              <a:gd name="connsiteX453" fmla="*/ 1904650 w 7467600"/>
              <a:gd name="connsiteY453" fmla="*/ 6639616 h 6858000"/>
              <a:gd name="connsiteX454" fmla="*/ 1885273 w 7467600"/>
              <a:gd name="connsiteY454" fmla="*/ 6858000 h 6858000"/>
              <a:gd name="connsiteX455" fmla="*/ 1854363 w 7467600"/>
              <a:gd name="connsiteY455" fmla="*/ 6858000 h 6858000"/>
              <a:gd name="connsiteX456" fmla="*/ 1880391 w 7467600"/>
              <a:gd name="connsiteY456" fmla="*/ 6603796 h 6858000"/>
              <a:gd name="connsiteX457" fmla="*/ 1818273 w 7467600"/>
              <a:gd name="connsiteY457" fmla="*/ 6715729 h 6858000"/>
              <a:gd name="connsiteX458" fmla="*/ 1794691 w 7467600"/>
              <a:gd name="connsiteY458" fmla="*/ 6843239 h 6858000"/>
              <a:gd name="connsiteX459" fmla="*/ 1794914 w 7467600"/>
              <a:gd name="connsiteY459" fmla="*/ 6858000 h 6858000"/>
              <a:gd name="connsiteX460" fmla="*/ 1746128 w 7467600"/>
              <a:gd name="connsiteY460" fmla="*/ 6858000 h 6858000"/>
              <a:gd name="connsiteX461" fmla="*/ 1753934 w 7467600"/>
              <a:gd name="connsiteY461" fmla="*/ 6724796 h 6858000"/>
              <a:gd name="connsiteX462" fmla="*/ 1792053 w 7467600"/>
              <a:gd name="connsiteY462" fmla="*/ 6572396 h 6858000"/>
              <a:gd name="connsiteX463" fmla="*/ 1862248 w 7467600"/>
              <a:gd name="connsiteY463" fmla="*/ 6266397 h 6858000"/>
              <a:gd name="connsiteX464" fmla="*/ 1862250 w 7467600"/>
              <a:gd name="connsiteY464" fmla="*/ 6033531 h 6858000"/>
              <a:gd name="connsiteX465" fmla="*/ 1211999 w 7467600"/>
              <a:gd name="connsiteY465" fmla="*/ 6683610 h 6858000"/>
              <a:gd name="connsiteX466" fmla="*/ 1213266 w 7467600"/>
              <a:gd name="connsiteY466" fmla="*/ 6691947 h 6858000"/>
              <a:gd name="connsiteX467" fmla="*/ 1203370 w 7467600"/>
              <a:gd name="connsiteY467" fmla="*/ 6850676 h 6858000"/>
              <a:gd name="connsiteX468" fmla="*/ 1203671 w 7467600"/>
              <a:gd name="connsiteY468" fmla="*/ 6858000 h 6858000"/>
              <a:gd name="connsiteX469" fmla="*/ 1143180 w 7467600"/>
              <a:gd name="connsiteY469" fmla="*/ 6858000 h 6858000"/>
              <a:gd name="connsiteX470" fmla="*/ 1142176 w 7467600"/>
              <a:gd name="connsiteY470" fmla="*/ 6766045 h 6858000"/>
              <a:gd name="connsiteX471" fmla="*/ 1067484 w 7467600"/>
              <a:gd name="connsiteY471" fmla="*/ 6858000 h 6858000"/>
              <a:gd name="connsiteX472" fmla="*/ 953928 w 7467600"/>
              <a:gd name="connsiteY472" fmla="*/ 6858000 h 6858000"/>
              <a:gd name="connsiteX473" fmla="*/ 959715 w 7467600"/>
              <a:gd name="connsiteY473" fmla="*/ 6850185 h 6858000"/>
              <a:gd name="connsiteX474" fmla="*/ 1483788 w 7467600"/>
              <a:gd name="connsiteY474" fmla="*/ 6259174 h 6858000"/>
              <a:gd name="connsiteX475" fmla="*/ 1100671 w 7467600"/>
              <a:gd name="connsiteY475" fmla="*/ 6252137 h 6858000"/>
              <a:gd name="connsiteX476" fmla="*/ 1090144 w 7467600"/>
              <a:gd name="connsiteY476" fmla="*/ 6256748 h 6858000"/>
              <a:gd name="connsiteX477" fmla="*/ 1095872 w 7467600"/>
              <a:gd name="connsiteY477" fmla="*/ 6271892 h 6858000"/>
              <a:gd name="connsiteX478" fmla="*/ 262785 w 7467600"/>
              <a:gd name="connsiteY478" fmla="*/ 6845450 h 6858000"/>
              <a:gd name="connsiteX479" fmla="*/ 209968 w 7467600"/>
              <a:gd name="connsiteY479" fmla="*/ 6770713 h 6858000"/>
              <a:gd name="connsiteX480" fmla="*/ 873460 w 7467600"/>
              <a:gd name="connsiteY480" fmla="*/ 6253768 h 6858000"/>
              <a:gd name="connsiteX481" fmla="*/ 192686 w 7467600"/>
              <a:gd name="connsiteY481" fmla="*/ 5849257 h 6858000"/>
              <a:gd name="connsiteX482" fmla="*/ 4696 w 7467600"/>
              <a:gd name="connsiteY482" fmla="*/ 5697668 h 6858000"/>
              <a:gd name="connsiteX483" fmla="*/ 0 w 7467600"/>
              <a:gd name="connsiteY483" fmla="*/ 5689984 h 6858000"/>
              <a:gd name="connsiteX484" fmla="*/ 0 w 7467600"/>
              <a:gd name="connsiteY484" fmla="*/ 5513472 h 6858000"/>
              <a:gd name="connsiteX485" fmla="*/ 174101 w 7467600"/>
              <a:gd name="connsiteY485" fmla="*/ 5620277 h 6858000"/>
              <a:gd name="connsiteX486" fmla="*/ 891800 w 7467600"/>
              <a:gd name="connsiteY486" fmla="*/ 6036935 h 6858000"/>
              <a:gd name="connsiteX487" fmla="*/ 1072219 w 7467600"/>
              <a:gd name="connsiteY487" fmla="*/ 6169443 h 6858000"/>
              <a:gd name="connsiteX488" fmla="*/ 1074117 w 7467600"/>
              <a:gd name="connsiteY488" fmla="*/ 6170301 h 6858000"/>
              <a:gd name="connsiteX489" fmla="*/ 1083114 w 7467600"/>
              <a:gd name="connsiteY489" fmla="*/ 6174131 h 6858000"/>
              <a:gd name="connsiteX490" fmla="*/ 1543010 w 7467600"/>
              <a:gd name="connsiteY490" fmla="*/ 6191140 h 6858000"/>
              <a:gd name="connsiteX491" fmla="*/ 1551080 w 7467600"/>
              <a:gd name="connsiteY491" fmla="*/ 6195006 h 6858000"/>
              <a:gd name="connsiteX492" fmla="*/ 2345443 w 7467600"/>
              <a:gd name="connsiteY492" fmla="*/ 5549882 h 6858000"/>
              <a:gd name="connsiteX493" fmla="*/ 1721499 w 7467600"/>
              <a:gd name="connsiteY493" fmla="*/ 5599969 h 6858000"/>
              <a:gd name="connsiteX494" fmla="*/ 767716 w 7467600"/>
              <a:gd name="connsiteY494" fmla="*/ 5472768 h 6858000"/>
              <a:gd name="connsiteX495" fmla="*/ 722147 w 7467600"/>
              <a:gd name="connsiteY495" fmla="*/ 5393091 h 6858000"/>
              <a:gd name="connsiteX496" fmla="*/ 1485552 w 7467600"/>
              <a:gd name="connsiteY496" fmla="*/ 5313202 h 6858000"/>
              <a:gd name="connsiteX497" fmla="*/ 2143004 w 7467600"/>
              <a:gd name="connsiteY497" fmla="*/ 5402420 h 6858000"/>
              <a:gd name="connsiteX498" fmla="*/ 1933391 w 7467600"/>
              <a:gd name="connsiteY498" fmla="*/ 5156971 h 6858000"/>
              <a:gd name="connsiteX499" fmla="*/ 1827118 w 7467600"/>
              <a:gd name="connsiteY499" fmla="*/ 4968410 h 6858000"/>
              <a:gd name="connsiteX500" fmla="*/ 1837349 w 7467600"/>
              <a:gd name="connsiteY500" fmla="*/ 4956357 h 6858000"/>
              <a:gd name="connsiteX501" fmla="*/ 2162835 w 7467600"/>
              <a:gd name="connsiteY501" fmla="*/ 5187853 h 6858000"/>
              <a:gd name="connsiteX502" fmla="*/ 2257167 w 7467600"/>
              <a:gd name="connsiteY502" fmla="*/ 5462123 h 6858000"/>
              <a:gd name="connsiteX503" fmla="*/ 2261598 w 7467600"/>
              <a:gd name="connsiteY503" fmla="*/ 5467998 h 6858000"/>
              <a:gd name="connsiteX504" fmla="*/ 2437177 w 7467600"/>
              <a:gd name="connsiteY504" fmla="*/ 5479608 h 6858000"/>
              <a:gd name="connsiteX505" fmla="*/ 2445247 w 7467600"/>
              <a:gd name="connsiteY505" fmla="*/ 5483476 h 6858000"/>
              <a:gd name="connsiteX506" fmla="*/ 2743626 w 7467600"/>
              <a:gd name="connsiteY506" fmla="*/ 5304819 h 6858000"/>
              <a:gd name="connsiteX507" fmla="*/ 3048102 w 7467600"/>
              <a:gd name="connsiteY507" fmla="*/ 5150595 h 6858000"/>
              <a:gd name="connsiteX508" fmla="*/ 1799414 w 7467600"/>
              <a:gd name="connsiteY508" fmla="*/ 4694732 h 6858000"/>
              <a:gd name="connsiteX509" fmla="*/ 1771735 w 7467600"/>
              <a:gd name="connsiteY509" fmla="*/ 4619929 h 6858000"/>
              <a:gd name="connsiteX510" fmla="*/ 3104273 w 7467600"/>
              <a:gd name="connsiteY510" fmla="*/ 5076159 h 6858000"/>
              <a:gd name="connsiteX511" fmla="*/ 3113245 w 7467600"/>
              <a:gd name="connsiteY511" fmla="*/ 5090705 h 6858000"/>
              <a:gd name="connsiteX512" fmla="*/ 3126294 w 7467600"/>
              <a:gd name="connsiteY512" fmla="*/ 5114400 h 6858000"/>
              <a:gd name="connsiteX513" fmla="*/ 3937433 w 7467600"/>
              <a:gd name="connsiteY513" fmla="*/ 4830473 h 6858000"/>
              <a:gd name="connsiteX514" fmla="*/ 3590475 w 7467600"/>
              <a:gd name="connsiteY514" fmla="*/ 4597974 h 6858000"/>
              <a:gd name="connsiteX515" fmla="*/ 3100264 w 7467600"/>
              <a:gd name="connsiteY515" fmla="*/ 4579845 h 6858000"/>
              <a:gd name="connsiteX516" fmla="*/ 2183576 w 7467600"/>
              <a:gd name="connsiteY516" fmla="*/ 4227150 h 6858000"/>
              <a:gd name="connsiteX517" fmla="*/ 2151029 w 7467600"/>
              <a:gd name="connsiteY517" fmla="*/ 4146947 h 6858000"/>
              <a:gd name="connsiteX518" fmla="*/ 3563434 w 7467600"/>
              <a:gd name="connsiteY518" fmla="*/ 4469115 h 6858000"/>
              <a:gd name="connsiteX519" fmla="*/ 3177952 w 7467600"/>
              <a:gd name="connsiteY519" fmla="*/ 3657386 h 6858000"/>
              <a:gd name="connsiteX520" fmla="*/ 3189263 w 7467600"/>
              <a:gd name="connsiteY520" fmla="*/ 3625726 h 6858000"/>
              <a:gd name="connsiteX521" fmla="*/ 3560912 w 7467600"/>
              <a:gd name="connsiteY521" fmla="*/ 4079863 h 6858000"/>
              <a:gd name="connsiteX522" fmla="*/ 3626636 w 7467600"/>
              <a:gd name="connsiteY522" fmla="*/ 4512230 h 6858000"/>
              <a:gd name="connsiteX523" fmla="*/ 3653088 w 7467600"/>
              <a:gd name="connsiteY523" fmla="*/ 4521417 h 6858000"/>
              <a:gd name="connsiteX524" fmla="*/ 3988128 w 7467600"/>
              <a:gd name="connsiteY524" fmla="*/ 4817267 h 6858000"/>
              <a:gd name="connsiteX525" fmla="*/ 4830582 w 7467600"/>
              <a:gd name="connsiteY525" fmla="*/ 4676000 h 6858000"/>
              <a:gd name="connsiteX526" fmla="*/ 4830100 w 7467600"/>
              <a:gd name="connsiteY526" fmla="*/ 4675554 h 6858000"/>
              <a:gd name="connsiteX527" fmla="*/ 4036318 w 7467600"/>
              <a:gd name="connsiteY527" fmla="*/ 4147013 h 6858000"/>
              <a:gd name="connsiteX528" fmla="*/ 3432098 w 7467600"/>
              <a:gd name="connsiteY528" fmla="*/ 3537312 h 6858000"/>
              <a:gd name="connsiteX529" fmla="*/ 3446761 w 7467600"/>
              <a:gd name="connsiteY529" fmla="*/ 3461278 h 6858000"/>
              <a:gd name="connsiteX530" fmla="*/ 4419733 w 7467600"/>
              <a:gd name="connsiteY530" fmla="*/ 3963555 h 6858000"/>
              <a:gd name="connsiteX531" fmla="*/ 4781371 w 7467600"/>
              <a:gd name="connsiteY531" fmla="*/ 4458604 h 6858000"/>
              <a:gd name="connsiteX532" fmla="*/ 4780440 w 7467600"/>
              <a:gd name="connsiteY532" fmla="*/ 4470290 h 6858000"/>
              <a:gd name="connsiteX533" fmla="*/ 4898954 w 7467600"/>
              <a:gd name="connsiteY533" fmla="*/ 4662092 h 6858000"/>
              <a:gd name="connsiteX534" fmla="*/ 4900699 w 7467600"/>
              <a:gd name="connsiteY534" fmla="*/ 4670867 h 6858000"/>
              <a:gd name="connsiteX535" fmla="*/ 5714511 w 7467600"/>
              <a:gd name="connsiteY535" fmla="*/ 4663483 h 6858000"/>
              <a:gd name="connsiteX536" fmla="*/ 5464793 w 7467600"/>
              <a:gd name="connsiteY536" fmla="*/ 4393556 h 6858000"/>
              <a:gd name="connsiteX537" fmla="*/ 5461897 w 7467600"/>
              <a:gd name="connsiteY537" fmla="*/ 4390879 h 6858000"/>
              <a:gd name="connsiteX538" fmla="*/ 4294126 w 7467600"/>
              <a:gd name="connsiteY538" fmla="*/ 3303048 h 6858000"/>
              <a:gd name="connsiteX539" fmla="*/ 4305321 w 7467600"/>
              <a:gd name="connsiteY539" fmla="*/ 3256953 h 6858000"/>
              <a:gd name="connsiteX540" fmla="*/ 4949299 w 7467600"/>
              <a:gd name="connsiteY540" fmla="*/ 3766336 h 6858000"/>
              <a:gd name="connsiteX541" fmla="*/ 5291452 w 7467600"/>
              <a:gd name="connsiteY541" fmla="*/ 4076801 h 6858000"/>
              <a:gd name="connsiteX542" fmla="*/ 5434998 w 7467600"/>
              <a:gd name="connsiteY542" fmla="*/ 4254100 h 6858000"/>
              <a:gd name="connsiteX543" fmla="*/ 5351015 w 7467600"/>
              <a:gd name="connsiteY543" fmla="*/ 3760989 h 6858000"/>
              <a:gd name="connsiteX544" fmla="*/ 5413780 w 7467600"/>
              <a:gd name="connsiteY544" fmla="*/ 2966265 h 6858000"/>
              <a:gd name="connsiteX545" fmla="*/ 5425627 w 7467600"/>
              <a:gd name="connsiteY545" fmla="*/ 2954192 h 6858000"/>
              <a:gd name="connsiteX546" fmla="*/ 6604735 w 7467600"/>
              <a:gd name="connsiteY546" fmla="*/ 2041381 h 6858000"/>
              <a:gd name="connsiteX547" fmla="*/ 7204487 w 7467600"/>
              <a:gd name="connsiteY547" fmla="*/ 2742112 h 6858000"/>
              <a:gd name="connsiteX548" fmla="*/ 7131592 w 7467600"/>
              <a:gd name="connsiteY548" fmla="*/ 2672096 h 6858000"/>
              <a:gd name="connsiteX549" fmla="*/ 6996344 w 7467600"/>
              <a:gd name="connsiteY549" fmla="*/ 2518310 h 6858000"/>
              <a:gd name="connsiteX550" fmla="*/ 6735495 w 7467600"/>
              <a:gd name="connsiteY550" fmla="*/ 2196890 h 6858000"/>
              <a:gd name="connsiteX551" fmla="*/ 6721901 w 7467600"/>
              <a:gd name="connsiteY551" fmla="*/ 2179274 h 6858000"/>
              <a:gd name="connsiteX552" fmla="*/ 6604735 w 7467600"/>
              <a:gd name="connsiteY552" fmla="*/ 2041381 h 6858000"/>
              <a:gd name="connsiteX553" fmla="*/ 6591670 w 7467600"/>
              <a:gd name="connsiteY553" fmla="*/ 1988277 h 6858000"/>
              <a:gd name="connsiteX554" fmla="*/ 6747349 w 7467600"/>
              <a:gd name="connsiteY554" fmla="*/ 2160069 h 6858000"/>
              <a:gd name="connsiteX555" fmla="*/ 6760943 w 7467600"/>
              <a:gd name="connsiteY555" fmla="*/ 2177686 h 6858000"/>
              <a:gd name="connsiteX556" fmla="*/ 7021065 w 7467600"/>
              <a:gd name="connsiteY556" fmla="*/ 2498102 h 6858000"/>
              <a:gd name="connsiteX557" fmla="*/ 7155223 w 7467600"/>
              <a:gd name="connsiteY557" fmla="*/ 2650386 h 6858000"/>
              <a:gd name="connsiteX558" fmla="*/ 7203167 w 7467600"/>
              <a:gd name="connsiteY558" fmla="*/ 2697288 h 6858000"/>
              <a:gd name="connsiteX559" fmla="*/ 6937703 w 7467600"/>
              <a:gd name="connsiteY559" fmla="*/ 2321981 h 6858000"/>
              <a:gd name="connsiteX560" fmla="*/ 6591670 w 7467600"/>
              <a:gd name="connsiteY560" fmla="*/ 1988277 h 6858000"/>
              <a:gd name="connsiteX561" fmla="*/ 5798671 w 7467600"/>
              <a:gd name="connsiteY561" fmla="*/ 1981601 h 6858000"/>
              <a:gd name="connsiteX562" fmla="*/ 5754709 w 7467600"/>
              <a:gd name="connsiteY562" fmla="*/ 2071454 h 6858000"/>
              <a:gd name="connsiteX563" fmla="*/ 5763044 w 7467600"/>
              <a:gd name="connsiteY563" fmla="*/ 2842206 h 6858000"/>
              <a:gd name="connsiteX564" fmla="*/ 5764974 w 7467600"/>
              <a:gd name="connsiteY564" fmla="*/ 2799609 h 6858000"/>
              <a:gd name="connsiteX565" fmla="*/ 5767665 w 7467600"/>
              <a:gd name="connsiteY565" fmla="*/ 2666409 h 6858000"/>
              <a:gd name="connsiteX566" fmla="*/ 5763055 w 7467600"/>
              <a:gd name="connsiteY566" fmla="*/ 2579705 h 6858000"/>
              <a:gd name="connsiteX567" fmla="*/ 5758079 w 7467600"/>
              <a:gd name="connsiteY567" fmla="*/ 2492508 h 6858000"/>
              <a:gd name="connsiteX568" fmla="*/ 5779325 w 7467600"/>
              <a:gd name="connsiteY568" fmla="*/ 2197069 h 6858000"/>
              <a:gd name="connsiteX569" fmla="*/ 5798671 w 7467600"/>
              <a:gd name="connsiteY569" fmla="*/ 1981601 h 6858000"/>
              <a:gd name="connsiteX570" fmla="*/ 5829202 w 7467600"/>
              <a:gd name="connsiteY570" fmla="*/ 1971679 h 6858000"/>
              <a:gd name="connsiteX571" fmla="*/ 5809558 w 7467600"/>
              <a:gd name="connsiteY571" fmla="*/ 2198043 h 6858000"/>
              <a:gd name="connsiteX572" fmla="*/ 5788653 w 7467600"/>
              <a:gd name="connsiteY572" fmla="*/ 2489430 h 6858000"/>
              <a:gd name="connsiteX573" fmla="*/ 5793439 w 7467600"/>
              <a:gd name="connsiteY573" fmla="*/ 2575235 h 6858000"/>
              <a:gd name="connsiteX574" fmla="*/ 5796837 w 7467600"/>
              <a:gd name="connsiteY574" fmla="*/ 2637633 h 6858000"/>
              <a:gd name="connsiteX575" fmla="*/ 5818614 w 7467600"/>
              <a:gd name="connsiteY575" fmla="*/ 2473055 h 6858000"/>
              <a:gd name="connsiteX576" fmla="*/ 5829202 w 7467600"/>
              <a:gd name="connsiteY576" fmla="*/ 1971679 h 6858000"/>
              <a:gd name="connsiteX577" fmla="*/ 5911389 w 7467600"/>
              <a:gd name="connsiteY577" fmla="*/ 1898371 h 6858000"/>
              <a:gd name="connsiteX578" fmla="*/ 6237627 w 7467600"/>
              <a:gd name="connsiteY578" fmla="*/ 2231921 h 6858000"/>
              <a:gd name="connsiteX579" fmla="*/ 5911389 w 7467600"/>
              <a:gd name="connsiteY579" fmla="*/ 1898371 h 6858000"/>
              <a:gd name="connsiteX580" fmla="*/ 6944437 w 7467600"/>
              <a:gd name="connsiteY580" fmla="*/ 1575402 h 6858000"/>
              <a:gd name="connsiteX581" fmla="*/ 6304730 w 7467600"/>
              <a:gd name="connsiteY581" fmla="*/ 1766654 h 6858000"/>
              <a:gd name="connsiteX582" fmla="*/ 6944437 w 7467600"/>
              <a:gd name="connsiteY582" fmla="*/ 1575402 h 6858000"/>
              <a:gd name="connsiteX583" fmla="*/ 7019523 w 7467600"/>
              <a:gd name="connsiteY583" fmla="*/ 1519450 h 6858000"/>
              <a:gd name="connsiteX584" fmla="*/ 6298091 w 7467600"/>
              <a:gd name="connsiteY584" fmla="*/ 1737122 h 6858000"/>
              <a:gd name="connsiteX585" fmla="*/ 7019523 w 7467600"/>
              <a:gd name="connsiteY585" fmla="*/ 1519450 h 6858000"/>
              <a:gd name="connsiteX586" fmla="*/ 2399523 w 7467600"/>
              <a:gd name="connsiteY586" fmla="*/ 1428234 h 6858000"/>
              <a:gd name="connsiteX587" fmla="*/ 2224982 w 7467600"/>
              <a:gd name="connsiteY587" fmla="*/ 1826201 h 6858000"/>
              <a:gd name="connsiteX588" fmla="*/ 2096099 w 7467600"/>
              <a:gd name="connsiteY588" fmla="*/ 2345900 h 6858000"/>
              <a:gd name="connsiteX589" fmla="*/ 2283317 w 7467600"/>
              <a:gd name="connsiteY589" fmla="*/ 1796925 h 6858000"/>
              <a:gd name="connsiteX590" fmla="*/ 2399523 w 7467600"/>
              <a:gd name="connsiteY590" fmla="*/ 1428234 h 6858000"/>
              <a:gd name="connsiteX591" fmla="*/ 2448558 w 7467600"/>
              <a:gd name="connsiteY591" fmla="*/ 1373435 h 6858000"/>
              <a:gd name="connsiteX592" fmla="*/ 2312521 w 7467600"/>
              <a:gd name="connsiteY592" fmla="*/ 1806140 h 6858000"/>
              <a:gd name="connsiteX593" fmla="*/ 2127533 w 7467600"/>
              <a:gd name="connsiteY593" fmla="*/ 2348380 h 6858000"/>
              <a:gd name="connsiteX594" fmla="*/ 2358080 w 7467600"/>
              <a:gd name="connsiteY594" fmla="*/ 1866134 h 6858000"/>
              <a:gd name="connsiteX595" fmla="*/ 2407436 w 7467600"/>
              <a:gd name="connsiteY595" fmla="*/ 1651070 h 6858000"/>
              <a:gd name="connsiteX596" fmla="*/ 2448558 w 7467600"/>
              <a:gd name="connsiteY596" fmla="*/ 1373435 h 6858000"/>
              <a:gd name="connsiteX597" fmla="*/ 278707 w 7467600"/>
              <a:gd name="connsiteY597" fmla="*/ 1352270 h 6858000"/>
              <a:gd name="connsiteX598" fmla="*/ 321570 w 7467600"/>
              <a:gd name="connsiteY598" fmla="*/ 1861610 h 6858000"/>
              <a:gd name="connsiteX599" fmla="*/ 294281 w 7467600"/>
              <a:gd name="connsiteY599" fmla="*/ 1440658 h 6858000"/>
              <a:gd name="connsiteX600" fmla="*/ 278707 w 7467600"/>
              <a:gd name="connsiteY600" fmla="*/ 1352270 h 6858000"/>
              <a:gd name="connsiteX601" fmla="*/ 1423821 w 7467600"/>
              <a:gd name="connsiteY601" fmla="*/ 1351958 h 6858000"/>
              <a:gd name="connsiteX602" fmla="*/ 1638521 w 7467600"/>
              <a:gd name="connsiteY602" fmla="*/ 1908470 h 6858000"/>
              <a:gd name="connsiteX603" fmla="*/ 1754199 w 7467600"/>
              <a:gd name="connsiteY603" fmla="*/ 2149284 h 6858000"/>
              <a:gd name="connsiteX604" fmla="*/ 1908359 w 7467600"/>
              <a:gd name="connsiteY604" fmla="*/ 2364988 h 6858000"/>
              <a:gd name="connsiteX605" fmla="*/ 1647661 w 7467600"/>
              <a:gd name="connsiteY605" fmla="*/ 1825945 h 6858000"/>
              <a:gd name="connsiteX606" fmla="*/ 1423821 w 7467600"/>
              <a:gd name="connsiteY606" fmla="*/ 1351958 h 6858000"/>
              <a:gd name="connsiteX607" fmla="*/ 1431890 w 7467600"/>
              <a:gd name="connsiteY607" fmla="*/ 1306475 h 6858000"/>
              <a:gd name="connsiteX608" fmla="*/ 1507597 w 7467600"/>
              <a:gd name="connsiteY608" fmla="*/ 1446132 h 6858000"/>
              <a:gd name="connsiteX609" fmla="*/ 1674586 w 7467600"/>
              <a:gd name="connsiteY609" fmla="*/ 1813832 h 6858000"/>
              <a:gd name="connsiteX610" fmla="*/ 1815950 w 7467600"/>
              <a:gd name="connsiteY610" fmla="*/ 2128564 h 6858000"/>
              <a:gd name="connsiteX611" fmla="*/ 1984242 w 7467600"/>
              <a:gd name="connsiteY611" fmla="*/ 2430829 h 6858000"/>
              <a:gd name="connsiteX612" fmla="*/ 2014023 w 7467600"/>
              <a:gd name="connsiteY612" fmla="*/ 2450995 h 6858000"/>
              <a:gd name="connsiteX613" fmla="*/ 1747337 w 7467600"/>
              <a:gd name="connsiteY613" fmla="*/ 1855264 h 6858000"/>
              <a:gd name="connsiteX614" fmla="*/ 1533749 w 7467600"/>
              <a:gd name="connsiteY614" fmla="*/ 1478656 h 6858000"/>
              <a:gd name="connsiteX615" fmla="*/ 1431890 w 7467600"/>
              <a:gd name="connsiteY615" fmla="*/ 1306475 h 6858000"/>
              <a:gd name="connsiteX616" fmla="*/ 5052692 w 7467600"/>
              <a:gd name="connsiteY616" fmla="*/ 1292994 h 6858000"/>
              <a:gd name="connsiteX617" fmla="*/ 5200661 w 7467600"/>
              <a:gd name="connsiteY617" fmla="*/ 1635186 h 6858000"/>
              <a:gd name="connsiteX618" fmla="*/ 5297138 w 7467600"/>
              <a:gd name="connsiteY618" fmla="*/ 1906351 h 6858000"/>
              <a:gd name="connsiteX619" fmla="*/ 5052692 w 7467600"/>
              <a:gd name="connsiteY619" fmla="*/ 1292994 h 6858000"/>
              <a:gd name="connsiteX620" fmla="*/ 5009948 w 7467600"/>
              <a:gd name="connsiteY620" fmla="*/ 1273619 h 6858000"/>
              <a:gd name="connsiteX621" fmla="*/ 5121777 w 7467600"/>
              <a:gd name="connsiteY621" fmla="*/ 1654213 h 6858000"/>
              <a:gd name="connsiteX622" fmla="*/ 5293545 w 7467600"/>
              <a:gd name="connsiteY622" fmla="*/ 2072247 h 6858000"/>
              <a:gd name="connsiteX623" fmla="*/ 5294042 w 7467600"/>
              <a:gd name="connsiteY623" fmla="*/ 2065019 h 6858000"/>
              <a:gd name="connsiteX624" fmla="*/ 5171936 w 7467600"/>
              <a:gd name="connsiteY624" fmla="*/ 1647613 h 6858000"/>
              <a:gd name="connsiteX625" fmla="*/ 5009948 w 7467600"/>
              <a:gd name="connsiteY625" fmla="*/ 1273619 h 6858000"/>
              <a:gd name="connsiteX626" fmla="*/ 655236 w 7467600"/>
              <a:gd name="connsiteY626" fmla="*/ 1268632 h 6858000"/>
              <a:gd name="connsiteX627" fmla="*/ 839521 w 7467600"/>
              <a:gd name="connsiteY627" fmla="*/ 1685315 h 6858000"/>
              <a:gd name="connsiteX628" fmla="*/ 1109416 w 7467600"/>
              <a:gd name="connsiteY628" fmla="*/ 2061663 h 6858000"/>
              <a:gd name="connsiteX629" fmla="*/ 1298300 w 7467600"/>
              <a:gd name="connsiteY629" fmla="*/ 2247742 h 6858000"/>
              <a:gd name="connsiteX630" fmla="*/ 1125871 w 7467600"/>
              <a:gd name="connsiteY630" fmla="*/ 1989513 h 6858000"/>
              <a:gd name="connsiteX631" fmla="*/ 981574 w 7467600"/>
              <a:gd name="connsiteY631" fmla="*/ 1783157 h 6858000"/>
              <a:gd name="connsiteX632" fmla="*/ 922198 w 7467600"/>
              <a:gd name="connsiteY632" fmla="*/ 1677437 h 6858000"/>
              <a:gd name="connsiteX633" fmla="*/ 869293 w 7467600"/>
              <a:gd name="connsiteY633" fmla="*/ 1583214 h 6858000"/>
              <a:gd name="connsiteX634" fmla="*/ 751431 w 7467600"/>
              <a:gd name="connsiteY634" fmla="*/ 1405731 h 6858000"/>
              <a:gd name="connsiteX635" fmla="*/ 655236 w 7467600"/>
              <a:gd name="connsiteY635" fmla="*/ 1268632 h 6858000"/>
              <a:gd name="connsiteX636" fmla="*/ 6516292 w 7467600"/>
              <a:gd name="connsiteY636" fmla="*/ 1263064 h 6858000"/>
              <a:gd name="connsiteX637" fmla="*/ 5736320 w 7467600"/>
              <a:gd name="connsiteY637" fmla="*/ 1501803 h 6858000"/>
              <a:gd name="connsiteX638" fmla="*/ 6516292 w 7467600"/>
              <a:gd name="connsiteY638" fmla="*/ 1263064 h 6858000"/>
              <a:gd name="connsiteX639" fmla="*/ 291466 w 7467600"/>
              <a:gd name="connsiteY639" fmla="*/ 1250369 h 6858000"/>
              <a:gd name="connsiteX640" fmla="*/ 323180 w 7467600"/>
              <a:gd name="connsiteY640" fmla="*/ 1435283 h 6858000"/>
              <a:gd name="connsiteX641" fmla="*/ 349381 w 7467600"/>
              <a:gd name="connsiteY641" fmla="*/ 1875041 h 6858000"/>
              <a:gd name="connsiteX642" fmla="*/ 374363 w 7467600"/>
              <a:gd name="connsiteY642" fmla="*/ 1506494 h 6858000"/>
              <a:gd name="connsiteX643" fmla="*/ 302168 w 7467600"/>
              <a:gd name="connsiteY643" fmla="*/ 1274495 h 6858000"/>
              <a:gd name="connsiteX644" fmla="*/ 291466 w 7467600"/>
              <a:gd name="connsiteY644" fmla="*/ 1250369 h 6858000"/>
              <a:gd name="connsiteX645" fmla="*/ 678222 w 7467600"/>
              <a:gd name="connsiteY645" fmla="*/ 1248670 h 6858000"/>
              <a:gd name="connsiteX646" fmla="*/ 775536 w 7467600"/>
              <a:gd name="connsiteY646" fmla="*/ 1388015 h 6858000"/>
              <a:gd name="connsiteX647" fmla="*/ 894529 w 7467600"/>
              <a:gd name="connsiteY647" fmla="*/ 1567739 h 6858000"/>
              <a:gd name="connsiteX648" fmla="*/ 948000 w 7467600"/>
              <a:gd name="connsiteY648" fmla="*/ 1663088 h 6858000"/>
              <a:gd name="connsiteX649" fmla="*/ 1006812 w 7467600"/>
              <a:gd name="connsiteY649" fmla="*/ 1767683 h 6858000"/>
              <a:gd name="connsiteX650" fmla="*/ 1149133 w 7467600"/>
              <a:gd name="connsiteY650" fmla="*/ 1971513 h 6858000"/>
              <a:gd name="connsiteX651" fmla="*/ 1333952 w 7467600"/>
              <a:gd name="connsiteY651" fmla="*/ 2251620 h 6858000"/>
              <a:gd name="connsiteX652" fmla="*/ 1337329 w 7467600"/>
              <a:gd name="connsiteY652" fmla="*/ 2258350 h 6858000"/>
              <a:gd name="connsiteX653" fmla="*/ 1014726 w 7467600"/>
              <a:gd name="connsiteY653" fmla="*/ 1615556 h 6858000"/>
              <a:gd name="connsiteX654" fmla="*/ 678222 w 7467600"/>
              <a:gd name="connsiteY654" fmla="*/ 1248670 h 6858000"/>
              <a:gd name="connsiteX655" fmla="*/ 6691602 w 7467600"/>
              <a:gd name="connsiteY655" fmla="*/ 1140573 h 6858000"/>
              <a:gd name="connsiteX656" fmla="*/ 6571100 w 7467600"/>
              <a:gd name="connsiteY656" fmla="*/ 1183662 h 6858000"/>
              <a:gd name="connsiteX657" fmla="*/ 6241687 w 7467600"/>
              <a:gd name="connsiteY657" fmla="*/ 1257600 h 6858000"/>
              <a:gd name="connsiteX658" fmla="*/ 5693009 w 7467600"/>
              <a:gd name="connsiteY658" fmla="*/ 1478256 h 6858000"/>
              <a:gd name="connsiteX659" fmla="*/ 6548420 w 7467600"/>
              <a:gd name="connsiteY659" fmla="*/ 1214599 h 6858000"/>
              <a:gd name="connsiteX660" fmla="*/ 6605473 w 7467600"/>
              <a:gd name="connsiteY660" fmla="*/ 1184686 h 6858000"/>
              <a:gd name="connsiteX661" fmla="*/ 6691602 w 7467600"/>
              <a:gd name="connsiteY661" fmla="*/ 1140573 h 6858000"/>
              <a:gd name="connsiteX662" fmla="*/ 4002475 w 7467600"/>
              <a:gd name="connsiteY662" fmla="*/ 1037802 h 6858000"/>
              <a:gd name="connsiteX663" fmla="*/ 4000324 w 7467600"/>
              <a:gd name="connsiteY663" fmla="*/ 1039362 h 6858000"/>
              <a:gd name="connsiteX664" fmla="*/ 4002862 w 7467600"/>
              <a:gd name="connsiteY664" fmla="*/ 1042866 h 6858000"/>
              <a:gd name="connsiteX665" fmla="*/ 4002475 w 7467600"/>
              <a:gd name="connsiteY665" fmla="*/ 1037802 h 6858000"/>
              <a:gd name="connsiteX666" fmla="*/ 506322 w 7467600"/>
              <a:gd name="connsiteY666" fmla="*/ 1020997 h 6858000"/>
              <a:gd name="connsiteX667" fmla="*/ 533068 w 7467600"/>
              <a:gd name="connsiteY667" fmla="*/ 1029409 h 6858000"/>
              <a:gd name="connsiteX668" fmla="*/ 1232525 w 7467600"/>
              <a:gd name="connsiteY668" fmla="*/ 1804675 h 6858000"/>
              <a:gd name="connsiteX669" fmla="*/ 1388858 w 7467600"/>
              <a:gd name="connsiteY669" fmla="*/ 2368011 h 6858000"/>
              <a:gd name="connsiteX670" fmla="*/ 1384098 w 7467600"/>
              <a:gd name="connsiteY670" fmla="*/ 2378125 h 6858000"/>
              <a:gd name="connsiteX671" fmla="*/ 1425393 w 7467600"/>
              <a:gd name="connsiteY671" fmla="*/ 2589124 h 6858000"/>
              <a:gd name="connsiteX672" fmla="*/ 1424001 w 7467600"/>
              <a:gd name="connsiteY672" fmla="*/ 2597541 h 6858000"/>
              <a:gd name="connsiteX673" fmla="*/ 2152729 w 7467600"/>
              <a:gd name="connsiteY673" fmla="*/ 2864487 h 6858000"/>
              <a:gd name="connsiteX674" fmla="*/ 2020609 w 7467600"/>
              <a:gd name="connsiteY674" fmla="*/ 2539671 h 6858000"/>
              <a:gd name="connsiteX675" fmla="*/ 2018920 w 7467600"/>
              <a:gd name="connsiteY675" fmla="*/ 2536309 h 6858000"/>
              <a:gd name="connsiteX676" fmla="*/ 1342441 w 7467600"/>
              <a:gd name="connsiteY676" fmla="*/ 1173017 h 6858000"/>
              <a:gd name="connsiteX677" fmla="*/ 1367925 w 7467600"/>
              <a:gd name="connsiteY677" fmla="*/ 1135648 h 6858000"/>
              <a:gd name="connsiteX678" fmla="*/ 1771401 w 7467600"/>
              <a:gd name="connsiteY678" fmla="*/ 1806673 h 6858000"/>
              <a:gd name="connsiteX679" fmla="*/ 1972385 w 7467600"/>
              <a:gd name="connsiteY679" fmla="*/ 2198735 h 6858000"/>
              <a:gd name="connsiteX680" fmla="*/ 2040892 w 7467600"/>
              <a:gd name="connsiteY680" fmla="*/ 2405205 h 6858000"/>
              <a:gd name="connsiteX681" fmla="*/ 2131689 w 7467600"/>
              <a:gd name="connsiteY681" fmla="*/ 1936926 h 6858000"/>
              <a:gd name="connsiteX682" fmla="*/ 2454820 w 7467600"/>
              <a:gd name="connsiteY682" fmla="*/ 1248808 h 6858000"/>
              <a:gd name="connsiteX683" fmla="*/ 2492512 w 7467600"/>
              <a:gd name="connsiteY683" fmla="*/ 1302920 h 6858000"/>
              <a:gd name="connsiteX684" fmla="*/ 2081216 w 7467600"/>
              <a:gd name="connsiteY684" fmla="*/ 2527513 h 6858000"/>
              <a:gd name="connsiteX685" fmla="*/ 2081211 w 7467600"/>
              <a:gd name="connsiteY685" fmla="*/ 2528916 h 6858000"/>
              <a:gd name="connsiteX686" fmla="*/ 2199067 w 7467600"/>
              <a:gd name="connsiteY686" fmla="*/ 2884061 h 6858000"/>
              <a:gd name="connsiteX687" fmla="*/ 3192586 w 7467600"/>
              <a:gd name="connsiteY687" fmla="*/ 3411496 h 6858000"/>
              <a:gd name="connsiteX688" fmla="*/ 3182620 w 7467600"/>
              <a:gd name="connsiteY688" fmla="*/ 3483279 h 6858000"/>
              <a:gd name="connsiteX689" fmla="*/ 2435119 w 7467600"/>
              <a:gd name="connsiteY689" fmla="*/ 3080173 h 6858000"/>
              <a:gd name="connsiteX690" fmla="*/ 2410152 w 7467600"/>
              <a:gd name="connsiteY690" fmla="*/ 3063751 h 6858000"/>
              <a:gd name="connsiteX691" fmla="*/ 2408099 w 7467600"/>
              <a:gd name="connsiteY691" fmla="*/ 3064403 h 6858000"/>
              <a:gd name="connsiteX692" fmla="*/ 2407218 w 7467600"/>
              <a:gd name="connsiteY692" fmla="*/ 3070324 h 6858000"/>
              <a:gd name="connsiteX693" fmla="*/ 2380138 w 7467600"/>
              <a:gd name="connsiteY693" fmla="*/ 3099341 h 6858000"/>
              <a:gd name="connsiteX694" fmla="*/ 1765923 w 7467600"/>
              <a:gd name="connsiteY694" fmla="*/ 3581043 h 6858000"/>
              <a:gd name="connsiteX695" fmla="*/ 1702258 w 7467600"/>
              <a:gd name="connsiteY695" fmla="*/ 3612286 h 6858000"/>
              <a:gd name="connsiteX696" fmla="*/ 1538370 w 7467600"/>
              <a:gd name="connsiteY696" fmla="*/ 3811804 h 6858000"/>
              <a:gd name="connsiteX697" fmla="*/ 542867 w 7467600"/>
              <a:gd name="connsiteY697" fmla="*/ 4944092 h 6858000"/>
              <a:gd name="connsiteX698" fmla="*/ 515800 w 7467600"/>
              <a:gd name="connsiteY698" fmla="*/ 4862180 h 6858000"/>
              <a:gd name="connsiteX699" fmla="*/ 909145 w 7467600"/>
              <a:gd name="connsiteY699" fmla="*/ 4199225 h 6858000"/>
              <a:gd name="connsiteX700" fmla="*/ 1214067 w 7467600"/>
              <a:gd name="connsiteY700" fmla="*/ 3908561 h 6858000"/>
              <a:gd name="connsiteX701" fmla="*/ 640967 w 7467600"/>
              <a:gd name="connsiteY701" fmla="*/ 4105601 h 6858000"/>
              <a:gd name="connsiteX702" fmla="*/ 112563 w 7467600"/>
              <a:gd name="connsiteY702" fmla="*/ 4396952 h 6858000"/>
              <a:gd name="connsiteX703" fmla="*/ 0 w 7467600"/>
              <a:gd name="connsiteY703" fmla="*/ 4466006 h 6858000"/>
              <a:gd name="connsiteX704" fmla="*/ 0 w 7467600"/>
              <a:gd name="connsiteY704" fmla="*/ 4233763 h 6858000"/>
              <a:gd name="connsiteX705" fmla="*/ 36881 w 7467600"/>
              <a:gd name="connsiteY705" fmla="*/ 4200118 h 6858000"/>
              <a:gd name="connsiteX706" fmla="*/ 910534 w 7467600"/>
              <a:gd name="connsiteY706" fmla="*/ 3629753 h 6858000"/>
              <a:gd name="connsiteX707" fmla="*/ 1578717 w 7467600"/>
              <a:gd name="connsiteY707" fmla="*/ 3575982 h 6858000"/>
              <a:gd name="connsiteX708" fmla="*/ 2338780 w 7467600"/>
              <a:gd name="connsiteY708" fmla="*/ 3033725 h 6858000"/>
              <a:gd name="connsiteX709" fmla="*/ 1807991 w 7467600"/>
              <a:gd name="connsiteY709" fmla="*/ 2807184 h 6858000"/>
              <a:gd name="connsiteX710" fmla="*/ 1416358 w 7467600"/>
              <a:gd name="connsiteY710" fmla="*/ 3112571 h 6858000"/>
              <a:gd name="connsiteX711" fmla="*/ 939066 w 7467600"/>
              <a:gd name="connsiteY711" fmla="*/ 3378798 h 6858000"/>
              <a:gd name="connsiteX712" fmla="*/ 115099 w 7467600"/>
              <a:gd name="connsiteY712" fmla="*/ 3607650 h 6858000"/>
              <a:gd name="connsiteX713" fmla="*/ 97284 w 7467600"/>
              <a:gd name="connsiteY713" fmla="*/ 3520393 h 6858000"/>
              <a:gd name="connsiteX714" fmla="*/ 922050 w 7467600"/>
              <a:gd name="connsiteY714" fmla="*/ 3074867 h 6858000"/>
              <a:gd name="connsiteX715" fmla="*/ 1405265 w 7467600"/>
              <a:gd name="connsiteY715" fmla="*/ 3016319 h 6858000"/>
              <a:gd name="connsiteX716" fmla="*/ 1407512 w 7467600"/>
              <a:gd name="connsiteY716" fmla="*/ 3018001 h 6858000"/>
              <a:gd name="connsiteX717" fmla="*/ 1726266 w 7467600"/>
              <a:gd name="connsiteY717" fmla="*/ 2777274 h 6858000"/>
              <a:gd name="connsiteX718" fmla="*/ 625390 w 7467600"/>
              <a:gd name="connsiteY718" fmla="*/ 2514541 h 6858000"/>
              <a:gd name="connsiteX719" fmla="*/ 619799 w 7467600"/>
              <a:gd name="connsiteY719" fmla="*/ 2527180 h 6858000"/>
              <a:gd name="connsiteX720" fmla="*/ 310030 w 7467600"/>
              <a:gd name="connsiteY720" fmla="*/ 2771818 h 6858000"/>
              <a:gd name="connsiteX721" fmla="*/ 173877 w 7467600"/>
              <a:gd name="connsiteY721" fmla="*/ 2937056 h 6858000"/>
              <a:gd name="connsiteX722" fmla="*/ 77889 w 7467600"/>
              <a:gd name="connsiteY722" fmla="*/ 3138440 h 6858000"/>
              <a:gd name="connsiteX723" fmla="*/ 0 w 7467600"/>
              <a:gd name="connsiteY723" fmla="*/ 3271395 h 6858000"/>
              <a:gd name="connsiteX724" fmla="*/ 0 w 7467600"/>
              <a:gd name="connsiteY724" fmla="*/ 3153002 h 6858000"/>
              <a:gd name="connsiteX725" fmla="*/ 2386 w 7467600"/>
              <a:gd name="connsiteY725" fmla="*/ 3149203 h 6858000"/>
              <a:gd name="connsiteX726" fmla="*/ 89753 w 7467600"/>
              <a:gd name="connsiteY726" fmla="*/ 2987702 h 6858000"/>
              <a:gd name="connsiteX727" fmla="*/ 76869 w 7467600"/>
              <a:gd name="connsiteY727" fmla="*/ 3005404 h 6858000"/>
              <a:gd name="connsiteX728" fmla="*/ 32049 w 7467600"/>
              <a:gd name="connsiteY728" fmla="*/ 3065814 h 6858000"/>
              <a:gd name="connsiteX729" fmla="*/ 0 w 7467600"/>
              <a:gd name="connsiteY729" fmla="*/ 3108744 h 6858000"/>
              <a:gd name="connsiteX730" fmla="*/ 0 w 7467600"/>
              <a:gd name="connsiteY730" fmla="*/ 3058059 h 6858000"/>
              <a:gd name="connsiteX731" fmla="*/ 7610 w 7467600"/>
              <a:gd name="connsiteY731" fmla="*/ 3047889 h 6858000"/>
              <a:gd name="connsiteX732" fmla="*/ 52419 w 7467600"/>
              <a:gd name="connsiteY732" fmla="*/ 2987479 h 6858000"/>
              <a:gd name="connsiteX733" fmla="*/ 59142 w 7467600"/>
              <a:gd name="connsiteY733" fmla="*/ 2978488 h 6858000"/>
              <a:gd name="connsiteX734" fmla="*/ 0 w 7467600"/>
              <a:gd name="connsiteY734" fmla="*/ 3015334 h 6858000"/>
              <a:gd name="connsiteX735" fmla="*/ 0 w 7467600"/>
              <a:gd name="connsiteY735" fmla="*/ 2914286 h 6858000"/>
              <a:gd name="connsiteX736" fmla="*/ 36383 w 7467600"/>
              <a:gd name="connsiteY736" fmla="*/ 2901128 h 6858000"/>
              <a:gd name="connsiteX737" fmla="*/ 156329 w 7467600"/>
              <a:gd name="connsiteY737" fmla="*/ 2840533 h 6858000"/>
              <a:gd name="connsiteX738" fmla="*/ 358355 w 7467600"/>
              <a:gd name="connsiteY738" fmla="*/ 2620471 h 6858000"/>
              <a:gd name="connsiteX739" fmla="*/ 510577 w 7467600"/>
              <a:gd name="connsiteY739" fmla="*/ 2501244 h 6858000"/>
              <a:gd name="connsiteX740" fmla="*/ 211967 w 7467600"/>
              <a:gd name="connsiteY740" fmla="*/ 2479171 h 6858000"/>
              <a:gd name="connsiteX741" fmla="*/ 0 w 7467600"/>
              <a:gd name="connsiteY741" fmla="*/ 2476398 h 6858000"/>
              <a:gd name="connsiteX742" fmla="*/ 0 w 7467600"/>
              <a:gd name="connsiteY742" fmla="*/ 2389189 h 6858000"/>
              <a:gd name="connsiteX743" fmla="*/ 103062 w 7467600"/>
              <a:gd name="connsiteY743" fmla="*/ 2389518 h 6858000"/>
              <a:gd name="connsiteX744" fmla="*/ 510734 w 7467600"/>
              <a:gd name="connsiteY744" fmla="*/ 2416201 h 6858000"/>
              <a:gd name="connsiteX745" fmla="*/ 279257 w 7467600"/>
              <a:gd name="connsiteY745" fmla="*/ 2092102 h 6858000"/>
              <a:gd name="connsiteX746" fmla="*/ 65265 w 7467600"/>
              <a:gd name="connsiteY746" fmla="*/ 2006049 h 6858000"/>
              <a:gd name="connsiteX747" fmla="*/ 0 w 7467600"/>
              <a:gd name="connsiteY747" fmla="*/ 1982532 h 6858000"/>
              <a:gd name="connsiteX748" fmla="*/ 0 w 7467600"/>
              <a:gd name="connsiteY748" fmla="*/ 1912789 h 6858000"/>
              <a:gd name="connsiteX749" fmla="*/ 97460 w 7467600"/>
              <a:gd name="connsiteY749" fmla="*/ 1953725 h 6858000"/>
              <a:gd name="connsiteX750" fmla="*/ 221272 w 7467600"/>
              <a:gd name="connsiteY750" fmla="*/ 1980766 h 6858000"/>
              <a:gd name="connsiteX751" fmla="*/ 116765 w 7467600"/>
              <a:gd name="connsiteY751" fmla="*/ 1911033 h 6858000"/>
              <a:gd name="connsiteX752" fmla="*/ 16405 w 7467600"/>
              <a:gd name="connsiteY752" fmla="*/ 1803412 h 6858000"/>
              <a:gd name="connsiteX753" fmla="*/ 0 w 7467600"/>
              <a:gd name="connsiteY753" fmla="*/ 1784777 h 6858000"/>
              <a:gd name="connsiteX754" fmla="*/ 0 w 7467600"/>
              <a:gd name="connsiteY754" fmla="*/ 1740082 h 6858000"/>
              <a:gd name="connsiteX755" fmla="*/ 39394 w 7467600"/>
              <a:gd name="connsiteY755" fmla="*/ 1784856 h 6858000"/>
              <a:gd name="connsiteX756" fmla="*/ 135813 w 7467600"/>
              <a:gd name="connsiteY756" fmla="*/ 1888838 h 6858000"/>
              <a:gd name="connsiteX757" fmla="*/ 242575 w 7467600"/>
              <a:gd name="connsiteY757" fmla="*/ 1958841 h 6858000"/>
              <a:gd name="connsiteX758" fmla="*/ 82197 w 7467600"/>
              <a:gd name="connsiteY758" fmla="*/ 1754826 h 6858000"/>
              <a:gd name="connsiteX759" fmla="*/ 0 w 7467600"/>
              <a:gd name="connsiteY759" fmla="*/ 1679650 h 6858000"/>
              <a:gd name="connsiteX760" fmla="*/ 0 w 7467600"/>
              <a:gd name="connsiteY760" fmla="*/ 1602463 h 6858000"/>
              <a:gd name="connsiteX761" fmla="*/ 84689 w 7467600"/>
              <a:gd name="connsiteY761" fmla="*/ 1677442 h 6858000"/>
              <a:gd name="connsiteX762" fmla="*/ 298437 w 7467600"/>
              <a:gd name="connsiteY762" fmla="*/ 1968019 h 6858000"/>
              <a:gd name="connsiteX763" fmla="*/ 227269 w 7467600"/>
              <a:gd name="connsiteY763" fmla="*/ 1114064 h 6858000"/>
              <a:gd name="connsiteX764" fmla="*/ 248003 w 7467600"/>
              <a:gd name="connsiteY764" fmla="*/ 1089613 h 6858000"/>
              <a:gd name="connsiteX765" fmla="*/ 427020 w 7467600"/>
              <a:gd name="connsiteY765" fmla="*/ 1619803 h 6858000"/>
              <a:gd name="connsiteX766" fmla="*/ 340345 w 7467600"/>
              <a:gd name="connsiteY766" fmla="*/ 2027739 h 6858000"/>
              <a:gd name="connsiteX767" fmla="*/ 360865 w 7467600"/>
              <a:gd name="connsiteY767" fmla="*/ 2044827 h 6858000"/>
              <a:gd name="connsiteX768" fmla="*/ 560414 w 7467600"/>
              <a:gd name="connsiteY768" fmla="*/ 2421457 h 6858000"/>
              <a:gd name="connsiteX769" fmla="*/ 1359703 w 7467600"/>
              <a:gd name="connsiteY769" fmla="*/ 2578554 h 6858000"/>
              <a:gd name="connsiteX770" fmla="*/ 1359422 w 7467600"/>
              <a:gd name="connsiteY770" fmla="*/ 2577994 h 6858000"/>
              <a:gd name="connsiteX771" fmla="*/ 828701 w 7467600"/>
              <a:gd name="connsiteY771" fmla="*/ 1839520 h 6858000"/>
              <a:gd name="connsiteX772" fmla="*/ 494427 w 7467600"/>
              <a:gd name="connsiteY772" fmla="*/ 1092333 h 6858000"/>
              <a:gd name="connsiteX773" fmla="*/ 506322 w 7467600"/>
              <a:gd name="connsiteY773" fmla="*/ 1020997 h 6858000"/>
              <a:gd name="connsiteX774" fmla="*/ 4570198 w 7467600"/>
              <a:gd name="connsiteY774" fmla="*/ 978081 h 6858000"/>
              <a:gd name="connsiteX775" fmla="*/ 4523691 w 7467600"/>
              <a:gd name="connsiteY775" fmla="*/ 1127776 h 6858000"/>
              <a:gd name="connsiteX776" fmla="*/ 4509875 w 7467600"/>
              <a:gd name="connsiteY776" fmla="*/ 1167552 h 6858000"/>
              <a:gd name="connsiteX777" fmla="*/ 4478168 w 7467600"/>
              <a:gd name="connsiteY777" fmla="*/ 1260735 h 6858000"/>
              <a:gd name="connsiteX778" fmla="*/ 4409309 w 7467600"/>
              <a:gd name="connsiteY778" fmla="*/ 1666996 h 6858000"/>
              <a:gd name="connsiteX779" fmla="*/ 4370031 w 7467600"/>
              <a:gd name="connsiteY779" fmla="*/ 1955666 h 6858000"/>
              <a:gd name="connsiteX780" fmla="*/ 4570198 w 7467600"/>
              <a:gd name="connsiteY780" fmla="*/ 978081 h 6858000"/>
              <a:gd name="connsiteX781" fmla="*/ 4557898 w 7467600"/>
              <a:gd name="connsiteY781" fmla="*/ 900011 h 6858000"/>
              <a:gd name="connsiteX782" fmla="*/ 4344840 w 7467600"/>
              <a:gd name="connsiteY782" fmla="*/ 1922038 h 6858000"/>
              <a:gd name="connsiteX783" fmla="*/ 4378710 w 7467600"/>
              <a:gd name="connsiteY783" fmla="*/ 1665516 h 6858000"/>
              <a:gd name="connsiteX784" fmla="*/ 4448798 w 7467600"/>
              <a:gd name="connsiteY784" fmla="*/ 1253024 h 6858000"/>
              <a:gd name="connsiteX785" fmla="*/ 4480315 w 7467600"/>
              <a:gd name="connsiteY785" fmla="*/ 1158454 h 6858000"/>
              <a:gd name="connsiteX786" fmla="*/ 4494133 w 7467600"/>
              <a:gd name="connsiteY786" fmla="*/ 1118676 h 6858000"/>
              <a:gd name="connsiteX787" fmla="*/ 4557898 w 7467600"/>
              <a:gd name="connsiteY787" fmla="*/ 900011 h 6858000"/>
              <a:gd name="connsiteX788" fmla="*/ 5870151 w 7467600"/>
              <a:gd name="connsiteY788" fmla="*/ 898890 h 6858000"/>
              <a:gd name="connsiteX789" fmla="*/ 5861335 w 7467600"/>
              <a:gd name="connsiteY789" fmla="*/ 899177 h 6858000"/>
              <a:gd name="connsiteX790" fmla="*/ 5843702 w 7467600"/>
              <a:gd name="connsiteY790" fmla="*/ 899748 h 6858000"/>
              <a:gd name="connsiteX791" fmla="*/ 5651107 w 7467600"/>
              <a:gd name="connsiteY791" fmla="*/ 920306 h 6858000"/>
              <a:gd name="connsiteX792" fmla="*/ 5459407 w 7467600"/>
              <a:gd name="connsiteY792" fmla="*/ 940975 h 6858000"/>
              <a:gd name="connsiteX793" fmla="*/ 5374846 w 7467600"/>
              <a:gd name="connsiteY793" fmla="*/ 941988 h 6858000"/>
              <a:gd name="connsiteX794" fmla="*/ 5256105 w 7467600"/>
              <a:gd name="connsiteY794" fmla="*/ 945632 h 6858000"/>
              <a:gd name="connsiteX795" fmla="*/ 5107071 w 7467600"/>
              <a:gd name="connsiteY795" fmla="*/ 969720 h 6858000"/>
              <a:gd name="connsiteX796" fmla="*/ 4998681 w 7467600"/>
              <a:gd name="connsiteY796" fmla="*/ 988771 h 6858000"/>
              <a:gd name="connsiteX797" fmla="*/ 5870151 w 7467600"/>
              <a:gd name="connsiteY797" fmla="*/ 898890 h 6858000"/>
              <a:gd name="connsiteX798" fmla="*/ 5504425 w 7467600"/>
              <a:gd name="connsiteY798" fmla="*/ 848067 h 6858000"/>
              <a:gd name="connsiteX799" fmla="*/ 4968849 w 7467600"/>
              <a:gd name="connsiteY799" fmla="*/ 962318 h 6858000"/>
              <a:gd name="connsiteX800" fmla="*/ 5104039 w 7467600"/>
              <a:gd name="connsiteY800" fmla="*/ 940634 h 6858000"/>
              <a:gd name="connsiteX801" fmla="*/ 5256311 w 7467600"/>
              <a:gd name="connsiteY801" fmla="*/ 916490 h 6858000"/>
              <a:gd name="connsiteX802" fmla="*/ 5377381 w 7467600"/>
              <a:gd name="connsiteY802" fmla="*/ 912671 h 6858000"/>
              <a:gd name="connsiteX803" fmla="*/ 5460148 w 7467600"/>
              <a:gd name="connsiteY803" fmla="*/ 911442 h 6858000"/>
              <a:gd name="connsiteX804" fmla="*/ 5648971 w 7467600"/>
              <a:gd name="connsiteY804" fmla="*/ 891331 h 6858000"/>
              <a:gd name="connsiteX805" fmla="*/ 5844807 w 7467600"/>
              <a:gd name="connsiteY805" fmla="*/ 870718 h 6858000"/>
              <a:gd name="connsiteX806" fmla="*/ 5862975 w 7467600"/>
              <a:gd name="connsiteY806" fmla="*/ 869756 h 6858000"/>
              <a:gd name="connsiteX807" fmla="*/ 5920887 w 7467600"/>
              <a:gd name="connsiteY807" fmla="*/ 865929 h 6858000"/>
              <a:gd name="connsiteX808" fmla="*/ 5504425 w 7467600"/>
              <a:gd name="connsiteY808" fmla="*/ 848067 h 6858000"/>
              <a:gd name="connsiteX809" fmla="*/ 3607114 w 7467600"/>
              <a:gd name="connsiteY809" fmla="*/ 467441 h 6858000"/>
              <a:gd name="connsiteX810" fmla="*/ 3296242 w 7467600"/>
              <a:gd name="connsiteY810" fmla="*/ 807991 h 6858000"/>
              <a:gd name="connsiteX811" fmla="*/ 3174674 w 7467600"/>
              <a:gd name="connsiteY811" fmla="*/ 919759 h 6858000"/>
              <a:gd name="connsiteX812" fmla="*/ 3042978 w 7467600"/>
              <a:gd name="connsiteY812" fmla="*/ 1054894 h 6858000"/>
              <a:gd name="connsiteX813" fmla="*/ 2968914 w 7467600"/>
              <a:gd name="connsiteY813" fmla="*/ 1133756 h 6858000"/>
              <a:gd name="connsiteX814" fmla="*/ 3103823 w 7467600"/>
              <a:gd name="connsiteY814" fmla="*/ 1026814 h 6858000"/>
              <a:gd name="connsiteX815" fmla="*/ 3607114 w 7467600"/>
              <a:gd name="connsiteY815" fmla="*/ 467441 h 6858000"/>
              <a:gd name="connsiteX816" fmla="*/ 3744487 w 7467600"/>
              <a:gd name="connsiteY816" fmla="*/ 383136 h 6858000"/>
              <a:gd name="connsiteX817" fmla="*/ 3970213 w 7467600"/>
              <a:gd name="connsiteY817" fmla="*/ 995559 h 6858000"/>
              <a:gd name="connsiteX818" fmla="*/ 3744487 w 7467600"/>
              <a:gd name="connsiteY818" fmla="*/ 383136 h 6858000"/>
              <a:gd name="connsiteX819" fmla="*/ 3624562 w 7467600"/>
              <a:gd name="connsiteY819" fmla="*/ 367041 h 6858000"/>
              <a:gd name="connsiteX820" fmla="*/ 3489712 w 7467600"/>
              <a:gd name="connsiteY820" fmla="*/ 485386 h 6858000"/>
              <a:gd name="connsiteX821" fmla="*/ 3182994 w 7467600"/>
              <a:gd name="connsiteY821" fmla="*/ 828265 h 6858000"/>
              <a:gd name="connsiteX822" fmla="*/ 2892114 w 7467600"/>
              <a:gd name="connsiteY822" fmla="*/ 1172635 h 6858000"/>
              <a:gd name="connsiteX823" fmla="*/ 3021459 w 7467600"/>
              <a:gd name="connsiteY823" fmla="*/ 1035385 h 6858000"/>
              <a:gd name="connsiteX824" fmla="*/ 3153873 w 7467600"/>
              <a:gd name="connsiteY824" fmla="*/ 898971 h 6858000"/>
              <a:gd name="connsiteX825" fmla="*/ 3276511 w 7467600"/>
              <a:gd name="connsiteY825" fmla="*/ 786423 h 6858000"/>
              <a:gd name="connsiteX826" fmla="*/ 3584154 w 7467600"/>
              <a:gd name="connsiteY826" fmla="*/ 448218 h 6858000"/>
              <a:gd name="connsiteX827" fmla="*/ 3624562 w 7467600"/>
              <a:gd name="connsiteY827" fmla="*/ 367041 h 6858000"/>
              <a:gd name="connsiteX828" fmla="*/ 3766672 w 7467600"/>
              <a:gd name="connsiteY828" fmla="*/ 359429 h 6858000"/>
              <a:gd name="connsiteX829" fmla="*/ 3996338 w 7467600"/>
              <a:gd name="connsiteY829" fmla="*/ 968237 h 6858000"/>
              <a:gd name="connsiteX830" fmla="*/ 3766672 w 7467600"/>
              <a:gd name="connsiteY830" fmla="*/ 359429 h 6858000"/>
              <a:gd name="connsiteX831" fmla="*/ 5805386 w 7467600"/>
              <a:gd name="connsiteY831" fmla="*/ 239240 h 6858000"/>
              <a:gd name="connsiteX832" fmla="*/ 5736947 w 7467600"/>
              <a:gd name="connsiteY832" fmla="*/ 261367 h 6858000"/>
              <a:gd name="connsiteX833" fmla="*/ 5427012 w 7467600"/>
              <a:gd name="connsiteY833" fmla="*/ 311272 h 6858000"/>
              <a:gd name="connsiteX834" fmla="*/ 5147818 w 7467600"/>
              <a:gd name="connsiteY834" fmla="*/ 322112 h 6858000"/>
              <a:gd name="connsiteX835" fmla="*/ 5060854 w 7467600"/>
              <a:gd name="connsiteY835" fmla="*/ 311882 h 6858000"/>
              <a:gd name="connsiteX836" fmla="*/ 4945989 w 7467600"/>
              <a:gd name="connsiteY836" fmla="*/ 300516 h 6858000"/>
              <a:gd name="connsiteX837" fmla="*/ 5410479 w 7467600"/>
              <a:gd name="connsiteY837" fmla="*/ 348434 h 6858000"/>
              <a:gd name="connsiteX838" fmla="*/ 5805386 w 7467600"/>
              <a:gd name="connsiteY838" fmla="*/ 239240 h 6858000"/>
              <a:gd name="connsiteX839" fmla="*/ 5905192 w 7467600"/>
              <a:gd name="connsiteY839" fmla="*/ 163079 h 6858000"/>
              <a:gd name="connsiteX840" fmla="*/ 5865655 w 7467600"/>
              <a:gd name="connsiteY840" fmla="*/ 171901 h 6858000"/>
              <a:gd name="connsiteX841" fmla="*/ 5259740 w 7467600"/>
              <a:gd name="connsiteY841" fmla="*/ 257013 h 6858000"/>
              <a:gd name="connsiteX842" fmla="*/ 5208466 w 7467600"/>
              <a:gd name="connsiteY842" fmla="*/ 257550 h 6858000"/>
              <a:gd name="connsiteX843" fmla="*/ 4980204 w 7467600"/>
              <a:gd name="connsiteY843" fmla="*/ 271903 h 6858000"/>
              <a:gd name="connsiteX844" fmla="*/ 5068068 w 7467600"/>
              <a:gd name="connsiteY844" fmla="*/ 282244 h 6858000"/>
              <a:gd name="connsiteX845" fmla="*/ 5153231 w 7467600"/>
              <a:gd name="connsiteY845" fmla="*/ 292240 h 6858000"/>
              <a:gd name="connsiteX846" fmla="*/ 5426491 w 7467600"/>
              <a:gd name="connsiteY846" fmla="*/ 281128 h 6858000"/>
              <a:gd name="connsiteX847" fmla="*/ 5731212 w 7467600"/>
              <a:gd name="connsiteY847" fmla="*/ 231951 h 6858000"/>
              <a:gd name="connsiteX848" fmla="*/ 5905192 w 7467600"/>
              <a:gd name="connsiteY848" fmla="*/ 163079 h 6858000"/>
              <a:gd name="connsiteX849" fmla="*/ 5944437 w 7467600"/>
              <a:gd name="connsiteY849" fmla="*/ 113829 h 6858000"/>
              <a:gd name="connsiteX850" fmla="*/ 5825032 w 7467600"/>
              <a:gd name="connsiteY850" fmla="*/ 146405 h 6858000"/>
              <a:gd name="connsiteX851" fmla="*/ 4955599 w 7467600"/>
              <a:gd name="connsiteY851" fmla="*/ 247008 h 6858000"/>
              <a:gd name="connsiteX852" fmla="*/ 5210104 w 7467600"/>
              <a:gd name="connsiteY852" fmla="*/ 228123 h 6858000"/>
              <a:gd name="connsiteX853" fmla="*/ 5261015 w 7467600"/>
              <a:gd name="connsiteY853" fmla="*/ 227087 h 6858000"/>
              <a:gd name="connsiteX854" fmla="*/ 5861181 w 7467600"/>
              <a:gd name="connsiteY854" fmla="*/ 143093 h 6858000"/>
              <a:gd name="connsiteX855" fmla="*/ 5961252 w 7467600"/>
              <a:gd name="connsiteY855" fmla="*/ 114820 h 6858000"/>
              <a:gd name="connsiteX856" fmla="*/ 5944437 w 7467600"/>
              <a:gd name="connsiteY856" fmla="*/ 113829 h 6858000"/>
              <a:gd name="connsiteX857" fmla="*/ 3882765 w 7467600"/>
              <a:gd name="connsiteY857" fmla="*/ 0 h 6858000"/>
              <a:gd name="connsiteX858" fmla="*/ 3995099 w 7467600"/>
              <a:gd name="connsiteY858" fmla="*/ 0 h 6858000"/>
              <a:gd name="connsiteX859" fmla="*/ 4163818 w 7467600"/>
              <a:gd name="connsiteY859" fmla="*/ 234104 h 6858000"/>
              <a:gd name="connsiteX860" fmla="*/ 4172099 w 7467600"/>
              <a:gd name="connsiteY860" fmla="*/ 234207 h 6858000"/>
              <a:gd name="connsiteX861" fmla="*/ 4784282 w 7467600"/>
              <a:gd name="connsiteY861" fmla="*/ 276561 h 6858000"/>
              <a:gd name="connsiteX862" fmla="*/ 4801687 w 7467600"/>
              <a:gd name="connsiteY862" fmla="*/ 267764 h 6858000"/>
              <a:gd name="connsiteX863" fmla="*/ 6082788 w 7467600"/>
              <a:gd name="connsiteY863" fmla="*/ 64119 h 6858000"/>
              <a:gd name="connsiteX864" fmla="*/ 6099442 w 7467600"/>
              <a:gd name="connsiteY864" fmla="*/ 82568 h 6858000"/>
              <a:gd name="connsiteX865" fmla="*/ 4804137 w 7467600"/>
              <a:gd name="connsiteY865" fmla="*/ 320931 h 6858000"/>
              <a:gd name="connsiteX866" fmla="*/ 4227047 w 7467600"/>
              <a:gd name="connsiteY866" fmla="*/ 313415 h 6858000"/>
              <a:gd name="connsiteX867" fmla="*/ 4346041 w 7467600"/>
              <a:gd name="connsiteY867" fmla="*/ 456086 h 6858000"/>
              <a:gd name="connsiteX868" fmla="*/ 4870967 w 7467600"/>
              <a:gd name="connsiteY868" fmla="*/ 963061 h 6858000"/>
              <a:gd name="connsiteX869" fmla="*/ 4889647 w 7467600"/>
              <a:gd name="connsiteY869" fmla="*/ 957147 h 6858000"/>
              <a:gd name="connsiteX870" fmla="*/ 5422504 w 7467600"/>
              <a:gd name="connsiteY870" fmla="*/ 805191 h 6858000"/>
              <a:gd name="connsiteX871" fmla="*/ 6087656 w 7467600"/>
              <a:gd name="connsiteY871" fmla="*/ 826703 h 6858000"/>
              <a:gd name="connsiteX872" fmla="*/ 6058717 w 7467600"/>
              <a:gd name="connsiteY872" fmla="*/ 865992 h 6858000"/>
              <a:gd name="connsiteX873" fmla="*/ 4974153 w 7467600"/>
              <a:gd name="connsiteY873" fmla="*/ 1045456 h 6858000"/>
              <a:gd name="connsiteX874" fmla="*/ 5627835 w 7467600"/>
              <a:gd name="connsiteY874" fmla="*/ 1472077 h 6858000"/>
              <a:gd name="connsiteX875" fmla="*/ 5629817 w 7467600"/>
              <a:gd name="connsiteY875" fmla="*/ 1471412 h 6858000"/>
              <a:gd name="connsiteX876" fmla="*/ 5634124 w 7467600"/>
              <a:gd name="connsiteY876" fmla="*/ 1470572 h 6858000"/>
              <a:gd name="connsiteX877" fmla="*/ 5755832 w 7467600"/>
              <a:gd name="connsiteY877" fmla="*/ 1383886 h 6858000"/>
              <a:gd name="connsiteX878" fmla="*/ 6014186 w 7467600"/>
              <a:gd name="connsiteY878" fmla="*/ 1279799 h 6858000"/>
              <a:gd name="connsiteX879" fmla="*/ 6901619 w 7467600"/>
              <a:gd name="connsiteY879" fmla="*/ 1047874 h 6858000"/>
              <a:gd name="connsiteX880" fmla="*/ 6931566 w 7467600"/>
              <a:gd name="connsiteY880" fmla="*/ 1062034 h 6858000"/>
              <a:gd name="connsiteX881" fmla="*/ 5790982 w 7467600"/>
              <a:gd name="connsiteY881" fmla="*/ 1561380 h 6858000"/>
              <a:gd name="connsiteX882" fmla="*/ 6188971 w 7467600"/>
              <a:gd name="connsiteY882" fmla="*/ 1755168 h 6858000"/>
              <a:gd name="connsiteX883" fmla="*/ 6202446 w 7467600"/>
              <a:gd name="connsiteY883" fmla="*/ 1752268 h 6858000"/>
              <a:gd name="connsiteX884" fmla="*/ 7179560 w 7467600"/>
              <a:gd name="connsiteY884" fmla="*/ 1467551 h 6858000"/>
              <a:gd name="connsiteX885" fmla="*/ 7158730 w 7467600"/>
              <a:gd name="connsiteY885" fmla="*/ 1507835 h 6858000"/>
              <a:gd name="connsiteX886" fmla="*/ 6326959 w 7467600"/>
              <a:gd name="connsiteY886" fmla="*/ 1817686 h 6858000"/>
              <a:gd name="connsiteX887" fmla="*/ 6537433 w 7467600"/>
              <a:gd name="connsiteY887" fmla="*/ 1907790 h 6858000"/>
              <a:gd name="connsiteX888" fmla="*/ 6550221 w 7467600"/>
              <a:gd name="connsiteY888" fmla="*/ 1910729 h 6858000"/>
              <a:gd name="connsiteX889" fmla="*/ 6964438 w 7467600"/>
              <a:gd name="connsiteY889" fmla="*/ 2209505 h 6858000"/>
              <a:gd name="connsiteX890" fmla="*/ 7367862 w 7467600"/>
              <a:gd name="connsiteY890" fmla="*/ 2806833 h 6858000"/>
              <a:gd name="connsiteX891" fmla="*/ 7364329 w 7467600"/>
              <a:gd name="connsiteY891" fmla="*/ 2826907 h 6858000"/>
              <a:gd name="connsiteX892" fmla="*/ 7290545 w 7467600"/>
              <a:gd name="connsiteY892" fmla="*/ 2850663 h 6858000"/>
              <a:gd name="connsiteX893" fmla="*/ 6472036 w 7467600"/>
              <a:gd name="connsiteY893" fmla="*/ 1959003 h 6858000"/>
              <a:gd name="connsiteX894" fmla="*/ 5792897 w 7467600"/>
              <a:gd name="connsiteY894" fmla="*/ 1647747 h 6858000"/>
              <a:gd name="connsiteX895" fmla="*/ 5842751 w 7467600"/>
              <a:gd name="connsiteY895" fmla="*/ 1816112 h 6858000"/>
              <a:gd name="connsiteX896" fmla="*/ 5847424 w 7467600"/>
              <a:gd name="connsiteY896" fmla="*/ 1815776 h 6858000"/>
              <a:gd name="connsiteX897" fmla="*/ 6399821 w 7467600"/>
              <a:gd name="connsiteY897" fmla="*/ 2344799 h 6858000"/>
              <a:gd name="connsiteX898" fmla="*/ 6323232 w 7467600"/>
              <a:gd name="connsiteY898" fmla="*/ 2389634 h 6858000"/>
              <a:gd name="connsiteX899" fmla="*/ 5942958 w 7467600"/>
              <a:gd name="connsiteY899" fmla="*/ 2077708 h 6858000"/>
              <a:gd name="connsiteX900" fmla="*/ 5921559 w 7467600"/>
              <a:gd name="connsiteY900" fmla="*/ 2378596 h 6858000"/>
              <a:gd name="connsiteX901" fmla="*/ 5817651 w 7467600"/>
              <a:gd name="connsiteY901" fmla="*/ 3023919 h 6858000"/>
              <a:gd name="connsiteX902" fmla="*/ 5729634 w 7467600"/>
              <a:gd name="connsiteY902" fmla="*/ 3051849 h 6858000"/>
              <a:gd name="connsiteX903" fmla="*/ 5611018 w 7467600"/>
              <a:gd name="connsiteY903" fmla="*/ 2316769 h 6858000"/>
              <a:gd name="connsiteX904" fmla="*/ 5687608 w 7467600"/>
              <a:gd name="connsiteY904" fmla="*/ 2039972 h 6858000"/>
              <a:gd name="connsiteX905" fmla="*/ 5657554 w 7467600"/>
              <a:gd name="connsiteY905" fmla="*/ 1576445 h 6858000"/>
              <a:gd name="connsiteX906" fmla="*/ 5150475 w 7467600"/>
              <a:gd name="connsiteY906" fmla="*/ 1274012 h 6858000"/>
              <a:gd name="connsiteX907" fmla="*/ 5349142 w 7467600"/>
              <a:gd name="connsiteY907" fmla="*/ 2204405 h 6858000"/>
              <a:gd name="connsiteX908" fmla="*/ 5262214 w 7467600"/>
              <a:gd name="connsiteY908" fmla="*/ 2233836 h 6858000"/>
              <a:gd name="connsiteX909" fmla="*/ 4981539 w 7467600"/>
              <a:gd name="connsiteY909" fmla="*/ 1542201 h 6858000"/>
              <a:gd name="connsiteX910" fmla="*/ 4958461 w 7467600"/>
              <a:gd name="connsiteY910" fmla="*/ 1136957 h 6858000"/>
              <a:gd name="connsiteX911" fmla="*/ 4655015 w 7467600"/>
              <a:gd name="connsiteY911" fmla="*/ 891426 h 6858000"/>
              <a:gd name="connsiteX912" fmla="*/ 4348002 w 7467600"/>
              <a:gd name="connsiteY912" fmla="*/ 2205895 h 6858000"/>
              <a:gd name="connsiteX913" fmla="*/ 4262250 w 7467600"/>
              <a:gd name="connsiteY913" fmla="*/ 2219972 h 6858000"/>
              <a:gd name="connsiteX914" fmla="*/ 4550611 w 7467600"/>
              <a:gd name="connsiteY914" fmla="*/ 817540 h 6858000"/>
              <a:gd name="connsiteX915" fmla="*/ 4564418 w 7467600"/>
              <a:gd name="connsiteY915" fmla="*/ 808293 h 6858000"/>
              <a:gd name="connsiteX916" fmla="*/ 4266388 w 7467600"/>
              <a:gd name="connsiteY916" fmla="*/ 500083 h 6858000"/>
              <a:gd name="connsiteX917" fmla="*/ 4032842 w 7467600"/>
              <a:gd name="connsiteY917" fmla="*/ 211809 h 6858000"/>
              <a:gd name="connsiteX918" fmla="*/ 3882765 w 7467600"/>
              <a:gd name="connsiteY918" fmla="*/ 0 h 6858000"/>
              <a:gd name="connsiteX919" fmla="*/ 3721337 w 7467600"/>
              <a:gd name="connsiteY919" fmla="*/ 0 h 6858000"/>
              <a:gd name="connsiteX920" fmla="*/ 3797544 w 7467600"/>
              <a:gd name="connsiteY920" fmla="*/ 0 h 6858000"/>
              <a:gd name="connsiteX921" fmla="*/ 3775734 w 7467600"/>
              <a:gd name="connsiteY921" fmla="*/ 95131 h 6858000"/>
              <a:gd name="connsiteX922" fmla="*/ 3724807 w 7467600"/>
              <a:gd name="connsiteY922" fmla="*/ 272257 h 6858000"/>
              <a:gd name="connsiteX923" fmla="*/ 3726844 w 7467600"/>
              <a:gd name="connsiteY923" fmla="*/ 282988 h 6858000"/>
              <a:gd name="connsiteX924" fmla="*/ 3742664 w 7467600"/>
              <a:gd name="connsiteY924" fmla="*/ 279918 h 6858000"/>
              <a:gd name="connsiteX925" fmla="*/ 4103910 w 7467600"/>
              <a:gd name="connsiteY925" fmla="*/ 1161917 h 6858000"/>
              <a:gd name="connsiteX926" fmla="*/ 4020269 w 7467600"/>
              <a:gd name="connsiteY926" fmla="*/ 1200406 h 6858000"/>
              <a:gd name="connsiteX927" fmla="*/ 3674882 w 7467600"/>
              <a:gd name="connsiteY927" fmla="*/ 488524 h 6858000"/>
              <a:gd name="connsiteX928" fmla="*/ 3132682 w 7467600"/>
              <a:gd name="connsiteY928" fmla="*/ 1072284 h 6858000"/>
              <a:gd name="connsiteX929" fmla="*/ 2716346 w 7467600"/>
              <a:gd name="connsiteY929" fmla="*/ 1276376 h 6858000"/>
              <a:gd name="connsiteX930" fmla="*/ 2716772 w 7467600"/>
              <a:gd name="connsiteY930" fmla="*/ 1255462 h 6858000"/>
              <a:gd name="connsiteX931" fmla="*/ 3471096 w 7467600"/>
              <a:gd name="connsiteY931" fmla="*/ 437072 h 6858000"/>
              <a:gd name="connsiteX932" fmla="*/ 3639057 w 7467600"/>
              <a:gd name="connsiteY932" fmla="*/ 286334 h 6858000"/>
              <a:gd name="connsiteX933" fmla="*/ 3640309 w 7467600"/>
              <a:gd name="connsiteY933" fmla="*/ 284664 h 6858000"/>
              <a:gd name="connsiteX934" fmla="*/ 3646022 w 7467600"/>
              <a:gd name="connsiteY934" fmla="*/ 276711 h 6858000"/>
              <a:gd name="connsiteX935" fmla="*/ 3707943 w 7467600"/>
              <a:gd name="connsiteY935" fmla="*/ 65958 h 6858000"/>
              <a:gd name="connsiteX936" fmla="*/ 3721337 w 7467600"/>
              <a:gd name="connsiteY936" fmla="*/ 0 h 6858000"/>
              <a:gd name="connsiteX937" fmla="*/ 2867960 w 7467600"/>
              <a:gd name="connsiteY937" fmla="*/ 0 h 6858000"/>
              <a:gd name="connsiteX938" fmla="*/ 2926351 w 7467600"/>
              <a:gd name="connsiteY938" fmla="*/ 0 h 6858000"/>
              <a:gd name="connsiteX939" fmla="*/ 2902823 w 7467600"/>
              <a:gd name="connsiteY939" fmla="*/ 262929 h 6858000"/>
              <a:gd name="connsiteX940" fmla="*/ 2940663 w 7467600"/>
              <a:gd name="connsiteY940" fmla="*/ 140884 h 6858000"/>
              <a:gd name="connsiteX941" fmla="*/ 2947039 w 7467600"/>
              <a:gd name="connsiteY941" fmla="*/ 122524 h 6858000"/>
              <a:gd name="connsiteX942" fmla="*/ 2984316 w 7467600"/>
              <a:gd name="connsiteY942" fmla="*/ 0 h 6858000"/>
              <a:gd name="connsiteX943" fmla="*/ 3016114 w 7467600"/>
              <a:gd name="connsiteY943" fmla="*/ 0 h 6858000"/>
              <a:gd name="connsiteX944" fmla="*/ 2979949 w 7467600"/>
              <a:gd name="connsiteY944" fmla="*/ 119274 h 6858000"/>
              <a:gd name="connsiteX945" fmla="*/ 3023879 w 7467600"/>
              <a:gd name="connsiteY945" fmla="*/ 0 h 6858000"/>
              <a:gd name="connsiteX946" fmla="*/ 3105400 w 7467600"/>
              <a:gd name="connsiteY946" fmla="*/ 0 h 6858000"/>
              <a:gd name="connsiteX947" fmla="*/ 3094669 w 7467600"/>
              <a:gd name="connsiteY947" fmla="*/ 30308 h 6858000"/>
              <a:gd name="connsiteX948" fmla="*/ 2901945 w 7467600"/>
              <a:gd name="connsiteY948" fmla="*/ 466538 h 6858000"/>
              <a:gd name="connsiteX949" fmla="*/ 2815209 w 7467600"/>
              <a:gd name="connsiteY949" fmla="*/ 497361 h 6858000"/>
              <a:gd name="connsiteX950" fmla="*/ 2844845 w 7467600"/>
              <a:gd name="connsiteY950" fmla="*/ 127638 h 6858000"/>
              <a:gd name="connsiteX951" fmla="*/ 2867960 w 7467600"/>
              <a:gd name="connsiteY951" fmla="*/ 0 h 6858000"/>
              <a:gd name="connsiteX952" fmla="*/ 1057230 w 7467600"/>
              <a:gd name="connsiteY952" fmla="*/ 0 h 6858000"/>
              <a:gd name="connsiteX953" fmla="*/ 1111003 w 7467600"/>
              <a:gd name="connsiteY953" fmla="*/ 0 h 6858000"/>
              <a:gd name="connsiteX954" fmla="*/ 1125553 w 7467600"/>
              <a:gd name="connsiteY954" fmla="*/ 52588 h 6858000"/>
              <a:gd name="connsiteX955" fmla="*/ 1304276 w 7467600"/>
              <a:gd name="connsiteY955" fmla="*/ 476275 h 6858000"/>
              <a:gd name="connsiteX956" fmla="*/ 1492066 w 7467600"/>
              <a:gd name="connsiteY956" fmla="*/ 886333 h 6858000"/>
              <a:gd name="connsiteX957" fmla="*/ 1423698 w 7467600"/>
              <a:gd name="connsiteY957" fmla="*/ 710817 h 6858000"/>
              <a:gd name="connsiteX958" fmla="*/ 1357609 w 7467600"/>
              <a:gd name="connsiteY958" fmla="*/ 532892 h 6858000"/>
              <a:gd name="connsiteX959" fmla="*/ 1309550 w 7467600"/>
              <a:gd name="connsiteY959" fmla="*/ 374031 h 6858000"/>
              <a:gd name="connsiteX960" fmla="*/ 1193673 w 7467600"/>
              <a:gd name="connsiteY960" fmla="*/ 49533 h 6858000"/>
              <a:gd name="connsiteX961" fmla="*/ 1164391 w 7467600"/>
              <a:gd name="connsiteY961" fmla="*/ 0 h 6858000"/>
              <a:gd name="connsiteX962" fmla="*/ 1200666 w 7467600"/>
              <a:gd name="connsiteY962" fmla="*/ 0 h 6858000"/>
              <a:gd name="connsiteX963" fmla="*/ 1223408 w 7467600"/>
              <a:gd name="connsiteY963" fmla="*/ 38996 h 6858000"/>
              <a:gd name="connsiteX964" fmla="*/ 1339635 w 7467600"/>
              <a:gd name="connsiteY964" fmla="*/ 365517 h 6858000"/>
              <a:gd name="connsiteX965" fmla="*/ 1387469 w 7467600"/>
              <a:gd name="connsiteY965" fmla="*/ 523079 h 6858000"/>
              <a:gd name="connsiteX966" fmla="*/ 1452685 w 7467600"/>
              <a:gd name="connsiteY966" fmla="*/ 699806 h 6858000"/>
              <a:gd name="connsiteX967" fmla="*/ 1492092 w 7467600"/>
              <a:gd name="connsiteY967" fmla="*/ 800424 h 6858000"/>
              <a:gd name="connsiteX968" fmla="*/ 1455302 w 7467600"/>
              <a:gd name="connsiteY968" fmla="*/ 632913 h 6858000"/>
              <a:gd name="connsiteX969" fmla="*/ 1222336 w 7467600"/>
              <a:gd name="connsiteY969" fmla="*/ 9480 h 6858000"/>
              <a:gd name="connsiteX970" fmla="*/ 1214634 w 7467600"/>
              <a:gd name="connsiteY970" fmla="*/ 0 h 6858000"/>
              <a:gd name="connsiteX971" fmla="*/ 1289827 w 7467600"/>
              <a:gd name="connsiteY971" fmla="*/ 0 h 6858000"/>
              <a:gd name="connsiteX972" fmla="*/ 1321076 w 7467600"/>
              <a:gd name="connsiteY972" fmla="*/ 59722 h 6858000"/>
              <a:gd name="connsiteX973" fmla="*/ 1512579 w 7467600"/>
              <a:gd name="connsiteY973" fmla="*/ 626441 h 6858000"/>
              <a:gd name="connsiteX974" fmla="*/ 1506076 w 7467600"/>
              <a:gd name="connsiteY974" fmla="*/ 1089289 h 6858000"/>
              <a:gd name="connsiteX975" fmla="*/ 1486346 w 7467600"/>
              <a:gd name="connsiteY975" fmla="*/ 1079919 h 6858000"/>
              <a:gd name="connsiteX976" fmla="*/ 1070511 w 7467600"/>
              <a:gd name="connsiteY976" fmla="*/ 48609 h 6858000"/>
              <a:gd name="connsiteX977" fmla="*/ 1057230 w 7467600"/>
              <a:gd name="connsiteY977" fmla="*/ 0 h 6858000"/>
              <a:gd name="connsiteX978" fmla="*/ 43151 w 7467600"/>
              <a:gd name="connsiteY978" fmla="*/ 0 h 6858000"/>
              <a:gd name="connsiteX979" fmla="*/ 95283 w 7467600"/>
              <a:gd name="connsiteY979" fmla="*/ 0 h 6858000"/>
              <a:gd name="connsiteX980" fmla="*/ 300708 w 7467600"/>
              <a:gd name="connsiteY980" fmla="*/ 154571 h 6858000"/>
              <a:gd name="connsiteX981" fmla="*/ 530414 w 7467600"/>
              <a:gd name="connsiteY981" fmla="*/ 354673 h 6858000"/>
              <a:gd name="connsiteX982" fmla="*/ 333785 w 7467600"/>
              <a:gd name="connsiteY982" fmla="*/ 161564 h 6858000"/>
              <a:gd name="connsiteX983" fmla="*/ 147005 w 7467600"/>
              <a:gd name="connsiteY983" fmla="*/ 0 h 6858000"/>
              <a:gd name="connsiteX984" fmla="*/ 272509 w 7467600"/>
              <a:gd name="connsiteY984" fmla="*/ 0 h 6858000"/>
              <a:gd name="connsiteX985" fmla="*/ 326276 w 7467600"/>
              <a:gd name="connsiteY985" fmla="*/ 45847 h 6858000"/>
              <a:gd name="connsiteX986" fmla="*/ 823759 w 7467600"/>
              <a:gd name="connsiteY986" fmla="*/ 574145 h 6858000"/>
              <a:gd name="connsiteX987" fmla="*/ 811254 w 7467600"/>
              <a:gd name="connsiteY987" fmla="*/ 665546 h 6858000"/>
              <a:gd name="connsiteX988" fmla="*/ 154042 w 7467600"/>
              <a:gd name="connsiteY988" fmla="*/ 261522 h 6858000"/>
              <a:gd name="connsiteX989" fmla="*/ 13550 w 7467600"/>
              <a:gd name="connsiteY989" fmla="*/ 158423 h 6858000"/>
              <a:gd name="connsiteX990" fmla="*/ 0 w 7467600"/>
              <a:gd name="connsiteY990" fmla="*/ 146618 h 6858000"/>
              <a:gd name="connsiteX991" fmla="*/ 0 w 7467600"/>
              <a:gd name="connsiteY991" fmla="*/ 59161 h 6858000"/>
              <a:gd name="connsiteX992" fmla="*/ 45427 w 7467600"/>
              <a:gd name="connsiteY992" fmla="*/ 101078 h 6858000"/>
              <a:gd name="connsiteX993" fmla="*/ 630103 w 7467600"/>
              <a:gd name="connsiteY993" fmla="*/ 485885 h 6858000"/>
              <a:gd name="connsiteX994" fmla="*/ 532040 w 7467600"/>
              <a:gd name="connsiteY994" fmla="*/ 399359 h 6858000"/>
              <a:gd name="connsiteX995" fmla="*/ 517618 w 7467600"/>
              <a:gd name="connsiteY995" fmla="*/ 385726 h 6858000"/>
              <a:gd name="connsiteX996" fmla="*/ 285074 w 7467600"/>
              <a:gd name="connsiteY996" fmla="*/ 182755 h 6858000"/>
              <a:gd name="connsiteX997" fmla="*/ 43151 w 7467600"/>
              <a:gd name="connsiteY99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53035 w 7467600"/>
              <a:gd name="connsiteY127" fmla="*/ 519731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7353035 w 7467600"/>
              <a:gd name="connsiteY140" fmla="*/ 5197318 h 6858000"/>
              <a:gd name="connsiteX141" fmla="*/ 1903353 w 7467600"/>
              <a:gd name="connsiteY141" fmla="*/ 5044827 h 6858000"/>
              <a:gd name="connsiteX142" fmla="*/ 1936931 w 7467600"/>
              <a:gd name="connsiteY142" fmla="*/ 5093954 h 6858000"/>
              <a:gd name="connsiteX143" fmla="*/ 2195868 w 7467600"/>
              <a:gd name="connsiteY143" fmla="*/ 5396574 h 6858000"/>
              <a:gd name="connsiteX144" fmla="*/ 2088852 w 7467600"/>
              <a:gd name="connsiteY144" fmla="*/ 5166123 h 6858000"/>
              <a:gd name="connsiteX145" fmla="*/ 1958241 w 7467600"/>
              <a:gd name="connsiteY145" fmla="*/ 5067955 h 6858000"/>
              <a:gd name="connsiteX146" fmla="*/ 1903353 w 7467600"/>
              <a:gd name="connsiteY146" fmla="*/ 5044827 h 6858000"/>
              <a:gd name="connsiteX147" fmla="*/ 1979378 w 7467600"/>
              <a:gd name="connsiteY147" fmla="*/ 4769504 h 6858000"/>
              <a:gd name="connsiteX148" fmla="*/ 2882120 w 7467600"/>
              <a:gd name="connsiteY148" fmla="*/ 5064547 h 6858000"/>
              <a:gd name="connsiteX149" fmla="*/ 2793103 w 7467600"/>
              <a:gd name="connsiteY149" fmla="*/ 5039699 h 6858000"/>
              <a:gd name="connsiteX150" fmla="*/ 2770041 w 7467600"/>
              <a:gd name="connsiteY150" fmla="*/ 5033634 h 6858000"/>
              <a:gd name="connsiteX151" fmla="*/ 1979378 w 7467600"/>
              <a:gd name="connsiteY151" fmla="*/ 4769504 h 6858000"/>
              <a:gd name="connsiteX152" fmla="*/ 1927410 w 7467600"/>
              <a:gd name="connsiteY152" fmla="*/ 4716164 h 6858000"/>
              <a:gd name="connsiteX153" fmla="*/ 1959587 w 7467600"/>
              <a:gd name="connsiteY153" fmla="*/ 4728849 h 6858000"/>
              <a:gd name="connsiteX154" fmla="*/ 2777707 w 7467600"/>
              <a:gd name="connsiteY154" fmla="*/ 5003991 h 6858000"/>
              <a:gd name="connsiteX155" fmla="*/ 2800768 w 7467600"/>
              <a:gd name="connsiteY155" fmla="*/ 5010056 h 6858000"/>
              <a:gd name="connsiteX156" fmla="*/ 2879408 w 7467600"/>
              <a:gd name="connsiteY156" fmla="*/ 5031590 h 6858000"/>
              <a:gd name="connsiteX157" fmla="*/ 2862295 w 7467600"/>
              <a:gd name="connsiteY157" fmla="*/ 5022958 h 6858000"/>
              <a:gd name="connsiteX158" fmla="*/ 2813343 w 7467600"/>
              <a:gd name="connsiteY158" fmla="*/ 4998369 h 6858000"/>
              <a:gd name="connsiteX159" fmla="*/ 2646245 w 7467600"/>
              <a:gd name="connsiteY159" fmla="*/ 4930999 h 6858000"/>
              <a:gd name="connsiteX160" fmla="*/ 1999243 w 7467600"/>
              <a:gd name="connsiteY160" fmla="*/ 4730524 h 6858000"/>
              <a:gd name="connsiteX161" fmla="*/ 1979527 w 7467600"/>
              <a:gd name="connsiteY161" fmla="*/ 4726651 h 6858000"/>
              <a:gd name="connsiteX162" fmla="*/ 1927410 w 7467600"/>
              <a:gd name="connsiteY162" fmla="*/ 4716164 h 6858000"/>
              <a:gd name="connsiteX163" fmla="*/ 1997014 w 7467600"/>
              <a:gd name="connsiteY163" fmla="*/ 4698007 h 6858000"/>
              <a:gd name="connsiteX164" fmla="*/ 2005458 w 7467600"/>
              <a:gd name="connsiteY164" fmla="*/ 4699540 h 6858000"/>
              <a:gd name="connsiteX165" fmla="*/ 2657186 w 7467600"/>
              <a:gd name="connsiteY165" fmla="*/ 4901687 h 6858000"/>
              <a:gd name="connsiteX166" fmla="*/ 2826662 w 7467600"/>
              <a:gd name="connsiteY166" fmla="*/ 4970362 h 6858000"/>
              <a:gd name="connsiteX167" fmla="*/ 2876100 w 7467600"/>
              <a:gd name="connsiteY167" fmla="*/ 4995397 h 6858000"/>
              <a:gd name="connsiteX168" fmla="*/ 3042600 w 7467600"/>
              <a:gd name="connsiteY168" fmla="*/ 5059532 h 6858000"/>
              <a:gd name="connsiteX169" fmla="*/ 1997014 w 7467600"/>
              <a:gd name="connsiteY169" fmla="*/ 4698007 h 6858000"/>
              <a:gd name="connsiteX170" fmla="*/ 2305292 w 7467600"/>
              <a:gd name="connsiteY170" fmla="*/ 4219492 h 6858000"/>
              <a:gd name="connsiteX171" fmla="*/ 3360922 w 7467600"/>
              <a:gd name="connsiteY171" fmla="*/ 4529373 h 6858000"/>
              <a:gd name="connsiteX172" fmla="*/ 3492420 w 7467600"/>
              <a:gd name="connsiteY172" fmla="*/ 4510145 h 6858000"/>
              <a:gd name="connsiteX173" fmla="*/ 3364086 w 7467600"/>
              <a:gd name="connsiteY173" fmla="*/ 4480340 h 6858000"/>
              <a:gd name="connsiteX174" fmla="*/ 3225818 w 7467600"/>
              <a:gd name="connsiteY174" fmla="*/ 4411822 h 6858000"/>
              <a:gd name="connsiteX175" fmla="*/ 3129696 w 7467600"/>
              <a:gd name="connsiteY175" fmla="*/ 4360704 h 6858000"/>
              <a:gd name="connsiteX176" fmla="*/ 2814545 w 7467600"/>
              <a:gd name="connsiteY176" fmla="*/ 4282955 h 6858000"/>
              <a:gd name="connsiteX177" fmla="*/ 2305292 w 7467600"/>
              <a:gd name="connsiteY177" fmla="*/ 4219492 h 6858000"/>
              <a:gd name="connsiteX178" fmla="*/ 2626982 w 7467600"/>
              <a:gd name="connsiteY178" fmla="*/ 4206450 h 6858000"/>
              <a:gd name="connsiteX179" fmla="*/ 2490617 w 7467600"/>
              <a:gd name="connsiteY179" fmla="*/ 4206951 h 6858000"/>
              <a:gd name="connsiteX180" fmla="*/ 2819869 w 7467600"/>
              <a:gd name="connsiteY180" fmla="*/ 4252936 h 6858000"/>
              <a:gd name="connsiteX181" fmla="*/ 3143018 w 7467600"/>
              <a:gd name="connsiteY181" fmla="*/ 4332698 h 6858000"/>
              <a:gd name="connsiteX182" fmla="*/ 3241520 w 7467600"/>
              <a:gd name="connsiteY182" fmla="*/ 4385112 h 6858000"/>
              <a:gd name="connsiteX183" fmla="*/ 3374575 w 7467600"/>
              <a:gd name="connsiteY183" fmla="*/ 4451517 h 6858000"/>
              <a:gd name="connsiteX184" fmla="*/ 3505221 w 7467600"/>
              <a:gd name="connsiteY184" fmla="*/ 4480757 h 6858000"/>
              <a:gd name="connsiteX185" fmla="*/ 2626982 w 7467600"/>
              <a:gd name="connsiteY185" fmla="*/ 4206450 h 6858000"/>
              <a:gd name="connsiteX186" fmla="*/ 1310106 w 7467600"/>
              <a:gd name="connsiteY186" fmla="*/ 3943217 h 6858000"/>
              <a:gd name="connsiteX187" fmla="*/ 854994 w 7467600"/>
              <a:gd name="connsiteY187" fmla="*/ 4399136 h 6858000"/>
              <a:gd name="connsiteX188" fmla="*/ 742462 w 7467600"/>
              <a:gd name="connsiteY188" fmla="*/ 4594648 h 6858000"/>
              <a:gd name="connsiteX189" fmla="*/ 820602 w 7467600"/>
              <a:gd name="connsiteY189" fmla="*/ 4485915 h 6858000"/>
              <a:gd name="connsiteX190" fmla="*/ 878295 w 7467600"/>
              <a:gd name="connsiteY190" fmla="*/ 4403594 h 6858000"/>
              <a:gd name="connsiteX191" fmla="*/ 1240607 w 7467600"/>
              <a:gd name="connsiteY191" fmla="*/ 4010401 h 6858000"/>
              <a:gd name="connsiteX192" fmla="*/ 1310106 w 7467600"/>
              <a:gd name="connsiteY192" fmla="*/ 3943217 h 6858000"/>
              <a:gd name="connsiteX193" fmla="*/ 1423113 w 7467600"/>
              <a:gd name="connsiteY193" fmla="*/ 3874565 h 6858000"/>
              <a:gd name="connsiteX194" fmla="*/ 1260565 w 7467600"/>
              <a:gd name="connsiteY194" fmla="*/ 4031982 h 6858000"/>
              <a:gd name="connsiteX195" fmla="*/ 901900 w 7467600"/>
              <a:gd name="connsiteY195" fmla="*/ 4421236 h 6858000"/>
              <a:gd name="connsiteX196" fmla="*/ 845044 w 7467600"/>
              <a:gd name="connsiteY196" fmla="*/ 4502436 h 6858000"/>
              <a:gd name="connsiteX197" fmla="*/ 685926 w 7467600"/>
              <a:gd name="connsiteY197" fmla="*/ 4703069 h 6858000"/>
              <a:gd name="connsiteX198" fmla="*/ 684248 w 7467600"/>
              <a:gd name="connsiteY198" fmla="*/ 4706721 h 6858000"/>
              <a:gd name="connsiteX199" fmla="*/ 1423113 w 7467600"/>
              <a:gd name="connsiteY199" fmla="*/ 3874565 h 6858000"/>
              <a:gd name="connsiteX200" fmla="*/ 3316479 w 7467600"/>
              <a:gd name="connsiteY200" fmla="*/ 3872136 h 6858000"/>
              <a:gd name="connsiteX201" fmla="*/ 3546806 w 7467600"/>
              <a:gd name="connsiteY201" fmla="*/ 4356139 h 6858000"/>
              <a:gd name="connsiteX202" fmla="*/ 3364433 w 7467600"/>
              <a:gd name="connsiteY202" fmla="*/ 3953121 h 6858000"/>
              <a:gd name="connsiteX203" fmla="*/ 3316479 w 7467600"/>
              <a:gd name="connsiteY203" fmla="*/ 3872136 h 6858000"/>
              <a:gd name="connsiteX204" fmla="*/ 3291335 w 7467600"/>
              <a:gd name="connsiteY204" fmla="*/ 3767420 h 6858000"/>
              <a:gd name="connsiteX205" fmla="*/ 3390805 w 7467600"/>
              <a:gd name="connsiteY205" fmla="*/ 3937163 h 6858000"/>
              <a:gd name="connsiteX206" fmla="*/ 3579062 w 7467600"/>
              <a:gd name="connsiteY206" fmla="*/ 4359040 h 6858000"/>
              <a:gd name="connsiteX207" fmla="*/ 3467355 w 7467600"/>
              <a:gd name="connsiteY207" fmla="*/ 3988130 h 6858000"/>
              <a:gd name="connsiteX208" fmla="*/ 3310753 w 7467600"/>
              <a:gd name="connsiteY208" fmla="*/ 3787140 h 6858000"/>
              <a:gd name="connsiteX209" fmla="*/ 3291335 w 7467600"/>
              <a:gd name="connsiteY209" fmla="*/ 3767420 h 6858000"/>
              <a:gd name="connsiteX210" fmla="*/ 1635889 w 7467600"/>
              <a:gd name="connsiteY210" fmla="*/ 3709494 h 6858000"/>
              <a:gd name="connsiteX211" fmla="*/ 1634800 w 7467600"/>
              <a:gd name="connsiteY211" fmla="*/ 3731111 h 6858000"/>
              <a:gd name="connsiteX212" fmla="*/ 1635889 w 7467600"/>
              <a:gd name="connsiteY212" fmla="*/ 3709494 h 6858000"/>
              <a:gd name="connsiteX213" fmla="*/ 1510397 w 7467600"/>
              <a:gd name="connsiteY213" fmla="*/ 3684705 h 6858000"/>
              <a:gd name="connsiteX214" fmla="*/ 1146550 w 7467600"/>
              <a:gd name="connsiteY214" fmla="*/ 3802012 h 6858000"/>
              <a:gd name="connsiteX215" fmla="*/ 698834 w 7467600"/>
              <a:gd name="connsiteY215" fmla="*/ 3952272 h 6858000"/>
              <a:gd name="connsiteX216" fmla="*/ 34256 w 7467600"/>
              <a:gd name="connsiteY216" fmla="*/ 4347603 h 6858000"/>
              <a:gd name="connsiteX217" fmla="*/ 527241 w 7467600"/>
              <a:gd name="connsiteY217" fmla="*/ 4065078 h 6858000"/>
              <a:gd name="connsiteX218" fmla="*/ 1510397 w 7467600"/>
              <a:gd name="connsiteY218" fmla="*/ 3684705 h 6858000"/>
              <a:gd name="connsiteX219" fmla="*/ 1313114 w 7467600"/>
              <a:gd name="connsiteY219" fmla="*/ 3655216 h 6858000"/>
              <a:gd name="connsiteX220" fmla="*/ 1109304 w 7467600"/>
              <a:gd name="connsiteY220" fmla="*/ 3669030 h 6858000"/>
              <a:gd name="connsiteX221" fmla="*/ 8129 w 7467600"/>
              <a:gd name="connsiteY221" fmla="*/ 4330519 h 6858000"/>
              <a:gd name="connsiteX222" fmla="*/ 687572 w 7467600"/>
              <a:gd name="connsiteY222" fmla="*/ 3925629 h 6858000"/>
              <a:gd name="connsiteX223" fmla="*/ 1138365 w 7467600"/>
              <a:gd name="connsiteY223" fmla="*/ 3774515 h 6858000"/>
              <a:gd name="connsiteX224" fmla="*/ 1505579 w 7467600"/>
              <a:gd name="connsiteY224" fmla="*/ 3655526 h 6858000"/>
              <a:gd name="connsiteX225" fmla="*/ 1313114 w 7467600"/>
              <a:gd name="connsiteY225" fmla="*/ 3655216 h 6858000"/>
              <a:gd name="connsiteX226" fmla="*/ 3655073 w 7467600"/>
              <a:gd name="connsiteY226" fmla="*/ 3650884 h 6858000"/>
              <a:gd name="connsiteX227" fmla="*/ 3989938 w 7467600"/>
              <a:gd name="connsiteY227" fmla="*/ 3991685 h 6858000"/>
              <a:gd name="connsiteX228" fmla="*/ 4393907 w 7467600"/>
              <a:gd name="connsiteY228" fmla="*/ 4261258 h 6858000"/>
              <a:gd name="connsiteX229" fmla="*/ 4648051 w 7467600"/>
              <a:gd name="connsiteY229" fmla="*/ 4374051 h 6858000"/>
              <a:gd name="connsiteX230" fmla="*/ 4383389 w 7467600"/>
              <a:gd name="connsiteY230" fmla="*/ 4184369 h 6858000"/>
              <a:gd name="connsiteX231" fmla="*/ 4165508 w 7467600"/>
              <a:gd name="connsiteY231" fmla="*/ 4035196 h 6858000"/>
              <a:gd name="connsiteX232" fmla="*/ 4068162 w 7467600"/>
              <a:gd name="connsiteY232" fmla="*/ 3953394 h 6858000"/>
              <a:gd name="connsiteX233" fmla="*/ 3981416 w 7467600"/>
              <a:gd name="connsiteY233" fmla="*/ 3880482 h 6858000"/>
              <a:gd name="connsiteX234" fmla="*/ 3800147 w 7467600"/>
              <a:gd name="connsiteY234" fmla="*/ 3749872 h 6858000"/>
              <a:gd name="connsiteX235" fmla="*/ 3655073 w 7467600"/>
              <a:gd name="connsiteY235" fmla="*/ 3650884 h 6858000"/>
              <a:gd name="connsiteX236" fmla="*/ 3670252 w 7467600"/>
              <a:gd name="connsiteY236" fmla="*/ 3622798 h 6858000"/>
              <a:gd name="connsiteX237" fmla="*/ 3817258 w 7467600"/>
              <a:gd name="connsiteY237" fmla="*/ 3723577 h 6858000"/>
              <a:gd name="connsiteX238" fmla="*/ 4000461 w 7467600"/>
              <a:gd name="connsiteY238" fmla="*/ 3855966 h 6858000"/>
              <a:gd name="connsiteX239" fmla="*/ 4088180 w 7467600"/>
              <a:gd name="connsiteY239" fmla="*/ 3929774 h 6858000"/>
              <a:gd name="connsiteX240" fmla="*/ 4184555 w 7467600"/>
              <a:gd name="connsiteY240" fmla="*/ 4010683 h 6858000"/>
              <a:gd name="connsiteX241" fmla="*/ 4399563 w 7467600"/>
              <a:gd name="connsiteY241" fmla="*/ 4158106 h 6858000"/>
              <a:gd name="connsiteX242" fmla="*/ 4684469 w 7467600"/>
              <a:gd name="connsiteY242" fmla="*/ 4364680 h 6858000"/>
              <a:gd name="connsiteX243" fmla="*/ 4690271 w 7467600"/>
              <a:gd name="connsiteY243" fmla="*/ 4370034 h 6858000"/>
              <a:gd name="connsiteX244" fmla="*/ 4136093 w 7467600"/>
              <a:gd name="connsiteY244" fmla="*/ 3858466 h 6858000"/>
              <a:gd name="connsiteX245" fmla="*/ 3670252 w 7467600"/>
              <a:gd name="connsiteY245" fmla="*/ 3622798 h 6858000"/>
              <a:gd name="connsiteX246" fmla="*/ 4440129 w 7467600"/>
              <a:gd name="connsiteY246" fmla="*/ 3448571 h 6858000"/>
              <a:gd name="connsiteX247" fmla="*/ 4856525 w 7467600"/>
              <a:gd name="connsiteY247" fmla="*/ 3915351 h 6858000"/>
              <a:gd name="connsiteX248" fmla="*/ 5059055 w 7467600"/>
              <a:gd name="connsiteY248" fmla="*/ 4108918 h 6858000"/>
              <a:gd name="connsiteX249" fmla="*/ 5290070 w 7467600"/>
              <a:gd name="connsiteY249" fmla="*/ 4263619 h 6858000"/>
              <a:gd name="connsiteX250" fmla="*/ 4834991 w 7467600"/>
              <a:gd name="connsiteY250" fmla="*/ 3830985 h 6858000"/>
              <a:gd name="connsiteX251" fmla="*/ 4440129 w 7467600"/>
              <a:gd name="connsiteY251" fmla="*/ 3448571 h 6858000"/>
              <a:gd name="connsiteX252" fmla="*/ 4441737 w 7467600"/>
              <a:gd name="connsiteY252" fmla="*/ 3399734 h 6858000"/>
              <a:gd name="connsiteX253" fmla="*/ 4431236 w 7467600"/>
              <a:gd name="connsiteY253" fmla="*/ 3400954 h 6858000"/>
              <a:gd name="connsiteX254" fmla="*/ 4557150 w 7467600"/>
              <a:gd name="connsiteY254" fmla="*/ 3510023 h 6858000"/>
              <a:gd name="connsiteX255" fmla="*/ 4856936 w 7467600"/>
              <a:gd name="connsiteY255" fmla="*/ 3809146 h 6858000"/>
              <a:gd name="connsiteX256" fmla="*/ 5111996 w 7467600"/>
              <a:gd name="connsiteY256" fmla="*/ 4065759 h 6858000"/>
              <a:gd name="connsiteX257" fmla="*/ 5388878 w 7467600"/>
              <a:gd name="connsiteY257" fmla="*/ 4300185 h 6858000"/>
              <a:gd name="connsiteX258" fmla="*/ 5425556 w 7467600"/>
              <a:gd name="connsiteY258" fmla="*/ 4308967 h 6858000"/>
              <a:gd name="connsiteX259" fmla="*/ 4943646 w 7467600"/>
              <a:gd name="connsiteY259" fmla="*/ 3822916 h 6858000"/>
              <a:gd name="connsiteX260" fmla="*/ 4594837 w 7467600"/>
              <a:gd name="connsiteY260" fmla="*/ 3532274 h 6858000"/>
              <a:gd name="connsiteX261" fmla="*/ 4441737 w 7467600"/>
              <a:gd name="connsiteY261" fmla="*/ 3399734 h 6858000"/>
              <a:gd name="connsiteX262" fmla="*/ 5425834 w 7467600"/>
              <a:gd name="connsiteY262" fmla="*/ 3162785 h 6858000"/>
              <a:gd name="connsiteX263" fmla="*/ 5401644 w 7467600"/>
              <a:gd name="connsiteY263" fmla="*/ 3617847 h 6858000"/>
              <a:gd name="connsiteX264" fmla="*/ 5467256 w 7467600"/>
              <a:gd name="connsiteY264" fmla="*/ 4175494 h 6858000"/>
              <a:gd name="connsiteX265" fmla="*/ 5448069 w 7467600"/>
              <a:gd name="connsiteY265" fmla="*/ 3567554 h 6858000"/>
              <a:gd name="connsiteX266" fmla="*/ 5425834 w 7467600"/>
              <a:gd name="connsiteY266" fmla="*/ 3162785 h 6858000"/>
              <a:gd name="connsiteX267" fmla="*/ 1318687 w 7467600"/>
              <a:gd name="connsiteY267" fmla="*/ 3113840 h 6858000"/>
              <a:gd name="connsiteX268" fmla="*/ 1066793 w 7467600"/>
              <a:gd name="connsiteY268" fmla="*/ 3212171 h 6858000"/>
              <a:gd name="connsiteX269" fmla="*/ 993319 w 7467600"/>
              <a:gd name="connsiteY269" fmla="*/ 3247648 h 6858000"/>
              <a:gd name="connsiteX270" fmla="*/ 853081 w 7467600"/>
              <a:gd name="connsiteY270" fmla="*/ 3312410 h 6858000"/>
              <a:gd name="connsiteX271" fmla="*/ 805957 w 7467600"/>
              <a:gd name="connsiteY271" fmla="*/ 3330443 h 6858000"/>
              <a:gd name="connsiteX272" fmla="*/ 1318687 w 7467600"/>
              <a:gd name="connsiteY272" fmla="*/ 3113840 h 6858000"/>
              <a:gd name="connsiteX273" fmla="*/ 5453702 w 7467600"/>
              <a:gd name="connsiteY273" fmla="*/ 3090882 h 6858000"/>
              <a:gd name="connsiteX274" fmla="*/ 5480135 w 7467600"/>
              <a:gd name="connsiteY274" fmla="*/ 3565802 h 6858000"/>
              <a:gd name="connsiteX275" fmla="*/ 5499023 w 7467600"/>
              <a:gd name="connsiteY275" fmla="*/ 4166310 h 6858000"/>
              <a:gd name="connsiteX276" fmla="*/ 5547022 w 7467600"/>
              <a:gd name="connsiteY276" fmla="*/ 3607838 h 6858000"/>
              <a:gd name="connsiteX277" fmla="*/ 5515964 w 7467600"/>
              <a:gd name="connsiteY277" fmla="*/ 3378541 h 6858000"/>
              <a:gd name="connsiteX278" fmla="*/ 5453702 w 7467600"/>
              <a:gd name="connsiteY278" fmla="*/ 3090882 h 6858000"/>
              <a:gd name="connsiteX279" fmla="*/ 1238695 w 7467600"/>
              <a:gd name="connsiteY279" fmla="*/ 3076820 h 6858000"/>
              <a:gd name="connsiteX280" fmla="*/ 716371 w 7467600"/>
              <a:gd name="connsiteY280" fmla="*/ 3293249 h 6858000"/>
              <a:gd name="connsiteX281" fmla="*/ 579522 w 7467600"/>
              <a:gd name="connsiteY281" fmla="*/ 3371759 h 6858000"/>
              <a:gd name="connsiteX282" fmla="*/ 600288 w 7467600"/>
              <a:gd name="connsiteY282" fmla="*/ 3365555 h 6858000"/>
              <a:gd name="connsiteX283" fmla="*/ 840692 w 7467600"/>
              <a:gd name="connsiteY283" fmla="*/ 3284921 h 6858000"/>
              <a:gd name="connsiteX284" fmla="*/ 979248 w 7467600"/>
              <a:gd name="connsiteY284" fmla="*/ 3221003 h 6858000"/>
              <a:gd name="connsiteX285" fmla="*/ 1053282 w 7467600"/>
              <a:gd name="connsiteY285" fmla="*/ 3185247 h 6858000"/>
              <a:gd name="connsiteX286" fmla="*/ 1320603 w 7467600"/>
              <a:gd name="connsiteY286" fmla="*/ 3081281 h 6858000"/>
              <a:gd name="connsiteX287" fmla="*/ 1238695 w 7467600"/>
              <a:gd name="connsiteY287" fmla="*/ 3076820 h 6858000"/>
              <a:gd name="connsiteX288" fmla="*/ 5425627 w 7467600"/>
              <a:gd name="connsiteY288" fmla="*/ 2954192 h 6858000"/>
              <a:gd name="connsiteX289" fmla="*/ 5470770 w 7467600"/>
              <a:gd name="connsiteY289" fmla="*/ 3005435 h 6858000"/>
              <a:gd name="connsiteX290" fmla="*/ 5519779 w 7467600"/>
              <a:gd name="connsiteY290" fmla="*/ 4359223 h 6858000"/>
              <a:gd name="connsiteX291" fmla="*/ 5520293 w 7467600"/>
              <a:gd name="connsiteY291" fmla="*/ 4360602 h 6858000"/>
              <a:gd name="connsiteX292" fmla="*/ 5767221 w 7467600"/>
              <a:gd name="connsiteY292" fmla="*/ 4665564 h 6858000"/>
              <a:gd name="connsiteX293" fmla="*/ 6937169 w 7467600"/>
              <a:gd name="connsiteY293" fmla="*/ 4815941 h 6858000"/>
              <a:gd name="connsiteX294" fmla="*/ 6953922 w 7467600"/>
              <a:gd name="connsiteY294" fmla="*/ 4890068 h 6858000"/>
              <a:gd name="connsiteX295" fmla="*/ 6071359 w 7467600"/>
              <a:gd name="connsiteY295" fmla="*/ 4770770 h 6858000"/>
              <a:gd name="connsiteX296" fmla="*/ 6038839 w 7467600"/>
              <a:gd name="connsiteY296" fmla="*/ 4764474 h 6858000"/>
              <a:gd name="connsiteX297" fmla="*/ 6038706 w 7467600"/>
              <a:gd name="connsiteY297" fmla="*/ 4763847 h 6858000"/>
              <a:gd name="connsiteX298" fmla="*/ 6037784 w 7467600"/>
              <a:gd name="connsiteY298" fmla="*/ 4764270 h 6858000"/>
              <a:gd name="connsiteX299" fmla="*/ 6038839 w 7467600"/>
              <a:gd name="connsiteY299" fmla="*/ 4764474 h 6858000"/>
              <a:gd name="connsiteX300" fmla="*/ 6040338 w 7467600"/>
              <a:gd name="connsiteY300" fmla="*/ 4771418 h 6858000"/>
              <a:gd name="connsiteX301" fmla="*/ 6024488 w 7467600"/>
              <a:gd name="connsiteY301" fmla="*/ 4809903 h 6858000"/>
              <a:gd name="connsiteX302" fmla="*/ 5599771 w 7467600"/>
              <a:gd name="connsiteY302" fmla="*/ 5509652 h 6858000"/>
              <a:gd name="connsiteX303" fmla="*/ 5548843 w 7467600"/>
              <a:gd name="connsiteY303" fmla="*/ 5563845 h 6858000"/>
              <a:gd name="connsiteX304" fmla="*/ 5940952 w 7467600"/>
              <a:gd name="connsiteY304" fmla="*/ 6250028 h 6858000"/>
              <a:gd name="connsiteX305" fmla="*/ 6043441 w 7467600"/>
              <a:gd name="connsiteY305" fmla="*/ 6665847 h 6858000"/>
              <a:gd name="connsiteX306" fmla="*/ 6093432 w 7467600"/>
              <a:gd name="connsiteY306" fmla="*/ 6858000 h 6858000"/>
              <a:gd name="connsiteX307" fmla="*/ 6034344 w 7467600"/>
              <a:gd name="connsiteY307" fmla="*/ 6858000 h 6858000"/>
              <a:gd name="connsiteX308" fmla="*/ 6026679 w 7467600"/>
              <a:gd name="connsiteY308" fmla="*/ 6836959 h 6858000"/>
              <a:gd name="connsiteX309" fmla="*/ 5800441 w 7467600"/>
              <a:gd name="connsiteY309" fmla="*/ 6335286 h 6858000"/>
              <a:gd name="connsiteX310" fmla="*/ 5526562 w 7467600"/>
              <a:gd name="connsiteY310" fmla="*/ 5705388 h 6858000"/>
              <a:gd name="connsiteX311" fmla="*/ 5519640 w 7467600"/>
              <a:gd name="connsiteY311" fmla="*/ 5683774 h 6858000"/>
              <a:gd name="connsiteX312" fmla="*/ 5844559 w 7467600"/>
              <a:gd name="connsiteY312" fmla="*/ 6553349 h 6858000"/>
              <a:gd name="connsiteX313" fmla="*/ 5975994 w 7467600"/>
              <a:gd name="connsiteY313" fmla="*/ 6858000 h 6858000"/>
              <a:gd name="connsiteX314" fmla="*/ 5898547 w 7467600"/>
              <a:gd name="connsiteY314" fmla="*/ 6858000 h 6858000"/>
              <a:gd name="connsiteX315" fmla="*/ 5682041 w 7467600"/>
              <a:gd name="connsiteY315" fmla="*/ 6355860 h 6858000"/>
              <a:gd name="connsiteX316" fmla="*/ 5461758 w 7467600"/>
              <a:gd name="connsiteY316" fmla="*/ 5820220 h 6858000"/>
              <a:gd name="connsiteX317" fmla="*/ 5237282 w 7467600"/>
              <a:gd name="connsiteY317" fmla="*/ 6579086 h 6858000"/>
              <a:gd name="connsiteX318" fmla="*/ 5115009 w 7467600"/>
              <a:gd name="connsiteY318" fmla="*/ 6858000 h 6858000"/>
              <a:gd name="connsiteX319" fmla="*/ 5028074 w 7467600"/>
              <a:gd name="connsiteY319" fmla="*/ 6858000 h 6858000"/>
              <a:gd name="connsiteX320" fmla="*/ 5079508 w 7467600"/>
              <a:gd name="connsiteY320" fmla="*/ 6749074 h 6858000"/>
              <a:gd name="connsiteX321" fmla="*/ 5371846 w 7467600"/>
              <a:gd name="connsiteY321" fmla="*/ 5924413 h 6858000"/>
              <a:gd name="connsiteX322" fmla="*/ 5270512 w 7467600"/>
              <a:gd name="connsiteY322" fmla="*/ 6138975 h 6858000"/>
              <a:gd name="connsiteX323" fmla="*/ 5062409 w 7467600"/>
              <a:gd name="connsiteY323" fmla="*/ 6653544 h 6858000"/>
              <a:gd name="connsiteX324" fmla="*/ 5036628 w 7467600"/>
              <a:gd name="connsiteY324" fmla="*/ 6754247 h 6858000"/>
              <a:gd name="connsiteX325" fmla="*/ 5009112 w 7467600"/>
              <a:gd name="connsiteY325" fmla="*/ 6858000 h 6858000"/>
              <a:gd name="connsiteX326" fmla="*/ 4976679 w 7467600"/>
              <a:gd name="connsiteY326" fmla="*/ 6858000 h 6858000"/>
              <a:gd name="connsiteX327" fmla="*/ 5006537 w 7467600"/>
              <a:gd name="connsiteY327" fmla="*/ 6747068 h 6858000"/>
              <a:gd name="connsiteX328" fmla="*/ 5032723 w 7467600"/>
              <a:gd name="connsiteY328" fmla="*/ 6644957 h 6858000"/>
              <a:gd name="connsiteX329" fmla="*/ 5242949 w 7467600"/>
              <a:gd name="connsiteY329" fmla="*/ 6125175 h 6858000"/>
              <a:gd name="connsiteX330" fmla="*/ 5286321 w 7467600"/>
              <a:gd name="connsiteY330" fmla="*/ 6033555 h 6858000"/>
              <a:gd name="connsiteX331" fmla="*/ 5008210 w 7467600"/>
              <a:gd name="connsiteY331" fmla="*/ 6649194 h 6858000"/>
              <a:gd name="connsiteX332" fmla="*/ 4986321 w 7467600"/>
              <a:gd name="connsiteY332" fmla="*/ 6765687 h 6858000"/>
              <a:gd name="connsiteX333" fmla="*/ 4973474 w 7467600"/>
              <a:gd name="connsiteY333" fmla="*/ 6858000 h 6858000"/>
              <a:gd name="connsiteX334" fmla="*/ 4907178 w 7467600"/>
              <a:gd name="connsiteY334" fmla="*/ 6858000 h 6858000"/>
              <a:gd name="connsiteX335" fmla="*/ 4910810 w 7467600"/>
              <a:gd name="connsiteY335" fmla="*/ 6829660 h 6858000"/>
              <a:gd name="connsiteX336" fmla="*/ 4987461 w 7467600"/>
              <a:gd name="connsiteY336" fmla="*/ 6432994 h 6858000"/>
              <a:gd name="connsiteX337" fmla="*/ 5179262 w 7467600"/>
              <a:gd name="connsiteY337" fmla="*/ 6035044 h 6858000"/>
              <a:gd name="connsiteX338" fmla="*/ 4689678 w 7467600"/>
              <a:gd name="connsiteY338" fmla="*/ 6440241 h 6858000"/>
              <a:gd name="connsiteX339" fmla="*/ 4477543 w 7467600"/>
              <a:gd name="connsiteY339" fmla="*/ 6674836 h 6858000"/>
              <a:gd name="connsiteX340" fmla="*/ 4329957 w 7467600"/>
              <a:gd name="connsiteY340" fmla="*/ 6858000 h 6858000"/>
              <a:gd name="connsiteX341" fmla="*/ 4218595 w 7467600"/>
              <a:gd name="connsiteY341" fmla="*/ 6858000 h 6858000"/>
              <a:gd name="connsiteX342" fmla="*/ 4368888 w 7467600"/>
              <a:gd name="connsiteY342" fmla="*/ 6668412 h 6858000"/>
              <a:gd name="connsiteX343" fmla="*/ 4563091 w 7467600"/>
              <a:gd name="connsiteY343" fmla="*/ 6442508 h 6858000"/>
              <a:gd name="connsiteX344" fmla="*/ 5387324 w 7467600"/>
              <a:gd name="connsiteY344" fmla="*/ 5705830 h 6858000"/>
              <a:gd name="connsiteX345" fmla="*/ 5073620 w 7467600"/>
              <a:gd name="connsiteY345" fmla="*/ 5955437 h 6858000"/>
              <a:gd name="connsiteX346" fmla="*/ 4689789 w 7467600"/>
              <a:gd name="connsiteY346" fmla="*/ 6268382 h 6858000"/>
              <a:gd name="connsiteX347" fmla="*/ 4418722 w 7467600"/>
              <a:gd name="connsiteY347" fmla="*/ 6570886 h 6858000"/>
              <a:gd name="connsiteX348" fmla="*/ 4214944 w 7467600"/>
              <a:gd name="connsiteY348" fmla="*/ 6858000 h 6858000"/>
              <a:gd name="connsiteX349" fmla="*/ 4177898 w 7467600"/>
              <a:gd name="connsiteY349" fmla="*/ 6858000 h 6858000"/>
              <a:gd name="connsiteX350" fmla="*/ 4391597 w 7467600"/>
              <a:gd name="connsiteY350" fmla="*/ 6556370 h 6858000"/>
              <a:gd name="connsiteX351" fmla="*/ 4668889 w 7467600"/>
              <a:gd name="connsiteY351" fmla="*/ 6246399 h 6858000"/>
              <a:gd name="connsiteX352" fmla="*/ 5055427 w 7467600"/>
              <a:gd name="connsiteY352" fmla="*/ 5931476 h 6858000"/>
              <a:gd name="connsiteX353" fmla="*/ 5371814 w 7467600"/>
              <a:gd name="connsiteY353" fmla="*/ 5678975 h 6858000"/>
              <a:gd name="connsiteX354" fmla="*/ 4987918 w 7467600"/>
              <a:gd name="connsiteY354" fmla="*/ 5838701 h 6858000"/>
              <a:gd name="connsiteX355" fmla="*/ 4317146 w 7467600"/>
              <a:gd name="connsiteY355" fmla="*/ 6587716 h 6858000"/>
              <a:gd name="connsiteX356" fmla="*/ 4171627 w 7467600"/>
              <a:gd name="connsiteY356" fmla="*/ 6858000 h 6858000"/>
              <a:gd name="connsiteX357" fmla="*/ 4081585 w 7467600"/>
              <a:gd name="connsiteY357" fmla="*/ 6858000 h 6858000"/>
              <a:gd name="connsiteX358" fmla="*/ 4238603 w 7467600"/>
              <a:gd name="connsiteY358" fmla="*/ 6559341 h 6858000"/>
              <a:gd name="connsiteX359" fmla="*/ 4778333 w 7467600"/>
              <a:gd name="connsiteY359" fmla="*/ 5873626 h 6858000"/>
              <a:gd name="connsiteX360" fmla="*/ 5414185 w 7467600"/>
              <a:gd name="connsiteY360" fmla="*/ 5573882 h 6858000"/>
              <a:gd name="connsiteX361" fmla="*/ 5959648 w 7467600"/>
              <a:gd name="connsiteY361" fmla="*/ 4760797 h 6858000"/>
              <a:gd name="connsiteX362" fmla="*/ 5355019 w 7467600"/>
              <a:gd name="connsiteY362" fmla="*/ 4734672 h 6858000"/>
              <a:gd name="connsiteX363" fmla="*/ 5083565 w 7467600"/>
              <a:gd name="connsiteY363" fmla="*/ 5179121 h 6858000"/>
              <a:gd name="connsiteX364" fmla="*/ 4713577 w 7467600"/>
              <a:gd name="connsiteY364" fmla="*/ 5616803 h 6858000"/>
              <a:gd name="connsiteX365" fmla="*/ 3989559 w 7467600"/>
              <a:gd name="connsiteY365" fmla="*/ 6145945 h 6858000"/>
              <a:gd name="connsiteX366" fmla="*/ 3939824 w 7467600"/>
              <a:gd name="connsiteY366" fmla="*/ 6066900 h 6858000"/>
              <a:gd name="connsiteX367" fmla="*/ 4584537 w 7467600"/>
              <a:gd name="connsiteY367" fmla="*/ 5324826 h 6858000"/>
              <a:gd name="connsiteX368" fmla="*/ 5037105 w 7467600"/>
              <a:gd name="connsiteY368" fmla="*/ 5088765 h 6858000"/>
              <a:gd name="connsiteX369" fmla="*/ 5039930 w 7467600"/>
              <a:gd name="connsiteY369" fmla="*/ 5089585 h 6858000"/>
              <a:gd name="connsiteX370" fmla="*/ 5263764 w 7467600"/>
              <a:gd name="connsiteY370" fmla="*/ 4735525 h 6858000"/>
              <a:gd name="connsiteX371" fmla="*/ 4086300 w 7467600"/>
              <a:gd name="connsiteY371" fmla="*/ 4884599 h 6858000"/>
              <a:gd name="connsiteX372" fmla="*/ 4085485 w 7467600"/>
              <a:gd name="connsiteY372" fmla="*/ 4899070 h 6858000"/>
              <a:gd name="connsiteX373" fmla="*/ 3871915 w 7467600"/>
              <a:gd name="connsiteY373" fmla="*/ 5253645 h 6858000"/>
              <a:gd name="connsiteX374" fmla="*/ 3799374 w 7467600"/>
              <a:gd name="connsiteY374" fmla="*/ 5466127 h 6858000"/>
              <a:gd name="connsiteX375" fmla="*/ 3498850 w 7467600"/>
              <a:gd name="connsiteY375" fmla="*/ 6661888 h 6858000"/>
              <a:gd name="connsiteX376" fmla="*/ 3399216 w 7467600"/>
              <a:gd name="connsiteY376" fmla="*/ 6858000 h 6858000"/>
              <a:gd name="connsiteX377" fmla="*/ 3303688 w 7467600"/>
              <a:gd name="connsiteY377" fmla="*/ 6858000 h 6858000"/>
              <a:gd name="connsiteX378" fmla="*/ 3391774 w 7467600"/>
              <a:gd name="connsiteY378" fmla="*/ 6697181 h 6858000"/>
              <a:gd name="connsiteX379" fmla="*/ 3735540 w 7467600"/>
              <a:gd name="connsiteY379" fmla="*/ 5546923 h 6858000"/>
              <a:gd name="connsiteX380" fmla="*/ 3729438 w 7467600"/>
              <a:gd name="connsiteY380" fmla="*/ 5569058 h 6858000"/>
              <a:gd name="connsiteX381" fmla="*/ 3707782 w 7467600"/>
              <a:gd name="connsiteY381" fmla="*/ 5644908 h 6858000"/>
              <a:gd name="connsiteX382" fmla="*/ 3583827 w 7467600"/>
              <a:gd name="connsiteY382" fmla="*/ 6039215 h 6858000"/>
              <a:gd name="connsiteX383" fmla="*/ 3547861 w 7467600"/>
              <a:gd name="connsiteY383" fmla="*/ 6129609 h 6858000"/>
              <a:gd name="connsiteX384" fmla="*/ 3490905 w 7467600"/>
              <a:gd name="connsiteY384" fmla="*/ 6277660 h 6858000"/>
              <a:gd name="connsiteX385" fmla="*/ 3455859 w 7467600"/>
              <a:gd name="connsiteY385" fmla="*/ 6391301 h 6858000"/>
              <a:gd name="connsiteX386" fmla="*/ 3429112 w 7467600"/>
              <a:gd name="connsiteY386" fmla="*/ 6479469 h 6858000"/>
              <a:gd name="connsiteX387" fmla="*/ 3304862 w 7467600"/>
              <a:gd name="connsiteY387" fmla="*/ 6796476 h 6858000"/>
              <a:gd name="connsiteX388" fmla="*/ 3276071 w 7467600"/>
              <a:gd name="connsiteY388" fmla="*/ 6858000 h 6858000"/>
              <a:gd name="connsiteX389" fmla="*/ 3240805 w 7467600"/>
              <a:gd name="connsiteY389" fmla="*/ 6858000 h 6858000"/>
              <a:gd name="connsiteX390" fmla="*/ 3275917 w 7467600"/>
              <a:gd name="connsiteY390" fmla="*/ 6783192 h 6858000"/>
              <a:gd name="connsiteX391" fmla="*/ 3399358 w 7467600"/>
              <a:gd name="connsiteY391" fmla="*/ 6469011 h 6858000"/>
              <a:gd name="connsiteX392" fmla="*/ 3425650 w 7467600"/>
              <a:gd name="connsiteY392" fmla="*/ 6381333 h 6858000"/>
              <a:gd name="connsiteX393" fmla="*/ 3460661 w 7467600"/>
              <a:gd name="connsiteY393" fmla="*/ 6266763 h 6858000"/>
              <a:gd name="connsiteX394" fmla="*/ 3518021 w 7467600"/>
              <a:gd name="connsiteY394" fmla="*/ 6117298 h 6858000"/>
              <a:gd name="connsiteX395" fmla="*/ 3554035 w 7467600"/>
              <a:gd name="connsiteY395" fmla="*/ 6027832 h 6858000"/>
              <a:gd name="connsiteX396" fmla="*/ 3677174 w 7467600"/>
              <a:gd name="connsiteY396" fmla="*/ 5636351 h 6858000"/>
              <a:gd name="connsiteX397" fmla="*/ 3698819 w 7467600"/>
              <a:gd name="connsiteY397" fmla="*/ 5560503 h 6858000"/>
              <a:gd name="connsiteX398" fmla="*/ 3702094 w 7467600"/>
              <a:gd name="connsiteY398" fmla="*/ 5549194 h 6858000"/>
              <a:gd name="connsiteX399" fmla="*/ 3398355 w 7467600"/>
              <a:gd name="connsiteY399" fmla="*/ 6094603 h 6858000"/>
              <a:gd name="connsiteX400" fmla="*/ 3193941 w 7467600"/>
              <a:gd name="connsiteY400" fmla="*/ 6798775 h 6858000"/>
              <a:gd name="connsiteX401" fmla="*/ 3184140 w 7467600"/>
              <a:gd name="connsiteY401" fmla="*/ 6858000 h 6858000"/>
              <a:gd name="connsiteX402" fmla="*/ 3099978 w 7467600"/>
              <a:gd name="connsiteY402" fmla="*/ 6858000 h 6858000"/>
              <a:gd name="connsiteX403" fmla="*/ 3101556 w 7467600"/>
              <a:gd name="connsiteY403" fmla="*/ 6843337 h 6858000"/>
              <a:gd name="connsiteX404" fmla="*/ 3370162 w 7467600"/>
              <a:gd name="connsiteY404" fmla="*/ 5785550 h 6858000"/>
              <a:gd name="connsiteX405" fmla="*/ 3746477 w 7467600"/>
              <a:gd name="connsiteY405" fmla="*/ 5377889 h 6858000"/>
              <a:gd name="connsiteX406" fmla="*/ 3863399 w 7467600"/>
              <a:gd name="connsiteY406" fmla="*/ 5087257 h 6858000"/>
              <a:gd name="connsiteX407" fmla="*/ 3968712 w 7467600"/>
              <a:gd name="connsiteY407" fmla="*/ 4913989 h 6858000"/>
              <a:gd name="connsiteX408" fmla="*/ 2792390 w 7467600"/>
              <a:gd name="connsiteY408" fmla="*/ 5382974 h 6858000"/>
              <a:gd name="connsiteX409" fmla="*/ 2714982 w 7467600"/>
              <a:gd name="connsiteY409" fmla="*/ 5427051 h 6858000"/>
              <a:gd name="connsiteX410" fmla="*/ 2813361 w 7467600"/>
              <a:gd name="connsiteY410" fmla="*/ 6023912 h 6858000"/>
              <a:gd name="connsiteX411" fmla="*/ 2688430 w 7467600"/>
              <a:gd name="connsiteY411" fmla="*/ 6801564 h 6858000"/>
              <a:gd name="connsiteX412" fmla="*/ 2629626 w 7467600"/>
              <a:gd name="connsiteY412" fmla="*/ 6763394 h 6858000"/>
              <a:gd name="connsiteX413" fmla="*/ 2565328 w 7467600"/>
              <a:gd name="connsiteY413" fmla="*/ 5516399 h 6858000"/>
              <a:gd name="connsiteX414" fmla="*/ 1922999 w 7467600"/>
              <a:gd name="connsiteY414" fmla="*/ 5980343 h 6858000"/>
              <a:gd name="connsiteX415" fmla="*/ 1950261 w 7467600"/>
              <a:gd name="connsiteY415" fmla="*/ 6405858 h 6858000"/>
              <a:gd name="connsiteX416" fmla="*/ 2365554 w 7467600"/>
              <a:gd name="connsiteY416" fmla="*/ 6759107 h 6858000"/>
              <a:gd name="connsiteX417" fmla="*/ 2424142 w 7467600"/>
              <a:gd name="connsiteY417" fmla="*/ 6858000 h 6858000"/>
              <a:gd name="connsiteX418" fmla="*/ 2395994 w 7467600"/>
              <a:gd name="connsiteY418" fmla="*/ 6858000 h 6858000"/>
              <a:gd name="connsiteX419" fmla="*/ 2392863 w 7467600"/>
              <a:gd name="connsiteY419" fmla="*/ 6852964 h 6858000"/>
              <a:gd name="connsiteX420" fmla="*/ 2017589 w 7467600"/>
              <a:gd name="connsiteY420" fmla="*/ 6493982 h 6858000"/>
              <a:gd name="connsiteX421" fmla="*/ 2147336 w 7467600"/>
              <a:gd name="connsiteY421" fmla="*/ 6594052 h 6858000"/>
              <a:gd name="connsiteX422" fmla="*/ 2207047 w 7467600"/>
              <a:gd name="connsiteY422" fmla="*/ 6654540 h 6858000"/>
              <a:gd name="connsiteX423" fmla="*/ 2299106 w 7467600"/>
              <a:gd name="connsiteY423" fmla="*/ 6778931 h 6858000"/>
              <a:gd name="connsiteX424" fmla="*/ 2314430 w 7467600"/>
              <a:gd name="connsiteY424" fmla="*/ 6801144 h 6858000"/>
              <a:gd name="connsiteX425" fmla="*/ 2352406 w 7467600"/>
              <a:gd name="connsiteY425" fmla="*/ 6858000 h 6858000"/>
              <a:gd name="connsiteX426" fmla="*/ 2314492 w 7467600"/>
              <a:gd name="connsiteY426" fmla="*/ 6858000 h 6858000"/>
              <a:gd name="connsiteX427" fmla="*/ 2288095 w 7467600"/>
              <a:gd name="connsiteY427" fmla="*/ 6818030 h 6858000"/>
              <a:gd name="connsiteX428" fmla="*/ 2272768 w 7467600"/>
              <a:gd name="connsiteY428" fmla="*/ 6795822 h 6858000"/>
              <a:gd name="connsiteX429" fmla="*/ 2182715 w 7467600"/>
              <a:gd name="connsiteY429" fmla="*/ 6675071 h 6858000"/>
              <a:gd name="connsiteX430" fmla="*/ 2032061 w 7467600"/>
              <a:gd name="connsiteY430" fmla="*/ 6541380 h 6858000"/>
              <a:gd name="connsiteX431" fmla="*/ 2257220 w 7467600"/>
              <a:gd name="connsiteY431" fmla="*/ 6826257 h 6858000"/>
              <a:gd name="connsiteX432" fmla="*/ 2281324 w 7467600"/>
              <a:gd name="connsiteY432" fmla="*/ 6858000 h 6858000"/>
              <a:gd name="connsiteX433" fmla="*/ 2242860 w 7467600"/>
              <a:gd name="connsiteY433" fmla="*/ 6858000 h 6858000"/>
              <a:gd name="connsiteX434" fmla="*/ 2232818 w 7467600"/>
              <a:gd name="connsiteY434" fmla="*/ 6844926 h 6858000"/>
              <a:gd name="connsiteX435" fmla="*/ 1990172 w 7467600"/>
              <a:gd name="connsiteY435" fmla="*/ 6542121 h 6858000"/>
              <a:gd name="connsiteX436" fmla="*/ 2124090 w 7467600"/>
              <a:gd name="connsiteY436" fmla="*/ 6761017 h 6858000"/>
              <a:gd name="connsiteX437" fmla="*/ 2200380 w 7467600"/>
              <a:gd name="connsiteY437" fmla="*/ 6858000 h 6858000"/>
              <a:gd name="connsiteX438" fmla="*/ 2147507 w 7467600"/>
              <a:gd name="connsiteY438" fmla="*/ 6858000 h 6858000"/>
              <a:gd name="connsiteX439" fmla="*/ 2070668 w 7467600"/>
              <a:gd name="connsiteY439" fmla="*/ 6761520 h 6858000"/>
              <a:gd name="connsiteX440" fmla="*/ 1975142 w 7467600"/>
              <a:gd name="connsiteY440" fmla="*/ 6585570 h 6858000"/>
              <a:gd name="connsiteX441" fmla="*/ 2050035 w 7467600"/>
              <a:gd name="connsiteY441" fmla="*/ 6813345 h 6858000"/>
              <a:gd name="connsiteX442" fmla="*/ 2063025 w 7467600"/>
              <a:gd name="connsiteY442" fmla="*/ 6858000 h 6858000"/>
              <a:gd name="connsiteX443" fmla="*/ 2021675 w 7467600"/>
              <a:gd name="connsiteY443" fmla="*/ 6858000 h 6858000"/>
              <a:gd name="connsiteX444" fmla="*/ 2019308 w 7467600"/>
              <a:gd name="connsiteY444" fmla="*/ 6847118 h 6858000"/>
              <a:gd name="connsiteX445" fmla="*/ 1938835 w 7467600"/>
              <a:gd name="connsiteY445" fmla="*/ 6551160 h 6858000"/>
              <a:gd name="connsiteX446" fmla="*/ 1953230 w 7467600"/>
              <a:gd name="connsiteY446" fmla="*/ 6759699 h 6858000"/>
              <a:gd name="connsiteX447" fmla="*/ 1956763 w 7467600"/>
              <a:gd name="connsiteY447" fmla="*/ 6778191 h 6858000"/>
              <a:gd name="connsiteX448" fmla="*/ 1967925 w 7467600"/>
              <a:gd name="connsiteY448" fmla="*/ 6858000 h 6858000"/>
              <a:gd name="connsiteX449" fmla="*/ 1936622 w 7467600"/>
              <a:gd name="connsiteY449" fmla="*/ 6858000 h 6858000"/>
              <a:gd name="connsiteX450" fmla="*/ 1926261 w 7467600"/>
              <a:gd name="connsiteY450" fmla="*/ 6784064 h 6858000"/>
              <a:gd name="connsiteX451" fmla="*/ 1922724 w 7467600"/>
              <a:gd name="connsiteY451" fmla="*/ 6765577 h 6858000"/>
              <a:gd name="connsiteX452" fmla="*/ 1904650 w 7467600"/>
              <a:gd name="connsiteY452" fmla="*/ 6639616 h 6858000"/>
              <a:gd name="connsiteX453" fmla="*/ 1885273 w 7467600"/>
              <a:gd name="connsiteY453" fmla="*/ 6858000 h 6858000"/>
              <a:gd name="connsiteX454" fmla="*/ 1854363 w 7467600"/>
              <a:gd name="connsiteY454" fmla="*/ 6858000 h 6858000"/>
              <a:gd name="connsiteX455" fmla="*/ 1880391 w 7467600"/>
              <a:gd name="connsiteY455" fmla="*/ 6603796 h 6858000"/>
              <a:gd name="connsiteX456" fmla="*/ 1818273 w 7467600"/>
              <a:gd name="connsiteY456" fmla="*/ 6715729 h 6858000"/>
              <a:gd name="connsiteX457" fmla="*/ 1794691 w 7467600"/>
              <a:gd name="connsiteY457" fmla="*/ 6843239 h 6858000"/>
              <a:gd name="connsiteX458" fmla="*/ 1794914 w 7467600"/>
              <a:gd name="connsiteY458" fmla="*/ 6858000 h 6858000"/>
              <a:gd name="connsiteX459" fmla="*/ 1746128 w 7467600"/>
              <a:gd name="connsiteY459" fmla="*/ 6858000 h 6858000"/>
              <a:gd name="connsiteX460" fmla="*/ 1753934 w 7467600"/>
              <a:gd name="connsiteY460" fmla="*/ 6724796 h 6858000"/>
              <a:gd name="connsiteX461" fmla="*/ 1792053 w 7467600"/>
              <a:gd name="connsiteY461" fmla="*/ 6572396 h 6858000"/>
              <a:gd name="connsiteX462" fmla="*/ 1862248 w 7467600"/>
              <a:gd name="connsiteY462" fmla="*/ 6266397 h 6858000"/>
              <a:gd name="connsiteX463" fmla="*/ 1862250 w 7467600"/>
              <a:gd name="connsiteY463" fmla="*/ 6033531 h 6858000"/>
              <a:gd name="connsiteX464" fmla="*/ 1211999 w 7467600"/>
              <a:gd name="connsiteY464" fmla="*/ 6683610 h 6858000"/>
              <a:gd name="connsiteX465" fmla="*/ 1213266 w 7467600"/>
              <a:gd name="connsiteY465" fmla="*/ 6691947 h 6858000"/>
              <a:gd name="connsiteX466" fmla="*/ 1203370 w 7467600"/>
              <a:gd name="connsiteY466" fmla="*/ 6850676 h 6858000"/>
              <a:gd name="connsiteX467" fmla="*/ 1203671 w 7467600"/>
              <a:gd name="connsiteY467" fmla="*/ 6858000 h 6858000"/>
              <a:gd name="connsiteX468" fmla="*/ 1143180 w 7467600"/>
              <a:gd name="connsiteY468" fmla="*/ 6858000 h 6858000"/>
              <a:gd name="connsiteX469" fmla="*/ 1142176 w 7467600"/>
              <a:gd name="connsiteY469" fmla="*/ 6766045 h 6858000"/>
              <a:gd name="connsiteX470" fmla="*/ 1067484 w 7467600"/>
              <a:gd name="connsiteY470" fmla="*/ 6858000 h 6858000"/>
              <a:gd name="connsiteX471" fmla="*/ 953928 w 7467600"/>
              <a:gd name="connsiteY471" fmla="*/ 6858000 h 6858000"/>
              <a:gd name="connsiteX472" fmla="*/ 959715 w 7467600"/>
              <a:gd name="connsiteY472" fmla="*/ 6850185 h 6858000"/>
              <a:gd name="connsiteX473" fmla="*/ 1483788 w 7467600"/>
              <a:gd name="connsiteY473" fmla="*/ 6259174 h 6858000"/>
              <a:gd name="connsiteX474" fmla="*/ 1100671 w 7467600"/>
              <a:gd name="connsiteY474" fmla="*/ 6252137 h 6858000"/>
              <a:gd name="connsiteX475" fmla="*/ 1090144 w 7467600"/>
              <a:gd name="connsiteY475" fmla="*/ 6256748 h 6858000"/>
              <a:gd name="connsiteX476" fmla="*/ 1095872 w 7467600"/>
              <a:gd name="connsiteY476" fmla="*/ 6271892 h 6858000"/>
              <a:gd name="connsiteX477" fmla="*/ 262785 w 7467600"/>
              <a:gd name="connsiteY477" fmla="*/ 6845450 h 6858000"/>
              <a:gd name="connsiteX478" fmla="*/ 209968 w 7467600"/>
              <a:gd name="connsiteY478" fmla="*/ 6770713 h 6858000"/>
              <a:gd name="connsiteX479" fmla="*/ 873460 w 7467600"/>
              <a:gd name="connsiteY479" fmla="*/ 6253768 h 6858000"/>
              <a:gd name="connsiteX480" fmla="*/ 192686 w 7467600"/>
              <a:gd name="connsiteY480" fmla="*/ 5849257 h 6858000"/>
              <a:gd name="connsiteX481" fmla="*/ 4696 w 7467600"/>
              <a:gd name="connsiteY481" fmla="*/ 5697668 h 6858000"/>
              <a:gd name="connsiteX482" fmla="*/ 0 w 7467600"/>
              <a:gd name="connsiteY482" fmla="*/ 5689984 h 6858000"/>
              <a:gd name="connsiteX483" fmla="*/ 0 w 7467600"/>
              <a:gd name="connsiteY483" fmla="*/ 5513472 h 6858000"/>
              <a:gd name="connsiteX484" fmla="*/ 174101 w 7467600"/>
              <a:gd name="connsiteY484" fmla="*/ 5620277 h 6858000"/>
              <a:gd name="connsiteX485" fmla="*/ 891800 w 7467600"/>
              <a:gd name="connsiteY485" fmla="*/ 6036935 h 6858000"/>
              <a:gd name="connsiteX486" fmla="*/ 1072219 w 7467600"/>
              <a:gd name="connsiteY486" fmla="*/ 6169443 h 6858000"/>
              <a:gd name="connsiteX487" fmla="*/ 1074117 w 7467600"/>
              <a:gd name="connsiteY487" fmla="*/ 6170301 h 6858000"/>
              <a:gd name="connsiteX488" fmla="*/ 1083114 w 7467600"/>
              <a:gd name="connsiteY488" fmla="*/ 6174131 h 6858000"/>
              <a:gd name="connsiteX489" fmla="*/ 1543010 w 7467600"/>
              <a:gd name="connsiteY489" fmla="*/ 6191140 h 6858000"/>
              <a:gd name="connsiteX490" fmla="*/ 1551080 w 7467600"/>
              <a:gd name="connsiteY490" fmla="*/ 6195006 h 6858000"/>
              <a:gd name="connsiteX491" fmla="*/ 2345443 w 7467600"/>
              <a:gd name="connsiteY491" fmla="*/ 5549882 h 6858000"/>
              <a:gd name="connsiteX492" fmla="*/ 1721499 w 7467600"/>
              <a:gd name="connsiteY492" fmla="*/ 5599969 h 6858000"/>
              <a:gd name="connsiteX493" fmla="*/ 767716 w 7467600"/>
              <a:gd name="connsiteY493" fmla="*/ 5472768 h 6858000"/>
              <a:gd name="connsiteX494" fmla="*/ 722147 w 7467600"/>
              <a:gd name="connsiteY494" fmla="*/ 5393091 h 6858000"/>
              <a:gd name="connsiteX495" fmla="*/ 1485552 w 7467600"/>
              <a:gd name="connsiteY495" fmla="*/ 5313202 h 6858000"/>
              <a:gd name="connsiteX496" fmla="*/ 2143004 w 7467600"/>
              <a:gd name="connsiteY496" fmla="*/ 5402420 h 6858000"/>
              <a:gd name="connsiteX497" fmla="*/ 1933391 w 7467600"/>
              <a:gd name="connsiteY497" fmla="*/ 5156971 h 6858000"/>
              <a:gd name="connsiteX498" fmla="*/ 1827118 w 7467600"/>
              <a:gd name="connsiteY498" fmla="*/ 4968410 h 6858000"/>
              <a:gd name="connsiteX499" fmla="*/ 1837349 w 7467600"/>
              <a:gd name="connsiteY499" fmla="*/ 4956357 h 6858000"/>
              <a:gd name="connsiteX500" fmla="*/ 2162835 w 7467600"/>
              <a:gd name="connsiteY500" fmla="*/ 5187853 h 6858000"/>
              <a:gd name="connsiteX501" fmla="*/ 2257167 w 7467600"/>
              <a:gd name="connsiteY501" fmla="*/ 5462123 h 6858000"/>
              <a:gd name="connsiteX502" fmla="*/ 2261598 w 7467600"/>
              <a:gd name="connsiteY502" fmla="*/ 5467998 h 6858000"/>
              <a:gd name="connsiteX503" fmla="*/ 2437177 w 7467600"/>
              <a:gd name="connsiteY503" fmla="*/ 5479608 h 6858000"/>
              <a:gd name="connsiteX504" fmla="*/ 2445247 w 7467600"/>
              <a:gd name="connsiteY504" fmla="*/ 5483476 h 6858000"/>
              <a:gd name="connsiteX505" fmla="*/ 2743626 w 7467600"/>
              <a:gd name="connsiteY505" fmla="*/ 5304819 h 6858000"/>
              <a:gd name="connsiteX506" fmla="*/ 3048102 w 7467600"/>
              <a:gd name="connsiteY506" fmla="*/ 5150595 h 6858000"/>
              <a:gd name="connsiteX507" fmla="*/ 1799414 w 7467600"/>
              <a:gd name="connsiteY507" fmla="*/ 4694732 h 6858000"/>
              <a:gd name="connsiteX508" fmla="*/ 1771735 w 7467600"/>
              <a:gd name="connsiteY508" fmla="*/ 4619929 h 6858000"/>
              <a:gd name="connsiteX509" fmla="*/ 3104273 w 7467600"/>
              <a:gd name="connsiteY509" fmla="*/ 5076159 h 6858000"/>
              <a:gd name="connsiteX510" fmla="*/ 3113245 w 7467600"/>
              <a:gd name="connsiteY510" fmla="*/ 5090705 h 6858000"/>
              <a:gd name="connsiteX511" fmla="*/ 3126294 w 7467600"/>
              <a:gd name="connsiteY511" fmla="*/ 5114400 h 6858000"/>
              <a:gd name="connsiteX512" fmla="*/ 3937433 w 7467600"/>
              <a:gd name="connsiteY512" fmla="*/ 4830473 h 6858000"/>
              <a:gd name="connsiteX513" fmla="*/ 3590475 w 7467600"/>
              <a:gd name="connsiteY513" fmla="*/ 4597974 h 6858000"/>
              <a:gd name="connsiteX514" fmla="*/ 3100264 w 7467600"/>
              <a:gd name="connsiteY514" fmla="*/ 4579845 h 6858000"/>
              <a:gd name="connsiteX515" fmla="*/ 2183576 w 7467600"/>
              <a:gd name="connsiteY515" fmla="*/ 4227150 h 6858000"/>
              <a:gd name="connsiteX516" fmla="*/ 2151029 w 7467600"/>
              <a:gd name="connsiteY516" fmla="*/ 4146947 h 6858000"/>
              <a:gd name="connsiteX517" fmla="*/ 3563434 w 7467600"/>
              <a:gd name="connsiteY517" fmla="*/ 4469115 h 6858000"/>
              <a:gd name="connsiteX518" fmla="*/ 3177952 w 7467600"/>
              <a:gd name="connsiteY518" fmla="*/ 3657386 h 6858000"/>
              <a:gd name="connsiteX519" fmla="*/ 3189263 w 7467600"/>
              <a:gd name="connsiteY519" fmla="*/ 3625726 h 6858000"/>
              <a:gd name="connsiteX520" fmla="*/ 3560912 w 7467600"/>
              <a:gd name="connsiteY520" fmla="*/ 4079863 h 6858000"/>
              <a:gd name="connsiteX521" fmla="*/ 3626636 w 7467600"/>
              <a:gd name="connsiteY521" fmla="*/ 4512230 h 6858000"/>
              <a:gd name="connsiteX522" fmla="*/ 3653088 w 7467600"/>
              <a:gd name="connsiteY522" fmla="*/ 4521417 h 6858000"/>
              <a:gd name="connsiteX523" fmla="*/ 3988128 w 7467600"/>
              <a:gd name="connsiteY523" fmla="*/ 4817267 h 6858000"/>
              <a:gd name="connsiteX524" fmla="*/ 4830582 w 7467600"/>
              <a:gd name="connsiteY524" fmla="*/ 4676000 h 6858000"/>
              <a:gd name="connsiteX525" fmla="*/ 4830100 w 7467600"/>
              <a:gd name="connsiteY525" fmla="*/ 4675554 h 6858000"/>
              <a:gd name="connsiteX526" fmla="*/ 4036318 w 7467600"/>
              <a:gd name="connsiteY526" fmla="*/ 4147013 h 6858000"/>
              <a:gd name="connsiteX527" fmla="*/ 3432098 w 7467600"/>
              <a:gd name="connsiteY527" fmla="*/ 3537312 h 6858000"/>
              <a:gd name="connsiteX528" fmla="*/ 3446761 w 7467600"/>
              <a:gd name="connsiteY528" fmla="*/ 3461278 h 6858000"/>
              <a:gd name="connsiteX529" fmla="*/ 4419733 w 7467600"/>
              <a:gd name="connsiteY529" fmla="*/ 3963555 h 6858000"/>
              <a:gd name="connsiteX530" fmla="*/ 4781371 w 7467600"/>
              <a:gd name="connsiteY530" fmla="*/ 4458604 h 6858000"/>
              <a:gd name="connsiteX531" fmla="*/ 4780440 w 7467600"/>
              <a:gd name="connsiteY531" fmla="*/ 4470290 h 6858000"/>
              <a:gd name="connsiteX532" fmla="*/ 4898954 w 7467600"/>
              <a:gd name="connsiteY532" fmla="*/ 4662092 h 6858000"/>
              <a:gd name="connsiteX533" fmla="*/ 4900699 w 7467600"/>
              <a:gd name="connsiteY533" fmla="*/ 4670867 h 6858000"/>
              <a:gd name="connsiteX534" fmla="*/ 5714511 w 7467600"/>
              <a:gd name="connsiteY534" fmla="*/ 4663483 h 6858000"/>
              <a:gd name="connsiteX535" fmla="*/ 5464793 w 7467600"/>
              <a:gd name="connsiteY535" fmla="*/ 4393556 h 6858000"/>
              <a:gd name="connsiteX536" fmla="*/ 5461897 w 7467600"/>
              <a:gd name="connsiteY536" fmla="*/ 4390879 h 6858000"/>
              <a:gd name="connsiteX537" fmla="*/ 4294126 w 7467600"/>
              <a:gd name="connsiteY537" fmla="*/ 3303048 h 6858000"/>
              <a:gd name="connsiteX538" fmla="*/ 4305321 w 7467600"/>
              <a:gd name="connsiteY538" fmla="*/ 3256953 h 6858000"/>
              <a:gd name="connsiteX539" fmla="*/ 4949299 w 7467600"/>
              <a:gd name="connsiteY539" fmla="*/ 3766336 h 6858000"/>
              <a:gd name="connsiteX540" fmla="*/ 5291452 w 7467600"/>
              <a:gd name="connsiteY540" fmla="*/ 4076801 h 6858000"/>
              <a:gd name="connsiteX541" fmla="*/ 5434998 w 7467600"/>
              <a:gd name="connsiteY541" fmla="*/ 4254100 h 6858000"/>
              <a:gd name="connsiteX542" fmla="*/ 5351015 w 7467600"/>
              <a:gd name="connsiteY542" fmla="*/ 3760989 h 6858000"/>
              <a:gd name="connsiteX543" fmla="*/ 5413780 w 7467600"/>
              <a:gd name="connsiteY543" fmla="*/ 2966265 h 6858000"/>
              <a:gd name="connsiteX544" fmla="*/ 5425627 w 7467600"/>
              <a:gd name="connsiteY544" fmla="*/ 2954192 h 6858000"/>
              <a:gd name="connsiteX545" fmla="*/ 6604735 w 7467600"/>
              <a:gd name="connsiteY545" fmla="*/ 2041381 h 6858000"/>
              <a:gd name="connsiteX546" fmla="*/ 7204487 w 7467600"/>
              <a:gd name="connsiteY546" fmla="*/ 2742112 h 6858000"/>
              <a:gd name="connsiteX547" fmla="*/ 7131592 w 7467600"/>
              <a:gd name="connsiteY547" fmla="*/ 2672096 h 6858000"/>
              <a:gd name="connsiteX548" fmla="*/ 6996344 w 7467600"/>
              <a:gd name="connsiteY548" fmla="*/ 2518310 h 6858000"/>
              <a:gd name="connsiteX549" fmla="*/ 6735495 w 7467600"/>
              <a:gd name="connsiteY549" fmla="*/ 2196890 h 6858000"/>
              <a:gd name="connsiteX550" fmla="*/ 6721901 w 7467600"/>
              <a:gd name="connsiteY550" fmla="*/ 2179274 h 6858000"/>
              <a:gd name="connsiteX551" fmla="*/ 6604735 w 7467600"/>
              <a:gd name="connsiteY551" fmla="*/ 2041381 h 6858000"/>
              <a:gd name="connsiteX552" fmla="*/ 6591670 w 7467600"/>
              <a:gd name="connsiteY552" fmla="*/ 1988277 h 6858000"/>
              <a:gd name="connsiteX553" fmla="*/ 6747349 w 7467600"/>
              <a:gd name="connsiteY553" fmla="*/ 2160069 h 6858000"/>
              <a:gd name="connsiteX554" fmla="*/ 6760943 w 7467600"/>
              <a:gd name="connsiteY554" fmla="*/ 2177686 h 6858000"/>
              <a:gd name="connsiteX555" fmla="*/ 7021065 w 7467600"/>
              <a:gd name="connsiteY555" fmla="*/ 2498102 h 6858000"/>
              <a:gd name="connsiteX556" fmla="*/ 7155223 w 7467600"/>
              <a:gd name="connsiteY556" fmla="*/ 2650386 h 6858000"/>
              <a:gd name="connsiteX557" fmla="*/ 7203167 w 7467600"/>
              <a:gd name="connsiteY557" fmla="*/ 2697288 h 6858000"/>
              <a:gd name="connsiteX558" fmla="*/ 6937703 w 7467600"/>
              <a:gd name="connsiteY558" fmla="*/ 2321981 h 6858000"/>
              <a:gd name="connsiteX559" fmla="*/ 6591670 w 7467600"/>
              <a:gd name="connsiteY559" fmla="*/ 1988277 h 6858000"/>
              <a:gd name="connsiteX560" fmla="*/ 5798671 w 7467600"/>
              <a:gd name="connsiteY560" fmla="*/ 1981601 h 6858000"/>
              <a:gd name="connsiteX561" fmla="*/ 5754709 w 7467600"/>
              <a:gd name="connsiteY561" fmla="*/ 2071454 h 6858000"/>
              <a:gd name="connsiteX562" fmla="*/ 5763044 w 7467600"/>
              <a:gd name="connsiteY562" fmla="*/ 2842206 h 6858000"/>
              <a:gd name="connsiteX563" fmla="*/ 5764974 w 7467600"/>
              <a:gd name="connsiteY563" fmla="*/ 2799609 h 6858000"/>
              <a:gd name="connsiteX564" fmla="*/ 5767665 w 7467600"/>
              <a:gd name="connsiteY564" fmla="*/ 2666409 h 6858000"/>
              <a:gd name="connsiteX565" fmla="*/ 5763055 w 7467600"/>
              <a:gd name="connsiteY565" fmla="*/ 2579705 h 6858000"/>
              <a:gd name="connsiteX566" fmla="*/ 5758079 w 7467600"/>
              <a:gd name="connsiteY566" fmla="*/ 2492508 h 6858000"/>
              <a:gd name="connsiteX567" fmla="*/ 5779325 w 7467600"/>
              <a:gd name="connsiteY567" fmla="*/ 2197069 h 6858000"/>
              <a:gd name="connsiteX568" fmla="*/ 5798671 w 7467600"/>
              <a:gd name="connsiteY568" fmla="*/ 1981601 h 6858000"/>
              <a:gd name="connsiteX569" fmla="*/ 5829202 w 7467600"/>
              <a:gd name="connsiteY569" fmla="*/ 1971679 h 6858000"/>
              <a:gd name="connsiteX570" fmla="*/ 5809558 w 7467600"/>
              <a:gd name="connsiteY570" fmla="*/ 2198043 h 6858000"/>
              <a:gd name="connsiteX571" fmla="*/ 5788653 w 7467600"/>
              <a:gd name="connsiteY571" fmla="*/ 2489430 h 6858000"/>
              <a:gd name="connsiteX572" fmla="*/ 5793439 w 7467600"/>
              <a:gd name="connsiteY572" fmla="*/ 2575235 h 6858000"/>
              <a:gd name="connsiteX573" fmla="*/ 5796837 w 7467600"/>
              <a:gd name="connsiteY573" fmla="*/ 2637633 h 6858000"/>
              <a:gd name="connsiteX574" fmla="*/ 5818614 w 7467600"/>
              <a:gd name="connsiteY574" fmla="*/ 2473055 h 6858000"/>
              <a:gd name="connsiteX575" fmla="*/ 5829202 w 7467600"/>
              <a:gd name="connsiteY575" fmla="*/ 1971679 h 6858000"/>
              <a:gd name="connsiteX576" fmla="*/ 5911389 w 7467600"/>
              <a:gd name="connsiteY576" fmla="*/ 1898371 h 6858000"/>
              <a:gd name="connsiteX577" fmla="*/ 6237627 w 7467600"/>
              <a:gd name="connsiteY577" fmla="*/ 2231921 h 6858000"/>
              <a:gd name="connsiteX578" fmla="*/ 5911389 w 7467600"/>
              <a:gd name="connsiteY578" fmla="*/ 1898371 h 6858000"/>
              <a:gd name="connsiteX579" fmla="*/ 6944437 w 7467600"/>
              <a:gd name="connsiteY579" fmla="*/ 1575402 h 6858000"/>
              <a:gd name="connsiteX580" fmla="*/ 6304730 w 7467600"/>
              <a:gd name="connsiteY580" fmla="*/ 1766654 h 6858000"/>
              <a:gd name="connsiteX581" fmla="*/ 6944437 w 7467600"/>
              <a:gd name="connsiteY581" fmla="*/ 1575402 h 6858000"/>
              <a:gd name="connsiteX582" fmla="*/ 7019523 w 7467600"/>
              <a:gd name="connsiteY582" fmla="*/ 1519450 h 6858000"/>
              <a:gd name="connsiteX583" fmla="*/ 6298091 w 7467600"/>
              <a:gd name="connsiteY583" fmla="*/ 1737122 h 6858000"/>
              <a:gd name="connsiteX584" fmla="*/ 7019523 w 7467600"/>
              <a:gd name="connsiteY584" fmla="*/ 1519450 h 6858000"/>
              <a:gd name="connsiteX585" fmla="*/ 2399523 w 7467600"/>
              <a:gd name="connsiteY585" fmla="*/ 1428234 h 6858000"/>
              <a:gd name="connsiteX586" fmla="*/ 2224982 w 7467600"/>
              <a:gd name="connsiteY586" fmla="*/ 1826201 h 6858000"/>
              <a:gd name="connsiteX587" fmla="*/ 2096099 w 7467600"/>
              <a:gd name="connsiteY587" fmla="*/ 2345900 h 6858000"/>
              <a:gd name="connsiteX588" fmla="*/ 2283317 w 7467600"/>
              <a:gd name="connsiteY588" fmla="*/ 1796925 h 6858000"/>
              <a:gd name="connsiteX589" fmla="*/ 2399523 w 7467600"/>
              <a:gd name="connsiteY589" fmla="*/ 1428234 h 6858000"/>
              <a:gd name="connsiteX590" fmla="*/ 2448558 w 7467600"/>
              <a:gd name="connsiteY590" fmla="*/ 1373435 h 6858000"/>
              <a:gd name="connsiteX591" fmla="*/ 2312521 w 7467600"/>
              <a:gd name="connsiteY591" fmla="*/ 1806140 h 6858000"/>
              <a:gd name="connsiteX592" fmla="*/ 2127533 w 7467600"/>
              <a:gd name="connsiteY592" fmla="*/ 2348380 h 6858000"/>
              <a:gd name="connsiteX593" fmla="*/ 2358080 w 7467600"/>
              <a:gd name="connsiteY593" fmla="*/ 1866134 h 6858000"/>
              <a:gd name="connsiteX594" fmla="*/ 2407436 w 7467600"/>
              <a:gd name="connsiteY594" fmla="*/ 1651070 h 6858000"/>
              <a:gd name="connsiteX595" fmla="*/ 2448558 w 7467600"/>
              <a:gd name="connsiteY595" fmla="*/ 1373435 h 6858000"/>
              <a:gd name="connsiteX596" fmla="*/ 278707 w 7467600"/>
              <a:gd name="connsiteY596" fmla="*/ 1352270 h 6858000"/>
              <a:gd name="connsiteX597" fmla="*/ 321570 w 7467600"/>
              <a:gd name="connsiteY597" fmla="*/ 1861610 h 6858000"/>
              <a:gd name="connsiteX598" fmla="*/ 294281 w 7467600"/>
              <a:gd name="connsiteY598" fmla="*/ 1440658 h 6858000"/>
              <a:gd name="connsiteX599" fmla="*/ 278707 w 7467600"/>
              <a:gd name="connsiteY599" fmla="*/ 1352270 h 6858000"/>
              <a:gd name="connsiteX600" fmla="*/ 1423821 w 7467600"/>
              <a:gd name="connsiteY600" fmla="*/ 1351958 h 6858000"/>
              <a:gd name="connsiteX601" fmla="*/ 1638521 w 7467600"/>
              <a:gd name="connsiteY601" fmla="*/ 1908470 h 6858000"/>
              <a:gd name="connsiteX602" fmla="*/ 1754199 w 7467600"/>
              <a:gd name="connsiteY602" fmla="*/ 2149284 h 6858000"/>
              <a:gd name="connsiteX603" fmla="*/ 1908359 w 7467600"/>
              <a:gd name="connsiteY603" fmla="*/ 2364988 h 6858000"/>
              <a:gd name="connsiteX604" fmla="*/ 1647661 w 7467600"/>
              <a:gd name="connsiteY604" fmla="*/ 1825945 h 6858000"/>
              <a:gd name="connsiteX605" fmla="*/ 1423821 w 7467600"/>
              <a:gd name="connsiteY605" fmla="*/ 1351958 h 6858000"/>
              <a:gd name="connsiteX606" fmla="*/ 1431890 w 7467600"/>
              <a:gd name="connsiteY606" fmla="*/ 1306475 h 6858000"/>
              <a:gd name="connsiteX607" fmla="*/ 1507597 w 7467600"/>
              <a:gd name="connsiteY607" fmla="*/ 1446132 h 6858000"/>
              <a:gd name="connsiteX608" fmla="*/ 1674586 w 7467600"/>
              <a:gd name="connsiteY608" fmla="*/ 1813832 h 6858000"/>
              <a:gd name="connsiteX609" fmla="*/ 1815950 w 7467600"/>
              <a:gd name="connsiteY609" fmla="*/ 2128564 h 6858000"/>
              <a:gd name="connsiteX610" fmla="*/ 1984242 w 7467600"/>
              <a:gd name="connsiteY610" fmla="*/ 2430829 h 6858000"/>
              <a:gd name="connsiteX611" fmla="*/ 2014023 w 7467600"/>
              <a:gd name="connsiteY611" fmla="*/ 2450995 h 6858000"/>
              <a:gd name="connsiteX612" fmla="*/ 1747337 w 7467600"/>
              <a:gd name="connsiteY612" fmla="*/ 1855264 h 6858000"/>
              <a:gd name="connsiteX613" fmla="*/ 1533749 w 7467600"/>
              <a:gd name="connsiteY613" fmla="*/ 1478656 h 6858000"/>
              <a:gd name="connsiteX614" fmla="*/ 1431890 w 7467600"/>
              <a:gd name="connsiteY614" fmla="*/ 1306475 h 6858000"/>
              <a:gd name="connsiteX615" fmla="*/ 5052692 w 7467600"/>
              <a:gd name="connsiteY615" fmla="*/ 1292994 h 6858000"/>
              <a:gd name="connsiteX616" fmla="*/ 5200661 w 7467600"/>
              <a:gd name="connsiteY616" fmla="*/ 1635186 h 6858000"/>
              <a:gd name="connsiteX617" fmla="*/ 5297138 w 7467600"/>
              <a:gd name="connsiteY617" fmla="*/ 1906351 h 6858000"/>
              <a:gd name="connsiteX618" fmla="*/ 5052692 w 7467600"/>
              <a:gd name="connsiteY618" fmla="*/ 1292994 h 6858000"/>
              <a:gd name="connsiteX619" fmla="*/ 5009948 w 7467600"/>
              <a:gd name="connsiteY619" fmla="*/ 1273619 h 6858000"/>
              <a:gd name="connsiteX620" fmla="*/ 5121777 w 7467600"/>
              <a:gd name="connsiteY620" fmla="*/ 1654213 h 6858000"/>
              <a:gd name="connsiteX621" fmla="*/ 5293545 w 7467600"/>
              <a:gd name="connsiteY621" fmla="*/ 2072247 h 6858000"/>
              <a:gd name="connsiteX622" fmla="*/ 5294042 w 7467600"/>
              <a:gd name="connsiteY622" fmla="*/ 2065019 h 6858000"/>
              <a:gd name="connsiteX623" fmla="*/ 5171936 w 7467600"/>
              <a:gd name="connsiteY623" fmla="*/ 1647613 h 6858000"/>
              <a:gd name="connsiteX624" fmla="*/ 5009948 w 7467600"/>
              <a:gd name="connsiteY624" fmla="*/ 1273619 h 6858000"/>
              <a:gd name="connsiteX625" fmla="*/ 655236 w 7467600"/>
              <a:gd name="connsiteY625" fmla="*/ 1268632 h 6858000"/>
              <a:gd name="connsiteX626" fmla="*/ 839521 w 7467600"/>
              <a:gd name="connsiteY626" fmla="*/ 1685315 h 6858000"/>
              <a:gd name="connsiteX627" fmla="*/ 1109416 w 7467600"/>
              <a:gd name="connsiteY627" fmla="*/ 2061663 h 6858000"/>
              <a:gd name="connsiteX628" fmla="*/ 1298300 w 7467600"/>
              <a:gd name="connsiteY628" fmla="*/ 2247742 h 6858000"/>
              <a:gd name="connsiteX629" fmla="*/ 1125871 w 7467600"/>
              <a:gd name="connsiteY629" fmla="*/ 1989513 h 6858000"/>
              <a:gd name="connsiteX630" fmla="*/ 981574 w 7467600"/>
              <a:gd name="connsiteY630" fmla="*/ 1783157 h 6858000"/>
              <a:gd name="connsiteX631" fmla="*/ 922198 w 7467600"/>
              <a:gd name="connsiteY631" fmla="*/ 1677437 h 6858000"/>
              <a:gd name="connsiteX632" fmla="*/ 869293 w 7467600"/>
              <a:gd name="connsiteY632" fmla="*/ 1583214 h 6858000"/>
              <a:gd name="connsiteX633" fmla="*/ 751431 w 7467600"/>
              <a:gd name="connsiteY633" fmla="*/ 1405731 h 6858000"/>
              <a:gd name="connsiteX634" fmla="*/ 655236 w 7467600"/>
              <a:gd name="connsiteY634" fmla="*/ 1268632 h 6858000"/>
              <a:gd name="connsiteX635" fmla="*/ 6516292 w 7467600"/>
              <a:gd name="connsiteY635" fmla="*/ 1263064 h 6858000"/>
              <a:gd name="connsiteX636" fmla="*/ 5736320 w 7467600"/>
              <a:gd name="connsiteY636" fmla="*/ 1501803 h 6858000"/>
              <a:gd name="connsiteX637" fmla="*/ 6516292 w 7467600"/>
              <a:gd name="connsiteY637" fmla="*/ 1263064 h 6858000"/>
              <a:gd name="connsiteX638" fmla="*/ 291466 w 7467600"/>
              <a:gd name="connsiteY638" fmla="*/ 1250369 h 6858000"/>
              <a:gd name="connsiteX639" fmla="*/ 323180 w 7467600"/>
              <a:gd name="connsiteY639" fmla="*/ 1435283 h 6858000"/>
              <a:gd name="connsiteX640" fmla="*/ 349381 w 7467600"/>
              <a:gd name="connsiteY640" fmla="*/ 1875041 h 6858000"/>
              <a:gd name="connsiteX641" fmla="*/ 374363 w 7467600"/>
              <a:gd name="connsiteY641" fmla="*/ 1506494 h 6858000"/>
              <a:gd name="connsiteX642" fmla="*/ 302168 w 7467600"/>
              <a:gd name="connsiteY642" fmla="*/ 1274495 h 6858000"/>
              <a:gd name="connsiteX643" fmla="*/ 291466 w 7467600"/>
              <a:gd name="connsiteY643" fmla="*/ 1250369 h 6858000"/>
              <a:gd name="connsiteX644" fmla="*/ 678222 w 7467600"/>
              <a:gd name="connsiteY644" fmla="*/ 1248670 h 6858000"/>
              <a:gd name="connsiteX645" fmla="*/ 775536 w 7467600"/>
              <a:gd name="connsiteY645" fmla="*/ 1388015 h 6858000"/>
              <a:gd name="connsiteX646" fmla="*/ 894529 w 7467600"/>
              <a:gd name="connsiteY646" fmla="*/ 1567739 h 6858000"/>
              <a:gd name="connsiteX647" fmla="*/ 948000 w 7467600"/>
              <a:gd name="connsiteY647" fmla="*/ 1663088 h 6858000"/>
              <a:gd name="connsiteX648" fmla="*/ 1006812 w 7467600"/>
              <a:gd name="connsiteY648" fmla="*/ 1767683 h 6858000"/>
              <a:gd name="connsiteX649" fmla="*/ 1149133 w 7467600"/>
              <a:gd name="connsiteY649" fmla="*/ 1971513 h 6858000"/>
              <a:gd name="connsiteX650" fmla="*/ 1333952 w 7467600"/>
              <a:gd name="connsiteY650" fmla="*/ 2251620 h 6858000"/>
              <a:gd name="connsiteX651" fmla="*/ 1337329 w 7467600"/>
              <a:gd name="connsiteY651" fmla="*/ 2258350 h 6858000"/>
              <a:gd name="connsiteX652" fmla="*/ 1014726 w 7467600"/>
              <a:gd name="connsiteY652" fmla="*/ 1615556 h 6858000"/>
              <a:gd name="connsiteX653" fmla="*/ 678222 w 7467600"/>
              <a:gd name="connsiteY653" fmla="*/ 1248670 h 6858000"/>
              <a:gd name="connsiteX654" fmla="*/ 6691602 w 7467600"/>
              <a:gd name="connsiteY654" fmla="*/ 1140573 h 6858000"/>
              <a:gd name="connsiteX655" fmla="*/ 6571100 w 7467600"/>
              <a:gd name="connsiteY655" fmla="*/ 1183662 h 6858000"/>
              <a:gd name="connsiteX656" fmla="*/ 6241687 w 7467600"/>
              <a:gd name="connsiteY656" fmla="*/ 1257600 h 6858000"/>
              <a:gd name="connsiteX657" fmla="*/ 5693009 w 7467600"/>
              <a:gd name="connsiteY657" fmla="*/ 1478256 h 6858000"/>
              <a:gd name="connsiteX658" fmla="*/ 6548420 w 7467600"/>
              <a:gd name="connsiteY658" fmla="*/ 1214599 h 6858000"/>
              <a:gd name="connsiteX659" fmla="*/ 6605473 w 7467600"/>
              <a:gd name="connsiteY659" fmla="*/ 1184686 h 6858000"/>
              <a:gd name="connsiteX660" fmla="*/ 6691602 w 7467600"/>
              <a:gd name="connsiteY660" fmla="*/ 1140573 h 6858000"/>
              <a:gd name="connsiteX661" fmla="*/ 4002475 w 7467600"/>
              <a:gd name="connsiteY661" fmla="*/ 1037802 h 6858000"/>
              <a:gd name="connsiteX662" fmla="*/ 4000324 w 7467600"/>
              <a:gd name="connsiteY662" fmla="*/ 1039362 h 6858000"/>
              <a:gd name="connsiteX663" fmla="*/ 4002862 w 7467600"/>
              <a:gd name="connsiteY663" fmla="*/ 1042866 h 6858000"/>
              <a:gd name="connsiteX664" fmla="*/ 4002475 w 7467600"/>
              <a:gd name="connsiteY664" fmla="*/ 1037802 h 6858000"/>
              <a:gd name="connsiteX665" fmla="*/ 506322 w 7467600"/>
              <a:gd name="connsiteY665" fmla="*/ 1020997 h 6858000"/>
              <a:gd name="connsiteX666" fmla="*/ 533068 w 7467600"/>
              <a:gd name="connsiteY666" fmla="*/ 1029409 h 6858000"/>
              <a:gd name="connsiteX667" fmla="*/ 1232525 w 7467600"/>
              <a:gd name="connsiteY667" fmla="*/ 1804675 h 6858000"/>
              <a:gd name="connsiteX668" fmla="*/ 1388858 w 7467600"/>
              <a:gd name="connsiteY668" fmla="*/ 2368011 h 6858000"/>
              <a:gd name="connsiteX669" fmla="*/ 1384098 w 7467600"/>
              <a:gd name="connsiteY669" fmla="*/ 2378125 h 6858000"/>
              <a:gd name="connsiteX670" fmla="*/ 1425393 w 7467600"/>
              <a:gd name="connsiteY670" fmla="*/ 2589124 h 6858000"/>
              <a:gd name="connsiteX671" fmla="*/ 1424001 w 7467600"/>
              <a:gd name="connsiteY671" fmla="*/ 2597541 h 6858000"/>
              <a:gd name="connsiteX672" fmla="*/ 2152729 w 7467600"/>
              <a:gd name="connsiteY672" fmla="*/ 2864487 h 6858000"/>
              <a:gd name="connsiteX673" fmla="*/ 2020609 w 7467600"/>
              <a:gd name="connsiteY673" fmla="*/ 2539671 h 6858000"/>
              <a:gd name="connsiteX674" fmla="*/ 2018920 w 7467600"/>
              <a:gd name="connsiteY674" fmla="*/ 2536309 h 6858000"/>
              <a:gd name="connsiteX675" fmla="*/ 1342441 w 7467600"/>
              <a:gd name="connsiteY675" fmla="*/ 1173017 h 6858000"/>
              <a:gd name="connsiteX676" fmla="*/ 1367925 w 7467600"/>
              <a:gd name="connsiteY676" fmla="*/ 1135648 h 6858000"/>
              <a:gd name="connsiteX677" fmla="*/ 1771401 w 7467600"/>
              <a:gd name="connsiteY677" fmla="*/ 1806673 h 6858000"/>
              <a:gd name="connsiteX678" fmla="*/ 1972385 w 7467600"/>
              <a:gd name="connsiteY678" fmla="*/ 2198735 h 6858000"/>
              <a:gd name="connsiteX679" fmla="*/ 2040892 w 7467600"/>
              <a:gd name="connsiteY679" fmla="*/ 2405205 h 6858000"/>
              <a:gd name="connsiteX680" fmla="*/ 2131689 w 7467600"/>
              <a:gd name="connsiteY680" fmla="*/ 1936926 h 6858000"/>
              <a:gd name="connsiteX681" fmla="*/ 2454820 w 7467600"/>
              <a:gd name="connsiteY681" fmla="*/ 1248808 h 6858000"/>
              <a:gd name="connsiteX682" fmla="*/ 2492512 w 7467600"/>
              <a:gd name="connsiteY682" fmla="*/ 1302920 h 6858000"/>
              <a:gd name="connsiteX683" fmla="*/ 2081216 w 7467600"/>
              <a:gd name="connsiteY683" fmla="*/ 2527513 h 6858000"/>
              <a:gd name="connsiteX684" fmla="*/ 2081211 w 7467600"/>
              <a:gd name="connsiteY684" fmla="*/ 2528916 h 6858000"/>
              <a:gd name="connsiteX685" fmla="*/ 2199067 w 7467600"/>
              <a:gd name="connsiteY685" fmla="*/ 2884061 h 6858000"/>
              <a:gd name="connsiteX686" fmla="*/ 3192586 w 7467600"/>
              <a:gd name="connsiteY686" fmla="*/ 3411496 h 6858000"/>
              <a:gd name="connsiteX687" fmla="*/ 3182620 w 7467600"/>
              <a:gd name="connsiteY687" fmla="*/ 3483279 h 6858000"/>
              <a:gd name="connsiteX688" fmla="*/ 2435119 w 7467600"/>
              <a:gd name="connsiteY688" fmla="*/ 3080173 h 6858000"/>
              <a:gd name="connsiteX689" fmla="*/ 2410152 w 7467600"/>
              <a:gd name="connsiteY689" fmla="*/ 3063751 h 6858000"/>
              <a:gd name="connsiteX690" fmla="*/ 2408099 w 7467600"/>
              <a:gd name="connsiteY690" fmla="*/ 3064403 h 6858000"/>
              <a:gd name="connsiteX691" fmla="*/ 2407218 w 7467600"/>
              <a:gd name="connsiteY691" fmla="*/ 3070324 h 6858000"/>
              <a:gd name="connsiteX692" fmla="*/ 2380138 w 7467600"/>
              <a:gd name="connsiteY692" fmla="*/ 3099341 h 6858000"/>
              <a:gd name="connsiteX693" fmla="*/ 1765923 w 7467600"/>
              <a:gd name="connsiteY693" fmla="*/ 3581043 h 6858000"/>
              <a:gd name="connsiteX694" fmla="*/ 1702258 w 7467600"/>
              <a:gd name="connsiteY694" fmla="*/ 3612286 h 6858000"/>
              <a:gd name="connsiteX695" fmla="*/ 1538370 w 7467600"/>
              <a:gd name="connsiteY695" fmla="*/ 3811804 h 6858000"/>
              <a:gd name="connsiteX696" fmla="*/ 542867 w 7467600"/>
              <a:gd name="connsiteY696" fmla="*/ 4944092 h 6858000"/>
              <a:gd name="connsiteX697" fmla="*/ 515800 w 7467600"/>
              <a:gd name="connsiteY697" fmla="*/ 4862180 h 6858000"/>
              <a:gd name="connsiteX698" fmla="*/ 909145 w 7467600"/>
              <a:gd name="connsiteY698" fmla="*/ 4199225 h 6858000"/>
              <a:gd name="connsiteX699" fmla="*/ 1214067 w 7467600"/>
              <a:gd name="connsiteY699" fmla="*/ 3908561 h 6858000"/>
              <a:gd name="connsiteX700" fmla="*/ 640967 w 7467600"/>
              <a:gd name="connsiteY700" fmla="*/ 4105601 h 6858000"/>
              <a:gd name="connsiteX701" fmla="*/ 112563 w 7467600"/>
              <a:gd name="connsiteY701" fmla="*/ 4396952 h 6858000"/>
              <a:gd name="connsiteX702" fmla="*/ 0 w 7467600"/>
              <a:gd name="connsiteY702" fmla="*/ 4466006 h 6858000"/>
              <a:gd name="connsiteX703" fmla="*/ 0 w 7467600"/>
              <a:gd name="connsiteY703" fmla="*/ 4233763 h 6858000"/>
              <a:gd name="connsiteX704" fmla="*/ 36881 w 7467600"/>
              <a:gd name="connsiteY704" fmla="*/ 4200118 h 6858000"/>
              <a:gd name="connsiteX705" fmla="*/ 910534 w 7467600"/>
              <a:gd name="connsiteY705" fmla="*/ 3629753 h 6858000"/>
              <a:gd name="connsiteX706" fmla="*/ 1578717 w 7467600"/>
              <a:gd name="connsiteY706" fmla="*/ 3575982 h 6858000"/>
              <a:gd name="connsiteX707" fmla="*/ 2338780 w 7467600"/>
              <a:gd name="connsiteY707" fmla="*/ 3033725 h 6858000"/>
              <a:gd name="connsiteX708" fmla="*/ 1807991 w 7467600"/>
              <a:gd name="connsiteY708" fmla="*/ 2807184 h 6858000"/>
              <a:gd name="connsiteX709" fmla="*/ 1416358 w 7467600"/>
              <a:gd name="connsiteY709" fmla="*/ 3112571 h 6858000"/>
              <a:gd name="connsiteX710" fmla="*/ 939066 w 7467600"/>
              <a:gd name="connsiteY710" fmla="*/ 3378798 h 6858000"/>
              <a:gd name="connsiteX711" fmla="*/ 115099 w 7467600"/>
              <a:gd name="connsiteY711" fmla="*/ 3607650 h 6858000"/>
              <a:gd name="connsiteX712" fmla="*/ 97284 w 7467600"/>
              <a:gd name="connsiteY712" fmla="*/ 3520393 h 6858000"/>
              <a:gd name="connsiteX713" fmla="*/ 922050 w 7467600"/>
              <a:gd name="connsiteY713" fmla="*/ 3074867 h 6858000"/>
              <a:gd name="connsiteX714" fmla="*/ 1405265 w 7467600"/>
              <a:gd name="connsiteY714" fmla="*/ 3016319 h 6858000"/>
              <a:gd name="connsiteX715" fmla="*/ 1407512 w 7467600"/>
              <a:gd name="connsiteY715" fmla="*/ 3018001 h 6858000"/>
              <a:gd name="connsiteX716" fmla="*/ 1726266 w 7467600"/>
              <a:gd name="connsiteY716" fmla="*/ 2777274 h 6858000"/>
              <a:gd name="connsiteX717" fmla="*/ 625390 w 7467600"/>
              <a:gd name="connsiteY717" fmla="*/ 2514541 h 6858000"/>
              <a:gd name="connsiteX718" fmla="*/ 619799 w 7467600"/>
              <a:gd name="connsiteY718" fmla="*/ 2527180 h 6858000"/>
              <a:gd name="connsiteX719" fmla="*/ 310030 w 7467600"/>
              <a:gd name="connsiteY719" fmla="*/ 2771818 h 6858000"/>
              <a:gd name="connsiteX720" fmla="*/ 173877 w 7467600"/>
              <a:gd name="connsiteY720" fmla="*/ 2937056 h 6858000"/>
              <a:gd name="connsiteX721" fmla="*/ 77889 w 7467600"/>
              <a:gd name="connsiteY721" fmla="*/ 3138440 h 6858000"/>
              <a:gd name="connsiteX722" fmla="*/ 0 w 7467600"/>
              <a:gd name="connsiteY722" fmla="*/ 3271395 h 6858000"/>
              <a:gd name="connsiteX723" fmla="*/ 0 w 7467600"/>
              <a:gd name="connsiteY723" fmla="*/ 3153002 h 6858000"/>
              <a:gd name="connsiteX724" fmla="*/ 2386 w 7467600"/>
              <a:gd name="connsiteY724" fmla="*/ 3149203 h 6858000"/>
              <a:gd name="connsiteX725" fmla="*/ 89753 w 7467600"/>
              <a:gd name="connsiteY725" fmla="*/ 2987702 h 6858000"/>
              <a:gd name="connsiteX726" fmla="*/ 76869 w 7467600"/>
              <a:gd name="connsiteY726" fmla="*/ 3005404 h 6858000"/>
              <a:gd name="connsiteX727" fmla="*/ 32049 w 7467600"/>
              <a:gd name="connsiteY727" fmla="*/ 3065814 h 6858000"/>
              <a:gd name="connsiteX728" fmla="*/ 0 w 7467600"/>
              <a:gd name="connsiteY728" fmla="*/ 3108744 h 6858000"/>
              <a:gd name="connsiteX729" fmla="*/ 0 w 7467600"/>
              <a:gd name="connsiteY729" fmla="*/ 3058059 h 6858000"/>
              <a:gd name="connsiteX730" fmla="*/ 7610 w 7467600"/>
              <a:gd name="connsiteY730" fmla="*/ 3047889 h 6858000"/>
              <a:gd name="connsiteX731" fmla="*/ 52419 w 7467600"/>
              <a:gd name="connsiteY731" fmla="*/ 2987479 h 6858000"/>
              <a:gd name="connsiteX732" fmla="*/ 59142 w 7467600"/>
              <a:gd name="connsiteY732" fmla="*/ 2978488 h 6858000"/>
              <a:gd name="connsiteX733" fmla="*/ 0 w 7467600"/>
              <a:gd name="connsiteY733" fmla="*/ 3015334 h 6858000"/>
              <a:gd name="connsiteX734" fmla="*/ 0 w 7467600"/>
              <a:gd name="connsiteY734" fmla="*/ 2914286 h 6858000"/>
              <a:gd name="connsiteX735" fmla="*/ 36383 w 7467600"/>
              <a:gd name="connsiteY735" fmla="*/ 2901128 h 6858000"/>
              <a:gd name="connsiteX736" fmla="*/ 156329 w 7467600"/>
              <a:gd name="connsiteY736" fmla="*/ 2840533 h 6858000"/>
              <a:gd name="connsiteX737" fmla="*/ 358355 w 7467600"/>
              <a:gd name="connsiteY737" fmla="*/ 2620471 h 6858000"/>
              <a:gd name="connsiteX738" fmla="*/ 510577 w 7467600"/>
              <a:gd name="connsiteY738" fmla="*/ 2501244 h 6858000"/>
              <a:gd name="connsiteX739" fmla="*/ 211967 w 7467600"/>
              <a:gd name="connsiteY739" fmla="*/ 2479171 h 6858000"/>
              <a:gd name="connsiteX740" fmla="*/ 0 w 7467600"/>
              <a:gd name="connsiteY740" fmla="*/ 2476398 h 6858000"/>
              <a:gd name="connsiteX741" fmla="*/ 0 w 7467600"/>
              <a:gd name="connsiteY741" fmla="*/ 2389189 h 6858000"/>
              <a:gd name="connsiteX742" fmla="*/ 103062 w 7467600"/>
              <a:gd name="connsiteY742" fmla="*/ 2389518 h 6858000"/>
              <a:gd name="connsiteX743" fmla="*/ 510734 w 7467600"/>
              <a:gd name="connsiteY743" fmla="*/ 2416201 h 6858000"/>
              <a:gd name="connsiteX744" fmla="*/ 279257 w 7467600"/>
              <a:gd name="connsiteY744" fmla="*/ 2092102 h 6858000"/>
              <a:gd name="connsiteX745" fmla="*/ 65265 w 7467600"/>
              <a:gd name="connsiteY745" fmla="*/ 2006049 h 6858000"/>
              <a:gd name="connsiteX746" fmla="*/ 0 w 7467600"/>
              <a:gd name="connsiteY746" fmla="*/ 1982532 h 6858000"/>
              <a:gd name="connsiteX747" fmla="*/ 0 w 7467600"/>
              <a:gd name="connsiteY747" fmla="*/ 1912789 h 6858000"/>
              <a:gd name="connsiteX748" fmla="*/ 97460 w 7467600"/>
              <a:gd name="connsiteY748" fmla="*/ 1953725 h 6858000"/>
              <a:gd name="connsiteX749" fmla="*/ 221272 w 7467600"/>
              <a:gd name="connsiteY749" fmla="*/ 1980766 h 6858000"/>
              <a:gd name="connsiteX750" fmla="*/ 116765 w 7467600"/>
              <a:gd name="connsiteY750" fmla="*/ 1911033 h 6858000"/>
              <a:gd name="connsiteX751" fmla="*/ 16405 w 7467600"/>
              <a:gd name="connsiteY751" fmla="*/ 1803412 h 6858000"/>
              <a:gd name="connsiteX752" fmla="*/ 0 w 7467600"/>
              <a:gd name="connsiteY752" fmla="*/ 1784777 h 6858000"/>
              <a:gd name="connsiteX753" fmla="*/ 0 w 7467600"/>
              <a:gd name="connsiteY753" fmla="*/ 1740082 h 6858000"/>
              <a:gd name="connsiteX754" fmla="*/ 39394 w 7467600"/>
              <a:gd name="connsiteY754" fmla="*/ 1784856 h 6858000"/>
              <a:gd name="connsiteX755" fmla="*/ 135813 w 7467600"/>
              <a:gd name="connsiteY755" fmla="*/ 1888838 h 6858000"/>
              <a:gd name="connsiteX756" fmla="*/ 242575 w 7467600"/>
              <a:gd name="connsiteY756" fmla="*/ 1958841 h 6858000"/>
              <a:gd name="connsiteX757" fmla="*/ 82197 w 7467600"/>
              <a:gd name="connsiteY757" fmla="*/ 1754826 h 6858000"/>
              <a:gd name="connsiteX758" fmla="*/ 0 w 7467600"/>
              <a:gd name="connsiteY758" fmla="*/ 1679650 h 6858000"/>
              <a:gd name="connsiteX759" fmla="*/ 0 w 7467600"/>
              <a:gd name="connsiteY759" fmla="*/ 1602463 h 6858000"/>
              <a:gd name="connsiteX760" fmla="*/ 84689 w 7467600"/>
              <a:gd name="connsiteY760" fmla="*/ 1677442 h 6858000"/>
              <a:gd name="connsiteX761" fmla="*/ 298437 w 7467600"/>
              <a:gd name="connsiteY761" fmla="*/ 1968019 h 6858000"/>
              <a:gd name="connsiteX762" fmla="*/ 227269 w 7467600"/>
              <a:gd name="connsiteY762" fmla="*/ 1114064 h 6858000"/>
              <a:gd name="connsiteX763" fmla="*/ 248003 w 7467600"/>
              <a:gd name="connsiteY763" fmla="*/ 1089613 h 6858000"/>
              <a:gd name="connsiteX764" fmla="*/ 427020 w 7467600"/>
              <a:gd name="connsiteY764" fmla="*/ 1619803 h 6858000"/>
              <a:gd name="connsiteX765" fmla="*/ 340345 w 7467600"/>
              <a:gd name="connsiteY765" fmla="*/ 2027739 h 6858000"/>
              <a:gd name="connsiteX766" fmla="*/ 360865 w 7467600"/>
              <a:gd name="connsiteY766" fmla="*/ 2044827 h 6858000"/>
              <a:gd name="connsiteX767" fmla="*/ 560414 w 7467600"/>
              <a:gd name="connsiteY767" fmla="*/ 2421457 h 6858000"/>
              <a:gd name="connsiteX768" fmla="*/ 1359703 w 7467600"/>
              <a:gd name="connsiteY768" fmla="*/ 2578554 h 6858000"/>
              <a:gd name="connsiteX769" fmla="*/ 1359422 w 7467600"/>
              <a:gd name="connsiteY769" fmla="*/ 2577994 h 6858000"/>
              <a:gd name="connsiteX770" fmla="*/ 828701 w 7467600"/>
              <a:gd name="connsiteY770" fmla="*/ 1839520 h 6858000"/>
              <a:gd name="connsiteX771" fmla="*/ 494427 w 7467600"/>
              <a:gd name="connsiteY771" fmla="*/ 1092333 h 6858000"/>
              <a:gd name="connsiteX772" fmla="*/ 506322 w 7467600"/>
              <a:gd name="connsiteY772" fmla="*/ 1020997 h 6858000"/>
              <a:gd name="connsiteX773" fmla="*/ 4570198 w 7467600"/>
              <a:gd name="connsiteY773" fmla="*/ 978081 h 6858000"/>
              <a:gd name="connsiteX774" fmla="*/ 4523691 w 7467600"/>
              <a:gd name="connsiteY774" fmla="*/ 1127776 h 6858000"/>
              <a:gd name="connsiteX775" fmla="*/ 4509875 w 7467600"/>
              <a:gd name="connsiteY775" fmla="*/ 1167552 h 6858000"/>
              <a:gd name="connsiteX776" fmla="*/ 4478168 w 7467600"/>
              <a:gd name="connsiteY776" fmla="*/ 1260735 h 6858000"/>
              <a:gd name="connsiteX777" fmla="*/ 4409309 w 7467600"/>
              <a:gd name="connsiteY777" fmla="*/ 1666996 h 6858000"/>
              <a:gd name="connsiteX778" fmla="*/ 4370031 w 7467600"/>
              <a:gd name="connsiteY778" fmla="*/ 1955666 h 6858000"/>
              <a:gd name="connsiteX779" fmla="*/ 4570198 w 7467600"/>
              <a:gd name="connsiteY779" fmla="*/ 978081 h 6858000"/>
              <a:gd name="connsiteX780" fmla="*/ 4557898 w 7467600"/>
              <a:gd name="connsiteY780" fmla="*/ 900011 h 6858000"/>
              <a:gd name="connsiteX781" fmla="*/ 4344840 w 7467600"/>
              <a:gd name="connsiteY781" fmla="*/ 1922038 h 6858000"/>
              <a:gd name="connsiteX782" fmla="*/ 4378710 w 7467600"/>
              <a:gd name="connsiteY782" fmla="*/ 1665516 h 6858000"/>
              <a:gd name="connsiteX783" fmla="*/ 4448798 w 7467600"/>
              <a:gd name="connsiteY783" fmla="*/ 1253024 h 6858000"/>
              <a:gd name="connsiteX784" fmla="*/ 4480315 w 7467600"/>
              <a:gd name="connsiteY784" fmla="*/ 1158454 h 6858000"/>
              <a:gd name="connsiteX785" fmla="*/ 4494133 w 7467600"/>
              <a:gd name="connsiteY785" fmla="*/ 1118676 h 6858000"/>
              <a:gd name="connsiteX786" fmla="*/ 4557898 w 7467600"/>
              <a:gd name="connsiteY786" fmla="*/ 900011 h 6858000"/>
              <a:gd name="connsiteX787" fmla="*/ 5870151 w 7467600"/>
              <a:gd name="connsiteY787" fmla="*/ 898890 h 6858000"/>
              <a:gd name="connsiteX788" fmla="*/ 5861335 w 7467600"/>
              <a:gd name="connsiteY788" fmla="*/ 899177 h 6858000"/>
              <a:gd name="connsiteX789" fmla="*/ 5843702 w 7467600"/>
              <a:gd name="connsiteY789" fmla="*/ 899748 h 6858000"/>
              <a:gd name="connsiteX790" fmla="*/ 5651107 w 7467600"/>
              <a:gd name="connsiteY790" fmla="*/ 920306 h 6858000"/>
              <a:gd name="connsiteX791" fmla="*/ 5459407 w 7467600"/>
              <a:gd name="connsiteY791" fmla="*/ 940975 h 6858000"/>
              <a:gd name="connsiteX792" fmla="*/ 5374846 w 7467600"/>
              <a:gd name="connsiteY792" fmla="*/ 941988 h 6858000"/>
              <a:gd name="connsiteX793" fmla="*/ 5256105 w 7467600"/>
              <a:gd name="connsiteY793" fmla="*/ 945632 h 6858000"/>
              <a:gd name="connsiteX794" fmla="*/ 5107071 w 7467600"/>
              <a:gd name="connsiteY794" fmla="*/ 969720 h 6858000"/>
              <a:gd name="connsiteX795" fmla="*/ 4998681 w 7467600"/>
              <a:gd name="connsiteY795" fmla="*/ 988771 h 6858000"/>
              <a:gd name="connsiteX796" fmla="*/ 5870151 w 7467600"/>
              <a:gd name="connsiteY796" fmla="*/ 898890 h 6858000"/>
              <a:gd name="connsiteX797" fmla="*/ 5504425 w 7467600"/>
              <a:gd name="connsiteY797" fmla="*/ 848067 h 6858000"/>
              <a:gd name="connsiteX798" fmla="*/ 4968849 w 7467600"/>
              <a:gd name="connsiteY798" fmla="*/ 962318 h 6858000"/>
              <a:gd name="connsiteX799" fmla="*/ 5104039 w 7467600"/>
              <a:gd name="connsiteY799" fmla="*/ 940634 h 6858000"/>
              <a:gd name="connsiteX800" fmla="*/ 5256311 w 7467600"/>
              <a:gd name="connsiteY800" fmla="*/ 916490 h 6858000"/>
              <a:gd name="connsiteX801" fmla="*/ 5377381 w 7467600"/>
              <a:gd name="connsiteY801" fmla="*/ 912671 h 6858000"/>
              <a:gd name="connsiteX802" fmla="*/ 5460148 w 7467600"/>
              <a:gd name="connsiteY802" fmla="*/ 911442 h 6858000"/>
              <a:gd name="connsiteX803" fmla="*/ 5648971 w 7467600"/>
              <a:gd name="connsiteY803" fmla="*/ 891331 h 6858000"/>
              <a:gd name="connsiteX804" fmla="*/ 5844807 w 7467600"/>
              <a:gd name="connsiteY804" fmla="*/ 870718 h 6858000"/>
              <a:gd name="connsiteX805" fmla="*/ 5862975 w 7467600"/>
              <a:gd name="connsiteY805" fmla="*/ 869756 h 6858000"/>
              <a:gd name="connsiteX806" fmla="*/ 5920887 w 7467600"/>
              <a:gd name="connsiteY806" fmla="*/ 865929 h 6858000"/>
              <a:gd name="connsiteX807" fmla="*/ 5504425 w 7467600"/>
              <a:gd name="connsiteY807" fmla="*/ 848067 h 6858000"/>
              <a:gd name="connsiteX808" fmla="*/ 3607114 w 7467600"/>
              <a:gd name="connsiteY808" fmla="*/ 467441 h 6858000"/>
              <a:gd name="connsiteX809" fmla="*/ 3296242 w 7467600"/>
              <a:gd name="connsiteY809" fmla="*/ 807991 h 6858000"/>
              <a:gd name="connsiteX810" fmla="*/ 3174674 w 7467600"/>
              <a:gd name="connsiteY810" fmla="*/ 919759 h 6858000"/>
              <a:gd name="connsiteX811" fmla="*/ 3042978 w 7467600"/>
              <a:gd name="connsiteY811" fmla="*/ 1054894 h 6858000"/>
              <a:gd name="connsiteX812" fmla="*/ 2968914 w 7467600"/>
              <a:gd name="connsiteY812" fmla="*/ 1133756 h 6858000"/>
              <a:gd name="connsiteX813" fmla="*/ 3103823 w 7467600"/>
              <a:gd name="connsiteY813" fmla="*/ 1026814 h 6858000"/>
              <a:gd name="connsiteX814" fmla="*/ 3607114 w 7467600"/>
              <a:gd name="connsiteY814" fmla="*/ 467441 h 6858000"/>
              <a:gd name="connsiteX815" fmla="*/ 3744487 w 7467600"/>
              <a:gd name="connsiteY815" fmla="*/ 383136 h 6858000"/>
              <a:gd name="connsiteX816" fmla="*/ 3970213 w 7467600"/>
              <a:gd name="connsiteY816" fmla="*/ 995559 h 6858000"/>
              <a:gd name="connsiteX817" fmla="*/ 3744487 w 7467600"/>
              <a:gd name="connsiteY817" fmla="*/ 383136 h 6858000"/>
              <a:gd name="connsiteX818" fmla="*/ 3624562 w 7467600"/>
              <a:gd name="connsiteY818" fmla="*/ 367041 h 6858000"/>
              <a:gd name="connsiteX819" fmla="*/ 3489712 w 7467600"/>
              <a:gd name="connsiteY819" fmla="*/ 485386 h 6858000"/>
              <a:gd name="connsiteX820" fmla="*/ 3182994 w 7467600"/>
              <a:gd name="connsiteY820" fmla="*/ 828265 h 6858000"/>
              <a:gd name="connsiteX821" fmla="*/ 2892114 w 7467600"/>
              <a:gd name="connsiteY821" fmla="*/ 1172635 h 6858000"/>
              <a:gd name="connsiteX822" fmla="*/ 3021459 w 7467600"/>
              <a:gd name="connsiteY822" fmla="*/ 1035385 h 6858000"/>
              <a:gd name="connsiteX823" fmla="*/ 3153873 w 7467600"/>
              <a:gd name="connsiteY823" fmla="*/ 898971 h 6858000"/>
              <a:gd name="connsiteX824" fmla="*/ 3276511 w 7467600"/>
              <a:gd name="connsiteY824" fmla="*/ 786423 h 6858000"/>
              <a:gd name="connsiteX825" fmla="*/ 3584154 w 7467600"/>
              <a:gd name="connsiteY825" fmla="*/ 448218 h 6858000"/>
              <a:gd name="connsiteX826" fmla="*/ 3624562 w 7467600"/>
              <a:gd name="connsiteY826" fmla="*/ 367041 h 6858000"/>
              <a:gd name="connsiteX827" fmla="*/ 3766672 w 7467600"/>
              <a:gd name="connsiteY827" fmla="*/ 359429 h 6858000"/>
              <a:gd name="connsiteX828" fmla="*/ 3996338 w 7467600"/>
              <a:gd name="connsiteY828" fmla="*/ 968237 h 6858000"/>
              <a:gd name="connsiteX829" fmla="*/ 3766672 w 7467600"/>
              <a:gd name="connsiteY829" fmla="*/ 359429 h 6858000"/>
              <a:gd name="connsiteX830" fmla="*/ 5805386 w 7467600"/>
              <a:gd name="connsiteY830" fmla="*/ 239240 h 6858000"/>
              <a:gd name="connsiteX831" fmla="*/ 5736947 w 7467600"/>
              <a:gd name="connsiteY831" fmla="*/ 261367 h 6858000"/>
              <a:gd name="connsiteX832" fmla="*/ 5427012 w 7467600"/>
              <a:gd name="connsiteY832" fmla="*/ 311272 h 6858000"/>
              <a:gd name="connsiteX833" fmla="*/ 5147818 w 7467600"/>
              <a:gd name="connsiteY833" fmla="*/ 322112 h 6858000"/>
              <a:gd name="connsiteX834" fmla="*/ 5060854 w 7467600"/>
              <a:gd name="connsiteY834" fmla="*/ 311882 h 6858000"/>
              <a:gd name="connsiteX835" fmla="*/ 4945989 w 7467600"/>
              <a:gd name="connsiteY835" fmla="*/ 300516 h 6858000"/>
              <a:gd name="connsiteX836" fmla="*/ 5410479 w 7467600"/>
              <a:gd name="connsiteY836" fmla="*/ 348434 h 6858000"/>
              <a:gd name="connsiteX837" fmla="*/ 5805386 w 7467600"/>
              <a:gd name="connsiteY837" fmla="*/ 239240 h 6858000"/>
              <a:gd name="connsiteX838" fmla="*/ 5905192 w 7467600"/>
              <a:gd name="connsiteY838" fmla="*/ 163079 h 6858000"/>
              <a:gd name="connsiteX839" fmla="*/ 5865655 w 7467600"/>
              <a:gd name="connsiteY839" fmla="*/ 171901 h 6858000"/>
              <a:gd name="connsiteX840" fmla="*/ 5259740 w 7467600"/>
              <a:gd name="connsiteY840" fmla="*/ 257013 h 6858000"/>
              <a:gd name="connsiteX841" fmla="*/ 5208466 w 7467600"/>
              <a:gd name="connsiteY841" fmla="*/ 257550 h 6858000"/>
              <a:gd name="connsiteX842" fmla="*/ 4980204 w 7467600"/>
              <a:gd name="connsiteY842" fmla="*/ 271903 h 6858000"/>
              <a:gd name="connsiteX843" fmla="*/ 5068068 w 7467600"/>
              <a:gd name="connsiteY843" fmla="*/ 282244 h 6858000"/>
              <a:gd name="connsiteX844" fmla="*/ 5153231 w 7467600"/>
              <a:gd name="connsiteY844" fmla="*/ 292240 h 6858000"/>
              <a:gd name="connsiteX845" fmla="*/ 5426491 w 7467600"/>
              <a:gd name="connsiteY845" fmla="*/ 281128 h 6858000"/>
              <a:gd name="connsiteX846" fmla="*/ 5731212 w 7467600"/>
              <a:gd name="connsiteY846" fmla="*/ 231951 h 6858000"/>
              <a:gd name="connsiteX847" fmla="*/ 5905192 w 7467600"/>
              <a:gd name="connsiteY847" fmla="*/ 163079 h 6858000"/>
              <a:gd name="connsiteX848" fmla="*/ 5944437 w 7467600"/>
              <a:gd name="connsiteY848" fmla="*/ 113829 h 6858000"/>
              <a:gd name="connsiteX849" fmla="*/ 5825032 w 7467600"/>
              <a:gd name="connsiteY849" fmla="*/ 146405 h 6858000"/>
              <a:gd name="connsiteX850" fmla="*/ 4955599 w 7467600"/>
              <a:gd name="connsiteY850" fmla="*/ 247008 h 6858000"/>
              <a:gd name="connsiteX851" fmla="*/ 5210104 w 7467600"/>
              <a:gd name="connsiteY851" fmla="*/ 228123 h 6858000"/>
              <a:gd name="connsiteX852" fmla="*/ 5261015 w 7467600"/>
              <a:gd name="connsiteY852" fmla="*/ 227087 h 6858000"/>
              <a:gd name="connsiteX853" fmla="*/ 5861181 w 7467600"/>
              <a:gd name="connsiteY853" fmla="*/ 143093 h 6858000"/>
              <a:gd name="connsiteX854" fmla="*/ 5961252 w 7467600"/>
              <a:gd name="connsiteY854" fmla="*/ 114820 h 6858000"/>
              <a:gd name="connsiteX855" fmla="*/ 5944437 w 7467600"/>
              <a:gd name="connsiteY855" fmla="*/ 113829 h 6858000"/>
              <a:gd name="connsiteX856" fmla="*/ 3882765 w 7467600"/>
              <a:gd name="connsiteY856" fmla="*/ 0 h 6858000"/>
              <a:gd name="connsiteX857" fmla="*/ 3995099 w 7467600"/>
              <a:gd name="connsiteY857" fmla="*/ 0 h 6858000"/>
              <a:gd name="connsiteX858" fmla="*/ 4163818 w 7467600"/>
              <a:gd name="connsiteY858" fmla="*/ 234104 h 6858000"/>
              <a:gd name="connsiteX859" fmla="*/ 4172099 w 7467600"/>
              <a:gd name="connsiteY859" fmla="*/ 234207 h 6858000"/>
              <a:gd name="connsiteX860" fmla="*/ 4784282 w 7467600"/>
              <a:gd name="connsiteY860" fmla="*/ 276561 h 6858000"/>
              <a:gd name="connsiteX861" fmla="*/ 4801687 w 7467600"/>
              <a:gd name="connsiteY861" fmla="*/ 267764 h 6858000"/>
              <a:gd name="connsiteX862" fmla="*/ 6082788 w 7467600"/>
              <a:gd name="connsiteY862" fmla="*/ 64119 h 6858000"/>
              <a:gd name="connsiteX863" fmla="*/ 6099442 w 7467600"/>
              <a:gd name="connsiteY863" fmla="*/ 82568 h 6858000"/>
              <a:gd name="connsiteX864" fmla="*/ 4804137 w 7467600"/>
              <a:gd name="connsiteY864" fmla="*/ 320931 h 6858000"/>
              <a:gd name="connsiteX865" fmla="*/ 4227047 w 7467600"/>
              <a:gd name="connsiteY865" fmla="*/ 313415 h 6858000"/>
              <a:gd name="connsiteX866" fmla="*/ 4346041 w 7467600"/>
              <a:gd name="connsiteY866" fmla="*/ 456086 h 6858000"/>
              <a:gd name="connsiteX867" fmla="*/ 4870967 w 7467600"/>
              <a:gd name="connsiteY867" fmla="*/ 963061 h 6858000"/>
              <a:gd name="connsiteX868" fmla="*/ 4889647 w 7467600"/>
              <a:gd name="connsiteY868" fmla="*/ 957147 h 6858000"/>
              <a:gd name="connsiteX869" fmla="*/ 5422504 w 7467600"/>
              <a:gd name="connsiteY869" fmla="*/ 805191 h 6858000"/>
              <a:gd name="connsiteX870" fmla="*/ 6087656 w 7467600"/>
              <a:gd name="connsiteY870" fmla="*/ 826703 h 6858000"/>
              <a:gd name="connsiteX871" fmla="*/ 6058717 w 7467600"/>
              <a:gd name="connsiteY871" fmla="*/ 865992 h 6858000"/>
              <a:gd name="connsiteX872" fmla="*/ 4974153 w 7467600"/>
              <a:gd name="connsiteY872" fmla="*/ 1045456 h 6858000"/>
              <a:gd name="connsiteX873" fmla="*/ 5627835 w 7467600"/>
              <a:gd name="connsiteY873" fmla="*/ 1472077 h 6858000"/>
              <a:gd name="connsiteX874" fmla="*/ 5629817 w 7467600"/>
              <a:gd name="connsiteY874" fmla="*/ 1471412 h 6858000"/>
              <a:gd name="connsiteX875" fmla="*/ 5634124 w 7467600"/>
              <a:gd name="connsiteY875" fmla="*/ 1470572 h 6858000"/>
              <a:gd name="connsiteX876" fmla="*/ 5755832 w 7467600"/>
              <a:gd name="connsiteY876" fmla="*/ 1383886 h 6858000"/>
              <a:gd name="connsiteX877" fmla="*/ 6014186 w 7467600"/>
              <a:gd name="connsiteY877" fmla="*/ 1279799 h 6858000"/>
              <a:gd name="connsiteX878" fmla="*/ 6901619 w 7467600"/>
              <a:gd name="connsiteY878" fmla="*/ 1047874 h 6858000"/>
              <a:gd name="connsiteX879" fmla="*/ 6931566 w 7467600"/>
              <a:gd name="connsiteY879" fmla="*/ 1062034 h 6858000"/>
              <a:gd name="connsiteX880" fmla="*/ 5790982 w 7467600"/>
              <a:gd name="connsiteY880" fmla="*/ 1561380 h 6858000"/>
              <a:gd name="connsiteX881" fmla="*/ 6188971 w 7467600"/>
              <a:gd name="connsiteY881" fmla="*/ 1755168 h 6858000"/>
              <a:gd name="connsiteX882" fmla="*/ 6202446 w 7467600"/>
              <a:gd name="connsiteY882" fmla="*/ 1752268 h 6858000"/>
              <a:gd name="connsiteX883" fmla="*/ 7179560 w 7467600"/>
              <a:gd name="connsiteY883" fmla="*/ 1467551 h 6858000"/>
              <a:gd name="connsiteX884" fmla="*/ 7158730 w 7467600"/>
              <a:gd name="connsiteY884" fmla="*/ 1507835 h 6858000"/>
              <a:gd name="connsiteX885" fmla="*/ 6326959 w 7467600"/>
              <a:gd name="connsiteY885" fmla="*/ 1817686 h 6858000"/>
              <a:gd name="connsiteX886" fmla="*/ 6537433 w 7467600"/>
              <a:gd name="connsiteY886" fmla="*/ 1907790 h 6858000"/>
              <a:gd name="connsiteX887" fmla="*/ 6550221 w 7467600"/>
              <a:gd name="connsiteY887" fmla="*/ 1910729 h 6858000"/>
              <a:gd name="connsiteX888" fmla="*/ 6964438 w 7467600"/>
              <a:gd name="connsiteY888" fmla="*/ 2209505 h 6858000"/>
              <a:gd name="connsiteX889" fmla="*/ 7367862 w 7467600"/>
              <a:gd name="connsiteY889" fmla="*/ 2806833 h 6858000"/>
              <a:gd name="connsiteX890" fmla="*/ 7364329 w 7467600"/>
              <a:gd name="connsiteY890" fmla="*/ 2826907 h 6858000"/>
              <a:gd name="connsiteX891" fmla="*/ 7290545 w 7467600"/>
              <a:gd name="connsiteY891" fmla="*/ 2850663 h 6858000"/>
              <a:gd name="connsiteX892" fmla="*/ 6472036 w 7467600"/>
              <a:gd name="connsiteY892" fmla="*/ 1959003 h 6858000"/>
              <a:gd name="connsiteX893" fmla="*/ 5792897 w 7467600"/>
              <a:gd name="connsiteY893" fmla="*/ 1647747 h 6858000"/>
              <a:gd name="connsiteX894" fmla="*/ 5842751 w 7467600"/>
              <a:gd name="connsiteY894" fmla="*/ 1816112 h 6858000"/>
              <a:gd name="connsiteX895" fmla="*/ 5847424 w 7467600"/>
              <a:gd name="connsiteY895" fmla="*/ 1815776 h 6858000"/>
              <a:gd name="connsiteX896" fmla="*/ 6399821 w 7467600"/>
              <a:gd name="connsiteY896" fmla="*/ 2344799 h 6858000"/>
              <a:gd name="connsiteX897" fmla="*/ 6323232 w 7467600"/>
              <a:gd name="connsiteY897" fmla="*/ 2389634 h 6858000"/>
              <a:gd name="connsiteX898" fmla="*/ 5942958 w 7467600"/>
              <a:gd name="connsiteY898" fmla="*/ 2077708 h 6858000"/>
              <a:gd name="connsiteX899" fmla="*/ 5921559 w 7467600"/>
              <a:gd name="connsiteY899" fmla="*/ 2378596 h 6858000"/>
              <a:gd name="connsiteX900" fmla="*/ 5817651 w 7467600"/>
              <a:gd name="connsiteY900" fmla="*/ 3023919 h 6858000"/>
              <a:gd name="connsiteX901" fmla="*/ 5729634 w 7467600"/>
              <a:gd name="connsiteY901" fmla="*/ 3051849 h 6858000"/>
              <a:gd name="connsiteX902" fmla="*/ 5611018 w 7467600"/>
              <a:gd name="connsiteY902" fmla="*/ 2316769 h 6858000"/>
              <a:gd name="connsiteX903" fmla="*/ 5687608 w 7467600"/>
              <a:gd name="connsiteY903" fmla="*/ 2039972 h 6858000"/>
              <a:gd name="connsiteX904" fmla="*/ 5657554 w 7467600"/>
              <a:gd name="connsiteY904" fmla="*/ 1576445 h 6858000"/>
              <a:gd name="connsiteX905" fmla="*/ 5150475 w 7467600"/>
              <a:gd name="connsiteY905" fmla="*/ 1274012 h 6858000"/>
              <a:gd name="connsiteX906" fmla="*/ 5349142 w 7467600"/>
              <a:gd name="connsiteY906" fmla="*/ 2204405 h 6858000"/>
              <a:gd name="connsiteX907" fmla="*/ 5262214 w 7467600"/>
              <a:gd name="connsiteY907" fmla="*/ 2233836 h 6858000"/>
              <a:gd name="connsiteX908" fmla="*/ 4981539 w 7467600"/>
              <a:gd name="connsiteY908" fmla="*/ 1542201 h 6858000"/>
              <a:gd name="connsiteX909" fmla="*/ 4958461 w 7467600"/>
              <a:gd name="connsiteY909" fmla="*/ 1136957 h 6858000"/>
              <a:gd name="connsiteX910" fmla="*/ 4655015 w 7467600"/>
              <a:gd name="connsiteY910" fmla="*/ 891426 h 6858000"/>
              <a:gd name="connsiteX911" fmla="*/ 4348002 w 7467600"/>
              <a:gd name="connsiteY911" fmla="*/ 2205895 h 6858000"/>
              <a:gd name="connsiteX912" fmla="*/ 4262250 w 7467600"/>
              <a:gd name="connsiteY912" fmla="*/ 2219972 h 6858000"/>
              <a:gd name="connsiteX913" fmla="*/ 4550611 w 7467600"/>
              <a:gd name="connsiteY913" fmla="*/ 817540 h 6858000"/>
              <a:gd name="connsiteX914" fmla="*/ 4564418 w 7467600"/>
              <a:gd name="connsiteY914" fmla="*/ 808293 h 6858000"/>
              <a:gd name="connsiteX915" fmla="*/ 4266388 w 7467600"/>
              <a:gd name="connsiteY915" fmla="*/ 500083 h 6858000"/>
              <a:gd name="connsiteX916" fmla="*/ 4032842 w 7467600"/>
              <a:gd name="connsiteY916" fmla="*/ 211809 h 6858000"/>
              <a:gd name="connsiteX917" fmla="*/ 3882765 w 7467600"/>
              <a:gd name="connsiteY917" fmla="*/ 0 h 6858000"/>
              <a:gd name="connsiteX918" fmla="*/ 3721337 w 7467600"/>
              <a:gd name="connsiteY918" fmla="*/ 0 h 6858000"/>
              <a:gd name="connsiteX919" fmla="*/ 3797544 w 7467600"/>
              <a:gd name="connsiteY919" fmla="*/ 0 h 6858000"/>
              <a:gd name="connsiteX920" fmla="*/ 3775734 w 7467600"/>
              <a:gd name="connsiteY920" fmla="*/ 95131 h 6858000"/>
              <a:gd name="connsiteX921" fmla="*/ 3724807 w 7467600"/>
              <a:gd name="connsiteY921" fmla="*/ 272257 h 6858000"/>
              <a:gd name="connsiteX922" fmla="*/ 3726844 w 7467600"/>
              <a:gd name="connsiteY922" fmla="*/ 282988 h 6858000"/>
              <a:gd name="connsiteX923" fmla="*/ 3742664 w 7467600"/>
              <a:gd name="connsiteY923" fmla="*/ 279918 h 6858000"/>
              <a:gd name="connsiteX924" fmla="*/ 4103910 w 7467600"/>
              <a:gd name="connsiteY924" fmla="*/ 1161917 h 6858000"/>
              <a:gd name="connsiteX925" fmla="*/ 4020269 w 7467600"/>
              <a:gd name="connsiteY925" fmla="*/ 1200406 h 6858000"/>
              <a:gd name="connsiteX926" fmla="*/ 3674882 w 7467600"/>
              <a:gd name="connsiteY926" fmla="*/ 488524 h 6858000"/>
              <a:gd name="connsiteX927" fmla="*/ 3132682 w 7467600"/>
              <a:gd name="connsiteY927" fmla="*/ 1072284 h 6858000"/>
              <a:gd name="connsiteX928" fmla="*/ 2716346 w 7467600"/>
              <a:gd name="connsiteY928" fmla="*/ 1276376 h 6858000"/>
              <a:gd name="connsiteX929" fmla="*/ 2716772 w 7467600"/>
              <a:gd name="connsiteY929" fmla="*/ 1255462 h 6858000"/>
              <a:gd name="connsiteX930" fmla="*/ 3471096 w 7467600"/>
              <a:gd name="connsiteY930" fmla="*/ 437072 h 6858000"/>
              <a:gd name="connsiteX931" fmla="*/ 3639057 w 7467600"/>
              <a:gd name="connsiteY931" fmla="*/ 286334 h 6858000"/>
              <a:gd name="connsiteX932" fmla="*/ 3640309 w 7467600"/>
              <a:gd name="connsiteY932" fmla="*/ 284664 h 6858000"/>
              <a:gd name="connsiteX933" fmla="*/ 3646022 w 7467600"/>
              <a:gd name="connsiteY933" fmla="*/ 276711 h 6858000"/>
              <a:gd name="connsiteX934" fmla="*/ 3707943 w 7467600"/>
              <a:gd name="connsiteY934" fmla="*/ 65958 h 6858000"/>
              <a:gd name="connsiteX935" fmla="*/ 3721337 w 7467600"/>
              <a:gd name="connsiteY935" fmla="*/ 0 h 6858000"/>
              <a:gd name="connsiteX936" fmla="*/ 2867960 w 7467600"/>
              <a:gd name="connsiteY936" fmla="*/ 0 h 6858000"/>
              <a:gd name="connsiteX937" fmla="*/ 2926351 w 7467600"/>
              <a:gd name="connsiteY937" fmla="*/ 0 h 6858000"/>
              <a:gd name="connsiteX938" fmla="*/ 2902823 w 7467600"/>
              <a:gd name="connsiteY938" fmla="*/ 262929 h 6858000"/>
              <a:gd name="connsiteX939" fmla="*/ 2940663 w 7467600"/>
              <a:gd name="connsiteY939" fmla="*/ 140884 h 6858000"/>
              <a:gd name="connsiteX940" fmla="*/ 2947039 w 7467600"/>
              <a:gd name="connsiteY940" fmla="*/ 122524 h 6858000"/>
              <a:gd name="connsiteX941" fmla="*/ 2984316 w 7467600"/>
              <a:gd name="connsiteY941" fmla="*/ 0 h 6858000"/>
              <a:gd name="connsiteX942" fmla="*/ 3016114 w 7467600"/>
              <a:gd name="connsiteY942" fmla="*/ 0 h 6858000"/>
              <a:gd name="connsiteX943" fmla="*/ 2979949 w 7467600"/>
              <a:gd name="connsiteY943" fmla="*/ 119274 h 6858000"/>
              <a:gd name="connsiteX944" fmla="*/ 3023879 w 7467600"/>
              <a:gd name="connsiteY944" fmla="*/ 0 h 6858000"/>
              <a:gd name="connsiteX945" fmla="*/ 3105400 w 7467600"/>
              <a:gd name="connsiteY945" fmla="*/ 0 h 6858000"/>
              <a:gd name="connsiteX946" fmla="*/ 3094669 w 7467600"/>
              <a:gd name="connsiteY946" fmla="*/ 30308 h 6858000"/>
              <a:gd name="connsiteX947" fmla="*/ 2901945 w 7467600"/>
              <a:gd name="connsiteY947" fmla="*/ 466538 h 6858000"/>
              <a:gd name="connsiteX948" fmla="*/ 2815209 w 7467600"/>
              <a:gd name="connsiteY948" fmla="*/ 497361 h 6858000"/>
              <a:gd name="connsiteX949" fmla="*/ 2844845 w 7467600"/>
              <a:gd name="connsiteY949" fmla="*/ 127638 h 6858000"/>
              <a:gd name="connsiteX950" fmla="*/ 2867960 w 7467600"/>
              <a:gd name="connsiteY950" fmla="*/ 0 h 6858000"/>
              <a:gd name="connsiteX951" fmla="*/ 1057230 w 7467600"/>
              <a:gd name="connsiteY951" fmla="*/ 0 h 6858000"/>
              <a:gd name="connsiteX952" fmla="*/ 1111003 w 7467600"/>
              <a:gd name="connsiteY952" fmla="*/ 0 h 6858000"/>
              <a:gd name="connsiteX953" fmla="*/ 1125553 w 7467600"/>
              <a:gd name="connsiteY953" fmla="*/ 52588 h 6858000"/>
              <a:gd name="connsiteX954" fmla="*/ 1304276 w 7467600"/>
              <a:gd name="connsiteY954" fmla="*/ 476275 h 6858000"/>
              <a:gd name="connsiteX955" fmla="*/ 1492066 w 7467600"/>
              <a:gd name="connsiteY955" fmla="*/ 886333 h 6858000"/>
              <a:gd name="connsiteX956" fmla="*/ 1423698 w 7467600"/>
              <a:gd name="connsiteY956" fmla="*/ 710817 h 6858000"/>
              <a:gd name="connsiteX957" fmla="*/ 1357609 w 7467600"/>
              <a:gd name="connsiteY957" fmla="*/ 532892 h 6858000"/>
              <a:gd name="connsiteX958" fmla="*/ 1309550 w 7467600"/>
              <a:gd name="connsiteY958" fmla="*/ 374031 h 6858000"/>
              <a:gd name="connsiteX959" fmla="*/ 1193673 w 7467600"/>
              <a:gd name="connsiteY959" fmla="*/ 49533 h 6858000"/>
              <a:gd name="connsiteX960" fmla="*/ 1164391 w 7467600"/>
              <a:gd name="connsiteY960" fmla="*/ 0 h 6858000"/>
              <a:gd name="connsiteX961" fmla="*/ 1200666 w 7467600"/>
              <a:gd name="connsiteY961" fmla="*/ 0 h 6858000"/>
              <a:gd name="connsiteX962" fmla="*/ 1223408 w 7467600"/>
              <a:gd name="connsiteY962" fmla="*/ 38996 h 6858000"/>
              <a:gd name="connsiteX963" fmla="*/ 1339635 w 7467600"/>
              <a:gd name="connsiteY963" fmla="*/ 365517 h 6858000"/>
              <a:gd name="connsiteX964" fmla="*/ 1387469 w 7467600"/>
              <a:gd name="connsiteY964" fmla="*/ 523079 h 6858000"/>
              <a:gd name="connsiteX965" fmla="*/ 1452685 w 7467600"/>
              <a:gd name="connsiteY965" fmla="*/ 699806 h 6858000"/>
              <a:gd name="connsiteX966" fmla="*/ 1492092 w 7467600"/>
              <a:gd name="connsiteY966" fmla="*/ 800424 h 6858000"/>
              <a:gd name="connsiteX967" fmla="*/ 1455302 w 7467600"/>
              <a:gd name="connsiteY967" fmla="*/ 632913 h 6858000"/>
              <a:gd name="connsiteX968" fmla="*/ 1222336 w 7467600"/>
              <a:gd name="connsiteY968" fmla="*/ 9480 h 6858000"/>
              <a:gd name="connsiteX969" fmla="*/ 1214634 w 7467600"/>
              <a:gd name="connsiteY969" fmla="*/ 0 h 6858000"/>
              <a:gd name="connsiteX970" fmla="*/ 1289827 w 7467600"/>
              <a:gd name="connsiteY970" fmla="*/ 0 h 6858000"/>
              <a:gd name="connsiteX971" fmla="*/ 1321076 w 7467600"/>
              <a:gd name="connsiteY971" fmla="*/ 59722 h 6858000"/>
              <a:gd name="connsiteX972" fmla="*/ 1512579 w 7467600"/>
              <a:gd name="connsiteY972" fmla="*/ 626441 h 6858000"/>
              <a:gd name="connsiteX973" fmla="*/ 1506076 w 7467600"/>
              <a:gd name="connsiteY973" fmla="*/ 1089289 h 6858000"/>
              <a:gd name="connsiteX974" fmla="*/ 1486346 w 7467600"/>
              <a:gd name="connsiteY974" fmla="*/ 1079919 h 6858000"/>
              <a:gd name="connsiteX975" fmla="*/ 1070511 w 7467600"/>
              <a:gd name="connsiteY975" fmla="*/ 48609 h 6858000"/>
              <a:gd name="connsiteX976" fmla="*/ 1057230 w 7467600"/>
              <a:gd name="connsiteY976" fmla="*/ 0 h 6858000"/>
              <a:gd name="connsiteX977" fmla="*/ 43151 w 7467600"/>
              <a:gd name="connsiteY977" fmla="*/ 0 h 6858000"/>
              <a:gd name="connsiteX978" fmla="*/ 95283 w 7467600"/>
              <a:gd name="connsiteY978" fmla="*/ 0 h 6858000"/>
              <a:gd name="connsiteX979" fmla="*/ 300708 w 7467600"/>
              <a:gd name="connsiteY979" fmla="*/ 154571 h 6858000"/>
              <a:gd name="connsiteX980" fmla="*/ 530414 w 7467600"/>
              <a:gd name="connsiteY980" fmla="*/ 354673 h 6858000"/>
              <a:gd name="connsiteX981" fmla="*/ 333785 w 7467600"/>
              <a:gd name="connsiteY981" fmla="*/ 161564 h 6858000"/>
              <a:gd name="connsiteX982" fmla="*/ 147005 w 7467600"/>
              <a:gd name="connsiteY982" fmla="*/ 0 h 6858000"/>
              <a:gd name="connsiteX983" fmla="*/ 272509 w 7467600"/>
              <a:gd name="connsiteY983" fmla="*/ 0 h 6858000"/>
              <a:gd name="connsiteX984" fmla="*/ 326276 w 7467600"/>
              <a:gd name="connsiteY984" fmla="*/ 45847 h 6858000"/>
              <a:gd name="connsiteX985" fmla="*/ 823759 w 7467600"/>
              <a:gd name="connsiteY985" fmla="*/ 574145 h 6858000"/>
              <a:gd name="connsiteX986" fmla="*/ 811254 w 7467600"/>
              <a:gd name="connsiteY986" fmla="*/ 665546 h 6858000"/>
              <a:gd name="connsiteX987" fmla="*/ 154042 w 7467600"/>
              <a:gd name="connsiteY987" fmla="*/ 261522 h 6858000"/>
              <a:gd name="connsiteX988" fmla="*/ 13550 w 7467600"/>
              <a:gd name="connsiteY988" fmla="*/ 158423 h 6858000"/>
              <a:gd name="connsiteX989" fmla="*/ 0 w 7467600"/>
              <a:gd name="connsiteY989" fmla="*/ 146618 h 6858000"/>
              <a:gd name="connsiteX990" fmla="*/ 0 w 7467600"/>
              <a:gd name="connsiteY990" fmla="*/ 59161 h 6858000"/>
              <a:gd name="connsiteX991" fmla="*/ 45427 w 7467600"/>
              <a:gd name="connsiteY991" fmla="*/ 101078 h 6858000"/>
              <a:gd name="connsiteX992" fmla="*/ 630103 w 7467600"/>
              <a:gd name="connsiteY992" fmla="*/ 485885 h 6858000"/>
              <a:gd name="connsiteX993" fmla="*/ 532040 w 7467600"/>
              <a:gd name="connsiteY993" fmla="*/ 399359 h 6858000"/>
              <a:gd name="connsiteX994" fmla="*/ 517618 w 7467600"/>
              <a:gd name="connsiteY994" fmla="*/ 385726 h 6858000"/>
              <a:gd name="connsiteX995" fmla="*/ 285074 w 7467600"/>
              <a:gd name="connsiteY995" fmla="*/ 182755 h 6858000"/>
              <a:gd name="connsiteX996" fmla="*/ 43151 w 7467600"/>
              <a:gd name="connsiteY99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27465 w 7467600"/>
              <a:gd name="connsiteY127" fmla="*/ 5174181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7327465 w 7467600"/>
              <a:gd name="connsiteY139" fmla="*/ 5174181 h 6858000"/>
              <a:gd name="connsiteX140" fmla="*/ 1903353 w 7467600"/>
              <a:gd name="connsiteY140" fmla="*/ 5044827 h 6858000"/>
              <a:gd name="connsiteX141" fmla="*/ 1936931 w 7467600"/>
              <a:gd name="connsiteY141" fmla="*/ 5093954 h 6858000"/>
              <a:gd name="connsiteX142" fmla="*/ 2195868 w 7467600"/>
              <a:gd name="connsiteY142" fmla="*/ 5396574 h 6858000"/>
              <a:gd name="connsiteX143" fmla="*/ 2088852 w 7467600"/>
              <a:gd name="connsiteY143" fmla="*/ 5166123 h 6858000"/>
              <a:gd name="connsiteX144" fmla="*/ 1958241 w 7467600"/>
              <a:gd name="connsiteY144" fmla="*/ 5067955 h 6858000"/>
              <a:gd name="connsiteX145" fmla="*/ 1903353 w 7467600"/>
              <a:gd name="connsiteY145" fmla="*/ 5044827 h 6858000"/>
              <a:gd name="connsiteX146" fmla="*/ 1979378 w 7467600"/>
              <a:gd name="connsiteY146" fmla="*/ 4769504 h 6858000"/>
              <a:gd name="connsiteX147" fmla="*/ 2882120 w 7467600"/>
              <a:gd name="connsiteY147" fmla="*/ 5064547 h 6858000"/>
              <a:gd name="connsiteX148" fmla="*/ 2793103 w 7467600"/>
              <a:gd name="connsiteY148" fmla="*/ 5039699 h 6858000"/>
              <a:gd name="connsiteX149" fmla="*/ 2770041 w 7467600"/>
              <a:gd name="connsiteY149" fmla="*/ 5033634 h 6858000"/>
              <a:gd name="connsiteX150" fmla="*/ 1979378 w 7467600"/>
              <a:gd name="connsiteY150" fmla="*/ 4769504 h 6858000"/>
              <a:gd name="connsiteX151" fmla="*/ 1927410 w 7467600"/>
              <a:gd name="connsiteY151" fmla="*/ 4716164 h 6858000"/>
              <a:gd name="connsiteX152" fmla="*/ 1959587 w 7467600"/>
              <a:gd name="connsiteY152" fmla="*/ 4728849 h 6858000"/>
              <a:gd name="connsiteX153" fmla="*/ 2777707 w 7467600"/>
              <a:gd name="connsiteY153" fmla="*/ 5003991 h 6858000"/>
              <a:gd name="connsiteX154" fmla="*/ 2800768 w 7467600"/>
              <a:gd name="connsiteY154" fmla="*/ 5010056 h 6858000"/>
              <a:gd name="connsiteX155" fmla="*/ 2879408 w 7467600"/>
              <a:gd name="connsiteY155" fmla="*/ 5031590 h 6858000"/>
              <a:gd name="connsiteX156" fmla="*/ 2862295 w 7467600"/>
              <a:gd name="connsiteY156" fmla="*/ 5022958 h 6858000"/>
              <a:gd name="connsiteX157" fmla="*/ 2813343 w 7467600"/>
              <a:gd name="connsiteY157" fmla="*/ 4998369 h 6858000"/>
              <a:gd name="connsiteX158" fmla="*/ 2646245 w 7467600"/>
              <a:gd name="connsiteY158" fmla="*/ 4930999 h 6858000"/>
              <a:gd name="connsiteX159" fmla="*/ 1999243 w 7467600"/>
              <a:gd name="connsiteY159" fmla="*/ 4730524 h 6858000"/>
              <a:gd name="connsiteX160" fmla="*/ 1979527 w 7467600"/>
              <a:gd name="connsiteY160" fmla="*/ 4726651 h 6858000"/>
              <a:gd name="connsiteX161" fmla="*/ 1927410 w 7467600"/>
              <a:gd name="connsiteY161" fmla="*/ 4716164 h 6858000"/>
              <a:gd name="connsiteX162" fmla="*/ 1997014 w 7467600"/>
              <a:gd name="connsiteY162" fmla="*/ 4698007 h 6858000"/>
              <a:gd name="connsiteX163" fmla="*/ 2005458 w 7467600"/>
              <a:gd name="connsiteY163" fmla="*/ 4699540 h 6858000"/>
              <a:gd name="connsiteX164" fmla="*/ 2657186 w 7467600"/>
              <a:gd name="connsiteY164" fmla="*/ 4901687 h 6858000"/>
              <a:gd name="connsiteX165" fmla="*/ 2826662 w 7467600"/>
              <a:gd name="connsiteY165" fmla="*/ 4970362 h 6858000"/>
              <a:gd name="connsiteX166" fmla="*/ 2876100 w 7467600"/>
              <a:gd name="connsiteY166" fmla="*/ 4995397 h 6858000"/>
              <a:gd name="connsiteX167" fmla="*/ 3042600 w 7467600"/>
              <a:gd name="connsiteY167" fmla="*/ 5059532 h 6858000"/>
              <a:gd name="connsiteX168" fmla="*/ 1997014 w 7467600"/>
              <a:gd name="connsiteY168" fmla="*/ 4698007 h 6858000"/>
              <a:gd name="connsiteX169" fmla="*/ 2305292 w 7467600"/>
              <a:gd name="connsiteY169" fmla="*/ 4219492 h 6858000"/>
              <a:gd name="connsiteX170" fmla="*/ 3360922 w 7467600"/>
              <a:gd name="connsiteY170" fmla="*/ 4529373 h 6858000"/>
              <a:gd name="connsiteX171" fmla="*/ 3492420 w 7467600"/>
              <a:gd name="connsiteY171" fmla="*/ 4510145 h 6858000"/>
              <a:gd name="connsiteX172" fmla="*/ 3364086 w 7467600"/>
              <a:gd name="connsiteY172" fmla="*/ 4480340 h 6858000"/>
              <a:gd name="connsiteX173" fmla="*/ 3225818 w 7467600"/>
              <a:gd name="connsiteY173" fmla="*/ 4411822 h 6858000"/>
              <a:gd name="connsiteX174" fmla="*/ 3129696 w 7467600"/>
              <a:gd name="connsiteY174" fmla="*/ 4360704 h 6858000"/>
              <a:gd name="connsiteX175" fmla="*/ 2814545 w 7467600"/>
              <a:gd name="connsiteY175" fmla="*/ 4282955 h 6858000"/>
              <a:gd name="connsiteX176" fmla="*/ 2305292 w 7467600"/>
              <a:gd name="connsiteY176" fmla="*/ 4219492 h 6858000"/>
              <a:gd name="connsiteX177" fmla="*/ 2626982 w 7467600"/>
              <a:gd name="connsiteY177" fmla="*/ 4206450 h 6858000"/>
              <a:gd name="connsiteX178" fmla="*/ 2490617 w 7467600"/>
              <a:gd name="connsiteY178" fmla="*/ 4206951 h 6858000"/>
              <a:gd name="connsiteX179" fmla="*/ 2819869 w 7467600"/>
              <a:gd name="connsiteY179" fmla="*/ 4252936 h 6858000"/>
              <a:gd name="connsiteX180" fmla="*/ 3143018 w 7467600"/>
              <a:gd name="connsiteY180" fmla="*/ 4332698 h 6858000"/>
              <a:gd name="connsiteX181" fmla="*/ 3241520 w 7467600"/>
              <a:gd name="connsiteY181" fmla="*/ 4385112 h 6858000"/>
              <a:gd name="connsiteX182" fmla="*/ 3374575 w 7467600"/>
              <a:gd name="connsiteY182" fmla="*/ 4451517 h 6858000"/>
              <a:gd name="connsiteX183" fmla="*/ 3505221 w 7467600"/>
              <a:gd name="connsiteY183" fmla="*/ 4480757 h 6858000"/>
              <a:gd name="connsiteX184" fmla="*/ 2626982 w 7467600"/>
              <a:gd name="connsiteY184" fmla="*/ 4206450 h 6858000"/>
              <a:gd name="connsiteX185" fmla="*/ 1310106 w 7467600"/>
              <a:gd name="connsiteY185" fmla="*/ 3943217 h 6858000"/>
              <a:gd name="connsiteX186" fmla="*/ 854994 w 7467600"/>
              <a:gd name="connsiteY186" fmla="*/ 4399136 h 6858000"/>
              <a:gd name="connsiteX187" fmla="*/ 742462 w 7467600"/>
              <a:gd name="connsiteY187" fmla="*/ 4594648 h 6858000"/>
              <a:gd name="connsiteX188" fmla="*/ 820602 w 7467600"/>
              <a:gd name="connsiteY188" fmla="*/ 4485915 h 6858000"/>
              <a:gd name="connsiteX189" fmla="*/ 878295 w 7467600"/>
              <a:gd name="connsiteY189" fmla="*/ 4403594 h 6858000"/>
              <a:gd name="connsiteX190" fmla="*/ 1240607 w 7467600"/>
              <a:gd name="connsiteY190" fmla="*/ 4010401 h 6858000"/>
              <a:gd name="connsiteX191" fmla="*/ 1310106 w 7467600"/>
              <a:gd name="connsiteY191" fmla="*/ 3943217 h 6858000"/>
              <a:gd name="connsiteX192" fmla="*/ 1423113 w 7467600"/>
              <a:gd name="connsiteY192" fmla="*/ 3874565 h 6858000"/>
              <a:gd name="connsiteX193" fmla="*/ 1260565 w 7467600"/>
              <a:gd name="connsiteY193" fmla="*/ 4031982 h 6858000"/>
              <a:gd name="connsiteX194" fmla="*/ 901900 w 7467600"/>
              <a:gd name="connsiteY194" fmla="*/ 4421236 h 6858000"/>
              <a:gd name="connsiteX195" fmla="*/ 845044 w 7467600"/>
              <a:gd name="connsiteY195" fmla="*/ 4502436 h 6858000"/>
              <a:gd name="connsiteX196" fmla="*/ 685926 w 7467600"/>
              <a:gd name="connsiteY196" fmla="*/ 4703069 h 6858000"/>
              <a:gd name="connsiteX197" fmla="*/ 684248 w 7467600"/>
              <a:gd name="connsiteY197" fmla="*/ 4706721 h 6858000"/>
              <a:gd name="connsiteX198" fmla="*/ 1423113 w 7467600"/>
              <a:gd name="connsiteY198" fmla="*/ 3874565 h 6858000"/>
              <a:gd name="connsiteX199" fmla="*/ 3316479 w 7467600"/>
              <a:gd name="connsiteY199" fmla="*/ 3872136 h 6858000"/>
              <a:gd name="connsiteX200" fmla="*/ 3546806 w 7467600"/>
              <a:gd name="connsiteY200" fmla="*/ 4356139 h 6858000"/>
              <a:gd name="connsiteX201" fmla="*/ 3364433 w 7467600"/>
              <a:gd name="connsiteY201" fmla="*/ 3953121 h 6858000"/>
              <a:gd name="connsiteX202" fmla="*/ 3316479 w 7467600"/>
              <a:gd name="connsiteY202" fmla="*/ 3872136 h 6858000"/>
              <a:gd name="connsiteX203" fmla="*/ 3291335 w 7467600"/>
              <a:gd name="connsiteY203" fmla="*/ 3767420 h 6858000"/>
              <a:gd name="connsiteX204" fmla="*/ 3390805 w 7467600"/>
              <a:gd name="connsiteY204" fmla="*/ 3937163 h 6858000"/>
              <a:gd name="connsiteX205" fmla="*/ 3579062 w 7467600"/>
              <a:gd name="connsiteY205" fmla="*/ 4359040 h 6858000"/>
              <a:gd name="connsiteX206" fmla="*/ 3467355 w 7467600"/>
              <a:gd name="connsiteY206" fmla="*/ 3988130 h 6858000"/>
              <a:gd name="connsiteX207" fmla="*/ 3310753 w 7467600"/>
              <a:gd name="connsiteY207" fmla="*/ 3787140 h 6858000"/>
              <a:gd name="connsiteX208" fmla="*/ 3291335 w 7467600"/>
              <a:gd name="connsiteY208" fmla="*/ 3767420 h 6858000"/>
              <a:gd name="connsiteX209" fmla="*/ 1635889 w 7467600"/>
              <a:gd name="connsiteY209" fmla="*/ 3709494 h 6858000"/>
              <a:gd name="connsiteX210" fmla="*/ 1634800 w 7467600"/>
              <a:gd name="connsiteY210" fmla="*/ 3731111 h 6858000"/>
              <a:gd name="connsiteX211" fmla="*/ 1635889 w 7467600"/>
              <a:gd name="connsiteY211" fmla="*/ 3709494 h 6858000"/>
              <a:gd name="connsiteX212" fmla="*/ 1510397 w 7467600"/>
              <a:gd name="connsiteY212" fmla="*/ 3684705 h 6858000"/>
              <a:gd name="connsiteX213" fmla="*/ 1146550 w 7467600"/>
              <a:gd name="connsiteY213" fmla="*/ 3802012 h 6858000"/>
              <a:gd name="connsiteX214" fmla="*/ 698834 w 7467600"/>
              <a:gd name="connsiteY214" fmla="*/ 3952272 h 6858000"/>
              <a:gd name="connsiteX215" fmla="*/ 34256 w 7467600"/>
              <a:gd name="connsiteY215" fmla="*/ 4347603 h 6858000"/>
              <a:gd name="connsiteX216" fmla="*/ 527241 w 7467600"/>
              <a:gd name="connsiteY216" fmla="*/ 4065078 h 6858000"/>
              <a:gd name="connsiteX217" fmla="*/ 1510397 w 7467600"/>
              <a:gd name="connsiteY217" fmla="*/ 3684705 h 6858000"/>
              <a:gd name="connsiteX218" fmla="*/ 1313114 w 7467600"/>
              <a:gd name="connsiteY218" fmla="*/ 3655216 h 6858000"/>
              <a:gd name="connsiteX219" fmla="*/ 1109304 w 7467600"/>
              <a:gd name="connsiteY219" fmla="*/ 3669030 h 6858000"/>
              <a:gd name="connsiteX220" fmla="*/ 8129 w 7467600"/>
              <a:gd name="connsiteY220" fmla="*/ 4330519 h 6858000"/>
              <a:gd name="connsiteX221" fmla="*/ 687572 w 7467600"/>
              <a:gd name="connsiteY221" fmla="*/ 3925629 h 6858000"/>
              <a:gd name="connsiteX222" fmla="*/ 1138365 w 7467600"/>
              <a:gd name="connsiteY222" fmla="*/ 3774515 h 6858000"/>
              <a:gd name="connsiteX223" fmla="*/ 1505579 w 7467600"/>
              <a:gd name="connsiteY223" fmla="*/ 3655526 h 6858000"/>
              <a:gd name="connsiteX224" fmla="*/ 1313114 w 7467600"/>
              <a:gd name="connsiteY224" fmla="*/ 3655216 h 6858000"/>
              <a:gd name="connsiteX225" fmla="*/ 3655073 w 7467600"/>
              <a:gd name="connsiteY225" fmla="*/ 3650884 h 6858000"/>
              <a:gd name="connsiteX226" fmla="*/ 3989938 w 7467600"/>
              <a:gd name="connsiteY226" fmla="*/ 3991685 h 6858000"/>
              <a:gd name="connsiteX227" fmla="*/ 4393907 w 7467600"/>
              <a:gd name="connsiteY227" fmla="*/ 4261258 h 6858000"/>
              <a:gd name="connsiteX228" fmla="*/ 4648051 w 7467600"/>
              <a:gd name="connsiteY228" fmla="*/ 4374051 h 6858000"/>
              <a:gd name="connsiteX229" fmla="*/ 4383389 w 7467600"/>
              <a:gd name="connsiteY229" fmla="*/ 4184369 h 6858000"/>
              <a:gd name="connsiteX230" fmla="*/ 4165508 w 7467600"/>
              <a:gd name="connsiteY230" fmla="*/ 4035196 h 6858000"/>
              <a:gd name="connsiteX231" fmla="*/ 4068162 w 7467600"/>
              <a:gd name="connsiteY231" fmla="*/ 3953394 h 6858000"/>
              <a:gd name="connsiteX232" fmla="*/ 3981416 w 7467600"/>
              <a:gd name="connsiteY232" fmla="*/ 3880482 h 6858000"/>
              <a:gd name="connsiteX233" fmla="*/ 3800147 w 7467600"/>
              <a:gd name="connsiteY233" fmla="*/ 3749872 h 6858000"/>
              <a:gd name="connsiteX234" fmla="*/ 3655073 w 7467600"/>
              <a:gd name="connsiteY234" fmla="*/ 3650884 h 6858000"/>
              <a:gd name="connsiteX235" fmla="*/ 3670252 w 7467600"/>
              <a:gd name="connsiteY235" fmla="*/ 3622798 h 6858000"/>
              <a:gd name="connsiteX236" fmla="*/ 3817258 w 7467600"/>
              <a:gd name="connsiteY236" fmla="*/ 3723577 h 6858000"/>
              <a:gd name="connsiteX237" fmla="*/ 4000461 w 7467600"/>
              <a:gd name="connsiteY237" fmla="*/ 3855966 h 6858000"/>
              <a:gd name="connsiteX238" fmla="*/ 4088180 w 7467600"/>
              <a:gd name="connsiteY238" fmla="*/ 3929774 h 6858000"/>
              <a:gd name="connsiteX239" fmla="*/ 4184555 w 7467600"/>
              <a:gd name="connsiteY239" fmla="*/ 4010683 h 6858000"/>
              <a:gd name="connsiteX240" fmla="*/ 4399563 w 7467600"/>
              <a:gd name="connsiteY240" fmla="*/ 4158106 h 6858000"/>
              <a:gd name="connsiteX241" fmla="*/ 4684469 w 7467600"/>
              <a:gd name="connsiteY241" fmla="*/ 4364680 h 6858000"/>
              <a:gd name="connsiteX242" fmla="*/ 4690271 w 7467600"/>
              <a:gd name="connsiteY242" fmla="*/ 4370034 h 6858000"/>
              <a:gd name="connsiteX243" fmla="*/ 4136093 w 7467600"/>
              <a:gd name="connsiteY243" fmla="*/ 3858466 h 6858000"/>
              <a:gd name="connsiteX244" fmla="*/ 3670252 w 7467600"/>
              <a:gd name="connsiteY244" fmla="*/ 3622798 h 6858000"/>
              <a:gd name="connsiteX245" fmla="*/ 4440129 w 7467600"/>
              <a:gd name="connsiteY245" fmla="*/ 3448571 h 6858000"/>
              <a:gd name="connsiteX246" fmla="*/ 4856525 w 7467600"/>
              <a:gd name="connsiteY246" fmla="*/ 3915351 h 6858000"/>
              <a:gd name="connsiteX247" fmla="*/ 5059055 w 7467600"/>
              <a:gd name="connsiteY247" fmla="*/ 4108918 h 6858000"/>
              <a:gd name="connsiteX248" fmla="*/ 5290070 w 7467600"/>
              <a:gd name="connsiteY248" fmla="*/ 4263619 h 6858000"/>
              <a:gd name="connsiteX249" fmla="*/ 4834991 w 7467600"/>
              <a:gd name="connsiteY249" fmla="*/ 3830985 h 6858000"/>
              <a:gd name="connsiteX250" fmla="*/ 4440129 w 7467600"/>
              <a:gd name="connsiteY250" fmla="*/ 3448571 h 6858000"/>
              <a:gd name="connsiteX251" fmla="*/ 4441737 w 7467600"/>
              <a:gd name="connsiteY251" fmla="*/ 3399734 h 6858000"/>
              <a:gd name="connsiteX252" fmla="*/ 4431236 w 7467600"/>
              <a:gd name="connsiteY252" fmla="*/ 3400954 h 6858000"/>
              <a:gd name="connsiteX253" fmla="*/ 4557150 w 7467600"/>
              <a:gd name="connsiteY253" fmla="*/ 3510023 h 6858000"/>
              <a:gd name="connsiteX254" fmla="*/ 4856936 w 7467600"/>
              <a:gd name="connsiteY254" fmla="*/ 3809146 h 6858000"/>
              <a:gd name="connsiteX255" fmla="*/ 5111996 w 7467600"/>
              <a:gd name="connsiteY255" fmla="*/ 4065759 h 6858000"/>
              <a:gd name="connsiteX256" fmla="*/ 5388878 w 7467600"/>
              <a:gd name="connsiteY256" fmla="*/ 4300185 h 6858000"/>
              <a:gd name="connsiteX257" fmla="*/ 5425556 w 7467600"/>
              <a:gd name="connsiteY257" fmla="*/ 4308967 h 6858000"/>
              <a:gd name="connsiteX258" fmla="*/ 4943646 w 7467600"/>
              <a:gd name="connsiteY258" fmla="*/ 3822916 h 6858000"/>
              <a:gd name="connsiteX259" fmla="*/ 4594837 w 7467600"/>
              <a:gd name="connsiteY259" fmla="*/ 3532274 h 6858000"/>
              <a:gd name="connsiteX260" fmla="*/ 4441737 w 7467600"/>
              <a:gd name="connsiteY260" fmla="*/ 3399734 h 6858000"/>
              <a:gd name="connsiteX261" fmla="*/ 5425834 w 7467600"/>
              <a:gd name="connsiteY261" fmla="*/ 3162785 h 6858000"/>
              <a:gd name="connsiteX262" fmla="*/ 5401644 w 7467600"/>
              <a:gd name="connsiteY262" fmla="*/ 3617847 h 6858000"/>
              <a:gd name="connsiteX263" fmla="*/ 5467256 w 7467600"/>
              <a:gd name="connsiteY263" fmla="*/ 4175494 h 6858000"/>
              <a:gd name="connsiteX264" fmla="*/ 5448069 w 7467600"/>
              <a:gd name="connsiteY264" fmla="*/ 3567554 h 6858000"/>
              <a:gd name="connsiteX265" fmla="*/ 5425834 w 7467600"/>
              <a:gd name="connsiteY265" fmla="*/ 3162785 h 6858000"/>
              <a:gd name="connsiteX266" fmla="*/ 1318687 w 7467600"/>
              <a:gd name="connsiteY266" fmla="*/ 3113840 h 6858000"/>
              <a:gd name="connsiteX267" fmla="*/ 1066793 w 7467600"/>
              <a:gd name="connsiteY267" fmla="*/ 3212171 h 6858000"/>
              <a:gd name="connsiteX268" fmla="*/ 993319 w 7467600"/>
              <a:gd name="connsiteY268" fmla="*/ 3247648 h 6858000"/>
              <a:gd name="connsiteX269" fmla="*/ 853081 w 7467600"/>
              <a:gd name="connsiteY269" fmla="*/ 3312410 h 6858000"/>
              <a:gd name="connsiteX270" fmla="*/ 805957 w 7467600"/>
              <a:gd name="connsiteY270" fmla="*/ 3330443 h 6858000"/>
              <a:gd name="connsiteX271" fmla="*/ 1318687 w 7467600"/>
              <a:gd name="connsiteY271" fmla="*/ 3113840 h 6858000"/>
              <a:gd name="connsiteX272" fmla="*/ 5453702 w 7467600"/>
              <a:gd name="connsiteY272" fmla="*/ 3090882 h 6858000"/>
              <a:gd name="connsiteX273" fmla="*/ 5480135 w 7467600"/>
              <a:gd name="connsiteY273" fmla="*/ 3565802 h 6858000"/>
              <a:gd name="connsiteX274" fmla="*/ 5499023 w 7467600"/>
              <a:gd name="connsiteY274" fmla="*/ 4166310 h 6858000"/>
              <a:gd name="connsiteX275" fmla="*/ 5547022 w 7467600"/>
              <a:gd name="connsiteY275" fmla="*/ 3607838 h 6858000"/>
              <a:gd name="connsiteX276" fmla="*/ 5515964 w 7467600"/>
              <a:gd name="connsiteY276" fmla="*/ 3378541 h 6858000"/>
              <a:gd name="connsiteX277" fmla="*/ 5453702 w 7467600"/>
              <a:gd name="connsiteY277" fmla="*/ 3090882 h 6858000"/>
              <a:gd name="connsiteX278" fmla="*/ 1238695 w 7467600"/>
              <a:gd name="connsiteY278" fmla="*/ 3076820 h 6858000"/>
              <a:gd name="connsiteX279" fmla="*/ 716371 w 7467600"/>
              <a:gd name="connsiteY279" fmla="*/ 3293249 h 6858000"/>
              <a:gd name="connsiteX280" fmla="*/ 579522 w 7467600"/>
              <a:gd name="connsiteY280" fmla="*/ 3371759 h 6858000"/>
              <a:gd name="connsiteX281" fmla="*/ 600288 w 7467600"/>
              <a:gd name="connsiteY281" fmla="*/ 3365555 h 6858000"/>
              <a:gd name="connsiteX282" fmla="*/ 840692 w 7467600"/>
              <a:gd name="connsiteY282" fmla="*/ 3284921 h 6858000"/>
              <a:gd name="connsiteX283" fmla="*/ 979248 w 7467600"/>
              <a:gd name="connsiteY283" fmla="*/ 3221003 h 6858000"/>
              <a:gd name="connsiteX284" fmla="*/ 1053282 w 7467600"/>
              <a:gd name="connsiteY284" fmla="*/ 3185247 h 6858000"/>
              <a:gd name="connsiteX285" fmla="*/ 1320603 w 7467600"/>
              <a:gd name="connsiteY285" fmla="*/ 3081281 h 6858000"/>
              <a:gd name="connsiteX286" fmla="*/ 1238695 w 7467600"/>
              <a:gd name="connsiteY286" fmla="*/ 3076820 h 6858000"/>
              <a:gd name="connsiteX287" fmla="*/ 5425627 w 7467600"/>
              <a:gd name="connsiteY287" fmla="*/ 2954192 h 6858000"/>
              <a:gd name="connsiteX288" fmla="*/ 5470770 w 7467600"/>
              <a:gd name="connsiteY288" fmla="*/ 3005435 h 6858000"/>
              <a:gd name="connsiteX289" fmla="*/ 5519779 w 7467600"/>
              <a:gd name="connsiteY289" fmla="*/ 4359223 h 6858000"/>
              <a:gd name="connsiteX290" fmla="*/ 5520293 w 7467600"/>
              <a:gd name="connsiteY290" fmla="*/ 4360602 h 6858000"/>
              <a:gd name="connsiteX291" fmla="*/ 5767221 w 7467600"/>
              <a:gd name="connsiteY291" fmla="*/ 4665564 h 6858000"/>
              <a:gd name="connsiteX292" fmla="*/ 6937169 w 7467600"/>
              <a:gd name="connsiteY292" fmla="*/ 4815941 h 6858000"/>
              <a:gd name="connsiteX293" fmla="*/ 6953922 w 7467600"/>
              <a:gd name="connsiteY293" fmla="*/ 4890068 h 6858000"/>
              <a:gd name="connsiteX294" fmla="*/ 6071359 w 7467600"/>
              <a:gd name="connsiteY294" fmla="*/ 4770770 h 6858000"/>
              <a:gd name="connsiteX295" fmla="*/ 6038839 w 7467600"/>
              <a:gd name="connsiteY295" fmla="*/ 4764474 h 6858000"/>
              <a:gd name="connsiteX296" fmla="*/ 6038706 w 7467600"/>
              <a:gd name="connsiteY296" fmla="*/ 4763847 h 6858000"/>
              <a:gd name="connsiteX297" fmla="*/ 6037784 w 7467600"/>
              <a:gd name="connsiteY297" fmla="*/ 4764270 h 6858000"/>
              <a:gd name="connsiteX298" fmla="*/ 6038839 w 7467600"/>
              <a:gd name="connsiteY298" fmla="*/ 4764474 h 6858000"/>
              <a:gd name="connsiteX299" fmla="*/ 6040338 w 7467600"/>
              <a:gd name="connsiteY299" fmla="*/ 4771418 h 6858000"/>
              <a:gd name="connsiteX300" fmla="*/ 6024488 w 7467600"/>
              <a:gd name="connsiteY300" fmla="*/ 4809903 h 6858000"/>
              <a:gd name="connsiteX301" fmla="*/ 5599771 w 7467600"/>
              <a:gd name="connsiteY301" fmla="*/ 5509652 h 6858000"/>
              <a:gd name="connsiteX302" fmla="*/ 5548843 w 7467600"/>
              <a:gd name="connsiteY302" fmla="*/ 5563845 h 6858000"/>
              <a:gd name="connsiteX303" fmla="*/ 5940952 w 7467600"/>
              <a:gd name="connsiteY303" fmla="*/ 6250028 h 6858000"/>
              <a:gd name="connsiteX304" fmla="*/ 6043441 w 7467600"/>
              <a:gd name="connsiteY304" fmla="*/ 6665847 h 6858000"/>
              <a:gd name="connsiteX305" fmla="*/ 6093432 w 7467600"/>
              <a:gd name="connsiteY305" fmla="*/ 6858000 h 6858000"/>
              <a:gd name="connsiteX306" fmla="*/ 6034344 w 7467600"/>
              <a:gd name="connsiteY306" fmla="*/ 6858000 h 6858000"/>
              <a:gd name="connsiteX307" fmla="*/ 6026679 w 7467600"/>
              <a:gd name="connsiteY307" fmla="*/ 6836959 h 6858000"/>
              <a:gd name="connsiteX308" fmla="*/ 5800441 w 7467600"/>
              <a:gd name="connsiteY308" fmla="*/ 6335286 h 6858000"/>
              <a:gd name="connsiteX309" fmla="*/ 5526562 w 7467600"/>
              <a:gd name="connsiteY309" fmla="*/ 5705388 h 6858000"/>
              <a:gd name="connsiteX310" fmla="*/ 5519640 w 7467600"/>
              <a:gd name="connsiteY310" fmla="*/ 5683774 h 6858000"/>
              <a:gd name="connsiteX311" fmla="*/ 5844559 w 7467600"/>
              <a:gd name="connsiteY311" fmla="*/ 6553349 h 6858000"/>
              <a:gd name="connsiteX312" fmla="*/ 5975994 w 7467600"/>
              <a:gd name="connsiteY312" fmla="*/ 6858000 h 6858000"/>
              <a:gd name="connsiteX313" fmla="*/ 5898547 w 7467600"/>
              <a:gd name="connsiteY313" fmla="*/ 6858000 h 6858000"/>
              <a:gd name="connsiteX314" fmla="*/ 5682041 w 7467600"/>
              <a:gd name="connsiteY314" fmla="*/ 6355860 h 6858000"/>
              <a:gd name="connsiteX315" fmla="*/ 5461758 w 7467600"/>
              <a:gd name="connsiteY315" fmla="*/ 5820220 h 6858000"/>
              <a:gd name="connsiteX316" fmla="*/ 5237282 w 7467600"/>
              <a:gd name="connsiteY316" fmla="*/ 6579086 h 6858000"/>
              <a:gd name="connsiteX317" fmla="*/ 5115009 w 7467600"/>
              <a:gd name="connsiteY317" fmla="*/ 6858000 h 6858000"/>
              <a:gd name="connsiteX318" fmla="*/ 5028074 w 7467600"/>
              <a:gd name="connsiteY318" fmla="*/ 6858000 h 6858000"/>
              <a:gd name="connsiteX319" fmla="*/ 5079508 w 7467600"/>
              <a:gd name="connsiteY319" fmla="*/ 6749074 h 6858000"/>
              <a:gd name="connsiteX320" fmla="*/ 5371846 w 7467600"/>
              <a:gd name="connsiteY320" fmla="*/ 5924413 h 6858000"/>
              <a:gd name="connsiteX321" fmla="*/ 5270512 w 7467600"/>
              <a:gd name="connsiteY321" fmla="*/ 6138975 h 6858000"/>
              <a:gd name="connsiteX322" fmla="*/ 5062409 w 7467600"/>
              <a:gd name="connsiteY322" fmla="*/ 6653544 h 6858000"/>
              <a:gd name="connsiteX323" fmla="*/ 5036628 w 7467600"/>
              <a:gd name="connsiteY323" fmla="*/ 6754247 h 6858000"/>
              <a:gd name="connsiteX324" fmla="*/ 5009112 w 7467600"/>
              <a:gd name="connsiteY324" fmla="*/ 6858000 h 6858000"/>
              <a:gd name="connsiteX325" fmla="*/ 4976679 w 7467600"/>
              <a:gd name="connsiteY325" fmla="*/ 6858000 h 6858000"/>
              <a:gd name="connsiteX326" fmla="*/ 5006537 w 7467600"/>
              <a:gd name="connsiteY326" fmla="*/ 6747068 h 6858000"/>
              <a:gd name="connsiteX327" fmla="*/ 5032723 w 7467600"/>
              <a:gd name="connsiteY327" fmla="*/ 6644957 h 6858000"/>
              <a:gd name="connsiteX328" fmla="*/ 5242949 w 7467600"/>
              <a:gd name="connsiteY328" fmla="*/ 6125175 h 6858000"/>
              <a:gd name="connsiteX329" fmla="*/ 5286321 w 7467600"/>
              <a:gd name="connsiteY329" fmla="*/ 6033555 h 6858000"/>
              <a:gd name="connsiteX330" fmla="*/ 5008210 w 7467600"/>
              <a:gd name="connsiteY330" fmla="*/ 6649194 h 6858000"/>
              <a:gd name="connsiteX331" fmla="*/ 4986321 w 7467600"/>
              <a:gd name="connsiteY331" fmla="*/ 6765687 h 6858000"/>
              <a:gd name="connsiteX332" fmla="*/ 4973474 w 7467600"/>
              <a:gd name="connsiteY332" fmla="*/ 6858000 h 6858000"/>
              <a:gd name="connsiteX333" fmla="*/ 4907178 w 7467600"/>
              <a:gd name="connsiteY333" fmla="*/ 6858000 h 6858000"/>
              <a:gd name="connsiteX334" fmla="*/ 4910810 w 7467600"/>
              <a:gd name="connsiteY334" fmla="*/ 6829660 h 6858000"/>
              <a:gd name="connsiteX335" fmla="*/ 4987461 w 7467600"/>
              <a:gd name="connsiteY335" fmla="*/ 6432994 h 6858000"/>
              <a:gd name="connsiteX336" fmla="*/ 5179262 w 7467600"/>
              <a:gd name="connsiteY336" fmla="*/ 6035044 h 6858000"/>
              <a:gd name="connsiteX337" fmla="*/ 4689678 w 7467600"/>
              <a:gd name="connsiteY337" fmla="*/ 6440241 h 6858000"/>
              <a:gd name="connsiteX338" fmla="*/ 4477543 w 7467600"/>
              <a:gd name="connsiteY338" fmla="*/ 6674836 h 6858000"/>
              <a:gd name="connsiteX339" fmla="*/ 4329957 w 7467600"/>
              <a:gd name="connsiteY339" fmla="*/ 6858000 h 6858000"/>
              <a:gd name="connsiteX340" fmla="*/ 4218595 w 7467600"/>
              <a:gd name="connsiteY340" fmla="*/ 6858000 h 6858000"/>
              <a:gd name="connsiteX341" fmla="*/ 4368888 w 7467600"/>
              <a:gd name="connsiteY341" fmla="*/ 6668412 h 6858000"/>
              <a:gd name="connsiteX342" fmla="*/ 4563091 w 7467600"/>
              <a:gd name="connsiteY342" fmla="*/ 6442508 h 6858000"/>
              <a:gd name="connsiteX343" fmla="*/ 5387324 w 7467600"/>
              <a:gd name="connsiteY343" fmla="*/ 5705830 h 6858000"/>
              <a:gd name="connsiteX344" fmla="*/ 5073620 w 7467600"/>
              <a:gd name="connsiteY344" fmla="*/ 5955437 h 6858000"/>
              <a:gd name="connsiteX345" fmla="*/ 4689789 w 7467600"/>
              <a:gd name="connsiteY345" fmla="*/ 6268382 h 6858000"/>
              <a:gd name="connsiteX346" fmla="*/ 4418722 w 7467600"/>
              <a:gd name="connsiteY346" fmla="*/ 6570886 h 6858000"/>
              <a:gd name="connsiteX347" fmla="*/ 4214944 w 7467600"/>
              <a:gd name="connsiteY347" fmla="*/ 6858000 h 6858000"/>
              <a:gd name="connsiteX348" fmla="*/ 4177898 w 7467600"/>
              <a:gd name="connsiteY348" fmla="*/ 6858000 h 6858000"/>
              <a:gd name="connsiteX349" fmla="*/ 4391597 w 7467600"/>
              <a:gd name="connsiteY349" fmla="*/ 6556370 h 6858000"/>
              <a:gd name="connsiteX350" fmla="*/ 4668889 w 7467600"/>
              <a:gd name="connsiteY350" fmla="*/ 6246399 h 6858000"/>
              <a:gd name="connsiteX351" fmla="*/ 5055427 w 7467600"/>
              <a:gd name="connsiteY351" fmla="*/ 5931476 h 6858000"/>
              <a:gd name="connsiteX352" fmla="*/ 5371814 w 7467600"/>
              <a:gd name="connsiteY352" fmla="*/ 5678975 h 6858000"/>
              <a:gd name="connsiteX353" fmla="*/ 4987918 w 7467600"/>
              <a:gd name="connsiteY353" fmla="*/ 5838701 h 6858000"/>
              <a:gd name="connsiteX354" fmla="*/ 4317146 w 7467600"/>
              <a:gd name="connsiteY354" fmla="*/ 6587716 h 6858000"/>
              <a:gd name="connsiteX355" fmla="*/ 4171627 w 7467600"/>
              <a:gd name="connsiteY355" fmla="*/ 6858000 h 6858000"/>
              <a:gd name="connsiteX356" fmla="*/ 4081585 w 7467600"/>
              <a:gd name="connsiteY356" fmla="*/ 6858000 h 6858000"/>
              <a:gd name="connsiteX357" fmla="*/ 4238603 w 7467600"/>
              <a:gd name="connsiteY357" fmla="*/ 6559341 h 6858000"/>
              <a:gd name="connsiteX358" fmla="*/ 4778333 w 7467600"/>
              <a:gd name="connsiteY358" fmla="*/ 5873626 h 6858000"/>
              <a:gd name="connsiteX359" fmla="*/ 5414185 w 7467600"/>
              <a:gd name="connsiteY359" fmla="*/ 5573882 h 6858000"/>
              <a:gd name="connsiteX360" fmla="*/ 5959648 w 7467600"/>
              <a:gd name="connsiteY360" fmla="*/ 4760797 h 6858000"/>
              <a:gd name="connsiteX361" fmla="*/ 5355019 w 7467600"/>
              <a:gd name="connsiteY361" fmla="*/ 4734672 h 6858000"/>
              <a:gd name="connsiteX362" fmla="*/ 5083565 w 7467600"/>
              <a:gd name="connsiteY362" fmla="*/ 5179121 h 6858000"/>
              <a:gd name="connsiteX363" fmla="*/ 4713577 w 7467600"/>
              <a:gd name="connsiteY363" fmla="*/ 5616803 h 6858000"/>
              <a:gd name="connsiteX364" fmla="*/ 3989559 w 7467600"/>
              <a:gd name="connsiteY364" fmla="*/ 6145945 h 6858000"/>
              <a:gd name="connsiteX365" fmla="*/ 3939824 w 7467600"/>
              <a:gd name="connsiteY365" fmla="*/ 6066900 h 6858000"/>
              <a:gd name="connsiteX366" fmla="*/ 4584537 w 7467600"/>
              <a:gd name="connsiteY366" fmla="*/ 5324826 h 6858000"/>
              <a:gd name="connsiteX367" fmla="*/ 5037105 w 7467600"/>
              <a:gd name="connsiteY367" fmla="*/ 5088765 h 6858000"/>
              <a:gd name="connsiteX368" fmla="*/ 5039930 w 7467600"/>
              <a:gd name="connsiteY368" fmla="*/ 5089585 h 6858000"/>
              <a:gd name="connsiteX369" fmla="*/ 5263764 w 7467600"/>
              <a:gd name="connsiteY369" fmla="*/ 4735525 h 6858000"/>
              <a:gd name="connsiteX370" fmla="*/ 4086300 w 7467600"/>
              <a:gd name="connsiteY370" fmla="*/ 4884599 h 6858000"/>
              <a:gd name="connsiteX371" fmla="*/ 4085485 w 7467600"/>
              <a:gd name="connsiteY371" fmla="*/ 4899070 h 6858000"/>
              <a:gd name="connsiteX372" fmla="*/ 3871915 w 7467600"/>
              <a:gd name="connsiteY372" fmla="*/ 5253645 h 6858000"/>
              <a:gd name="connsiteX373" fmla="*/ 3799374 w 7467600"/>
              <a:gd name="connsiteY373" fmla="*/ 5466127 h 6858000"/>
              <a:gd name="connsiteX374" fmla="*/ 3498850 w 7467600"/>
              <a:gd name="connsiteY374" fmla="*/ 6661888 h 6858000"/>
              <a:gd name="connsiteX375" fmla="*/ 3399216 w 7467600"/>
              <a:gd name="connsiteY375" fmla="*/ 6858000 h 6858000"/>
              <a:gd name="connsiteX376" fmla="*/ 3303688 w 7467600"/>
              <a:gd name="connsiteY376" fmla="*/ 6858000 h 6858000"/>
              <a:gd name="connsiteX377" fmla="*/ 3391774 w 7467600"/>
              <a:gd name="connsiteY377" fmla="*/ 6697181 h 6858000"/>
              <a:gd name="connsiteX378" fmla="*/ 3735540 w 7467600"/>
              <a:gd name="connsiteY378" fmla="*/ 5546923 h 6858000"/>
              <a:gd name="connsiteX379" fmla="*/ 3729438 w 7467600"/>
              <a:gd name="connsiteY379" fmla="*/ 5569058 h 6858000"/>
              <a:gd name="connsiteX380" fmla="*/ 3707782 w 7467600"/>
              <a:gd name="connsiteY380" fmla="*/ 5644908 h 6858000"/>
              <a:gd name="connsiteX381" fmla="*/ 3583827 w 7467600"/>
              <a:gd name="connsiteY381" fmla="*/ 6039215 h 6858000"/>
              <a:gd name="connsiteX382" fmla="*/ 3547861 w 7467600"/>
              <a:gd name="connsiteY382" fmla="*/ 6129609 h 6858000"/>
              <a:gd name="connsiteX383" fmla="*/ 3490905 w 7467600"/>
              <a:gd name="connsiteY383" fmla="*/ 6277660 h 6858000"/>
              <a:gd name="connsiteX384" fmla="*/ 3455859 w 7467600"/>
              <a:gd name="connsiteY384" fmla="*/ 6391301 h 6858000"/>
              <a:gd name="connsiteX385" fmla="*/ 3429112 w 7467600"/>
              <a:gd name="connsiteY385" fmla="*/ 6479469 h 6858000"/>
              <a:gd name="connsiteX386" fmla="*/ 3304862 w 7467600"/>
              <a:gd name="connsiteY386" fmla="*/ 6796476 h 6858000"/>
              <a:gd name="connsiteX387" fmla="*/ 3276071 w 7467600"/>
              <a:gd name="connsiteY387" fmla="*/ 6858000 h 6858000"/>
              <a:gd name="connsiteX388" fmla="*/ 3240805 w 7467600"/>
              <a:gd name="connsiteY388" fmla="*/ 6858000 h 6858000"/>
              <a:gd name="connsiteX389" fmla="*/ 3275917 w 7467600"/>
              <a:gd name="connsiteY389" fmla="*/ 6783192 h 6858000"/>
              <a:gd name="connsiteX390" fmla="*/ 3399358 w 7467600"/>
              <a:gd name="connsiteY390" fmla="*/ 6469011 h 6858000"/>
              <a:gd name="connsiteX391" fmla="*/ 3425650 w 7467600"/>
              <a:gd name="connsiteY391" fmla="*/ 6381333 h 6858000"/>
              <a:gd name="connsiteX392" fmla="*/ 3460661 w 7467600"/>
              <a:gd name="connsiteY392" fmla="*/ 6266763 h 6858000"/>
              <a:gd name="connsiteX393" fmla="*/ 3518021 w 7467600"/>
              <a:gd name="connsiteY393" fmla="*/ 6117298 h 6858000"/>
              <a:gd name="connsiteX394" fmla="*/ 3554035 w 7467600"/>
              <a:gd name="connsiteY394" fmla="*/ 6027832 h 6858000"/>
              <a:gd name="connsiteX395" fmla="*/ 3677174 w 7467600"/>
              <a:gd name="connsiteY395" fmla="*/ 5636351 h 6858000"/>
              <a:gd name="connsiteX396" fmla="*/ 3698819 w 7467600"/>
              <a:gd name="connsiteY396" fmla="*/ 5560503 h 6858000"/>
              <a:gd name="connsiteX397" fmla="*/ 3702094 w 7467600"/>
              <a:gd name="connsiteY397" fmla="*/ 5549194 h 6858000"/>
              <a:gd name="connsiteX398" fmla="*/ 3398355 w 7467600"/>
              <a:gd name="connsiteY398" fmla="*/ 6094603 h 6858000"/>
              <a:gd name="connsiteX399" fmla="*/ 3193941 w 7467600"/>
              <a:gd name="connsiteY399" fmla="*/ 6798775 h 6858000"/>
              <a:gd name="connsiteX400" fmla="*/ 3184140 w 7467600"/>
              <a:gd name="connsiteY400" fmla="*/ 6858000 h 6858000"/>
              <a:gd name="connsiteX401" fmla="*/ 3099978 w 7467600"/>
              <a:gd name="connsiteY401" fmla="*/ 6858000 h 6858000"/>
              <a:gd name="connsiteX402" fmla="*/ 3101556 w 7467600"/>
              <a:gd name="connsiteY402" fmla="*/ 6843337 h 6858000"/>
              <a:gd name="connsiteX403" fmla="*/ 3370162 w 7467600"/>
              <a:gd name="connsiteY403" fmla="*/ 5785550 h 6858000"/>
              <a:gd name="connsiteX404" fmla="*/ 3746477 w 7467600"/>
              <a:gd name="connsiteY404" fmla="*/ 5377889 h 6858000"/>
              <a:gd name="connsiteX405" fmla="*/ 3863399 w 7467600"/>
              <a:gd name="connsiteY405" fmla="*/ 5087257 h 6858000"/>
              <a:gd name="connsiteX406" fmla="*/ 3968712 w 7467600"/>
              <a:gd name="connsiteY406" fmla="*/ 4913989 h 6858000"/>
              <a:gd name="connsiteX407" fmla="*/ 2792390 w 7467600"/>
              <a:gd name="connsiteY407" fmla="*/ 5382974 h 6858000"/>
              <a:gd name="connsiteX408" fmla="*/ 2714982 w 7467600"/>
              <a:gd name="connsiteY408" fmla="*/ 5427051 h 6858000"/>
              <a:gd name="connsiteX409" fmla="*/ 2813361 w 7467600"/>
              <a:gd name="connsiteY409" fmla="*/ 6023912 h 6858000"/>
              <a:gd name="connsiteX410" fmla="*/ 2688430 w 7467600"/>
              <a:gd name="connsiteY410" fmla="*/ 6801564 h 6858000"/>
              <a:gd name="connsiteX411" fmla="*/ 2629626 w 7467600"/>
              <a:gd name="connsiteY411" fmla="*/ 6763394 h 6858000"/>
              <a:gd name="connsiteX412" fmla="*/ 2565328 w 7467600"/>
              <a:gd name="connsiteY412" fmla="*/ 5516399 h 6858000"/>
              <a:gd name="connsiteX413" fmla="*/ 1922999 w 7467600"/>
              <a:gd name="connsiteY413" fmla="*/ 5980343 h 6858000"/>
              <a:gd name="connsiteX414" fmla="*/ 1950261 w 7467600"/>
              <a:gd name="connsiteY414" fmla="*/ 6405858 h 6858000"/>
              <a:gd name="connsiteX415" fmla="*/ 2365554 w 7467600"/>
              <a:gd name="connsiteY415" fmla="*/ 6759107 h 6858000"/>
              <a:gd name="connsiteX416" fmla="*/ 2424142 w 7467600"/>
              <a:gd name="connsiteY416" fmla="*/ 6858000 h 6858000"/>
              <a:gd name="connsiteX417" fmla="*/ 2395994 w 7467600"/>
              <a:gd name="connsiteY417" fmla="*/ 6858000 h 6858000"/>
              <a:gd name="connsiteX418" fmla="*/ 2392863 w 7467600"/>
              <a:gd name="connsiteY418" fmla="*/ 6852964 h 6858000"/>
              <a:gd name="connsiteX419" fmla="*/ 2017589 w 7467600"/>
              <a:gd name="connsiteY419" fmla="*/ 6493982 h 6858000"/>
              <a:gd name="connsiteX420" fmla="*/ 2147336 w 7467600"/>
              <a:gd name="connsiteY420" fmla="*/ 6594052 h 6858000"/>
              <a:gd name="connsiteX421" fmla="*/ 2207047 w 7467600"/>
              <a:gd name="connsiteY421" fmla="*/ 6654540 h 6858000"/>
              <a:gd name="connsiteX422" fmla="*/ 2299106 w 7467600"/>
              <a:gd name="connsiteY422" fmla="*/ 6778931 h 6858000"/>
              <a:gd name="connsiteX423" fmla="*/ 2314430 w 7467600"/>
              <a:gd name="connsiteY423" fmla="*/ 6801144 h 6858000"/>
              <a:gd name="connsiteX424" fmla="*/ 2352406 w 7467600"/>
              <a:gd name="connsiteY424" fmla="*/ 6858000 h 6858000"/>
              <a:gd name="connsiteX425" fmla="*/ 2314492 w 7467600"/>
              <a:gd name="connsiteY425" fmla="*/ 6858000 h 6858000"/>
              <a:gd name="connsiteX426" fmla="*/ 2288095 w 7467600"/>
              <a:gd name="connsiteY426" fmla="*/ 6818030 h 6858000"/>
              <a:gd name="connsiteX427" fmla="*/ 2272768 w 7467600"/>
              <a:gd name="connsiteY427" fmla="*/ 6795822 h 6858000"/>
              <a:gd name="connsiteX428" fmla="*/ 2182715 w 7467600"/>
              <a:gd name="connsiteY428" fmla="*/ 6675071 h 6858000"/>
              <a:gd name="connsiteX429" fmla="*/ 2032061 w 7467600"/>
              <a:gd name="connsiteY429" fmla="*/ 6541380 h 6858000"/>
              <a:gd name="connsiteX430" fmla="*/ 2257220 w 7467600"/>
              <a:gd name="connsiteY430" fmla="*/ 6826257 h 6858000"/>
              <a:gd name="connsiteX431" fmla="*/ 2281324 w 7467600"/>
              <a:gd name="connsiteY431" fmla="*/ 6858000 h 6858000"/>
              <a:gd name="connsiteX432" fmla="*/ 2242860 w 7467600"/>
              <a:gd name="connsiteY432" fmla="*/ 6858000 h 6858000"/>
              <a:gd name="connsiteX433" fmla="*/ 2232818 w 7467600"/>
              <a:gd name="connsiteY433" fmla="*/ 6844926 h 6858000"/>
              <a:gd name="connsiteX434" fmla="*/ 1990172 w 7467600"/>
              <a:gd name="connsiteY434" fmla="*/ 6542121 h 6858000"/>
              <a:gd name="connsiteX435" fmla="*/ 2124090 w 7467600"/>
              <a:gd name="connsiteY435" fmla="*/ 6761017 h 6858000"/>
              <a:gd name="connsiteX436" fmla="*/ 2200380 w 7467600"/>
              <a:gd name="connsiteY436" fmla="*/ 6858000 h 6858000"/>
              <a:gd name="connsiteX437" fmla="*/ 2147507 w 7467600"/>
              <a:gd name="connsiteY437" fmla="*/ 6858000 h 6858000"/>
              <a:gd name="connsiteX438" fmla="*/ 2070668 w 7467600"/>
              <a:gd name="connsiteY438" fmla="*/ 6761520 h 6858000"/>
              <a:gd name="connsiteX439" fmla="*/ 1975142 w 7467600"/>
              <a:gd name="connsiteY439" fmla="*/ 6585570 h 6858000"/>
              <a:gd name="connsiteX440" fmla="*/ 2050035 w 7467600"/>
              <a:gd name="connsiteY440" fmla="*/ 6813345 h 6858000"/>
              <a:gd name="connsiteX441" fmla="*/ 2063025 w 7467600"/>
              <a:gd name="connsiteY441" fmla="*/ 6858000 h 6858000"/>
              <a:gd name="connsiteX442" fmla="*/ 2021675 w 7467600"/>
              <a:gd name="connsiteY442" fmla="*/ 6858000 h 6858000"/>
              <a:gd name="connsiteX443" fmla="*/ 2019308 w 7467600"/>
              <a:gd name="connsiteY443" fmla="*/ 6847118 h 6858000"/>
              <a:gd name="connsiteX444" fmla="*/ 1938835 w 7467600"/>
              <a:gd name="connsiteY444" fmla="*/ 6551160 h 6858000"/>
              <a:gd name="connsiteX445" fmla="*/ 1953230 w 7467600"/>
              <a:gd name="connsiteY445" fmla="*/ 6759699 h 6858000"/>
              <a:gd name="connsiteX446" fmla="*/ 1956763 w 7467600"/>
              <a:gd name="connsiteY446" fmla="*/ 6778191 h 6858000"/>
              <a:gd name="connsiteX447" fmla="*/ 1967925 w 7467600"/>
              <a:gd name="connsiteY447" fmla="*/ 6858000 h 6858000"/>
              <a:gd name="connsiteX448" fmla="*/ 1936622 w 7467600"/>
              <a:gd name="connsiteY448" fmla="*/ 6858000 h 6858000"/>
              <a:gd name="connsiteX449" fmla="*/ 1926261 w 7467600"/>
              <a:gd name="connsiteY449" fmla="*/ 6784064 h 6858000"/>
              <a:gd name="connsiteX450" fmla="*/ 1922724 w 7467600"/>
              <a:gd name="connsiteY450" fmla="*/ 6765577 h 6858000"/>
              <a:gd name="connsiteX451" fmla="*/ 1904650 w 7467600"/>
              <a:gd name="connsiteY451" fmla="*/ 6639616 h 6858000"/>
              <a:gd name="connsiteX452" fmla="*/ 1885273 w 7467600"/>
              <a:gd name="connsiteY452" fmla="*/ 6858000 h 6858000"/>
              <a:gd name="connsiteX453" fmla="*/ 1854363 w 7467600"/>
              <a:gd name="connsiteY453" fmla="*/ 6858000 h 6858000"/>
              <a:gd name="connsiteX454" fmla="*/ 1880391 w 7467600"/>
              <a:gd name="connsiteY454" fmla="*/ 6603796 h 6858000"/>
              <a:gd name="connsiteX455" fmla="*/ 1818273 w 7467600"/>
              <a:gd name="connsiteY455" fmla="*/ 6715729 h 6858000"/>
              <a:gd name="connsiteX456" fmla="*/ 1794691 w 7467600"/>
              <a:gd name="connsiteY456" fmla="*/ 6843239 h 6858000"/>
              <a:gd name="connsiteX457" fmla="*/ 1794914 w 7467600"/>
              <a:gd name="connsiteY457" fmla="*/ 6858000 h 6858000"/>
              <a:gd name="connsiteX458" fmla="*/ 1746128 w 7467600"/>
              <a:gd name="connsiteY458" fmla="*/ 6858000 h 6858000"/>
              <a:gd name="connsiteX459" fmla="*/ 1753934 w 7467600"/>
              <a:gd name="connsiteY459" fmla="*/ 6724796 h 6858000"/>
              <a:gd name="connsiteX460" fmla="*/ 1792053 w 7467600"/>
              <a:gd name="connsiteY460" fmla="*/ 6572396 h 6858000"/>
              <a:gd name="connsiteX461" fmla="*/ 1862248 w 7467600"/>
              <a:gd name="connsiteY461" fmla="*/ 6266397 h 6858000"/>
              <a:gd name="connsiteX462" fmla="*/ 1862250 w 7467600"/>
              <a:gd name="connsiteY462" fmla="*/ 6033531 h 6858000"/>
              <a:gd name="connsiteX463" fmla="*/ 1211999 w 7467600"/>
              <a:gd name="connsiteY463" fmla="*/ 6683610 h 6858000"/>
              <a:gd name="connsiteX464" fmla="*/ 1213266 w 7467600"/>
              <a:gd name="connsiteY464" fmla="*/ 6691947 h 6858000"/>
              <a:gd name="connsiteX465" fmla="*/ 1203370 w 7467600"/>
              <a:gd name="connsiteY465" fmla="*/ 6850676 h 6858000"/>
              <a:gd name="connsiteX466" fmla="*/ 1203671 w 7467600"/>
              <a:gd name="connsiteY466" fmla="*/ 6858000 h 6858000"/>
              <a:gd name="connsiteX467" fmla="*/ 1143180 w 7467600"/>
              <a:gd name="connsiteY467" fmla="*/ 6858000 h 6858000"/>
              <a:gd name="connsiteX468" fmla="*/ 1142176 w 7467600"/>
              <a:gd name="connsiteY468" fmla="*/ 6766045 h 6858000"/>
              <a:gd name="connsiteX469" fmla="*/ 1067484 w 7467600"/>
              <a:gd name="connsiteY469" fmla="*/ 6858000 h 6858000"/>
              <a:gd name="connsiteX470" fmla="*/ 953928 w 7467600"/>
              <a:gd name="connsiteY470" fmla="*/ 6858000 h 6858000"/>
              <a:gd name="connsiteX471" fmla="*/ 959715 w 7467600"/>
              <a:gd name="connsiteY471" fmla="*/ 6850185 h 6858000"/>
              <a:gd name="connsiteX472" fmla="*/ 1483788 w 7467600"/>
              <a:gd name="connsiteY472" fmla="*/ 6259174 h 6858000"/>
              <a:gd name="connsiteX473" fmla="*/ 1100671 w 7467600"/>
              <a:gd name="connsiteY473" fmla="*/ 6252137 h 6858000"/>
              <a:gd name="connsiteX474" fmla="*/ 1090144 w 7467600"/>
              <a:gd name="connsiteY474" fmla="*/ 6256748 h 6858000"/>
              <a:gd name="connsiteX475" fmla="*/ 1095872 w 7467600"/>
              <a:gd name="connsiteY475" fmla="*/ 6271892 h 6858000"/>
              <a:gd name="connsiteX476" fmla="*/ 262785 w 7467600"/>
              <a:gd name="connsiteY476" fmla="*/ 6845450 h 6858000"/>
              <a:gd name="connsiteX477" fmla="*/ 209968 w 7467600"/>
              <a:gd name="connsiteY477" fmla="*/ 6770713 h 6858000"/>
              <a:gd name="connsiteX478" fmla="*/ 873460 w 7467600"/>
              <a:gd name="connsiteY478" fmla="*/ 6253768 h 6858000"/>
              <a:gd name="connsiteX479" fmla="*/ 192686 w 7467600"/>
              <a:gd name="connsiteY479" fmla="*/ 5849257 h 6858000"/>
              <a:gd name="connsiteX480" fmla="*/ 4696 w 7467600"/>
              <a:gd name="connsiteY480" fmla="*/ 5697668 h 6858000"/>
              <a:gd name="connsiteX481" fmla="*/ 0 w 7467600"/>
              <a:gd name="connsiteY481" fmla="*/ 5689984 h 6858000"/>
              <a:gd name="connsiteX482" fmla="*/ 0 w 7467600"/>
              <a:gd name="connsiteY482" fmla="*/ 5513472 h 6858000"/>
              <a:gd name="connsiteX483" fmla="*/ 174101 w 7467600"/>
              <a:gd name="connsiteY483" fmla="*/ 5620277 h 6858000"/>
              <a:gd name="connsiteX484" fmla="*/ 891800 w 7467600"/>
              <a:gd name="connsiteY484" fmla="*/ 6036935 h 6858000"/>
              <a:gd name="connsiteX485" fmla="*/ 1072219 w 7467600"/>
              <a:gd name="connsiteY485" fmla="*/ 6169443 h 6858000"/>
              <a:gd name="connsiteX486" fmla="*/ 1074117 w 7467600"/>
              <a:gd name="connsiteY486" fmla="*/ 6170301 h 6858000"/>
              <a:gd name="connsiteX487" fmla="*/ 1083114 w 7467600"/>
              <a:gd name="connsiteY487" fmla="*/ 6174131 h 6858000"/>
              <a:gd name="connsiteX488" fmla="*/ 1543010 w 7467600"/>
              <a:gd name="connsiteY488" fmla="*/ 6191140 h 6858000"/>
              <a:gd name="connsiteX489" fmla="*/ 1551080 w 7467600"/>
              <a:gd name="connsiteY489" fmla="*/ 6195006 h 6858000"/>
              <a:gd name="connsiteX490" fmla="*/ 2345443 w 7467600"/>
              <a:gd name="connsiteY490" fmla="*/ 5549882 h 6858000"/>
              <a:gd name="connsiteX491" fmla="*/ 1721499 w 7467600"/>
              <a:gd name="connsiteY491" fmla="*/ 5599969 h 6858000"/>
              <a:gd name="connsiteX492" fmla="*/ 767716 w 7467600"/>
              <a:gd name="connsiteY492" fmla="*/ 5472768 h 6858000"/>
              <a:gd name="connsiteX493" fmla="*/ 722147 w 7467600"/>
              <a:gd name="connsiteY493" fmla="*/ 5393091 h 6858000"/>
              <a:gd name="connsiteX494" fmla="*/ 1485552 w 7467600"/>
              <a:gd name="connsiteY494" fmla="*/ 5313202 h 6858000"/>
              <a:gd name="connsiteX495" fmla="*/ 2143004 w 7467600"/>
              <a:gd name="connsiteY495" fmla="*/ 5402420 h 6858000"/>
              <a:gd name="connsiteX496" fmla="*/ 1933391 w 7467600"/>
              <a:gd name="connsiteY496" fmla="*/ 5156971 h 6858000"/>
              <a:gd name="connsiteX497" fmla="*/ 1827118 w 7467600"/>
              <a:gd name="connsiteY497" fmla="*/ 4968410 h 6858000"/>
              <a:gd name="connsiteX498" fmla="*/ 1837349 w 7467600"/>
              <a:gd name="connsiteY498" fmla="*/ 4956357 h 6858000"/>
              <a:gd name="connsiteX499" fmla="*/ 2162835 w 7467600"/>
              <a:gd name="connsiteY499" fmla="*/ 5187853 h 6858000"/>
              <a:gd name="connsiteX500" fmla="*/ 2257167 w 7467600"/>
              <a:gd name="connsiteY500" fmla="*/ 5462123 h 6858000"/>
              <a:gd name="connsiteX501" fmla="*/ 2261598 w 7467600"/>
              <a:gd name="connsiteY501" fmla="*/ 5467998 h 6858000"/>
              <a:gd name="connsiteX502" fmla="*/ 2437177 w 7467600"/>
              <a:gd name="connsiteY502" fmla="*/ 5479608 h 6858000"/>
              <a:gd name="connsiteX503" fmla="*/ 2445247 w 7467600"/>
              <a:gd name="connsiteY503" fmla="*/ 5483476 h 6858000"/>
              <a:gd name="connsiteX504" fmla="*/ 2743626 w 7467600"/>
              <a:gd name="connsiteY504" fmla="*/ 5304819 h 6858000"/>
              <a:gd name="connsiteX505" fmla="*/ 3048102 w 7467600"/>
              <a:gd name="connsiteY505" fmla="*/ 5150595 h 6858000"/>
              <a:gd name="connsiteX506" fmla="*/ 1799414 w 7467600"/>
              <a:gd name="connsiteY506" fmla="*/ 4694732 h 6858000"/>
              <a:gd name="connsiteX507" fmla="*/ 1771735 w 7467600"/>
              <a:gd name="connsiteY507" fmla="*/ 4619929 h 6858000"/>
              <a:gd name="connsiteX508" fmla="*/ 3104273 w 7467600"/>
              <a:gd name="connsiteY508" fmla="*/ 5076159 h 6858000"/>
              <a:gd name="connsiteX509" fmla="*/ 3113245 w 7467600"/>
              <a:gd name="connsiteY509" fmla="*/ 5090705 h 6858000"/>
              <a:gd name="connsiteX510" fmla="*/ 3126294 w 7467600"/>
              <a:gd name="connsiteY510" fmla="*/ 5114400 h 6858000"/>
              <a:gd name="connsiteX511" fmla="*/ 3937433 w 7467600"/>
              <a:gd name="connsiteY511" fmla="*/ 4830473 h 6858000"/>
              <a:gd name="connsiteX512" fmla="*/ 3590475 w 7467600"/>
              <a:gd name="connsiteY512" fmla="*/ 4597974 h 6858000"/>
              <a:gd name="connsiteX513" fmla="*/ 3100264 w 7467600"/>
              <a:gd name="connsiteY513" fmla="*/ 4579845 h 6858000"/>
              <a:gd name="connsiteX514" fmla="*/ 2183576 w 7467600"/>
              <a:gd name="connsiteY514" fmla="*/ 4227150 h 6858000"/>
              <a:gd name="connsiteX515" fmla="*/ 2151029 w 7467600"/>
              <a:gd name="connsiteY515" fmla="*/ 4146947 h 6858000"/>
              <a:gd name="connsiteX516" fmla="*/ 3563434 w 7467600"/>
              <a:gd name="connsiteY516" fmla="*/ 4469115 h 6858000"/>
              <a:gd name="connsiteX517" fmla="*/ 3177952 w 7467600"/>
              <a:gd name="connsiteY517" fmla="*/ 3657386 h 6858000"/>
              <a:gd name="connsiteX518" fmla="*/ 3189263 w 7467600"/>
              <a:gd name="connsiteY518" fmla="*/ 3625726 h 6858000"/>
              <a:gd name="connsiteX519" fmla="*/ 3560912 w 7467600"/>
              <a:gd name="connsiteY519" fmla="*/ 4079863 h 6858000"/>
              <a:gd name="connsiteX520" fmla="*/ 3626636 w 7467600"/>
              <a:gd name="connsiteY520" fmla="*/ 4512230 h 6858000"/>
              <a:gd name="connsiteX521" fmla="*/ 3653088 w 7467600"/>
              <a:gd name="connsiteY521" fmla="*/ 4521417 h 6858000"/>
              <a:gd name="connsiteX522" fmla="*/ 3988128 w 7467600"/>
              <a:gd name="connsiteY522" fmla="*/ 4817267 h 6858000"/>
              <a:gd name="connsiteX523" fmla="*/ 4830582 w 7467600"/>
              <a:gd name="connsiteY523" fmla="*/ 4676000 h 6858000"/>
              <a:gd name="connsiteX524" fmla="*/ 4830100 w 7467600"/>
              <a:gd name="connsiteY524" fmla="*/ 4675554 h 6858000"/>
              <a:gd name="connsiteX525" fmla="*/ 4036318 w 7467600"/>
              <a:gd name="connsiteY525" fmla="*/ 4147013 h 6858000"/>
              <a:gd name="connsiteX526" fmla="*/ 3432098 w 7467600"/>
              <a:gd name="connsiteY526" fmla="*/ 3537312 h 6858000"/>
              <a:gd name="connsiteX527" fmla="*/ 3446761 w 7467600"/>
              <a:gd name="connsiteY527" fmla="*/ 3461278 h 6858000"/>
              <a:gd name="connsiteX528" fmla="*/ 4419733 w 7467600"/>
              <a:gd name="connsiteY528" fmla="*/ 3963555 h 6858000"/>
              <a:gd name="connsiteX529" fmla="*/ 4781371 w 7467600"/>
              <a:gd name="connsiteY529" fmla="*/ 4458604 h 6858000"/>
              <a:gd name="connsiteX530" fmla="*/ 4780440 w 7467600"/>
              <a:gd name="connsiteY530" fmla="*/ 4470290 h 6858000"/>
              <a:gd name="connsiteX531" fmla="*/ 4898954 w 7467600"/>
              <a:gd name="connsiteY531" fmla="*/ 4662092 h 6858000"/>
              <a:gd name="connsiteX532" fmla="*/ 4900699 w 7467600"/>
              <a:gd name="connsiteY532" fmla="*/ 4670867 h 6858000"/>
              <a:gd name="connsiteX533" fmla="*/ 5714511 w 7467600"/>
              <a:gd name="connsiteY533" fmla="*/ 4663483 h 6858000"/>
              <a:gd name="connsiteX534" fmla="*/ 5464793 w 7467600"/>
              <a:gd name="connsiteY534" fmla="*/ 4393556 h 6858000"/>
              <a:gd name="connsiteX535" fmla="*/ 5461897 w 7467600"/>
              <a:gd name="connsiteY535" fmla="*/ 4390879 h 6858000"/>
              <a:gd name="connsiteX536" fmla="*/ 4294126 w 7467600"/>
              <a:gd name="connsiteY536" fmla="*/ 3303048 h 6858000"/>
              <a:gd name="connsiteX537" fmla="*/ 4305321 w 7467600"/>
              <a:gd name="connsiteY537" fmla="*/ 3256953 h 6858000"/>
              <a:gd name="connsiteX538" fmla="*/ 4949299 w 7467600"/>
              <a:gd name="connsiteY538" fmla="*/ 3766336 h 6858000"/>
              <a:gd name="connsiteX539" fmla="*/ 5291452 w 7467600"/>
              <a:gd name="connsiteY539" fmla="*/ 4076801 h 6858000"/>
              <a:gd name="connsiteX540" fmla="*/ 5434998 w 7467600"/>
              <a:gd name="connsiteY540" fmla="*/ 4254100 h 6858000"/>
              <a:gd name="connsiteX541" fmla="*/ 5351015 w 7467600"/>
              <a:gd name="connsiteY541" fmla="*/ 3760989 h 6858000"/>
              <a:gd name="connsiteX542" fmla="*/ 5413780 w 7467600"/>
              <a:gd name="connsiteY542" fmla="*/ 2966265 h 6858000"/>
              <a:gd name="connsiteX543" fmla="*/ 5425627 w 7467600"/>
              <a:gd name="connsiteY543" fmla="*/ 2954192 h 6858000"/>
              <a:gd name="connsiteX544" fmla="*/ 6604735 w 7467600"/>
              <a:gd name="connsiteY544" fmla="*/ 2041381 h 6858000"/>
              <a:gd name="connsiteX545" fmla="*/ 7204487 w 7467600"/>
              <a:gd name="connsiteY545" fmla="*/ 2742112 h 6858000"/>
              <a:gd name="connsiteX546" fmla="*/ 7131592 w 7467600"/>
              <a:gd name="connsiteY546" fmla="*/ 2672096 h 6858000"/>
              <a:gd name="connsiteX547" fmla="*/ 6996344 w 7467600"/>
              <a:gd name="connsiteY547" fmla="*/ 2518310 h 6858000"/>
              <a:gd name="connsiteX548" fmla="*/ 6735495 w 7467600"/>
              <a:gd name="connsiteY548" fmla="*/ 2196890 h 6858000"/>
              <a:gd name="connsiteX549" fmla="*/ 6721901 w 7467600"/>
              <a:gd name="connsiteY549" fmla="*/ 2179274 h 6858000"/>
              <a:gd name="connsiteX550" fmla="*/ 6604735 w 7467600"/>
              <a:gd name="connsiteY550" fmla="*/ 2041381 h 6858000"/>
              <a:gd name="connsiteX551" fmla="*/ 6591670 w 7467600"/>
              <a:gd name="connsiteY551" fmla="*/ 1988277 h 6858000"/>
              <a:gd name="connsiteX552" fmla="*/ 6747349 w 7467600"/>
              <a:gd name="connsiteY552" fmla="*/ 2160069 h 6858000"/>
              <a:gd name="connsiteX553" fmla="*/ 6760943 w 7467600"/>
              <a:gd name="connsiteY553" fmla="*/ 2177686 h 6858000"/>
              <a:gd name="connsiteX554" fmla="*/ 7021065 w 7467600"/>
              <a:gd name="connsiteY554" fmla="*/ 2498102 h 6858000"/>
              <a:gd name="connsiteX555" fmla="*/ 7155223 w 7467600"/>
              <a:gd name="connsiteY555" fmla="*/ 2650386 h 6858000"/>
              <a:gd name="connsiteX556" fmla="*/ 7203167 w 7467600"/>
              <a:gd name="connsiteY556" fmla="*/ 2697288 h 6858000"/>
              <a:gd name="connsiteX557" fmla="*/ 6937703 w 7467600"/>
              <a:gd name="connsiteY557" fmla="*/ 2321981 h 6858000"/>
              <a:gd name="connsiteX558" fmla="*/ 6591670 w 7467600"/>
              <a:gd name="connsiteY558" fmla="*/ 1988277 h 6858000"/>
              <a:gd name="connsiteX559" fmla="*/ 5798671 w 7467600"/>
              <a:gd name="connsiteY559" fmla="*/ 1981601 h 6858000"/>
              <a:gd name="connsiteX560" fmla="*/ 5754709 w 7467600"/>
              <a:gd name="connsiteY560" fmla="*/ 2071454 h 6858000"/>
              <a:gd name="connsiteX561" fmla="*/ 5763044 w 7467600"/>
              <a:gd name="connsiteY561" fmla="*/ 2842206 h 6858000"/>
              <a:gd name="connsiteX562" fmla="*/ 5764974 w 7467600"/>
              <a:gd name="connsiteY562" fmla="*/ 2799609 h 6858000"/>
              <a:gd name="connsiteX563" fmla="*/ 5767665 w 7467600"/>
              <a:gd name="connsiteY563" fmla="*/ 2666409 h 6858000"/>
              <a:gd name="connsiteX564" fmla="*/ 5763055 w 7467600"/>
              <a:gd name="connsiteY564" fmla="*/ 2579705 h 6858000"/>
              <a:gd name="connsiteX565" fmla="*/ 5758079 w 7467600"/>
              <a:gd name="connsiteY565" fmla="*/ 2492508 h 6858000"/>
              <a:gd name="connsiteX566" fmla="*/ 5779325 w 7467600"/>
              <a:gd name="connsiteY566" fmla="*/ 2197069 h 6858000"/>
              <a:gd name="connsiteX567" fmla="*/ 5798671 w 7467600"/>
              <a:gd name="connsiteY567" fmla="*/ 1981601 h 6858000"/>
              <a:gd name="connsiteX568" fmla="*/ 5829202 w 7467600"/>
              <a:gd name="connsiteY568" fmla="*/ 1971679 h 6858000"/>
              <a:gd name="connsiteX569" fmla="*/ 5809558 w 7467600"/>
              <a:gd name="connsiteY569" fmla="*/ 2198043 h 6858000"/>
              <a:gd name="connsiteX570" fmla="*/ 5788653 w 7467600"/>
              <a:gd name="connsiteY570" fmla="*/ 2489430 h 6858000"/>
              <a:gd name="connsiteX571" fmla="*/ 5793439 w 7467600"/>
              <a:gd name="connsiteY571" fmla="*/ 2575235 h 6858000"/>
              <a:gd name="connsiteX572" fmla="*/ 5796837 w 7467600"/>
              <a:gd name="connsiteY572" fmla="*/ 2637633 h 6858000"/>
              <a:gd name="connsiteX573" fmla="*/ 5818614 w 7467600"/>
              <a:gd name="connsiteY573" fmla="*/ 2473055 h 6858000"/>
              <a:gd name="connsiteX574" fmla="*/ 5829202 w 7467600"/>
              <a:gd name="connsiteY574" fmla="*/ 1971679 h 6858000"/>
              <a:gd name="connsiteX575" fmla="*/ 5911389 w 7467600"/>
              <a:gd name="connsiteY575" fmla="*/ 1898371 h 6858000"/>
              <a:gd name="connsiteX576" fmla="*/ 6237627 w 7467600"/>
              <a:gd name="connsiteY576" fmla="*/ 2231921 h 6858000"/>
              <a:gd name="connsiteX577" fmla="*/ 5911389 w 7467600"/>
              <a:gd name="connsiteY577" fmla="*/ 1898371 h 6858000"/>
              <a:gd name="connsiteX578" fmla="*/ 6944437 w 7467600"/>
              <a:gd name="connsiteY578" fmla="*/ 1575402 h 6858000"/>
              <a:gd name="connsiteX579" fmla="*/ 6304730 w 7467600"/>
              <a:gd name="connsiteY579" fmla="*/ 1766654 h 6858000"/>
              <a:gd name="connsiteX580" fmla="*/ 6944437 w 7467600"/>
              <a:gd name="connsiteY580" fmla="*/ 1575402 h 6858000"/>
              <a:gd name="connsiteX581" fmla="*/ 7019523 w 7467600"/>
              <a:gd name="connsiteY581" fmla="*/ 1519450 h 6858000"/>
              <a:gd name="connsiteX582" fmla="*/ 6298091 w 7467600"/>
              <a:gd name="connsiteY582" fmla="*/ 1737122 h 6858000"/>
              <a:gd name="connsiteX583" fmla="*/ 7019523 w 7467600"/>
              <a:gd name="connsiteY583" fmla="*/ 1519450 h 6858000"/>
              <a:gd name="connsiteX584" fmla="*/ 2399523 w 7467600"/>
              <a:gd name="connsiteY584" fmla="*/ 1428234 h 6858000"/>
              <a:gd name="connsiteX585" fmla="*/ 2224982 w 7467600"/>
              <a:gd name="connsiteY585" fmla="*/ 1826201 h 6858000"/>
              <a:gd name="connsiteX586" fmla="*/ 2096099 w 7467600"/>
              <a:gd name="connsiteY586" fmla="*/ 2345900 h 6858000"/>
              <a:gd name="connsiteX587" fmla="*/ 2283317 w 7467600"/>
              <a:gd name="connsiteY587" fmla="*/ 1796925 h 6858000"/>
              <a:gd name="connsiteX588" fmla="*/ 2399523 w 7467600"/>
              <a:gd name="connsiteY588" fmla="*/ 1428234 h 6858000"/>
              <a:gd name="connsiteX589" fmla="*/ 2448558 w 7467600"/>
              <a:gd name="connsiteY589" fmla="*/ 1373435 h 6858000"/>
              <a:gd name="connsiteX590" fmla="*/ 2312521 w 7467600"/>
              <a:gd name="connsiteY590" fmla="*/ 1806140 h 6858000"/>
              <a:gd name="connsiteX591" fmla="*/ 2127533 w 7467600"/>
              <a:gd name="connsiteY591" fmla="*/ 2348380 h 6858000"/>
              <a:gd name="connsiteX592" fmla="*/ 2358080 w 7467600"/>
              <a:gd name="connsiteY592" fmla="*/ 1866134 h 6858000"/>
              <a:gd name="connsiteX593" fmla="*/ 2407436 w 7467600"/>
              <a:gd name="connsiteY593" fmla="*/ 1651070 h 6858000"/>
              <a:gd name="connsiteX594" fmla="*/ 2448558 w 7467600"/>
              <a:gd name="connsiteY594" fmla="*/ 1373435 h 6858000"/>
              <a:gd name="connsiteX595" fmla="*/ 278707 w 7467600"/>
              <a:gd name="connsiteY595" fmla="*/ 1352270 h 6858000"/>
              <a:gd name="connsiteX596" fmla="*/ 321570 w 7467600"/>
              <a:gd name="connsiteY596" fmla="*/ 1861610 h 6858000"/>
              <a:gd name="connsiteX597" fmla="*/ 294281 w 7467600"/>
              <a:gd name="connsiteY597" fmla="*/ 1440658 h 6858000"/>
              <a:gd name="connsiteX598" fmla="*/ 278707 w 7467600"/>
              <a:gd name="connsiteY598" fmla="*/ 1352270 h 6858000"/>
              <a:gd name="connsiteX599" fmla="*/ 1423821 w 7467600"/>
              <a:gd name="connsiteY599" fmla="*/ 1351958 h 6858000"/>
              <a:gd name="connsiteX600" fmla="*/ 1638521 w 7467600"/>
              <a:gd name="connsiteY600" fmla="*/ 1908470 h 6858000"/>
              <a:gd name="connsiteX601" fmla="*/ 1754199 w 7467600"/>
              <a:gd name="connsiteY601" fmla="*/ 2149284 h 6858000"/>
              <a:gd name="connsiteX602" fmla="*/ 1908359 w 7467600"/>
              <a:gd name="connsiteY602" fmla="*/ 2364988 h 6858000"/>
              <a:gd name="connsiteX603" fmla="*/ 1647661 w 7467600"/>
              <a:gd name="connsiteY603" fmla="*/ 1825945 h 6858000"/>
              <a:gd name="connsiteX604" fmla="*/ 1423821 w 7467600"/>
              <a:gd name="connsiteY604" fmla="*/ 1351958 h 6858000"/>
              <a:gd name="connsiteX605" fmla="*/ 1431890 w 7467600"/>
              <a:gd name="connsiteY605" fmla="*/ 1306475 h 6858000"/>
              <a:gd name="connsiteX606" fmla="*/ 1507597 w 7467600"/>
              <a:gd name="connsiteY606" fmla="*/ 1446132 h 6858000"/>
              <a:gd name="connsiteX607" fmla="*/ 1674586 w 7467600"/>
              <a:gd name="connsiteY607" fmla="*/ 1813832 h 6858000"/>
              <a:gd name="connsiteX608" fmla="*/ 1815950 w 7467600"/>
              <a:gd name="connsiteY608" fmla="*/ 2128564 h 6858000"/>
              <a:gd name="connsiteX609" fmla="*/ 1984242 w 7467600"/>
              <a:gd name="connsiteY609" fmla="*/ 2430829 h 6858000"/>
              <a:gd name="connsiteX610" fmla="*/ 2014023 w 7467600"/>
              <a:gd name="connsiteY610" fmla="*/ 2450995 h 6858000"/>
              <a:gd name="connsiteX611" fmla="*/ 1747337 w 7467600"/>
              <a:gd name="connsiteY611" fmla="*/ 1855264 h 6858000"/>
              <a:gd name="connsiteX612" fmla="*/ 1533749 w 7467600"/>
              <a:gd name="connsiteY612" fmla="*/ 1478656 h 6858000"/>
              <a:gd name="connsiteX613" fmla="*/ 1431890 w 7467600"/>
              <a:gd name="connsiteY613" fmla="*/ 1306475 h 6858000"/>
              <a:gd name="connsiteX614" fmla="*/ 5052692 w 7467600"/>
              <a:gd name="connsiteY614" fmla="*/ 1292994 h 6858000"/>
              <a:gd name="connsiteX615" fmla="*/ 5200661 w 7467600"/>
              <a:gd name="connsiteY615" fmla="*/ 1635186 h 6858000"/>
              <a:gd name="connsiteX616" fmla="*/ 5297138 w 7467600"/>
              <a:gd name="connsiteY616" fmla="*/ 1906351 h 6858000"/>
              <a:gd name="connsiteX617" fmla="*/ 5052692 w 7467600"/>
              <a:gd name="connsiteY617" fmla="*/ 1292994 h 6858000"/>
              <a:gd name="connsiteX618" fmla="*/ 5009948 w 7467600"/>
              <a:gd name="connsiteY618" fmla="*/ 1273619 h 6858000"/>
              <a:gd name="connsiteX619" fmla="*/ 5121777 w 7467600"/>
              <a:gd name="connsiteY619" fmla="*/ 1654213 h 6858000"/>
              <a:gd name="connsiteX620" fmla="*/ 5293545 w 7467600"/>
              <a:gd name="connsiteY620" fmla="*/ 2072247 h 6858000"/>
              <a:gd name="connsiteX621" fmla="*/ 5294042 w 7467600"/>
              <a:gd name="connsiteY621" fmla="*/ 2065019 h 6858000"/>
              <a:gd name="connsiteX622" fmla="*/ 5171936 w 7467600"/>
              <a:gd name="connsiteY622" fmla="*/ 1647613 h 6858000"/>
              <a:gd name="connsiteX623" fmla="*/ 5009948 w 7467600"/>
              <a:gd name="connsiteY623" fmla="*/ 1273619 h 6858000"/>
              <a:gd name="connsiteX624" fmla="*/ 655236 w 7467600"/>
              <a:gd name="connsiteY624" fmla="*/ 1268632 h 6858000"/>
              <a:gd name="connsiteX625" fmla="*/ 839521 w 7467600"/>
              <a:gd name="connsiteY625" fmla="*/ 1685315 h 6858000"/>
              <a:gd name="connsiteX626" fmla="*/ 1109416 w 7467600"/>
              <a:gd name="connsiteY626" fmla="*/ 2061663 h 6858000"/>
              <a:gd name="connsiteX627" fmla="*/ 1298300 w 7467600"/>
              <a:gd name="connsiteY627" fmla="*/ 2247742 h 6858000"/>
              <a:gd name="connsiteX628" fmla="*/ 1125871 w 7467600"/>
              <a:gd name="connsiteY628" fmla="*/ 1989513 h 6858000"/>
              <a:gd name="connsiteX629" fmla="*/ 981574 w 7467600"/>
              <a:gd name="connsiteY629" fmla="*/ 1783157 h 6858000"/>
              <a:gd name="connsiteX630" fmla="*/ 922198 w 7467600"/>
              <a:gd name="connsiteY630" fmla="*/ 1677437 h 6858000"/>
              <a:gd name="connsiteX631" fmla="*/ 869293 w 7467600"/>
              <a:gd name="connsiteY631" fmla="*/ 1583214 h 6858000"/>
              <a:gd name="connsiteX632" fmla="*/ 751431 w 7467600"/>
              <a:gd name="connsiteY632" fmla="*/ 1405731 h 6858000"/>
              <a:gd name="connsiteX633" fmla="*/ 655236 w 7467600"/>
              <a:gd name="connsiteY633" fmla="*/ 1268632 h 6858000"/>
              <a:gd name="connsiteX634" fmla="*/ 6516292 w 7467600"/>
              <a:gd name="connsiteY634" fmla="*/ 1263064 h 6858000"/>
              <a:gd name="connsiteX635" fmla="*/ 5736320 w 7467600"/>
              <a:gd name="connsiteY635" fmla="*/ 1501803 h 6858000"/>
              <a:gd name="connsiteX636" fmla="*/ 6516292 w 7467600"/>
              <a:gd name="connsiteY636" fmla="*/ 1263064 h 6858000"/>
              <a:gd name="connsiteX637" fmla="*/ 291466 w 7467600"/>
              <a:gd name="connsiteY637" fmla="*/ 1250369 h 6858000"/>
              <a:gd name="connsiteX638" fmla="*/ 323180 w 7467600"/>
              <a:gd name="connsiteY638" fmla="*/ 1435283 h 6858000"/>
              <a:gd name="connsiteX639" fmla="*/ 349381 w 7467600"/>
              <a:gd name="connsiteY639" fmla="*/ 1875041 h 6858000"/>
              <a:gd name="connsiteX640" fmla="*/ 374363 w 7467600"/>
              <a:gd name="connsiteY640" fmla="*/ 1506494 h 6858000"/>
              <a:gd name="connsiteX641" fmla="*/ 302168 w 7467600"/>
              <a:gd name="connsiteY641" fmla="*/ 1274495 h 6858000"/>
              <a:gd name="connsiteX642" fmla="*/ 291466 w 7467600"/>
              <a:gd name="connsiteY642" fmla="*/ 1250369 h 6858000"/>
              <a:gd name="connsiteX643" fmla="*/ 678222 w 7467600"/>
              <a:gd name="connsiteY643" fmla="*/ 1248670 h 6858000"/>
              <a:gd name="connsiteX644" fmla="*/ 775536 w 7467600"/>
              <a:gd name="connsiteY644" fmla="*/ 1388015 h 6858000"/>
              <a:gd name="connsiteX645" fmla="*/ 894529 w 7467600"/>
              <a:gd name="connsiteY645" fmla="*/ 1567739 h 6858000"/>
              <a:gd name="connsiteX646" fmla="*/ 948000 w 7467600"/>
              <a:gd name="connsiteY646" fmla="*/ 1663088 h 6858000"/>
              <a:gd name="connsiteX647" fmla="*/ 1006812 w 7467600"/>
              <a:gd name="connsiteY647" fmla="*/ 1767683 h 6858000"/>
              <a:gd name="connsiteX648" fmla="*/ 1149133 w 7467600"/>
              <a:gd name="connsiteY648" fmla="*/ 1971513 h 6858000"/>
              <a:gd name="connsiteX649" fmla="*/ 1333952 w 7467600"/>
              <a:gd name="connsiteY649" fmla="*/ 2251620 h 6858000"/>
              <a:gd name="connsiteX650" fmla="*/ 1337329 w 7467600"/>
              <a:gd name="connsiteY650" fmla="*/ 2258350 h 6858000"/>
              <a:gd name="connsiteX651" fmla="*/ 1014726 w 7467600"/>
              <a:gd name="connsiteY651" fmla="*/ 1615556 h 6858000"/>
              <a:gd name="connsiteX652" fmla="*/ 678222 w 7467600"/>
              <a:gd name="connsiteY652" fmla="*/ 1248670 h 6858000"/>
              <a:gd name="connsiteX653" fmla="*/ 6691602 w 7467600"/>
              <a:gd name="connsiteY653" fmla="*/ 1140573 h 6858000"/>
              <a:gd name="connsiteX654" fmla="*/ 6571100 w 7467600"/>
              <a:gd name="connsiteY654" fmla="*/ 1183662 h 6858000"/>
              <a:gd name="connsiteX655" fmla="*/ 6241687 w 7467600"/>
              <a:gd name="connsiteY655" fmla="*/ 1257600 h 6858000"/>
              <a:gd name="connsiteX656" fmla="*/ 5693009 w 7467600"/>
              <a:gd name="connsiteY656" fmla="*/ 1478256 h 6858000"/>
              <a:gd name="connsiteX657" fmla="*/ 6548420 w 7467600"/>
              <a:gd name="connsiteY657" fmla="*/ 1214599 h 6858000"/>
              <a:gd name="connsiteX658" fmla="*/ 6605473 w 7467600"/>
              <a:gd name="connsiteY658" fmla="*/ 1184686 h 6858000"/>
              <a:gd name="connsiteX659" fmla="*/ 6691602 w 7467600"/>
              <a:gd name="connsiteY659" fmla="*/ 1140573 h 6858000"/>
              <a:gd name="connsiteX660" fmla="*/ 4002475 w 7467600"/>
              <a:gd name="connsiteY660" fmla="*/ 1037802 h 6858000"/>
              <a:gd name="connsiteX661" fmla="*/ 4000324 w 7467600"/>
              <a:gd name="connsiteY661" fmla="*/ 1039362 h 6858000"/>
              <a:gd name="connsiteX662" fmla="*/ 4002862 w 7467600"/>
              <a:gd name="connsiteY662" fmla="*/ 1042866 h 6858000"/>
              <a:gd name="connsiteX663" fmla="*/ 4002475 w 7467600"/>
              <a:gd name="connsiteY663" fmla="*/ 1037802 h 6858000"/>
              <a:gd name="connsiteX664" fmla="*/ 506322 w 7467600"/>
              <a:gd name="connsiteY664" fmla="*/ 1020997 h 6858000"/>
              <a:gd name="connsiteX665" fmla="*/ 533068 w 7467600"/>
              <a:gd name="connsiteY665" fmla="*/ 1029409 h 6858000"/>
              <a:gd name="connsiteX666" fmla="*/ 1232525 w 7467600"/>
              <a:gd name="connsiteY666" fmla="*/ 1804675 h 6858000"/>
              <a:gd name="connsiteX667" fmla="*/ 1388858 w 7467600"/>
              <a:gd name="connsiteY667" fmla="*/ 2368011 h 6858000"/>
              <a:gd name="connsiteX668" fmla="*/ 1384098 w 7467600"/>
              <a:gd name="connsiteY668" fmla="*/ 2378125 h 6858000"/>
              <a:gd name="connsiteX669" fmla="*/ 1425393 w 7467600"/>
              <a:gd name="connsiteY669" fmla="*/ 2589124 h 6858000"/>
              <a:gd name="connsiteX670" fmla="*/ 1424001 w 7467600"/>
              <a:gd name="connsiteY670" fmla="*/ 2597541 h 6858000"/>
              <a:gd name="connsiteX671" fmla="*/ 2152729 w 7467600"/>
              <a:gd name="connsiteY671" fmla="*/ 2864487 h 6858000"/>
              <a:gd name="connsiteX672" fmla="*/ 2020609 w 7467600"/>
              <a:gd name="connsiteY672" fmla="*/ 2539671 h 6858000"/>
              <a:gd name="connsiteX673" fmla="*/ 2018920 w 7467600"/>
              <a:gd name="connsiteY673" fmla="*/ 2536309 h 6858000"/>
              <a:gd name="connsiteX674" fmla="*/ 1342441 w 7467600"/>
              <a:gd name="connsiteY674" fmla="*/ 1173017 h 6858000"/>
              <a:gd name="connsiteX675" fmla="*/ 1367925 w 7467600"/>
              <a:gd name="connsiteY675" fmla="*/ 1135648 h 6858000"/>
              <a:gd name="connsiteX676" fmla="*/ 1771401 w 7467600"/>
              <a:gd name="connsiteY676" fmla="*/ 1806673 h 6858000"/>
              <a:gd name="connsiteX677" fmla="*/ 1972385 w 7467600"/>
              <a:gd name="connsiteY677" fmla="*/ 2198735 h 6858000"/>
              <a:gd name="connsiteX678" fmla="*/ 2040892 w 7467600"/>
              <a:gd name="connsiteY678" fmla="*/ 2405205 h 6858000"/>
              <a:gd name="connsiteX679" fmla="*/ 2131689 w 7467600"/>
              <a:gd name="connsiteY679" fmla="*/ 1936926 h 6858000"/>
              <a:gd name="connsiteX680" fmla="*/ 2454820 w 7467600"/>
              <a:gd name="connsiteY680" fmla="*/ 1248808 h 6858000"/>
              <a:gd name="connsiteX681" fmla="*/ 2492512 w 7467600"/>
              <a:gd name="connsiteY681" fmla="*/ 1302920 h 6858000"/>
              <a:gd name="connsiteX682" fmla="*/ 2081216 w 7467600"/>
              <a:gd name="connsiteY682" fmla="*/ 2527513 h 6858000"/>
              <a:gd name="connsiteX683" fmla="*/ 2081211 w 7467600"/>
              <a:gd name="connsiteY683" fmla="*/ 2528916 h 6858000"/>
              <a:gd name="connsiteX684" fmla="*/ 2199067 w 7467600"/>
              <a:gd name="connsiteY684" fmla="*/ 2884061 h 6858000"/>
              <a:gd name="connsiteX685" fmla="*/ 3192586 w 7467600"/>
              <a:gd name="connsiteY685" fmla="*/ 3411496 h 6858000"/>
              <a:gd name="connsiteX686" fmla="*/ 3182620 w 7467600"/>
              <a:gd name="connsiteY686" fmla="*/ 3483279 h 6858000"/>
              <a:gd name="connsiteX687" fmla="*/ 2435119 w 7467600"/>
              <a:gd name="connsiteY687" fmla="*/ 3080173 h 6858000"/>
              <a:gd name="connsiteX688" fmla="*/ 2410152 w 7467600"/>
              <a:gd name="connsiteY688" fmla="*/ 3063751 h 6858000"/>
              <a:gd name="connsiteX689" fmla="*/ 2408099 w 7467600"/>
              <a:gd name="connsiteY689" fmla="*/ 3064403 h 6858000"/>
              <a:gd name="connsiteX690" fmla="*/ 2407218 w 7467600"/>
              <a:gd name="connsiteY690" fmla="*/ 3070324 h 6858000"/>
              <a:gd name="connsiteX691" fmla="*/ 2380138 w 7467600"/>
              <a:gd name="connsiteY691" fmla="*/ 3099341 h 6858000"/>
              <a:gd name="connsiteX692" fmla="*/ 1765923 w 7467600"/>
              <a:gd name="connsiteY692" fmla="*/ 3581043 h 6858000"/>
              <a:gd name="connsiteX693" fmla="*/ 1702258 w 7467600"/>
              <a:gd name="connsiteY693" fmla="*/ 3612286 h 6858000"/>
              <a:gd name="connsiteX694" fmla="*/ 1538370 w 7467600"/>
              <a:gd name="connsiteY694" fmla="*/ 3811804 h 6858000"/>
              <a:gd name="connsiteX695" fmla="*/ 542867 w 7467600"/>
              <a:gd name="connsiteY695" fmla="*/ 4944092 h 6858000"/>
              <a:gd name="connsiteX696" fmla="*/ 515800 w 7467600"/>
              <a:gd name="connsiteY696" fmla="*/ 4862180 h 6858000"/>
              <a:gd name="connsiteX697" fmla="*/ 909145 w 7467600"/>
              <a:gd name="connsiteY697" fmla="*/ 4199225 h 6858000"/>
              <a:gd name="connsiteX698" fmla="*/ 1214067 w 7467600"/>
              <a:gd name="connsiteY698" fmla="*/ 3908561 h 6858000"/>
              <a:gd name="connsiteX699" fmla="*/ 640967 w 7467600"/>
              <a:gd name="connsiteY699" fmla="*/ 4105601 h 6858000"/>
              <a:gd name="connsiteX700" fmla="*/ 112563 w 7467600"/>
              <a:gd name="connsiteY700" fmla="*/ 4396952 h 6858000"/>
              <a:gd name="connsiteX701" fmla="*/ 0 w 7467600"/>
              <a:gd name="connsiteY701" fmla="*/ 4466006 h 6858000"/>
              <a:gd name="connsiteX702" fmla="*/ 0 w 7467600"/>
              <a:gd name="connsiteY702" fmla="*/ 4233763 h 6858000"/>
              <a:gd name="connsiteX703" fmla="*/ 36881 w 7467600"/>
              <a:gd name="connsiteY703" fmla="*/ 4200118 h 6858000"/>
              <a:gd name="connsiteX704" fmla="*/ 910534 w 7467600"/>
              <a:gd name="connsiteY704" fmla="*/ 3629753 h 6858000"/>
              <a:gd name="connsiteX705" fmla="*/ 1578717 w 7467600"/>
              <a:gd name="connsiteY705" fmla="*/ 3575982 h 6858000"/>
              <a:gd name="connsiteX706" fmla="*/ 2338780 w 7467600"/>
              <a:gd name="connsiteY706" fmla="*/ 3033725 h 6858000"/>
              <a:gd name="connsiteX707" fmla="*/ 1807991 w 7467600"/>
              <a:gd name="connsiteY707" fmla="*/ 2807184 h 6858000"/>
              <a:gd name="connsiteX708" fmla="*/ 1416358 w 7467600"/>
              <a:gd name="connsiteY708" fmla="*/ 3112571 h 6858000"/>
              <a:gd name="connsiteX709" fmla="*/ 939066 w 7467600"/>
              <a:gd name="connsiteY709" fmla="*/ 3378798 h 6858000"/>
              <a:gd name="connsiteX710" fmla="*/ 115099 w 7467600"/>
              <a:gd name="connsiteY710" fmla="*/ 3607650 h 6858000"/>
              <a:gd name="connsiteX711" fmla="*/ 97284 w 7467600"/>
              <a:gd name="connsiteY711" fmla="*/ 3520393 h 6858000"/>
              <a:gd name="connsiteX712" fmla="*/ 922050 w 7467600"/>
              <a:gd name="connsiteY712" fmla="*/ 3074867 h 6858000"/>
              <a:gd name="connsiteX713" fmla="*/ 1405265 w 7467600"/>
              <a:gd name="connsiteY713" fmla="*/ 3016319 h 6858000"/>
              <a:gd name="connsiteX714" fmla="*/ 1407512 w 7467600"/>
              <a:gd name="connsiteY714" fmla="*/ 3018001 h 6858000"/>
              <a:gd name="connsiteX715" fmla="*/ 1726266 w 7467600"/>
              <a:gd name="connsiteY715" fmla="*/ 2777274 h 6858000"/>
              <a:gd name="connsiteX716" fmla="*/ 625390 w 7467600"/>
              <a:gd name="connsiteY716" fmla="*/ 2514541 h 6858000"/>
              <a:gd name="connsiteX717" fmla="*/ 619799 w 7467600"/>
              <a:gd name="connsiteY717" fmla="*/ 2527180 h 6858000"/>
              <a:gd name="connsiteX718" fmla="*/ 310030 w 7467600"/>
              <a:gd name="connsiteY718" fmla="*/ 2771818 h 6858000"/>
              <a:gd name="connsiteX719" fmla="*/ 173877 w 7467600"/>
              <a:gd name="connsiteY719" fmla="*/ 2937056 h 6858000"/>
              <a:gd name="connsiteX720" fmla="*/ 77889 w 7467600"/>
              <a:gd name="connsiteY720" fmla="*/ 3138440 h 6858000"/>
              <a:gd name="connsiteX721" fmla="*/ 0 w 7467600"/>
              <a:gd name="connsiteY721" fmla="*/ 3271395 h 6858000"/>
              <a:gd name="connsiteX722" fmla="*/ 0 w 7467600"/>
              <a:gd name="connsiteY722" fmla="*/ 3153002 h 6858000"/>
              <a:gd name="connsiteX723" fmla="*/ 2386 w 7467600"/>
              <a:gd name="connsiteY723" fmla="*/ 3149203 h 6858000"/>
              <a:gd name="connsiteX724" fmla="*/ 89753 w 7467600"/>
              <a:gd name="connsiteY724" fmla="*/ 2987702 h 6858000"/>
              <a:gd name="connsiteX725" fmla="*/ 76869 w 7467600"/>
              <a:gd name="connsiteY725" fmla="*/ 3005404 h 6858000"/>
              <a:gd name="connsiteX726" fmla="*/ 32049 w 7467600"/>
              <a:gd name="connsiteY726" fmla="*/ 3065814 h 6858000"/>
              <a:gd name="connsiteX727" fmla="*/ 0 w 7467600"/>
              <a:gd name="connsiteY727" fmla="*/ 3108744 h 6858000"/>
              <a:gd name="connsiteX728" fmla="*/ 0 w 7467600"/>
              <a:gd name="connsiteY728" fmla="*/ 3058059 h 6858000"/>
              <a:gd name="connsiteX729" fmla="*/ 7610 w 7467600"/>
              <a:gd name="connsiteY729" fmla="*/ 3047889 h 6858000"/>
              <a:gd name="connsiteX730" fmla="*/ 52419 w 7467600"/>
              <a:gd name="connsiteY730" fmla="*/ 2987479 h 6858000"/>
              <a:gd name="connsiteX731" fmla="*/ 59142 w 7467600"/>
              <a:gd name="connsiteY731" fmla="*/ 2978488 h 6858000"/>
              <a:gd name="connsiteX732" fmla="*/ 0 w 7467600"/>
              <a:gd name="connsiteY732" fmla="*/ 3015334 h 6858000"/>
              <a:gd name="connsiteX733" fmla="*/ 0 w 7467600"/>
              <a:gd name="connsiteY733" fmla="*/ 2914286 h 6858000"/>
              <a:gd name="connsiteX734" fmla="*/ 36383 w 7467600"/>
              <a:gd name="connsiteY734" fmla="*/ 2901128 h 6858000"/>
              <a:gd name="connsiteX735" fmla="*/ 156329 w 7467600"/>
              <a:gd name="connsiteY735" fmla="*/ 2840533 h 6858000"/>
              <a:gd name="connsiteX736" fmla="*/ 358355 w 7467600"/>
              <a:gd name="connsiteY736" fmla="*/ 2620471 h 6858000"/>
              <a:gd name="connsiteX737" fmla="*/ 510577 w 7467600"/>
              <a:gd name="connsiteY737" fmla="*/ 2501244 h 6858000"/>
              <a:gd name="connsiteX738" fmla="*/ 211967 w 7467600"/>
              <a:gd name="connsiteY738" fmla="*/ 2479171 h 6858000"/>
              <a:gd name="connsiteX739" fmla="*/ 0 w 7467600"/>
              <a:gd name="connsiteY739" fmla="*/ 2476398 h 6858000"/>
              <a:gd name="connsiteX740" fmla="*/ 0 w 7467600"/>
              <a:gd name="connsiteY740" fmla="*/ 2389189 h 6858000"/>
              <a:gd name="connsiteX741" fmla="*/ 103062 w 7467600"/>
              <a:gd name="connsiteY741" fmla="*/ 2389518 h 6858000"/>
              <a:gd name="connsiteX742" fmla="*/ 510734 w 7467600"/>
              <a:gd name="connsiteY742" fmla="*/ 2416201 h 6858000"/>
              <a:gd name="connsiteX743" fmla="*/ 279257 w 7467600"/>
              <a:gd name="connsiteY743" fmla="*/ 2092102 h 6858000"/>
              <a:gd name="connsiteX744" fmla="*/ 65265 w 7467600"/>
              <a:gd name="connsiteY744" fmla="*/ 2006049 h 6858000"/>
              <a:gd name="connsiteX745" fmla="*/ 0 w 7467600"/>
              <a:gd name="connsiteY745" fmla="*/ 1982532 h 6858000"/>
              <a:gd name="connsiteX746" fmla="*/ 0 w 7467600"/>
              <a:gd name="connsiteY746" fmla="*/ 1912789 h 6858000"/>
              <a:gd name="connsiteX747" fmla="*/ 97460 w 7467600"/>
              <a:gd name="connsiteY747" fmla="*/ 1953725 h 6858000"/>
              <a:gd name="connsiteX748" fmla="*/ 221272 w 7467600"/>
              <a:gd name="connsiteY748" fmla="*/ 1980766 h 6858000"/>
              <a:gd name="connsiteX749" fmla="*/ 116765 w 7467600"/>
              <a:gd name="connsiteY749" fmla="*/ 1911033 h 6858000"/>
              <a:gd name="connsiteX750" fmla="*/ 16405 w 7467600"/>
              <a:gd name="connsiteY750" fmla="*/ 1803412 h 6858000"/>
              <a:gd name="connsiteX751" fmla="*/ 0 w 7467600"/>
              <a:gd name="connsiteY751" fmla="*/ 1784777 h 6858000"/>
              <a:gd name="connsiteX752" fmla="*/ 0 w 7467600"/>
              <a:gd name="connsiteY752" fmla="*/ 1740082 h 6858000"/>
              <a:gd name="connsiteX753" fmla="*/ 39394 w 7467600"/>
              <a:gd name="connsiteY753" fmla="*/ 1784856 h 6858000"/>
              <a:gd name="connsiteX754" fmla="*/ 135813 w 7467600"/>
              <a:gd name="connsiteY754" fmla="*/ 1888838 h 6858000"/>
              <a:gd name="connsiteX755" fmla="*/ 242575 w 7467600"/>
              <a:gd name="connsiteY755" fmla="*/ 1958841 h 6858000"/>
              <a:gd name="connsiteX756" fmla="*/ 82197 w 7467600"/>
              <a:gd name="connsiteY756" fmla="*/ 1754826 h 6858000"/>
              <a:gd name="connsiteX757" fmla="*/ 0 w 7467600"/>
              <a:gd name="connsiteY757" fmla="*/ 1679650 h 6858000"/>
              <a:gd name="connsiteX758" fmla="*/ 0 w 7467600"/>
              <a:gd name="connsiteY758" fmla="*/ 1602463 h 6858000"/>
              <a:gd name="connsiteX759" fmla="*/ 84689 w 7467600"/>
              <a:gd name="connsiteY759" fmla="*/ 1677442 h 6858000"/>
              <a:gd name="connsiteX760" fmla="*/ 298437 w 7467600"/>
              <a:gd name="connsiteY760" fmla="*/ 1968019 h 6858000"/>
              <a:gd name="connsiteX761" fmla="*/ 227269 w 7467600"/>
              <a:gd name="connsiteY761" fmla="*/ 1114064 h 6858000"/>
              <a:gd name="connsiteX762" fmla="*/ 248003 w 7467600"/>
              <a:gd name="connsiteY762" fmla="*/ 1089613 h 6858000"/>
              <a:gd name="connsiteX763" fmla="*/ 427020 w 7467600"/>
              <a:gd name="connsiteY763" fmla="*/ 1619803 h 6858000"/>
              <a:gd name="connsiteX764" fmla="*/ 340345 w 7467600"/>
              <a:gd name="connsiteY764" fmla="*/ 2027739 h 6858000"/>
              <a:gd name="connsiteX765" fmla="*/ 360865 w 7467600"/>
              <a:gd name="connsiteY765" fmla="*/ 2044827 h 6858000"/>
              <a:gd name="connsiteX766" fmla="*/ 560414 w 7467600"/>
              <a:gd name="connsiteY766" fmla="*/ 2421457 h 6858000"/>
              <a:gd name="connsiteX767" fmla="*/ 1359703 w 7467600"/>
              <a:gd name="connsiteY767" fmla="*/ 2578554 h 6858000"/>
              <a:gd name="connsiteX768" fmla="*/ 1359422 w 7467600"/>
              <a:gd name="connsiteY768" fmla="*/ 2577994 h 6858000"/>
              <a:gd name="connsiteX769" fmla="*/ 828701 w 7467600"/>
              <a:gd name="connsiteY769" fmla="*/ 1839520 h 6858000"/>
              <a:gd name="connsiteX770" fmla="*/ 494427 w 7467600"/>
              <a:gd name="connsiteY770" fmla="*/ 1092333 h 6858000"/>
              <a:gd name="connsiteX771" fmla="*/ 506322 w 7467600"/>
              <a:gd name="connsiteY771" fmla="*/ 1020997 h 6858000"/>
              <a:gd name="connsiteX772" fmla="*/ 4570198 w 7467600"/>
              <a:gd name="connsiteY772" fmla="*/ 978081 h 6858000"/>
              <a:gd name="connsiteX773" fmla="*/ 4523691 w 7467600"/>
              <a:gd name="connsiteY773" fmla="*/ 1127776 h 6858000"/>
              <a:gd name="connsiteX774" fmla="*/ 4509875 w 7467600"/>
              <a:gd name="connsiteY774" fmla="*/ 1167552 h 6858000"/>
              <a:gd name="connsiteX775" fmla="*/ 4478168 w 7467600"/>
              <a:gd name="connsiteY775" fmla="*/ 1260735 h 6858000"/>
              <a:gd name="connsiteX776" fmla="*/ 4409309 w 7467600"/>
              <a:gd name="connsiteY776" fmla="*/ 1666996 h 6858000"/>
              <a:gd name="connsiteX777" fmla="*/ 4370031 w 7467600"/>
              <a:gd name="connsiteY777" fmla="*/ 1955666 h 6858000"/>
              <a:gd name="connsiteX778" fmla="*/ 4570198 w 7467600"/>
              <a:gd name="connsiteY778" fmla="*/ 978081 h 6858000"/>
              <a:gd name="connsiteX779" fmla="*/ 4557898 w 7467600"/>
              <a:gd name="connsiteY779" fmla="*/ 900011 h 6858000"/>
              <a:gd name="connsiteX780" fmla="*/ 4344840 w 7467600"/>
              <a:gd name="connsiteY780" fmla="*/ 1922038 h 6858000"/>
              <a:gd name="connsiteX781" fmla="*/ 4378710 w 7467600"/>
              <a:gd name="connsiteY781" fmla="*/ 1665516 h 6858000"/>
              <a:gd name="connsiteX782" fmla="*/ 4448798 w 7467600"/>
              <a:gd name="connsiteY782" fmla="*/ 1253024 h 6858000"/>
              <a:gd name="connsiteX783" fmla="*/ 4480315 w 7467600"/>
              <a:gd name="connsiteY783" fmla="*/ 1158454 h 6858000"/>
              <a:gd name="connsiteX784" fmla="*/ 4494133 w 7467600"/>
              <a:gd name="connsiteY784" fmla="*/ 1118676 h 6858000"/>
              <a:gd name="connsiteX785" fmla="*/ 4557898 w 7467600"/>
              <a:gd name="connsiteY785" fmla="*/ 900011 h 6858000"/>
              <a:gd name="connsiteX786" fmla="*/ 5870151 w 7467600"/>
              <a:gd name="connsiteY786" fmla="*/ 898890 h 6858000"/>
              <a:gd name="connsiteX787" fmla="*/ 5861335 w 7467600"/>
              <a:gd name="connsiteY787" fmla="*/ 899177 h 6858000"/>
              <a:gd name="connsiteX788" fmla="*/ 5843702 w 7467600"/>
              <a:gd name="connsiteY788" fmla="*/ 899748 h 6858000"/>
              <a:gd name="connsiteX789" fmla="*/ 5651107 w 7467600"/>
              <a:gd name="connsiteY789" fmla="*/ 920306 h 6858000"/>
              <a:gd name="connsiteX790" fmla="*/ 5459407 w 7467600"/>
              <a:gd name="connsiteY790" fmla="*/ 940975 h 6858000"/>
              <a:gd name="connsiteX791" fmla="*/ 5374846 w 7467600"/>
              <a:gd name="connsiteY791" fmla="*/ 941988 h 6858000"/>
              <a:gd name="connsiteX792" fmla="*/ 5256105 w 7467600"/>
              <a:gd name="connsiteY792" fmla="*/ 945632 h 6858000"/>
              <a:gd name="connsiteX793" fmla="*/ 5107071 w 7467600"/>
              <a:gd name="connsiteY793" fmla="*/ 969720 h 6858000"/>
              <a:gd name="connsiteX794" fmla="*/ 4998681 w 7467600"/>
              <a:gd name="connsiteY794" fmla="*/ 988771 h 6858000"/>
              <a:gd name="connsiteX795" fmla="*/ 5870151 w 7467600"/>
              <a:gd name="connsiteY795" fmla="*/ 898890 h 6858000"/>
              <a:gd name="connsiteX796" fmla="*/ 5504425 w 7467600"/>
              <a:gd name="connsiteY796" fmla="*/ 848067 h 6858000"/>
              <a:gd name="connsiteX797" fmla="*/ 4968849 w 7467600"/>
              <a:gd name="connsiteY797" fmla="*/ 962318 h 6858000"/>
              <a:gd name="connsiteX798" fmla="*/ 5104039 w 7467600"/>
              <a:gd name="connsiteY798" fmla="*/ 940634 h 6858000"/>
              <a:gd name="connsiteX799" fmla="*/ 5256311 w 7467600"/>
              <a:gd name="connsiteY799" fmla="*/ 916490 h 6858000"/>
              <a:gd name="connsiteX800" fmla="*/ 5377381 w 7467600"/>
              <a:gd name="connsiteY800" fmla="*/ 912671 h 6858000"/>
              <a:gd name="connsiteX801" fmla="*/ 5460148 w 7467600"/>
              <a:gd name="connsiteY801" fmla="*/ 911442 h 6858000"/>
              <a:gd name="connsiteX802" fmla="*/ 5648971 w 7467600"/>
              <a:gd name="connsiteY802" fmla="*/ 891331 h 6858000"/>
              <a:gd name="connsiteX803" fmla="*/ 5844807 w 7467600"/>
              <a:gd name="connsiteY803" fmla="*/ 870718 h 6858000"/>
              <a:gd name="connsiteX804" fmla="*/ 5862975 w 7467600"/>
              <a:gd name="connsiteY804" fmla="*/ 869756 h 6858000"/>
              <a:gd name="connsiteX805" fmla="*/ 5920887 w 7467600"/>
              <a:gd name="connsiteY805" fmla="*/ 865929 h 6858000"/>
              <a:gd name="connsiteX806" fmla="*/ 5504425 w 7467600"/>
              <a:gd name="connsiteY806" fmla="*/ 848067 h 6858000"/>
              <a:gd name="connsiteX807" fmla="*/ 3607114 w 7467600"/>
              <a:gd name="connsiteY807" fmla="*/ 467441 h 6858000"/>
              <a:gd name="connsiteX808" fmla="*/ 3296242 w 7467600"/>
              <a:gd name="connsiteY808" fmla="*/ 807991 h 6858000"/>
              <a:gd name="connsiteX809" fmla="*/ 3174674 w 7467600"/>
              <a:gd name="connsiteY809" fmla="*/ 919759 h 6858000"/>
              <a:gd name="connsiteX810" fmla="*/ 3042978 w 7467600"/>
              <a:gd name="connsiteY810" fmla="*/ 1054894 h 6858000"/>
              <a:gd name="connsiteX811" fmla="*/ 2968914 w 7467600"/>
              <a:gd name="connsiteY811" fmla="*/ 1133756 h 6858000"/>
              <a:gd name="connsiteX812" fmla="*/ 3103823 w 7467600"/>
              <a:gd name="connsiteY812" fmla="*/ 1026814 h 6858000"/>
              <a:gd name="connsiteX813" fmla="*/ 3607114 w 7467600"/>
              <a:gd name="connsiteY813" fmla="*/ 467441 h 6858000"/>
              <a:gd name="connsiteX814" fmla="*/ 3744487 w 7467600"/>
              <a:gd name="connsiteY814" fmla="*/ 383136 h 6858000"/>
              <a:gd name="connsiteX815" fmla="*/ 3970213 w 7467600"/>
              <a:gd name="connsiteY815" fmla="*/ 995559 h 6858000"/>
              <a:gd name="connsiteX816" fmla="*/ 3744487 w 7467600"/>
              <a:gd name="connsiteY816" fmla="*/ 383136 h 6858000"/>
              <a:gd name="connsiteX817" fmla="*/ 3624562 w 7467600"/>
              <a:gd name="connsiteY817" fmla="*/ 367041 h 6858000"/>
              <a:gd name="connsiteX818" fmla="*/ 3489712 w 7467600"/>
              <a:gd name="connsiteY818" fmla="*/ 485386 h 6858000"/>
              <a:gd name="connsiteX819" fmla="*/ 3182994 w 7467600"/>
              <a:gd name="connsiteY819" fmla="*/ 828265 h 6858000"/>
              <a:gd name="connsiteX820" fmla="*/ 2892114 w 7467600"/>
              <a:gd name="connsiteY820" fmla="*/ 1172635 h 6858000"/>
              <a:gd name="connsiteX821" fmla="*/ 3021459 w 7467600"/>
              <a:gd name="connsiteY821" fmla="*/ 1035385 h 6858000"/>
              <a:gd name="connsiteX822" fmla="*/ 3153873 w 7467600"/>
              <a:gd name="connsiteY822" fmla="*/ 898971 h 6858000"/>
              <a:gd name="connsiteX823" fmla="*/ 3276511 w 7467600"/>
              <a:gd name="connsiteY823" fmla="*/ 786423 h 6858000"/>
              <a:gd name="connsiteX824" fmla="*/ 3584154 w 7467600"/>
              <a:gd name="connsiteY824" fmla="*/ 448218 h 6858000"/>
              <a:gd name="connsiteX825" fmla="*/ 3624562 w 7467600"/>
              <a:gd name="connsiteY825" fmla="*/ 367041 h 6858000"/>
              <a:gd name="connsiteX826" fmla="*/ 3766672 w 7467600"/>
              <a:gd name="connsiteY826" fmla="*/ 359429 h 6858000"/>
              <a:gd name="connsiteX827" fmla="*/ 3996338 w 7467600"/>
              <a:gd name="connsiteY827" fmla="*/ 968237 h 6858000"/>
              <a:gd name="connsiteX828" fmla="*/ 3766672 w 7467600"/>
              <a:gd name="connsiteY828" fmla="*/ 359429 h 6858000"/>
              <a:gd name="connsiteX829" fmla="*/ 5805386 w 7467600"/>
              <a:gd name="connsiteY829" fmla="*/ 239240 h 6858000"/>
              <a:gd name="connsiteX830" fmla="*/ 5736947 w 7467600"/>
              <a:gd name="connsiteY830" fmla="*/ 261367 h 6858000"/>
              <a:gd name="connsiteX831" fmla="*/ 5427012 w 7467600"/>
              <a:gd name="connsiteY831" fmla="*/ 311272 h 6858000"/>
              <a:gd name="connsiteX832" fmla="*/ 5147818 w 7467600"/>
              <a:gd name="connsiteY832" fmla="*/ 322112 h 6858000"/>
              <a:gd name="connsiteX833" fmla="*/ 5060854 w 7467600"/>
              <a:gd name="connsiteY833" fmla="*/ 311882 h 6858000"/>
              <a:gd name="connsiteX834" fmla="*/ 4945989 w 7467600"/>
              <a:gd name="connsiteY834" fmla="*/ 300516 h 6858000"/>
              <a:gd name="connsiteX835" fmla="*/ 5410479 w 7467600"/>
              <a:gd name="connsiteY835" fmla="*/ 348434 h 6858000"/>
              <a:gd name="connsiteX836" fmla="*/ 5805386 w 7467600"/>
              <a:gd name="connsiteY836" fmla="*/ 239240 h 6858000"/>
              <a:gd name="connsiteX837" fmla="*/ 5905192 w 7467600"/>
              <a:gd name="connsiteY837" fmla="*/ 163079 h 6858000"/>
              <a:gd name="connsiteX838" fmla="*/ 5865655 w 7467600"/>
              <a:gd name="connsiteY838" fmla="*/ 171901 h 6858000"/>
              <a:gd name="connsiteX839" fmla="*/ 5259740 w 7467600"/>
              <a:gd name="connsiteY839" fmla="*/ 257013 h 6858000"/>
              <a:gd name="connsiteX840" fmla="*/ 5208466 w 7467600"/>
              <a:gd name="connsiteY840" fmla="*/ 257550 h 6858000"/>
              <a:gd name="connsiteX841" fmla="*/ 4980204 w 7467600"/>
              <a:gd name="connsiteY841" fmla="*/ 271903 h 6858000"/>
              <a:gd name="connsiteX842" fmla="*/ 5068068 w 7467600"/>
              <a:gd name="connsiteY842" fmla="*/ 282244 h 6858000"/>
              <a:gd name="connsiteX843" fmla="*/ 5153231 w 7467600"/>
              <a:gd name="connsiteY843" fmla="*/ 292240 h 6858000"/>
              <a:gd name="connsiteX844" fmla="*/ 5426491 w 7467600"/>
              <a:gd name="connsiteY844" fmla="*/ 281128 h 6858000"/>
              <a:gd name="connsiteX845" fmla="*/ 5731212 w 7467600"/>
              <a:gd name="connsiteY845" fmla="*/ 231951 h 6858000"/>
              <a:gd name="connsiteX846" fmla="*/ 5905192 w 7467600"/>
              <a:gd name="connsiteY846" fmla="*/ 163079 h 6858000"/>
              <a:gd name="connsiteX847" fmla="*/ 5944437 w 7467600"/>
              <a:gd name="connsiteY847" fmla="*/ 113829 h 6858000"/>
              <a:gd name="connsiteX848" fmla="*/ 5825032 w 7467600"/>
              <a:gd name="connsiteY848" fmla="*/ 146405 h 6858000"/>
              <a:gd name="connsiteX849" fmla="*/ 4955599 w 7467600"/>
              <a:gd name="connsiteY849" fmla="*/ 247008 h 6858000"/>
              <a:gd name="connsiteX850" fmla="*/ 5210104 w 7467600"/>
              <a:gd name="connsiteY850" fmla="*/ 228123 h 6858000"/>
              <a:gd name="connsiteX851" fmla="*/ 5261015 w 7467600"/>
              <a:gd name="connsiteY851" fmla="*/ 227087 h 6858000"/>
              <a:gd name="connsiteX852" fmla="*/ 5861181 w 7467600"/>
              <a:gd name="connsiteY852" fmla="*/ 143093 h 6858000"/>
              <a:gd name="connsiteX853" fmla="*/ 5961252 w 7467600"/>
              <a:gd name="connsiteY853" fmla="*/ 114820 h 6858000"/>
              <a:gd name="connsiteX854" fmla="*/ 5944437 w 7467600"/>
              <a:gd name="connsiteY854" fmla="*/ 113829 h 6858000"/>
              <a:gd name="connsiteX855" fmla="*/ 3882765 w 7467600"/>
              <a:gd name="connsiteY855" fmla="*/ 0 h 6858000"/>
              <a:gd name="connsiteX856" fmla="*/ 3995099 w 7467600"/>
              <a:gd name="connsiteY856" fmla="*/ 0 h 6858000"/>
              <a:gd name="connsiteX857" fmla="*/ 4163818 w 7467600"/>
              <a:gd name="connsiteY857" fmla="*/ 234104 h 6858000"/>
              <a:gd name="connsiteX858" fmla="*/ 4172099 w 7467600"/>
              <a:gd name="connsiteY858" fmla="*/ 234207 h 6858000"/>
              <a:gd name="connsiteX859" fmla="*/ 4784282 w 7467600"/>
              <a:gd name="connsiteY859" fmla="*/ 276561 h 6858000"/>
              <a:gd name="connsiteX860" fmla="*/ 4801687 w 7467600"/>
              <a:gd name="connsiteY860" fmla="*/ 267764 h 6858000"/>
              <a:gd name="connsiteX861" fmla="*/ 6082788 w 7467600"/>
              <a:gd name="connsiteY861" fmla="*/ 64119 h 6858000"/>
              <a:gd name="connsiteX862" fmla="*/ 6099442 w 7467600"/>
              <a:gd name="connsiteY862" fmla="*/ 82568 h 6858000"/>
              <a:gd name="connsiteX863" fmla="*/ 4804137 w 7467600"/>
              <a:gd name="connsiteY863" fmla="*/ 320931 h 6858000"/>
              <a:gd name="connsiteX864" fmla="*/ 4227047 w 7467600"/>
              <a:gd name="connsiteY864" fmla="*/ 313415 h 6858000"/>
              <a:gd name="connsiteX865" fmla="*/ 4346041 w 7467600"/>
              <a:gd name="connsiteY865" fmla="*/ 456086 h 6858000"/>
              <a:gd name="connsiteX866" fmla="*/ 4870967 w 7467600"/>
              <a:gd name="connsiteY866" fmla="*/ 963061 h 6858000"/>
              <a:gd name="connsiteX867" fmla="*/ 4889647 w 7467600"/>
              <a:gd name="connsiteY867" fmla="*/ 957147 h 6858000"/>
              <a:gd name="connsiteX868" fmla="*/ 5422504 w 7467600"/>
              <a:gd name="connsiteY868" fmla="*/ 805191 h 6858000"/>
              <a:gd name="connsiteX869" fmla="*/ 6087656 w 7467600"/>
              <a:gd name="connsiteY869" fmla="*/ 826703 h 6858000"/>
              <a:gd name="connsiteX870" fmla="*/ 6058717 w 7467600"/>
              <a:gd name="connsiteY870" fmla="*/ 865992 h 6858000"/>
              <a:gd name="connsiteX871" fmla="*/ 4974153 w 7467600"/>
              <a:gd name="connsiteY871" fmla="*/ 1045456 h 6858000"/>
              <a:gd name="connsiteX872" fmla="*/ 5627835 w 7467600"/>
              <a:gd name="connsiteY872" fmla="*/ 1472077 h 6858000"/>
              <a:gd name="connsiteX873" fmla="*/ 5629817 w 7467600"/>
              <a:gd name="connsiteY873" fmla="*/ 1471412 h 6858000"/>
              <a:gd name="connsiteX874" fmla="*/ 5634124 w 7467600"/>
              <a:gd name="connsiteY874" fmla="*/ 1470572 h 6858000"/>
              <a:gd name="connsiteX875" fmla="*/ 5755832 w 7467600"/>
              <a:gd name="connsiteY875" fmla="*/ 1383886 h 6858000"/>
              <a:gd name="connsiteX876" fmla="*/ 6014186 w 7467600"/>
              <a:gd name="connsiteY876" fmla="*/ 1279799 h 6858000"/>
              <a:gd name="connsiteX877" fmla="*/ 6901619 w 7467600"/>
              <a:gd name="connsiteY877" fmla="*/ 1047874 h 6858000"/>
              <a:gd name="connsiteX878" fmla="*/ 6931566 w 7467600"/>
              <a:gd name="connsiteY878" fmla="*/ 1062034 h 6858000"/>
              <a:gd name="connsiteX879" fmla="*/ 5790982 w 7467600"/>
              <a:gd name="connsiteY879" fmla="*/ 1561380 h 6858000"/>
              <a:gd name="connsiteX880" fmla="*/ 6188971 w 7467600"/>
              <a:gd name="connsiteY880" fmla="*/ 1755168 h 6858000"/>
              <a:gd name="connsiteX881" fmla="*/ 6202446 w 7467600"/>
              <a:gd name="connsiteY881" fmla="*/ 1752268 h 6858000"/>
              <a:gd name="connsiteX882" fmla="*/ 7179560 w 7467600"/>
              <a:gd name="connsiteY882" fmla="*/ 1467551 h 6858000"/>
              <a:gd name="connsiteX883" fmla="*/ 7158730 w 7467600"/>
              <a:gd name="connsiteY883" fmla="*/ 1507835 h 6858000"/>
              <a:gd name="connsiteX884" fmla="*/ 6326959 w 7467600"/>
              <a:gd name="connsiteY884" fmla="*/ 1817686 h 6858000"/>
              <a:gd name="connsiteX885" fmla="*/ 6537433 w 7467600"/>
              <a:gd name="connsiteY885" fmla="*/ 1907790 h 6858000"/>
              <a:gd name="connsiteX886" fmla="*/ 6550221 w 7467600"/>
              <a:gd name="connsiteY886" fmla="*/ 1910729 h 6858000"/>
              <a:gd name="connsiteX887" fmla="*/ 6964438 w 7467600"/>
              <a:gd name="connsiteY887" fmla="*/ 2209505 h 6858000"/>
              <a:gd name="connsiteX888" fmla="*/ 7367862 w 7467600"/>
              <a:gd name="connsiteY888" fmla="*/ 2806833 h 6858000"/>
              <a:gd name="connsiteX889" fmla="*/ 7364329 w 7467600"/>
              <a:gd name="connsiteY889" fmla="*/ 2826907 h 6858000"/>
              <a:gd name="connsiteX890" fmla="*/ 7290545 w 7467600"/>
              <a:gd name="connsiteY890" fmla="*/ 2850663 h 6858000"/>
              <a:gd name="connsiteX891" fmla="*/ 6472036 w 7467600"/>
              <a:gd name="connsiteY891" fmla="*/ 1959003 h 6858000"/>
              <a:gd name="connsiteX892" fmla="*/ 5792897 w 7467600"/>
              <a:gd name="connsiteY892" fmla="*/ 1647747 h 6858000"/>
              <a:gd name="connsiteX893" fmla="*/ 5842751 w 7467600"/>
              <a:gd name="connsiteY893" fmla="*/ 1816112 h 6858000"/>
              <a:gd name="connsiteX894" fmla="*/ 5847424 w 7467600"/>
              <a:gd name="connsiteY894" fmla="*/ 1815776 h 6858000"/>
              <a:gd name="connsiteX895" fmla="*/ 6399821 w 7467600"/>
              <a:gd name="connsiteY895" fmla="*/ 2344799 h 6858000"/>
              <a:gd name="connsiteX896" fmla="*/ 6323232 w 7467600"/>
              <a:gd name="connsiteY896" fmla="*/ 2389634 h 6858000"/>
              <a:gd name="connsiteX897" fmla="*/ 5942958 w 7467600"/>
              <a:gd name="connsiteY897" fmla="*/ 2077708 h 6858000"/>
              <a:gd name="connsiteX898" fmla="*/ 5921559 w 7467600"/>
              <a:gd name="connsiteY898" fmla="*/ 2378596 h 6858000"/>
              <a:gd name="connsiteX899" fmla="*/ 5817651 w 7467600"/>
              <a:gd name="connsiteY899" fmla="*/ 3023919 h 6858000"/>
              <a:gd name="connsiteX900" fmla="*/ 5729634 w 7467600"/>
              <a:gd name="connsiteY900" fmla="*/ 3051849 h 6858000"/>
              <a:gd name="connsiteX901" fmla="*/ 5611018 w 7467600"/>
              <a:gd name="connsiteY901" fmla="*/ 2316769 h 6858000"/>
              <a:gd name="connsiteX902" fmla="*/ 5687608 w 7467600"/>
              <a:gd name="connsiteY902" fmla="*/ 2039972 h 6858000"/>
              <a:gd name="connsiteX903" fmla="*/ 5657554 w 7467600"/>
              <a:gd name="connsiteY903" fmla="*/ 1576445 h 6858000"/>
              <a:gd name="connsiteX904" fmla="*/ 5150475 w 7467600"/>
              <a:gd name="connsiteY904" fmla="*/ 1274012 h 6858000"/>
              <a:gd name="connsiteX905" fmla="*/ 5349142 w 7467600"/>
              <a:gd name="connsiteY905" fmla="*/ 2204405 h 6858000"/>
              <a:gd name="connsiteX906" fmla="*/ 5262214 w 7467600"/>
              <a:gd name="connsiteY906" fmla="*/ 2233836 h 6858000"/>
              <a:gd name="connsiteX907" fmla="*/ 4981539 w 7467600"/>
              <a:gd name="connsiteY907" fmla="*/ 1542201 h 6858000"/>
              <a:gd name="connsiteX908" fmla="*/ 4958461 w 7467600"/>
              <a:gd name="connsiteY908" fmla="*/ 1136957 h 6858000"/>
              <a:gd name="connsiteX909" fmla="*/ 4655015 w 7467600"/>
              <a:gd name="connsiteY909" fmla="*/ 891426 h 6858000"/>
              <a:gd name="connsiteX910" fmla="*/ 4348002 w 7467600"/>
              <a:gd name="connsiteY910" fmla="*/ 2205895 h 6858000"/>
              <a:gd name="connsiteX911" fmla="*/ 4262250 w 7467600"/>
              <a:gd name="connsiteY911" fmla="*/ 2219972 h 6858000"/>
              <a:gd name="connsiteX912" fmla="*/ 4550611 w 7467600"/>
              <a:gd name="connsiteY912" fmla="*/ 817540 h 6858000"/>
              <a:gd name="connsiteX913" fmla="*/ 4564418 w 7467600"/>
              <a:gd name="connsiteY913" fmla="*/ 808293 h 6858000"/>
              <a:gd name="connsiteX914" fmla="*/ 4266388 w 7467600"/>
              <a:gd name="connsiteY914" fmla="*/ 500083 h 6858000"/>
              <a:gd name="connsiteX915" fmla="*/ 4032842 w 7467600"/>
              <a:gd name="connsiteY915" fmla="*/ 211809 h 6858000"/>
              <a:gd name="connsiteX916" fmla="*/ 3882765 w 7467600"/>
              <a:gd name="connsiteY916" fmla="*/ 0 h 6858000"/>
              <a:gd name="connsiteX917" fmla="*/ 3721337 w 7467600"/>
              <a:gd name="connsiteY917" fmla="*/ 0 h 6858000"/>
              <a:gd name="connsiteX918" fmla="*/ 3797544 w 7467600"/>
              <a:gd name="connsiteY918" fmla="*/ 0 h 6858000"/>
              <a:gd name="connsiteX919" fmla="*/ 3775734 w 7467600"/>
              <a:gd name="connsiteY919" fmla="*/ 95131 h 6858000"/>
              <a:gd name="connsiteX920" fmla="*/ 3724807 w 7467600"/>
              <a:gd name="connsiteY920" fmla="*/ 272257 h 6858000"/>
              <a:gd name="connsiteX921" fmla="*/ 3726844 w 7467600"/>
              <a:gd name="connsiteY921" fmla="*/ 282988 h 6858000"/>
              <a:gd name="connsiteX922" fmla="*/ 3742664 w 7467600"/>
              <a:gd name="connsiteY922" fmla="*/ 279918 h 6858000"/>
              <a:gd name="connsiteX923" fmla="*/ 4103910 w 7467600"/>
              <a:gd name="connsiteY923" fmla="*/ 1161917 h 6858000"/>
              <a:gd name="connsiteX924" fmla="*/ 4020269 w 7467600"/>
              <a:gd name="connsiteY924" fmla="*/ 1200406 h 6858000"/>
              <a:gd name="connsiteX925" fmla="*/ 3674882 w 7467600"/>
              <a:gd name="connsiteY925" fmla="*/ 488524 h 6858000"/>
              <a:gd name="connsiteX926" fmla="*/ 3132682 w 7467600"/>
              <a:gd name="connsiteY926" fmla="*/ 1072284 h 6858000"/>
              <a:gd name="connsiteX927" fmla="*/ 2716346 w 7467600"/>
              <a:gd name="connsiteY927" fmla="*/ 1276376 h 6858000"/>
              <a:gd name="connsiteX928" fmla="*/ 2716772 w 7467600"/>
              <a:gd name="connsiteY928" fmla="*/ 1255462 h 6858000"/>
              <a:gd name="connsiteX929" fmla="*/ 3471096 w 7467600"/>
              <a:gd name="connsiteY929" fmla="*/ 437072 h 6858000"/>
              <a:gd name="connsiteX930" fmla="*/ 3639057 w 7467600"/>
              <a:gd name="connsiteY930" fmla="*/ 286334 h 6858000"/>
              <a:gd name="connsiteX931" fmla="*/ 3640309 w 7467600"/>
              <a:gd name="connsiteY931" fmla="*/ 284664 h 6858000"/>
              <a:gd name="connsiteX932" fmla="*/ 3646022 w 7467600"/>
              <a:gd name="connsiteY932" fmla="*/ 276711 h 6858000"/>
              <a:gd name="connsiteX933" fmla="*/ 3707943 w 7467600"/>
              <a:gd name="connsiteY933" fmla="*/ 65958 h 6858000"/>
              <a:gd name="connsiteX934" fmla="*/ 3721337 w 7467600"/>
              <a:gd name="connsiteY934" fmla="*/ 0 h 6858000"/>
              <a:gd name="connsiteX935" fmla="*/ 2867960 w 7467600"/>
              <a:gd name="connsiteY935" fmla="*/ 0 h 6858000"/>
              <a:gd name="connsiteX936" fmla="*/ 2926351 w 7467600"/>
              <a:gd name="connsiteY936" fmla="*/ 0 h 6858000"/>
              <a:gd name="connsiteX937" fmla="*/ 2902823 w 7467600"/>
              <a:gd name="connsiteY937" fmla="*/ 262929 h 6858000"/>
              <a:gd name="connsiteX938" fmla="*/ 2940663 w 7467600"/>
              <a:gd name="connsiteY938" fmla="*/ 140884 h 6858000"/>
              <a:gd name="connsiteX939" fmla="*/ 2947039 w 7467600"/>
              <a:gd name="connsiteY939" fmla="*/ 122524 h 6858000"/>
              <a:gd name="connsiteX940" fmla="*/ 2984316 w 7467600"/>
              <a:gd name="connsiteY940" fmla="*/ 0 h 6858000"/>
              <a:gd name="connsiteX941" fmla="*/ 3016114 w 7467600"/>
              <a:gd name="connsiteY941" fmla="*/ 0 h 6858000"/>
              <a:gd name="connsiteX942" fmla="*/ 2979949 w 7467600"/>
              <a:gd name="connsiteY942" fmla="*/ 119274 h 6858000"/>
              <a:gd name="connsiteX943" fmla="*/ 3023879 w 7467600"/>
              <a:gd name="connsiteY943" fmla="*/ 0 h 6858000"/>
              <a:gd name="connsiteX944" fmla="*/ 3105400 w 7467600"/>
              <a:gd name="connsiteY944" fmla="*/ 0 h 6858000"/>
              <a:gd name="connsiteX945" fmla="*/ 3094669 w 7467600"/>
              <a:gd name="connsiteY945" fmla="*/ 30308 h 6858000"/>
              <a:gd name="connsiteX946" fmla="*/ 2901945 w 7467600"/>
              <a:gd name="connsiteY946" fmla="*/ 466538 h 6858000"/>
              <a:gd name="connsiteX947" fmla="*/ 2815209 w 7467600"/>
              <a:gd name="connsiteY947" fmla="*/ 497361 h 6858000"/>
              <a:gd name="connsiteX948" fmla="*/ 2844845 w 7467600"/>
              <a:gd name="connsiteY948" fmla="*/ 127638 h 6858000"/>
              <a:gd name="connsiteX949" fmla="*/ 2867960 w 7467600"/>
              <a:gd name="connsiteY949" fmla="*/ 0 h 6858000"/>
              <a:gd name="connsiteX950" fmla="*/ 1057230 w 7467600"/>
              <a:gd name="connsiteY950" fmla="*/ 0 h 6858000"/>
              <a:gd name="connsiteX951" fmla="*/ 1111003 w 7467600"/>
              <a:gd name="connsiteY951" fmla="*/ 0 h 6858000"/>
              <a:gd name="connsiteX952" fmla="*/ 1125553 w 7467600"/>
              <a:gd name="connsiteY952" fmla="*/ 52588 h 6858000"/>
              <a:gd name="connsiteX953" fmla="*/ 1304276 w 7467600"/>
              <a:gd name="connsiteY953" fmla="*/ 476275 h 6858000"/>
              <a:gd name="connsiteX954" fmla="*/ 1492066 w 7467600"/>
              <a:gd name="connsiteY954" fmla="*/ 886333 h 6858000"/>
              <a:gd name="connsiteX955" fmla="*/ 1423698 w 7467600"/>
              <a:gd name="connsiteY955" fmla="*/ 710817 h 6858000"/>
              <a:gd name="connsiteX956" fmla="*/ 1357609 w 7467600"/>
              <a:gd name="connsiteY956" fmla="*/ 532892 h 6858000"/>
              <a:gd name="connsiteX957" fmla="*/ 1309550 w 7467600"/>
              <a:gd name="connsiteY957" fmla="*/ 374031 h 6858000"/>
              <a:gd name="connsiteX958" fmla="*/ 1193673 w 7467600"/>
              <a:gd name="connsiteY958" fmla="*/ 49533 h 6858000"/>
              <a:gd name="connsiteX959" fmla="*/ 1164391 w 7467600"/>
              <a:gd name="connsiteY959" fmla="*/ 0 h 6858000"/>
              <a:gd name="connsiteX960" fmla="*/ 1200666 w 7467600"/>
              <a:gd name="connsiteY960" fmla="*/ 0 h 6858000"/>
              <a:gd name="connsiteX961" fmla="*/ 1223408 w 7467600"/>
              <a:gd name="connsiteY961" fmla="*/ 38996 h 6858000"/>
              <a:gd name="connsiteX962" fmla="*/ 1339635 w 7467600"/>
              <a:gd name="connsiteY962" fmla="*/ 365517 h 6858000"/>
              <a:gd name="connsiteX963" fmla="*/ 1387469 w 7467600"/>
              <a:gd name="connsiteY963" fmla="*/ 523079 h 6858000"/>
              <a:gd name="connsiteX964" fmla="*/ 1452685 w 7467600"/>
              <a:gd name="connsiteY964" fmla="*/ 699806 h 6858000"/>
              <a:gd name="connsiteX965" fmla="*/ 1492092 w 7467600"/>
              <a:gd name="connsiteY965" fmla="*/ 800424 h 6858000"/>
              <a:gd name="connsiteX966" fmla="*/ 1455302 w 7467600"/>
              <a:gd name="connsiteY966" fmla="*/ 632913 h 6858000"/>
              <a:gd name="connsiteX967" fmla="*/ 1222336 w 7467600"/>
              <a:gd name="connsiteY967" fmla="*/ 9480 h 6858000"/>
              <a:gd name="connsiteX968" fmla="*/ 1214634 w 7467600"/>
              <a:gd name="connsiteY968" fmla="*/ 0 h 6858000"/>
              <a:gd name="connsiteX969" fmla="*/ 1289827 w 7467600"/>
              <a:gd name="connsiteY969" fmla="*/ 0 h 6858000"/>
              <a:gd name="connsiteX970" fmla="*/ 1321076 w 7467600"/>
              <a:gd name="connsiteY970" fmla="*/ 59722 h 6858000"/>
              <a:gd name="connsiteX971" fmla="*/ 1512579 w 7467600"/>
              <a:gd name="connsiteY971" fmla="*/ 626441 h 6858000"/>
              <a:gd name="connsiteX972" fmla="*/ 1506076 w 7467600"/>
              <a:gd name="connsiteY972" fmla="*/ 1089289 h 6858000"/>
              <a:gd name="connsiteX973" fmla="*/ 1486346 w 7467600"/>
              <a:gd name="connsiteY973" fmla="*/ 1079919 h 6858000"/>
              <a:gd name="connsiteX974" fmla="*/ 1070511 w 7467600"/>
              <a:gd name="connsiteY974" fmla="*/ 48609 h 6858000"/>
              <a:gd name="connsiteX975" fmla="*/ 1057230 w 7467600"/>
              <a:gd name="connsiteY975" fmla="*/ 0 h 6858000"/>
              <a:gd name="connsiteX976" fmla="*/ 43151 w 7467600"/>
              <a:gd name="connsiteY976" fmla="*/ 0 h 6858000"/>
              <a:gd name="connsiteX977" fmla="*/ 95283 w 7467600"/>
              <a:gd name="connsiteY977" fmla="*/ 0 h 6858000"/>
              <a:gd name="connsiteX978" fmla="*/ 300708 w 7467600"/>
              <a:gd name="connsiteY978" fmla="*/ 154571 h 6858000"/>
              <a:gd name="connsiteX979" fmla="*/ 530414 w 7467600"/>
              <a:gd name="connsiteY979" fmla="*/ 354673 h 6858000"/>
              <a:gd name="connsiteX980" fmla="*/ 333785 w 7467600"/>
              <a:gd name="connsiteY980" fmla="*/ 161564 h 6858000"/>
              <a:gd name="connsiteX981" fmla="*/ 147005 w 7467600"/>
              <a:gd name="connsiteY981" fmla="*/ 0 h 6858000"/>
              <a:gd name="connsiteX982" fmla="*/ 272509 w 7467600"/>
              <a:gd name="connsiteY982" fmla="*/ 0 h 6858000"/>
              <a:gd name="connsiteX983" fmla="*/ 326276 w 7467600"/>
              <a:gd name="connsiteY983" fmla="*/ 45847 h 6858000"/>
              <a:gd name="connsiteX984" fmla="*/ 823759 w 7467600"/>
              <a:gd name="connsiteY984" fmla="*/ 574145 h 6858000"/>
              <a:gd name="connsiteX985" fmla="*/ 811254 w 7467600"/>
              <a:gd name="connsiteY985" fmla="*/ 665546 h 6858000"/>
              <a:gd name="connsiteX986" fmla="*/ 154042 w 7467600"/>
              <a:gd name="connsiteY986" fmla="*/ 261522 h 6858000"/>
              <a:gd name="connsiteX987" fmla="*/ 13550 w 7467600"/>
              <a:gd name="connsiteY987" fmla="*/ 158423 h 6858000"/>
              <a:gd name="connsiteX988" fmla="*/ 0 w 7467600"/>
              <a:gd name="connsiteY988" fmla="*/ 146618 h 6858000"/>
              <a:gd name="connsiteX989" fmla="*/ 0 w 7467600"/>
              <a:gd name="connsiteY989" fmla="*/ 59161 h 6858000"/>
              <a:gd name="connsiteX990" fmla="*/ 45427 w 7467600"/>
              <a:gd name="connsiteY990" fmla="*/ 101078 h 6858000"/>
              <a:gd name="connsiteX991" fmla="*/ 630103 w 7467600"/>
              <a:gd name="connsiteY991" fmla="*/ 485885 h 6858000"/>
              <a:gd name="connsiteX992" fmla="*/ 532040 w 7467600"/>
              <a:gd name="connsiteY992" fmla="*/ 399359 h 6858000"/>
              <a:gd name="connsiteX993" fmla="*/ 517618 w 7467600"/>
              <a:gd name="connsiteY993" fmla="*/ 385726 h 6858000"/>
              <a:gd name="connsiteX994" fmla="*/ 285074 w 7467600"/>
              <a:gd name="connsiteY994" fmla="*/ 182755 h 6858000"/>
              <a:gd name="connsiteX995" fmla="*/ 43151 w 7467600"/>
              <a:gd name="connsiteY99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41225 h 6858000"/>
              <a:gd name="connsiteX138" fmla="*/ 7467600 w 7467600"/>
              <a:gd name="connsiteY138" fmla="*/ 5277736 h 6858000"/>
              <a:gd name="connsiteX139" fmla="*/ 1903353 w 7467600"/>
              <a:gd name="connsiteY139" fmla="*/ 5044827 h 6858000"/>
              <a:gd name="connsiteX140" fmla="*/ 1936931 w 7467600"/>
              <a:gd name="connsiteY140" fmla="*/ 5093954 h 6858000"/>
              <a:gd name="connsiteX141" fmla="*/ 2195868 w 7467600"/>
              <a:gd name="connsiteY141" fmla="*/ 5396574 h 6858000"/>
              <a:gd name="connsiteX142" fmla="*/ 2088852 w 7467600"/>
              <a:gd name="connsiteY142" fmla="*/ 5166123 h 6858000"/>
              <a:gd name="connsiteX143" fmla="*/ 1958241 w 7467600"/>
              <a:gd name="connsiteY143" fmla="*/ 5067955 h 6858000"/>
              <a:gd name="connsiteX144" fmla="*/ 1903353 w 7467600"/>
              <a:gd name="connsiteY144" fmla="*/ 5044827 h 6858000"/>
              <a:gd name="connsiteX145" fmla="*/ 1979378 w 7467600"/>
              <a:gd name="connsiteY145" fmla="*/ 4769504 h 6858000"/>
              <a:gd name="connsiteX146" fmla="*/ 2882120 w 7467600"/>
              <a:gd name="connsiteY146" fmla="*/ 5064547 h 6858000"/>
              <a:gd name="connsiteX147" fmla="*/ 2793103 w 7467600"/>
              <a:gd name="connsiteY147" fmla="*/ 5039699 h 6858000"/>
              <a:gd name="connsiteX148" fmla="*/ 2770041 w 7467600"/>
              <a:gd name="connsiteY148" fmla="*/ 5033634 h 6858000"/>
              <a:gd name="connsiteX149" fmla="*/ 1979378 w 7467600"/>
              <a:gd name="connsiteY149" fmla="*/ 4769504 h 6858000"/>
              <a:gd name="connsiteX150" fmla="*/ 1927410 w 7467600"/>
              <a:gd name="connsiteY150" fmla="*/ 4716164 h 6858000"/>
              <a:gd name="connsiteX151" fmla="*/ 1959587 w 7467600"/>
              <a:gd name="connsiteY151" fmla="*/ 4728849 h 6858000"/>
              <a:gd name="connsiteX152" fmla="*/ 2777707 w 7467600"/>
              <a:gd name="connsiteY152" fmla="*/ 5003991 h 6858000"/>
              <a:gd name="connsiteX153" fmla="*/ 2800768 w 7467600"/>
              <a:gd name="connsiteY153" fmla="*/ 5010056 h 6858000"/>
              <a:gd name="connsiteX154" fmla="*/ 2879408 w 7467600"/>
              <a:gd name="connsiteY154" fmla="*/ 5031590 h 6858000"/>
              <a:gd name="connsiteX155" fmla="*/ 2862295 w 7467600"/>
              <a:gd name="connsiteY155" fmla="*/ 5022958 h 6858000"/>
              <a:gd name="connsiteX156" fmla="*/ 2813343 w 7467600"/>
              <a:gd name="connsiteY156" fmla="*/ 4998369 h 6858000"/>
              <a:gd name="connsiteX157" fmla="*/ 2646245 w 7467600"/>
              <a:gd name="connsiteY157" fmla="*/ 4930999 h 6858000"/>
              <a:gd name="connsiteX158" fmla="*/ 1999243 w 7467600"/>
              <a:gd name="connsiteY158" fmla="*/ 4730524 h 6858000"/>
              <a:gd name="connsiteX159" fmla="*/ 1979527 w 7467600"/>
              <a:gd name="connsiteY159" fmla="*/ 4726651 h 6858000"/>
              <a:gd name="connsiteX160" fmla="*/ 1927410 w 7467600"/>
              <a:gd name="connsiteY160" fmla="*/ 4716164 h 6858000"/>
              <a:gd name="connsiteX161" fmla="*/ 1997014 w 7467600"/>
              <a:gd name="connsiteY161" fmla="*/ 4698007 h 6858000"/>
              <a:gd name="connsiteX162" fmla="*/ 2005458 w 7467600"/>
              <a:gd name="connsiteY162" fmla="*/ 4699540 h 6858000"/>
              <a:gd name="connsiteX163" fmla="*/ 2657186 w 7467600"/>
              <a:gd name="connsiteY163" fmla="*/ 4901687 h 6858000"/>
              <a:gd name="connsiteX164" fmla="*/ 2826662 w 7467600"/>
              <a:gd name="connsiteY164" fmla="*/ 4970362 h 6858000"/>
              <a:gd name="connsiteX165" fmla="*/ 2876100 w 7467600"/>
              <a:gd name="connsiteY165" fmla="*/ 4995397 h 6858000"/>
              <a:gd name="connsiteX166" fmla="*/ 3042600 w 7467600"/>
              <a:gd name="connsiteY166" fmla="*/ 5059532 h 6858000"/>
              <a:gd name="connsiteX167" fmla="*/ 1997014 w 7467600"/>
              <a:gd name="connsiteY167" fmla="*/ 4698007 h 6858000"/>
              <a:gd name="connsiteX168" fmla="*/ 2305292 w 7467600"/>
              <a:gd name="connsiteY168" fmla="*/ 4219492 h 6858000"/>
              <a:gd name="connsiteX169" fmla="*/ 3360922 w 7467600"/>
              <a:gd name="connsiteY169" fmla="*/ 4529373 h 6858000"/>
              <a:gd name="connsiteX170" fmla="*/ 3492420 w 7467600"/>
              <a:gd name="connsiteY170" fmla="*/ 4510145 h 6858000"/>
              <a:gd name="connsiteX171" fmla="*/ 3364086 w 7467600"/>
              <a:gd name="connsiteY171" fmla="*/ 4480340 h 6858000"/>
              <a:gd name="connsiteX172" fmla="*/ 3225818 w 7467600"/>
              <a:gd name="connsiteY172" fmla="*/ 4411822 h 6858000"/>
              <a:gd name="connsiteX173" fmla="*/ 3129696 w 7467600"/>
              <a:gd name="connsiteY173" fmla="*/ 4360704 h 6858000"/>
              <a:gd name="connsiteX174" fmla="*/ 2814545 w 7467600"/>
              <a:gd name="connsiteY174" fmla="*/ 4282955 h 6858000"/>
              <a:gd name="connsiteX175" fmla="*/ 2305292 w 7467600"/>
              <a:gd name="connsiteY175" fmla="*/ 4219492 h 6858000"/>
              <a:gd name="connsiteX176" fmla="*/ 2626982 w 7467600"/>
              <a:gd name="connsiteY176" fmla="*/ 4206450 h 6858000"/>
              <a:gd name="connsiteX177" fmla="*/ 2490617 w 7467600"/>
              <a:gd name="connsiteY177" fmla="*/ 4206951 h 6858000"/>
              <a:gd name="connsiteX178" fmla="*/ 2819869 w 7467600"/>
              <a:gd name="connsiteY178" fmla="*/ 4252936 h 6858000"/>
              <a:gd name="connsiteX179" fmla="*/ 3143018 w 7467600"/>
              <a:gd name="connsiteY179" fmla="*/ 4332698 h 6858000"/>
              <a:gd name="connsiteX180" fmla="*/ 3241520 w 7467600"/>
              <a:gd name="connsiteY180" fmla="*/ 4385112 h 6858000"/>
              <a:gd name="connsiteX181" fmla="*/ 3374575 w 7467600"/>
              <a:gd name="connsiteY181" fmla="*/ 4451517 h 6858000"/>
              <a:gd name="connsiteX182" fmla="*/ 3505221 w 7467600"/>
              <a:gd name="connsiteY182" fmla="*/ 4480757 h 6858000"/>
              <a:gd name="connsiteX183" fmla="*/ 2626982 w 7467600"/>
              <a:gd name="connsiteY183" fmla="*/ 4206450 h 6858000"/>
              <a:gd name="connsiteX184" fmla="*/ 1310106 w 7467600"/>
              <a:gd name="connsiteY184" fmla="*/ 3943217 h 6858000"/>
              <a:gd name="connsiteX185" fmla="*/ 854994 w 7467600"/>
              <a:gd name="connsiteY185" fmla="*/ 4399136 h 6858000"/>
              <a:gd name="connsiteX186" fmla="*/ 742462 w 7467600"/>
              <a:gd name="connsiteY186" fmla="*/ 4594648 h 6858000"/>
              <a:gd name="connsiteX187" fmla="*/ 820602 w 7467600"/>
              <a:gd name="connsiteY187" fmla="*/ 4485915 h 6858000"/>
              <a:gd name="connsiteX188" fmla="*/ 878295 w 7467600"/>
              <a:gd name="connsiteY188" fmla="*/ 4403594 h 6858000"/>
              <a:gd name="connsiteX189" fmla="*/ 1240607 w 7467600"/>
              <a:gd name="connsiteY189" fmla="*/ 4010401 h 6858000"/>
              <a:gd name="connsiteX190" fmla="*/ 1310106 w 7467600"/>
              <a:gd name="connsiteY190" fmla="*/ 3943217 h 6858000"/>
              <a:gd name="connsiteX191" fmla="*/ 1423113 w 7467600"/>
              <a:gd name="connsiteY191" fmla="*/ 3874565 h 6858000"/>
              <a:gd name="connsiteX192" fmla="*/ 1260565 w 7467600"/>
              <a:gd name="connsiteY192" fmla="*/ 4031982 h 6858000"/>
              <a:gd name="connsiteX193" fmla="*/ 901900 w 7467600"/>
              <a:gd name="connsiteY193" fmla="*/ 4421236 h 6858000"/>
              <a:gd name="connsiteX194" fmla="*/ 845044 w 7467600"/>
              <a:gd name="connsiteY194" fmla="*/ 4502436 h 6858000"/>
              <a:gd name="connsiteX195" fmla="*/ 685926 w 7467600"/>
              <a:gd name="connsiteY195" fmla="*/ 4703069 h 6858000"/>
              <a:gd name="connsiteX196" fmla="*/ 684248 w 7467600"/>
              <a:gd name="connsiteY196" fmla="*/ 4706721 h 6858000"/>
              <a:gd name="connsiteX197" fmla="*/ 1423113 w 7467600"/>
              <a:gd name="connsiteY197" fmla="*/ 3874565 h 6858000"/>
              <a:gd name="connsiteX198" fmla="*/ 3316479 w 7467600"/>
              <a:gd name="connsiteY198" fmla="*/ 3872136 h 6858000"/>
              <a:gd name="connsiteX199" fmla="*/ 3546806 w 7467600"/>
              <a:gd name="connsiteY199" fmla="*/ 4356139 h 6858000"/>
              <a:gd name="connsiteX200" fmla="*/ 3364433 w 7467600"/>
              <a:gd name="connsiteY200" fmla="*/ 3953121 h 6858000"/>
              <a:gd name="connsiteX201" fmla="*/ 3316479 w 7467600"/>
              <a:gd name="connsiteY201" fmla="*/ 3872136 h 6858000"/>
              <a:gd name="connsiteX202" fmla="*/ 3291335 w 7467600"/>
              <a:gd name="connsiteY202" fmla="*/ 3767420 h 6858000"/>
              <a:gd name="connsiteX203" fmla="*/ 3390805 w 7467600"/>
              <a:gd name="connsiteY203" fmla="*/ 3937163 h 6858000"/>
              <a:gd name="connsiteX204" fmla="*/ 3579062 w 7467600"/>
              <a:gd name="connsiteY204" fmla="*/ 4359040 h 6858000"/>
              <a:gd name="connsiteX205" fmla="*/ 3467355 w 7467600"/>
              <a:gd name="connsiteY205" fmla="*/ 3988130 h 6858000"/>
              <a:gd name="connsiteX206" fmla="*/ 3310753 w 7467600"/>
              <a:gd name="connsiteY206" fmla="*/ 3787140 h 6858000"/>
              <a:gd name="connsiteX207" fmla="*/ 3291335 w 7467600"/>
              <a:gd name="connsiteY207" fmla="*/ 3767420 h 6858000"/>
              <a:gd name="connsiteX208" fmla="*/ 1635889 w 7467600"/>
              <a:gd name="connsiteY208" fmla="*/ 3709494 h 6858000"/>
              <a:gd name="connsiteX209" fmla="*/ 1634800 w 7467600"/>
              <a:gd name="connsiteY209" fmla="*/ 3731111 h 6858000"/>
              <a:gd name="connsiteX210" fmla="*/ 1635889 w 7467600"/>
              <a:gd name="connsiteY210" fmla="*/ 3709494 h 6858000"/>
              <a:gd name="connsiteX211" fmla="*/ 1510397 w 7467600"/>
              <a:gd name="connsiteY211" fmla="*/ 3684705 h 6858000"/>
              <a:gd name="connsiteX212" fmla="*/ 1146550 w 7467600"/>
              <a:gd name="connsiteY212" fmla="*/ 3802012 h 6858000"/>
              <a:gd name="connsiteX213" fmla="*/ 698834 w 7467600"/>
              <a:gd name="connsiteY213" fmla="*/ 3952272 h 6858000"/>
              <a:gd name="connsiteX214" fmla="*/ 34256 w 7467600"/>
              <a:gd name="connsiteY214" fmla="*/ 4347603 h 6858000"/>
              <a:gd name="connsiteX215" fmla="*/ 527241 w 7467600"/>
              <a:gd name="connsiteY215" fmla="*/ 4065078 h 6858000"/>
              <a:gd name="connsiteX216" fmla="*/ 1510397 w 7467600"/>
              <a:gd name="connsiteY216" fmla="*/ 3684705 h 6858000"/>
              <a:gd name="connsiteX217" fmla="*/ 1313114 w 7467600"/>
              <a:gd name="connsiteY217" fmla="*/ 3655216 h 6858000"/>
              <a:gd name="connsiteX218" fmla="*/ 1109304 w 7467600"/>
              <a:gd name="connsiteY218" fmla="*/ 3669030 h 6858000"/>
              <a:gd name="connsiteX219" fmla="*/ 8129 w 7467600"/>
              <a:gd name="connsiteY219" fmla="*/ 4330519 h 6858000"/>
              <a:gd name="connsiteX220" fmla="*/ 687572 w 7467600"/>
              <a:gd name="connsiteY220" fmla="*/ 3925629 h 6858000"/>
              <a:gd name="connsiteX221" fmla="*/ 1138365 w 7467600"/>
              <a:gd name="connsiteY221" fmla="*/ 3774515 h 6858000"/>
              <a:gd name="connsiteX222" fmla="*/ 1505579 w 7467600"/>
              <a:gd name="connsiteY222" fmla="*/ 3655526 h 6858000"/>
              <a:gd name="connsiteX223" fmla="*/ 1313114 w 7467600"/>
              <a:gd name="connsiteY223" fmla="*/ 3655216 h 6858000"/>
              <a:gd name="connsiteX224" fmla="*/ 3655073 w 7467600"/>
              <a:gd name="connsiteY224" fmla="*/ 3650884 h 6858000"/>
              <a:gd name="connsiteX225" fmla="*/ 3989938 w 7467600"/>
              <a:gd name="connsiteY225" fmla="*/ 3991685 h 6858000"/>
              <a:gd name="connsiteX226" fmla="*/ 4393907 w 7467600"/>
              <a:gd name="connsiteY226" fmla="*/ 4261258 h 6858000"/>
              <a:gd name="connsiteX227" fmla="*/ 4648051 w 7467600"/>
              <a:gd name="connsiteY227" fmla="*/ 4374051 h 6858000"/>
              <a:gd name="connsiteX228" fmla="*/ 4383389 w 7467600"/>
              <a:gd name="connsiteY228" fmla="*/ 4184369 h 6858000"/>
              <a:gd name="connsiteX229" fmla="*/ 4165508 w 7467600"/>
              <a:gd name="connsiteY229" fmla="*/ 4035196 h 6858000"/>
              <a:gd name="connsiteX230" fmla="*/ 4068162 w 7467600"/>
              <a:gd name="connsiteY230" fmla="*/ 3953394 h 6858000"/>
              <a:gd name="connsiteX231" fmla="*/ 3981416 w 7467600"/>
              <a:gd name="connsiteY231" fmla="*/ 3880482 h 6858000"/>
              <a:gd name="connsiteX232" fmla="*/ 3800147 w 7467600"/>
              <a:gd name="connsiteY232" fmla="*/ 3749872 h 6858000"/>
              <a:gd name="connsiteX233" fmla="*/ 3655073 w 7467600"/>
              <a:gd name="connsiteY233" fmla="*/ 3650884 h 6858000"/>
              <a:gd name="connsiteX234" fmla="*/ 3670252 w 7467600"/>
              <a:gd name="connsiteY234" fmla="*/ 3622798 h 6858000"/>
              <a:gd name="connsiteX235" fmla="*/ 3817258 w 7467600"/>
              <a:gd name="connsiteY235" fmla="*/ 3723577 h 6858000"/>
              <a:gd name="connsiteX236" fmla="*/ 4000461 w 7467600"/>
              <a:gd name="connsiteY236" fmla="*/ 3855966 h 6858000"/>
              <a:gd name="connsiteX237" fmla="*/ 4088180 w 7467600"/>
              <a:gd name="connsiteY237" fmla="*/ 3929774 h 6858000"/>
              <a:gd name="connsiteX238" fmla="*/ 4184555 w 7467600"/>
              <a:gd name="connsiteY238" fmla="*/ 4010683 h 6858000"/>
              <a:gd name="connsiteX239" fmla="*/ 4399563 w 7467600"/>
              <a:gd name="connsiteY239" fmla="*/ 4158106 h 6858000"/>
              <a:gd name="connsiteX240" fmla="*/ 4684469 w 7467600"/>
              <a:gd name="connsiteY240" fmla="*/ 4364680 h 6858000"/>
              <a:gd name="connsiteX241" fmla="*/ 4690271 w 7467600"/>
              <a:gd name="connsiteY241" fmla="*/ 4370034 h 6858000"/>
              <a:gd name="connsiteX242" fmla="*/ 4136093 w 7467600"/>
              <a:gd name="connsiteY242" fmla="*/ 3858466 h 6858000"/>
              <a:gd name="connsiteX243" fmla="*/ 3670252 w 7467600"/>
              <a:gd name="connsiteY243" fmla="*/ 3622798 h 6858000"/>
              <a:gd name="connsiteX244" fmla="*/ 4440129 w 7467600"/>
              <a:gd name="connsiteY244" fmla="*/ 3448571 h 6858000"/>
              <a:gd name="connsiteX245" fmla="*/ 4856525 w 7467600"/>
              <a:gd name="connsiteY245" fmla="*/ 3915351 h 6858000"/>
              <a:gd name="connsiteX246" fmla="*/ 5059055 w 7467600"/>
              <a:gd name="connsiteY246" fmla="*/ 4108918 h 6858000"/>
              <a:gd name="connsiteX247" fmla="*/ 5290070 w 7467600"/>
              <a:gd name="connsiteY247" fmla="*/ 4263619 h 6858000"/>
              <a:gd name="connsiteX248" fmla="*/ 4834991 w 7467600"/>
              <a:gd name="connsiteY248" fmla="*/ 3830985 h 6858000"/>
              <a:gd name="connsiteX249" fmla="*/ 4440129 w 7467600"/>
              <a:gd name="connsiteY249" fmla="*/ 3448571 h 6858000"/>
              <a:gd name="connsiteX250" fmla="*/ 4441737 w 7467600"/>
              <a:gd name="connsiteY250" fmla="*/ 3399734 h 6858000"/>
              <a:gd name="connsiteX251" fmla="*/ 4431236 w 7467600"/>
              <a:gd name="connsiteY251" fmla="*/ 3400954 h 6858000"/>
              <a:gd name="connsiteX252" fmla="*/ 4557150 w 7467600"/>
              <a:gd name="connsiteY252" fmla="*/ 3510023 h 6858000"/>
              <a:gd name="connsiteX253" fmla="*/ 4856936 w 7467600"/>
              <a:gd name="connsiteY253" fmla="*/ 3809146 h 6858000"/>
              <a:gd name="connsiteX254" fmla="*/ 5111996 w 7467600"/>
              <a:gd name="connsiteY254" fmla="*/ 4065759 h 6858000"/>
              <a:gd name="connsiteX255" fmla="*/ 5388878 w 7467600"/>
              <a:gd name="connsiteY255" fmla="*/ 4300185 h 6858000"/>
              <a:gd name="connsiteX256" fmla="*/ 5425556 w 7467600"/>
              <a:gd name="connsiteY256" fmla="*/ 4308967 h 6858000"/>
              <a:gd name="connsiteX257" fmla="*/ 4943646 w 7467600"/>
              <a:gd name="connsiteY257" fmla="*/ 3822916 h 6858000"/>
              <a:gd name="connsiteX258" fmla="*/ 4594837 w 7467600"/>
              <a:gd name="connsiteY258" fmla="*/ 3532274 h 6858000"/>
              <a:gd name="connsiteX259" fmla="*/ 4441737 w 7467600"/>
              <a:gd name="connsiteY259" fmla="*/ 3399734 h 6858000"/>
              <a:gd name="connsiteX260" fmla="*/ 5425834 w 7467600"/>
              <a:gd name="connsiteY260" fmla="*/ 3162785 h 6858000"/>
              <a:gd name="connsiteX261" fmla="*/ 5401644 w 7467600"/>
              <a:gd name="connsiteY261" fmla="*/ 3617847 h 6858000"/>
              <a:gd name="connsiteX262" fmla="*/ 5467256 w 7467600"/>
              <a:gd name="connsiteY262" fmla="*/ 4175494 h 6858000"/>
              <a:gd name="connsiteX263" fmla="*/ 5448069 w 7467600"/>
              <a:gd name="connsiteY263" fmla="*/ 3567554 h 6858000"/>
              <a:gd name="connsiteX264" fmla="*/ 5425834 w 7467600"/>
              <a:gd name="connsiteY264" fmla="*/ 3162785 h 6858000"/>
              <a:gd name="connsiteX265" fmla="*/ 1318687 w 7467600"/>
              <a:gd name="connsiteY265" fmla="*/ 3113840 h 6858000"/>
              <a:gd name="connsiteX266" fmla="*/ 1066793 w 7467600"/>
              <a:gd name="connsiteY266" fmla="*/ 3212171 h 6858000"/>
              <a:gd name="connsiteX267" fmla="*/ 993319 w 7467600"/>
              <a:gd name="connsiteY267" fmla="*/ 3247648 h 6858000"/>
              <a:gd name="connsiteX268" fmla="*/ 853081 w 7467600"/>
              <a:gd name="connsiteY268" fmla="*/ 3312410 h 6858000"/>
              <a:gd name="connsiteX269" fmla="*/ 805957 w 7467600"/>
              <a:gd name="connsiteY269" fmla="*/ 3330443 h 6858000"/>
              <a:gd name="connsiteX270" fmla="*/ 1318687 w 7467600"/>
              <a:gd name="connsiteY270" fmla="*/ 3113840 h 6858000"/>
              <a:gd name="connsiteX271" fmla="*/ 5453702 w 7467600"/>
              <a:gd name="connsiteY271" fmla="*/ 3090882 h 6858000"/>
              <a:gd name="connsiteX272" fmla="*/ 5480135 w 7467600"/>
              <a:gd name="connsiteY272" fmla="*/ 3565802 h 6858000"/>
              <a:gd name="connsiteX273" fmla="*/ 5499023 w 7467600"/>
              <a:gd name="connsiteY273" fmla="*/ 4166310 h 6858000"/>
              <a:gd name="connsiteX274" fmla="*/ 5547022 w 7467600"/>
              <a:gd name="connsiteY274" fmla="*/ 3607838 h 6858000"/>
              <a:gd name="connsiteX275" fmla="*/ 5515964 w 7467600"/>
              <a:gd name="connsiteY275" fmla="*/ 3378541 h 6858000"/>
              <a:gd name="connsiteX276" fmla="*/ 5453702 w 7467600"/>
              <a:gd name="connsiteY276" fmla="*/ 3090882 h 6858000"/>
              <a:gd name="connsiteX277" fmla="*/ 1238695 w 7467600"/>
              <a:gd name="connsiteY277" fmla="*/ 3076820 h 6858000"/>
              <a:gd name="connsiteX278" fmla="*/ 716371 w 7467600"/>
              <a:gd name="connsiteY278" fmla="*/ 3293249 h 6858000"/>
              <a:gd name="connsiteX279" fmla="*/ 579522 w 7467600"/>
              <a:gd name="connsiteY279" fmla="*/ 3371759 h 6858000"/>
              <a:gd name="connsiteX280" fmla="*/ 600288 w 7467600"/>
              <a:gd name="connsiteY280" fmla="*/ 3365555 h 6858000"/>
              <a:gd name="connsiteX281" fmla="*/ 840692 w 7467600"/>
              <a:gd name="connsiteY281" fmla="*/ 3284921 h 6858000"/>
              <a:gd name="connsiteX282" fmla="*/ 979248 w 7467600"/>
              <a:gd name="connsiteY282" fmla="*/ 3221003 h 6858000"/>
              <a:gd name="connsiteX283" fmla="*/ 1053282 w 7467600"/>
              <a:gd name="connsiteY283" fmla="*/ 3185247 h 6858000"/>
              <a:gd name="connsiteX284" fmla="*/ 1320603 w 7467600"/>
              <a:gd name="connsiteY284" fmla="*/ 3081281 h 6858000"/>
              <a:gd name="connsiteX285" fmla="*/ 1238695 w 7467600"/>
              <a:gd name="connsiteY285" fmla="*/ 3076820 h 6858000"/>
              <a:gd name="connsiteX286" fmla="*/ 5425627 w 7467600"/>
              <a:gd name="connsiteY286" fmla="*/ 2954192 h 6858000"/>
              <a:gd name="connsiteX287" fmla="*/ 5470770 w 7467600"/>
              <a:gd name="connsiteY287" fmla="*/ 3005435 h 6858000"/>
              <a:gd name="connsiteX288" fmla="*/ 5519779 w 7467600"/>
              <a:gd name="connsiteY288" fmla="*/ 4359223 h 6858000"/>
              <a:gd name="connsiteX289" fmla="*/ 5520293 w 7467600"/>
              <a:gd name="connsiteY289" fmla="*/ 4360602 h 6858000"/>
              <a:gd name="connsiteX290" fmla="*/ 5767221 w 7467600"/>
              <a:gd name="connsiteY290" fmla="*/ 4665564 h 6858000"/>
              <a:gd name="connsiteX291" fmla="*/ 6937169 w 7467600"/>
              <a:gd name="connsiteY291" fmla="*/ 4815941 h 6858000"/>
              <a:gd name="connsiteX292" fmla="*/ 6953922 w 7467600"/>
              <a:gd name="connsiteY292" fmla="*/ 4890068 h 6858000"/>
              <a:gd name="connsiteX293" fmla="*/ 6071359 w 7467600"/>
              <a:gd name="connsiteY293" fmla="*/ 4770770 h 6858000"/>
              <a:gd name="connsiteX294" fmla="*/ 6038839 w 7467600"/>
              <a:gd name="connsiteY294" fmla="*/ 4764474 h 6858000"/>
              <a:gd name="connsiteX295" fmla="*/ 6038706 w 7467600"/>
              <a:gd name="connsiteY295" fmla="*/ 4763847 h 6858000"/>
              <a:gd name="connsiteX296" fmla="*/ 6037784 w 7467600"/>
              <a:gd name="connsiteY296" fmla="*/ 4764270 h 6858000"/>
              <a:gd name="connsiteX297" fmla="*/ 6038839 w 7467600"/>
              <a:gd name="connsiteY297" fmla="*/ 4764474 h 6858000"/>
              <a:gd name="connsiteX298" fmla="*/ 6040338 w 7467600"/>
              <a:gd name="connsiteY298" fmla="*/ 4771418 h 6858000"/>
              <a:gd name="connsiteX299" fmla="*/ 6024488 w 7467600"/>
              <a:gd name="connsiteY299" fmla="*/ 4809903 h 6858000"/>
              <a:gd name="connsiteX300" fmla="*/ 5599771 w 7467600"/>
              <a:gd name="connsiteY300" fmla="*/ 5509652 h 6858000"/>
              <a:gd name="connsiteX301" fmla="*/ 5548843 w 7467600"/>
              <a:gd name="connsiteY301" fmla="*/ 5563845 h 6858000"/>
              <a:gd name="connsiteX302" fmla="*/ 5940952 w 7467600"/>
              <a:gd name="connsiteY302" fmla="*/ 6250028 h 6858000"/>
              <a:gd name="connsiteX303" fmla="*/ 6043441 w 7467600"/>
              <a:gd name="connsiteY303" fmla="*/ 6665847 h 6858000"/>
              <a:gd name="connsiteX304" fmla="*/ 6093432 w 7467600"/>
              <a:gd name="connsiteY304" fmla="*/ 6858000 h 6858000"/>
              <a:gd name="connsiteX305" fmla="*/ 6034344 w 7467600"/>
              <a:gd name="connsiteY305" fmla="*/ 6858000 h 6858000"/>
              <a:gd name="connsiteX306" fmla="*/ 6026679 w 7467600"/>
              <a:gd name="connsiteY306" fmla="*/ 6836959 h 6858000"/>
              <a:gd name="connsiteX307" fmla="*/ 5800441 w 7467600"/>
              <a:gd name="connsiteY307" fmla="*/ 6335286 h 6858000"/>
              <a:gd name="connsiteX308" fmla="*/ 5526562 w 7467600"/>
              <a:gd name="connsiteY308" fmla="*/ 5705388 h 6858000"/>
              <a:gd name="connsiteX309" fmla="*/ 5519640 w 7467600"/>
              <a:gd name="connsiteY309" fmla="*/ 5683774 h 6858000"/>
              <a:gd name="connsiteX310" fmla="*/ 5844559 w 7467600"/>
              <a:gd name="connsiteY310" fmla="*/ 6553349 h 6858000"/>
              <a:gd name="connsiteX311" fmla="*/ 5975994 w 7467600"/>
              <a:gd name="connsiteY311" fmla="*/ 6858000 h 6858000"/>
              <a:gd name="connsiteX312" fmla="*/ 5898547 w 7467600"/>
              <a:gd name="connsiteY312" fmla="*/ 6858000 h 6858000"/>
              <a:gd name="connsiteX313" fmla="*/ 5682041 w 7467600"/>
              <a:gd name="connsiteY313" fmla="*/ 6355860 h 6858000"/>
              <a:gd name="connsiteX314" fmla="*/ 5461758 w 7467600"/>
              <a:gd name="connsiteY314" fmla="*/ 5820220 h 6858000"/>
              <a:gd name="connsiteX315" fmla="*/ 5237282 w 7467600"/>
              <a:gd name="connsiteY315" fmla="*/ 6579086 h 6858000"/>
              <a:gd name="connsiteX316" fmla="*/ 5115009 w 7467600"/>
              <a:gd name="connsiteY316" fmla="*/ 6858000 h 6858000"/>
              <a:gd name="connsiteX317" fmla="*/ 5028074 w 7467600"/>
              <a:gd name="connsiteY317" fmla="*/ 6858000 h 6858000"/>
              <a:gd name="connsiteX318" fmla="*/ 5079508 w 7467600"/>
              <a:gd name="connsiteY318" fmla="*/ 6749074 h 6858000"/>
              <a:gd name="connsiteX319" fmla="*/ 5371846 w 7467600"/>
              <a:gd name="connsiteY319" fmla="*/ 5924413 h 6858000"/>
              <a:gd name="connsiteX320" fmla="*/ 5270512 w 7467600"/>
              <a:gd name="connsiteY320" fmla="*/ 6138975 h 6858000"/>
              <a:gd name="connsiteX321" fmla="*/ 5062409 w 7467600"/>
              <a:gd name="connsiteY321" fmla="*/ 6653544 h 6858000"/>
              <a:gd name="connsiteX322" fmla="*/ 5036628 w 7467600"/>
              <a:gd name="connsiteY322" fmla="*/ 6754247 h 6858000"/>
              <a:gd name="connsiteX323" fmla="*/ 5009112 w 7467600"/>
              <a:gd name="connsiteY323" fmla="*/ 6858000 h 6858000"/>
              <a:gd name="connsiteX324" fmla="*/ 4976679 w 7467600"/>
              <a:gd name="connsiteY324" fmla="*/ 6858000 h 6858000"/>
              <a:gd name="connsiteX325" fmla="*/ 5006537 w 7467600"/>
              <a:gd name="connsiteY325" fmla="*/ 6747068 h 6858000"/>
              <a:gd name="connsiteX326" fmla="*/ 5032723 w 7467600"/>
              <a:gd name="connsiteY326" fmla="*/ 6644957 h 6858000"/>
              <a:gd name="connsiteX327" fmla="*/ 5242949 w 7467600"/>
              <a:gd name="connsiteY327" fmla="*/ 6125175 h 6858000"/>
              <a:gd name="connsiteX328" fmla="*/ 5286321 w 7467600"/>
              <a:gd name="connsiteY328" fmla="*/ 6033555 h 6858000"/>
              <a:gd name="connsiteX329" fmla="*/ 5008210 w 7467600"/>
              <a:gd name="connsiteY329" fmla="*/ 6649194 h 6858000"/>
              <a:gd name="connsiteX330" fmla="*/ 4986321 w 7467600"/>
              <a:gd name="connsiteY330" fmla="*/ 6765687 h 6858000"/>
              <a:gd name="connsiteX331" fmla="*/ 4973474 w 7467600"/>
              <a:gd name="connsiteY331" fmla="*/ 6858000 h 6858000"/>
              <a:gd name="connsiteX332" fmla="*/ 4907178 w 7467600"/>
              <a:gd name="connsiteY332" fmla="*/ 6858000 h 6858000"/>
              <a:gd name="connsiteX333" fmla="*/ 4910810 w 7467600"/>
              <a:gd name="connsiteY333" fmla="*/ 6829660 h 6858000"/>
              <a:gd name="connsiteX334" fmla="*/ 4987461 w 7467600"/>
              <a:gd name="connsiteY334" fmla="*/ 6432994 h 6858000"/>
              <a:gd name="connsiteX335" fmla="*/ 5179262 w 7467600"/>
              <a:gd name="connsiteY335" fmla="*/ 6035044 h 6858000"/>
              <a:gd name="connsiteX336" fmla="*/ 4689678 w 7467600"/>
              <a:gd name="connsiteY336" fmla="*/ 6440241 h 6858000"/>
              <a:gd name="connsiteX337" fmla="*/ 4477543 w 7467600"/>
              <a:gd name="connsiteY337" fmla="*/ 6674836 h 6858000"/>
              <a:gd name="connsiteX338" fmla="*/ 4329957 w 7467600"/>
              <a:gd name="connsiteY338" fmla="*/ 6858000 h 6858000"/>
              <a:gd name="connsiteX339" fmla="*/ 4218595 w 7467600"/>
              <a:gd name="connsiteY339" fmla="*/ 6858000 h 6858000"/>
              <a:gd name="connsiteX340" fmla="*/ 4368888 w 7467600"/>
              <a:gd name="connsiteY340" fmla="*/ 6668412 h 6858000"/>
              <a:gd name="connsiteX341" fmla="*/ 4563091 w 7467600"/>
              <a:gd name="connsiteY341" fmla="*/ 6442508 h 6858000"/>
              <a:gd name="connsiteX342" fmla="*/ 5387324 w 7467600"/>
              <a:gd name="connsiteY342" fmla="*/ 5705830 h 6858000"/>
              <a:gd name="connsiteX343" fmla="*/ 5073620 w 7467600"/>
              <a:gd name="connsiteY343" fmla="*/ 5955437 h 6858000"/>
              <a:gd name="connsiteX344" fmla="*/ 4689789 w 7467600"/>
              <a:gd name="connsiteY344" fmla="*/ 6268382 h 6858000"/>
              <a:gd name="connsiteX345" fmla="*/ 4418722 w 7467600"/>
              <a:gd name="connsiteY345" fmla="*/ 6570886 h 6858000"/>
              <a:gd name="connsiteX346" fmla="*/ 4214944 w 7467600"/>
              <a:gd name="connsiteY346" fmla="*/ 6858000 h 6858000"/>
              <a:gd name="connsiteX347" fmla="*/ 4177898 w 7467600"/>
              <a:gd name="connsiteY347" fmla="*/ 6858000 h 6858000"/>
              <a:gd name="connsiteX348" fmla="*/ 4391597 w 7467600"/>
              <a:gd name="connsiteY348" fmla="*/ 6556370 h 6858000"/>
              <a:gd name="connsiteX349" fmla="*/ 4668889 w 7467600"/>
              <a:gd name="connsiteY349" fmla="*/ 6246399 h 6858000"/>
              <a:gd name="connsiteX350" fmla="*/ 5055427 w 7467600"/>
              <a:gd name="connsiteY350" fmla="*/ 5931476 h 6858000"/>
              <a:gd name="connsiteX351" fmla="*/ 5371814 w 7467600"/>
              <a:gd name="connsiteY351" fmla="*/ 5678975 h 6858000"/>
              <a:gd name="connsiteX352" fmla="*/ 4987918 w 7467600"/>
              <a:gd name="connsiteY352" fmla="*/ 5838701 h 6858000"/>
              <a:gd name="connsiteX353" fmla="*/ 4317146 w 7467600"/>
              <a:gd name="connsiteY353" fmla="*/ 6587716 h 6858000"/>
              <a:gd name="connsiteX354" fmla="*/ 4171627 w 7467600"/>
              <a:gd name="connsiteY354" fmla="*/ 6858000 h 6858000"/>
              <a:gd name="connsiteX355" fmla="*/ 4081585 w 7467600"/>
              <a:gd name="connsiteY355" fmla="*/ 6858000 h 6858000"/>
              <a:gd name="connsiteX356" fmla="*/ 4238603 w 7467600"/>
              <a:gd name="connsiteY356" fmla="*/ 6559341 h 6858000"/>
              <a:gd name="connsiteX357" fmla="*/ 4778333 w 7467600"/>
              <a:gd name="connsiteY357" fmla="*/ 5873626 h 6858000"/>
              <a:gd name="connsiteX358" fmla="*/ 5414185 w 7467600"/>
              <a:gd name="connsiteY358" fmla="*/ 5573882 h 6858000"/>
              <a:gd name="connsiteX359" fmla="*/ 5959648 w 7467600"/>
              <a:gd name="connsiteY359" fmla="*/ 4760797 h 6858000"/>
              <a:gd name="connsiteX360" fmla="*/ 5355019 w 7467600"/>
              <a:gd name="connsiteY360" fmla="*/ 4734672 h 6858000"/>
              <a:gd name="connsiteX361" fmla="*/ 5083565 w 7467600"/>
              <a:gd name="connsiteY361" fmla="*/ 5179121 h 6858000"/>
              <a:gd name="connsiteX362" fmla="*/ 4713577 w 7467600"/>
              <a:gd name="connsiteY362" fmla="*/ 5616803 h 6858000"/>
              <a:gd name="connsiteX363" fmla="*/ 3989559 w 7467600"/>
              <a:gd name="connsiteY363" fmla="*/ 6145945 h 6858000"/>
              <a:gd name="connsiteX364" fmla="*/ 3939824 w 7467600"/>
              <a:gd name="connsiteY364" fmla="*/ 6066900 h 6858000"/>
              <a:gd name="connsiteX365" fmla="*/ 4584537 w 7467600"/>
              <a:gd name="connsiteY365" fmla="*/ 5324826 h 6858000"/>
              <a:gd name="connsiteX366" fmla="*/ 5037105 w 7467600"/>
              <a:gd name="connsiteY366" fmla="*/ 5088765 h 6858000"/>
              <a:gd name="connsiteX367" fmla="*/ 5039930 w 7467600"/>
              <a:gd name="connsiteY367" fmla="*/ 5089585 h 6858000"/>
              <a:gd name="connsiteX368" fmla="*/ 5263764 w 7467600"/>
              <a:gd name="connsiteY368" fmla="*/ 4735525 h 6858000"/>
              <a:gd name="connsiteX369" fmla="*/ 4086300 w 7467600"/>
              <a:gd name="connsiteY369" fmla="*/ 4884599 h 6858000"/>
              <a:gd name="connsiteX370" fmla="*/ 4085485 w 7467600"/>
              <a:gd name="connsiteY370" fmla="*/ 4899070 h 6858000"/>
              <a:gd name="connsiteX371" fmla="*/ 3871915 w 7467600"/>
              <a:gd name="connsiteY371" fmla="*/ 5253645 h 6858000"/>
              <a:gd name="connsiteX372" fmla="*/ 3799374 w 7467600"/>
              <a:gd name="connsiteY372" fmla="*/ 5466127 h 6858000"/>
              <a:gd name="connsiteX373" fmla="*/ 3498850 w 7467600"/>
              <a:gd name="connsiteY373" fmla="*/ 6661888 h 6858000"/>
              <a:gd name="connsiteX374" fmla="*/ 3399216 w 7467600"/>
              <a:gd name="connsiteY374" fmla="*/ 6858000 h 6858000"/>
              <a:gd name="connsiteX375" fmla="*/ 3303688 w 7467600"/>
              <a:gd name="connsiteY375" fmla="*/ 6858000 h 6858000"/>
              <a:gd name="connsiteX376" fmla="*/ 3391774 w 7467600"/>
              <a:gd name="connsiteY376" fmla="*/ 6697181 h 6858000"/>
              <a:gd name="connsiteX377" fmla="*/ 3735540 w 7467600"/>
              <a:gd name="connsiteY377" fmla="*/ 5546923 h 6858000"/>
              <a:gd name="connsiteX378" fmla="*/ 3729438 w 7467600"/>
              <a:gd name="connsiteY378" fmla="*/ 5569058 h 6858000"/>
              <a:gd name="connsiteX379" fmla="*/ 3707782 w 7467600"/>
              <a:gd name="connsiteY379" fmla="*/ 5644908 h 6858000"/>
              <a:gd name="connsiteX380" fmla="*/ 3583827 w 7467600"/>
              <a:gd name="connsiteY380" fmla="*/ 6039215 h 6858000"/>
              <a:gd name="connsiteX381" fmla="*/ 3547861 w 7467600"/>
              <a:gd name="connsiteY381" fmla="*/ 6129609 h 6858000"/>
              <a:gd name="connsiteX382" fmla="*/ 3490905 w 7467600"/>
              <a:gd name="connsiteY382" fmla="*/ 6277660 h 6858000"/>
              <a:gd name="connsiteX383" fmla="*/ 3455859 w 7467600"/>
              <a:gd name="connsiteY383" fmla="*/ 6391301 h 6858000"/>
              <a:gd name="connsiteX384" fmla="*/ 3429112 w 7467600"/>
              <a:gd name="connsiteY384" fmla="*/ 6479469 h 6858000"/>
              <a:gd name="connsiteX385" fmla="*/ 3304862 w 7467600"/>
              <a:gd name="connsiteY385" fmla="*/ 6796476 h 6858000"/>
              <a:gd name="connsiteX386" fmla="*/ 3276071 w 7467600"/>
              <a:gd name="connsiteY386" fmla="*/ 6858000 h 6858000"/>
              <a:gd name="connsiteX387" fmla="*/ 3240805 w 7467600"/>
              <a:gd name="connsiteY387" fmla="*/ 6858000 h 6858000"/>
              <a:gd name="connsiteX388" fmla="*/ 3275917 w 7467600"/>
              <a:gd name="connsiteY388" fmla="*/ 6783192 h 6858000"/>
              <a:gd name="connsiteX389" fmla="*/ 3399358 w 7467600"/>
              <a:gd name="connsiteY389" fmla="*/ 6469011 h 6858000"/>
              <a:gd name="connsiteX390" fmla="*/ 3425650 w 7467600"/>
              <a:gd name="connsiteY390" fmla="*/ 6381333 h 6858000"/>
              <a:gd name="connsiteX391" fmla="*/ 3460661 w 7467600"/>
              <a:gd name="connsiteY391" fmla="*/ 6266763 h 6858000"/>
              <a:gd name="connsiteX392" fmla="*/ 3518021 w 7467600"/>
              <a:gd name="connsiteY392" fmla="*/ 6117298 h 6858000"/>
              <a:gd name="connsiteX393" fmla="*/ 3554035 w 7467600"/>
              <a:gd name="connsiteY393" fmla="*/ 6027832 h 6858000"/>
              <a:gd name="connsiteX394" fmla="*/ 3677174 w 7467600"/>
              <a:gd name="connsiteY394" fmla="*/ 5636351 h 6858000"/>
              <a:gd name="connsiteX395" fmla="*/ 3698819 w 7467600"/>
              <a:gd name="connsiteY395" fmla="*/ 5560503 h 6858000"/>
              <a:gd name="connsiteX396" fmla="*/ 3702094 w 7467600"/>
              <a:gd name="connsiteY396" fmla="*/ 5549194 h 6858000"/>
              <a:gd name="connsiteX397" fmla="*/ 3398355 w 7467600"/>
              <a:gd name="connsiteY397" fmla="*/ 6094603 h 6858000"/>
              <a:gd name="connsiteX398" fmla="*/ 3193941 w 7467600"/>
              <a:gd name="connsiteY398" fmla="*/ 6798775 h 6858000"/>
              <a:gd name="connsiteX399" fmla="*/ 3184140 w 7467600"/>
              <a:gd name="connsiteY399" fmla="*/ 6858000 h 6858000"/>
              <a:gd name="connsiteX400" fmla="*/ 3099978 w 7467600"/>
              <a:gd name="connsiteY400" fmla="*/ 6858000 h 6858000"/>
              <a:gd name="connsiteX401" fmla="*/ 3101556 w 7467600"/>
              <a:gd name="connsiteY401" fmla="*/ 6843337 h 6858000"/>
              <a:gd name="connsiteX402" fmla="*/ 3370162 w 7467600"/>
              <a:gd name="connsiteY402" fmla="*/ 5785550 h 6858000"/>
              <a:gd name="connsiteX403" fmla="*/ 3746477 w 7467600"/>
              <a:gd name="connsiteY403" fmla="*/ 5377889 h 6858000"/>
              <a:gd name="connsiteX404" fmla="*/ 3863399 w 7467600"/>
              <a:gd name="connsiteY404" fmla="*/ 5087257 h 6858000"/>
              <a:gd name="connsiteX405" fmla="*/ 3968712 w 7467600"/>
              <a:gd name="connsiteY405" fmla="*/ 4913989 h 6858000"/>
              <a:gd name="connsiteX406" fmla="*/ 2792390 w 7467600"/>
              <a:gd name="connsiteY406" fmla="*/ 5382974 h 6858000"/>
              <a:gd name="connsiteX407" fmla="*/ 2714982 w 7467600"/>
              <a:gd name="connsiteY407" fmla="*/ 5427051 h 6858000"/>
              <a:gd name="connsiteX408" fmla="*/ 2813361 w 7467600"/>
              <a:gd name="connsiteY408" fmla="*/ 6023912 h 6858000"/>
              <a:gd name="connsiteX409" fmla="*/ 2688430 w 7467600"/>
              <a:gd name="connsiteY409" fmla="*/ 6801564 h 6858000"/>
              <a:gd name="connsiteX410" fmla="*/ 2629626 w 7467600"/>
              <a:gd name="connsiteY410" fmla="*/ 6763394 h 6858000"/>
              <a:gd name="connsiteX411" fmla="*/ 2565328 w 7467600"/>
              <a:gd name="connsiteY411" fmla="*/ 5516399 h 6858000"/>
              <a:gd name="connsiteX412" fmla="*/ 1922999 w 7467600"/>
              <a:gd name="connsiteY412" fmla="*/ 5980343 h 6858000"/>
              <a:gd name="connsiteX413" fmla="*/ 1950261 w 7467600"/>
              <a:gd name="connsiteY413" fmla="*/ 6405858 h 6858000"/>
              <a:gd name="connsiteX414" fmla="*/ 2365554 w 7467600"/>
              <a:gd name="connsiteY414" fmla="*/ 6759107 h 6858000"/>
              <a:gd name="connsiteX415" fmla="*/ 2424142 w 7467600"/>
              <a:gd name="connsiteY415" fmla="*/ 6858000 h 6858000"/>
              <a:gd name="connsiteX416" fmla="*/ 2395994 w 7467600"/>
              <a:gd name="connsiteY416" fmla="*/ 6858000 h 6858000"/>
              <a:gd name="connsiteX417" fmla="*/ 2392863 w 7467600"/>
              <a:gd name="connsiteY417" fmla="*/ 6852964 h 6858000"/>
              <a:gd name="connsiteX418" fmla="*/ 2017589 w 7467600"/>
              <a:gd name="connsiteY418" fmla="*/ 6493982 h 6858000"/>
              <a:gd name="connsiteX419" fmla="*/ 2147336 w 7467600"/>
              <a:gd name="connsiteY419" fmla="*/ 6594052 h 6858000"/>
              <a:gd name="connsiteX420" fmla="*/ 2207047 w 7467600"/>
              <a:gd name="connsiteY420" fmla="*/ 6654540 h 6858000"/>
              <a:gd name="connsiteX421" fmla="*/ 2299106 w 7467600"/>
              <a:gd name="connsiteY421" fmla="*/ 6778931 h 6858000"/>
              <a:gd name="connsiteX422" fmla="*/ 2314430 w 7467600"/>
              <a:gd name="connsiteY422" fmla="*/ 6801144 h 6858000"/>
              <a:gd name="connsiteX423" fmla="*/ 2352406 w 7467600"/>
              <a:gd name="connsiteY423" fmla="*/ 6858000 h 6858000"/>
              <a:gd name="connsiteX424" fmla="*/ 2314492 w 7467600"/>
              <a:gd name="connsiteY424" fmla="*/ 6858000 h 6858000"/>
              <a:gd name="connsiteX425" fmla="*/ 2288095 w 7467600"/>
              <a:gd name="connsiteY425" fmla="*/ 6818030 h 6858000"/>
              <a:gd name="connsiteX426" fmla="*/ 2272768 w 7467600"/>
              <a:gd name="connsiteY426" fmla="*/ 6795822 h 6858000"/>
              <a:gd name="connsiteX427" fmla="*/ 2182715 w 7467600"/>
              <a:gd name="connsiteY427" fmla="*/ 6675071 h 6858000"/>
              <a:gd name="connsiteX428" fmla="*/ 2032061 w 7467600"/>
              <a:gd name="connsiteY428" fmla="*/ 6541380 h 6858000"/>
              <a:gd name="connsiteX429" fmla="*/ 2257220 w 7467600"/>
              <a:gd name="connsiteY429" fmla="*/ 6826257 h 6858000"/>
              <a:gd name="connsiteX430" fmla="*/ 2281324 w 7467600"/>
              <a:gd name="connsiteY430" fmla="*/ 6858000 h 6858000"/>
              <a:gd name="connsiteX431" fmla="*/ 2242860 w 7467600"/>
              <a:gd name="connsiteY431" fmla="*/ 6858000 h 6858000"/>
              <a:gd name="connsiteX432" fmla="*/ 2232818 w 7467600"/>
              <a:gd name="connsiteY432" fmla="*/ 6844926 h 6858000"/>
              <a:gd name="connsiteX433" fmla="*/ 1990172 w 7467600"/>
              <a:gd name="connsiteY433" fmla="*/ 6542121 h 6858000"/>
              <a:gd name="connsiteX434" fmla="*/ 2124090 w 7467600"/>
              <a:gd name="connsiteY434" fmla="*/ 6761017 h 6858000"/>
              <a:gd name="connsiteX435" fmla="*/ 2200380 w 7467600"/>
              <a:gd name="connsiteY435" fmla="*/ 6858000 h 6858000"/>
              <a:gd name="connsiteX436" fmla="*/ 2147507 w 7467600"/>
              <a:gd name="connsiteY436" fmla="*/ 6858000 h 6858000"/>
              <a:gd name="connsiteX437" fmla="*/ 2070668 w 7467600"/>
              <a:gd name="connsiteY437" fmla="*/ 6761520 h 6858000"/>
              <a:gd name="connsiteX438" fmla="*/ 1975142 w 7467600"/>
              <a:gd name="connsiteY438" fmla="*/ 6585570 h 6858000"/>
              <a:gd name="connsiteX439" fmla="*/ 2050035 w 7467600"/>
              <a:gd name="connsiteY439" fmla="*/ 6813345 h 6858000"/>
              <a:gd name="connsiteX440" fmla="*/ 2063025 w 7467600"/>
              <a:gd name="connsiteY440" fmla="*/ 6858000 h 6858000"/>
              <a:gd name="connsiteX441" fmla="*/ 2021675 w 7467600"/>
              <a:gd name="connsiteY441" fmla="*/ 6858000 h 6858000"/>
              <a:gd name="connsiteX442" fmla="*/ 2019308 w 7467600"/>
              <a:gd name="connsiteY442" fmla="*/ 6847118 h 6858000"/>
              <a:gd name="connsiteX443" fmla="*/ 1938835 w 7467600"/>
              <a:gd name="connsiteY443" fmla="*/ 6551160 h 6858000"/>
              <a:gd name="connsiteX444" fmla="*/ 1953230 w 7467600"/>
              <a:gd name="connsiteY444" fmla="*/ 6759699 h 6858000"/>
              <a:gd name="connsiteX445" fmla="*/ 1956763 w 7467600"/>
              <a:gd name="connsiteY445" fmla="*/ 6778191 h 6858000"/>
              <a:gd name="connsiteX446" fmla="*/ 1967925 w 7467600"/>
              <a:gd name="connsiteY446" fmla="*/ 6858000 h 6858000"/>
              <a:gd name="connsiteX447" fmla="*/ 1936622 w 7467600"/>
              <a:gd name="connsiteY447" fmla="*/ 6858000 h 6858000"/>
              <a:gd name="connsiteX448" fmla="*/ 1926261 w 7467600"/>
              <a:gd name="connsiteY448" fmla="*/ 6784064 h 6858000"/>
              <a:gd name="connsiteX449" fmla="*/ 1922724 w 7467600"/>
              <a:gd name="connsiteY449" fmla="*/ 6765577 h 6858000"/>
              <a:gd name="connsiteX450" fmla="*/ 1904650 w 7467600"/>
              <a:gd name="connsiteY450" fmla="*/ 6639616 h 6858000"/>
              <a:gd name="connsiteX451" fmla="*/ 1885273 w 7467600"/>
              <a:gd name="connsiteY451" fmla="*/ 6858000 h 6858000"/>
              <a:gd name="connsiteX452" fmla="*/ 1854363 w 7467600"/>
              <a:gd name="connsiteY452" fmla="*/ 6858000 h 6858000"/>
              <a:gd name="connsiteX453" fmla="*/ 1880391 w 7467600"/>
              <a:gd name="connsiteY453" fmla="*/ 6603796 h 6858000"/>
              <a:gd name="connsiteX454" fmla="*/ 1818273 w 7467600"/>
              <a:gd name="connsiteY454" fmla="*/ 6715729 h 6858000"/>
              <a:gd name="connsiteX455" fmla="*/ 1794691 w 7467600"/>
              <a:gd name="connsiteY455" fmla="*/ 6843239 h 6858000"/>
              <a:gd name="connsiteX456" fmla="*/ 1794914 w 7467600"/>
              <a:gd name="connsiteY456" fmla="*/ 6858000 h 6858000"/>
              <a:gd name="connsiteX457" fmla="*/ 1746128 w 7467600"/>
              <a:gd name="connsiteY457" fmla="*/ 6858000 h 6858000"/>
              <a:gd name="connsiteX458" fmla="*/ 1753934 w 7467600"/>
              <a:gd name="connsiteY458" fmla="*/ 6724796 h 6858000"/>
              <a:gd name="connsiteX459" fmla="*/ 1792053 w 7467600"/>
              <a:gd name="connsiteY459" fmla="*/ 6572396 h 6858000"/>
              <a:gd name="connsiteX460" fmla="*/ 1862248 w 7467600"/>
              <a:gd name="connsiteY460" fmla="*/ 6266397 h 6858000"/>
              <a:gd name="connsiteX461" fmla="*/ 1862250 w 7467600"/>
              <a:gd name="connsiteY461" fmla="*/ 6033531 h 6858000"/>
              <a:gd name="connsiteX462" fmla="*/ 1211999 w 7467600"/>
              <a:gd name="connsiteY462" fmla="*/ 6683610 h 6858000"/>
              <a:gd name="connsiteX463" fmla="*/ 1213266 w 7467600"/>
              <a:gd name="connsiteY463" fmla="*/ 6691947 h 6858000"/>
              <a:gd name="connsiteX464" fmla="*/ 1203370 w 7467600"/>
              <a:gd name="connsiteY464" fmla="*/ 6850676 h 6858000"/>
              <a:gd name="connsiteX465" fmla="*/ 1203671 w 7467600"/>
              <a:gd name="connsiteY465" fmla="*/ 6858000 h 6858000"/>
              <a:gd name="connsiteX466" fmla="*/ 1143180 w 7467600"/>
              <a:gd name="connsiteY466" fmla="*/ 6858000 h 6858000"/>
              <a:gd name="connsiteX467" fmla="*/ 1142176 w 7467600"/>
              <a:gd name="connsiteY467" fmla="*/ 6766045 h 6858000"/>
              <a:gd name="connsiteX468" fmla="*/ 1067484 w 7467600"/>
              <a:gd name="connsiteY468" fmla="*/ 6858000 h 6858000"/>
              <a:gd name="connsiteX469" fmla="*/ 953928 w 7467600"/>
              <a:gd name="connsiteY469" fmla="*/ 6858000 h 6858000"/>
              <a:gd name="connsiteX470" fmla="*/ 959715 w 7467600"/>
              <a:gd name="connsiteY470" fmla="*/ 6850185 h 6858000"/>
              <a:gd name="connsiteX471" fmla="*/ 1483788 w 7467600"/>
              <a:gd name="connsiteY471" fmla="*/ 6259174 h 6858000"/>
              <a:gd name="connsiteX472" fmla="*/ 1100671 w 7467600"/>
              <a:gd name="connsiteY472" fmla="*/ 6252137 h 6858000"/>
              <a:gd name="connsiteX473" fmla="*/ 1090144 w 7467600"/>
              <a:gd name="connsiteY473" fmla="*/ 6256748 h 6858000"/>
              <a:gd name="connsiteX474" fmla="*/ 1095872 w 7467600"/>
              <a:gd name="connsiteY474" fmla="*/ 6271892 h 6858000"/>
              <a:gd name="connsiteX475" fmla="*/ 262785 w 7467600"/>
              <a:gd name="connsiteY475" fmla="*/ 6845450 h 6858000"/>
              <a:gd name="connsiteX476" fmla="*/ 209968 w 7467600"/>
              <a:gd name="connsiteY476" fmla="*/ 6770713 h 6858000"/>
              <a:gd name="connsiteX477" fmla="*/ 873460 w 7467600"/>
              <a:gd name="connsiteY477" fmla="*/ 6253768 h 6858000"/>
              <a:gd name="connsiteX478" fmla="*/ 192686 w 7467600"/>
              <a:gd name="connsiteY478" fmla="*/ 5849257 h 6858000"/>
              <a:gd name="connsiteX479" fmla="*/ 4696 w 7467600"/>
              <a:gd name="connsiteY479" fmla="*/ 5697668 h 6858000"/>
              <a:gd name="connsiteX480" fmla="*/ 0 w 7467600"/>
              <a:gd name="connsiteY480" fmla="*/ 5689984 h 6858000"/>
              <a:gd name="connsiteX481" fmla="*/ 0 w 7467600"/>
              <a:gd name="connsiteY481" fmla="*/ 5513472 h 6858000"/>
              <a:gd name="connsiteX482" fmla="*/ 174101 w 7467600"/>
              <a:gd name="connsiteY482" fmla="*/ 5620277 h 6858000"/>
              <a:gd name="connsiteX483" fmla="*/ 891800 w 7467600"/>
              <a:gd name="connsiteY483" fmla="*/ 6036935 h 6858000"/>
              <a:gd name="connsiteX484" fmla="*/ 1072219 w 7467600"/>
              <a:gd name="connsiteY484" fmla="*/ 6169443 h 6858000"/>
              <a:gd name="connsiteX485" fmla="*/ 1074117 w 7467600"/>
              <a:gd name="connsiteY485" fmla="*/ 6170301 h 6858000"/>
              <a:gd name="connsiteX486" fmla="*/ 1083114 w 7467600"/>
              <a:gd name="connsiteY486" fmla="*/ 6174131 h 6858000"/>
              <a:gd name="connsiteX487" fmla="*/ 1543010 w 7467600"/>
              <a:gd name="connsiteY487" fmla="*/ 6191140 h 6858000"/>
              <a:gd name="connsiteX488" fmla="*/ 1551080 w 7467600"/>
              <a:gd name="connsiteY488" fmla="*/ 6195006 h 6858000"/>
              <a:gd name="connsiteX489" fmla="*/ 2345443 w 7467600"/>
              <a:gd name="connsiteY489" fmla="*/ 5549882 h 6858000"/>
              <a:gd name="connsiteX490" fmla="*/ 1721499 w 7467600"/>
              <a:gd name="connsiteY490" fmla="*/ 5599969 h 6858000"/>
              <a:gd name="connsiteX491" fmla="*/ 767716 w 7467600"/>
              <a:gd name="connsiteY491" fmla="*/ 5472768 h 6858000"/>
              <a:gd name="connsiteX492" fmla="*/ 722147 w 7467600"/>
              <a:gd name="connsiteY492" fmla="*/ 5393091 h 6858000"/>
              <a:gd name="connsiteX493" fmla="*/ 1485552 w 7467600"/>
              <a:gd name="connsiteY493" fmla="*/ 5313202 h 6858000"/>
              <a:gd name="connsiteX494" fmla="*/ 2143004 w 7467600"/>
              <a:gd name="connsiteY494" fmla="*/ 5402420 h 6858000"/>
              <a:gd name="connsiteX495" fmla="*/ 1933391 w 7467600"/>
              <a:gd name="connsiteY495" fmla="*/ 5156971 h 6858000"/>
              <a:gd name="connsiteX496" fmla="*/ 1827118 w 7467600"/>
              <a:gd name="connsiteY496" fmla="*/ 4968410 h 6858000"/>
              <a:gd name="connsiteX497" fmla="*/ 1837349 w 7467600"/>
              <a:gd name="connsiteY497" fmla="*/ 4956357 h 6858000"/>
              <a:gd name="connsiteX498" fmla="*/ 2162835 w 7467600"/>
              <a:gd name="connsiteY498" fmla="*/ 5187853 h 6858000"/>
              <a:gd name="connsiteX499" fmla="*/ 2257167 w 7467600"/>
              <a:gd name="connsiteY499" fmla="*/ 5462123 h 6858000"/>
              <a:gd name="connsiteX500" fmla="*/ 2261598 w 7467600"/>
              <a:gd name="connsiteY500" fmla="*/ 5467998 h 6858000"/>
              <a:gd name="connsiteX501" fmla="*/ 2437177 w 7467600"/>
              <a:gd name="connsiteY501" fmla="*/ 5479608 h 6858000"/>
              <a:gd name="connsiteX502" fmla="*/ 2445247 w 7467600"/>
              <a:gd name="connsiteY502" fmla="*/ 5483476 h 6858000"/>
              <a:gd name="connsiteX503" fmla="*/ 2743626 w 7467600"/>
              <a:gd name="connsiteY503" fmla="*/ 5304819 h 6858000"/>
              <a:gd name="connsiteX504" fmla="*/ 3048102 w 7467600"/>
              <a:gd name="connsiteY504" fmla="*/ 5150595 h 6858000"/>
              <a:gd name="connsiteX505" fmla="*/ 1799414 w 7467600"/>
              <a:gd name="connsiteY505" fmla="*/ 4694732 h 6858000"/>
              <a:gd name="connsiteX506" fmla="*/ 1771735 w 7467600"/>
              <a:gd name="connsiteY506" fmla="*/ 4619929 h 6858000"/>
              <a:gd name="connsiteX507" fmla="*/ 3104273 w 7467600"/>
              <a:gd name="connsiteY507" fmla="*/ 5076159 h 6858000"/>
              <a:gd name="connsiteX508" fmla="*/ 3113245 w 7467600"/>
              <a:gd name="connsiteY508" fmla="*/ 5090705 h 6858000"/>
              <a:gd name="connsiteX509" fmla="*/ 3126294 w 7467600"/>
              <a:gd name="connsiteY509" fmla="*/ 5114400 h 6858000"/>
              <a:gd name="connsiteX510" fmla="*/ 3937433 w 7467600"/>
              <a:gd name="connsiteY510" fmla="*/ 4830473 h 6858000"/>
              <a:gd name="connsiteX511" fmla="*/ 3590475 w 7467600"/>
              <a:gd name="connsiteY511" fmla="*/ 4597974 h 6858000"/>
              <a:gd name="connsiteX512" fmla="*/ 3100264 w 7467600"/>
              <a:gd name="connsiteY512" fmla="*/ 4579845 h 6858000"/>
              <a:gd name="connsiteX513" fmla="*/ 2183576 w 7467600"/>
              <a:gd name="connsiteY513" fmla="*/ 4227150 h 6858000"/>
              <a:gd name="connsiteX514" fmla="*/ 2151029 w 7467600"/>
              <a:gd name="connsiteY514" fmla="*/ 4146947 h 6858000"/>
              <a:gd name="connsiteX515" fmla="*/ 3563434 w 7467600"/>
              <a:gd name="connsiteY515" fmla="*/ 4469115 h 6858000"/>
              <a:gd name="connsiteX516" fmla="*/ 3177952 w 7467600"/>
              <a:gd name="connsiteY516" fmla="*/ 3657386 h 6858000"/>
              <a:gd name="connsiteX517" fmla="*/ 3189263 w 7467600"/>
              <a:gd name="connsiteY517" fmla="*/ 3625726 h 6858000"/>
              <a:gd name="connsiteX518" fmla="*/ 3560912 w 7467600"/>
              <a:gd name="connsiteY518" fmla="*/ 4079863 h 6858000"/>
              <a:gd name="connsiteX519" fmla="*/ 3626636 w 7467600"/>
              <a:gd name="connsiteY519" fmla="*/ 4512230 h 6858000"/>
              <a:gd name="connsiteX520" fmla="*/ 3653088 w 7467600"/>
              <a:gd name="connsiteY520" fmla="*/ 4521417 h 6858000"/>
              <a:gd name="connsiteX521" fmla="*/ 3988128 w 7467600"/>
              <a:gd name="connsiteY521" fmla="*/ 4817267 h 6858000"/>
              <a:gd name="connsiteX522" fmla="*/ 4830582 w 7467600"/>
              <a:gd name="connsiteY522" fmla="*/ 4676000 h 6858000"/>
              <a:gd name="connsiteX523" fmla="*/ 4830100 w 7467600"/>
              <a:gd name="connsiteY523" fmla="*/ 4675554 h 6858000"/>
              <a:gd name="connsiteX524" fmla="*/ 4036318 w 7467600"/>
              <a:gd name="connsiteY524" fmla="*/ 4147013 h 6858000"/>
              <a:gd name="connsiteX525" fmla="*/ 3432098 w 7467600"/>
              <a:gd name="connsiteY525" fmla="*/ 3537312 h 6858000"/>
              <a:gd name="connsiteX526" fmla="*/ 3446761 w 7467600"/>
              <a:gd name="connsiteY526" fmla="*/ 3461278 h 6858000"/>
              <a:gd name="connsiteX527" fmla="*/ 4419733 w 7467600"/>
              <a:gd name="connsiteY527" fmla="*/ 3963555 h 6858000"/>
              <a:gd name="connsiteX528" fmla="*/ 4781371 w 7467600"/>
              <a:gd name="connsiteY528" fmla="*/ 4458604 h 6858000"/>
              <a:gd name="connsiteX529" fmla="*/ 4780440 w 7467600"/>
              <a:gd name="connsiteY529" fmla="*/ 4470290 h 6858000"/>
              <a:gd name="connsiteX530" fmla="*/ 4898954 w 7467600"/>
              <a:gd name="connsiteY530" fmla="*/ 4662092 h 6858000"/>
              <a:gd name="connsiteX531" fmla="*/ 4900699 w 7467600"/>
              <a:gd name="connsiteY531" fmla="*/ 4670867 h 6858000"/>
              <a:gd name="connsiteX532" fmla="*/ 5714511 w 7467600"/>
              <a:gd name="connsiteY532" fmla="*/ 4663483 h 6858000"/>
              <a:gd name="connsiteX533" fmla="*/ 5464793 w 7467600"/>
              <a:gd name="connsiteY533" fmla="*/ 4393556 h 6858000"/>
              <a:gd name="connsiteX534" fmla="*/ 5461897 w 7467600"/>
              <a:gd name="connsiteY534" fmla="*/ 4390879 h 6858000"/>
              <a:gd name="connsiteX535" fmla="*/ 4294126 w 7467600"/>
              <a:gd name="connsiteY535" fmla="*/ 3303048 h 6858000"/>
              <a:gd name="connsiteX536" fmla="*/ 4305321 w 7467600"/>
              <a:gd name="connsiteY536" fmla="*/ 3256953 h 6858000"/>
              <a:gd name="connsiteX537" fmla="*/ 4949299 w 7467600"/>
              <a:gd name="connsiteY537" fmla="*/ 3766336 h 6858000"/>
              <a:gd name="connsiteX538" fmla="*/ 5291452 w 7467600"/>
              <a:gd name="connsiteY538" fmla="*/ 4076801 h 6858000"/>
              <a:gd name="connsiteX539" fmla="*/ 5434998 w 7467600"/>
              <a:gd name="connsiteY539" fmla="*/ 4254100 h 6858000"/>
              <a:gd name="connsiteX540" fmla="*/ 5351015 w 7467600"/>
              <a:gd name="connsiteY540" fmla="*/ 3760989 h 6858000"/>
              <a:gd name="connsiteX541" fmla="*/ 5413780 w 7467600"/>
              <a:gd name="connsiteY541" fmla="*/ 2966265 h 6858000"/>
              <a:gd name="connsiteX542" fmla="*/ 5425627 w 7467600"/>
              <a:gd name="connsiteY542" fmla="*/ 2954192 h 6858000"/>
              <a:gd name="connsiteX543" fmla="*/ 6604735 w 7467600"/>
              <a:gd name="connsiteY543" fmla="*/ 2041381 h 6858000"/>
              <a:gd name="connsiteX544" fmla="*/ 7204487 w 7467600"/>
              <a:gd name="connsiteY544" fmla="*/ 2742112 h 6858000"/>
              <a:gd name="connsiteX545" fmla="*/ 7131592 w 7467600"/>
              <a:gd name="connsiteY545" fmla="*/ 2672096 h 6858000"/>
              <a:gd name="connsiteX546" fmla="*/ 6996344 w 7467600"/>
              <a:gd name="connsiteY546" fmla="*/ 2518310 h 6858000"/>
              <a:gd name="connsiteX547" fmla="*/ 6735495 w 7467600"/>
              <a:gd name="connsiteY547" fmla="*/ 2196890 h 6858000"/>
              <a:gd name="connsiteX548" fmla="*/ 6721901 w 7467600"/>
              <a:gd name="connsiteY548" fmla="*/ 2179274 h 6858000"/>
              <a:gd name="connsiteX549" fmla="*/ 6604735 w 7467600"/>
              <a:gd name="connsiteY549" fmla="*/ 2041381 h 6858000"/>
              <a:gd name="connsiteX550" fmla="*/ 6591670 w 7467600"/>
              <a:gd name="connsiteY550" fmla="*/ 1988277 h 6858000"/>
              <a:gd name="connsiteX551" fmla="*/ 6747349 w 7467600"/>
              <a:gd name="connsiteY551" fmla="*/ 2160069 h 6858000"/>
              <a:gd name="connsiteX552" fmla="*/ 6760943 w 7467600"/>
              <a:gd name="connsiteY552" fmla="*/ 2177686 h 6858000"/>
              <a:gd name="connsiteX553" fmla="*/ 7021065 w 7467600"/>
              <a:gd name="connsiteY553" fmla="*/ 2498102 h 6858000"/>
              <a:gd name="connsiteX554" fmla="*/ 7155223 w 7467600"/>
              <a:gd name="connsiteY554" fmla="*/ 2650386 h 6858000"/>
              <a:gd name="connsiteX555" fmla="*/ 7203167 w 7467600"/>
              <a:gd name="connsiteY555" fmla="*/ 2697288 h 6858000"/>
              <a:gd name="connsiteX556" fmla="*/ 6937703 w 7467600"/>
              <a:gd name="connsiteY556" fmla="*/ 2321981 h 6858000"/>
              <a:gd name="connsiteX557" fmla="*/ 6591670 w 7467600"/>
              <a:gd name="connsiteY557" fmla="*/ 1988277 h 6858000"/>
              <a:gd name="connsiteX558" fmla="*/ 5798671 w 7467600"/>
              <a:gd name="connsiteY558" fmla="*/ 1981601 h 6858000"/>
              <a:gd name="connsiteX559" fmla="*/ 5754709 w 7467600"/>
              <a:gd name="connsiteY559" fmla="*/ 2071454 h 6858000"/>
              <a:gd name="connsiteX560" fmla="*/ 5763044 w 7467600"/>
              <a:gd name="connsiteY560" fmla="*/ 2842206 h 6858000"/>
              <a:gd name="connsiteX561" fmla="*/ 5764974 w 7467600"/>
              <a:gd name="connsiteY561" fmla="*/ 2799609 h 6858000"/>
              <a:gd name="connsiteX562" fmla="*/ 5767665 w 7467600"/>
              <a:gd name="connsiteY562" fmla="*/ 2666409 h 6858000"/>
              <a:gd name="connsiteX563" fmla="*/ 5763055 w 7467600"/>
              <a:gd name="connsiteY563" fmla="*/ 2579705 h 6858000"/>
              <a:gd name="connsiteX564" fmla="*/ 5758079 w 7467600"/>
              <a:gd name="connsiteY564" fmla="*/ 2492508 h 6858000"/>
              <a:gd name="connsiteX565" fmla="*/ 5779325 w 7467600"/>
              <a:gd name="connsiteY565" fmla="*/ 2197069 h 6858000"/>
              <a:gd name="connsiteX566" fmla="*/ 5798671 w 7467600"/>
              <a:gd name="connsiteY566" fmla="*/ 1981601 h 6858000"/>
              <a:gd name="connsiteX567" fmla="*/ 5829202 w 7467600"/>
              <a:gd name="connsiteY567" fmla="*/ 1971679 h 6858000"/>
              <a:gd name="connsiteX568" fmla="*/ 5809558 w 7467600"/>
              <a:gd name="connsiteY568" fmla="*/ 2198043 h 6858000"/>
              <a:gd name="connsiteX569" fmla="*/ 5788653 w 7467600"/>
              <a:gd name="connsiteY569" fmla="*/ 2489430 h 6858000"/>
              <a:gd name="connsiteX570" fmla="*/ 5793439 w 7467600"/>
              <a:gd name="connsiteY570" fmla="*/ 2575235 h 6858000"/>
              <a:gd name="connsiteX571" fmla="*/ 5796837 w 7467600"/>
              <a:gd name="connsiteY571" fmla="*/ 2637633 h 6858000"/>
              <a:gd name="connsiteX572" fmla="*/ 5818614 w 7467600"/>
              <a:gd name="connsiteY572" fmla="*/ 2473055 h 6858000"/>
              <a:gd name="connsiteX573" fmla="*/ 5829202 w 7467600"/>
              <a:gd name="connsiteY573" fmla="*/ 1971679 h 6858000"/>
              <a:gd name="connsiteX574" fmla="*/ 5911389 w 7467600"/>
              <a:gd name="connsiteY574" fmla="*/ 1898371 h 6858000"/>
              <a:gd name="connsiteX575" fmla="*/ 6237627 w 7467600"/>
              <a:gd name="connsiteY575" fmla="*/ 2231921 h 6858000"/>
              <a:gd name="connsiteX576" fmla="*/ 5911389 w 7467600"/>
              <a:gd name="connsiteY576" fmla="*/ 1898371 h 6858000"/>
              <a:gd name="connsiteX577" fmla="*/ 6944437 w 7467600"/>
              <a:gd name="connsiteY577" fmla="*/ 1575402 h 6858000"/>
              <a:gd name="connsiteX578" fmla="*/ 6304730 w 7467600"/>
              <a:gd name="connsiteY578" fmla="*/ 1766654 h 6858000"/>
              <a:gd name="connsiteX579" fmla="*/ 6944437 w 7467600"/>
              <a:gd name="connsiteY579" fmla="*/ 1575402 h 6858000"/>
              <a:gd name="connsiteX580" fmla="*/ 7019523 w 7467600"/>
              <a:gd name="connsiteY580" fmla="*/ 1519450 h 6858000"/>
              <a:gd name="connsiteX581" fmla="*/ 6298091 w 7467600"/>
              <a:gd name="connsiteY581" fmla="*/ 1737122 h 6858000"/>
              <a:gd name="connsiteX582" fmla="*/ 7019523 w 7467600"/>
              <a:gd name="connsiteY582" fmla="*/ 1519450 h 6858000"/>
              <a:gd name="connsiteX583" fmla="*/ 2399523 w 7467600"/>
              <a:gd name="connsiteY583" fmla="*/ 1428234 h 6858000"/>
              <a:gd name="connsiteX584" fmla="*/ 2224982 w 7467600"/>
              <a:gd name="connsiteY584" fmla="*/ 1826201 h 6858000"/>
              <a:gd name="connsiteX585" fmla="*/ 2096099 w 7467600"/>
              <a:gd name="connsiteY585" fmla="*/ 2345900 h 6858000"/>
              <a:gd name="connsiteX586" fmla="*/ 2283317 w 7467600"/>
              <a:gd name="connsiteY586" fmla="*/ 1796925 h 6858000"/>
              <a:gd name="connsiteX587" fmla="*/ 2399523 w 7467600"/>
              <a:gd name="connsiteY587" fmla="*/ 1428234 h 6858000"/>
              <a:gd name="connsiteX588" fmla="*/ 2448558 w 7467600"/>
              <a:gd name="connsiteY588" fmla="*/ 1373435 h 6858000"/>
              <a:gd name="connsiteX589" fmla="*/ 2312521 w 7467600"/>
              <a:gd name="connsiteY589" fmla="*/ 1806140 h 6858000"/>
              <a:gd name="connsiteX590" fmla="*/ 2127533 w 7467600"/>
              <a:gd name="connsiteY590" fmla="*/ 2348380 h 6858000"/>
              <a:gd name="connsiteX591" fmla="*/ 2358080 w 7467600"/>
              <a:gd name="connsiteY591" fmla="*/ 1866134 h 6858000"/>
              <a:gd name="connsiteX592" fmla="*/ 2407436 w 7467600"/>
              <a:gd name="connsiteY592" fmla="*/ 1651070 h 6858000"/>
              <a:gd name="connsiteX593" fmla="*/ 2448558 w 7467600"/>
              <a:gd name="connsiteY593" fmla="*/ 1373435 h 6858000"/>
              <a:gd name="connsiteX594" fmla="*/ 278707 w 7467600"/>
              <a:gd name="connsiteY594" fmla="*/ 1352270 h 6858000"/>
              <a:gd name="connsiteX595" fmla="*/ 321570 w 7467600"/>
              <a:gd name="connsiteY595" fmla="*/ 1861610 h 6858000"/>
              <a:gd name="connsiteX596" fmla="*/ 294281 w 7467600"/>
              <a:gd name="connsiteY596" fmla="*/ 1440658 h 6858000"/>
              <a:gd name="connsiteX597" fmla="*/ 278707 w 7467600"/>
              <a:gd name="connsiteY597" fmla="*/ 1352270 h 6858000"/>
              <a:gd name="connsiteX598" fmla="*/ 1423821 w 7467600"/>
              <a:gd name="connsiteY598" fmla="*/ 1351958 h 6858000"/>
              <a:gd name="connsiteX599" fmla="*/ 1638521 w 7467600"/>
              <a:gd name="connsiteY599" fmla="*/ 1908470 h 6858000"/>
              <a:gd name="connsiteX600" fmla="*/ 1754199 w 7467600"/>
              <a:gd name="connsiteY600" fmla="*/ 2149284 h 6858000"/>
              <a:gd name="connsiteX601" fmla="*/ 1908359 w 7467600"/>
              <a:gd name="connsiteY601" fmla="*/ 2364988 h 6858000"/>
              <a:gd name="connsiteX602" fmla="*/ 1647661 w 7467600"/>
              <a:gd name="connsiteY602" fmla="*/ 1825945 h 6858000"/>
              <a:gd name="connsiteX603" fmla="*/ 1423821 w 7467600"/>
              <a:gd name="connsiteY603" fmla="*/ 1351958 h 6858000"/>
              <a:gd name="connsiteX604" fmla="*/ 1431890 w 7467600"/>
              <a:gd name="connsiteY604" fmla="*/ 1306475 h 6858000"/>
              <a:gd name="connsiteX605" fmla="*/ 1507597 w 7467600"/>
              <a:gd name="connsiteY605" fmla="*/ 1446132 h 6858000"/>
              <a:gd name="connsiteX606" fmla="*/ 1674586 w 7467600"/>
              <a:gd name="connsiteY606" fmla="*/ 1813832 h 6858000"/>
              <a:gd name="connsiteX607" fmla="*/ 1815950 w 7467600"/>
              <a:gd name="connsiteY607" fmla="*/ 2128564 h 6858000"/>
              <a:gd name="connsiteX608" fmla="*/ 1984242 w 7467600"/>
              <a:gd name="connsiteY608" fmla="*/ 2430829 h 6858000"/>
              <a:gd name="connsiteX609" fmla="*/ 2014023 w 7467600"/>
              <a:gd name="connsiteY609" fmla="*/ 2450995 h 6858000"/>
              <a:gd name="connsiteX610" fmla="*/ 1747337 w 7467600"/>
              <a:gd name="connsiteY610" fmla="*/ 1855264 h 6858000"/>
              <a:gd name="connsiteX611" fmla="*/ 1533749 w 7467600"/>
              <a:gd name="connsiteY611" fmla="*/ 1478656 h 6858000"/>
              <a:gd name="connsiteX612" fmla="*/ 1431890 w 7467600"/>
              <a:gd name="connsiteY612" fmla="*/ 1306475 h 6858000"/>
              <a:gd name="connsiteX613" fmla="*/ 5052692 w 7467600"/>
              <a:gd name="connsiteY613" fmla="*/ 1292994 h 6858000"/>
              <a:gd name="connsiteX614" fmla="*/ 5200661 w 7467600"/>
              <a:gd name="connsiteY614" fmla="*/ 1635186 h 6858000"/>
              <a:gd name="connsiteX615" fmla="*/ 5297138 w 7467600"/>
              <a:gd name="connsiteY615" fmla="*/ 1906351 h 6858000"/>
              <a:gd name="connsiteX616" fmla="*/ 5052692 w 7467600"/>
              <a:gd name="connsiteY616" fmla="*/ 1292994 h 6858000"/>
              <a:gd name="connsiteX617" fmla="*/ 5009948 w 7467600"/>
              <a:gd name="connsiteY617" fmla="*/ 1273619 h 6858000"/>
              <a:gd name="connsiteX618" fmla="*/ 5121777 w 7467600"/>
              <a:gd name="connsiteY618" fmla="*/ 1654213 h 6858000"/>
              <a:gd name="connsiteX619" fmla="*/ 5293545 w 7467600"/>
              <a:gd name="connsiteY619" fmla="*/ 2072247 h 6858000"/>
              <a:gd name="connsiteX620" fmla="*/ 5294042 w 7467600"/>
              <a:gd name="connsiteY620" fmla="*/ 2065019 h 6858000"/>
              <a:gd name="connsiteX621" fmla="*/ 5171936 w 7467600"/>
              <a:gd name="connsiteY621" fmla="*/ 1647613 h 6858000"/>
              <a:gd name="connsiteX622" fmla="*/ 5009948 w 7467600"/>
              <a:gd name="connsiteY622" fmla="*/ 1273619 h 6858000"/>
              <a:gd name="connsiteX623" fmla="*/ 655236 w 7467600"/>
              <a:gd name="connsiteY623" fmla="*/ 1268632 h 6858000"/>
              <a:gd name="connsiteX624" fmla="*/ 839521 w 7467600"/>
              <a:gd name="connsiteY624" fmla="*/ 1685315 h 6858000"/>
              <a:gd name="connsiteX625" fmla="*/ 1109416 w 7467600"/>
              <a:gd name="connsiteY625" fmla="*/ 2061663 h 6858000"/>
              <a:gd name="connsiteX626" fmla="*/ 1298300 w 7467600"/>
              <a:gd name="connsiteY626" fmla="*/ 2247742 h 6858000"/>
              <a:gd name="connsiteX627" fmla="*/ 1125871 w 7467600"/>
              <a:gd name="connsiteY627" fmla="*/ 1989513 h 6858000"/>
              <a:gd name="connsiteX628" fmla="*/ 981574 w 7467600"/>
              <a:gd name="connsiteY628" fmla="*/ 1783157 h 6858000"/>
              <a:gd name="connsiteX629" fmla="*/ 922198 w 7467600"/>
              <a:gd name="connsiteY629" fmla="*/ 1677437 h 6858000"/>
              <a:gd name="connsiteX630" fmla="*/ 869293 w 7467600"/>
              <a:gd name="connsiteY630" fmla="*/ 1583214 h 6858000"/>
              <a:gd name="connsiteX631" fmla="*/ 751431 w 7467600"/>
              <a:gd name="connsiteY631" fmla="*/ 1405731 h 6858000"/>
              <a:gd name="connsiteX632" fmla="*/ 655236 w 7467600"/>
              <a:gd name="connsiteY632" fmla="*/ 1268632 h 6858000"/>
              <a:gd name="connsiteX633" fmla="*/ 6516292 w 7467600"/>
              <a:gd name="connsiteY633" fmla="*/ 1263064 h 6858000"/>
              <a:gd name="connsiteX634" fmla="*/ 5736320 w 7467600"/>
              <a:gd name="connsiteY634" fmla="*/ 1501803 h 6858000"/>
              <a:gd name="connsiteX635" fmla="*/ 6516292 w 7467600"/>
              <a:gd name="connsiteY635" fmla="*/ 1263064 h 6858000"/>
              <a:gd name="connsiteX636" fmla="*/ 291466 w 7467600"/>
              <a:gd name="connsiteY636" fmla="*/ 1250369 h 6858000"/>
              <a:gd name="connsiteX637" fmla="*/ 323180 w 7467600"/>
              <a:gd name="connsiteY637" fmla="*/ 1435283 h 6858000"/>
              <a:gd name="connsiteX638" fmla="*/ 349381 w 7467600"/>
              <a:gd name="connsiteY638" fmla="*/ 1875041 h 6858000"/>
              <a:gd name="connsiteX639" fmla="*/ 374363 w 7467600"/>
              <a:gd name="connsiteY639" fmla="*/ 1506494 h 6858000"/>
              <a:gd name="connsiteX640" fmla="*/ 302168 w 7467600"/>
              <a:gd name="connsiteY640" fmla="*/ 1274495 h 6858000"/>
              <a:gd name="connsiteX641" fmla="*/ 291466 w 7467600"/>
              <a:gd name="connsiteY641" fmla="*/ 1250369 h 6858000"/>
              <a:gd name="connsiteX642" fmla="*/ 678222 w 7467600"/>
              <a:gd name="connsiteY642" fmla="*/ 1248670 h 6858000"/>
              <a:gd name="connsiteX643" fmla="*/ 775536 w 7467600"/>
              <a:gd name="connsiteY643" fmla="*/ 1388015 h 6858000"/>
              <a:gd name="connsiteX644" fmla="*/ 894529 w 7467600"/>
              <a:gd name="connsiteY644" fmla="*/ 1567739 h 6858000"/>
              <a:gd name="connsiteX645" fmla="*/ 948000 w 7467600"/>
              <a:gd name="connsiteY645" fmla="*/ 1663088 h 6858000"/>
              <a:gd name="connsiteX646" fmla="*/ 1006812 w 7467600"/>
              <a:gd name="connsiteY646" fmla="*/ 1767683 h 6858000"/>
              <a:gd name="connsiteX647" fmla="*/ 1149133 w 7467600"/>
              <a:gd name="connsiteY647" fmla="*/ 1971513 h 6858000"/>
              <a:gd name="connsiteX648" fmla="*/ 1333952 w 7467600"/>
              <a:gd name="connsiteY648" fmla="*/ 2251620 h 6858000"/>
              <a:gd name="connsiteX649" fmla="*/ 1337329 w 7467600"/>
              <a:gd name="connsiteY649" fmla="*/ 2258350 h 6858000"/>
              <a:gd name="connsiteX650" fmla="*/ 1014726 w 7467600"/>
              <a:gd name="connsiteY650" fmla="*/ 1615556 h 6858000"/>
              <a:gd name="connsiteX651" fmla="*/ 678222 w 7467600"/>
              <a:gd name="connsiteY651" fmla="*/ 1248670 h 6858000"/>
              <a:gd name="connsiteX652" fmla="*/ 6691602 w 7467600"/>
              <a:gd name="connsiteY652" fmla="*/ 1140573 h 6858000"/>
              <a:gd name="connsiteX653" fmla="*/ 6571100 w 7467600"/>
              <a:gd name="connsiteY653" fmla="*/ 1183662 h 6858000"/>
              <a:gd name="connsiteX654" fmla="*/ 6241687 w 7467600"/>
              <a:gd name="connsiteY654" fmla="*/ 1257600 h 6858000"/>
              <a:gd name="connsiteX655" fmla="*/ 5693009 w 7467600"/>
              <a:gd name="connsiteY655" fmla="*/ 1478256 h 6858000"/>
              <a:gd name="connsiteX656" fmla="*/ 6548420 w 7467600"/>
              <a:gd name="connsiteY656" fmla="*/ 1214599 h 6858000"/>
              <a:gd name="connsiteX657" fmla="*/ 6605473 w 7467600"/>
              <a:gd name="connsiteY657" fmla="*/ 1184686 h 6858000"/>
              <a:gd name="connsiteX658" fmla="*/ 6691602 w 7467600"/>
              <a:gd name="connsiteY658" fmla="*/ 1140573 h 6858000"/>
              <a:gd name="connsiteX659" fmla="*/ 4002475 w 7467600"/>
              <a:gd name="connsiteY659" fmla="*/ 1037802 h 6858000"/>
              <a:gd name="connsiteX660" fmla="*/ 4000324 w 7467600"/>
              <a:gd name="connsiteY660" fmla="*/ 1039362 h 6858000"/>
              <a:gd name="connsiteX661" fmla="*/ 4002862 w 7467600"/>
              <a:gd name="connsiteY661" fmla="*/ 1042866 h 6858000"/>
              <a:gd name="connsiteX662" fmla="*/ 4002475 w 7467600"/>
              <a:gd name="connsiteY662" fmla="*/ 1037802 h 6858000"/>
              <a:gd name="connsiteX663" fmla="*/ 506322 w 7467600"/>
              <a:gd name="connsiteY663" fmla="*/ 1020997 h 6858000"/>
              <a:gd name="connsiteX664" fmla="*/ 533068 w 7467600"/>
              <a:gd name="connsiteY664" fmla="*/ 1029409 h 6858000"/>
              <a:gd name="connsiteX665" fmla="*/ 1232525 w 7467600"/>
              <a:gd name="connsiteY665" fmla="*/ 1804675 h 6858000"/>
              <a:gd name="connsiteX666" fmla="*/ 1388858 w 7467600"/>
              <a:gd name="connsiteY666" fmla="*/ 2368011 h 6858000"/>
              <a:gd name="connsiteX667" fmla="*/ 1384098 w 7467600"/>
              <a:gd name="connsiteY667" fmla="*/ 2378125 h 6858000"/>
              <a:gd name="connsiteX668" fmla="*/ 1425393 w 7467600"/>
              <a:gd name="connsiteY668" fmla="*/ 2589124 h 6858000"/>
              <a:gd name="connsiteX669" fmla="*/ 1424001 w 7467600"/>
              <a:gd name="connsiteY669" fmla="*/ 2597541 h 6858000"/>
              <a:gd name="connsiteX670" fmla="*/ 2152729 w 7467600"/>
              <a:gd name="connsiteY670" fmla="*/ 2864487 h 6858000"/>
              <a:gd name="connsiteX671" fmla="*/ 2020609 w 7467600"/>
              <a:gd name="connsiteY671" fmla="*/ 2539671 h 6858000"/>
              <a:gd name="connsiteX672" fmla="*/ 2018920 w 7467600"/>
              <a:gd name="connsiteY672" fmla="*/ 2536309 h 6858000"/>
              <a:gd name="connsiteX673" fmla="*/ 1342441 w 7467600"/>
              <a:gd name="connsiteY673" fmla="*/ 1173017 h 6858000"/>
              <a:gd name="connsiteX674" fmla="*/ 1367925 w 7467600"/>
              <a:gd name="connsiteY674" fmla="*/ 1135648 h 6858000"/>
              <a:gd name="connsiteX675" fmla="*/ 1771401 w 7467600"/>
              <a:gd name="connsiteY675" fmla="*/ 1806673 h 6858000"/>
              <a:gd name="connsiteX676" fmla="*/ 1972385 w 7467600"/>
              <a:gd name="connsiteY676" fmla="*/ 2198735 h 6858000"/>
              <a:gd name="connsiteX677" fmla="*/ 2040892 w 7467600"/>
              <a:gd name="connsiteY677" fmla="*/ 2405205 h 6858000"/>
              <a:gd name="connsiteX678" fmla="*/ 2131689 w 7467600"/>
              <a:gd name="connsiteY678" fmla="*/ 1936926 h 6858000"/>
              <a:gd name="connsiteX679" fmla="*/ 2454820 w 7467600"/>
              <a:gd name="connsiteY679" fmla="*/ 1248808 h 6858000"/>
              <a:gd name="connsiteX680" fmla="*/ 2492512 w 7467600"/>
              <a:gd name="connsiteY680" fmla="*/ 1302920 h 6858000"/>
              <a:gd name="connsiteX681" fmla="*/ 2081216 w 7467600"/>
              <a:gd name="connsiteY681" fmla="*/ 2527513 h 6858000"/>
              <a:gd name="connsiteX682" fmla="*/ 2081211 w 7467600"/>
              <a:gd name="connsiteY682" fmla="*/ 2528916 h 6858000"/>
              <a:gd name="connsiteX683" fmla="*/ 2199067 w 7467600"/>
              <a:gd name="connsiteY683" fmla="*/ 2884061 h 6858000"/>
              <a:gd name="connsiteX684" fmla="*/ 3192586 w 7467600"/>
              <a:gd name="connsiteY684" fmla="*/ 3411496 h 6858000"/>
              <a:gd name="connsiteX685" fmla="*/ 3182620 w 7467600"/>
              <a:gd name="connsiteY685" fmla="*/ 3483279 h 6858000"/>
              <a:gd name="connsiteX686" fmla="*/ 2435119 w 7467600"/>
              <a:gd name="connsiteY686" fmla="*/ 3080173 h 6858000"/>
              <a:gd name="connsiteX687" fmla="*/ 2410152 w 7467600"/>
              <a:gd name="connsiteY687" fmla="*/ 3063751 h 6858000"/>
              <a:gd name="connsiteX688" fmla="*/ 2408099 w 7467600"/>
              <a:gd name="connsiteY688" fmla="*/ 3064403 h 6858000"/>
              <a:gd name="connsiteX689" fmla="*/ 2407218 w 7467600"/>
              <a:gd name="connsiteY689" fmla="*/ 3070324 h 6858000"/>
              <a:gd name="connsiteX690" fmla="*/ 2380138 w 7467600"/>
              <a:gd name="connsiteY690" fmla="*/ 3099341 h 6858000"/>
              <a:gd name="connsiteX691" fmla="*/ 1765923 w 7467600"/>
              <a:gd name="connsiteY691" fmla="*/ 3581043 h 6858000"/>
              <a:gd name="connsiteX692" fmla="*/ 1702258 w 7467600"/>
              <a:gd name="connsiteY692" fmla="*/ 3612286 h 6858000"/>
              <a:gd name="connsiteX693" fmla="*/ 1538370 w 7467600"/>
              <a:gd name="connsiteY693" fmla="*/ 3811804 h 6858000"/>
              <a:gd name="connsiteX694" fmla="*/ 542867 w 7467600"/>
              <a:gd name="connsiteY694" fmla="*/ 4944092 h 6858000"/>
              <a:gd name="connsiteX695" fmla="*/ 515800 w 7467600"/>
              <a:gd name="connsiteY695" fmla="*/ 4862180 h 6858000"/>
              <a:gd name="connsiteX696" fmla="*/ 909145 w 7467600"/>
              <a:gd name="connsiteY696" fmla="*/ 4199225 h 6858000"/>
              <a:gd name="connsiteX697" fmla="*/ 1214067 w 7467600"/>
              <a:gd name="connsiteY697" fmla="*/ 3908561 h 6858000"/>
              <a:gd name="connsiteX698" fmla="*/ 640967 w 7467600"/>
              <a:gd name="connsiteY698" fmla="*/ 4105601 h 6858000"/>
              <a:gd name="connsiteX699" fmla="*/ 112563 w 7467600"/>
              <a:gd name="connsiteY699" fmla="*/ 4396952 h 6858000"/>
              <a:gd name="connsiteX700" fmla="*/ 0 w 7467600"/>
              <a:gd name="connsiteY700" fmla="*/ 4466006 h 6858000"/>
              <a:gd name="connsiteX701" fmla="*/ 0 w 7467600"/>
              <a:gd name="connsiteY701" fmla="*/ 4233763 h 6858000"/>
              <a:gd name="connsiteX702" fmla="*/ 36881 w 7467600"/>
              <a:gd name="connsiteY702" fmla="*/ 4200118 h 6858000"/>
              <a:gd name="connsiteX703" fmla="*/ 910534 w 7467600"/>
              <a:gd name="connsiteY703" fmla="*/ 3629753 h 6858000"/>
              <a:gd name="connsiteX704" fmla="*/ 1578717 w 7467600"/>
              <a:gd name="connsiteY704" fmla="*/ 3575982 h 6858000"/>
              <a:gd name="connsiteX705" fmla="*/ 2338780 w 7467600"/>
              <a:gd name="connsiteY705" fmla="*/ 3033725 h 6858000"/>
              <a:gd name="connsiteX706" fmla="*/ 1807991 w 7467600"/>
              <a:gd name="connsiteY706" fmla="*/ 2807184 h 6858000"/>
              <a:gd name="connsiteX707" fmla="*/ 1416358 w 7467600"/>
              <a:gd name="connsiteY707" fmla="*/ 3112571 h 6858000"/>
              <a:gd name="connsiteX708" fmla="*/ 939066 w 7467600"/>
              <a:gd name="connsiteY708" fmla="*/ 3378798 h 6858000"/>
              <a:gd name="connsiteX709" fmla="*/ 115099 w 7467600"/>
              <a:gd name="connsiteY709" fmla="*/ 3607650 h 6858000"/>
              <a:gd name="connsiteX710" fmla="*/ 97284 w 7467600"/>
              <a:gd name="connsiteY710" fmla="*/ 3520393 h 6858000"/>
              <a:gd name="connsiteX711" fmla="*/ 922050 w 7467600"/>
              <a:gd name="connsiteY711" fmla="*/ 3074867 h 6858000"/>
              <a:gd name="connsiteX712" fmla="*/ 1405265 w 7467600"/>
              <a:gd name="connsiteY712" fmla="*/ 3016319 h 6858000"/>
              <a:gd name="connsiteX713" fmla="*/ 1407512 w 7467600"/>
              <a:gd name="connsiteY713" fmla="*/ 3018001 h 6858000"/>
              <a:gd name="connsiteX714" fmla="*/ 1726266 w 7467600"/>
              <a:gd name="connsiteY714" fmla="*/ 2777274 h 6858000"/>
              <a:gd name="connsiteX715" fmla="*/ 625390 w 7467600"/>
              <a:gd name="connsiteY715" fmla="*/ 2514541 h 6858000"/>
              <a:gd name="connsiteX716" fmla="*/ 619799 w 7467600"/>
              <a:gd name="connsiteY716" fmla="*/ 2527180 h 6858000"/>
              <a:gd name="connsiteX717" fmla="*/ 310030 w 7467600"/>
              <a:gd name="connsiteY717" fmla="*/ 2771818 h 6858000"/>
              <a:gd name="connsiteX718" fmla="*/ 173877 w 7467600"/>
              <a:gd name="connsiteY718" fmla="*/ 2937056 h 6858000"/>
              <a:gd name="connsiteX719" fmla="*/ 77889 w 7467600"/>
              <a:gd name="connsiteY719" fmla="*/ 3138440 h 6858000"/>
              <a:gd name="connsiteX720" fmla="*/ 0 w 7467600"/>
              <a:gd name="connsiteY720" fmla="*/ 3271395 h 6858000"/>
              <a:gd name="connsiteX721" fmla="*/ 0 w 7467600"/>
              <a:gd name="connsiteY721" fmla="*/ 3153002 h 6858000"/>
              <a:gd name="connsiteX722" fmla="*/ 2386 w 7467600"/>
              <a:gd name="connsiteY722" fmla="*/ 3149203 h 6858000"/>
              <a:gd name="connsiteX723" fmla="*/ 89753 w 7467600"/>
              <a:gd name="connsiteY723" fmla="*/ 2987702 h 6858000"/>
              <a:gd name="connsiteX724" fmla="*/ 76869 w 7467600"/>
              <a:gd name="connsiteY724" fmla="*/ 3005404 h 6858000"/>
              <a:gd name="connsiteX725" fmla="*/ 32049 w 7467600"/>
              <a:gd name="connsiteY725" fmla="*/ 3065814 h 6858000"/>
              <a:gd name="connsiteX726" fmla="*/ 0 w 7467600"/>
              <a:gd name="connsiteY726" fmla="*/ 3108744 h 6858000"/>
              <a:gd name="connsiteX727" fmla="*/ 0 w 7467600"/>
              <a:gd name="connsiteY727" fmla="*/ 3058059 h 6858000"/>
              <a:gd name="connsiteX728" fmla="*/ 7610 w 7467600"/>
              <a:gd name="connsiteY728" fmla="*/ 3047889 h 6858000"/>
              <a:gd name="connsiteX729" fmla="*/ 52419 w 7467600"/>
              <a:gd name="connsiteY729" fmla="*/ 2987479 h 6858000"/>
              <a:gd name="connsiteX730" fmla="*/ 59142 w 7467600"/>
              <a:gd name="connsiteY730" fmla="*/ 2978488 h 6858000"/>
              <a:gd name="connsiteX731" fmla="*/ 0 w 7467600"/>
              <a:gd name="connsiteY731" fmla="*/ 3015334 h 6858000"/>
              <a:gd name="connsiteX732" fmla="*/ 0 w 7467600"/>
              <a:gd name="connsiteY732" fmla="*/ 2914286 h 6858000"/>
              <a:gd name="connsiteX733" fmla="*/ 36383 w 7467600"/>
              <a:gd name="connsiteY733" fmla="*/ 2901128 h 6858000"/>
              <a:gd name="connsiteX734" fmla="*/ 156329 w 7467600"/>
              <a:gd name="connsiteY734" fmla="*/ 2840533 h 6858000"/>
              <a:gd name="connsiteX735" fmla="*/ 358355 w 7467600"/>
              <a:gd name="connsiteY735" fmla="*/ 2620471 h 6858000"/>
              <a:gd name="connsiteX736" fmla="*/ 510577 w 7467600"/>
              <a:gd name="connsiteY736" fmla="*/ 2501244 h 6858000"/>
              <a:gd name="connsiteX737" fmla="*/ 211967 w 7467600"/>
              <a:gd name="connsiteY737" fmla="*/ 2479171 h 6858000"/>
              <a:gd name="connsiteX738" fmla="*/ 0 w 7467600"/>
              <a:gd name="connsiteY738" fmla="*/ 2476398 h 6858000"/>
              <a:gd name="connsiteX739" fmla="*/ 0 w 7467600"/>
              <a:gd name="connsiteY739" fmla="*/ 2389189 h 6858000"/>
              <a:gd name="connsiteX740" fmla="*/ 103062 w 7467600"/>
              <a:gd name="connsiteY740" fmla="*/ 2389518 h 6858000"/>
              <a:gd name="connsiteX741" fmla="*/ 510734 w 7467600"/>
              <a:gd name="connsiteY741" fmla="*/ 2416201 h 6858000"/>
              <a:gd name="connsiteX742" fmla="*/ 279257 w 7467600"/>
              <a:gd name="connsiteY742" fmla="*/ 2092102 h 6858000"/>
              <a:gd name="connsiteX743" fmla="*/ 65265 w 7467600"/>
              <a:gd name="connsiteY743" fmla="*/ 2006049 h 6858000"/>
              <a:gd name="connsiteX744" fmla="*/ 0 w 7467600"/>
              <a:gd name="connsiteY744" fmla="*/ 1982532 h 6858000"/>
              <a:gd name="connsiteX745" fmla="*/ 0 w 7467600"/>
              <a:gd name="connsiteY745" fmla="*/ 1912789 h 6858000"/>
              <a:gd name="connsiteX746" fmla="*/ 97460 w 7467600"/>
              <a:gd name="connsiteY746" fmla="*/ 1953725 h 6858000"/>
              <a:gd name="connsiteX747" fmla="*/ 221272 w 7467600"/>
              <a:gd name="connsiteY747" fmla="*/ 1980766 h 6858000"/>
              <a:gd name="connsiteX748" fmla="*/ 116765 w 7467600"/>
              <a:gd name="connsiteY748" fmla="*/ 1911033 h 6858000"/>
              <a:gd name="connsiteX749" fmla="*/ 16405 w 7467600"/>
              <a:gd name="connsiteY749" fmla="*/ 1803412 h 6858000"/>
              <a:gd name="connsiteX750" fmla="*/ 0 w 7467600"/>
              <a:gd name="connsiteY750" fmla="*/ 1784777 h 6858000"/>
              <a:gd name="connsiteX751" fmla="*/ 0 w 7467600"/>
              <a:gd name="connsiteY751" fmla="*/ 1740082 h 6858000"/>
              <a:gd name="connsiteX752" fmla="*/ 39394 w 7467600"/>
              <a:gd name="connsiteY752" fmla="*/ 1784856 h 6858000"/>
              <a:gd name="connsiteX753" fmla="*/ 135813 w 7467600"/>
              <a:gd name="connsiteY753" fmla="*/ 1888838 h 6858000"/>
              <a:gd name="connsiteX754" fmla="*/ 242575 w 7467600"/>
              <a:gd name="connsiteY754" fmla="*/ 1958841 h 6858000"/>
              <a:gd name="connsiteX755" fmla="*/ 82197 w 7467600"/>
              <a:gd name="connsiteY755" fmla="*/ 1754826 h 6858000"/>
              <a:gd name="connsiteX756" fmla="*/ 0 w 7467600"/>
              <a:gd name="connsiteY756" fmla="*/ 1679650 h 6858000"/>
              <a:gd name="connsiteX757" fmla="*/ 0 w 7467600"/>
              <a:gd name="connsiteY757" fmla="*/ 1602463 h 6858000"/>
              <a:gd name="connsiteX758" fmla="*/ 84689 w 7467600"/>
              <a:gd name="connsiteY758" fmla="*/ 1677442 h 6858000"/>
              <a:gd name="connsiteX759" fmla="*/ 298437 w 7467600"/>
              <a:gd name="connsiteY759" fmla="*/ 1968019 h 6858000"/>
              <a:gd name="connsiteX760" fmla="*/ 227269 w 7467600"/>
              <a:gd name="connsiteY760" fmla="*/ 1114064 h 6858000"/>
              <a:gd name="connsiteX761" fmla="*/ 248003 w 7467600"/>
              <a:gd name="connsiteY761" fmla="*/ 1089613 h 6858000"/>
              <a:gd name="connsiteX762" fmla="*/ 427020 w 7467600"/>
              <a:gd name="connsiteY762" fmla="*/ 1619803 h 6858000"/>
              <a:gd name="connsiteX763" fmla="*/ 340345 w 7467600"/>
              <a:gd name="connsiteY763" fmla="*/ 2027739 h 6858000"/>
              <a:gd name="connsiteX764" fmla="*/ 360865 w 7467600"/>
              <a:gd name="connsiteY764" fmla="*/ 2044827 h 6858000"/>
              <a:gd name="connsiteX765" fmla="*/ 560414 w 7467600"/>
              <a:gd name="connsiteY765" fmla="*/ 2421457 h 6858000"/>
              <a:gd name="connsiteX766" fmla="*/ 1359703 w 7467600"/>
              <a:gd name="connsiteY766" fmla="*/ 2578554 h 6858000"/>
              <a:gd name="connsiteX767" fmla="*/ 1359422 w 7467600"/>
              <a:gd name="connsiteY767" fmla="*/ 2577994 h 6858000"/>
              <a:gd name="connsiteX768" fmla="*/ 828701 w 7467600"/>
              <a:gd name="connsiteY768" fmla="*/ 1839520 h 6858000"/>
              <a:gd name="connsiteX769" fmla="*/ 494427 w 7467600"/>
              <a:gd name="connsiteY769" fmla="*/ 1092333 h 6858000"/>
              <a:gd name="connsiteX770" fmla="*/ 506322 w 7467600"/>
              <a:gd name="connsiteY770" fmla="*/ 1020997 h 6858000"/>
              <a:gd name="connsiteX771" fmla="*/ 4570198 w 7467600"/>
              <a:gd name="connsiteY771" fmla="*/ 978081 h 6858000"/>
              <a:gd name="connsiteX772" fmla="*/ 4523691 w 7467600"/>
              <a:gd name="connsiteY772" fmla="*/ 1127776 h 6858000"/>
              <a:gd name="connsiteX773" fmla="*/ 4509875 w 7467600"/>
              <a:gd name="connsiteY773" fmla="*/ 1167552 h 6858000"/>
              <a:gd name="connsiteX774" fmla="*/ 4478168 w 7467600"/>
              <a:gd name="connsiteY774" fmla="*/ 1260735 h 6858000"/>
              <a:gd name="connsiteX775" fmla="*/ 4409309 w 7467600"/>
              <a:gd name="connsiteY775" fmla="*/ 1666996 h 6858000"/>
              <a:gd name="connsiteX776" fmla="*/ 4370031 w 7467600"/>
              <a:gd name="connsiteY776" fmla="*/ 1955666 h 6858000"/>
              <a:gd name="connsiteX777" fmla="*/ 4570198 w 7467600"/>
              <a:gd name="connsiteY777" fmla="*/ 978081 h 6858000"/>
              <a:gd name="connsiteX778" fmla="*/ 4557898 w 7467600"/>
              <a:gd name="connsiteY778" fmla="*/ 900011 h 6858000"/>
              <a:gd name="connsiteX779" fmla="*/ 4344840 w 7467600"/>
              <a:gd name="connsiteY779" fmla="*/ 1922038 h 6858000"/>
              <a:gd name="connsiteX780" fmla="*/ 4378710 w 7467600"/>
              <a:gd name="connsiteY780" fmla="*/ 1665516 h 6858000"/>
              <a:gd name="connsiteX781" fmla="*/ 4448798 w 7467600"/>
              <a:gd name="connsiteY781" fmla="*/ 1253024 h 6858000"/>
              <a:gd name="connsiteX782" fmla="*/ 4480315 w 7467600"/>
              <a:gd name="connsiteY782" fmla="*/ 1158454 h 6858000"/>
              <a:gd name="connsiteX783" fmla="*/ 4494133 w 7467600"/>
              <a:gd name="connsiteY783" fmla="*/ 1118676 h 6858000"/>
              <a:gd name="connsiteX784" fmla="*/ 4557898 w 7467600"/>
              <a:gd name="connsiteY784" fmla="*/ 900011 h 6858000"/>
              <a:gd name="connsiteX785" fmla="*/ 5870151 w 7467600"/>
              <a:gd name="connsiteY785" fmla="*/ 898890 h 6858000"/>
              <a:gd name="connsiteX786" fmla="*/ 5861335 w 7467600"/>
              <a:gd name="connsiteY786" fmla="*/ 899177 h 6858000"/>
              <a:gd name="connsiteX787" fmla="*/ 5843702 w 7467600"/>
              <a:gd name="connsiteY787" fmla="*/ 899748 h 6858000"/>
              <a:gd name="connsiteX788" fmla="*/ 5651107 w 7467600"/>
              <a:gd name="connsiteY788" fmla="*/ 920306 h 6858000"/>
              <a:gd name="connsiteX789" fmla="*/ 5459407 w 7467600"/>
              <a:gd name="connsiteY789" fmla="*/ 940975 h 6858000"/>
              <a:gd name="connsiteX790" fmla="*/ 5374846 w 7467600"/>
              <a:gd name="connsiteY790" fmla="*/ 941988 h 6858000"/>
              <a:gd name="connsiteX791" fmla="*/ 5256105 w 7467600"/>
              <a:gd name="connsiteY791" fmla="*/ 945632 h 6858000"/>
              <a:gd name="connsiteX792" fmla="*/ 5107071 w 7467600"/>
              <a:gd name="connsiteY792" fmla="*/ 969720 h 6858000"/>
              <a:gd name="connsiteX793" fmla="*/ 4998681 w 7467600"/>
              <a:gd name="connsiteY793" fmla="*/ 988771 h 6858000"/>
              <a:gd name="connsiteX794" fmla="*/ 5870151 w 7467600"/>
              <a:gd name="connsiteY794" fmla="*/ 898890 h 6858000"/>
              <a:gd name="connsiteX795" fmla="*/ 5504425 w 7467600"/>
              <a:gd name="connsiteY795" fmla="*/ 848067 h 6858000"/>
              <a:gd name="connsiteX796" fmla="*/ 4968849 w 7467600"/>
              <a:gd name="connsiteY796" fmla="*/ 962318 h 6858000"/>
              <a:gd name="connsiteX797" fmla="*/ 5104039 w 7467600"/>
              <a:gd name="connsiteY797" fmla="*/ 940634 h 6858000"/>
              <a:gd name="connsiteX798" fmla="*/ 5256311 w 7467600"/>
              <a:gd name="connsiteY798" fmla="*/ 916490 h 6858000"/>
              <a:gd name="connsiteX799" fmla="*/ 5377381 w 7467600"/>
              <a:gd name="connsiteY799" fmla="*/ 912671 h 6858000"/>
              <a:gd name="connsiteX800" fmla="*/ 5460148 w 7467600"/>
              <a:gd name="connsiteY800" fmla="*/ 911442 h 6858000"/>
              <a:gd name="connsiteX801" fmla="*/ 5648971 w 7467600"/>
              <a:gd name="connsiteY801" fmla="*/ 891331 h 6858000"/>
              <a:gd name="connsiteX802" fmla="*/ 5844807 w 7467600"/>
              <a:gd name="connsiteY802" fmla="*/ 870718 h 6858000"/>
              <a:gd name="connsiteX803" fmla="*/ 5862975 w 7467600"/>
              <a:gd name="connsiteY803" fmla="*/ 869756 h 6858000"/>
              <a:gd name="connsiteX804" fmla="*/ 5920887 w 7467600"/>
              <a:gd name="connsiteY804" fmla="*/ 865929 h 6858000"/>
              <a:gd name="connsiteX805" fmla="*/ 5504425 w 7467600"/>
              <a:gd name="connsiteY805" fmla="*/ 848067 h 6858000"/>
              <a:gd name="connsiteX806" fmla="*/ 3607114 w 7467600"/>
              <a:gd name="connsiteY806" fmla="*/ 467441 h 6858000"/>
              <a:gd name="connsiteX807" fmla="*/ 3296242 w 7467600"/>
              <a:gd name="connsiteY807" fmla="*/ 807991 h 6858000"/>
              <a:gd name="connsiteX808" fmla="*/ 3174674 w 7467600"/>
              <a:gd name="connsiteY808" fmla="*/ 919759 h 6858000"/>
              <a:gd name="connsiteX809" fmla="*/ 3042978 w 7467600"/>
              <a:gd name="connsiteY809" fmla="*/ 1054894 h 6858000"/>
              <a:gd name="connsiteX810" fmla="*/ 2968914 w 7467600"/>
              <a:gd name="connsiteY810" fmla="*/ 1133756 h 6858000"/>
              <a:gd name="connsiteX811" fmla="*/ 3103823 w 7467600"/>
              <a:gd name="connsiteY811" fmla="*/ 1026814 h 6858000"/>
              <a:gd name="connsiteX812" fmla="*/ 3607114 w 7467600"/>
              <a:gd name="connsiteY812" fmla="*/ 467441 h 6858000"/>
              <a:gd name="connsiteX813" fmla="*/ 3744487 w 7467600"/>
              <a:gd name="connsiteY813" fmla="*/ 383136 h 6858000"/>
              <a:gd name="connsiteX814" fmla="*/ 3970213 w 7467600"/>
              <a:gd name="connsiteY814" fmla="*/ 995559 h 6858000"/>
              <a:gd name="connsiteX815" fmla="*/ 3744487 w 7467600"/>
              <a:gd name="connsiteY815" fmla="*/ 383136 h 6858000"/>
              <a:gd name="connsiteX816" fmla="*/ 3624562 w 7467600"/>
              <a:gd name="connsiteY816" fmla="*/ 367041 h 6858000"/>
              <a:gd name="connsiteX817" fmla="*/ 3489712 w 7467600"/>
              <a:gd name="connsiteY817" fmla="*/ 485386 h 6858000"/>
              <a:gd name="connsiteX818" fmla="*/ 3182994 w 7467600"/>
              <a:gd name="connsiteY818" fmla="*/ 828265 h 6858000"/>
              <a:gd name="connsiteX819" fmla="*/ 2892114 w 7467600"/>
              <a:gd name="connsiteY819" fmla="*/ 1172635 h 6858000"/>
              <a:gd name="connsiteX820" fmla="*/ 3021459 w 7467600"/>
              <a:gd name="connsiteY820" fmla="*/ 1035385 h 6858000"/>
              <a:gd name="connsiteX821" fmla="*/ 3153873 w 7467600"/>
              <a:gd name="connsiteY821" fmla="*/ 898971 h 6858000"/>
              <a:gd name="connsiteX822" fmla="*/ 3276511 w 7467600"/>
              <a:gd name="connsiteY822" fmla="*/ 786423 h 6858000"/>
              <a:gd name="connsiteX823" fmla="*/ 3584154 w 7467600"/>
              <a:gd name="connsiteY823" fmla="*/ 448218 h 6858000"/>
              <a:gd name="connsiteX824" fmla="*/ 3624562 w 7467600"/>
              <a:gd name="connsiteY824" fmla="*/ 367041 h 6858000"/>
              <a:gd name="connsiteX825" fmla="*/ 3766672 w 7467600"/>
              <a:gd name="connsiteY825" fmla="*/ 359429 h 6858000"/>
              <a:gd name="connsiteX826" fmla="*/ 3996338 w 7467600"/>
              <a:gd name="connsiteY826" fmla="*/ 968237 h 6858000"/>
              <a:gd name="connsiteX827" fmla="*/ 3766672 w 7467600"/>
              <a:gd name="connsiteY827" fmla="*/ 359429 h 6858000"/>
              <a:gd name="connsiteX828" fmla="*/ 5805386 w 7467600"/>
              <a:gd name="connsiteY828" fmla="*/ 239240 h 6858000"/>
              <a:gd name="connsiteX829" fmla="*/ 5736947 w 7467600"/>
              <a:gd name="connsiteY829" fmla="*/ 261367 h 6858000"/>
              <a:gd name="connsiteX830" fmla="*/ 5427012 w 7467600"/>
              <a:gd name="connsiteY830" fmla="*/ 311272 h 6858000"/>
              <a:gd name="connsiteX831" fmla="*/ 5147818 w 7467600"/>
              <a:gd name="connsiteY831" fmla="*/ 322112 h 6858000"/>
              <a:gd name="connsiteX832" fmla="*/ 5060854 w 7467600"/>
              <a:gd name="connsiteY832" fmla="*/ 311882 h 6858000"/>
              <a:gd name="connsiteX833" fmla="*/ 4945989 w 7467600"/>
              <a:gd name="connsiteY833" fmla="*/ 300516 h 6858000"/>
              <a:gd name="connsiteX834" fmla="*/ 5410479 w 7467600"/>
              <a:gd name="connsiteY834" fmla="*/ 348434 h 6858000"/>
              <a:gd name="connsiteX835" fmla="*/ 5805386 w 7467600"/>
              <a:gd name="connsiteY835" fmla="*/ 239240 h 6858000"/>
              <a:gd name="connsiteX836" fmla="*/ 5905192 w 7467600"/>
              <a:gd name="connsiteY836" fmla="*/ 163079 h 6858000"/>
              <a:gd name="connsiteX837" fmla="*/ 5865655 w 7467600"/>
              <a:gd name="connsiteY837" fmla="*/ 171901 h 6858000"/>
              <a:gd name="connsiteX838" fmla="*/ 5259740 w 7467600"/>
              <a:gd name="connsiteY838" fmla="*/ 257013 h 6858000"/>
              <a:gd name="connsiteX839" fmla="*/ 5208466 w 7467600"/>
              <a:gd name="connsiteY839" fmla="*/ 257550 h 6858000"/>
              <a:gd name="connsiteX840" fmla="*/ 4980204 w 7467600"/>
              <a:gd name="connsiteY840" fmla="*/ 271903 h 6858000"/>
              <a:gd name="connsiteX841" fmla="*/ 5068068 w 7467600"/>
              <a:gd name="connsiteY841" fmla="*/ 282244 h 6858000"/>
              <a:gd name="connsiteX842" fmla="*/ 5153231 w 7467600"/>
              <a:gd name="connsiteY842" fmla="*/ 292240 h 6858000"/>
              <a:gd name="connsiteX843" fmla="*/ 5426491 w 7467600"/>
              <a:gd name="connsiteY843" fmla="*/ 281128 h 6858000"/>
              <a:gd name="connsiteX844" fmla="*/ 5731212 w 7467600"/>
              <a:gd name="connsiteY844" fmla="*/ 231951 h 6858000"/>
              <a:gd name="connsiteX845" fmla="*/ 5905192 w 7467600"/>
              <a:gd name="connsiteY845" fmla="*/ 163079 h 6858000"/>
              <a:gd name="connsiteX846" fmla="*/ 5944437 w 7467600"/>
              <a:gd name="connsiteY846" fmla="*/ 113829 h 6858000"/>
              <a:gd name="connsiteX847" fmla="*/ 5825032 w 7467600"/>
              <a:gd name="connsiteY847" fmla="*/ 146405 h 6858000"/>
              <a:gd name="connsiteX848" fmla="*/ 4955599 w 7467600"/>
              <a:gd name="connsiteY848" fmla="*/ 247008 h 6858000"/>
              <a:gd name="connsiteX849" fmla="*/ 5210104 w 7467600"/>
              <a:gd name="connsiteY849" fmla="*/ 228123 h 6858000"/>
              <a:gd name="connsiteX850" fmla="*/ 5261015 w 7467600"/>
              <a:gd name="connsiteY850" fmla="*/ 227087 h 6858000"/>
              <a:gd name="connsiteX851" fmla="*/ 5861181 w 7467600"/>
              <a:gd name="connsiteY851" fmla="*/ 143093 h 6858000"/>
              <a:gd name="connsiteX852" fmla="*/ 5961252 w 7467600"/>
              <a:gd name="connsiteY852" fmla="*/ 114820 h 6858000"/>
              <a:gd name="connsiteX853" fmla="*/ 5944437 w 7467600"/>
              <a:gd name="connsiteY853" fmla="*/ 113829 h 6858000"/>
              <a:gd name="connsiteX854" fmla="*/ 3882765 w 7467600"/>
              <a:gd name="connsiteY854" fmla="*/ 0 h 6858000"/>
              <a:gd name="connsiteX855" fmla="*/ 3995099 w 7467600"/>
              <a:gd name="connsiteY855" fmla="*/ 0 h 6858000"/>
              <a:gd name="connsiteX856" fmla="*/ 4163818 w 7467600"/>
              <a:gd name="connsiteY856" fmla="*/ 234104 h 6858000"/>
              <a:gd name="connsiteX857" fmla="*/ 4172099 w 7467600"/>
              <a:gd name="connsiteY857" fmla="*/ 234207 h 6858000"/>
              <a:gd name="connsiteX858" fmla="*/ 4784282 w 7467600"/>
              <a:gd name="connsiteY858" fmla="*/ 276561 h 6858000"/>
              <a:gd name="connsiteX859" fmla="*/ 4801687 w 7467600"/>
              <a:gd name="connsiteY859" fmla="*/ 267764 h 6858000"/>
              <a:gd name="connsiteX860" fmla="*/ 6082788 w 7467600"/>
              <a:gd name="connsiteY860" fmla="*/ 64119 h 6858000"/>
              <a:gd name="connsiteX861" fmla="*/ 6099442 w 7467600"/>
              <a:gd name="connsiteY861" fmla="*/ 82568 h 6858000"/>
              <a:gd name="connsiteX862" fmla="*/ 4804137 w 7467600"/>
              <a:gd name="connsiteY862" fmla="*/ 320931 h 6858000"/>
              <a:gd name="connsiteX863" fmla="*/ 4227047 w 7467600"/>
              <a:gd name="connsiteY863" fmla="*/ 313415 h 6858000"/>
              <a:gd name="connsiteX864" fmla="*/ 4346041 w 7467600"/>
              <a:gd name="connsiteY864" fmla="*/ 456086 h 6858000"/>
              <a:gd name="connsiteX865" fmla="*/ 4870967 w 7467600"/>
              <a:gd name="connsiteY865" fmla="*/ 963061 h 6858000"/>
              <a:gd name="connsiteX866" fmla="*/ 4889647 w 7467600"/>
              <a:gd name="connsiteY866" fmla="*/ 957147 h 6858000"/>
              <a:gd name="connsiteX867" fmla="*/ 5422504 w 7467600"/>
              <a:gd name="connsiteY867" fmla="*/ 805191 h 6858000"/>
              <a:gd name="connsiteX868" fmla="*/ 6087656 w 7467600"/>
              <a:gd name="connsiteY868" fmla="*/ 826703 h 6858000"/>
              <a:gd name="connsiteX869" fmla="*/ 6058717 w 7467600"/>
              <a:gd name="connsiteY869" fmla="*/ 865992 h 6858000"/>
              <a:gd name="connsiteX870" fmla="*/ 4974153 w 7467600"/>
              <a:gd name="connsiteY870" fmla="*/ 1045456 h 6858000"/>
              <a:gd name="connsiteX871" fmla="*/ 5627835 w 7467600"/>
              <a:gd name="connsiteY871" fmla="*/ 1472077 h 6858000"/>
              <a:gd name="connsiteX872" fmla="*/ 5629817 w 7467600"/>
              <a:gd name="connsiteY872" fmla="*/ 1471412 h 6858000"/>
              <a:gd name="connsiteX873" fmla="*/ 5634124 w 7467600"/>
              <a:gd name="connsiteY873" fmla="*/ 1470572 h 6858000"/>
              <a:gd name="connsiteX874" fmla="*/ 5755832 w 7467600"/>
              <a:gd name="connsiteY874" fmla="*/ 1383886 h 6858000"/>
              <a:gd name="connsiteX875" fmla="*/ 6014186 w 7467600"/>
              <a:gd name="connsiteY875" fmla="*/ 1279799 h 6858000"/>
              <a:gd name="connsiteX876" fmla="*/ 6901619 w 7467600"/>
              <a:gd name="connsiteY876" fmla="*/ 1047874 h 6858000"/>
              <a:gd name="connsiteX877" fmla="*/ 6931566 w 7467600"/>
              <a:gd name="connsiteY877" fmla="*/ 1062034 h 6858000"/>
              <a:gd name="connsiteX878" fmla="*/ 5790982 w 7467600"/>
              <a:gd name="connsiteY878" fmla="*/ 1561380 h 6858000"/>
              <a:gd name="connsiteX879" fmla="*/ 6188971 w 7467600"/>
              <a:gd name="connsiteY879" fmla="*/ 1755168 h 6858000"/>
              <a:gd name="connsiteX880" fmla="*/ 6202446 w 7467600"/>
              <a:gd name="connsiteY880" fmla="*/ 1752268 h 6858000"/>
              <a:gd name="connsiteX881" fmla="*/ 7179560 w 7467600"/>
              <a:gd name="connsiteY881" fmla="*/ 1467551 h 6858000"/>
              <a:gd name="connsiteX882" fmla="*/ 7158730 w 7467600"/>
              <a:gd name="connsiteY882" fmla="*/ 1507835 h 6858000"/>
              <a:gd name="connsiteX883" fmla="*/ 6326959 w 7467600"/>
              <a:gd name="connsiteY883" fmla="*/ 1817686 h 6858000"/>
              <a:gd name="connsiteX884" fmla="*/ 6537433 w 7467600"/>
              <a:gd name="connsiteY884" fmla="*/ 1907790 h 6858000"/>
              <a:gd name="connsiteX885" fmla="*/ 6550221 w 7467600"/>
              <a:gd name="connsiteY885" fmla="*/ 1910729 h 6858000"/>
              <a:gd name="connsiteX886" fmla="*/ 6964438 w 7467600"/>
              <a:gd name="connsiteY886" fmla="*/ 2209505 h 6858000"/>
              <a:gd name="connsiteX887" fmla="*/ 7367862 w 7467600"/>
              <a:gd name="connsiteY887" fmla="*/ 2806833 h 6858000"/>
              <a:gd name="connsiteX888" fmla="*/ 7364329 w 7467600"/>
              <a:gd name="connsiteY888" fmla="*/ 2826907 h 6858000"/>
              <a:gd name="connsiteX889" fmla="*/ 7290545 w 7467600"/>
              <a:gd name="connsiteY889" fmla="*/ 2850663 h 6858000"/>
              <a:gd name="connsiteX890" fmla="*/ 6472036 w 7467600"/>
              <a:gd name="connsiteY890" fmla="*/ 1959003 h 6858000"/>
              <a:gd name="connsiteX891" fmla="*/ 5792897 w 7467600"/>
              <a:gd name="connsiteY891" fmla="*/ 1647747 h 6858000"/>
              <a:gd name="connsiteX892" fmla="*/ 5842751 w 7467600"/>
              <a:gd name="connsiteY892" fmla="*/ 1816112 h 6858000"/>
              <a:gd name="connsiteX893" fmla="*/ 5847424 w 7467600"/>
              <a:gd name="connsiteY893" fmla="*/ 1815776 h 6858000"/>
              <a:gd name="connsiteX894" fmla="*/ 6399821 w 7467600"/>
              <a:gd name="connsiteY894" fmla="*/ 2344799 h 6858000"/>
              <a:gd name="connsiteX895" fmla="*/ 6323232 w 7467600"/>
              <a:gd name="connsiteY895" fmla="*/ 2389634 h 6858000"/>
              <a:gd name="connsiteX896" fmla="*/ 5942958 w 7467600"/>
              <a:gd name="connsiteY896" fmla="*/ 2077708 h 6858000"/>
              <a:gd name="connsiteX897" fmla="*/ 5921559 w 7467600"/>
              <a:gd name="connsiteY897" fmla="*/ 2378596 h 6858000"/>
              <a:gd name="connsiteX898" fmla="*/ 5817651 w 7467600"/>
              <a:gd name="connsiteY898" fmla="*/ 3023919 h 6858000"/>
              <a:gd name="connsiteX899" fmla="*/ 5729634 w 7467600"/>
              <a:gd name="connsiteY899" fmla="*/ 3051849 h 6858000"/>
              <a:gd name="connsiteX900" fmla="*/ 5611018 w 7467600"/>
              <a:gd name="connsiteY900" fmla="*/ 2316769 h 6858000"/>
              <a:gd name="connsiteX901" fmla="*/ 5687608 w 7467600"/>
              <a:gd name="connsiteY901" fmla="*/ 2039972 h 6858000"/>
              <a:gd name="connsiteX902" fmla="*/ 5657554 w 7467600"/>
              <a:gd name="connsiteY902" fmla="*/ 1576445 h 6858000"/>
              <a:gd name="connsiteX903" fmla="*/ 5150475 w 7467600"/>
              <a:gd name="connsiteY903" fmla="*/ 1274012 h 6858000"/>
              <a:gd name="connsiteX904" fmla="*/ 5349142 w 7467600"/>
              <a:gd name="connsiteY904" fmla="*/ 2204405 h 6858000"/>
              <a:gd name="connsiteX905" fmla="*/ 5262214 w 7467600"/>
              <a:gd name="connsiteY905" fmla="*/ 2233836 h 6858000"/>
              <a:gd name="connsiteX906" fmla="*/ 4981539 w 7467600"/>
              <a:gd name="connsiteY906" fmla="*/ 1542201 h 6858000"/>
              <a:gd name="connsiteX907" fmla="*/ 4958461 w 7467600"/>
              <a:gd name="connsiteY907" fmla="*/ 1136957 h 6858000"/>
              <a:gd name="connsiteX908" fmla="*/ 4655015 w 7467600"/>
              <a:gd name="connsiteY908" fmla="*/ 891426 h 6858000"/>
              <a:gd name="connsiteX909" fmla="*/ 4348002 w 7467600"/>
              <a:gd name="connsiteY909" fmla="*/ 2205895 h 6858000"/>
              <a:gd name="connsiteX910" fmla="*/ 4262250 w 7467600"/>
              <a:gd name="connsiteY910" fmla="*/ 2219972 h 6858000"/>
              <a:gd name="connsiteX911" fmla="*/ 4550611 w 7467600"/>
              <a:gd name="connsiteY911" fmla="*/ 817540 h 6858000"/>
              <a:gd name="connsiteX912" fmla="*/ 4564418 w 7467600"/>
              <a:gd name="connsiteY912" fmla="*/ 808293 h 6858000"/>
              <a:gd name="connsiteX913" fmla="*/ 4266388 w 7467600"/>
              <a:gd name="connsiteY913" fmla="*/ 500083 h 6858000"/>
              <a:gd name="connsiteX914" fmla="*/ 4032842 w 7467600"/>
              <a:gd name="connsiteY914" fmla="*/ 211809 h 6858000"/>
              <a:gd name="connsiteX915" fmla="*/ 3882765 w 7467600"/>
              <a:gd name="connsiteY915" fmla="*/ 0 h 6858000"/>
              <a:gd name="connsiteX916" fmla="*/ 3721337 w 7467600"/>
              <a:gd name="connsiteY916" fmla="*/ 0 h 6858000"/>
              <a:gd name="connsiteX917" fmla="*/ 3797544 w 7467600"/>
              <a:gd name="connsiteY917" fmla="*/ 0 h 6858000"/>
              <a:gd name="connsiteX918" fmla="*/ 3775734 w 7467600"/>
              <a:gd name="connsiteY918" fmla="*/ 95131 h 6858000"/>
              <a:gd name="connsiteX919" fmla="*/ 3724807 w 7467600"/>
              <a:gd name="connsiteY919" fmla="*/ 272257 h 6858000"/>
              <a:gd name="connsiteX920" fmla="*/ 3726844 w 7467600"/>
              <a:gd name="connsiteY920" fmla="*/ 282988 h 6858000"/>
              <a:gd name="connsiteX921" fmla="*/ 3742664 w 7467600"/>
              <a:gd name="connsiteY921" fmla="*/ 279918 h 6858000"/>
              <a:gd name="connsiteX922" fmla="*/ 4103910 w 7467600"/>
              <a:gd name="connsiteY922" fmla="*/ 1161917 h 6858000"/>
              <a:gd name="connsiteX923" fmla="*/ 4020269 w 7467600"/>
              <a:gd name="connsiteY923" fmla="*/ 1200406 h 6858000"/>
              <a:gd name="connsiteX924" fmla="*/ 3674882 w 7467600"/>
              <a:gd name="connsiteY924" fmla="*/ 488524 h 6858000"/>
              <a:gd name="connsiteX925" fmla="*/ 3132682 w 7467600"/>
              <a:gd name="connsiteY925" fmla="*/ 1072284 h 6858000"/>
              <a:gd name="connsiteX926" fmla="*/ 2716346 w 7467600"/>
              <a:gd name="connsiteY926" fmla="*/ 1276376 h 6858000"/>
              <a:gd name="connsiteX927" fmla="*/ 2716772 w 7467600"/>
              <a:gd name="connsiteY927" fmla="*/ 1255462 h 6858000"/>
              <a:gd name="connsiteX928" fmla="*/ 3471096 w 7467600"/>
              <a:gd name="connsiteY928" fmla="*/ 437072 h 6858000"/>
              <a:gd name="connsiteX929" fmla="*/ 3639057 w 7467600"/>
              <a:gd name="connsiteY929" fmla="*/ 286334 h 6858000"/>
              <a:gd name="connsiteX930" fmla="*/ 3640309 w 7467600"/>
              <a:gd name="connsiteY930" fmla="*/ 284664 h 6858000"/>
              <a:gd name="connsiteX931" fmla="*/ 3646022 w 7467600"/>
              <a:gd name="connsiteY931" fmla="*/ 276711 h 6858000"/>
              <a:gd name="connsiteX932" fmla="*/ 3707943 w 7467600"/>
              <a:gd name="connsiteY932" fmla="*/ 65958 h 6858000"/>
              <a:gd name="connsiteX933" fmla="*/ 3721337 w 7467600"/>
              <a:gd name="connsiteY933" fmla="*/ 0 h 6858000"/>
              <a:gd name="connsiteX934" fmla="*/ 2867960 w 7467600"/>
              <a:gd name="connsiteY934" fmla="*/ 0 h 6858000"/>
              <a:gd name="connsiteX935" fmla="*/ 2926351 w 7467600"/>
              <a:gd name="connsiteY935" fmla="*/ 0 h 6858000"/>
              <a:gd name="connsiteX936" fmla="*/ 2902823 w 7467600"/>
              <a:gd name="connsiteY936" fmla="*/ 262929 h 6858000"/>
              <a:gd name="connsiteX937" fmla="*/ 2940663 w 7467600"/>
              <a:gd name="connsiteY937" fmla="*/ 140884 h 6858000"/>
              <a:gd name="connsiteX938" fmla="*/ 2947039 w 7467600"/>
              <a:gd name="connsiteY938" fmla="*/ 122524 h 6858000"/>
              <a:gd name="connsiteX939" fmla="*/ 2984316 w 7467600"/>
              <a:gd name="connsiteY939" fmla="*/ 0 h 6858000"/>
              <a:gd name="connsiteX940" fmla="*/ 3016114 w 7467600"/>
              <a:gd name="connsiteY940" fmla="*/ 0 h 6858000"/>
              <a:gd name="connsiteX941" fmla="*/ 2979949 w 7467600"/>
              <a:gd name="connsiteY941" fmla="*/ 119274 h 6858000"/>
              <a:gd name="connsiteX942" fmla="*/ 3023879 w 7467600"/>
              <a:gd name="connsiteY942" fmla="*/ 0 h 6858000"/>
              <a:gd name="connsiteX943" fmla="*/ 3105400 w 7467600"/>
              <a:gd name="connsiteY943" fmla="*/ 0 h 6858000"/>
              <a:gd name="connsiteX944" fmla="*/ 3094669 w 7467600"/>
              <a:gd name="connsiteY944" fmla="*/ 30308 h 6858000"/>
              <a:gd name="connsiteX945" fmla="*/ 2901945 w 7467600"/>
              <a:gd name="connsiteY945" fmla="*/ 466538 h 6858000"/>
              <a:gd name="connsiteX946" fmla="*/ 2815209 w 7467600"/>
              <a:gd name="connsiteY946" fmla="*/ 497361 h 6858000"/>
              <a:gd name="connsiteX947" fmla="*/ 2844845 w 7467600"/>
              <a:gd name="connsiteY947" fmla="*/ 127638 h 6858000"/>
              <a:gd name="connsiteX948" fmla="*/ 2867960 w 7467600"/>
              <a:gd name="connsiteY948" fmla="*/ 0 h 6858000"/>
              <a:gd name="connsiteX949" fmla="*/ 1057230 w 7467600"/>
              <a:gd name="connsiteY949" fmla="*/ 0 h 6858000"/>
              <a:gd name="connsiteX950" fmla="*/ 1111003 w 7467600"/>
              <a:gd name="connsiteY950" fmla="*/ 0 h 6858000"/>
              <a:gd name="connsiteX951" fmla="*/ 1125553 w 7467600"/>
              <a:gd name="connsiteY951" fmla="*/ 52588 h 6858000"/>
              <a:gd name="connsiteX952" fmla="*/ 1304276 w 7467600"/>
              <a:gd name="connsiteY952" fmla="*/ 476275 h 6858000"/>
              <a:gd name="connsiteX953" fmla="*/ 1492066 w 7467600"/>
              <a:gd name="connsiteY953" fmla="*/ 886333 h 6858000"/>
              <a:gd name="connsiteX954" fmla="*/ 1423698 w 7467600"/>
              <a:gd name="connsiteY954" fmla="*/ 710817 h 6858000"/>
              <a:gd name="connsiteX955" fmla="*/ 1357609 w 7467600"/>
              <a:gd name="connsiteY955" fmla="*/ 532892 h 6858000"/>
              <a:gd name="connsiteX956" fmla="*/ 1309550 w 7467600"/>
              <a:gd name="connsiteY956" fmla="*/ 374031 h 6858000"/>
              <a:gd name="connsiteX957" fmla="*/ 1193673 w 7467600"/>
              <a:gd name="connsiteY957" fmla="*/ 49533 h 6858000"/>
              <a:gd name="connsiteX958" fmla="*/ 1164391 w 7467600"/>
              <a:gd name="connsiteY958" fmla="*/ 0 h 6858000"/>
              <a:gd name="connsiteX959" fmla="*/ 1200666 w 7467600"/>
              <a:gd name="connsiteY959" fmla="*/ 0 h 6858000"/>
              <a:gd name="connsiteX960" fmla="*/ 1223408 w 7467600"/>
              <a:gd name="connsiteY960" fmla="*/ 38996 h 6858000"/>
              <a:gd name="connsiteX961" fmla="*/ 1339635 w 7467600"/>
              <a:gd name="connsiteY961" fmla="*/ 365517 h 6858000"/>
              <a:gd name="connsiteX962" fmla="*/ 1387469 w 7467600"/>
              <a:gd name="connsiteY962" fmla="*/ 523079 h 6858000"/>
              <a:gd name="connsiteX963" fmla="*/ 1452685 w 7467600"/>
              <a:gd name="connsiteY963" fmla="*/ 699806 h 6858000"/>
              <a:gd name="connsiteX964" fmla="*/ 1492092 w 7467600"/>
              <a:gd name="connsiteY964" fmla="*/ 800424 h 6858000"/>
              <a:gd name="connsiteX965" fmla="*/ 1455302 w 7467600"/>
              <a:gd name="connsiteY965" fmla="*/ 632913 h 6858000"/>
              <a:gd name="connsiteX966" fmla="*/ 1222336 w 7467600"/>
              <a:gd name="connsiteY966" fmla="*/ 9480 h 6858000"/>
              <a:gd name="connsiteX967" fmla="*/ 1214634 w 7467600"/>
              <a:gd name="connsiteY967" fmla="*/ 0 h 6858000"/>
              <a:gd name="connsiteX968" fmla="*/ 1289827 w 7467600"/>
              <a:gd name="connsiteY968" fmla="*/ 0 h 6858000"/>
              <a:gd name="connsiteX969" fmla="*/ 1321076 w 7467600"/>
              <a:gd name="connsiteY969" fmla="*/ 59722 h 6858000"/>
              <a:gd name="connsiteX970" fmla="*/ 1512579 w 7467600"/>
              <a:gd name="connsiteY970" fmla="*/ 626441 h 6858000"/>
              <a:gd name="connsiteX971" fmla="*/ 1506076 w 7467600"/>
              <a:gd name="connsiteY971" fmla="*/ 1089289 h 6858000"/>
              <a:gd name="connsiteX972" fmla="*/ 1486346 w 7467600"/>
              <a:gd name="connsiteY972" fmla="*/ 1079919 h 6858000"/>
              <a:gd name="connsiteX973" fmla="*/ 1070511 w 7467600"/>
              <a:gd name="connsiteY973" fmla="*/ 48609 h 6858000"/>
              <a:gd name="connsiteX974" fmla="*/ 1057230 w 7467600"/>
              <a:gd name="connsiteY974" fmla="*/ 0 h 6858000"/>
              <a:gd name="connsiteX975" fmla="*/ 43151 w 7467600"/>
              <a:gd name="connsiteY975" fmla="*/ 0 h 6858000"/>
              <a:gd name="connsiteX976" fmla="*/ 95283 w 7467600"/>
              <a:gd name="connsiteY976" fmla="*/ 0 h 6858000"/>
              <a:gd name="connsiteX977" fmla="*/ 300708 w 7467600"/>
              <a:gd name="connsiteY977" fmla="*/ 154571 h 6858000"/>
              <a:gd name="connsiteX978" fmla="*/ 530414 w 7467600"/>
              <a:gd name="connsiteY978" fmla="*/ 354673 h 6858000"/>
              <a:gd name="connsiteX979" fmla="*/ 333785 w 7467600"/>
              <a:gd name="connsiteY979" fmla="*/ 161564 h 6858000"/>
              <a:gd name="connsiteX980" fmla="*/ 147005 w 7467600"/>
              <a:gd name="connsiteY980" fmla="*/ 0 h 6858000"/>
              <a:gd name="connsiteX981" fmla="*/ 272509 w 7467600"/>
              <a:gd name="connsiteY981" fmla="*/ 0 h 6858000"/>
              <a:gd name="connsiteX982" fmla="*/ 326276 w 7467600"/>
              <a:gd name="connsiteY982" fmla="*/ 45847 h 6858000"/>
              <a:gd name="connsiteX983" fmla="*/ 823759 w 7467600"/>
              <a:gd name="connsiteY983" fmla="*/ 574145 h 6858000"/>
              <a:gd name="connsiteX984" fmla="*/ 811254 w 7467600"/>
              <a:gd name="connsiteY984" fmla="*/ 665546 h 6858000"/>
              <a:gd name="connsiteX985" fmla="*/ 154042 w 7467600"/>
              <a:gd name="connsiteY985" fmla="*/ 261522 h 6858000"/>
              <a:gd name="connsiteX986" fmla="*/ 13550 w 7467600"/>
              <a:gd name="connsiteY986" fmla="*/ 158423 h 6858000"/>
              <a:gd name="connsiteX987" fmla="*/ 0 w 7467600"/>
              <a:gd name="connsiteY987" fmla="*/ 146618 h 6858000"/>
              <a:gd name="connsiteX988" fmla="*/ 0 w 7467600"/>
              <a:gd name="connsiteY988" fmla="*/ 59161 h 6858000"/>
              <a:gd name="connsiteX989" fmla="*/ 45427 w 7467600"/>
              <a:gd name="connsiteY989" fmla="*/ 101078 h 6858000"/>
              <a:gd name="connsiteX990" fmla="*/ 630103 w 7467600"/>
              <a:gd name="connsiteY990" fmla="*/ 485885 h 6858000"/>
              <a:gd name="connsiteX991" fmla="*/ 532040 w 7467600"/>
              <a:gd name="connsiteY991" fmla="*/ 399359 h 6858000"/>
              <a:gd name="connsiteX992" fmla="*/ 517618 w 7467600"/>
              <a:gd name="connsiteY992" fmla="*/ 385726 h 6858000"/>
              <a:gd name="connsiteX993" fmla="*/ 285074 w 7467600"/>
              <a:gd name="connsiteY993" fmla="*/ 182755 h 6858000"/>
              <a:gd name="connsiteX994" fmla="*/ 43151 w 7467600"/>
              <a:gd name="connsiteY99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467600 w 7467600"/>
              <a:gd name="connsiteY127" fmla="*/ 527773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7467600 w 7467600"/>
              <a:gd name="connsiteY137" fmla="*/ 5277736 h 6858000"/>
              <a:gd name="connsiteX138" fmla="*/ 1903353 w 7467600"/>
              <a:gd name="connsiteY138" fmla="*/ 5044827 h 6858000"/>
              <a:gd name="connsiteX139" fmla="*/ 1936931 w 7467600"/>
              <a:gd name="connsiteY139" fmla="*/ 5093954 h 6858000"/>
              <a:gd name="connsiteX140" fmla="*/ 2195868 w 7467600"/>
              <a:gd name="connsiteY140" fmla="*/ 5396574 h 6858000"/>
              <a:gd name="connsiteX141" fmla="*/ 2088852 w 7467600"/>
              <a:gd name="connsiteY141" fmla="*/ 5166123 h 6858000"/>
              <a:gd name="connsiteX142" fmla="*/ 1958241 w 7467600"/>
              <a:gd name="connsiteY142" fmla="*/ 5067955 h 6858000"/>
              <a:gd name="connsiteX143" fmla="*/ 1903353 w 7467600"/>
              <a:gd name="connsiteY143" fmla="*/ 5044827 h 6858000"/>
              <a:gd name="connsiteX144" fmla="*/ 1979378 w 7467600"/>
              <a:gd name="connsiteY144" fmla="*/ 4769504 h 6858000"/>
              <a:gd name="connsiteX145" fmla="*/ 2882120 w 7467600"/>
              <a:gd name="connsiteY145" fmla="*/ 5064547 h 6858000"/>
              <a:gd name="connsiteX146" fmla="*/ 2793103 w 7467600"/>
              <a:gd name="connsiteY146" fmla="*/ 5039699 h 6858000"/>
              <a:gd name="connsiteX147" fmla="*/ 2770041 w 7467600"/>
              <a:gd name="connsiteY147" fmla="*/ 5033634 h 6858000"/>
              <a:gd name="connsiteX148" fmla="*/ 1979378 w 7467600"/>
              <a:gd name="connsiteY148" fmla="*/ 4769504 h 6858000"/>
              <a:gd name="connsiteX149" fmla="*/ 1927410 w 7467600"/>
              <a:gd name="connsiteY149" fmla="*/ 4716164 h 6858000"/>
              <a:gd name="connsiteX150" fmla="*/ 1959587 w 7467600"/>
              <a:gd name="connsiteY150" fmla="*/ 4728849 h 6858000"/>
              <a:gd name="connsiteX151" fmla="*/ 2777707 w 7467600"/>
              <a:gd name="connsiteY151" fmla="*/ 5003991 h 6858000"/>
              <a:gd name="connsiteX152" fmla="*/ 2800768 w 7467600"/>
              <a:gd name="connsiteY152" fmla="*/ 5010056 h 6858000"/>
              <a:gd name="connsiteX153" fmla="*/ 2879408 w 7467600"/>
              <a:gd name="connsiteY153" fmla="*/ 5031590 h 6858000"/>
              <a:gd name="connsiteX154" fmla="*/ 2862295 w 7467600"/>
              <a:gd name="connsiteY154" fmla="*/ 5022958 h 6858000"/>
              <a:gd name="connsiteX155" fmla="*/ 2813343 w 7467600"/>
              <a:gd name="connsiteY155" fmla="*/ 4998369 h 6858000"/>
              <a:gd name="connsiteX156" fmla="*/ 2646245 w 7467600"/>
              <a:gd name="connsiteY156" fmla="*/ 4930999 h 6858000"/>
              <a:gd name="connsiteX157" fmla="*/ 1999243 w 7467600"/>
              <a:gd name="connsiteY157" fmla="*/ 4730524 h 6858000"/>
              <a:gd name="connsiteX158" fmla="*/ 1979527 w 7467600"/>
              <a:gd name="connsiteY158" fmla="*/ 4726651 h 6858000"/>
              <a:gd name="connsiteX159" fmla="*/ 1927410 w 7467600"/>
              <a:gd name="connsiteY159" fmla="*/ 4716164 h 6858000"/>
              <a:gd name="connsiteX160" fmla="*/ 1997014 w 7467600"/>
              <a:gd name="connsiteY160" fmla="*/ 4698007 h 6858000"/>
              <a:gd name="connsiteX161" fmla="*/ 2005458 w 7467600"/>
              <a:gd name="connsiteY161" fmla="*/ 4699540 h 6858000"/>
              <a:gd name="connsiteX162" fmla="*/ 2657186 w 7467600"/>
              <a:gd name="connsiteY162" fmla="*/ 4901687 h 6858000"/>
              <a:gd name="connsiteX163" fmla="*/ 2826662 w 7467600"/>
              <a:gd name="connsiteY163" fmla="*/ 4970362 h 6858000"/>
              <a:gd name="connsiteX164" fmla="*/ 2876100 w 7467600"/>
              <a:gd name="connsiteY164" fmla="*/ 4995397 h 6858000"/>
              <a:gd name="connsiteX165" fmla="*/ 3042600 w 7467600"/>
              <a:gd name="connsiteY165" fmla="*/ 5059532 h 6858000"/>
              <a:gd name="connsiteX166" fmla="*/ 1997014 w 7467600"/>
              <a:gd name="connsiteY166" fmla="*/ 4698007 h 6858000"/>
              <a:gd name="connsiteX167" fmla="*/ 2305292 w 7467600"/>
              <a:gd name="connsiteY167" fmla="*/ 4219492 h 6858000"/>
              <a:gd name="connsiteX168" fmla="*/ 3360922 w 7467600"/>
              <a:gd name="connsiteY168" fmla="*/ 4529373 h 6858000"/>
              <a:gd name="connsiteX169" fmla="*/ 3492420 w 7467600"/>
              <a:gd name="connsiteY169" fmla="*/ 4510145 h 6858000"/>
              <a:gd name="connsiteX170" fmla="*/ 3364086 w 7467600"/>
              <a:gd name="connsiteY170" fmla="*/ 4480340 h 6858000"/>
              <a:gd name="connsiteX171" fmla="*/ 3225818 w 7467600"/>
              <a:gd name="connsiteY171" fmla="*/ 4411822 h 6858000"/>
              <a:gd name="connsiteX172" fmla="*/ 3129696 w 7467600"/>
              <a:gd name="connsiteY172" fmla="*/ 4360704 h 6858000"/>
              <a:gd name="connsiteX173" fmla="*/ 2814545 w 7467600"/>
              <a:gd name="connsiteY173" fmla="*/ 4282955 h 6858000"/>
              <a:gd name="connsiteX174" fmla="*/ 2305292 w 7467600"/>
              <a:gd name="connsiteY174" fmla="*/ 4219492 h 6858000"/>
              <a:gd name="connsiteX175" fmla="*/ 2626982 w 7467600"/>
              <a:gd name="connsiteY175" fmla="*/ 4206450 h 6858000"/>
              <a:gd name="connsiteX176" fmla="*/ 2490617 w 7467600"/>
              <a:gd name="connsiteY176" fmla="*/ 4206951 h 6858000"/>
              <a:gd name="connsiteX177" fmla="*/ 2819869 w 7467600"/>
              <a:gd name="connsiteY177" fmla="*/ 4252936 h 6858000"/>
              <a:gd name="connsiteX178" fmla="*/ 3143018 w 7467600"/>
              <a:gd name="connsiteY178" fmla="*/ 4332698 h 6858000"/>
              <a:gd name="connsiteX179" fmla="*/ 3241520 w 7467600"/>
              <a:gd name="connsiteY179" fmla="*/ 4385112 h 6858000"/>
              <a:gd name="connsiteX180" fmla="*/ 3374575 w 7467600"/>
              <a:gd name="connsiteY180" fmla="*/ 4451517 h 6858000"/>
              <a:gd name="connsiteX181" fmla="*/ 3505221 w 7467600"/>
              <a:gd name="connsiteY181" fmla="*/ 4480757 h 6858000"/>
              <a:gd name="connsiteX182" fmla="*/ 2626982 w 7467600"/>
              <a:gd name="connsiteY182" fmla="*/ 4206450 h 6858000"/>
              <a:gd name="connsiteX183" fmla="*/ 1310106 w 7467600"/>
              <a:gd name="connsiteY183" fmla="*/ 3943217 h 6858000"/>
              <a:gd name="connsiteX184" fmla="*/ 854994 w 7467600"/>
              <a:gd name="connsiteY184" fmla="*/ 4399136 h 6858000"/>
              <a:gd name="connsiteX185" fmla="*/ 742462 w 7467600"/>
              <a:gd name="connsiteY185" fmla="*/ 4594648 h 6858000"/>
              <a:gd name="connsiteX186" fmla="*/ 820602 w 7467600"/>
              <a:gd name="connsiteY186" fmla="*/ 4485915 h 6858000"/>
              <a:gd name="connsiteX187" fmla="*/ 878295 w 7467600"/>
              <a:gd name="connsiteY187" fmla="*/ 4403594 h 6858000"/>
              <a:gd name="connsiteX188" fmla="*/ 1240607 w 7467600"/>
              <a:gd name="connsiteY188" fmla="*/ 4010401 h 6858000"/>
              <a:gd name="connsiteX189" fmla="*/ 1310106 w 7467600"/>
              <a:gd name="connsiteY189" fmla="*/ 3943217 h 6858000"/>
              <a:gd name="connsiteX190" fmla="*/ 1423113 w 7467600"/>
              <a:gd name="connsiteY190" fmla="*/ 3874565 h 6858000"/>
              <a:gd name="connsiteX191" fmla="*/ 1260565 w 7467600"/>
              <a:gd name="connsiteY191" fmla="*/ 4031982 h 6858000"/>
              <a:gd name="connsiteX192" fmla="*/ 901900 w 7467600"/>
              <a:gd name="connsiteY192" fmla="*/ 4421236 h 6858000"/>
              <a:gd name="connsiteX193" fmla="*/ 845044 w 7467600"/>
              <a:gd name="connsiteY193" fmla="*/ 4502436 h 6858000"/>
              <a:gd name="connsiteX194" fmla="*/ 685926 w 7467600"/>
              <a:gd name="connsiteY194" fmla="*/ 4703069 h 6858000"/>
              <a:gd name="connsiteX195" fmla="*/ 684248 w 7467600"/>
              <a:gd name="connsiteY195" fmla="*/ 4706721 h 6858000"/>
              <a:gd name="connsiteX196" fmla="*/ 1423113 w 7467600"/>
              <a:gd name="connsiteY196" fmla="*/ 3874565 h 6858000"/>
              <a:gd name="connsiteX197" fmla="*/ 3316479 w 7467600"/>
              <a:gd name="connsiteY197" fmla="*/ 3872136 h 6858000"/>
              <a:gd name="connsiteX198" fmla="*/ 3546806 w 7467600"/>
              <a:gd name="connsiteY198" fmla="*/ 4356139 h 6858000"/>
              <a:gd name="connsiteX199" fmla="*/ 3364433 w 7467600"/>
              <a:gd name="connsiteY199" fmla="*/ 3953121 h 6858000"/>
              <a:gd name="connsiteX200" fmla="*/ 3316479 w 7467600"/>
              <a:gd name="connsiteY200" fmla="*/ 3872136 h 6858000"/>
              <a:gd name="connsiteX201" fmla="*/ 3291335 w 7467600"/>
              <a:gd name="connsiteY201" fmla="*/ 3767420 h 6858000"/>
              <a:gd name="connsiteX202" fmla="*/ 3390805 w 7467600"/>
              <a:gd name="connsiteY202" fmla="*/ 3937163 h 6858000"/>
              <a:gd name="connsiteX203" fmla="*/ 3579062 w 7467600"/>
              <a:gd name="connsiteY203" fmla="*/ 4359040 h 6858000"/>
              <a:gd name="connsiteX204" fmla="*/ 3467355 w 7467600"/>
              <a:gd name="connsiteY204" fmla="*/ 3988130 h 6858000"/>
              <a:gd name="connsiteX205" fmla="*/ 3310753 w 7467600"/>
              <a:gd name="connsiteY205" fmla="*/ 3787140 h 6858000"/>
              <a:gd name="connsiteX206" fmla="*/ 3291335 w 7467600"/>
              <a:gd name="connsiteY206" fmla="*/ 3767420 h 6858000"/>
              <a:gd name="connsiteX207" fmla="*/ 1635889 w 7467600"/>
              <a:gd name="connsiteY207" fmla="*/ 3709494 h 6858000"/>
              <a:gd name="connsiteX208" fmla="*/ 1634800 w 7467600"/>
              <a:gd name="connsiteY208" fmla="*/ 3731111 h 6858000"/>
              <a:gd name="connsiteX209" fmla="*/ 1635889 w 7467600"/>
              <a:gd name="connsiteY209" fmla="*/ 3709494 h 6858000"/>
              <a:gd name="connsiteX210" fmla="*/ 1510397 w 7467600"/>
              <a:gd name="connsiteY210" fmla="*/ 3684705 h 6858000"/>
              <a:gd name="connsiteX211" fmla="*/ 1146550 w 7467600"/>
              <a:gd name="connsiteY211" fmla="*/ 3802012 h 6858000"/>
              <a:gd name="connsiteX212" fmla="*/ 698834 w 7467600"/>
              <a:gd name="connsiteY212" fmla="*/ 3952272 h 6858000"/>
              <a:gd name="connsiteX213" fmla="*/ 34256 w 7467600"/>
              <a:gd name="connsiteY213" fmla="*/ 4347603 h 6858000"/>
              <a:gd name="connsiteX214" fmla="*/ 527241 w 7467600"/>
              <a:gd name="connsiteY214" fmla="*/ 4065078 h 6858000"/>
              <a:gd name="connsiteX215" fmla="*/ 1510397 w 7467600"/>
              <a:gd name="connsiteY215" fmla="*/ 3684705 h 6858000"/>
              <a:gd name="connsiteX216" fmla="*/ 1313114 w 7467600"/>
              <a:gd name="connsiteY216" fmla="*/ 3655216 h 6858000"/>
              <a:gd name="connsiteX217" fmla="*/ 1109304 w 7467600"/>
              <a:gd name="connsiteY217" fmla="*/ 3669030 h 6858000"/>
              <a:gd name="connsiteX218" fmla="*/ 8129 w 7467600"/>
              <a:gd name="connsiteY218" fmla="*/ 4330519 h 6858000"/>
              <a:gd name="connsiteX219" fmla="*/ 687572 w 7467600"/>
              <a:gd name="connsiteY219" fmla="*/ 3925629 h 6858000"/>
              <a:gd name="connsiteX220" fmla="*/ 1138365 w 7467600"/>
              <a:gd name="connsiteY220" fmla="*/ 3774515 h 6858000"/>
              <a:gd name="connsiteX221" fmla="*/ 1505579 w 7467600"/>
              <a:gd name="connsiteY221" fmla="*/ 3655526 h 6858000"/>
              <a:gd name="connsiteX222" fmla="*/ 1313114 w 7467600"/>
              <a:gd name="connsiteY222" fmla="*/ 3655216 h 6858000"/>
              <a:gd name="connsiteX223" fmla="*/ 3655073 w 7467600"/>
              <a:gd name="connsiteY223" fmla="*/ 3650884 h 6858000"/>
              <a:gd name="connsiteX224" fmla="*/ 3989938 w 7467600"/>
              <a:gd name="connsiteY224" fmla="*/ 3991685 h 6858000"/>
              <a:gd name="connsiteX225" fmla="*/ 4393907 w 7467600"/>
              <a:gd name="connsiteY225" fmla="*/ 4261258 h 6858000"/>
              <a:gd name="connsiteX226" fmla="*/ 4648051 w 7467600"/>
              <a:gd name="connsiteY226" fmla="*/ 4374051 h 6858000"/>
              <a:gd name="connsiteX227" fmla="*/ 4383389 w 7467600"/>
              <a:gd name="connsiteY227" fmla="*/ 4184369 h 6858000"/>
              <a:gd name="connsiteX228" fmla="*/ 4165508 w 7467600"/>
              <a:gd name="connsiteY228" fmla="*/ 4035196 h 6858000"/>
              <a:gd name="connsiteX229" fmla="*/ 4068162 w 7467600"/>
              <a:gd name="connsiteY229" fmla="*/ 3953394 h 6858000"/>
              <a:gd name="connsiteX230" fmla="*/ 3981416 w 7467600"/>
              <a:gd name="connsiteY230" fmla="*/ 3880482 h 6858000"/>
              <a:gd name="connsiteX231" fmla="*/ 3800147 w 7467600"/>
              <a:gd name="connsiteY231" fmla="*/ 3749872 h 6858000"/>
              <a:gd name="connsiteX232" fmla="*/ 3655073 w 7467600"/>
              <a:gd name="connsiteY232" fmla="*/ 3650884 h 6858000"/>
              <a:gd name="connsiteX233" fmla="*/ 3670252 w 7467600"/>
              <a:gd name="connsiteY233" fmla="*/ 3622798 h 6858000"/>
              <a:gd name="connsiteX234" fmla="*/ 3817258 w 7467600"/>
              <a:gd name="connsiteY234" fmla="*/ 3723577 h 6858000"/>
              <a:gd name="connsiteX235" fmla="*/ 4000461 w 7467600"/>
              <a:gd name="connsiteY235" fmla="*/ 3855966 h 6858000"/>
              <a:gd name="connsiteX236" fmla="*/ 4088180 w 7467600"/>
              <a:gd name="connsiteY236" fmla="*/ 3929774 h 6858000"/>
              <a:gd name="connsiteX237" fmla="*/ 4184555 w 7467600"/>
              <a:gd name="connsiteY237" fmla="*/ 4010683 h 6858000"/>
              <a:gd name="connsiteX238" fmla="*/ 4399563 w 7467600"/>
              <a:gd name="connsiteY238" fmla="*/ 4158106 h 6858000"/>
              <a:gd name="connsiteX239" fmla="*/ 4684469 w 7467600"/>
              <a:gd name="connsiteY239" fmla="*/ 4364680 h 6858000"/>
              <a:gd name="connsiteX240" fmla="*/ 4690271 w 7467600"/>
              <a:gd name="connsiteY240" fmla="*/ 4370034 h 6858000"/>
              <a:gd name="connsiteX241" fmla="*/ 4136093 w 7467600"/>
              <a:gd name="connsiteY241" fmla="*/ 3858466 h 6858000"/>
              <a:gd name="connsiteX242" fmla="*/ 3670252 w 7467600"/>
              <a:gd name="connsiteY242" fmla="*/ 3622798 h 6858000"/>
              <a:gd name="connsiteX243" fmla="*/ 4440129 w 7467600"/>
              <a:gd name="connsiteY243" fmla="*/ 3448571 h 6858000"/>
              <a:gd name="connsiteX244" fmla="*/ 4856525 w 7467600"/>
              <a:gd name="connsiteY244" fmla="*/ 3915351 h 6858000"/>
              <a:gd name="connsiteX245" fmla="*/ 5059055 w 7467600"/>
              <a:gd name="connsiteY245" fmla="*/ 4108918 h 6858000"/>
              <a:gd name="connsiteX246" fmla="*/ 5290070 w 7467600"/>
              <a:gd name="connsiteY246" fmla="*/ 4263619 h 6858000"/>
              <a:gd name="connsiteX247" fmla="*/ 4834991 w 7467600"/>
              <a:gd name="connsiteY247" fmla="*/ 3830985 h 6858000"/>
              <a:gd name="connsiteX248" fmla="*/ 4440129 w 7467600"/>
              <a:gd name="connsiteY248" fmla="*/ 3448571 h 6858000"/>
              <a:gd name="connsiteX249" fmla="*/ 4441737 w 7467600"/>
              <a:gd name="connsiteY249" fmla="*/ 3399734 h 6858000"/>
              <a:gd name="connsiteX250" fmla="*/ 4431236 w 7467600"/>
              <a:gd name="connsiteY250" fmla="*/ 3400954 h 6858000"/>
              <a:gd name="connsiteX251" fmla="*/ 4557150 w 7467600"/>
              <a:gd name="connsiteY251" fmla="*/ 3510023 h 6858000"/>
              <a:gd name="connsiteX252" fmla="*/ 4856936 w 7467600"/>
              <a:gd name="connsiteY252" fmla="*/ 3809146 h 6858000"/>
              <a:gd name="connsiteX253" fmla="*/ 5111996 w 7467600"/>
              <a:gd name="connsiteY253" fmla="*/ 4065759 h 6858000"/>
              <a:gd name="connsiteX254" fmla="*/ 5388878 w 7467600"/>
              <a:gd name="connsiteY254" fmla="*/ 4300185 h 6858000"/>
              <a:gd name="connsiteX255" fmla="*/ 5425556 w 7467600"/>
              <a:gd name="connsiteY255" fmla="*/ 4308967 h 6858000"/>
              <a:gd name="connsiteX256" fmla="*/ 4943646 w 7467600"/>
              <a:gd name="connsiteY256" fmla="*/ 3822916 h 6858000"/>
              <a:gd name="connsiteX257" fmla="*/ 4594837 w 7467600"/>
              <a:gd name="connsiteY257" fmla="*/ 3532274 h 6858000"/>
              <a:gd name="connsiteX258" fmla="*/ 4441737 w 7467600"/>
              <a:gd name="connsiteY258" fmla="*/ 3399734 h 6858000"/>
              <a:gd name="connsiteX259" fmla="*/ 5425834 w 7467600"/>
              <a:gd name="connsiteY259" fmla="*/ 3162785 h 6858000"/>
              <a:gd name="connsiteX260" fmla="*/ 5401644 w 7467600"/>
              <a:gd name="connsiteY260" fmla="*/ 3617847 h 6858000"/>
              <a:gd name="connsiteX261" fmla="*/ 5467256 w 7467600"/>
              <a:gd name="connsiteY261" fmla="*/ 4175494 h 6858000"/>
              <a:gd name="connsiteX262" fmla="*/ 5448069 w 7467600"/>
              <a:gd name="connsiteY262" fmla="*/ 3567554 h 6858000"/>
              <a:gd name="connsiteX263" fmla="*/ 5425834 w 7467600"/>
              <a:gd name="connsiteY263" fmla="*/ 3162785 h 6858000"/>
              <a:gd name="connsiteX264" fmla="*/ 1318687 w 7467600"/>
              <a:gd name="connsiteY264" fmla="*/ 3113840 h 6858000"/>
              <a:gd name="connsiteX265" fmla="*/ 1066793 w 7467600"/>
              <a:gd name="connsiteY265" fmla="*/ 3212171 h 6858000"/>
              <a:gd name="connsiteX266" fmla="*/ 993319 w 7467600"/>
              <a:gd name="connsiteY266" fmla="*/ 3247648 h 6858000"/>
              <a:gd name="connsiteX267" fmla="*/ 853081 w 7467600"/>
              <a:gd name="connsiteY267" fmla="*/ 3312410 h 6858000"/>
              <a:gd name="connsiteX268" fmla="*/ 805957 w 7467600"/>
              <a:gd name="connsiteY268" fmla="*/ 3330443 h 6858000"/>
              <a:gd name="connsiteX269" fmla="*/ 1318687 w 7467600"/>
              <a:gd name="connsiteY269" fmla="*/ 3113840 h 6858000"/>
              <a:gd name="connsiteX270" fmla="*/ 5453702 w 7467600"/>
              <a:gd name="connsiteY270" fmla="*/ 3090882 h 6858000"/>
              <a:gd name="connsiteX271" fmla="*/ 5480135 w 7467600"/>
              <a:gd name="connsiteY271" fmla="*/ 3565802 h 6858000"/>
              <a:gd name="connsiteX272" fmla="*/ 5499023 w 7467600"/>
              <a:gd name="connsiteY272" fmla="*/ 4166310 h 6858000"/>
              <a:gd name="connsiteX273" fmla="*/ 5547022 w 7467600"/>
              <a:gd name="connsiteY273" fmla="*/ 3607838 h 6858000"/>
              <a:gd name="connsiteX274" fmla="*/ 5515964 w 7467600"/>
              <a:gd name="connsiteY274" fmla="*/ 3378541 h 6858000"/>
              <a:gd name="connsiteX275" fmla="*/ 5453702 w 7467600"/>
              <a:gd name="connsiteY275" fmla="*/ 3090882 h 6858000"/>
              <a:gd name="connsiteX276" fmla="*/ 1238695 w 7467600"/>
              <a:gd name="connsiteY276" fmla="*/ 3076820 h 6858000"/>
              <a:gd name="connsiteX277" fmla="*/ 716371 w 7467600"/>
              <a:gd name="connsiteY277" fmla="*/ 3293249 h 6858000"/>
              <a:gd name="connsiteX278" fmla="*/ 579522 w 7467600"/>
              <a:gd name="connsiteY278" fmla="*/ 3371759 h 6858000"/>
              <a:gd name="connsiteX279" fmla="*/ 600288 w 7467600"/>
              <a:gd name="connsiteY279" fmla="*/ 3365555 h 6858000"/>
              <a:gd name="connsiteX280" fmla="*/ 840692 w 7467600"/>
              <a:gd name="connsiteY280" fmla="*/ 3284921 h 6858000"/>
              <a:gd name="connsiteX281" fmla="*/ 979248 w 7467600"/>
              <a:gd name="connsiteY281" fmla="*/ 3221003 h 6858000"/>
              <a:gd name="connsiteX282" fmla="*/ 1053282 w 7467600"/>
              <a:gd name="connsiteY282" fmla="*/ 3185247 h 6858000"/>
              <a:gd name="connsiteX283" fmla="*/ 1320603 w 7467600"/>
              <a:gd name="connsiteY283" fmla="*/ 3081281 h 6858000"/>
              <a:gd name="connsiteX284" fmla="*/ 1238695 w 7467600"/>
              <a:gd name="connsiteY284" fmla="*/ 3076820 h 6858000"/>
              <a:gd name="connsiteX285" fmla="*/ 5425627 w 7467600"/>
              <a:gd name="connsiteY285" fmla="*/ 2954192 h 6858000"/>
              <a:gd name="connsiteX286" fmla="*/ 5470770 w 7467600"/>
              <a:gd name="connsiteY286" fmla="*/ 3005435 h 6858000"/>
              <a:gd name="connsiteX287" fmla="*/ 5519779 w 7467600"/>
              <a:gd name="connsiteY287" fmla="*/ 4359223 h 6858000"/>
              <a:gd name="connsiteX288" fmla="*/ 5520293 w 7467600"/>
              <a:gd name="connsiteY288" fmla="*/ 4360602 h 6858000"/>
              <a:gd name="connsiteX289" fmla="*/ 5767221 w 7467600"/>
              <a:gd name="connsiteY289" fmla="*/ 4665564 h 6858000"/>
              <a:gd name="connsiteX290" fmla="*/ 6937169 w 7467600"/>
              <a:gd name="connsiteY290" fmla="*/ 4815941 h 6858000"/>
              <a:gd name="connsiteX291" fmla="*/ 6953922 w 7467600"/>
              <a:gd name="connsiteY291" fmla="*/ 4890068 h 6858000"/>
              <a:gd name="connsiteX292" fmla="*/ 6071359 w 7467600"/>
              <a:gd name="connsiteY292" fmla="*/ 4770770 h 6858000"/>
              <a:gd name="connsiteX293" fmla="*/ 6038839 w 7467600"/>
              <a:gd name="connsiteY293" fmla="*/ 4764474 h 6858000"/>
              <a:gd name="connsiteX294" fmla="*/ 6038706 w 7467600"/>
              <a:gd name="connsiteY294" fmla="*/ 4763847 h 6858000"/>
              <a:gd name="connsiteX295" fmla="*/ 6037784 w 7467600"/>
              <a:gd name="connsiteY295" fmla="*/ 4764270 h 6858000"/>
              <a:gd name="connsiteX296" fmla="*/ 6038839 w 7467600"/>
              <a:gd name="connsiteY296" fmla="*/ 4764474 h 6858000"/>
              <a:gd name="connsiteX297" fmla="*/ 6040338 w 7467600"/>
              <a:gd name="connsiteY297" fmla="*/ 4771418 h 6858000"/>
              <a:gd name="connsiteX298" fmla="*/ 6024488 w 7467600"/>
              <a:gd name="connsiteY298" fmla="*/ 4809903 h 6858000"/>
              <a:gd name="connsiteX299" fmla="*/ 5599771 w 7467600"/>
              <a:gd name="connsiteY299" fmla="*/ 5509652 h 6858000"/>
              <a:gd name="connsiteX300" fmla="*/ 5548843 w 7467600"/>
              <a:gd name="connsiteY300" fmla="*/ 5563845 h 6858000"/>
              <a:gd name="connsiteX301" fmla="*/ 5940952 w 7467600"/>
              <a:gd name="connsiteY301" fmla="*/ 6250028 h 6858000"/>
              <a:gd name="connsiteX302" fmla="*/ 6043441 w 7467600"/>
              <a:gd name="connsiteY302" fmla="*/ 6665847 h 6858000"/>
              <a:gd name="connsiteX303" fmla="*/ 6093432 w 7467600"/>
              <a:gd name="connsiteY303" fmla="*/ 6858000 h 6858000"/>
              <a:gd name="connsiteX304" fmla="*/ 6034344 w 7467600"/>
              <a:gd name="connsiteY304" fmla="*/ 6858000 h 6858000"/>
              <a:gd name="connsiteX305" fmla="*/ 6026679 w 7467600"/>
              <a:gd name="connsiteY305" fmla="*/ 6836959 h 6858000"/>
              <a:gd name="connsiteX306" fmla="*/ 5800441 w 7467600"/>
              <a:gd name="connsiteY306" fmla="*/ 6335286 h 6858000"/>
              <a:gd name="connsiteX307" fmla="*/ 5526562 w 7467600"/>
              <a:gd name="connsiteY307" fmla="*/ 5705388 h 6858000"/>
              <a:gd name="connsiteX308" fmla="*/ 5519640 w 7467600"/>
              <a:gd name="connsiteY308" fmla="*/ 5683774 h 6858000"/>
              <a:gd name="connsiteX309" fmla="*/ 5844559 w 7467600"/>
              <a:gd name="connsiteY309" fmla="*/ 6553349 h 6858000"/>
              <a:gd name="connsiteX310" fmla="*/ 5975994 w 7467600"/>
              <a:gd name="connsiteY310" fmla="*/ 6858000 h 6858000"/>
              <a:gd name="connsiteX311" fmla="*/ 5898547 w 7467600"/>
              <a:gd name="connsiteY311" fmla="*/ 6858000 h 6858000"/>
              <a:gd name="connsiteX312" fmla="*/ 5682041 w 7467600"/>
              <a:gd name="connsiteY312" fmla="*/ 6355860 h 6858000"/>
              <a:gd name="connsiteX313" fmla="*/ 5461758 w 7467600"/>
              <a:gd name="connsiteY313" fmla="*/ 5820220 h 6858000"/>
              <a:gd name="connsiteX314" fmla="*/ 5237282 w 7467600"/>
              <a:gd name="connsiteY314" fmla="*/ 6579086 h 6858000"/>
              <a:gd name="connsiteX315" fmla="*/ 5115009 w 7467600"/>
              <a:gd name="connsiteY315" fmla="*/ 6858000 h 6858000"/>
              <a:gd name="connsiteX316" fmla="*/ 5028074 w 7467600"/>
              <a:gd name="connsiteY316" fmla="*/ 6858000 h 6858000"/>
              <a:gd name="connsiteX317" fmla="*/ 5079508 w 7467600"/>
              <a:gd name="connsiteY317" fmla="*/ 6749074 h 6858000"/>
              <a:gd name="connsiteX318" fmla="*/ 5371846 w 7467600"/>
              <a:gd name="connsiteY318" fmla="*/ 5924413 h 6858000"/>
              <a:gd name="connsiteX319" fmla="*/ 5270512 w 7467600"/>
              <a:gd name="connsiteY319" fmla="*/ 6138975 h 6858000"/>
              <a:gd name="connsiteX320" fmla="*/ 5062409 w 7467600"/>
              <a:gd name="connsiteY320" fmla="*/ 6653544 h 6858000"/>
              <a:gd name="connsiteX321" fmla="*/ 5036628 w 7467600"/>
              <a:gd name="connsiteY321" fmla="*/ 6754247 h 6858000"/>
              <a:gd name="connsiteX322" fmla="*/ 5009112 w 7467600"/>
              <a:gd name="connsiteY322" fmla="*/ 6858000 h 6858000"/>
              <a:gd name="connsiteX323" fmla="*/ 4976679 w 7467600"/>
              <a:gd name="connsiteY323" fmla="*/ 6858000 h 6858000"/>
              <a:gd name="connsiteX324" fmla="*/ 5006537 w 7467600"/>
              <a:gd name="connsiteY324" fmla="*/ 6747068 h 6858000"/>
              <a:gd name="connsiteX325" fmla="*/ 5032723 w 7467600"/>
              <a:gd name="connsiteY325" fmla="*/ 6644957 h 6858000"/>
              <a:gd name="connsiteX326" fmla="*/ 5242949 w 7467600"/>
              <a:gd name="connsiteY326" fmla="*/ 6125175 h 6858000"/>
              <a:gd name="connsiteX327" fmla="*/ 5286321 w 7467600"/>
              <a:gd name="connsiteY327" fmla="*/ 6033555 h 6858000"/>
              <a:gd name="connsiteX328" fmla="*/ 5008210 w 7467600"/>
              <a:gd name="connsiteY328" fmla="*/ 6649194 h 6858000"/>
              <a:gd name="connsiteX329" fmla="*/ 4986321 w 7467600"/>
              <a:gd name="connsiteY329" fmla="*/ 6765687 h 6858000"/>
              <a:gd name="connsiteX330" fmla="*/ 4973474 w 7467600"/>
              <a:gd name="connsiteY330" fmla="*/ 6858000 h 6858000"/>
              <a:gd name="connsiteX331" fmla="*/ 4907178 w 7467600"/>
              <a:gd name="connsiteY331" fmla="*/ 6858000 h 6858000"/>
              <a:gd name="connsiteX332" fmla="*/ 4910810 w 7467600"/>
              <a:gd name="connsiteY332" fmla="*/ 6829660 h 6858000"/>
              <a:gd name="connsiteX333" fmla="*/ 4987461 w 7467600"/>
              <a:gd name="connsiteY333" fmla="*/ 6432994 h 6858000"/>
              <a:gd name="connsiteX334" fmla="*/ 5179262 w 7467600"/>
              <a:gd name="connsiteY334" fmla="*/ 6035044 h 6858000"/>
              <a:gd name="connsiteX335" fmla="*/ 4689678 w 7467600"/>
              <a:gd name="connsiteY335" fmla="*/ 6440241 h 6858000"/>
              <a:gd name="connsiteX336" fmla="*/ 4477543 w 7467600"/>
              <a:gd name="connsiteY336" fmla="*/ 6674836 h 6858000"/>
              <a:gd name="connsiteX337" fmla="*/ 4329957 w 7467600"/>
              <a:gd name="connsiteY337" fmla="*/ 6858000 h 6858000"/>
              <a:gd name="connsiteX338" fmla="*/ 4218595 w 7467600"/>
              <a:gd name="connsiteY338" fmla="*/ 6858000 h 6858000"/>
              <a:gd name="connsiteX339" fmla="*/ 4368888 w 7467600"/>
              <a:gd name="connsiteY339" fmla="*/ 6668412 h 6858000"/>
              <a:gd name="connsiteX340" fmla="*/ 4563091 w 7467600"/>
              <a:gd name="connsiteY340" fmla="*/ 6442508 h 6858000"/>
              <a:gd name="connsiteX341" fmla="*/ 5387324 w 7467600"/>
              <a:gd name="connsiteY341" fmla="*/ 5705830 h 6858000"/>
              <a:gd name="connsiteX342" fmla="*/ 5073620 w 7467600"/>
              <a:gd name="connsiteY342" fmla="*/ 5955437 h 6858000"/>
              <a:gd name="connsiteX343" fmla="*/ 4689789 w 7467600"/>
              <a:gd name="connsiteY343" fmla="*/ 6268382 h 6858000"/>
              <a:gd name="connsiteX344" fmla="*/ 4418722 w 7467600"/>
              <a:gd name="connsiteY344" fmla="*/ 6570886 h 6858000"/>
              <a:gd name="connsiteX345" fmla="*/ 4214944 w 7467600"/>
              <a:gd name="connsiteY345" fmla="*/ 6858000 h 6858000"/>
              <a:gd name="connsiteX346" fmla="*/ 4177898 w 7467600"/>
              <a:gd name="connsiteY346" fmla="*/ 6858000 h 6858000"/>
              <a:gd name="connsiteX347" fmla="*/ 4391597 w 7467600"/>
              <a:gd name="connsiteY347" fmla="*/ 6556370 h 6858000"/>
              <a:gd name="connsiteX348" fmla="*/ 4668889 w 7467600"/>
              <a:gd name="connsiteY348" fmla="*/ 6246399 h 6858000"/>
              <a:gd name="connsiteX349" fmla="*/ 5055427 w 7467600"/>
              <a:gd name="connsiteY349" fmla="*/ 5931476 h 6858000"/>
              <a:gd name="connsiteX350" fmla="*/ 5371814 w 7467600"/>
              <a:gd name="connsiteY350" fmla="*/ 5678975 h 6858000"/>
              <a:gd name="connsiteX351" fmla="*/ 4987918 w 7467600"/>
              <a:gd name="connsiteY351" fmla="*/ 5838701 h 6858000"/>
              <a:gd name="connsiteX352" fmla="*/ 4317146 w 7467600"/>
              <a:gd name="connsiteY352" fmla="*/ 6587716 h 6858000"/>
              <a:gd name="connsiteX353" fmla="*/ 4171627 w 7467600"/>
              <a:gd name="connsiteY353" fmla="*/ 6858000 h 6858000"/>
              <a:gd name="connsiteX354" fmla="*/ 4081585 w 7467600"/>
              <a:gd name="connsiteY354" fmla="*/ 6858000 h 6858000"/>
              <a:gd name="connsiteX355" fmla="*/ 4238603 w 7467600"/>
              <a:gd name="connsiteY355" fmla="*/ 6559341 h 6858000"/>
              <a:gd name="connsiteX356" fmla="*/ 4778333 w 7467600"/>
              <a:gd name="connsiteY356" fmla="*/ 5873626 h 6858000"/>
              <a:gd name="connsiteX357" fmla="*/ 5414185 w 7467600"/>
              <a:gd name="connsiteY357" fmla="*/ 5573882 h 6858000"/>
              <a:gd name="connsiteX358" fmla="*/ 5959648 w 7467600"/>
              <a:gd name="connsiteY358" fmla="*/ 4760797 h 6858000"/>
              <a:gd name="connsiteX359" fmla="*/ 5355019 w 7467600"/>
              <a:gd name="connsiteY359" fmla="*/ 4734672 h 6858000"/>
              <a:gd name="connsiteX360" fmla="*/ 5083565 w 7467600"/>
              <a:gd name="connsiteY360" fmla="*/ 5179121 h 6858000"/>
              <a:gd name="connsiteX361" fmla="*/ 4713577 w 7467600"/>
              <a:gd name="connsiteY361" fmla="*/ 5616803 h 6858000"/>
              <a:gd name="connsiteX362" fmla="*/ 3989559 w 7467600"/>
              <a:gd name="connsiteY362" fmla="*/ 6145945 h 6858000"/>
              <a:gd name="connsiteX363" fmla="*/ 3939824 w 7467600"/>
              <a:gd name="connsiteY363" fmla="*/ 6066900 h 6858000"/>
              <a:gd name="connsiteX364" fmla="*/ 4584537 w 7467600"/>
              <a:gd name="connsiteY364" fmla="*/ 5324826 h 6858000"/>
              <a:gd name="connsiteX365" fmla="*/ 5037105 w 7467600"/>
              <a:gd name="connsiteY365" fmla="*/ 5088765 h 6858000"/>
              <a:gd name="connsiteX366" fmla="*/ 5039930 w 7467600"/>
              <a:gd name="connsiteY366" fmla="*/ 5089585 h 6858000"/>
              <a:gd name="connsiteX367" fmla="*/ 5263764 w 7467600"/>
              <a:gd name="connsiteY367" fmla="*/ 4735525 h 6858000"/>
              <a:gd name="connsiteX368" fmla="*/ 4086300 w 7467600"/>
              <a:gd name="connsiteY368" fmla="*/ 4884599 h 6858000"/>
              <a:gd name="connsiteX369" fmla="*/ 4085485 w 7467600"/>
              <a:gd name="connsiteY369" fmla="*/ 4899070 h 6858000"/>
              <a:gd name="connsiteX370" fmla="*/ 3871915 w 7467600"/>
              <a:gd name="connsiteY370" fmla="*/ 5253645 h 6858000"/>
              <a:gd name="connsiteX371" fmla="*/ 3799374 w 7467600"/>
              <a:gd name="connsiteY371" fmla="*/ 5466127 h 6858000"/>
              <a:gd name="connsiteX372" fmla="*/ 3498850 w 7467600"/>
              <a:gd name="connsiteY372" fmla="*/ 6661888 h 6858000"/>
              <a:gd name="connsiteX373" fmla="*/ 3399216 w 7467600"/>
              <a:gd name="connsiteY373" fmla="*/ 6858000 h 6858000"/>
              <a:gd name="connsiteX374" fmla="*/ 3303688 w 7467600"/>
              <a:gd name="connsiteY374" fmla="*/ 6858000 h 6858000"/>
              <a:gd name="connsiteX375" fmla="*/ 3391774 w 7467600"/>
              <a:gd name="connsiteY375" fmla="*/ 6697181 h 6858000"/>
              <a:gd name="connsiteX376" fmla="*/ 3735540 w 7467600"/>
              <a:gd name="connsiteY376" fmla="*/ 5546923 h 6858000"/>
              <a:gd name="connsiteX377" fmla="*/ 3729438 w 7467600"/>
              <a:gd name="connsiteY377" fmla="*/ 5569058 h 6858000"/>
              <a:gd name="connsiteX378" fmla="*/ 3707782 w 7467600"/>
              <a:gd name="connsiteY378" fmla="*/ 5644908 h 6858000"/>
              <a:gd name="connsiteX379" fmla="*/ 3583827 w 7467600"/>
              <a:gd name="connsiteY379" fmla="*/ 6039215 h 6858000"/>
              <a:gd name="connsiteX380" fmla="*/ 3547861 w 7467600"/>
              <a:gd name="connsiteY380" fmla="*/ 6129609 h 6858000"/>
              <a:gd name="connsiteX381" fmla="*/ 3490905 w 7467600"/>
              <a:gd name="connsiteY381" fmla="*/ 6277660 h 6858000"/>
              <a:gd name="connsiteX382" fmla="*/ 3455859 w 7467600"/>
              <a:gd name="connsiteY382" fmla="*/ 6391301 h 6858000"/>
              <a:gd name="connsiteX383" fmla="*/ 3429112 w 7467600"/>
              <a:gd name="connsiteY383" fmla="*/ 6479469 h 6858000"/>
              <a:gd name="connsiteX384" fmla="*/ 3304862 w 7467600"/>
              <a:gd name="connsiteY384" fmla="*/ 6796476 h 6858000"/>
              <a:gd name="connsiteX385" fmla="*/ 3276071 w 7467600"/>
              <a:gd name="connsiteY385" fmla="*/ 6858000 h 6858000"/>
              <a:gd name="connsiteX386" fmla="*/ 3240805 w 7467600"/>
              <a:gd name="connsiteY386" fmla="*/ 6858000 h 6858000"/>
              <a:gd name="connsiteX387" fmla="*/ 3275917 w 7467600"/>
              <a:gd name="connsiteY387" fmla="*/ 6783192 h 6858000"/>
              <a:gd name="connsiteX388" fmla="*/ 3399358 w 7467600"/>
              <a:gd name="connsiteY388" fmla="*/ 6469011 h 6858000"/>
              <a:gd name="connsiteX389" fmla="*/ 3425650 w 7467600"/>
              <a:gd name="connsiteY389" fmla="*/ 6381333 h 6858000"/>
              <a:gd name="connsiteX390" fmla="*/ 3460661 w 7467600"/>
              <a:gd name="connsiteY390" fmla="*/ 6266763 h 6858000"/>
              <a:gd name="connsiteX391" fmla="*/ 3518021 w 7467600"/>
              <a:gd name="connsiteY391" fmla="*/ 6117298 h 6858000"/>
              <a:gd name="connsiteX392" fmla="*/ 3554035 w 7467600"/>
              <a:gd name="connsiteY392" fmla="*/ 6027832 h 6858000"/>
              <a:gd name="connsiteX393" fmla="*/ 3677174 w 7467600"/>
              <a:gd name="connsiteY393" fmla="*/ 5636351 h 6858000"/>
              <a:gd name="connsiteX394" fmla="*/ 3698819 w 7467600"/>
              <a:gd name="connsiteY394" fmla="*/ 5560503 h 6858000"/>
              <a:gd name="connsiteX395" fmla="*/ 3702094 w 7467600"/>
              <a:gd name="connsiteY395" fmla="*/ 5549194 h 6858000"/>
              <a:gd name="connsiteX396" fmla="*/ 3398355 w 7467600"/>
              <a:gd name="connsiteY396" fmla="*/ 6094603 h 6858000"/>
              <a:gd name="connsiteX397" fmla="*/ 3193941 w 7467600"/>
              <a:gd name="connsiteY397" fmla="*/ 6798775 h 6858000"/>
              <a:gd name="connsiteX398" fmla="*/ 3184140 w 7467600"/>
              <a:gd name="connsiteY398" fmla="*/ 6858000 h 6858000"/>
              <a:gd name="connsiteX399" fmla="*/ 3099978 w 7467600"/>
              <a:gd name="connsiteY399" fmla="*/ 6858000 h 6858000"/>
              <a:gd name="connsiteX400" fmla="*/ 3101556 w 7467600"/>
              <a:gd name="connsiteY400" fmla="*/ 6843337 h 6858000"/>
              <a:gd name="connsiteX401" fmla="*/ 3370162 w 7467600"/>
              <a:gd name="connsiteY401" fmla="*/ 5785550 h 6858000"/>
              <a:gd name="connsiteX402" fmla="*/ 3746477 w 7467600"/>
              <a:gd name="connsiteY402" fmla="*/ 5377889 h 6858000"/>
              <a:gd name="connsiteX403" fmla="*/ 3863399 w 7467600"/>
              <a:gd name="connsiteY403" fmla="*/ 5087257 h 6858000"/>
              <a:gd name="connsiteX404" fmla="*/ 3968712 w 7467600"/>
              <a:gd name="connsiteY404" fmla="*/ 4913989 h 6858000"/>
              <a:gd name="connsiteX405" fmla="*/ 2792390 w 7467600"/>
              <a:gd name="connsiteY405" fmla="*/ 5382974 h 6858000"/>
              <a:gd name="connsiteX406" fmla="*/ 2714982 w 7467600"/>
              <a:gd name="connsiteY406" fmla="*/ 5427051 h 6858000"/>
              <a:gd name="connsiteX407" fmla="*/ 2813361 w 7467600"/>
              <a:gd name="connsiteY407" fmla="*/ 6023912 h 6858000"/>
              <a:gd name="connsiteX408" fmla="*/ 2688430 w 7467600"/>
              <a:gd name="connsiteY408" fmla="*/ 6801564 h 6858000"/>
              <a:gd name="connsiteX409" fmla="*/ 2629626 w 7467600"/>
              <a:gd name="connsiteY409" fmla="*/ 6763394 h 6858000"/>
              <a:gd name="connsiteX410" fmla="*/ 2565328 w 7467600"/>
              <a:gd name="connsiteY410" fmla="*/ 5516399 h 6858000"/>
              <a:gd name="connsiteX411" fmla="*/ 1922999 w 7467600"/>
              <a:gd name="connsiteY411" fmla="*/ 5980343 h 6858000"/>
              <a:gd name="connsiteX412" fmla="*/ 1950261 w 7467600"/>
              <a:gd name="connsiteY412" fmla="*/ 6405858 h 6858000"/>
              <a:gd name="connsiteX413" fmla="*/ 2365554 w 7467600"/>
              <a:gd name="connsiteY413" fmla="*/ 6759107 h 6858000"/>
              <a:gd name="connsiteX414" fmla="*/ 2424142 w 7467600"/>
              <a:gd name="connsiteY414" fmla="*/ 6858000 h 6858000"/>
              <a:gd name="connsiteX415" fmla="*/ 2395994 w 7467600"/>
              <a:gd name="connsiteY415" fmla="*/ 6858000 h 6858000"/>
              <a:gd name="connsiteX416" fmla="*/ 2392863 w 7467600"/>
              <a:gd name="connsiteY416" fmla="*/ 6852964 h 6858000"/>
              <a:gd name="connsiteX417" fmla="*/ 2017589 w 7467600"/>
              <a:gd name="connsiteY417" fmla="*/ 6493982 h 6858000"/>
              <a:gd name="connsiteX418" fmla="*/ 2147336 w 7467600"/>
              <a:gd name="connsiteY418" fmla="*/ 6594052 h 6858000"/>
              <a:gd name="connsiteX419" fmla="*/ 2207047 w 7467600"/>
              <a:gd name="connsiteY419" fmla="*/ 6654540 h 6858000"/>
              <a:gd name="connsiteX420" fmla="*/ 2299106 w 7467600"/>
              <a:gd name="connsiteY420" fmla="*/ 6778931 h 6858000"/>
              <a:gd name="connsiteX421" fmla="*/ 2314430 w 7467600"/>
              <a:gd name="connsiteY421" fmla="*/ 6801144 h 6858000"/>
              <a:gd name="connsiteX422" fmla="*/ 2352406 w 7467600"/>
              <a:gd name="connsiteY422" fmla="*/ 6858000 h 6858000"/>
              <a:gd name="connsiteX423" fmla="*/ 2314492 w 7467600"/>
              <a:gd name="connsiteY423" fmla="*/ 6858000 h 6858000"/>
              <a:gd name="connsiteX424" fmla="*/ 2288095 w 7467600"/>
              <a:gd name="connsiteY424" fmla="*/ 6818030 h 6858000"/>
              <a:gd name="connsiteX425" fmla="*/ 2272768 w 7467600"/>
              <a:gd name="connsiteY425" fmla="*/ 6795822 h 6858000"/>
              <a:gd name="connsiteX426" fmla="*/ 2182715 w 7467600"/>
              <a:gd name="connsiteY426" fmla="*/ 6675071 h 6858000"/>
              <a:gd name="connsiteX427" fmla="*/ 2032061 w 7467600"/>
              <a:gd name="connsiteY427" fmla="*/ 6541380 h 6858000"/>
              <a:gd name="connsiteX428" fmla="*/ 2257220 w 7467600"/>
              <a:gd name="connsiteY428" fmla="*/ 6826257 h 6858000"/>
              <a:gd name="connsiteX429" fmla="*/ 2281324 w 7467600"/>
              <a:gd name="connsiteY429" fmla="*/ 6858000 h 6858000"/>
              <a:gd name="connsiteX430" fmla="*/ 2242860 w 7467600"/>
              <a:gd name="connsiteY430" fmla="*/ 6858000 h 6858000"/>
              <a:gd name="connsiteX431" fmla="*/ 2232818 w 7467600"/>
              <a:gd name="connsiteY431" fmla="*/ 6844926 h 6858000"/>
              <a:gd name="connsiteX432" fmla="*/ 1990172 w 7467600"/>
              <a:gd name="connsiteY432" fmla="*/ 6542121 h 6858000"/>
              <a:gd name="connsiteX433" fmla="*/ 2124090 w 7467600"/>
              <a:gd name="connsiteY433" fmla="*/ 6761017 h 6858000"/>
              <a:gd name="connsiteX434" fmla="*/ 2200380 w 7467600"/>
              <a:gd name="connsiteY434" fmla="*/ 6858000 h 6858000"/>
              <a:gd name="connsiteX435" fmla="*/ 2147507 w 7467600"/>
              <a:gd name="connsiteY435" fmla="*/ 6858000 h 6858000"/>
              <a:gd name="connsiteX436" fmla="*/ 2070668 w 7467600"/>
              <a:gd name="connsiteY436" fmla="*/ 6761520 h 6858000"/>
              <a:gd name="connsiteX437" fmla="*/ 1975142 w 7467600"/>
              <a:gd name="connsiteY437" fmla="*/ 6585570 h 6858000"/>
              <a:gd name="connsiteX438" fmla="*/ 2050035 w 7467600"/>
              <a:gd name="connsiteY438" fmla="*/ 6813345 h 6858000"/>
              <a:gd name="connsiteX439" fmla="*/ 2063025 w 7467600"/>
              <a:gd name="connsiteY439" fmla="*/ 6858000 h 6858000"/>
              <a:gd name="connsiteX440" fmla="*/ 2021675 w 7467600"/>
              <a:gd name="connsiteY440" fmla="*/ 6858000 h 6858000"/>
              <a:gd name="connsiteX441" fmla="*/ 2019308 w 7467600"/>
              <a:gd name="connsiteY441" fmla="*/ 6847118 h 6858000"/>
              <a:gd name="connsiteX442" fmla="*/ 1938835 w 7467600"/>
              <a:gd name="connsiteY442" fmla="*/ 6551160 h 6858000"/>
              <a:gd name="connsiteX443" fmla="*/ 1953230 w 7467600"/>
              <a:gd name="connsiteY443" fmla="*/ 6759699 h 6858000"/>
              <a:gd name="connsiteX444" fmla="*/ 1956763 w 7467600"/>
              <a:gd name="connsiteY444" fmla="*/ 6778191 h 6858000"/>
              <a:gd name="connsiteX445" fmla="*/ 1967925 w 7467600"/>
              <a:gd name="connsiteY445" fmla="*/ 6858000 h 6858000"/>
              <a:gd name="connsiteX446" fmla="*/ 1936622 w 7467600"/>
              <a:gd name="connsiteY446" fmla="*/ 6858000 h 6858000"/>
              <a:gd name="connsiteX447" fmla="*/ 1926261 w 7467600"/>
              <a:gd name="connsiteY447" fmla="*/ 6784064 h 6858000"/>
              <a:gd name="connsiteX448" fmla="*/ 1922724 w 7467600"/>
              <a:gd name="connsiteY448" fmla="*/ 6765577 h 6858000"/>
              <a:gd name="connsiteX449" fmla="*/ 1904650 w 7467600"/>
              <a:gd name="connsiteY449" fmla="*/ 6639616 h 6858000"/>
              <a:gd name="connsiteX450" fmla="*/ 1885273 w 7467600"/>
              <a:gd name="connsiteY450" fmla="*/ 6858000 h 6858000"/>
              <a:gd name="connsiteX451" fmla="*/ 1854363 w 7467600"/>
              <a:gd name="connsiteY451" fmla="*/ 6858000 h 6858000"/>
              <a:gd name="connsiteX452" fmla="*/ 1880391 w 7467600"/>
              <a:gd name="connsiteY452" fmla="*/ 6603796 h 6858000"/>
              <a:gd name="connsiteX453" fmla="*/ 1818273 w 7467600"/>
              <a:gd name="connsiteY453" fmla="*/ 6715729 h 6858000"/>
              <a:gd name="connsiteX454" fmla="*/ 1794691 w 7467600"/>
              <a:gd name="connsiteY454" fmla="*/ 6843239 h 6858000"/>
              <a:gd name="connsiteX455" fmla="*/ 1794914 w 7467600"/>
              <a:gd name="connsiteY455" fmla="*/ 6858000 h 6858000"/>
              <a:gd name="connsiteX456" fmla="*/ 1746128 w 7467600"/>
              <a:gd name="connsiteY456" fmla="*/ 6858000 h 6858000"/>
              <a:gd name="connsiteX457" fmla="*/ 1753934 w 7467600"/>
              <a:gd name="connsiteY457" fmla="*/ 6724796 h 6858000"/>
              <a:gd name="connsiteX458" fmla="*/ 1792053 w 7467600"/>
              <a:gd name="connsiteY458" fmla="*/ 6572396 h 6858000"/>
              <a:gd name="connsiteX459" fmla="*/ 1862248 w 7467600"/>
              <a:gd name="connsiteY459" fmla="*/ 6266397 h 6858000"/>
              <a:gd name="connsiteX460" fmla="*/ 1862250 w 7467600"/>
              <a:gd name="connsiteY460" fmla="*/ 6033531 h 6858000"/>
              <a:gd name="connsiteX461" fmla="*/ 1211999 w 7467600"/>
              <a:gd name="connsiteY461" fmla="*/ 6683610 h 6858000"/>
              <a:gd name="connsiteX462" fmla="*/ 1213266 w 7467600"/>
              <a:gd name="connsiteY462" fmla="*/ 6691947 h 6858000"/>
              <a:gd name="connsiteX463" fmla="*/ 1203370 w 7467600"/>
              <a:gd name="connsiteY463" fmla="*/ 6850676 h 6858000"/>
              <a:gd name="connsiteX464" fmla="*/ 1203671 w 7467600"/>
              <a:gd name="connsiteY464" fmla="*/ 6858000 h 6858000"/>
              <a:gd name="connsiteX465" fmla="*/ 1143180 w 7467600"/>
              <a:gd name="connsiteY465" fmla="*/ 6858000 h 6858000"/>
              <a:gd name="connsiteX466" fmla="*/ 1142176 w 7467600"/>
              <a:gd name="connsiteY466" fmla="*/ 6766045 h 6858000"/>
              <a:gd name="connsiteX467" fmla="*/ 1067484 w 7467600"/>
              <a:gd name="connsiteY467" fmla="*/ 6858000 h 6858000"/>
              <a:gd name="connsiteX468" fmla="*/ 953928 w 7467600"/>
              <a:gd name="connsiteY468" fmla="*/ 6858000 h 6858000"/>
              <a:gd name="connsiteX469" fmla="*/ 959715 w 7467600"/>
              <a:gd name="connsiteY469" fmla="*/ 6850185 h 6858000"/>
              <a:gd name="connsiteX470" fmla="*/ 1483788 w 7467600"/>
              <a:gd name="connsiteY470" fmla="*/ 6259174 h 6858000"/>
              <a:gd name="connsiteX471" fmla="*/ 1100671 w 7467600"/>
              <a:gd name="connsiteY471" fmla="*/ 6252137 h 6858000"/>
              <a:gd name="connsiteX472" fmla="*/ 1090144 w 7467600"/>
              <a:gd name="connsiteY472" fmla="*/ 6256748 h 6858000"/>
              <a:gd name="connsiteX473" fmla="*/ 1095872 w 7467600"/>
              <a:gd name="connsiteY473" fmla="*/ 6271892 h 6858000"/>
              <a:gd name="connsiteX474" fmla="*/ 262785 w 7467600"/>
              <a:gd name="connsiteY474" fmla="*/ 6845450 h 6858000"/>
              <a:gd name="connsiteX475" fmla="*/ 209968 w 7467600"/>
              <a:gd name="connsiteY475" fmla="*/ 6770713 h 6858000"/>
              <a:gd name="connsiteX476" fmla="*/ 873460 w 7467600"/>
              <a:gd name="connsiteY476" fmla="*/ 6253768 h 6858000"/>
              <a:gd name="connsiteX477" fmla="*/ 192686 w 7467600"/>
              <a:gd name="connsiteY477" fmla="*/ 5849257 h 6858000"/>
              <a:gd name="connsiteX478" fmla="*/ 4696 w 7467600"/>
              <a:gd name="connsiteY478" fmla="*/ 5697668 h 6858000"/>
              <a:gd name="connsiteX479" fmla="*/ 0 w 7467600"/>
              <a:gd name="connsiteY479" fmla="*/ 5689984 h 6858000"/>
              <a:gd name="connsiteX480" fmla="*/ 0 w 7467600"/>
              <a:gd name="connsiteY480" fmla="*/ 5513472 h 6858000"/>
              <a:gd name="connsiteX481" fmla="*/ 174101 w 7467600"/>
              <a:gd name="connsiteY481" fmla="*/ 5620277 h 6858000"/>
              <a:gd name="connsiteX482" fmla="*/ 891800 w 7467600"/>
              <a:gd name="connsiteY482" fmla="*/ 6036935 h 6858000"/>
              <a:gd name="connsiteX483" fmla="*/ 1072219 w 7467600"/>
              <a:gd name="connsiteY483" fmla="*/ 6169443 h 6858000"/>
              <a:gd name="connsiteX484" fmla="*/ 1074117 w 7467600"/>
              <a:gd name="connsiteY484" fmla="*/ 6170301 h 6858000"/>
              <a:gd name="connsiteX485" fmla="*/ 1083114 w 7467600"/>
              <a:gd name="connsiteY485" fmla="*/ 6174131 h 6858000"/>
              <a:gd name="connsiteX486" fmla="*/ 1543010 w 7467600"/>
              <a:gd name="connsiteY486" fmla="*/ 6191140 h 6858000"/>
              <a:gd name="connsiteX487" fmla="*/ 1551080 w 7467600"/>
              <a:gd name="connsiteY487" fmla="*/ 6195006 h 6858000"/>
              <a:gd name="connsiteX488" fmla="*/ 2345443 w 7467600"/>
              <a:gd name="connsiteY488" fmla="*/ 5549882 h 6858000"/>
              <a:gd name="connsiteX489" fmla="*/ 1721499 w 7467600"/>
              <a:gd name="connsiteY489" fmla="*/ 5599969 h 6858000"/>
              <a:gd name="connsiteX490" fmla="*/ 767716 w 7467600"/>
              <a:gd name="connsiteY490" fmla="*/ 5472768 h 6858000"/>
              <a:gd name="connsiteX491" fmla="*/ 722147 w 7467600"/>
              <a:gd name="connsiteY491" fmla="*/ 5393091 h 6858000"/>
              <a:gd name="connsiteX492" fmla="*/ 1485552 w 7467600"/>
              <a:gd name="connsiteY492" fmla="*/ 5313202 h 6858000"/>
              <a:gd name="connsiteX493" fmla="*/ 2143004 w 7467600"/>
              <a:gd name="connsiteY493" fmla="*/ 5402420 h 6858000"/>
              <a:gd name="connsiteX494" fmla="*/ 1933391 w 7467600"/>
              <a:gd name="connsiteY494" fmla="*/ 5156971 h 6858000"/>
              <a:gd name="connsiteX495" fmla="*/ 1827118 w 7467600"/>
              <a:gd name="connsiteY495" fmla="*/ 4968410 h 6858000"/>
              <a:gd name="connsiteX496" fmla="*/ 1837349 w 7467600"/>
              <a:gd name="connsiteY496" fmla="*/ 4956357 h 6858000"/>
              <a:gd name="connsiteX497" fmla="*/ 2162835 w 7467600"/>
              <a:gd name="connsiteY497" fmla="*/ 5187853 h 6858000"/>
              <a:gd name="connsiteX498" fmla="*/ 2257167 w 7467600"/>
              <a:gd name="connsiteY498" fmla="*/ 5462123 h 6858000"/>
              <a:gd name="connsiteX499" fmla="*/ 2261598 w 7467600"/>
              <a:gd name="connsiteY499" fmla="*/ 5467998 h 6858000"/>
              <a:gd name="connsiteX500" fmla="*/ 2437177 w 7467600"/>
              <a:gd name="connsiteY500" fmla="*/ 5479608 h 6858000"/>
              <a:gd name="connsiteX501" fmla="*/ 2445247 w 7467600"/>
              <a:gd name="connsiteY501" fmla="*/ 5483476 h 6858000"/>
              <a:gd name="connsiteX502" fmla="*/ 2743626 w 7467600"/>
              <a:gd name="connsiteY502" fmla="*/ 5304819 h 6858000"/>
              <a:gd name="connsiteX503" fmla="*/ 3048102 w 7467600"/>
              <a:gd name="connsiteY503" fmla="*/ 5150595 h 6858000"/>
              <a:gd name="connsiteX504" fmla="*/ 1799414 w 7467600"/>
              <a:gd name="connsiteY504" fmla="*/ 4694732 h 6858000"/>
              <a:gd name="connsiteX505" fmla="*/ 1771735 w 7467600"/>
              <a:gd name="connsiteY505" fmla="*/ 4619929 h 6858000"/>
              <a:gd name="connsiteX506" fmla="*/ 3104273 w 7467600"/>
              <a:gd name="connsiteY506" fmla="*/ 5076159 h 6858000"/>
              <a:gd name="connsiteX507" fmla="*/ 3113245 w 7467600"/>
              <a:gd name="connsiteY507" fmla="*/ 5090705 h 6858000"/>
              <a:gd name="connsiteX508" fmla="*/ 3126294 w 7467600"/>
              <a:gd name="connsiteY508" fmla="*/ 5114400 h 6858000"/>
              <a:gd name="connsiteX509" fmla="*/ 3937433 w 7467600"/>
              <a:gd name="connsiteY509" fmla="*/ 4830473 h 6858000"/>
              <a:gd name="connsiteX510" fmla="*/ 3590475 w 7467600"/>
              <a:gd name="connsiteY510" fmla="*/ 4597974 h 6858000"/>
              <a:gd name="connsiteX511" fmla="*/ 3100264 w 7467600"/>
              <a:gd name="connsiteY511" fmla="*/ 4579845 h 6858000"/>
              <a:gd name="connsiteX512" fmla="*/ 2183576 w 7467600"/>
              <a:gd name="connsiteY512" fmla="*/ 4227150 h 6858000"/>
              <a:gd name="connsiteX513" fmla="*/ 2151029 w 7467600"/>
              <a:gd name="connsiteY513" fmla="*/ 4146947 h 6858000"/>
              <a:gd name="connsiteX514" fmla="*/ 3563434 w 7467600"/>
              <a:gd name="connsiteY514" fmla="*/ 4469115 h 6858000"/>
              <a:gd name="connsiteX515" fmla="*/ 3177952 w 7467600"/>
              <a:gd name="connsiteY515" fmla="*/ 3657386 h 6858000"/>
              <a:gd name="connsiteX516" fmla="*/ 3189263 w 7467600"/>
              <a:gd name="connsiteY516" fmla="*/ 3625726 h 6858000"/>
              <a:gd name="connsiteX517" fmla="*/ 3560912 w 7467600"/>
              <a:gd name="connsiteY517" fmla="*/ 4079863 h 6858000"/>
              <a:gd name="connsiteX518" fmla="*/ 3626636 w 7467600"/>
              <a:gd name="connsiteY518" fmla="*/ 4512230 h 6858000"/>
              <a:gd name="connsiteX519" fmla="*/ 3653088 w 7467600"/>
              <a:gd name="connsiteY519" fmla="*/ 4521417 h 6858000"/>
              <a:gd name="connsiteX520" fmla="*/ 3988128 w 7467600"/>
              <a:gd name="connsiteY520" fmla="*/ 4817267 h 6858000"/>
              <a:gd name="connsiteX521" fmla="*/ 4830582 w 7467600"/>
              <a:gd name="connsiteY521" fmla="*/ 4676000 h 6858000"/>
              <a:gd name="connsiteX522" fmla="*/ 4830100 w 7467600"/>
              <a:gd name="connsiteY522" fmla="*/ 4675554 h 6858000"/>
              <a:gd name="connsiteX523" fmla="*/ 4036318 w 7467600"/>
              <a:gd name="connsiteY523" fmla="*/ 4147013 h 6858000"/>
              <a:gd name="connsiteX524" fmla="*/ 3432098 w 7467600"/>
              <a:gd name="connsiteY524" fmla="*/ 3537312 h 6858000"/>
              <a:gd name="connsiteX525" fmla="*/ 3446761 w 7467600"/>
              <a:gd name="connsiteY525" fmla="*/ 3461278 h 6858000"/>
              <a:gd name="connsiteX526" fmla="*/ 4419733 w 7467600"/>
              <a:gd name="connsiteY526" fmla="*/ 3963555 h 6858000"/>
              <a:gd name="connsiteX527" fmla="*/ 4781371 w 7467600"/>
              <a:gd name="connsiteY527" fmla="*/ 4458604 h 6858000"/>
              <a:gd name="connsiteX528" fmla="*/ 4780440 w 7467600"/>
              <a:gd name="connsiteY528" fmla="*/ 4470290 h 6858000"/>
              <a:gd name="connsiteX529" fmla="*/ 4898954 w 7467600"/>
              <a:gd name="connsiteY529" fmla="*/ 4662092 h 6858000"/>
              <a:gd name="connsiteX530" fmla="*/ 4900699 w 7467600"/>
              <a:gd name="connsiteY530" fmla="*/ 4670867 h 6858000"/>
              <a:gd name="connsiteX531" fmla="*/ 5714511 w 7467600"/>
              <a:gd name="connsiteY531" fmla="*/ 4663483 h 6858000"/>
              <a:gd name="connsiteX532" fmla="*/ 5464793 w 7467600"/>
              <a:gd name="connsiteY532" fmla="*/ 4393556 h 6858000"/>
              <a:gd name="connsiteX533" fmla="*/ 5461897 w 7467600"/>
              <a:gd name="connsiteY533" fmla="*/ 4390879 h 6858000"/>
              <a:gd name="connsiteX534" fmla="*/ 4294126 w 7467600"/>
              <a:gd name="connsiteY534" fmla="*/ 3303048 h 6858000"/>
              <a:gd name="connsiteX535" fmla="*/ 4305321 w 7467600"/>
              <a:gd name="connsiteY535" fmla="*/ 3256953 h 6858000"/>
              <a:gd name="connsiteX536" fmla="*/ 4949299 w 7467600"/>
              <a:gd name="connsiteY536" fmla="*/ 3766336 h 6858000"/>
              <a:gd name="connsiteX537" fmla="*/ 5291452 w 7467600"/>
              <a:gd name="connsiteY537" fmla="*/ 4076801 h 6858000"/>
              <a:gd name="connsiteX538" fmla="*/ 5434998 w 7467600"/>
              <a:gd name="connsiteY538" fmla="*/ 4254100 h 6858000"/>
              <a:gd name="connsiteX539" fmla="*/ 5351015 w 7467600"/>
              <a:gd name="connsiteY539" fmla="*/ 3760989 h 6858000"/>
              <a:gd name="connsiteX540" fmla="*/ 5413780 w 7467600"/>
              <a:gd name="connsiteY540" fmla="*/ 2966265 h 6858000"/>
              <a:gd name="connsiteX541" fmla="*/ 5425627 w 7467600"/>
              <a:gd name="connsiteY541" fmla="*/ 2954192 h 6858000"/>
              <a:gd name="connsiteX542" fmla="*/ 6604735 w 7467600"/>
              <a:gd name="connsiteY542" fmla="*/ 2041381 h 6858000"/>
              <a:gd name="connsiteX543" fmla="*/ 7204487 w 7467600"/>
              <a:gd name="connsiteY543" fmla="*/ 2742112 h 6858000"/>
              <a:gd name="connsiteX544" fmla="*/ 7131592 w 7467600"/>
              <a:gd name="connsiteY544" fmla="*/ 2672096 h 6858000"/>
              <a:gd name="connsiteX545" fmla="*/ 6996344 w 7467600"/>
              <a:gd name="connsiteY545" fmla="*/ 2518310 h 6858000"/>
              <a:gd name="connsiteX546" fmla="*/ 6735495 w 7467600"/>
              <a:gd name="connsiteY546" fmla="*/ 2196890 h 6858000"/>
              <a:gd name="connsiteX547" fmla="*/ 6721901 w 7467600"/>
              <a:gd name="connsiteY547" fmla="*/ 2179274 h 6858000"/>
              <a:gd name="connsiteX548" fmla="*/ 6604735 w 7467600"/>
              <a:gd name="connsiteY548" fmla="*/ 2041381 h 6858000"/>
              <a:gd name="connsiteX549" fmla="*/ 6591670 w 7467600"/>
              <a:gd name="connsiteY549" fmla="*/ 1988277 h 6858000"/>
              <a:gd name="connsiteX550" fmla="*/ 6747349 w 7467600"/>
              <a:gd name="connsiteY550" fmla="*/ 2160069 h 6858000"/>
              <a:gd name="connsiteX551" fmla="*/ 6760943 w 7467600"/>
              <a:gd name="connsiteY551" fmla="*/ 2177686 h 6858000"/>
              <a:gd name="connsiteX552" fmla="*/ 7021065 w 7467600"/>
              <a:gd name="connsiteY552" fmla="*/ 2498102 h 6858000"/>
              <a:gd name="connsiteX553" fmla="*/ 7155223 w 7467600"/>
              <a:gd name="connsiteY553" fmla="*/ 2650386 h 6858000"/>
              <a:gd name="connsiteX554" fmla="*/ 7203167 w 7467600"/>
              <a:gd name="connsiteY554" fmla="*/ 2697288 h 6858000"/>
              <a:gd name="connsiteX555" fmla="*/ 6937703 w 7467600"/>
              <a:gd name="connsiteY555" fmla="*/ 2321981 h 6858000"/>
              <a:gd name="connsiteX556" fmla="*/ 6591670 w 7467600"/>
              <a:gd name="connsiteY556" fmla="*/ 1988277 h 6858000"/>
              <a:gd name="connsiteX557" fmla="*/ 5798671 w 7467600"/>
              <a:gd name="connsiteY557" fmla="*/ 1981601 h 6858000"/>
              <a:gd name="connsiteX558" fmla="*/ 5754709 w 7467600"/>
              <a:gd name="connsiteY558" fmla="*/ 2071454 h 6858000"/>
              <a:gd name="connsiteX559" fmla="*/ 5763044 w 7467600"/>
              <a:gd name="connsiteY559" fmla="*/ 2842206 h 6858000"/>
              <a:gd name="connsiteX560" fmla="*/ 5764974 w 7467600"/>
              <a:gd name="connsiteY560" fmla="*/ 2799609 h 6858000"/>
              <a:gd name="connsiteX561" fmla="*/ 5767665 w 7467600"/>
              <a:gd name="connsiteY561" fmla="*/ 2666409 h 6858000"/>
              <a:gd name="connsiteX562" fmla="*/ 5763055 w 7467600"/>
              <a:gd name="connsiteY562" fmla="*/ 2579705 h 6858000"/>
              <a:gd name="connsiteX563" fmla="*/ 5758079 w 7467600"/>
              <a:gd name="connsiteY563" fmla="*/ 2492508 h 6858000"/>
              <a:gd name="connsiteX564" fmla="*/ 5779325 w 7467600"/>
              <a:gd name="connsiteY564" fmla="*/ 2197069 h 6858000"/>
              <a:gd name="connsiteX565" fmla="*/ 5798671 w 7467600"/>
              <a:gd name="connsiteY565" fmla="*/ 1981601 h 6858000"/>
              <a:gd name="connsiteX566" fmla="*/ 5829202 w 7467600"/>
              <a:gd name="connsiteY566" fmla="*/ 1971679 h 6858000"/>
              <a:gd name="connsiteX567" fmla="*/ 5809558 w 7467600"/>
              <a:gd name="connsiteY567" fmla="*/ 2198043 h 6858000"/>
              <a:gd name="connsiteX568" fmla="*/ 5788653 w 7467600"/>
              <a:gd name="connsiteY568" fmla="*/ 2489430 h 6858000"/>
              <a:gd name="connsiteX569" fmla="*/ 5793439 w 7467600"/>
              <a:gd name="connsiteY569" fmla="*/ 2575235 h 6858000"/>
              <a:gd name="connsiteX570" fmla="*/ 5796837 w 7467600"/>
              <a:gd name="connsiteY570" fmla="*/ 2637633 h 6858000"/>
              <a:gd name="connsiteX571" fmla="*/ 5818614 w 7467600"/>
              <a:gd name="connsiteY571" fmla="*/ 2473055 h 6858000"/>
              <a:gd name="connsiteX572" fmla="*/ 5829202 w 7467600"/>
              <a:gd name="connsiteY572" fmla="*/ 1971679 h 6858000"/>
              <a:gd name="connsiteX573" fmla="*/ 5911389 w 7467600"/>
              <a:gd name="connsiteY573" fmla="*/ 1898371 h 6858000"/>
              <a:gd name="connsiteX574" fmla="*/ 6237627 w 7467600"/>
              <a:gd name="connsiteY574" fmla="*/ 2231921 h 6858000"/>
              <a:gd name="connsiteX575" fmla="*/ 5911389 w 7467600"/>
              <a:gd name="connsiteY575" fmla="*/ 1898371 h 6858000"/>
              <a:gd name="connsiteX576" fmla="*/ 6944437 w 7467600"/>
              <a:gd name="connsiteY576" fmla="*/ 1575402 h 6858000"/>
              <a:gd name="connsiteX577" fmla="*/ 6304730 w 7467600"/>
              <a:gd name="connsiteY577" fmla="*/ 1766654 h 6858000"/>
              <a:gd name="connsiteX578" fmla="*/ 6944437 w 7467600"/>
              <a:gd name="connsiteY578" fmla="*/ 1575402 h 6858000"/>
              <a:gd name="connsiteX579" fmla="*/ 7019523 w 7467600"/>
              <a:gd name="connsiteY579" fmla="*/ 1519450 h 6858000"/>
              <a:gd name="connsiteX580" fmla="*/ 6298091 w 7467600"/>
              <a:gd name="connsiteY580" fmla="*/ 1737122 h 6858000"/>
              <a:gd name="connsiteX581" fmla="*/ 7019523 w 7467600"/>
              <a:gd name="connsiteY581" fmla="*/ 1519450 h 6858000"/>
              <a:gd name="connsiteX582" fmla="*/ 2399523 w 7467600"/>
              <a:gd name="connsiteY582" fmla="*/ 1428234 h 6858000"/>
              <a:gd name="connsiteX583" fmla="*/ 2224982 w 7467600"/>
              <a:gd name="connsiteY583" fmla="*/ 1826201 h 6858000"/>
              <a:gd name="connsiteX584" fmla="*/ 2096099 w 7467600"/>
              <a:gd name="connsiteY584" fmla="*/ 2345900 h 6858000"/>
              <a:gd name="connsiteX585" fmla="*/ 2283317 w 7467600"/>
              <a:gd name="connsiteY585" fmla="*/ 1796925 h 6858000"/>
              <a:gd name="connsiteX586" fmla="*/ 2399523 w 7467600"/>
              <a:gd name="connsiteY586" fmla="*/ 1428234 h 6858000"/>
              <a:gd name="connsiteX587" fmla="*/ 2448558 w 7467600"/>
              <a:gd name="connsiteY587" fmla="*/ 1373435 h 6858000"/>
              <a:gd name="connsiteX588" fmla="*/ 2312521 w 7467600"/>
              <a:gd name="connsiteY588" fmla="*/ 1806140 h 6858000"/>
              <a:gd name="connsiteX589" fmla="*/ 2127533 w 7467600"/>
              <a:gd name="connsiteY589" fmla="*/ 2348380 h 6858000"/>
              <a:gd name="connsiteX590" fmla="*/ 2358080 w 7467600"/>
              <a:gd name="connsiteY590" fmla="*/ 1866134 h 6858000"/>
              <a:gd name="connsiteX591" fmla="*/ 2407436 w 7467600"/>
              <a:gd name="connsiteY591" fmla="*/ 1651070 h 6858000"/>
              <a:gd name="connsiteX592" fmla="*/ 2448558 w 7467600"/>
              <a:gd name="connsiteY592" fmla="*/ 1373435 h 6858000"/>
              <a:gd name="connsiteX593" fmla="*/ 278707 w 7467600"/>
              <a:gd name="connsiteY593" fmla="*/ 1352270 h 6858000"/>
              <a:gd name="connsiteX594" fmla="*/ 321570 w 7467600"/>
              <a:gd name="connsiteY594" fmla="*/ 1861610 h 6858000"/>
              <a:gd name="connsiteX595" fmla="*/ 294281 w 7467600"/>
              <a:gd name="connsiteY595" fmla="*/ 1440658 h 6858000"/>
              <a:gd name="connsiteX596" fmla="*/ 278707 w 7467600"/>
              <a:gd name="connsiteY596" fmla="*/ 1352270 h 6858000"/>
              <a:gd name="connsiteX597" fmla="*/ 1423821 w 7467600"/>
              <a:gd name="connsiteY597" fmla="*/ 1351958 h 6858000"/>
              <a:gd name="connsiteX598" fmla="*/ 1638521 w 7467600"/>
              <a:gd name="connsiteY598" fmla="*/ 1908470 h 6858000"/>
              <a:gd name="connsiteX599" fmla="*/ 1754199 w 7467600"/>
              <a:gd name="connsiteY599" fmla="*/ 2149284 h 6858000"/>
              <a:gd name="connsiteX600" fmla="*/ 1908359 w 7467600"/>
              <a:gd name="connsiteY600" fmla="*/ 2364988 h 6858000"/>
              <a:gd name="connsiteX601" fmla="*/ 1647661 w 7467600"/>
              <a:gd name="connsiteY601" fmla="*/ 1825945 h 6858000"/>
              <a:gd name="connsiteX602" fmla="*/ 1423821 w 7467600"/>
              <a:gd name="connsiteY602" fmla="*/ 1351958 h 6858000"/>
              <a:gd name="connsiteX603" fmla="*/ 1431890 w 7467600"/>
              <a:gd name="connsiteY603" fmla="*/ 1306475 h 6858000"/>
              <a:gd name="connsiteX604" fmla="*/ 1507597 w 7467600"/>
              <a:gd name="connsiteY604" fmla="*/ 1446132 h 6858000"/>
              <a:gd name="connsiteX605" fmla="*/ 1674586 w 7467600"/>
              <a:gd name="connsiteY605" fmla="*/ 1813832 h 6858000"/>
              <a:gd name="connsiteX606" fmla="*/ 1815950 w 7467600"/>
              <a:gd name="connsiteY606" fmla="*/ 2128564 h 6858000"/>
              <a:gd name="connsiteX607" fmla="*/ 1984242 w 7467600"/>
              <a:gd name="connsiteY607" fmla="*/ 2430829 h 6858000"/>
              <a:gd name="connsiteX608" fmla="*/ 2014023 w 7467600"/>
              <a:gd name="connsiteY608" fmla="*/ 2450995 h 6858000"/>
              <a:gd name="connsiteX609" fmla="*/ 1747337 w 7467600"/>
              <a:gd name="connsiteY609" fmla="*/ 1855264 h 6858000"/>
              <a:gd name="connsiteX610" fmla="*/ 1533749 w 7467600"/>
              <a:gd name="connsiteY610" fmla="*/ 1478656 h 6858000"/>
              <a:gd name="connsiteX611" fmla="*/ 1431890 w 7467600"/>
              <a:gd name="connsiteY611" fmla="*/ 1306475 h 6858000"/>
              <a:gd name="connsiteX612" fmla="*/ 5052692 w 7467600"/>
              <a:gd name="connsiteY612" fmla="*/ 1292994 h 6858000"/>
              <a:gd name="connsiteX613" fmla="*/ 5200661 w 7467600"/>
              <a:gd name="connsiteY613" fmla="*/ 1635186 h 6858000"/>
              <a:gd name="connsiteX614" fmla="*/ 5297138 w 7467600"/>
              <a:gd name="connsiteY614" fmla="*/ 1906351 h 6858000"/>
              <a:gd name="connsiteX615" fmla="*/ 5052692 w 7467600"/>
              <a:gd name="connsiteY615" fmla="*/ 1292994 h 6858000"/>
              <a:gd name="connsiteX616" fmla="*/ 5009948 w 7467600"/>
              <a:gd name="connsiteY616" fmla="*/ 1273619 h 6858000"/>
              <a:gd name="connsiteX617" fmla="*/ 5121777 w 7467600"/>
              <a:gd name="connsiteY617" fmla="*/ 1654213 h 6858000"/>
              <a:gd name="connsiteX618" fmla="*/ 5293545 w 7467600"/>
              <a:gd name="connsiteY618" fmla="*/ 2072247 h 6858000"/>
              <a:gd name="connsiteX619" fmla="*/ 5294042 w 7467600"/>
              <a:gd name="connsiteY619" fmla="*/ 2065019 h 6858000"/>
              <a:gd name="connsiteX620" fmla="*/ 5171936 w 7467600"/>
              <a:gd name="connsiteY620" fmla="*/ 1647613 h 6858000"/>
              <a:gd name="connsiteX621" fmla="*/ 5009948 w 7467600"/>
              <a:gd name="connsiteY621" fmla="*/ 1273619 h 6858000"/>
              <a:gd name="connsiteX622" fmla="*/ 655236 w 7467600"/>
              <a:gd name="connsiteY622" fmla="*/ 1268632 h 6858000"/>
              <a:gd name="connsiteX623" fmla="*/ 839521 w 7467600"/>
              <a:gd name="connsiteY623" fmla="*/ 1685315 h 6858000"/>
              <a:gd name="connsiteX624" fmla="*/ 1109416 w 7467600"/>
              <a:gd name="connsiteY624" fmla="*/ 2061663 h 6858000"/>
              <a:gd name="connsiteX625" fmla="*/ 1298300 w 7467600"/>
              <a:gd name="connsiteY625" fmla="*/ 2247742 h 6858000"/>
              <a:gd name="connsiteX626" fmla="*/ 1125871 w 7467600"/>
              <a:gd name="connsiteY626" fmla="*/ 1989513 h 6858000"/>
              <a:gd name="connsiteX627" fmla="*/ 981574 w 7467600"/>
              <a:gd name="connsiteY627" fmla="*/ 1783157 h 6858000"/>
              <a:gd name="connsiteX628" fmla="*/ 922198 w 7467600"/>
              <a:gd name="connsiteY628" fmla="*/ 1677437 h 6858000"/>
              <a:gd name="connsiteX629" fmla="*/ 869293 w 7467600"/>
              <a:gd name="connsiteY629" fmla="*/ 1583214 h 6858000"/>
              <a:gd name="connsiteX630" fmla="*/ 751431 w 7467600"/>
              <a:gd name="connsiteY630" fmla="*/ 1405731 h 6858000"/>
              <a:gd name="connsiteX631" fmla="*/ 655236 w 7467600"/>
              <a:gd name="connsiteY631" fmla="*/ 1268632 h 6858000"/>
              <a:gd name="connsiteX632" fmla="*/ 6516292 w 7467600"/>
              <a:gd name="connsiteY632" fmla="*/ 1263064 h 6858000"/>
              <a:gd name="connsiteX633" fmla="*/ 5736320 w 7467600"/>
              <a:gd name="connsiteY633" fmla="*/ 1501803 h 6858000"/>
              <a:gd name="connsiteX634" fmla="*/ 6516292 w 7467600"/>
              <a:gd name="connsiteY634" fmla="*/ 1263064 h 6858000"/>
              <a:gd name="connsiteX635" fmla="*/ 291466 w 7467600"/>
              <a:gd name="connsiteY635" fmla="*/ 1250369 h 6858000"/>
              <a:gd name="connsiteX636" fmla="*/ 323180 w 7467600"/>
              <a:gd name="connsiteY636" fmla="*/ 1435283 h 6858000"/>
              <a:gd name="connsiteX637" fmla="*/ 349381 w 7467600"/>
              <a:gd name="connsiteY637" fmla="*/ 1875041 h 6858000"/>
              <a:gd name="connsiteX638" fmla="*/ 374363 w 7467600"/>
              <a:gd name="connsiteY638" fmla="*/ 1506494 h 6858000"/>
              <a:gd name="connsiteX639" fmla="*/ 302168 w 7467600"/>
              <a:gd name="connsiteY639" fmla="*/ 1274495 h 6858000"/>
              <a:gd name="connsiteX640" fmla="*/ 291466 w 7467600"/>
              <a:gd name="connsiteY640" fmla="*/ 1250369 h 6858000"/>
              <a:gd name="connsiteX641" fmla="*/ 678222 w 7467600"/>
              <a:gd name="connsiteY641" fmla="*/ 1248670 h 6858000"/>
              <a:gd name="connsiteX642" fmla="*/ 775536 w 7467600"/>
              <a:gd name="connsiteY642" fmla="*/ 1388015 h 6858000"/>
              <a:gd name="connsiteX643" fmla="*/ 894529 w 7467600"/>
              <a:gd name="connsiteY643" fmla="*/ 1567739 h 6858000"/>
              <a:gd name="connsiteX644" fmla="*/ 948000 w 7467600"/>
              <a:gd name="connsiteY644" fmla="*/ 1663088 h 6858000"/>
              <a:gd name="connsiteX645" fmla="*/ 1006812 w 7467600"/>
              <a:gd name="connsiteY645" fmla="*/ 1767683 h 6858000"/>
              <a:gd name="connsiteX646" fmla="*/ 1149133 w 7467600"/>
              <a:gd name="connsiteY646" fmla="*/ 1971513 h 6858000"/>
              <a:gd name="connsiteX647" fmla="*/ 1333952 w 7467600"/>
              <a:gd name="connsiteY647" fmla="*/ 2251620 h 6858000"/>
              <a:gd name="connsiteX648" fmla="*/ 1337329 w 7467600"/>
              <a:gd name="connsiteY648" fmla="*/ 2258350 h 6858000"/>
              <a:gd name="connsiteX649" fmla="*/ 1014726 w 7467600"/>
              <a:gd name="connsiteY649" fmla="*/ 1615556 h 6858000"/>
              <a:gd name="connsiteX650" fmla="*/ 678222 w 7467600"/>
              <a:gd name="connsiteY650" fmla="*/ 1248670 h 6858000"/>
              <a:gd name="connsiteX651" fmla="*/ 6691602 w 7467600"/>
              <a:gd name="connsiteY651" fmla="*/ 1140573 h 6858000"/>
              <a:gd name="connsiteX652" fmla="*/ 6571100 w 7467600"/>
              <a:gd name="connsiteY652" fmla="*/ 1183662 h 6858000"/>
              <a:gd name="connsiteX653" fmla="*/ 6241687 w 7467600"/>
              <a:gd name="connsiteY653" fmla="*/ 1257600 h 6858000"/>
              <a:gd name="connsiteX654" fmla="*/ 5693009 w 7467600"/>
              <a:gd name="connsiteY654" fmla="*/ 1478256 h 6858000"/>
              <a:gd name="connsiteX655" fmla="*/ 6548420 w 7467600"/>
              <a:gd name="connsiteY655" fmla="*/ 1214599 h 6858000"/>
              <a:gd name="connsiteX656" fmla="*/ 6605473 w 7467600"/>
              <a:gd name="connsiteY656" fmla="*/ 1184686 h 6858000"/>
              <a:gd name="connsiteX657" fmla="*/ 6691602 w 7467600"/>
              <a:gd name="connsiteY657" fmla="*/ 1140573 h 6858000"/>
              <a:gd name="connsiteX658" fmla="*/ 4002475 w 7467600"/>
              <a:gd name="connsiteY658" fmla="*/ 1037802 h 6858000"/>
              <a:gd name="connsiteX659" fmla="*/ 4000324 w 7467600"/>
              <a:gd name="connsiteY659" fmla="*/ 1039362 h 6858000"/>
              <a:gd name="connsiteX660" fmla="*/ 4002862 w 7467600"/>
              <a:gd name="connsiteY660" fmla="*/ 1042866 h 6858000"/>
              <a:gd name="connsiteX661" fmla="*/ 4002475 w 7467600"/>
              <a:gd name="connsiteY661" fmla="*/ 1037802 h 6858000"/>
              <a:gd name="connsiteX662" fmla="*/ 506322 w 7467600"/>
              <a:gd name="connsiteY662" fmla="*/ 1020997 h 6858000"/>
              <a:gd name="connsiteX663" fmla="*/ 533068 w 7467600"/>
              <a:gd name="connsiteY663" fmla="*/ 1029409 h 6858000"/>
              <a:gd name="connsiteX664" fmla="*/ 1232525 w 7467600"/>
              <a:gd name="connsiteY664" fmla="*/ 1804675 h 6858000"/>
              <a:gd name="connsiteX665" fmla="*/ 1388858 w 7467600"/>
              <a:gd name="connsiteY665" fmla="*/ 2368011 h 6858000"/>
              <a:gd name="connsiteX666" fmla="*/ 1384098 w 7467600"/>
              <a:gd name="connsiteY666" fmla="*/ 2378125 h 6858000"/>
              <a:gd name="connsiteX667" fmla="*/ 1425393 w 7467600"/>
              <a:gd name="connsiteY667" fmla="*/ 2589124 h 6858000"/>
              <a:gd name="connsiteX668" fmla="*/ 1424001 w 7467600"/>
              <a:gd name="connsiteY668" fmla="*/ 2597541 h 6858000"/>
              <a:gd name="connsiteX669" fmla="*/ 2152729 w 7467600"/>
              <a:gd name="connsiteY669" fmla="*/ 2864487 h 6858000"/>
              <a:gd name="connsiteX670" fmla="*/ 2020609 w 7467600"/>
              <a:gd name="connsiteY670" fmla="*/ 2539671 h 6858000"/>
              <a:gd name="connsiteX671" fmla="*/ 2018920 w 7467600"/>
              <a:gd name="connsiteY671" fmla="*/ 2536309 h 6858000"/>
              <a:gd name="connsiteX672" fmla="*/ 1342441 w 7467600"/>
              <a:gd name="connsiteY672" fmla="*/ 1173017 h 6858000"/>
              <a:gd name="connsiteX673" fmla="*/ 1367925 w 7467600"/>
              <a:gd name="connsiteY673" fmla="*/ 1135648 h 6858000"/>
              <a:gd name="connsiteX674" fmla="*/ 1771401 w 7467600"/>
              <a:gd name="connsiteY674" fmla="*/ 1806673 h 6858000"/>
              <a:gd name="connsiteX675" fmla="*/ 1972385 w 7467600"/>
              <a:gd name="connsiteY675" fmla="*/ 2198735 h 6858000"/>
              <a:gd name="connsiteX676" fmla="*/ 2040892 w 7467600"/>
              <a:gd name="connsiteY676" fmla="*/ 2405205 h 6858000"/>
              <a:gd name="connsiteX677" fmla="*/ 2131689 w 7467600"/>
              <a:gd name="connsiteY677" fmla="*/ 1936926 h 6858000"/>
              <a:gd name="connsiteX678" fmla="*/ 2454820 w 7467600"/>
              <a:gd name="connsiteY678" fmla="*/ 1248808 h 6858000"/>
              <a:gd name="connsiteX679" fmla="*/ 2492512 w 7467600"/>
              <a:gd name="connsiteY679" fmla="*/ 1302920 h 6858000"/>
              <a:gd name="connsiteX680" fmla="*/ 2081216 w 7467600"/>
              <a:gd name="connsiteY680" fmla="*/ 2527513 h 6858000"/>
              <a:gd name="connsiteX681" fmla="*/ 2081211 w 7467600"/>
              <a:gd name="connsiteY681" fmla="*/ 2528916 h 6858000"/>
              <a:gd name="connsiteX682" fmla="*/ 2199067 w 7467600"/>
              <a:gd name="connsiteY682" fmla="*/ 2884061 h 6858000"/>
              <a:gd name="connsiteX683" fmla="*/ 3192586 w 7467600"/>
              <a:gd name="connsiteY683" fmla="*/ 3411496 h 6858000"/>
              <a:gd name="connsiteX684" fmla="*/ 3182620 w 7467600"/>
              <a:gd name="connsiteY684" fmla="*/ 3483279 h 6858000"/>
              <a:gd name="connsiteX685" fmla="*/ 2435119 w 7467600"/>
              <a:gd name="connsiteY685" fmla="*/ 3080173 h 6858000"/>
              <a:gd name="connsiteX686" fmla="*/ 2410152 w 7467600"/>
              <a:gd name="connsiteY686" fmla="*/ 3063751 h 6858000"/>
              <a:gd name="connsiteX687" fmla="*/ 2408099 w 7467600"/>
              <a:gd name="connsiteY687" fmla="*/ 3064403 h 6858000"/>
              <a:gd name="connsiteX688" fmla="*/ 2407218 w 7467600"/>
              <a:gd name="connsiteY688" fmla="*/ 3070324 h 6858000"/>
              <a:gd name="connsiteX689" fmla="*/ 2380138 w 7467600"/>
              <a:gd name="connsiteY689" fmla="*/ 3099341 h 6858000"/>
              <a:gd name="connsiteX690" fmla="*/ 1765923 w 7467600"/>
              <a:gd name="connsiteY690" fmla="*/ 3581043 h 6858000"/>
              <a:gd name="connsiteX691" fmla="*/ 1702258 w 7467600"/>
              <a:gd name="connsiteY691" fmla="*/ 3612286 h 6858000"/>
              <a:gd name="connsiteX692" fmla="*/ 1538370 w 7467600"/>
              <a:gd name="connsiteY692" fmla="*/ 3811804 h 6858000"/>
              <a:gd name="connsiteX693" fmla="*/ 542867 w 7467600"/>
              <a:gd name="connsiteY693" fmla="*/ 4944092 h 6858000"/>
              <a:gd name="connsiteX694" fmla="*/ 515800 w 7467600"/>
              <a:gd name="connsiteY694" fmla="*/ 4862180 h 6858000"/>
              <a:gd name="connsiteX695" fmla="*/ 909145 w 7467600"/>
              <a:gd name="connsiteY695" fmla="*/ 4199225 h 6858000"/>
              <a:gd name="connsiteX696" fmla="*/ 1214067 w 7467600"/>
              <a:gd name="connsiteY696" fmla="*/ 3908561 h 6858000"/>
              <a:gd name="connsiteX697" fmla="*/ 640967 w 7467600"/>
              <a:gd name="connsiteY697" fmla="*/ 4105601 h 6858000"/>
              <a:gd name="connsiteX698" fmla="*/ 112563 w 7467600"/>
              <a:gd name="connsiteY698" fmla="*/ 4396952 h 6858000"/>
              <a:gd name="connsiteX699" fmla="*/ 0 w 7467600"/>
              <a:gd name="connsiteY699" fmla="*/ 4466006 h 6858000"/>
              <a:gd name="connsiteX700" fmla="*/ 0 w 7467600"/>
              <a:gd name="connsiteY700" fmla="*/ 4233763 h 6858000"/>
              <a:gd name="connsiteX701" fmla="*/ 36881 w 7467600"/>
              <a:gd name="connsiteY701" fmla="*/ 4200118 h 6858000"/>
              <a:gd name="connsiteX702" fmla="*/ 910534 w 7467600"/>
              <a:gd name="connsiteY702" fmla="*/ 3629753 h 6858000"/>
              <a:gd name="connsiteX703" fmla="*/ 1578717 w 7467600"/>
              <a:gd name="connsiteY703" fmla="*/ 3575982 h 6858000"/>
              <a:gd name="connsiteX704" fmla="*/ 2338780 w 7467600"/>
              <a:gd name="connsiteY704" fmla="*/ 3033725 h 6858000"/>
              <a:gd name="connsiteX705" fmla="*/ 1807991 w 7467600"/>
              <a:gd name="connsiteY705" fmla="*/ 2807184 h 6858000"/>
              <a:gd name="connsiteX706" fmla="*/ 1416358 w 7467600"/>
              <a:gd name="connsiteY706" fmla="*/ 3112571 h 6858000"/>
              <a:gd name="connsiteX707" fmla="*/ 939066 w 7467600"/>
              <a:gd name="connsiteY707" fmla="*/ 3378798 h 6858000"/>
              <a:gd name="connsiteX708" fmla="*/ 115099 w 7467600"/>
              <a:gd name="connsiteY708" fmla="*/ 3607650 h 6858000"/>
              <a:gd name="connsiteX709" fmla="*/ 97284 w 7467600"/>
              <a:gd name="connsiteY709" fmla="*/ 3520393 h 6858000"/>
              <a:gd name="connsiteX710" fmla="*/ 922050 w 7467600"/>
              <a:gd name="connsiteY710" fmla="*/ 3074867 h 6858000"/>
              <a:gd name="connsiteX711" fmla="*/ 1405265 w 7467600"/>
              <a:gd name="connsiteY711" fmla="*/ 3016319 h 6858000"/>
              <a:gd name="connsiteX712" fmla="*/ 1407512 w 7467600"/>
              <a:gd name="connsiteY712" fmla="*/ 3018001 h 6858000"/>
              <a:gd name="connsiteX713" fmla="*/ 1726266 w 7467600"/>
              <a:gd name="connsiteY713" fmla="*/ 2777274 h 6858000"/>
              <a:gd name="connsiteX714" fmla="*/ 625390 w 7467600"/>
              <a:gd name="connsiteY714" fmla="*/ 2514541 h 6858000"/>
              <a:gd name="connsiteX715" fmla="*/ 619799 w 7467600"/>
              <a:gd name="connsiteY715" fmla="*/ 2527180 h 6858000"/>
              <a:gd name="connsiteX716" fmla="*/ 310030 w 7467600"/>
              <a:gd name="connsiteY716" fmla="*/ 2771818 h 6858000"/>
              <a:gd name="connsiteX717" fmla="*/ 173877 w 7467600"/>
              <a:gd name="connsiteY717" fmla="*/ 2937056 h 6858000"/>
              <a:gd name="connsiteX718" fmla="*/ 77889 w 7467600"/>
              <a:gd name="connsiteY718" fmla="*/ 3138440 h 6858000"/>
              <a:gd name="connsiteX719" fmla="*/ 0 w 7467600"/>
              <a:gd name="connsiteY719" fmla="*/ 3271395 h 6858000"/>
              <a:gd name="connsiteX720" fmla="*/ 0 w 7467600"/>
              <a:gd name="connsiteY720" fmla="*/ 3153002 h 6858000"/>
              <a:gd name="connsiteX721" fmla="*/ 2386 w 7467600"/>
              <a:gd name="connsiteY721" fmla="*/ 3149203 h 6858000"/>
              <a:gd name="connsiteX722" fmla="*/ 89753 w 7467600"/>
              <a:gd name="connsiteY722" fmla="*/ 2987702 h 6858000"/>
              <a:gd name="connsiteX723" fmla="*/ 76869 w 7467600"/>
              <a:gd name="connsiteY723" fmla="*/ 3005404 h 6858000"/>
              <a:gd name="connsiteX724" fmla="*/ 32049 w 7467600"/>
              <a:gd name="connsiteY724" fmla="*/ 3065814 h 6858000"/>
              <a:gd name="connsiteX725" fmla="*/ 0 w 7467600"/>
              <a:gd name="connsiteY725" fmla="*/ 3108744 h 6858000"/>
              <a:gd name="connsiteX726" fmla="*/ 0 w 7467600"/>
              <a:gd name="connsiteY726" fmla="*/ 3058059 h 6858000"/>
              <a:gd name="connsiteX727" fmla="*/ 7610 w 7467600"/>
              <a:gd name="connsiteY727" fmla="*/ 3047889 h 6858000"/>
              <a:gd name="connsiteX728" fmla="*/ 52419 w 7467600"/>
              <a:gd name="connsiteY728" fmla="*/ 2987479 h 6858000"/>
              <a:gd name="connsiteX729" fmla="*/ 59142 w 7467600"/>
              <a:gd name="connsiteY729" fmla="*/ 2978488 h 6858000"/>
              <a:gd name="connsiteX730" fmla="*/ 0 w 7467600"/>
              <a:gd name="connsiteY730" fmla="*/ 3015334 h 6858000"/>
              <a:gd name="connsiteX731" fmla="*/ 0 w 7467600"/>
              <a:gd name="connsiteY731" fmla="*/ 2914286 h 6858000"/>
              <a:gd name="connsiteX732" fmla="*/ 36383 w 7467600"/>
              <a:gd name="connsiteY732" fmla="*/ 2901128 h 6858000"/>
              <a:gd name="connsiteX733" fmla="*/ 156329 w 7467600"/>
              <a:gd name="connsiteY733" fmla="*/ 2840533 h 6858000"/>
              <a:gd name="connsiteX734" fmla="*/ 358355 w 7467600"/>
              <a:gd name="connsiteY734" fmla="*/ 2620471 h 6858000"/>
              <a:gd name="connsiteX735" fmla="*/ 510577 w 7467600"/>
              <a:gd name="connsiteY735" fmla="*/ 2501244 h 6858000"/>
              <a:gd name="connsiteX736" fmla="*/ 211967 w 7467600"/>
              <a:gd name="connsiteY736" fmla="*/ 2479171 h 6858000"/>
              <a:gd name="connsiteX737" fmla="*/ 0 w 7467600"/>
              <a:gd name="connsiteY737" fmla="*/ 2476398 h 6858000"/>
              <a:gd name="connsiteX738" fmla="*/ 0 w 7467600"/>
              <a:gd name="connsiteY738" fmla="*/ 2389189 h 6858000"/>
              <a:gd name="connsiteX739" fmla="*/ 103062 w 7467600"/>
              <a:gd name="connsiteY739" fmla="*/ 2389518 h 6858000"/>
              <a:gd name="connsiteX740" fmla="*/ 510734 w 7467600"/>
              <a:gd name="connsiteY740" fmla="*/ 2416201 h 6858000"/>
              <a:gd name="connsiteX741" fmla="*/ 279257 w 7467600"/>
              <a:gd name="connsiteY741" fmla="*/ 2092102 h 6858000"/>
              <a:gd name="connsiteX742" fmla="*/ 65265 w 7467600"/>
              <a:gd name="connsiteY742" fmla="*/ 2006049 h 6858000"/>
              <a:gd name="connsiteX743" fmla="*/ 0 w 7467600"/>
              <a:gd name="connsiteY743" fmla="*/ 1982532 h 6858000"/>
              <a:gd name="connsiteX744" fmla="*/ 0 w 7467600"/>
              <a:gd name="connsiteY744" fmla="*/ 1912789 h 6858000"/>
              <a:gd name="connsiteX745" fmla="*/ 97460 w 7467600"/>
              <a:gd name="connsiteY745" fmla="*/ 1953725 h 6858000"/>
              <a:gd name="connsiteX746" fmla="*/ 221272 w 7467600"/>
              <a:gd name="connsiteY746" fmla="*/ 1980766 h 6858000"/>
              <a:gd name="connsiteX747" fmla="*/ 116765 w 7467600"/>
              <a:gd name="connsiteY747" fmla="*/ 1911033 h 6858000"/>
              <a:gd name="connsiteX748" fmla="*/ 16405 w 7467600"/>
              <a:gd name="connsiteY748" fmla="*/ 1803412 h 6858000"/>
              <a:gd name="connsiteX749" fmla="*/ 0 w 7467600"/>
              <a:gd name="connsiteY749" fmla="*/ 1784777 h 6858000"/>
              <a:gd name="connsiteX750" fmla="*/ 0 w 7467600"/>
              <a:gd name="connsiteY750" fmla="*/ 1740082 h 6858000"/>
              <a:gd name="connsiteX751" fmla="*/ 39394 w 7467600"/>
              <a:gd name="connsiteY751" fmla="*/ 1784856 h 6858000"/>
              <a:gd name="connsiteX752" fmla="*/ 135813 w 7467600"/>
              <a:gd name="connsiteY752" fmla="*/ 1888838 h 6858000"/>
              <a:gd name="connsiteX753" fmla="*/ 242575 w 7467600"/>
              <a:gd name="connsiteY753" fmla="*/ 1958841 h 6858000"/>
              <a:gd name="connsiteX754" fmla="*/ 82197 w 7467600"/>
              <a:gd name="connsiteY754" fmla="*/ 1754826 h 6858000"/>
              <a:gd name="connsiteX755" fmla="*/ 0 w 7467600"/>
              <a:gd name="connsiteY755" fmla="*/ 1679650 h 6858000"/>
              <a:gd name="connsiteX756" fmla="*/ 0 w 7467600"/>
              <a:gd name="connsiteY756" fmla="*/ 1602463 h 6858000"/>
              <a:gd name="connsiteX757" fmla="*/ 84689 w 7467600"/>
              <a:gd name="connsiteY757" fmla="*/ 1677442 h 6858000"/>
              <a:gd name="connsiteX758" fmla="*/ 298437 w 7467600"/>
              <a:gd name="connsiteY758" fmla="*/ 1968019 h 6858000"/>
              <a:gd name="connsiteX759" fmla="*/ 227269 w 7467600"/>
              <a:gd name="connsiteY759" fmla="*/ 1114064 h 6858000"/>
              <a:gd name="connsiteX760" fmla="*/ 248003 w 7467600"/>
              <a:gd name="connsiteY760" fmla="*/ 1089613 h 6858000"/>
              <a:gd name="connsiteX761" fmla="*/ 427020 w 7467600"/>
              <a:gd name="connsiteY761" fmla="*/ 1619803 h 6858000"/>
              <a:gd name="connsiteX762" fmla="*/ 340345 w 7467600"/>
              <a:gd name="connsiteY762" fmla="*/ 2027739 h 6858000"/>
              <a:gd name="connsiteX763" fmla="*/ 360865 w 7467600"/>
              <a:gd name="connsiteY763" fmla="*/ 2044827 h 6858000"/>
              <a:gd name="connsiteX764" fmla="*/ 560414 w 7467600"/>
              <a:gd name="connsiteY764" fmla="*/ 2421457 h 6858000"/>
              <a:gd name="connsiteX765" fmla="*/ 1359703 w 7467600"/>
              <a:gd name="connsiteY765" fmla="*/ 2578554 h 6858000"/>
              <a:gd name="connsiteX766" fmla="*/ 1359422 w 7467600"/>
              <a:gd name="connsiteY766" fmla="*/ 2577994 h 6858000"/>
              <a:gd name="connsiteX767" fmla="*/ 828701 w 7467600"/>
              <a:gd name="connsiteY767" fmla="*/ 1839520 h 6858000"/>
              <a:gd name="connsiteX768" fmla="*/ 494427 w 7467600"/>
              <a:gd name="connsiteY768" fmla="*/ 1092333 h 6858000"/>
              <a:gd name="connsiteX769" fmla="*/ 506322 w 7467600"/>
              <a:gd name="connsiteY769" fmla="*/ 1020997 h 6858000"/>
              <a:gd name="connsiteX770" fmla="*/ 4570198 w 7467600"/>
              <a:gd name="connsiteY770" fmla="*/ 978081 h 6858000"/>
              <a:gd name="connsiteX771" fmla="*/ 4523691 w 7467600"/>
              <a:gd name="connsiteY771" fmla="*/ 1127776 h 6858000"/>
              <a:gd name="connsiteX772" fmla="*/ 4509875 w 7467600"/>
              <a:gd name="connsiteY772" fmla="*/ 1167552 h 6858000"/>
              <a:gd name="connsiteX773" fmla="*/ 4478168 w 7467600"/>
              <a:gd name="connsiteY773" fmla="*/ 1260735 h 6858000"/>
              <a:gd name="connsiteX774" fmla="*/ 4409309 w 7467600"/>
              <a:gd name="connsiteY774" fmla="*/ 1666996 h 6858000"/>
              <a:gd name="connsiteX775" fmla="*/ 4370031 w 7467600"/>
              <a:gd name="connsiteY775" fmla="*/ 1955666 h 6858000"/>
              <a:gd name="connsiteX776" fmla="*/ 4570198 w 7467600"/>
              <a:gd name="connsiteY776" fmla="*/ 978081 h 6858000"/>
              <a:gd name="connsiteX777" fmla="*/ 4557898 w 7467600"/>
              <a:gd name="connsiteY777" fmla="*/ 900011 h 6858000"/>
              <a:gd name="connsiteX778" fmla="*/ 4344840 w 7467600"/>
              <a:gd name="connsiteY778" fmla="*/ 1922038 h 6858000"/>
              <a:gd name="connsiteX779" fmla="*/ 4378710 w 7467600"/>
              <a:gd name="connsiteY779" fmla="*/ 1665516 h 6858000"/>
              <a:gd name="connsiteX780" fmla="*/ 4448798 w 7467600"/>
              <a:gd name="connsiteY780" fmla="*/ 1253024 h 6858000"/>
              <a:gd name="connsiteX781" fmla="*/ 4480315 w 7467600"/>
              <a:gd name="connsiteY781" fmla="*/ 1158454 h 6858000"/>
              <a:gd name="connsiteX782" fmla="*/ 4494133 w 7467600"/>
              <a:gd name="connsiteY782" fmla="*/ 1118676 h 6858000"/>
              <a:gd name="connsiteX783" fmla="*/ 4557898 w 7467600"/>
              <a:gd name="connsiteY783" fmla="*/ 900011 h 6858000"/>
              <a:gd name="connsiteX784" fmla="*/ 5870151 w 7467600"/>
              <a:gd name="connsiteY784" fmla="*/ 898890 h 6858000"/>
              <a:gd name="connsiteX785" fmla="*/ 5861335 w 7467600"/>
              <a:gd name="connsiteY785" fmla="*/ 899177 h 6858000"/>
              <a:gd name="connsiteX786" fmla="*/ 5843702 w 7467600"/>
              <a:gd name="connsiteY786" fmla="*/ 899748 h 6858000"/>
              <a:gd name="connsiteX787" fmla="*/ 5651107 w 7467600"/>
              <a:gd name="connsiteY787" fmla="*/ 920306 h 6858000"/>
              <a:gd name="connsiteX788" fmla="*/ 5459407 w 7467600"/>
              <a:gd name="connsiteY788" fmla="*/ 940975 h 6858000"/>
              <a:gd name="connsiteX789" fmla="*/ 5374846 w 7467600"/>
              <a:gd name="connsiteY789" fmla="*/ 941988 h 6858000"/>
              <a:gd name="connsiteX790" fmla="*/ 5256105 w 7467600"/>
              <a:gd name="connsiteY790" fmla="*/ 945632 h 6858000"/>
              <a:gd name="connsiteX791" fmla="*/ 5107071 w 7467600"/>
              <a:gd name="connsiteY791" fmla="*/ 969720 h 6858000"/>
              <a:gd name="connsiteX792" fmla="*/ 4998681 w 7467600"/>
              <a:gd name="connsiteY792" fmla="*/ 988771 h 6858000"/>
              <a:gd name="connsiteX793" fmla="*/ 5870151 w 7467600"/>
              <a:gd name="connsiteY793" fmla="*/ 898890 h 6858000"/>
              <a:gd name="connsiteX794" fmla="*/ 5504425 w 7467600"/>
              <a:gd name="connsiteY794" fmla="*/ 848067 h 6858000"/>
              <a:gd name="connsiteX795" fmla="*/ 4968849 w 7467600"/>
              <a:gd name="connsiteY795" fmla="*/ 962318 h 6858000"/>
              <a:gd name="connsiteX796" fmla="*/ 5104039 w 7467600"/>
              <a:gd name="connsiteY796" fmla="*/ 940634 h 6858000"/>
              <a:gd name="connsiteX797" fmla="*/ 5256311 w 7467600"/>
              <a:gd name="connsiteY797" fmla="*/ 916490 h 6858000"/>
              <a:gd name="connsiteX798" fmla="*/ 5377381 w 7467600"/>
              <a:gd name="connsiteY798" fmla="*/ 912671 h 6858000"/>
              <a:gd name="connsiteX799" fmla="*/ 5460148 w 7467600"/>
              <a:gd name="connsiteY799" fmla="*/ 911442 h 6858000"/>
              <a:gd name="connsiteX800" fmla="*/ 5648971 w 7467600"/>
              <a:gd name="connsiteY800" fmla="*/ 891331 h 6858000"/>
              <a:gd name="connsiteX801" fmla="*/ 5844807 w 7467600"/>
              <a:gd name="connsiteY801" fmla="*/ 870718 h 6858000"/>
              <a:gd name="connsiteX802" fmla="*/ 5862975 w 7467600"/>
              <a:gd name="connsiteY802" fmla="*/ 869756 h 6858000"/>
              <a:gd name="connsiteX803" fmla="*/ 5920887 w 7467600"/>
              <a:gd name="connsiteY803" fmla="*/ 865929 h 6858000"/>
              <a:gd name="connsiteX804" fmla="*/ 5504425 w 7467600"/>
              <a:gd name="connsiteY804" fmla="*/ 848067 h 6858000"/>
              <a:gd name="connsiteX805" fmla="*/ 3607114 w 7467600"/>
              <a:gd name="connsiteY805" fmla="*/ 467441 h 6858000"/>
              <a:gd name="connsiteX806" fmla="*/ 3296242 w 7467600"/>
              <a:gd name="connsiteY806" fmla="*/ 807991 h 6858000"/>
              <a:gd name="connsiteX807" fmla="*/ 3174674 w 7467600"/>
              <a:gd name="connsiteY807" fmla="*/ 919759 h 6858000"/>
              <a:gd name="connsiteX808" fmla="*/ 3042978 w 7467600"/>
              <a:gd name="connsiteY808" fmla="*/ 1054894 h 6858000"/>
              <a:gd name="connsiteX809" fmla="*/ 2968914 w 7467600"/>
              <a:gd name="connsiteY809" fmla="*/ 1133756 h 6858000"/>
              <a:gd name="connsiteX810" fmla="*/ 3103823 w 7467600"/>
              <a:gd name="connsiteY810" fmla="*/ 1026814 h 6858000"/>
              <a:gd name="connsiteX811" fmla="*/ 3607114 w 7467600"/>
              <a:gd name="connsiteY811" fmla="*/ 467441 h 6858000"/>
              <a:gd name="connsiteX812" fmla="*/ 3744487 w 7467600"/>
              <a:gd name="connsiteY812" fmla="*/ 383136 h 6858000"/>
              <a:gd name="connsiteX813" fmla="*/ 3970213 w 7467600"/>
              <a:gd name="connsiteY813" fmla="*/ 995559 h 6858000"/>
              <a:gd name="connsiteX814" fmla="*/ 3744487 w 7467600"/>
              <a:gd name="connsiteY814" fmla="*/ 383136 h 6858000"/>
              <a:gd name="connsiteX815" fmla="*/ 3624562 w 7467600"/>
              <a:gd name="connsiteY815" fmla="*/ 367041 h 6858000"/>
              <a:gd name="connsiteX816" fmla="*/ 3489712 w 7467600"/>
              <a:gd name="connsiteY816" fmla="*/ 485386 h 6858000"/>
              <a:gd name="connsiteX817" fmla="*/ 3182994 w 7467600"/>
              <a:gd name="connsiteY817" fmla="*/ 828265 h 6858000"/>
              <a:gd name="connsiteX818" fmla="*/ 2892114 w 7467600"/>
              <a:gd name="connsiteY818" fmla="*/ 1172635 h 6858000"/>
              <a:gd name="connsiteX819" fmla="*/ 3021459 w 7467600"/>
              <a:gd name="connsiteY819" fmla="*/ 1035385 h 6858000"/>
              <a:gd name="connsiteX820" fmla="*/ 3153873 w 7467600"/>
              <a:gd name="connsiteY820" fmla="*/ 898971 h 6858000"/>
              <a:gd name="connsiteX821" fmla="*/ 3276511 w 7467600"/>
              <a:gd name="connsiteY821" fmla="*/ 786423 h 6858000"/>
              <a:gd name="connsiteX822" fmla="*/ 3584154 w 7467600"/>
              <a:gd name="connsiteY822" fmla="*/ 448218 h 6858000"/>
              <a:gd name="connsiteX823" fmla="*/ 3624562 w 7467600"/>
              <a:gd name="connsiteY823" fmla="*/ 367041 h 6858000"/>
              <a:gd name="connsiteX824" fmla="*/ 3766672 w 7467600"/>
              <a:gd name="connsiteY824" fmla="*/ 359429 h 6858000"/>
              <a:gd name="connsiteX825" fmla="*/ 3996338 w 7467600"/>
              <a:gd name="connsiteY825" fmla="*/ 968237 h 6858000"/>
              <a:gd name="connsiteX826" fmla="*/ 3766672 w 7467600"/>
              <a:gd name="connsiteY826" fmla="*/ 359429 h 6858000"/>
              <a:gd name="connsiteX827" fmla="*/ 5805386 w 7467600"/>
              <a:gd name="connsiteY827" fmla="*/ 239240 h 6858000"/>
              <a:gd name="connsiteX828" fmla="*/ 5736947 w 7467600"/>
              <a:gd name="connsiteY828" fmla="*/ 261367 h 6858000"/>
              <a:gd name="connsiteX829" fmla="*/ 5427012 w 7467600"/>
              <a:gd name="connsiteY829" fmla="*/ 311272 h 6858000"/>
              <a:gd name="connsiteX830" fmla="*/ 5147818 w 7467600"/>
              <a:gd name="connsiteY830" fmla="*/ 322112 h 6858000"/>
              <a:gd name="connsiteX831" fmla="*/ 5060854 w 7467600"/>
              <a:gd name="connsiteY831" fmla="*/ 311882 h 6858000"/>
              <a:gd name="connsiteX832" fmla="*/ 4945989 w 7467600"/>
              <a:gd name="connsiteY832" fmla="*/ 300516 h 6858000"/>
              <a:gd name="connsiteX833" fmla="*/ 5410479 w 7467600"/>
              <a:gd name="connsiteY833" fmla="*/ 348434 h 6858000"/>
              <a:gd name="connsiteX834" fmla="*/ 5805386 w 7467600"/>
              <a:gd name="connsiteY834" fmla="*/ 239240 h 6858000"/>
              <a:gd name="connsiteX835" fmla="*/ 5905192 w 7467600"/>
              <a:gd name="connsiteY835" fmla="*/ 163079 h 6858000"/>
              <a:gd name="connsiteX836" fmla="*/ 5865655 w 7467600"/>
              <a:gd name="connsiteY836" fmla="*/ 171901 h 6858000"/>
              <a:gd name="connsiteX837" fmla="*/ 5259740 w 7467600"/>
              <a:gd name="connsiteY837" fmla="*/ 257013 h 6858000"/>
              <a:gd name="connsiteX838" fmla="*/ 5208466 w 7467600"/>
              <a:gd name="connsiteY838" fmla="*/ 257550 h 6858000"/>
              <a:gd name="connsiteX839" fmla="*/ 4980204 w 7467600"/>
              <a:gd name="connsiteY839" fmla="*/ 271903 h 6858000"/>
              <a:gd name="connsiteX840" fmla="*/ 5068068 w 7467600"/>
              <a:gd name="connsiteY840" fmla="*/ 282244 h 6858000"/>
              <a:gd name="connsiteX841" fmla="*/ 5153231 w 7467600"/>
              <a:gd name="connsiteY841" fmla="*/ 292240 h 6858000"/>
              <a:gd name="connsiteX842" fmla="*/ 5426491 w 7467600"/>
              <a:gd name="connsiteY842" fmla="*/ 281128 h 6858000"/>
              <a:gd name="connsiteX843" fmla="*/ 5731212 w 7467600"/>
              <a:gd name="connsiteY843" fmla="*/ 231951 h 6858000"/>
              <a:gd name="connsiteX844" fmla="*/ 5905192 w 7467600"/>
              <a:gd name="connsiteY844" fmla="*/ 163079 h 6858000"/>
              <a:gd name="connsiteX845" fmla="*/ 5944437 w 7467600"/>
              <a:gd name="connsiteY845" fmla="*/ 113829 h 6858000"/>
              <a:gd name="connsiteX846" fmla="*/ 5825032 w 7467600"/>
              <a:gd name="connsiteY846" fmla="*/ 146405 h 6858000"/>
              <a:gd name="connsiteX847" fmla="*/ 4955599 w 7467600"/>
              <a:gd name="connsiteY847" fmla="*/ 247008 h 6858000"/>
              <a:gd name="connsiteX848" fmla="*/ 5210104 w 7467600"/>
              <a:gd name="connsiteY848" fmla="*/ 228123 h 6858000"/>
              <a:gd name="connsiteX849" fmla="*/ 5261015 w 7467600"/>
              <a:gd name="connsiteY849" fmla="*/ 227087 h 6858000"/>
              <a:gd name="connsiteX850" fmla="*/ 5861181 w 7467600"/>
              <a:gd name="connsiteY850" fmla="*/ 143093 h 6858000"/>
              <a:gd name="connsiteX851" fmla="*/ 5961252 w 7467600"/>
              <a:gd name="connsiteY851" fmla="*/ 114820 h 6858000"/>
              <a:gd name="connsiteX852" fmla="*/ 5944437 w 7467600"/>
              <a:gd name="connsiteY852" fmla="*/ 113829 h 6858000"/>
              <a:gd name="connsiteX853" fmla="*/ 3882765 w 7467600"/>
              <a:gd name="connsiteY853" fmla="*/ 0 h 6858000"/>
              <a:gd name="connsiteX854" fmla="*/ 3995099 w 7467600"/>
              <a:gd name="connsiteY854" fmla="*/ 0 h 6858000"/>
              <a:gd name="connsiteX855" fmla="*/ 4163818 w 7467600"/>
              <a:gd name="connsiteY855" fmla="*/ 234104 h 6858000"/>
              <a:gd name="connsiteX856" fmla="*/ 4172099 w 7467600"/>
              <a:gd name="connsiteY856" fmla="*/ 234207 h 6858000"/>
              <a:gd name="connsiteX857" fmla="*/ 4784282 w 7467600"/>
              <a:gd name="connsiteY857" fmla="*/ 276561 h 6858000"/>
              <a:gd name="connsiteX858" fmla="*/ 4801687 w 7467600"/>
              <a:gd name="connsiteY858" fmla="*/ 267764 h 6858000"/>
              <a:gd name="connsiteX859" fmla="*/ 6082788 w 7467600"/>
              <a:gd name="connsiteY859" fmla="*/ 64119 h 6858000"/>
              <a:gd name="connsiteX860" fmla="*/ 6099442 w 7467600"/>
              <a:gd name="connsiteY860" fmla="*/ 82568 h 6858000"/>
              <a:gd name="connsiteX861" fmla="*/ 4804137 w 7467600"/>
              <a:gd name="connsiteY861" fmla="*/ 320931 h 6858000"/>
              <a:gd name="connsiteX862" fmla="*/ 4227047 w 7467600"/>
              <a:gd name="connsiteY862" fmla="*/ 313415 h 6858000"/>
              <a:gd name="connsiteX863" fmla="*/ 4346041 w 7467600"/>
              <a:gd name="connsiteY863" fmla="*/ 456086 h 6858000"/>
              <a:gd name="connsiteX864" fmla="*/ 4870967 w 7467600"/>
              <a:gd name="connsiteY864" fmla="*/ 963061 h 6858000"/>
              <a:gd name="connsiteX865" fmla="*/ 4889647 w 7467600"/>
              <a:gd name="connsiteY865" fmla="*/ 957147 h 6858000"/>
              <a:gd name="connsiteX866" fmla="*/ 5422504 w 7467600"/>
              <a:gd name="connsiteY866" fmla="*/ 805191 h 6858000"/>
              <a:gd name="connsiteX867" fmla="*/ 6087656 w 7467600"/>
              <a:gd name="connsiteY867" fmla="*/ 826703 h 6858000"/>
              <a:gd name="connsiteX868" fmla="*/ 6058717 w 7467600"/>
              <a:gd name="connsiteY868" fmla="*/ 865992 h 6858000"/>
              <a:gd name="connsiteX869" fmla="*/ 4974153 w 7467600"/>
              <a:gd name="connsiteY869" fmla="*/ 1045456 h 6858000"/>
              <a:gd name="connsiteX870" fmla="*/ 5627835 w 7467600"/>
              <a:gd name="connsiteY870" fmla="*/ 1472077 h 6858000"/>
              <a:gd name="connsiteX871" fmla="*/ 5629817 w 7467600"/>
              <a:gd name="connsiteY871" fmla="*/ 1471412 h 6858000"/>
              <a:gd name="connsiteX872" fmla="*/ 5634124 w 7467600"/>
              <a:gd name="connsiteY872" fmla="*/ 1470572 h 6858000"/>
              <a:gd name="connsiteX873" fmla="*/ 5755832 w 7467600"/>
              <a:gd name="connsiteY873" fmla="*/ 1383886 h 6858000"/>
              <a:gd name="connsiteX874" fmla="*/ 6014186 w 7467600"/>
              <a:gd name="connsiteY874" fmla="*/ 1279799 h 6858000"/>
              <a:gd name="connsiteX875" fmla="*/ 6901619 w 7467600"/>
              <a:gd name="connsiteY875" fmla="*/ 1047874 h 6858000"/>
              <a:gd name="connsiteX876" fmla="*/ 6931566 w 7467600"/>
              <a:gd name="connsiteY876" fmla="*/ 1062034 h 6858000"/>
              <a:gd name="connsiteX877" fmla="*/ 5790982 w 7467600"/>
              <a:gd name="connsiteY877" fmla="*/ 1561380 h 6858000"/>
              <a:gd name="connsiteX878" fmla="*/ 6188971 w 7467600"/>
              <a:gd name="connsiteY878" fmla="*/ 1755168 h 6858000"/>
              <a:gd name="connsiteX879" fmla="*/ 6202446 w 7467600"/>
              <a:gd name="connsiteY879" fmla="*/ 1752268 h 6858000"/>
              <a:gd name="connsiteX880" fmla="*/ 7179560 w 7467600"/>
              <a:gd name="connsiteY880" fmla="*/ 1467551 h 6858000"/>
              <a:gd name="connsiteX881" fmla="*/ 7158730 w 7467600"/>
              <a:gd name="connsiteY881" fmla="*/ 1507835 h 6858000"/>
              <a:gd name="connsiteX882" fmla="*/ 6326959 w 7467600"/>
              <a:gd name="connsiteY882" fmla="*/ 1817686 h 6858000"/>
              <a:gd name="connsiteX883" fmla="*/ 6537433 w 7467600"/>
              <a:gd name="connsiteY883" fmla="*/ 1907790 h 6858000"/>
              <a:gd name="connsiteX884" fmla="*/ 6550221 w 7467600"/>
              <a:gd name="connsiteY884" fmla="*/ 1910729 h 6858000"/>
              <a:gd name="connsiteX885" fmla="*/ 6964438 w 7467600"/>
              <a:gd name="connsiteY885" fmla="*/ 2209505 h 6858000"/>
              <a:gd name="connsiteX886" fmla="*/ 7367862 w 7467600"/>
              <a:gd name="connsiteY886" fmla="*/ 2806833 h 6858000"/>
              <a:gd name="connsiteX887" fmla="*/ 7364329 w 7467600"/>
              <a:gd name="connsiteY887" fmla="*/ 2826907 h 6858000"/>
              <a:gd name="connsiteX888" fmla="*/ 7290545 w 7467600"/>
              <a:gd name="connsiteY888" fmla="*/ 2850663 h 6858000"/>
              <a:gd name="connsiteX889" fmla="*/ 6472036 w 7467600"/>
              <a:gd name="connsiteY889" fmla="*/ 1959003 h 6858000"/>
              <a:gd name="connsiteX890" fmla="*/ 5792897 w 7467600"/>
              <a:gd name="connsiteY890" fmla="*/ 1647747 h 6858000"/>
              <a:gd name="connsiteX891" fmla="*/ 5842751 w 7467600"/>
              <a:gd name="connsiteY891" fmla="*/ 1816112 h 6858000"/>
              <a:gd name="connsiteX892" fmla="*/ 5847424 w 7467600"/>
              <a:gd name="connsiteY892" fmla="*/ 1815776 h 6858000"/>
              <a:gd name="connsiteX893" fmla="*/ 6399821 w 7467600"/>
              <a:gd name="connsiteY893" fmla="*/ 2344799 h 6858000"/>
              <a:gd name="connsiteX894" fmla="*/ 6323232 w 7467600"/>
              <a:gd name="connsiteY894" fmla="*/ 2389634 h 6858000"/>
              <a:gd name="connsiteX895" fmla="*/ 5942958 w 7467600"/>
              <a:gd name="connsiteY895" fmla="*/ 2077708 h 6858000"/>
              <a:gd name="connsiteX896" fmla="*/ 5921559 w 7467600"/>
              <a:gd name="connsiteY896" fmla="*/ 2378596 h 6858000"/>
              <a:gd name="connsiteX897" fmla="*/ 5817651 w 7467600"/>
              <a:gd name="connsiteY897" fmla="*/ 3023919 h 6858000"/>
              <a:gd name="connsiteX898" fmla="*/ 5729634 w 7467600"/>
              <a:gd name="connsiteY898" fmla="*/ 3051849 h 6858000"/>
              <a:gd name="connsiteX899" fmla="*/ 5611018 w 7467600"/>
              <a:gd name="connsiteY899" fmla="*/ 2316769 h 6858000"/>
              <a:gd name="connsiteX900" fmla="*/ 5687608 w 7467600"/>
              <a:gd name="connsiteY900" fmla="*/ 2039972 h 6858000"/>
              <a:gd name="connsiteX901" fmla="*/ 5657554 w 7467600"/>
              <a:gd name="connsiteY901" fmla="*/ 1576445 h 6858000"/>
              <a:gd name="connsiteX902" fmla="*/ 5150475 w 7467600"/>
              <a:gd name="connsiteY902" fmla="*/ 1274012 h 6858000"/>
              <a:gd name="connsiteX903" fmla="*/ 5349142 w 7467600"/>
              <a:gd name="connsiteY903" fmla="*/ 2204405 h 6858000"/>
              <a:gd name="connsiteX904" fmla="*/ 5262214 w 7467600"/>
              <a:gd name="connsiteY904" fmla="*/ 2233836 h 6858000"/>
              <a:gd name="connsiteX905" fmla="*/ 4981539 w 7467600"/>
              <a:gd name="connsiteY905" fmla="*/ 1542201 h 6858000"/>
              <a:gd name="connsiteX906" fmla="*/ 4958461 w 7467600"/>
              <a:gd name="connsiteY906" fmla="*/ 1136957 h 6858000"/>
              <a:gd name="connsiteX907" fmla="*/ 4655015 w 7467600"/>
              <a:gd name="connsiteY907" fmla="*/ 891426 h 6858000"/>
              <a:gd name="connsiteX908" fmla="*/ 4348002 w 7467600"/>
              <a:gd name="connsiteY908" fmla="*/ 2205895 h 6858000"/>
              <a:gd name="connsiteX909" fmla="*/ 4262250 w 7467600"/>
              <a:gd name="connsiteY909" fmla="*/ 2219972 h 6858000"/>
              <a:gd name="connsiteX910" fmla="*/ 4550611 w 7467600"/>
              <a:gd name="connsiteY910" fmla="*/ 817540 h 6858000"/>
              <a:gd name="connsiteX911" fmla="*/ 4564418 w 7467600"/>
              <a:gd name="connsiteY911" fmla="*/ 808293 h 6858000"/>
              <a:gd name="connsiteX912" fmla="*/ 4266388 w 7467600"/>
              <a:gd name="connsiteY912" fmla="*/ 500083 h 6858000"/>
              <a:gd name="connsiteX913" fmla="*/ 4032842 w 7467600"/>
              <a:gd name="connsiteY913" fmla="*/ 211809 h 6858000"/>
              <a:gd name="connsiteX914" fmla="*/ 3882765 w 7467600"/>
              <a:gd name="connsiteY914" fmla="*/ 0 h 6858000"/>
              <a:gd name="connsiteX915" fmla="*/ 3721337 w 7467600"/>
              <a:gd name="connsiteY915" fmla="*/ 0 h 6858000"/>
              <a:gd name="connsiteX916" fmla="*/ 3797544 w 7467600"/>
              <a:gd name="connsiteY916" fmla="*/ 0 h 6858000"/>
              <a:gd name="connsiteX917" fmla="*/ 3775734 w 7467600"/>
              <a:gd name="connsiteY917" fmla="*/ 95131 h 6858000"/>
              <a:gd name="connsiteX918" fmla="*/ 3724807 w 7467600"/>
              <a:gd name="connsiteY918" fmla="*/ 272257 h 6858000"/>
              <a:gd name="connsiteX919" fmla="*/ 3726844 w 7467600"/>
              <a:gd name="connsiteY919" fmla="*/ 282988 h 6858000"/>
              <a:gd name="connsiteX920" fmla="*/ 3742664 w 7467600"/>
              <a:gd name="connsiteY920" fmla="*/ 279918 h 6858000"/>
              <a:gd name="connsiteX921" fmla="*/ 4103910 w 7467600"/>
              <a:gd name="connsiteY921" fmla="*/ 1161917 h 6858000"/>
              <a:gd name="connsiteX922" fmla="*/ 4020269 w 7467600"/>
              <a:gd name="connsiteY922" fmla="*/ 1200406 h 6858000"/>
              <a:gd name="connsiteX923" fmla="*/ 3674882 w 7467600"/>
              <a:gd name="connsiteY923" fmla="*/ 488524 h 6858000"/>
              <a:gd name="connsiteX924" fmla="*/ 3132682 w 7467600"/>
              <a:gd name="connsiteY924" fmla="*/ 1072284 h 6858000"/>
              <a:gd name="connsiteX925" fmla="*/ 2716346 w 7467600"/>
              <a:gd name="connsiteY925" fmla="*/ 1276376 h 6858000"/>
              <a:gd name="connsiteX926" fmla="*/ 2716772 w 7467600"/>
              <a:gd name="connsiteY926" fmla="*/ 1255462 h 6858000"/>
              <a:gd name="connsiteX927" fmla="*/ 3471096 w 7467600"/>
              <a:gd name="connsiteY927" fmla="*/ 437072 h 6858000"/>
              <a:gd name="connsiteX928" fmla="*/ 3639057 w 7467600"/>
              <a:gd name="connsiteY928" fmla="*/ 286334 h 6858000"/>
              <a:gd name="connsiteX929" fmla="*/ 3640309 w 7467600"/>
              <a:gd name="connsiteY929" fmla="*/ 284664 h 6858000"/>
              <a:gd name="connsiteX930" fmla="*/ 3646022 w 7467600"/>
              <a:gd name="connsiteY930" fmla="*/ 276711 h 6858000"/>
              <a:gd name="connsiteX931" fmla="*/ 3707943 w 7467600"/>
              <a:gd name="connsiteY931" fmla="*/ 65958 h 6858000"/>
              <a:gd name="connsiteX932" fmla="*/ 3721337 w 7467600"/>
              <a:gd name="connsiteY932" fmla="*/ 0 h 6858000"/>
              <a:gd name="connsiteX933" fmla="*/ 2867960 w 7467600"/>
              <a:gd name="connsiteY933" fmla="*/ 0 h 6858000"/>
              <a:gd name="connsiteX934" fmla="*/ 2926351 w 7467600"/>
              <a:gd name="connsiteY934" fmla="*/ 0 h 6858000"/>
              <a:gd name="connsiteX935" fmla="*/ 2902823 w 7467600"/>
              <a:gd name="connsiteY935" fmla="*/ 262929 h 6858000"/>
              <a:gd name="connsiteX936" fmla="*/ 2940663 w 7467600"/>
              <a:gd name="connsiteY936" fmla="*/ 140884 h 6858000"/>
              <a:gd name="connsiteX937" fmla="*/ 2947039 w 7467600"/>
              <a:gd name="connsiteY937" fmla="*/ 122524 h 6858000"/>
              <a:gd name="connsiteX938" fmla="*/ 2984316 w 7467600"/>
              <a:gd name="connsiteY938" fmla="*/ 0 h 6858000"/>
              <a:gd name="connsiteX939" fmla="*/ 3016114 w 7467600"/>
              <a:gd name="connsiteY939" fmla="*/ 0 h 6858000"/>
              <a:gd name="connsiteX940" fmla="*/ 2979949 w 7467600"/>
              <a:gd name="connsiteY940" fmla="*/ 119274 h 6858000"/>
              <a:gd name="connsiteX941" fmla="*/ 3023879 w 7467600"/>
              <a:gd name="connsiteY941" fmla="*/ 0 h 6858000"/>
              <a:gd name="connsiteX942" fmla="*/ 3105400 w 7467600"/>
              <a:gd name="connsiteY942" fmla="*/ 0 h 6858000"/>
              <a:gd name="connsiteX943" fmla="*/ 3094669 w 7467600"/>
              <a:gd name="connsiteY943" fmla="*/ 30308 h 6858000"/>
              <a:gd name="connsiteX944" fmla="*/ 2901945 w 7467600"/>
              <a:gd name="connsiteY944" fmla="*/ 466538 h 6858000"/>
              <a:gd name="connsiteX945" fmla="*/ 2815209 w 7467600"/>
              <a:gd name="connsiteY945" fmla="*/ 497361 h 6858000"/>
              <a:gd name="connsiteX946" fmla="*/ 2844845 w 7467600"/>
              <a:gd name="connsiteY946" fmla="*/ 127638 h 6858000"/>
              <a:gd name="connsiteX947" fmla="*/ 2867960 w 7467600"/>
              <a:gd name="connsiteY947" fmla="*/ 0 h 6858000"/>
              <a:gd name="connsiteX948" fmla="*/ 1057230 w 7467600"/>
              <a:gd name="connsiteY948" fmla="*/ 0 h 6858000"/>
              <a:gd name="connsiteX949" fmla="*/ 1111003 w 7467600"/>
              <a:gd name="connsiteY949" fmla="*/ 0 h 6858000"/>
              <a:gd name="connsiteX950" fmla="*/ 1125553 w 7467600"/>
              <a:gd name="connsiteY950" fmla="*/ 52588 h 6858000"/>
              <a:gd name="connsiteX951" fmla="*/ 1304276 w 7467600"/>
              <a:gd name="connsiteY951" fmla="*/ 476275 h 6858000"/>
              <a:gd name="connsiteX952" fmla="*/ 1492066 w 7467600"/>
              <a:gd name="connsiteY952" fmla="*/ 886333 h 6858000"/>
              <a:gd name="connsiteX953" fmla="*/ 1423698 w 7467600"/>
              <a:gd name="connsiteY953" fmla="*/ 710817 h 6858000"/>
              <a:gd name="connsiteX954" fmla="*/ 1357609 w 7467600"/>
              <a:gd name="connsiteY954" fmla="*/ 532892 h 6858000"/>
              <a:gd name="connsiteX955" fmla="*/ 1309550 w 7467600"/>
              <a:gd name="connsiteY955" fmla="*/ 374031 h 6858000"/>
              <a:gd name="connsiteX956" fmla="*/ 1193673 w 7467600"/>
              <a:gd name="connsiteY956" fmla="*/ 49533 h 6858000"/>
              <a:gd name="connsiteX957" fmla="*/ 1164391 w 7467600"/>
              <a:gd name="connsiteY957" fmla="*/ 0 h 6858000"/>
              <a:gd name="connsiteX958" fmla="*/ 1200666 w 7467600"/>
              <a:gd name="connsiteY958" fmla="*/ 0 h 6858000"/>
              <a:gd name="connsiteX959" fmla="*/ 1223408 w 7467600"/>
              <a:gd name="connsiteY959" fmla="*/ 38996 h 6858000"/>
              <a:gd name="connsiteX960" fmla="*/ 1339635 w 7467600"/>
              <a:gd name="connsiteY960" fmla="*/ 365517 h 6858000"/>
              <a:gd name="connsiteX961" fmla="*/ 1387469 w 7467600"/>
              <a:gd name="connsiteY961" fmla="*/ 523079 h 6858000"/>
              <a:gd name="connsiteX962" fmla="*/ 1452685 w 7467600"/>
              <a:gd name="connsiteY962" fmla="*/ 699806 h 6858000"/>
              <a:gd name="connsiteX963" fmla="*/ 1492092 w 7467600"/>
              <a:gd name="connsiteY963" fmla="*/ 800424 h 6858000"/>
              <a:gd name="connsiteX964" fmla="*/ 1455302 w 7467600"/>
              <a:gd name="connsiteY964" fmla="*/ 632913 h 6858000"/>
              <a:gd name="connsiteX965" fmla="*/ 1222336 w 7467600"/>
              <a:gd name="connsiteY965" fmla="*/ 9480 h 6858000"/>
              <a:gd name="connsiteX966" fmla="*/ 1214634 w 7467600"/>
              <a:gd name="connsiteY966" fmla="*/ 0 h 6858000"/>
              <a:gd name="connsiteX967" fmla="*/ 1289827 w 7467600"/>
              <a:gd name="connsiteY967" fmla="*/ 0 h 6858000"/>
              <a:gd name="connsiteX968" fmla="*/ 1321076 w 7467600"/>
              <a:gd name="connsiteY968" fmla="*/ 59722 h 6858000"/>
              <a:gd name="connsiteX969" fmla="*/ 1512579 w 7467600"/>
              <a:gd name="connsiteY969" fmla="*/ 626441 h 6858000"/>
              <a:gd name="connsiteX970" fmla="*/ 1506076 w 7467600"/>
              <a:gd name="connsiteY970" fmla="*/ 1089289 h 6858000"/>
              <a:gd name="connsiteX971" fmla="*/ 1486346 w 7467600"/>
              <a:gd name="connsiteY971" fmla="*/ 1079919 h 6858000"/>
              <a:gd name="connsiteX972" fmla="*/ 1070511 w 7467600"/>
              <a:gd name="connsiteY972" fmla="*/ 48609 h 6858000"/>
              <a:gd name="connsiteX973" fmla="*/ 1057230 w 7467600"/>
              <a:gd name="connsiteY973" fmla="*/ 0 h 6858000"/>
              <a:gd name="connsiteX974" fmla="*/ 43151 w 7467600"/>
              <a:gd name="connsiteY974" fmla="*/ 0 h 6858000"/>
              <a:gd name="connsiteX975" fmla="*/ 95283 w 7467600"/>
              <a:gd name="connsiteY975" fmla="*/ 0 h 6858000"/>
              <a:gd name="connsiteX976" fmla="*/ 300708 w 7467600"/>
              <a:gd name="connsiteY976" fmla="*/ 154571 h 6858000"/>
              <a:gd name="connsiteX977" fmla="*/ 530414 w 7467600"/>
              <a:gd name="connsiteY977" fmla="*/ 354673 h 6858000"/>
              <a:gd name="connsiteX978" fmla="*/ 333785 w 7467600"/>
              <a:gd name="connsiteY978" fmla="*/ 161564 h 6858000"/>
              <a:gd name="connsiteX979" fmla="*/ 147005 w 7467600"/>
              <a:gd name="connsiteY979" fmla="*/ 0 h 6858000"/>
              <a:gd name="connsiteX980" fmla="*/ 272509 w 7467600"/>
              <a:gd name="connsiteY980" fmla="*/ 0 h 6858000"/>
              <a:gd name="connsiteX981" fmla="*/ 326276 w 7467600"/>
              <a:gd name="connsiteY981" fmla="*/ 45847 h 6858000"/>
              <a:gd name="connsiteX982" fmla="*/ 823759 w 7467600"/>
              <a:gd name="connsiteY982" fmla="*/ 574145 h 6858000"/>
              <a:gd name="connsiteX983" fmla="*/ 811254 w 7467600"/>
              <a:gd name="connsiteY983" fmla="*/ 665546 h 6858000"/>
              <a:gd name="connsiteX984" fmla="*/ 154042 w 7467600"/>
              <a:gd name="connsiteY984" fmla="*/ 261522 h 6858000"/>
              <a:gd name="connsiteX985" fmla="*/ 13550 w 7467600"/>
              <a:gd name="connsiteY985" fmla="*/ 158423 h 6858000"/>
              <a:gd name="connsiteX986" fmla="*/ 0 w 7467600"/>
              <a:gd name="connsiteY986" fmla="*/ 146618 h 6858000"/>
              <a:gd name="connsiteX987" fmla="*/ 0 w 7467600"/>
              <a:gd name="connsiteY987" fmla="*/ 59161 h 6858000"/>
              <a:gd name="connsiteX988" fmla="*/ 45427 w 7467600"/>
              <a:gd name="connsiteY988" fmla="*/ 101078 h 6858000"/>
              <a:gd name="connsiteX989" fmla="*/ 630103 w 7467600"/>
              <a:gd name="connsiteY989" fmla="*/ 485885 h 6858000"/>
              <a:gd name="connsiteX990" fmla="*/ 532040 w 7467600"/>
              <a:gd name="connsiteY990" fmla="*/ 399359 h 6858000"/>
              <a:gd name="connsiteX991" fmla="*/ 517618 w 7467600"/>
              <a:gd name="connsiteY991" fmla="*/ 385726 h 6858000"/>
              <a:gd name="connsiteX992" fmla="*/ 285074 w 7467600"/>
              <a:gd name="connsiteY992" fmla="*/ 182755 h 6858000"/>
              <a:gd name="connsiteX993" fmla="*/ 43151 w 7467600"/>
              <a:gd name="connsiteY99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43603 w 7467600"/>
              <a:gd name="connsiteY127" fmla="*/ 5149746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7343603 w 7467600"/>
              <a:gd name="connsiteY136" fmla="*/ 5149746 h 6858000"/>
              <a:gd name="connsiteX137" fmla="*/ 1903353 w 7467600"/>
              <a:gd name="connsiteY137" fmla="*/ 5044827 h 6858000"/>
              <a:gd name="connsiteX138" fmla="*/ 1936931 w 7467600"/>
              <a:gd name="connsiteY138" fmla="*/ 5093954 h 6858000"/>
              <a:gd name="connsiteX139" fmla="*/ 2195868 w 7467600"/>
              <a:gd name="connsiteY139" fmla="*/ 5396574 h 6858000"/>
              <a:gd name="connsiteX140" fmla="*/ 2088852 w 7467600"/>
              <a:gd name="connsiteY140" fmla="*/ 5166123 h 6858000"/>
              <a:gd name="connsiteX141" fmla="*/ 1958241 w 7467600"/>
              <a:gd name="connsiteY141" fmla="*/ 5067955 h 6858000"/>
              <a:gd name="connsiteX142" fmla="*/ 1903353 w 7467600"/>
              <a:gd name="connsiteY142" fmla="*/ 5044827 h 6858000"/>
              <a:gd name="connsiteX143" fmla="*/ 1979378 w 7467600"/>
              <a:gd name="connsiteY143" fmla="*/ 4769504 h 6858000"/>
              <a:gd name="connsiteX144" fmla="*/ 2882120 w 7467600"/>
              <a:gd name="connsiteY144" fmla="*/ 5064547 h 6858000"/>
              <a:gd name="connsiteX145" fmla="*/ 2793103 w 7467600"/>
              <a:gd name="connsiteY145" fmla="*/ 5039699 h 6858000"/>
              <a:gd name="connsiteX146" fmla="*/ 2770041 w 7467600"/>
              <a:gd name="connsiteY146" fmla="*/ 5033634 h 6858000"/>
              <a:gd name="connsiteX147" fmla="*/ 1979378 w 7467600"/>
              <a:gd name="connsiteY147" fmla="*/ 4769504 h 6858000"/>
              <a:gd name="connsiteX148" fmla="*/ 1927410 w 7467600"/>
              <a:gd name="connsiteY148" fmla="*/ 4716164 h 6858000"/>
              <a:gd name="connsiteX149" fmla="*/ 1959587 w 7467600"/>
              <a:gd name="connsiteY149" fmla="*/ 4728849 h 6858000"/>
              <a:gd name="connsiteX150" fmla="*/ 2777707 w 7467600"/>
              <a:gd name="connsiteY150" fmla="*/ 5003991 h 6858000"/>
              <a:gd name="connsiteX151" fmla="*/ 2800768 w 7467600"/>
              <a:gd name="connsiteY151" fmla="*/ 5010056 h 6858000"/>
              <a:gd name="connsiteX152" fmla="*/ 2879408 w 7467600"/>
              <a:gd name="connsiteY152" fmla="*/ 5031590 h 6858000"/>
              <a:gd name="connsiteX153" fmla="*/ 2862295 w 7467600"/>
              <a:gd name="connsiteY153" fmla="*/ 5022958 h 6858000"/>
              <a:gd name="connsiteX154" fmla="*/ 2813343 w 7467600"/>
              <a:gd name="connsiteY154" fmla="*/ 4998369 h 6858000"/>
              <a:gd name="connsiteX155" fmla="*/ 2646245 w 7467600"/>
              <a:gd name="connsiteY155" fmla="*/ 4930999 h 6858000"/>
              <a:gd name="connsiteX156" fmla="*/ 1999243 w 7467600"/>
              <a:gd name="connsiteY156" fmla="*/ 4730524 h 6858000"/>
              <a:gd name="connsiteX157" fmla="*/ 1979527 w 7467600"/>
              <a:gd name="connsiteY157" fmla="*/ 4726651 h 6858000"/>
              <a:gd name="connsiteX158" fmla="*/ 1927410 w 7467600"/>
              <a:gd name="connsiteY158" fmla="*/ 4716164 h 6858000"/>
              <a:gd name="connsiteX159" fmla="*/ 1997014 w 7467600"/>
              <a:gd name="connsiteY159" fmla="*/ 4698007 h 6858000"/>
              <a:gd name="connsiteX160" fmla="*/ 2005458 w 7467600"/>
              <a:gd name="connsiteY160" fmla="*/ 4699540 h 6858000"/>
              <a:gd name="connsiteX161" fmla="*/ 2657186 w 7467600"/>
              <a:gd name="connsiteY161" fmla="*/ 4901687 h 6858000"/>
              <a:gd name="connsiteX162" fmla="*/ 2826662 w 7467600"/>
              <a:gd name="connsiteY162" fmla="*/ 4970362 h 6858000"/>
              <a:gd name="connsiteX163" fmla="*/ 2876100 w 7467600"/>
              <a:gd name="connsiteY163" fmla="*/ 4995397 h 6858000"/>
              <a:gd name="connsiteX164" fmla="*/ 3042600 w 7467600"/>
              <a:gd name="connsiteY164" fmla="*/ 5059532 h 6858000"/>
              <a:gd name="connsiteX165" fmla="*/ 1997014 w 7467600"/>
              <a:gd name="connsiteY165" fmla="*/ 4698007 h 6858000"/>
              <a:gd name="connsiteX166" fmla="*/ 2305292 w 7467600"/>
              <a:gd name="connsiteY166" fmla="*/ 4219492 h 6858000"/>
              <a:gd name="connsiteX167" fmla="*/ 3360922 w 7467600"/>
              <a:gd name="connsiteY167" fmla="*/ 4529373 h 6858000"/>
              <a:gd name="connsiteX168" fmla="*/ 3492420 w 7467600"/>
              <a:gd name="connsiteY168" fmla="*/ 4510145 h 6858000"/>
              <a:gd name="connsiteX169" fmla="*/ 3364086 w 7467600"/>
              <a:gd name="connsiteY169" fmla="*/ 4480340 h 6858000"/>
              <a:gd name="connsiteX170" fmla="*/ 3225818 w 7467600"/>
              <a:gd name="connsiteY170" fmla="*/ 4411822 h 6858000"/>
              <a:gd name="connsiteX171" fmla="*/ 3129696 w 7467600"/>
              <a:gd name="connsiteY171" fmla="*/ 4360704 h 6858000"/>
              <a:gd name="connsiteX172" fmla="*/ 2814545 w 7467600"/>
              <a:gd name="connsiteY172" fmla="*/ 4282955 h 6858000"/>
              <a:gd name="connsiteX173" fmla="*/ 2305292 w 7467600"/>
              <a:gd name="connsiteY173" fmla="*/ 4219492 h 6858000"/>
              <a:gd name="connsiteX174" fmla="*/ 2626982 w 7467600"/>
              <a:gd name="connsiteY174" fmla="*/ 4206450 h 6858000"/>
              <a:gd name="connsiteX175" fmla="*/ 2490617 w 7467600"/>
              <a:gd name="connsiteY175" fmla="*/ 4206951 h 6858000"/>
              <a:gd name="connsiteX176" fmla="*/ 2819869 w 7467600"/>
              <a:gd name="connsiteY176" fmla="*/ 4252936 h 6858000"/>
              <a:gd name="connsiteX177" fmla="*/ 3143018 w 7467600"/>
              <a:gd name="connsiteY177" fmla="*/ 4332698 h 6858000"/>
              <a:gd name="connsiteX178" fmla="*/ 3241520 w 7467600"/>
              <a:gd name="connsiteY178" fmla="*/ 4385112 h 6858000"/>
              <a:gd name="connsiteX179" fmla="*/ 3374575 w 7467600"/>
              <a:gd name="connsiteY179" fmla="*/ 4451517 h 6858000"/>
              <a:gd name="connsiteX180" fmla="*/ 3505221 w 7467600"/>
              <a:gd name="connsiteY180" fmla="*/ 4480757 h 6858000"/>
              <a:gd name="connsiteX181" fmla="*/ 2626982 w 7467600"/>
              <a:gd name="connsiteY181" fmla="*/ 4206450 h 6858000"/>
              <a:gd name="connsiteX182" fmla="*/ 1310106 w 7467600"/>
              <a:gd name="connsiteY182" fmla="*/ 3943217 h 6858000"/>
              <a:gd name="connsiteX183" fmla="*/ 854994 w 7467600"/>
              <a:gd name="connsiteY183" fmla="*/ 4399136 h 6858000"/>
              <a:gd name="connsiteX184" fmla="*/ 742462 w 7467600"/>
              <a:gd name="connsiteY184" fmla="*/ 4594648 h 6858000"/>
              <a:gd name="connsiteX185" fmla="*/ 820602 w 7467600"/>
              <a:gd name="connsiteY185" fmla="*/ 4485915 h 6858000"/>
              <a:gd name="connsiteX186" fmla="*/ 878295 w 7467600"/>
              <a:gd name="connsiteY186" fmla="*/ 4403594 h 6858000"/>
              <a:gd name="connsiteX187" fmla="*/ 1240607 w 7467600"/>
              <a:gd name="connsiteY187" fmla="*/ 4010401 h 6858000"/>
              <a:gd name="connsiteX188" fmla="*/ 1310106 w 7467600"/>
              <a:gd name="connsiteY188" fmla="*/ 3943217 h 6858000"/>
              <a:gd name="connsiteX189" fmla="*/ 1423113 w 7467600"/>
              <a:gd name="connsiteY189" fmla="*/ 3874565 h 6858000"/>
              <a:gd name="connsiteX190" fmla="*/ 1260565 w 7467600"/>
              <a:gd name="connsiteY190" fmla="*/ 4031982 h 6858000"/>
              <a:gd name="connsiteX191" fmla="*/ 901900 w 7467600"/>
              <a:gd name="connsiteY191" fmla="*/ 4421236 h 6858000"/>
              <a:gd name="connsiteX192" fmla="*/ 845044 w 7467600"/>
              <a:gd name="connsiteY192" fmla="*/ 4502436 h 6858000"/>
              <a:gd name="connsiteX193" fmla="*/ 685926 w 7467600"/>
              <a:gd name="connsiteY193" fmla="*/ 4703069 h 6858000"/>
              <a:gd name="connsiteX194" fmla="*/ 684248 w 7467600"/>
              <a:gd name="connsiteY194" fmla="*/ 4706721 h 6858000"/>
              <a:gd name="connsiteX195" fmla="*/ 1423113 w 7467600"/>
              <a:gd name="connsiteY195" fmla="*/ 3874565 h 6858000"/>
              <a:gd name="connsiteX196" fmla="*/ 3316479 w 7467600"/>
              <a:gd name="connsiteY196" fmla="*/ 3872136 h 6858000"/>
              <a:gd name="connsiteX197" fmla="*/ 3546806 w 7467600"/>
              <a:gd name="connsiteY197" fmla="*/ 4356139 h 6858000"/>
              <a:gd name="connsiteX198" fmla="*/ 3364433 w 7467600"/>
              <a:gd name="connsiteY198" fmla="*/ 3953121 h 6858000"/>
              <a:gd name="connsiteX199" fmla="*/ 3316479 w 7467600"/>
              <a:gd name="connsiteY199" fmla="*/ 3872136 h 6858000"/>
              <a:gd name="connsiteX200" fmla="*/ 3291335 w 7467600"/>
              <a:gd name="connsiteY200" fmla="*/ 3767420 h 6858000"/>
              <a:gd name="connsiteX201" fmla="*/ 3390805 w 7467600"/>
              <a:gd name="connsiteY201" fmla="*/ 3937163 h 6858000"/>
              <a:gd name="connsiteX202" fmla="*/ 3579062 w 7467600"/>
              <a:gd name="connsiteY202" fmla="*/ 4359040 h 6858000"/>
              <a:gd name="connsiteX203" fmla="*/ 3467355 w 7467600"/>
              <a:gd name="connsiteY203" fmla="*/ 3988130 h 6858000"/>
              <a:gd name="connsiteX204" fmla="*/ 3310753 w 7467600"/>
              <a:gd name="connsiteY204" fmla="*/ 3787140 h 6858000"/>
              <a:gd name="connsiteX205" fmla="*/ 3291335 w 7467600"/>
              <a:gd name="connsiteY205" fmla="*/ 3767420 h 6858000"/>
              <a:gd name="connsiteX206" fmla="*/ 1635889 w 7467600"/>
              <a:gd name="connsiteY206" fmla="*/ 3709494 h 6858000"/>
              <a:gd name="connsiteX207" fmla="*/ 1634800 w 7467600"/>
              <a:gd name="connsiteY207" fmla="*/ 3731111 h 6858000"/>
              <a:gd name="connsiteX208" fmla="*/ 1635889 w 7467600"/>
              <a:gd name="connsiteY208" fmla="*/ 3709494 h 6858000"/>
              <a:gd name="connsiteX209" fmla="*/ 1510397 w 7467600"/>
              <a:gd name="connsiteY209" fmla="*/ 3684705 h 6858000"/>
              <a:gd name="connsiteX210" fmla="*/ 1146550 w 7467600"/>
              <a:gd name="connsiteY210" fmla="*/ 3802012 h 6858000"/>
              <a:gd name="connsiteX211" fmla="*/ 698834 w 7467600"/>
              <a:gd name="connsiteY211" fmla="*/ 3952272 h 6858000"/>
              <a:gd name="connsiteX212" fmla="*/ 34256 w 7467600"/>
              <a:gd name="connsiteY212" fmla="*/ 4347603 h 6858000"/>
              <a:gd name="connsiteX213" fmla="*/ 527241 w 7467600"/>
              <a:gd name="connsiteY213" fmla="*/ 4065078 h 6858000"/>
              <a:gd name="connsiteX214" fmla="*/ 1510397 w 7467600"/>
              <a:gd name="connsiteY214" fmla="*/ 3684705 h 6858000"/>
              <a:gd name="connsiteX215" fmla="*/ 1313114 w 7467600"/>
              <a:gd name="connsiteY215" fmla="*/ 3655216 h 6858000"/>
              <a:gd name="connsiteX216" fmla="*/ 1109304 w 7467600"/>
              <a:gd name="connsiteY216" fmla="*/ 3669030 h 6858000"/>
              <a:gd name="connsiteX217" fmla="*/ 8129 w 7467600"/>
              <a:gd name="connsiteY217" fmla="*/ 4330519 h 6858000"/>
              <a:gd name="connsiteX218" fmla="*/ 687572 w 7467600"/>
              <a:gd name="connsiteY218" fmla="*/ 3925629 h 6858000"/>
              <a:gd name="connsiteX219" fmla="*/ 1138365 w 7467600"/>
              <a:gd name="connsiteY219" fmla="*/ 3774515 h 6858000"/>
              <a:gd name="connsiteX220" fmla="*/ 1505579 w 7467600"/>
              <a:gd name="connsiteY220" fmla="*/ 3655526 h 6858000"/>
              <a:gd name="connsiteX221" fmla="*/ 1313114 w 7467600"/>
              <a:gd name="connsiteY221" fmla="*/ 3655216 h 6858000"/>
              <a:gd name="connsiteX222" fmla="*/ 3655073 w 7467600"/>
              <a:gd name="connsiteY222" fmla="*/ 3650884 h 6858000"/>
              <a:gd name="connsiteX223" fmla="*/ 3989938 w 7467600"/>
              <a:gd name="connsiteY223" fmla="*/ 3991685 h 6858000"/>
              <a:gd name="connsiteX224" fmla="*/ 4393907 w 7467600"/>
              <a:gd name="connsiteY224" fmla="*/ 4261258 h 6858000"/>
              <a:gd name="connsiteX225" fmla="*/ 4648051 w 7467600"/>
              <a:gd name="connsiteY225" fmla="*/ 4374051 h 6858000"/>
              <a:gd name="connsiteX226" fmla="*/ 4383389 w 7467600"/>
              <a:gd name="connsiteY226" fmla="*/ 4184369 h 6858000"/>
              <a:gd name="connsiteX227" fmla="*/ 4165508 w 7467600"/>
              <a:gd name="connsiteY227" fmla="*/ 4035196 h 6858000"/>
              <a:gd name="connsiteX228" fmla="*/ 4068162 w 7467600"/>
              <a:gd name="connsiteY228" fmla="*/ 3953394 h 6858000"/>
              <a:gd name="connsiteX229" fmla="*/ 3981416 w 7467600"/>
              <a:gd name="connsiteY229" fmla="*/ 3880482 h 6858000"/>
              <a:gd name="connsiteX230" fmla="*/ 3800147 w 7467600"/>
              <a:gd name="connsiteY230" fmla="*/ 3749872 h 6858000"/>
              <a:gd name="connsiteX231" fmla="*/ 3655073 w 7467600"/>
              <a:gd name="connsiteY231" fmla="*/ 3650884 h 6858000"/>
              <a:gd name="connsiteX232" fmla="*/ 3670252 w 7467600"/>
              <a:gd name="connsiteY232" fmla="*/ 3622798 h 6858000"/>
              <a:gd name="connsiteX233" fmla="*/ 3817258 w 7467600"/>
              <a:gd name="connsiteY233" fmla="*/ 3723577 h 6858000"/>
              <a:gd name="connsiteX234" fmla="*/ 4000461 w 7467600"/>
              <a:gd name="connsiteY234" fmla="*/ 3855966 h 6858000"/>
              <a:gd name="connsiteX235" fmla="*/ 4088180 w 7467600"/>
              <a:gd name="connsiteY235" fmla="*/ 3929774 h 6858000"/>
              <a:gd name="connsiteX236" fmla="*/ 4184555 w 7467600"/>
              <a:gd name="connsiteY236" fmla="*/ 4010683 h 6858000"/>
              <a:gd name="connsiteX237" fmla="*/ 4399563 w 7467600"/>
              <a:gd name="connsiteY237" fmla="*/ 4158106 h 6858000"/>
              <a:gd name="connsiteX238" fmla="*/ 4684469 w 7467600"/>
              <a:gd name="connsiteY238" fmla="*/ 4364680 h 6858000"/>
              <a:gd name="connsiteX239" fmla="*/ 4690271 w 7467600"/>
              <a:gd name="connsiteY239" fmla="*/ 4370034 h 6858000"/>
              <a:gd name="connsiteX240" fmla="*/ 4136093 w 7467600"/>
              <a:gd name="connsiteY240" fmla="*/ 3858466 h 6858000"/>
              <a:gd name="connsiteX241" fmla="*/ 3670252 w 7467600"/>
              <a:gd name="connsiteY241" fmla="*/ 3622798 h 6858000"/>
              <a:gd name="connsiteX242" fmla="*/ 4440129 w 7467600"/>
              <a:gd name="connsiteY242" fmla="*/ 3448571 h 6858000"/>
              <a:gd name="connsiteX243" fmla="*/ 4856525 w 7467600"/>
              <a:gd name="connsiteY243" fmla="*/ 3915351 h 6858000"/>
              <a:gd name="connsiteX244" fmla="*/ 5059055 w 7467600"/>
              <a:gd name="connsiteY244" fmla="*/ 4108918 h 6858000"/>
              <a:gd name="connsiteX245" fmla="*/ 5290070 w 7467600"/>
              <a:gd name="connsiteY245" fmla="*/ 4263619 h 6858000"/>
              <a:gd name="connsiteX246" fmla="*/ 4834991 w 7467600"/>
              <a:gd name="connsiteY246" fmla="*/ 3830985 h 6858000"/>
              <a:gd name="connsiteX247" fmla="*/ 4440129 w 7467600"/>
              <a:gd name="connsiteY247" fmla="*/ 3448571 h 6858000"/>
              <a:gd name="connsiteX248" fmla="*/ 4441737 w 7467600"/>
              <a:gd name="connsiteY248" fmla="*/ 3399734 h 6858000"/>
              <a:gd name="connsiteX249" fmla="*/ 4431236 w 7467600"/>
              <a:gd name="connsiteY249" fmla="*/ 3400954 h 6858000"/>
              <a:gd name="connsiteX250" fmla="*/ 4557150 w 7467600"/>
              <a:gd name="connsiteY250" fmla="*/ 3510023 h 6858000"/>
              <a:gd name="connsiteX251" fmla="*/ 4856936 w 7467600"/>
              <a:gd name="connsiteY251" fmla="*/ 3809146 h 6858000"/>
              <a:gd name="connsiteX252" fmla="*/ 5111996 w 7467600"/>
              <a:gd name="connsiteY252" fmla="*/ 4065759 h 6858000"/>
              <a:gd name="connsiteX253" fmla="*/ 5388878 w 7467600"/>
              <a:gd name="connsiteY253" fmla="*/ 4300185 h 6858000"/>
              <a:gd name="connsiteX254" fmla="*/ 5425556 w 7467600"/>
              <a:gd name="connsiteY254" fmla="*/ 4308967 h 6858000"/>
              <a:gd name="connsiteX255" fmla="*/ 4943646 w 7467600"/>
              <a:gd name="connsiteY255" fmla="*/ 3822916 h 6858000"/>
              <a:gd name="connsiteX256" fmla="*/ 4594837 w 7467600"/>
              <a:gd name="connsiteY256" fmla="*/ 3532274 h 6858000"/>
              <a:gd name="connsiteX257" fmla="*/ 4441737 w 7467600"/>
              <a:gd name="connsiteY257" fmla="*/ 3399734 h 6858000"/>
              <a:gd name="connsiteX258" fmla="*/ 5425834 w 7467600"/>
              <a:gd name="connsiteY258" fmla="*/ 3162785 h 6858000"/>
              <a:gd name="connsiteX259" fmla="*/ 5401644 w 7467600"/>
              <a:gd name="connsiteY259" fmla="*/ 3617847 h 6858000"/>
              <a:gd name="connsiteX260" fmla="*/ 5467256 w 7467600"/>
              <a:gd name="connsiteY260" fmla="*/ 4175494 h 6858000"/>
              <a:gd name="connsiteX261" fmla="*/ 5448069 w 7467600"/>
              <a:gd name="connsiteY261" fmla="*/ 3567554 h 6858000"/>
              <a:gd name="connsiteX262" fmla="*/ 5425834 w 7467600"/>
              <a:gd name="connsiteY262" fmla="*/ 3162785 h 6858000"/>
              <a:gd name="connsiteX263" fmla="*/ 1318687 w 7467600"/>
              <a:gd name="connsiteY263" fmla="*/ 3113840 h 6858000"/>
              <a:gd name="connsiteX264" fmla="*/ 1066793 w 7467600"/>
              <a:gd name="connsiteY264" fmla="*/ 3212171 h 6858000"/>
              <a:gd name="connsiteX265" fmla="*/ 993319 w 7467600"/>
              <a:gd name="connsiteY265" fmla="*/ 3247648 h 6858000"/>
              <a:gd name="connsiteX266" fmla="*/ 853081 w 7467600"/>
              <a:gd name="connsiteY266" fmla="*/ 3312410 h 6858000"/>
              <a:gd name="connsiteX267" fmla="*/ 805957 w 7467600"/>
              <a:gd name="connsiteY267" fmla="*/ 3330443 h 6858000"/>
              <a:gd name="connsiteX268" fmla="*/ 1318687 w 7467600"/>
              <a:gd name="connsiteY268" fmla="*/ 3113840 h 6858000"/>
              <a:gd name="connsiteX269" fmla="*/ 5453702 w 7467600"/>
              <a:gd name="connsiteY269" fmla="*/ 3090882 h 6858000"/>
              <a:gd name="connsiteX270" fmla="*/ 5480135 w 7467600"/>
              <a:gd name="connsiteY270" fmla="*/ 3565802 h 6858000"/>
              <a:gd name="connsiteX271" fmla="*/ 5499023 w 7467600"/>
              <a:gd name="connsiteY271" fmla="*/ 4166310 h 6858000"/>
              <a:gd name="connsiteX272" fmla="*/ 5547022 w 7467600"/>
              <a:gd name="connsiteY272" fmla="*/ 3607838 h 6858000"/>
              <a:gd name="connsiteX273" fmla="*/ 5515964 w 7467600"/>
              <a:gd name="connsiteY273" fmla="*/ 3378541 h 6858000"/>
              <a:gd name="connsiteX274" fmla="*/ 5453702 w 7467600"/>
              <a:gd name="connsiteY274" fmla="*/ 3090882 h 6858000"/>
              <a:gd name="connsiteX275" fmla="*/ 1238695 w 7467600"/>
              <a:gd name="connsiteY275" fmla="*/ 3076820 h 6858000"/>
              <a:gd name="connsiteX276" fmla="*/ 716371 w 7467600"/>
              <a:gd name="connsiteY276" fmla="*/ 3293249 h 6858000"/>
              <a:gd name="connsiteX277" fmla="*/ 579522 w 7467600"/>
              <a:gd name="connsiteY277" fmla="*/ 3371759 h 6858000"/>
              <a:gd name="connsiteX278" fmla="*/ 600288 w 7467600"/>
              <a:gd name="connsiteY278" fmla="*/ 3365555 h 6858000"/>
              <a:gd name="connsiteX279" fmla="*/ 840692 w 7467600"/>
              <a:gd name="connsiteY279" fmla="*/ 3284921 h 6858000"/>
              <a:gd name="connsiteX280" fmla="*/ 979248 w 7467600"/>
              <a:gd name="connsiteY280" fmla="*/ 3221003 h 6858000"/>
              <a:gd name="connsiteX281" fmla="*/ 1053282 w 7467600"/>
              <a:gd name="connsiteY281" fmla="*/ 3185247 h 6858000"/>
              <a:gd name="connsiteX282" fmla="*/ 1320603 w 7467600"/>
              <a:gd name="connsiteY282" fmla="*/ 3081281 h 6858000"/>
              <a:gd name="connsiteX283" fmla="*/ 1238695 w 7467600"/>
              <a:gd name="connsiteY283" fmla="*/ 3076820 h 6858000"/>
              <a:gd name="connsiteX284" fmla="*/ 5425627 w 7467600"/>
              <a:gd name="connsiteY284" fmla="*/ 2954192 h 6858000"/>
              <a:gd name="connsiteX285" fmla="*/ 5470770 w 7467600"/>
              <a:gd name="connsiteY285" fmla="*/ 3005435 h 6858000"/>
              <a:gd name="connsiteX286" fmla="*/ 5519779 w 7467600"/>
              <a:gd name="connsiteY286" fmla="*/ 4359223 h 6858000"/>
              <a:gd name="connsiteX287" fmla="*/ 5520293 w 7467600"/>
              <a:gd name="connsiteY287" fmla="*/ 4360602 h 6858000"/>
              <a:gd name="connsiteX288" fmla="*/ 5767221 w 7467600"/>
              <a:gd name="connsiteY288" fmla="*/ 4665564 h 6858000"/>
              <a:gd name="connsiteX289" fmla="*/ 6937169 w 7467600"/>
              <a:gd name="connsiteY289" fmla="*/ 4815941 h 6858000"/>
              <a:gd name="connsiteX290" fmla="*/ 6953922 w 7467600"/>
              <a:gd name="connsiteY290" fmla="*/ 4890068 h 6858000"/>
              <a:gd name="connsiteX291" fmla="*/ 6071359 w 7467600"/>
              <a:gd name="connsiteY291" fmla="*/ 4770770 h 6858000"/>
              <a:gd name="connsiteX292" fmla="*/ 6038839 w 7467600"/>
              <a:gd name="connsiteY292" fmla="*/ 4764474 h 6858000"/>
              <a:gd name="connsiteX293" fmla="*/ 6038706 w 7467600"/>
              <a:gd name="connsiteY293" fmla="*/ 4763847 h 6858000"/>
              <a:gd name="connsiteX294" fmla="*/ 6037784 w 7467600"/>
              <a:gd name="connsiteY294" fmla="*/ 4764270 h 6858000"/>
              <a:gd name="connsiteX295" fmla="*/ 6038839 w 7467600"/>
              <a:gd name="connsiteY295" fmla="*/ 4764474 h 6858000"/>
              <a:gd name="connsiteX296" fmla="*/ 6040338 w 7467600"/>
              <a:gd name="connsiteY296" fmla="*/ 4771418 h 6858000"/>
              <a:gd name="connsiteX297" fmla="*/ 6024488 w 7467600"/>
              <a:gd name="connsiteY297" fmla="*/ 4809903 h 6858000"/>
              <a:gd name="connsiteX298" fmla="*/ 5599771 w 7467600"/>
              <a:gd name="connsiteY298" fmla="*/ 5509652 h 6858000"/>
              <a:gd name="connsiteX299" fmla="*/ 5548843 w 7467600"/>
              <a:gd name="connsiteY299" fmla="*/ 5563845 h 6858000"/>
              <a:gd name="connsiteX300" fmla="*/ 5940952 w 7467600"/>
              <a:gd name="connsiteY300" fmla="*/ 6250028 h 6858000"/>
              <a:gd name="connsiteX301" fmla="*/ 6043441 w 7467600"/>
              <a:gd name="connsiteY301" fmla="*/ 6665847 h 6858000"/>
              <a:gd name="connsiteX302" fmla="*/ 6093432 w 7467600"/>
              <a:gd name="connsiteY302" fmla="*/ 6858000 h 6858000"/>
              <a:gd name="connsiteX303" fmla="*/ 6034344 w 7467600"/>
              <a:gd name="connsiteY303" fmla="*/ 6858000 h 6858000"/>
              <a:gd name="connsiteX304" fmla="*/ 6026679 w 7467600"/>
              <a:gd name="connsiteY304" fmla="*/ 6836959 h 6858000"/>
              <a:gd name="connsiteX305" fmla="*/ 5800441 w 7467600"/>
              <a:gd name="connsiteY305" fmla="*/ 6335286 h 6858000"/>
              <a:gd name="connsiteX306" fmla="*/ 5526562 w 7467600"/>
              <a:gd name="connsiteY306" fmla="*/ 5705388 h 6858000"/>
              <a:gd name="connsiteX307" fmla="*/ 5519640 w 7467600"/>
              <a:gd name="connsiteY307" fmla="*/ 5683774 h 6858000"/>
              <a:gd name="connsiteX308" fmla="*/ 5844559 w 7467600"/>
              <a:gd name="connsiteY308" fmla="*/ 6553349 h 6858000"/>
              <a:gd name="connsiteX309" fmla="*/ 5975994 w 7467600"/>
              <a:gd name="connsiteY309" fmla="*/ 6858000 h 6858000"/>
              <a:gd name="connsiteX310" fmla="*/ 5898547 w 7467600"/>
              <a:gd name="connsiteY310" fmla="*/ 6858000 h 6858000"/>
              <a:gd name="connsiteX311" fmla="*/ 5682041 w 7467600"/>
              <a:gd name="connsiteY311" fmla="*/ 6355860 h 6858000"/>
              <a:gd name="connsiteX312" fmla="*/ 5461758 w 7467600"/>
              <a:gd name="connsiteY312" fmla="*/ 5820220 h 6858000"/>
              <a:gd name="connsiteX313" fmla="*/ 5237282 w 7467600"/>
              <a:gd name="connsiteY313" fmla="*/ 6579086 h 6858000"/>
              <a:gd name="connsiteX314" fmla="*/ 5115009 w 7467600"/>
              <a:gd name="connsiteY314" fmla="*/ 6858000 h 6858000"/>
              <a:gd name="connsiteX315" fmla="*/ 5028074 w 7467600"/>
              <a:gd name="connsiteY315" fmla="*/ 6858000 h 6858000"/>
              <a:gd name="connsiteX316" fmla="*/ 5079508 w 7467600"/>
              <a:gd name="connsiteY316" fmla="*/ 6749074 h 6858000"/>
              <a:gd name="connsiteX317" fmla="*/ 5371846 w 7467600"/>
              <a:gd name="connsiteY317" fmla="*/ 5924413 h 6858000"/>
              <a:gd name="connsiteX318" fmla="*/ 5270512 w 7467600"/>
              <a:gd name="connsiteY318" fmla="*/ 6138975 h 6858000"/>
              <a:gd name="connsiteX319" fmla="*/ 5062409 w 7467600"/>
              <a:gd name="connsiteY319" fmla="*/ 6653544 h 6858000"/>
              <a:gd name="connsiteX320" fmla="*/ 5036628 w 7467600"/>
              <a:gd name="connsiteY320" fmla="*/ 6754247 h 6858000"/>
              <a:gd name="connsiteX321" fmla="*/ 5009112 w 7467600"/>
              <a:gd name="connsiteY321" fmla="*/ 6858000 h 6858000"/>
              <a:gd name="connsiteX322" fmla="*/ 4976679 w 7467600"/>
              <a:gd name="connsiteY322" fmla="*/ 6858000 h 6858000"/>
              <a:gd name="connsiteX323" fmla="*/ 5006537 w 7467600"/>
              <a:gd name="connsiteY323" fmla="*/ 6747068 h 6858000"/>
              <a:gd name="connsiteX324" fmla="*/ 5032723 w 7467600"/>
              <a:gd name="connsiteY324" fmla="*/ 6644957 h 6858000"/>
              <a:gd name="connsiteX325" fmla="*/ 5242949 w 7467600"/>
              <a:gd name="connsiteY325" fmla="*/ 6125175 h 6858000"/>
              <a:gd name="connsiteX326" fmla="*/ 5286321 w 7467600"/>
              <a:gd name="connsiteY326" fmla="*/ 6033555 h 6858000"/>
              <a:gd name="connsiteX327" fmla="*/ 5008210 w 7467600"/>
              <a:gd name="connsiteY327" fmla="*/ 6649194 h 6858000"/>
              <a:gd name="connsiteX328" fmla="*/ 4986321 w 7467600"/>
              <a:gd name="connsiteY328" fmla="*/ 6765687 h 6858000"/>
              <a:gd name="connsiteX329" fmla="*/ 4973474 w 7467600"/>
              <a:gd name="connsiteY329" fmla="*/ 6858000 h 6858000"/>
              <a:gd name="connsiteX330" fmla="*/ 4907178 w 7467600"/>
              <a:gd name="connsiteY330" fmla="*/ 6858000 h 6858000"/>
              <a:gd name="connsiteX331" fmla="*/ 4910810 w 7467600"/>
              <a:gd name="connsiteY331" fmla="*/ 6829660 h 6858000"/>
              <a:gd name="connsiteX332" fmla="*/ 4987461 w 7467600"/>
              <a:gd name="connsiteY332" fmla="*/ 6432994 h 6858000"/>
              <a:gd name="connsiteX333" fmla="*/ 5179262 w 7467600"/>
              <a:gd name="connsiteY333" fmla="*/ 6035044 h 6858000"/>
              <a:gd name="connsiteX334" fmla="*/ 4689678 w 7467600"/>
              <a:gd name="connsiteY334" fmla="*/ 6440241 h 6858000"/>
              <a:gd name="connsiteX335" fmla="*/ 4477543 w 7467600"/>
              <a:gd name="connsiteY335" fmla="*/ 6674836 h 6858000"/>
              <a:gd name="connsiteX336" fmla="*/ 4329957 w 7467600"/>
              <a:gd name="connsiteY336" fmla="*/ 6858000 h 6858000"/>
              <a:gd name="connsiteX337" fmla="*/ 4218595 w 7467600"/>
              <a:gd name="connsiteY337" fmla="*/ 6858000 h 6858000"/>
              <a:gd name="connsiteX338" fmla="*/ 4368888 w 7467600"/>
              <a:gd name="connsiteY338" fmla="*/ 6668412 h 6858000"/>
              <a:gd name="connsiteX339" fmla="*/ 4563091 w 7467600"/>
              <a:gd name="connsiteY339" fmla="*/ 6442508 h 6858000"/>
              <a:gd name="connsiteX340" fmla="*/ 5387324 w 7467600"/>
              <a:gd name="connsiteY340" fmla="*/ 5705830 h 6858000"/>
              <a:gd name="connsiteX341" fmla="*/ 5073620 w 7467600"/>
              <a:gd name="connsiteY341" fmla="*/ 5955437 h 6858000"/>
              <a:gd name="connsiteX342" fmla="*/ 4689789 w 7467600"/>
              <a:gd name="connsiteY342" fmla="*/ 6268382 h 6858000"/>
              <a:gd name="connsiteX343" fmla="*/ 4418722 w 7467600"/>
              <a:gd name="connsiteY343" fmla="*/ 6570886 h 6858000"/>
              <a:gd name="connsiteX344" fmla="*/ 4214944 w 7467600"/>
              <a:gd name="connsiteY344" fmla="*/ 6858000 h 6858000"/>
              <a:gd name="connsiteX345" fmla="*/ 4177898 w 7467600"/>
              <a:gd name="connsiteY345" fmla="*/ 6858000 h 6858000"/>
              <a:gd name="connsiteX346" fmla="*/ 4391597 w 7467600"/>
              <a:gd name="connsiteY346" fmla="*/ 6556370 h 6858000"/>
              <a:gd name="connsiteX347" fmla="*/ 4668889 w 7467600"/>
              <a:gd name="connsiteY347" fmla="*/ 6246399 h 6858000"/>
              <a:gd name="connsiteX348" fmla="*/ 5055427 w 7467600"/>
              <a:gd name="connsiteY348" fmla="*/ 5931476 h 6858000"/>
              <a:gd name="connsiteX349" fmla="*/ 5371814 w 7467600"/>
              <a:gd name="connsiteY349" fmla="*/ 5678975 h 6858000"/>
              <a:gd name="connsiteX350" fmla="*/ 4987918 w 7467600"/>
              <a:gd name="connsiteY350" fmla="*/ 5838701 h 6858000"/>
              <a:gd name="connsiteX351" fmla="*/ 4317146 w 7467600"/>
              <a:gd name="connsiteY351" fmla="*/ 6587716 h 6858000"/>
              <a:gd name="connsiteX352" fmla="*/ 4171627 w 7467600"/>
              <a:gd name="connsiteY352" fmla="*/ 6858000 h 6858000"/>
              <a:gd name="connsiteX353" fmla="*/ 4081585 w 7467600"/>
              <a:gd name="connsiteY353" fmla="*/ 6858000 h 6858000"/>
              <a:gd name="connsiteX354" fmla="*/ 4238603 w 7467600"/>
              <a:gd name="connsiteY354" fmla="*/ 6559341 h 6858000"/>
              <a:gd name="connsiteX355" fmla="*/ 4778333 w 7467600"/>
              <a:gd name="connsiteY355" fmla="*/ 5873626 h 6858000"/>
              <a:gd name="connsiteX356" fmla="*/ 5414185 w 7467600"/>
              <a:gd name="connsiteY356" fmla="*/ 5573882 h 6858000"/>
              <a:gd name="connsiteX357" fmla="*/ 5959648 w 7467600"/>
              <a:gd name="connsiteY357" fmla="*/ 4760797 h 6858000"/>
              <a:gd name="connsiteX358" fmla="*/ 5355019 w 7467600"/>
              <a:gd name="connsiteY358" fmla="*/ 4734672 h 6858000"/>
              <a:gd name="connsiteX359" fmla="*/ 5083565 w 7467600"/>
              <a:gd name="connsiteY359" fmla="*/ 5179121 h 6858000"/>
              <a:gd name="connsiteX360" fmla="*/ 4713577 w 7467600"/>
              <a:gd name="connsiteY360" fmla="*/ 5616803 h 6858000"/>
              <a:gd name="connsiteX361" fmla="*/ 3989559 w 7467600"/>
              <a:gd name="connsiteY361" fmla="*/ 6145945 h 6858000"/>
              <a:gd name="connsiteX362" fmla="*/ 3939824 w 7467600"/>
              <a:gd name="connsiteY362" fmla="*/ 6066900 h 6858000"/>
              <a:gd name="connsiteX363" fmla="*/ 4584537 w 7467600"/>
              <a:gd name="connsiteY363" fmla="*/ 5324826 h 6858000"/>
              <a:gd name="connsiteX364" fmla="*/ 5037105 w 7467600"/>
              <a:gd name="connsiteY364" fmla="*/ 5088765 h 6858000"/>
              <a:gd name="connsiteX365" fmla="*/ 5039930 w 7467600"/>
              <a:gd name="connsiteY365" fmla="*/ 5089585 h 6858000"/>
              <a:gd name="connsiteX366" fmla="*/ 5263764 w 7467600"/>
              <a:gd name="connsiteY366" fmla="*/ 4735525 h 6858000"/>
              <a:gd name="connsiteX367" fmla="*/ 4086300 w 7467600"/>
              <a:gd name="connsiteY367" fmla="*/ 4884599 h 6858000"/>
              <a:gd name="connsiteX368" fmla="*/ 4085485 w 7467600"/>
              <a:gd name="connsiteY368" fmla="*/ 4899070 h 6858000"/>
              <a:gd name="connsiteX369" fmla="*/ 3871915 w 7467600"/>
              <a:gd name="connsiteY369" fmla="*/ 5253645 h 6858000"/>
              <a:gd name="connsiteX370" fmla="*/ 3799374 w 7467600"/>
              <a:gd name="connsiteY370" fmla="*/ 5466127 h 6858000"/>
              <a:gd name="connsiteX371" fmla="*/ 3498850 w 7467600"/>
              <a:gd name="connsiteY371" fmla="*/ 6661888 h 6858000"/>
              <a:gd name="connsiteX372" fmla="*/ 3399216 w 7467600"/>
              <a:gd name="connsiteY372" fmla="*/ 6858000 h 6858000"/>
              <a:gd name="connsiteX373" fmla="*/ 3303688 w 7467600"/>
              <a:gd name="connsiteY373" fmla="*/ 6858000 h 6858000"/>
              <a:gd name="connsiteX374" fmla="*/ 3391774 w 7467600"/>
              <a:gd name="connsiteY374" fmla="*/ 6697181 h 6858000"/>
              <a:gd name="connsiteX375" fmla="*/ 3735540 w 7467600"/>
              <a:gd name="connsiteY375" fmla="*/ 5546923 h 6858000"/>
              <a:gd name="connsiteX376" fmla="*/ 3729438 w 7467600"/>
              <a:gd name="connsiteY376" fmla="*/ 5569058 h 6858000"/>
              <a:gd name="connsiteX377" fmla="*/ 3707782 w 7467600"/>
              <a:gd name="connsiteY377" fmla="*/ 5644908 h 6858000"/>
              <a:gd name="connsiteX378" fmla="*/ 3583827 w 7467600"/>
              <a:gd name="connsiteY378" fmla="*/ 6039215 h 6858000"/>
              <a:gd name="connsiteX379" fmla="*/ 3547861 w 7467600"/>
              <a:gd name="connsiteY379" fmla="*/ 6129609 h 6858000"/>
              <a:gd name="connsiteX380" fmla="*/ 3490905 w 7467600"/>
              <a:gd name="connsiteY380" fmla="*/ 6277660 h 6858000"/>
              <a:gd name="connsiteX381" fmla="*/ 3455859 w 7467600"/>
              <a:gd name="connsiteY381" fmla="*/ 6391301 h 6858000"/>
              <a:gd name="connsiteX382" fmla="*/ 3429112 w 7467600"/>
              <a:gd name="connsiteY382" fmla="*/ 6479469 h 6858000"/>
              <a:gd name="connsiteX383" fmla="*/ 3304862 w 7467600"/>
              <a:gd name="connsiteY383" fmla="*/ 6796476 h 6858000"/>
              <a:gd name="connsiteX384" fmla="*/ 3276071 w 7467600"/>
              <a:gd name="connsiteY384" fmla="*/ 6858000 h 6858000"/>
              <a:gd name="connsiteX385" fmla="*/ 3240805 w 7467600"/>
              <a:gd name="connsiteY385" fmla="*/ 6858000 h 6858000"/>
              <a:gd name="connsiteX386" fmla="*/ 3275917 w 7467600"/>
              <a:gd name="connsiteY386" fmla="*/ 6783192 h 6858000"/>
              <a:gd name="connsiteX387" fmla="*/ 3399358 w 7467600"/>
              <a:gd name="connsiteY387" fmla="*/ 6469011 h 6858000"/>
              <a:gd name="connsiteX388" fmla="*/ 3425650 w 7467600"/>
              <a:gd name="connsiteY388" fmla="*/ 6381333 h 6858000"/>
              <a:gd name="connsiteX389" fmla="*/ 3460661 w 7467600"/>
              <a:gd name="connsiteY389" fmla="*/ 6266763 h 6858000"/>
              <a:gd name="connsiteX390" fmla="*/ 3518021 w 7467600"/>
              <a:gd name="connsiteY390" fmla="*/ 6117298 h 6858000"/>
              <a:gd name="connsiteX391" fmla="*/ 3554035 w 7467600"/>
              <a:gd name="connsiteY391" fmla="*/ 6027832 h 6858000"/>
              <a:gd name="connsiteX392" fmla="*/ 3677174 w 7467600"/>
              <a:gd name="connsiteY392" fmla="*/ 5636351 h 6858000"/>
              <a:gd name="connsiteX393" fmla="*/ 3698819 w 7467600"/>
              <a:gd name="connsiteY393" fmla="*/ 5560503 h 6858000"/>
              <a:gd name="connsiteX394" fmla="*/ 3702094 w 7467600"/>
              <a:gd name="connsiteY394" fmla="*/ 5549194 h 6858000"/>
              <a:gd name="connsiteX395" fmla="*/ 3398355 w 7467600"/>
              <a:gd name="connsiteY395" fmla="*/ 6094603 h 6858000"/>
              <a:gd name="connsiteX396" fmla="*/ 3193941 w 7467600"/>
              <a:gd name="connsiteY396" fmla="*/ 6798775 h 6858000"/>
              <a:gd name="connsiteX397" fmla="*/ 3184140 w 7467600"/>
              <a:gd name="connsiteY397" fmla="*/ 6858000 h 6858000"/>
              <a:gd name="connsiteX398" fmla="*/ 3099978 w 7467600"/>
              <a:gd name="connsiteY398" fmla="*/ 6858000 h 6858000"/>
              <a:gd name="connsiteX399" fmla="*/ 3101556 w 7467600"/>
              <a:gd name="connsiteY399" fmla="*/ 6843337 h 6858000"/>
              <a:gd name="connsiteX400" fmla="*/ 3370162 w 7467600"/>
              <a:gd name="connsiteY400" fmla="*/ 5785550 h 6858000"/>
              <a:gd name="connsiteX401" fmla="*/ 3746477 w 7467600"/>
              <a:gd name="connsiteY401" fmla="*/ 5377889 h 6858000"/>
              <a:gd name="connsiteX402" fmla="*/ 3863399 w 7467600"/>
              <a:gd name="connsiteY402" fmla="*/ 5087257 h 6858000"/>
              <a:gd name="connsiteX403" fmla="*/ 3968712 w 7467600"/>
              <a:gd name="connsiteY403" fmla="*/ 4913989 h 6858000"/>
              <a:gd name="connsiteX404" fmla="*/ 2792390 w 7467600"/>
              <a:gd name="connsiteY404" fmla="*/ 5382974 h 6858000"/>
              <a:gd name="connsiteX405" fmla="*/ 2714982 w 7467600"/>
              <a:gd name="connsiteY405" fmla="*/ 5427051 h 6858000"/>
              <a:gd name="connsiteX406" fmla="*/ 2813361 w 7467600"/>
              <a:gd name="connsiteY406" fmla="*/ 6023912 h 6858000"/>
              <a:gd name="connsiteX407" fmla="*/ 2688430 w 7467600"/>
              <a:gd name="connsiteY407" fmla="*/ 6801564 h 6858000"/>
              <a:gd name="connsiteX408" fmla="*/ 2629626 w 7467600"/>
              <a:gd name="connsiteY408" fmla="*/ 6763394 h 6858000"/>
              <a:gd name="connsiteX409" fmla="*/ 2565328 w 7467600"/>
              <a:gd name="connsiteY409" fmla="*/ 5516399 h 6858000"/>
              <a:gd name="connsiteX410" fmla="*/ 1922999 w 7467600"/>
              <a:gd name="connsiteY410" fmla="*/ 5980343 h 6858000"/>
              <a:gd name="connsiteX411" fmla="*/ 1950261 w 7467600"/>
              <a:gd name="connsiteY411" fmla="*/ 6405858 h 6858000"/>
              <a:gd name="connsiteX412" fmla="*/ 2365554 w 7467600"/>
              <a:gd name="connsiteY412" fmla="*/ 6759107 h 6858000"/>
              <a:gd name="connsiteX413" fmla="*/ 2424142 w 7467600"/>
              <a:gd name="connsiteY413" fmla="*/ 6858000 h 6858000"/>
              <a:gd name="connsiteX414" fmla="*/ 2395994 w 7467600"/>
              <a:gd name="connsiteY414" fmla="*/ 6858000 h 6858000"/>
              <a:gd name="connsiteX415" fmla="*/ 2392863 w 7467600"/>
              <a:gd name="connsiteY415" fmla="*/ 6852964 h 6858000"/>
              <a:gd name="connsiteX416" fmla="*/ 2017589 w 7467600"/>
              <a:gd name="connsiteY416" fmla="*/ 6493982 h 6858000"/>
              <a:gd name="connsiteX417" fmla="*/ 2147336 w 7467600"/>
              <a:gd name="connsiteY417" fmla="*/ 6594052 h 6858000"/>
              <a:gd name="connsiteX418" fmla="*/ 2207047 w 7467600"/>
              <a:gd name="connsiteY418" fmla="*/ 6654540 h 6858000"/>
              <a:gd name="connsiteX419" fmla="*/ 2299106 w 7467600"/>
              <a:gd name="connsiteY419" fmla="*/ 6778931 h 6858000"/>
              <a:gd name="connsiteX420" fmla="*/ 2314430 w 7467600"/>
              <a:gd name="connsiteY420" fmla="*/ 6801144 h 6858000"/>
              <a:gd name="connsiteX421" fmla="*/ 2352406 w 7467600"/>
              <a:gd name="connsiteY421" fmla="*/ 6858000 h 6858000"/>
              <a:gd name="connsiteX422" fmla="*/ 2314492 w 7467600"/>
              <a:gd name="connsiteY422" fmla="*/ 6858000 h 6858000"/>
              <a:gd name="connsiteX423" fmla="*/ 2288095 w 7467600"/>
              <a:gd name="connsiteY423" fmla="*/ 6818030 h 6858000"/>
              <a:gd name="connsiteX424" fmla="*/ 2272768 w 7467600"/>
              <a:gd name="connsiteY424" fmla="*/ 6795822 h 6858000"/>
              <a:gd name="connsiteX425" fmla="*/ 2182715 w 7467600"/>
              <a:gd name="connsiteY425" fmla="*/ 6675071 h 6858000"/>
              <a:gd name="connsiteX426" fmla="*/ 2032061 w 7467600"/>
              <a:gd name="connsiteY426" fmla="*/ 6541380 h 6858000"/>
              <a:gd name="connsiteX427" fmla="*/ 2257220 w 7467600"/>
              <a:gd name="connsiteY427" fmla="*/ 6826257 h 6858000"/>
              <a:gd name="connsiteX428" fmla="*/ 2281324 w 7467600"/>
              <a:gd name="connsiteY428" fmla="*/ 6858000 h 6858000"/>
              <a:gd name="connsiteX429" fmla="*/ 2242860 w 7467600"/>
              <a:gd name="connsiteY429" fmla="*/ 6858000 h 6858000"/>
              <a:gd name="connsiteX430" fmla="*/ 2232818 w 7467600"/>
              <a:gd name="connsiteY430" fmla="*/ 6844926 h 6858000"/>
              <a:gd name="connsiteX431" fmla="*/ 1990172 w 7467600"/>
              <a:gd name="connsiteY431" fmla="*/ 6542121 h 6858000"/>
              <a:gd name="connsiteX432" fmla="*/ 2124090 w 7467600"/>
              <a:gd name="connsiteY432" fmla="*/ 6761017 h 6858000"/>
              <a:gd name="connsiteX433" fmla="*/ 2200380 w 7467600"/>
              <a:gd name="connsiteY433" fmla="*/ 6858000 h 6858000"/>
              <a:gd name="connsiteX434" fmla="*/ 2147507 w 7467600"/>
              <a:gd name="connsiteY434" fmla="*/ 6858000 h 6858000"/>
              <a:gd name="connsiteX435" fmla="*/ 2070668 w 7467600"/>
              <a:gd name="connsiteY435" fmla="*/ 6761520 h 6858000"/>
              <a:gd name="connsiteX436" fmla="*/ 1975142 w 7467600"/>
              <a:gd name="connsiteY436" fmla="*/ 6585570 h 6858000"/>
              <a:gd name="connsiteX437" fmla="*/ 2050035 w 7467600"/>
              <a:gd name="connsiteY437" fmla="*/ 6813345 h 6858000"/>
              <a:gd name="connsiteX438" fmla="*/ 2063025 w 7467600"/>
              <a:gd name="connsiteY438" fmla="*/ 6858000 h 6858000"/>
              <a:gd name="connsiteX439" fmla="*/ 2021675 w 7467600"/>
              <a:gd name="connsiteY439" fmla="*/ 6858000 h 6858000"/>
              <a:gd name="connsiteX440" fmla="*/ 2019308 w 7467600"/>
              <a:gd name="connsiteY440" fmla="*/ 6847118 h 6858000"/>
              <a:gd name="connsiteX441" fmla="*/ 1938835 w 7467600"/>
              <a:gd name="connsiteY441" fmla="*/ 6551160 h 6858000"/>
              <a:gd name="connsiteX442" fmla="*/ 1953230 w 7467600"/>
              <a:gd name="connsiteY442" fmla="*/ 6759699 h 6858000"/>
              <a:gd name="connsiteX443" fmla="*/ 1956763 w 7467600"/>
              <a:gd name="connsiteY443" fmla="*/ 6778191 h 6858000"/>
              <a:gd name="connsiteX444" fmla="*/ 1967925 w 7467600"/>
              <a:gd name="connsiteY444" fmla="*/ 6858000 h 6858000"/>
              <a:gd name="connsiteX445" fmla="*/ 1936622 w 7467600"/>
              <a:gd name="connsiteY445" fmla="*/ 6858000 h 6858000"/>
              <a:gd name="connsiteX446" fmla="*/ 1926261 w 7467600"/>
              <a:gd name="connsiteY446" fmla="*/ 6784064 h 6858000"/>
              <a:gd name="connsiteX447" fmla="*/ 1922724 w 7467600"/>
              <a:gd name="connsiteY447" fmla="*/ 6765577 h 6858000"/>
              <a:gd name="connsiteX448" fmla="*/ 1904650 w 7467600"/>
              <a:gd name="connsiteY448" fmla="*/ 6639616 h 6858000"/>
              <a:gd name="connsiteX449" fmla="*/ 1885273 w 7467600"/>
              <a:gd name="connsiteY449" fmla="*/ 6858000 h 6858000"/>
              <a:gd name="connsiteX450" fmla="*/ 1854363 w 7467600"/>
              <a:gd name="connsiteY450" fmla="*/ 6858000 h 6858000"/>
              <a:gd name="connsiteX451" fmla="*/ 1880391 w 7467600"/>
              <a:gd name="connsiteY451" fmla="*/ 6603796 h 6858000"/>
              <a:gd name="connsiteX452" fmla="*/ 1818273 w 7467600"/>
              <a:gd name="connsiteY452" fmla="*/ 6715729 h 6858000"/>
              <a:gd name="connsiteX453" fmla="*/ 1794691 w 7467600"/>
              <a:gd name="connsiteY453" fmla="*/ 6843239 h 6858000"/>
              <a:gd name="connsiteX454" fmla="*/ 1794914 w 7467600"/>
              <a:gd name="connsiteY454" fmla="*/ 6858000 h 6858000"/>
              <a:gd name="connsiteX455" fmla="*/ 1746128 w 7467600"/>
              <a:gd name="connsiteY455" fmla="*/ 6858000 h 6858000"/>
              <a:gd name="connsiteX456" fmla="*/ 1753934 w 7467600"/>
              <a:gd name="connsiteY456" fmla="*/ 6724796 h 6858000"/>
              <a:gd name="connsiteX457" fmla="*/ 1792053 w 7467600"/>
              <a:gd name="connsiteY457" fmla="*/ 6572396 h 6858000"/>
              <a:gd name="connsiteX458" fmla="*/ 1862248 w 7467600"/>
              <a:gd name="connsiteY458" fmla="*/ 6266397 h 6858000"/>
              <a:gd name="connsiteX459" fmla="*/ 1862250 w 7467600"/>
              <a:gd name="connsiteY459" fmla="*/ 6033531 h 6858000"/>
              <a:gd name="connsiteX460" fmla="*/ 1211999 w 7467600"/>
              <a:gd name="connsiteY460" fmla="*/ 6683610 h 6858000"/>
              <a:gd name="connsiteX461" fmla="*/ 1213266 w 7467600"/>
              <a:gd name="connsiteY461" fmla="*/ 6691947 h 6858000"/>
              <a:gd name="connsiteX462" fmla="*/ 1203370 w 7467600"/>
              <a:gd name="connsiteY462" fmla="*/ 6850676 h 6858000"/>
              <a:gd name="connsiteX463" fmla="*/ 1203671 w 7467600"/>
              <a:gd name="connsiteY463" fmla="*/ 6858000 h 6858000"/>
              <a:gd name="connsiteX464" fmla="*/ 1143180 w 7467600"/>
              <a:gd name="connsiteY464" fmla="*/ 6858000 h 6858000"/>
              <a:gd name="connsiteX465" fmla="*/ 1142176 w 7467600"/>
              <a:gd name="connsiteY465" fmla="*/ 6766045 h 6858000"/>
              <a:gd name="connsiteX466" fmla="*/ 1067484 w 7467600"/>
              <a:gd name="connsiteY466" fmla="*/ 6858000 h 6858000"/>
              <a:gd name="connsiteX467" fmla="*/ 953928 w 7467600"/>
              <a:gd name="connsiteY467" fmla="*/ 6858000 h 6858000"/>
              <a:gd name="connsiteX468" fmla="*/ 959715 w 7467600"/>
              <a:gd name="connsiteY468" fmla="*/ 6850185 h 6858000"/>
              <a:gd name="connsiteX469" fmla="*/ 1483788 w 7467600"/>
              <a:gd name="connsiteY469" fmla="*/ 6259174 h 6858000"/>
              <a:gd name="connsiteX470" fmla="*/ 1100671 w 7467600"/>
              <a:gd name="connsiteY470" fmla="*/ 6252137 h 6858000"/>
              <a:gd name="connsiteX471" fmla="*/ 1090144 w 7467600"/>
              <a:gd name="connsiteY471" fmla="*/ 6256748 h 6858000"/>
              <a:gd name="connsiteX472" fmla="*/ 1095872 w 7467600"/>
              <a:gd name="connsiteY472" fmla="*/ 6271892 h 6858000"/>
              <a:gd name="connsiteX473" fmla="*/ 262785 w 7467600"/>
              <a:gd name="connsiteY473" fmla="*/ 6845450 h 6858000"/>
              <a:gd name="connsiteX474" fmla="*/ 209968 w 7467600"/>
              <a:gd name="connsiteY474" fmla="*/ 6770713 h 6858000"/>
              <a:gd name="connsiteX475" fmla="*/ 873460 w 7467600"/>
              <a:gd name="connsiteY475" fmla="*/ 6253768 h 6858000"/>
              <a:gd name="connsiteX476" fmla="*/ 192686 w 7467600"/>
              <a:gd name="connsiteY476" fmla="*/ 5849257 h 6858000"/>
              <a:gd name="connsiteX477" fmla="*/ 4696 w 7467600"/>
              <a:gd name="connsiteY477" fmla="*/ 5697668 h 6858000"/>
              <a:gd name="connsiteX478" fmla="*/ 0 w 7467600"/>
              <a:gd name="connsiteY478" fmla="*/ 5689984 h 6858000"/>
              <a:gd name="connsiteX479" fmla="*/ 0 w 7467600"/>
              <a:gd name="connsiteY479" fmla="*/ 5513472 h 6858000"/>
              <a:gd name="connsiteX480" fmla="*/ 174101 w 7467600"/>
              <a:gd name="connsiteY480" fmla="*/ 5620277 h 6858000"/>
              <a:gd name="connsiteX481" fmla="*/ 891800 w 7467600"/>
              <a:gd name="connsiteY481" fmla="*/ 6036935 h 6858000"/>
              <a:gd name="connsiteX482" fmla="*/ 1072219 w 7467600"/>
              <a:gd name="connsiteY482" fmla="*/ 6169443 h 6858000"/>
              <a:gd name="connsiteX483" fmla="*/ 1074117 w 7467600"/>
              <a:gd name="connsiteY483" fmla="*/ 6170301 h 6858000"/>
              <a:gd name="connsiteX484" fmla="*/ 1083114 w 7467600"/>
              <a:gd name="connsiteY484" fmla="*/ 6174131 h 6858000"/>
              <a:gd name="connsiteX485" fmla="*/ 1543010 w 7467600"/>
              <a:gd name="connsiteY485" fmla="*/ 6191140 h 6858000"/>
              <a:gd name="connsiteX486" fmla="*/ 1551080 w 7467600"/>
              <a:gd name="connsiteY486" fmla="*/ 6195006 h 6858000"/>
              <a:gd name="connsiteX487" fmla="*/ 2345443 w 7467600"/>
              <a:gd name="connsiteY487" fmla="*/ 5549882 h 6858000"/>
              <a:gd name="connsiteX488" fmla="*/ 1721499 w 7467600"/>
              <a:gd name="connsiteY488" fmla="*/ 5599969 h 6858000"/>
              <a:gd name="connsiteX489" fmla="*/ 767716 w 7467600"/>
              <a:gd name="connsiteY489" fmla="*/ 5472768 h 6858000"/>
              <a:gd name="connsiteX490" fmla="*/ 722147 w 7467600"/>
              <a:gd name="connsiteY490" fmla="*/ 5393091 h 6858000"/>
              <a:gd name="connsiteX491" fmla="*/ 1485552 w 7467600"/>
              <a:gd name="connsiteY491" fmla="*/ 5313202 h 6858000"/>
              <a:gd name="connsiteX492" fmla="*/ 2143004 w 7467600"/>
              <a:gd name="connsiteY492" fmla="*/ 5402420 h 6858000"/>
              <a:gd name="connsiteX493" fmla="*/ 1933391 w 7467600"/>
              <a:gd name="connsiteY493" fmla="*/ 5156971 h 6858000"/>
              <a:gd name="connsiteX494" fmla="*/ 1827118 w 7467600"/>
              <a:gd name="connsiteY494" fmla="*/ 4968410 h 6858000"/>
              <a:gd name="connsiteX495" fmla="*/ 1837349 w 7467600"/>
              <a:gd name="connsiteY495" fmla="*/ 4956357 h 6858000"/>
              <a:gd name="connsiteX496" fmla="*/ 2162835 w 7467600"/>
              <a:gd name="connsiteY496" fmla="*/ 5187853 h 6858000"/>
              <a:gd name="connsiteX497" fmla="*/ 2257167 w 7467600"/>
              <a:gd name="connsiteY497" fmla="*/ 5462123 h 6858000"/>
              <a:gd name="connsiteX498" fmla="*/ 2261598 w 7467600"/>
              <a:gd name="connsiteY498" fmla="*/ 5467998 h 6858000"/>
              <a:gd name="connsiteX499" fmla="*/ 2437177 w 7467600"/>
              <a:gd name="connsiteY499" fmla="*/ 5479608 h 6858000"/>
              <a:gd name="connsiteX500" fmla="*/ 2445247 w 7467600"/>
              <a:gd name="connsiteY500" fmla="*/ 5483476 h 6858000"/>
              <a:gd name="connsiteX501" fmla="*/ 2743626 w 7467600"/>
              <a:gd name="connsiteY501" fmla="*/ 5304819 h 6858000"/>
              <a:gd name="connsiteX502" fmla="*/ 3048102 w 7467600"/>
              <a:gd name="connsiteY502" fmla="*/ 5150595 h 6858000"/>
              <a:gd name="connsiteX503" fmla="*/ 1799414 w 7467600"/>
              <a:gd name="connsiteY503" fmla="*/ 4694732 h 6858000"/>
              <a:gd name="connsiteX504" fmla="*/ 1771735 w 7467600"/>
              <a:gd name="connsiteY504" fmla="*/ 4619929 h 6858000"/>
              <a:gd name="connsiteX505" fmla="*/ 3104273 w 7467600"/>
              <a:gd name="connsiteY505" fmla="*/ 5076159 h 6858000"/>
              <a:gd name="connsiteX506" fmla="*/ 3113245 w 7467600"/>
              <a:gd name="connsiteY506" fmla="*/ 5090705 h 6858000"/>
              <a:gd name="connsiteX507" fmla="*/ 3126294 w 7467600"/>
              <a:gd name="connsiteY507" fmla="*/ 5114400 h 6858000"/>
              <a:gd name="connsiteX508" fmla="*/ 3937433 w 7467600"/>
              <a:gd name="connsiteY508" fmla="*/ 4830473 h 6858000"/>
              <a:gd name="connsiteX509" fmla="*/ 3590475 w 7467600"/>
              <a:gd name="connsiteY509" fmla="*/ 4597974 h 6858000"/>
              <a:gd name="connsiteX510" fmla="*/ 3100264 w 7467600"/>
              <a:gd name="connsiteY510" fmla="*/ 4579845 h 6858000"/>
              <a:gd name="connsiteX511" fmla="*/ 2183576 w 7467600"/>
              <a:gd name="connsiteY511" fmla="*/ 4227150 h 6858000"/>
              <a:gd name="connsiteX512" fmla="*/ 2151029 w 7467600"/>
              <a:gd name="connsiteY512" fmla="*/ 4146947 h 6858000"/>
              <a:gd name="connsiteX513" fmla="*/ 3563434 w 7467600"/>
              <a:gd name="connsiteY513" fmla="*/ 4469115 h 6858000"/>
              <a:gd name="connsiteX514" fmla="*/ 3177952 w 7467600"/>
              <a:gd name="connsiteY514" fmla="*/ 3657386 h 6858000"/>
              <a:gd name="connsiteX515" fmla="*/ 3189263 w 7467600"/>
              <a:gd name="connsiteY515" fmla="*/ 3625726 h 6858000"/>
              <a:gd name="connsiteX516" fmla="*/ 3560912 w 7467600"/>
              <a:gd name="connsiteY516" fmla="*/ 4079863 h 6858000"/>
              <a:gd name="connsiteX517" fmla="*/ 3626636 w 7467600"/>
              <a:gd name="connsiteY517" fmla="*/ 4512230 h 6858000"/>
              <a:gd name="connsiteX518" fmla="*/ 3653088 w 7467600"/>
              <a:gd name="connsiteY518" fmla="*/ 4521417 h 6858000"/>
              <a:gd name="connsiteX519" fmla="*/ 3988128 w 7467600"/>
              <a:gd name="connsiteY519" fmla="*/ 4817267 h 6858000"/>
              <a:gd name="connsiteX520" fmla="*/ 4830582 w 7467600"/>
              <a:gd name="connsiteY520" fmla="*/ 4676000 h 6858000"/>
              <a:gd name="connsiteX521" fmla="*/ 4830100 w 7467600"/>
              <a:gd name="connsiteY521" fmla="*/ 4675554 h 6858000"/>
              <a:gd name="connsiteX522" fmla="*/ 4036318 w 7467600"/>
              <a:gd name="connsiteY522" fmla="*/ 4147013 h 6858000"/>
              <a:gd name="connsiteX523" fmla="*/ 3432098 w 7467600"/>
              <a:gd name="connsiteY523" fmla="*/ 3537312 h 6858000"/>
              <a:gd name="connsiteX524" fmla="*/ 3446761 w 7467600"/>
              <a:gd name="connsiteY524" fmla="*/ 3461278 h 6858000"/>
              <a:gd name="connsiteX525" fmla="*/ 4419733 w 7467600"/>
              <a:gd name="connsiteY525" fmla="*/ 3963555 h 6858000"/>
              <a:gd name="connsiteX526" fmla="*/ 4781371 w 7467600"/>
              <a:gd name="connsiteY526" fmla="*/ 4458604 h 6858000"/>
              <a:gd name="connsiteX527" fmla="*/ 4780440 w 7467600"/>
              <a:gd name="connsiteY527" fmla="*/ 4470290 h 6858000"/>
              <a:gd name="connsiteX528" fmla="*/ 4898954 w 7467600"/>
              <a:gd name="connsiteY528" fmla="*/ 4662092 h 6858000"/>
              <a:gd name="connsiteX529" fmla="*/ 4900699 w 7467600"/>
              <a:gd name="connsiteY529" fmla="*/ 4670867 h 6858000"/>
              <a:gd name="connsiteX530" fmla="*/ 5714511 w 7467600"/>
              <a:gd name="connsiteY530" fmla="*/ 4663483 h 6858000"/>
              <a:gd name="connsiteX531" fmla="*/ 5464793 w 7467600"/>
              <a:gd name="connsiteY531" fmla="*/ 4393556 h 6858000"/>
              <a:gd name="connsiteX532" fmla="*/ 5461897 w 7467600"/>
              <a:gd name="connsiteY532" fmla="*/ 4390879 h 6858000"/>
              <a:gd name="connsiteX533" fmla="*/ 4294126 w 7467600"/>
              <a:gd name="connsiteY533" fmla="*/ 3303048 h 6858000"/>
              <a:gd name="connsiteX534" fmla="*/ 4305321 w 7467600"/>
              <a:gd name="connsiteY534" fmla="*/ 3256953 h 6858000"/>
              <a:gd name="connsiteX535" fmla="*/ 4949299 w 7467600"/>
              <a:gd name="connsiteY535" fmla="*/ 3766336 h 6858000"/>
              <a:gd name="connsiteX536" fmla="*/ 5291452 w 7467600"/>
              <a:gd name="connsiteY536" fmla="*/ 4076801 h 6858000"/>
              <a:gd name="connsiteX537" fmla="*/ 5434998 w 7467600"/>
              <a:gd name="connsiteY537" fmla="*/ 4254100 h 6858000"/>
              <a:gd name="connsiteX538" fmla="*/ 5351015 w 7467600"/>
              <a:gd name="connsiteY538" fmla="*/ 3760989 h 6858000"/>
              <a:gd name="connsiteX539" fmla="*/ 5413780 w 7467600"/>
              <a:gd name="connsiteY539" fmla="*/ 2966265 h 6858000"/>
              <a:gd name="connsiteX540" fmla="*/ 5425627 w 7467600"/>
              <a:gd name="connsiteY540" fmla="*/ 2954192 h 6858000"/>
              <a:gd name="connsiteX541" fmla="*/ 6604735 w 7467600"/>
              <a:gd name="connsiteY541" fmla="*/ 2041381 h 6858000"/>
              <a:gd name="connsiteX542" fmla="*/ 7204487 w 7467600"/>
              <a:gd name="connsiteY542" fmla="*/ 2742112 h 6858000"/>
              <a:gd name="connsiteX543" fmla="*/ 7131592 w 7467600"/>
              <a:gd name="connsiteY543" fmla="*/ 2672096 h 6858000"/>
              <a:gd name="connsiteX544" fmla="*/ 6996344 w 7467600"/>
              <a:gd name="connsiteY544" fmla="*/ 2518310 h 6858000"/>
              <a:gd name="connsiteX545" fmla="*/ 6735495 w 7467600"/>
              <a:gd name="connsiteY545" fmla="*/ 2196890 h 6858000"/>
              <a:gd name="connsiteX546" fmla="*/ 6721901 w 7467600"/>
              <a:gd name="connsiteY546" fmla="*/ 2179274 h 6858000"/>
              <a:gd name="connsiteX547" fmla="*/ 6604735 w 7467600"/>
              <a:gd name="connsiteY547" fmla="*/ 2041381 h 6858000"/>
              <a:gd name="connsiteX548" fmla="*/ 6591670 w 7467600"/>
              <a:gd name="connsiteY548" fmla="*/ 1988277 h 6858000"/>
              <a:gd name="connsiteX549" fmla="*/ 6747349 w 7467600"/>
              <a:gd name="connsiteY549" fmla="*/ 2160069 h 6858000"/>
              <a:gd name="connsiteX550" fmla="*/ 6760943 w 7467600"/>
              <a:gd name="connsiteY550" fmla="*/ 2177686 h 6858000"/>
              <a:gd name="connsiteX551" fmla="*/ 7021065 w 7467600"/>
              <a:gd name="connsiteY551" fmla="*/ 2498102 h 6858000"/>
              <a:gd name="connsiteX552" fmla="*/ 7155223 w 7467600"/>
              <a:gd name="connsiteY552" fmla="*/ 2650386 h 6858000"/>
              <a:gd name="connsiteX553" fmla="*/ 7203167 w 7467600"/>
              <a:gd name="connsiteY553" fmla="*/ 2697288 h 6858000"/>
              <a:gd name="connsiteX554" fmla="*/ 6937703 w 7467600"/>
              <a:gd name="connsiteY554" fmla="*/ 2321981 h 6858000"/>
              <a:gd name="connsiteX555" fmla="*/ 6591670 w 7467600"/>
              <a:gd name="connsiteY555" fmla="*/ 1988277 h 6858000"/>
              <a:gd name="connsiteX556" fmla="*/ 5798671 w 7467600"/>
              <a:gd name="connsiteY556" fmla="*/ 1981601 h 6858000"/>
              <a:gd name="connsiteX557" fmla="*/ 5754709 w 7467600"/>
              <a:gd name="connsiteY557" fmla="*/ 2071454 h 6858000"/>
              <a:gd name="connsiteX558" fmla="*/ 5763044 w 7467600"/>
              <a:gd name="connsiteY558" fmla="*/ 2842206 h 6858000"/>
              <a:gd name="connsiteX559" fmla="*/ 5764974 w 7467600"/>
              <a:gd name="connsiteY559" fmla="*/ 2799609 h 6858000"/>
              <a:gd name="connsiteX560" fmla="*/ 5767665 w 7467600"/>
              <a:gd name="connsiteY560" fmla="*/ 2666409 h 6858000"/>
              <a:gd name="connsiteX561" fmla="*/ 5763055 w 7467600"/>
              <a:gd name="connsiteY561" fmla="*/ 2579705 h 6858000"/>
              <a:gd name="connsiteX562" fmla="*/ 5758079 w 7467600"/>
              <a:gd name="connsiteY562" fmla="*/ 2492508 h 6858000"/>
              <a:gd name="connsiteX563" fmla="*/ 5779325 w 7467600"/>
              <a:gd name="connsiteY563" fmla="*/ 2197069 h 6858000"/>
              <a:gd name="connsiteX564" fmla="*/ 5798671 w 7467600"/>
              <a:gd name="connsiteY564" fmla="*/ 1981601 h 6858000"/>
              <a:gd name="connsiteX565" fmla="*/ 5829202 w 7467600"/>
              <a:gd name="connsiteY565" fmla="*/ 1971679 h 6858000"/>
              <a:gd name="connsiteX566" fmla="*/ 5809558 w 7467600"/>
              <a:gd name="connsiteY566" fmla="*/ 2198043 h 6858000"/>
              <a:gd name="connsiteX567" fmla="*/ 5788653 w 7467600"/>
              <a:gd name="connsiteY567" fmla="*/ 2489430 h 6858000"/>
              <a:gd name="connsiteX568" fmla="*/ 5793439 w 7467600"/>
              <a:gd name="connsiteY568" fmla="*/ 2575235 h 6858000"/>
              <a:gd name="connsiteX569" fmla="*/ 5796837 w 7467600"/>
              <a:gd name="connsiteY569" fmla="*/ 2637633 h 6858000"/>
              <a:gd name="connsiteX570" fmla="*/ 5818614 w 7467600"/>
              <a:gd name="connsiteY570" fmla="*/ 2473055 h 6858000"/>
              <a:gd name="connsiteX571" fmla="*/ 5829202 w 7467600"/>
              <a:gd name="connsiteY571" fmla="*/ 1971679 h 6858000"/>
              <a:gd name="connsiteX572" fmla="*/ 5911389 w 7467600"/>
              <a:gd name="connsiteY572" fmla="*/ 1898371 h 6858000"/>
              <a:gd name="connsiteX573" fmla="*/ 6237627 w 7467600"/>
              <a:gd name="connsiteY573" fmla="*/ 2231921 h 6858000"/>
              <a:gd name="connsiteX574" fmla="*/ 5911389 w 7467600"/>
              <a:gd name="connsiteY574" fmla="*/ 1898371 h 6858000"/>
              <a:gd name="connsiteX575" fmla="*/ 6944437 w 7467600"/>
              <a:gd name="connsiteY575" fmla="*/ 1575402 h 6858000"/>
              <a:gd name="connsiteX576" fmla="*/ 6304730 w 7467600"/>
              <a:gd name="connsiteY576" fmla="*/ 1766654 h 6858000"/>
              <a:gd name="connsiteX577" fmla="*/ 6944437 w 7467600"/>
              <a:gd name="connsiteY577" fmla="*/ 1575402 h 6858000"/>
              <a:gd name="connsiteX578" fmla="*/ 7019523 w 7467600"/>
              <a:gd name="connsiteY578" fmla="*/ 1519450 h 6858000"/>
              <a:gd name="connsiteX579" fmla="*/ 6298091 w 7467600"/>
              <a:gd name="connsiteY579" fmla="*/ 1737122 h 6858000"/>
              <a:gd name="connsiteX580" fmla="*/ 7019523 w 7467600"/>
              <a:gd name="connsiteY580" fmla="*/ 1519450 h 6858000"/>
              <a:gd name="connsiteX581" fmla="*/ 2399523 w 7467600"/>
              <a:gd name="connsiteY581" fmla="*/ 1428234 h 6858000"/>
              <a:gd name="connsiteX582" fmla="*/ 2224982 w 7467600"/>
              <a:gd name="connsiteY582" fmla="*/ 1826201 h 6858000"/>
              <a:gd name="connsiteX583" fmla="*/ 2096099 w 7467600"/>
              <a:gd name="connsiteY583" fmla="*/ 2345900 h 6858000"/>
              <a:gd name="connsiteX584" fmla="*/ 2283317 w 7467600"/>
              <a:gd name="connsiteY584" fmla="*/ 1796925 h 6858000"/>
              <a:gd name="connsiteX585" fmla="*/ 2399523 w 7467600"/>
              <a:gd name="connsiteY585" fmla="*/ 1428234 h 6858000"/>
              <a:gd name="connsiteX586" fmla="*/ 2448558 w 7467600"/>
              <a:gd name="connsiteY586" fmla="*/ 1373435 h 6858000"/>
              <a:gd name="connsiteX587" fmla="*/ 2312521 w 7467600"/>
              <a:gd name="connsiteY587" fmla="*/ 1806140 h 6858000"/>
              <a:gd name="connsiteX588" fmla="*/ 2127533 w 7467600"/>
              <a:gd name="connsiteY588" fmla="*/ 2348380 h 6858000"/>
              <a:gd name="connsiteX589" fmla="*/ 2358080 w 7467600"/>
              <a:gd name="connsiteY589" fmla="*/ 1866134 h 6858000"/>
              <a:gd name="connsiteX590" fmla="*/ 2407436 w 7467600"/>
              <a:gd name="connsiteY590" fmla="*/ 1651070 h 6858000"/>
              <a:gd name="connsiteX591" fmla="*/ 2448558 w 7467600"/>
              <a:gd name="connsiteY591" fmla="*/ 1373435 h 6858000"/>
              <a:gd name="connsiteX592" fmla="*/ 278707 w 7467600"/>
              <a:gd name="connsiteY592" fmla="*/ 1352270 h 6858000"/>
              <a:gd name="connsiteX593" fmla="*/ 321570 w 7467600"/>
              <a:gd name="connsiteY593" fmla="*/ 1861610 h 6858000"/>
              <a:gd name="connsiteX594" fmla="*/ 294281 w 7467600"/>
              <a:gd name="connsiteY594" fmla="*/ 1440658 h 6858000"/>
              <a:gd name="connsiteX595" fmla="*/ 278707 w 7467600"/>
              <a:gd name="connsiteY595" fmla="*/ 1352270 h 6858000"/>
              <a:gd name="connsiteX596" fmla="*/ 1423821 w 7467600"/>
              <a:gd name="connsiteY596" fmla="*/ 1351958 h 6858000"/>
              <a:gd name="connsiteX597" fmla="*/ 1638521 w 7467600"/>
              <a:gd name="connsiteY597" fmla="*/ 1908470 h 6858000"/>
              <a:gd name="connsiteX598" fmla="*/ 1754199 w 7467600"/>
              <a:gd name="connsiteY598" fmla="*/ 2149284 h 6858000"/>
              <a:gd name="connsiteX599" fmla="*/ 1908359 w 7467600"/>
              <a:gd name="connsiteY599" fmla="*/ 2364988 h 6858000"/>
              <a:gd name="connsiteX600" fmla="*/ 1647661 w 7467600"/>
              <a:gd name="connsiteY600" fmla="*/ 1825945 h 6858000"/>
              <a:gd name="connsiteX601" fmla="*/ 1423821 w 7467600"/>
              <a:gd name="connsiteY601" fmla="*/ 1351958 h 6858000"/>
              <a:gd name="connsiteX602" fmla="*/ 1431890 w 7467600"/>
              <a:gd name="connsiteY602" fmla="*/ 1306475 h 6858000"/>
              <a:gd name="connsiteX603" fmla="*/ 1507597 w 7467600"/>
              <a:gd name="connsiteY603" fmla="*/ 1446132 h 6858000"/>
              <a:gd name="connsiteX604" fmla="*/ 1674586 w 7467600"/>
              <a:gd name="connsiteY604" fmla="*/ 1813832 h 6858000"/>
              <a:gd name="connsiteX605" fmla="*/ 1815950 w 7467600"/>
              <a:gd name="connsiteY605" fmla="*/ 2128564 h 6858000"/>
              <a:gd name="connsiteX606" fmla="*/ 1984242 w 7467600"/>
              <a:gd name="connsiteY606" fmla="*/ 2430829 h 6858000"/>
              <a:gd name="connsiteX607" fmla="*/ 2014023 w 7467600"/>
              <a:gd name="connsiteY607" fmla="*/ 2450995 h 6858000"/>
              <a:gd name="connsiteX608" fmla="*/ 1747337 w 7467600"/>
              <a:gd name="connsiteY608" fmla="*/ 1855264 h 6858000"/>
              <a:gd name="connsiteX609" fmla="*/ 1533749 w 7467600"/>
              <a:gd name="connsiteY609" fmla="*/ 1478656 h 6858000"/>
              <a:gd name="connsiteX610" fmla="*/ 1431890 w 7467600"/>
              <a:gd name="connsiteY610" fmla="*/ 1306475 h 6858000"/>
              <a:gd name="connsiteX611" fmla="*/ 5052692 w 7467600"/>
              <a:gd name="connsiteY611" fmla="*/ 1292994 h 6858000"/>
              <a:gd name="connsiteX612" fmla="*/ 5200661 w 7467600"/>
              <a:gd name="connsiteY612" fmla="*/ 1635186 h 6858000"/>
              <a:gd name="connsiteX613" fmla="*/ 5297138 w 7467600"/>
              <a:gd name="connsiteY613" fmla="*/ 1906351 h 6858000"/>
              <a:gd name="connsiteX614" fmla="*/ 5052692 w 7467600"/>
              <a:gd name="connsiteY614" fmla="*/ 1292994 h 6858000"/>
              <a:gd name="connsiteX615" fmla="*/ 5009948 w 7467600"/>
              <a:gd name="connsiteY615" fmla="*/ 1273619 h 6858000"/>
              <a:gd name="connsiteX616" fmla="*/ 5121777 w 7467600"/>
              <a:gd name="connsiteY616" fmla="*/ 1654213 h 6858000"/>
              <a:gd name="connsiteX617" fmla="*/ 5293545 w 7467600"/>
              <a:gd name="connsiteY617" fmla="*/ 2072247 h 6858000"/>
              <a:gd name="connsiteX618" fmla="*/ 5294042 w 7467600"/>
              <a:gd name="connsiteY618" fmla="*/ 2065019 h 6858000"/>
              <a:gd name="connsiteX619" fmla="*/ 5171936 w 7467600"/>
              <a:gd name="connsiteY619" fmla="*/ 1647613 h 6858000"/>
              <a:gd name="connsiteX620" fmla="*/ 5009948 w 7467600"/>
              <a:gd name="connsiteY620" fmla="*/ 1273619 h 6858000"/>
              <a:gd name="connsiteX621" fmla="*/ 655236 w 7467600"/>
              <a:gd name="connsiteY621" fmla="*/ 1268632 h 6858000"/>
              <a:gd name="connsiteX622" fmla="*/ 839521 w 7467600"/>
              <a:gd name="connsiteY622" fmla="*/ 1685315 h 6858000"/>
              <a:gd name="connsiteX623" fmla="*/ 1109416 w 7467600"/>
              <a:gd name="connsiteY623" fmla="*/ 2061663 h 6858000"/>
              <a:gd name="connsiteX624" fmla="*/ 1298300 w 7467600"/>
              <a:gd name="connsiteY624" fmla="*/ 2247742 h 6858000"/>
              <a:gd name="connsiteX625" fmla="*/ 1125871 w 7467600"/>
              <a:gd name="connsiteY625" fmla="*/ 1989513 h 6858000"/>
              <a:gd name="connsiteX626" fmla="*/ 981574 w 7467600"/>
              <a:gd name="connsiteY626" fmla="*/ 1783157 h 6858000"/>
              <a:gd name="connsiteX627" fmla="*/ 922198 w 7467600"/>
              <a:gd name="connsiteY627" fmla="*/ 1677437 h 6858000"/>
              <a:gd name="connsiteX628" fmla="*/ 869293 w 7467600"/>
              <a:gd name="connsiteY628" fmla="*/ 1583214 h 6858000"/>
              <a:gd name="connsiteX629" fmla="*/ 751431 w 7467600"/>
              <a:gd name="connsiteY629" fmla="*/ 1405731 h 6858000"/>
              <a:gd name="connsiteX630" fmla="*/ 655236 w 7467600"/>
              <a:gd name="connsiteY630" fmla="*/ 1268632 h 6858000"/>
              <a:gd name="connsiteX631" fmla="*/ 6516292 w 7467600"/>
              <a:gd name="connsiteY631" fmla="*/ 1263064 h 6858000"/>
              <a:gd name="connsiteX632" fmla="*/ 5736320 w 7467600"/>
              <a:gd name="connsiteY632" fmla="*/ 1501803 h 6858000"/>
              <a:gd name="connsiteX633" fmla="*/ 6516292 w 7467600"/>
              <a:gd name="connsiteY633" fmla="*/ 1263064 h 6858000"/>
              <a:gd name="connsiteX634" fmla="*/ 291466 w 7467600"/>
              <a:gd name="connsiteY634" fmla="*/ 1250369 h 6858000"/>
              <a:gd name="connsiteX635" fmla="*/ 323180 w 7467600"/>
              <a:gd name="connsiteY635" fmla="*/ 1435283 h 6858000"/>
              <a:gd name="connsiteX636" fmla="*/ 349381 w 7467600"/>
              <a:gd name="connsiteY636" fmla="*/ 1875041 h 6858000"/>
              <a:gd name="connsiteX637" fmla="*/ 374363 w 7467600"/>
              <a:gd name="connsiteY637" fmla="*/ 1506494 h 6858000"/>
              <a:gd name="connsiteX638" fmla="*/ 302168 w 7467600"/>
              <a:gd name="connsiteY638" fmla="*/ 1274495 h 6858000"/>
              <a:gd name="connsiteX639" fmla="*/ 291466 w 7467600"/>
              <a:gd name="connsiteY639" fmla="*/ 1250369 h 6858000"/>
              <a:gd name="connsiteX640" fmla="*/ 678222 w 7467600"/>
              <a:gd name="connsiteY640" fmla="*/ 1248670 h 6858000"/>
              <a:gd name="connsiteX641" fmla="*/ 775536 w 7467600"/>
              <a:gd name="connsiteY641" fmla="*/ 1388015 h 6858000"/>
              <a:gd name="connsiteX642" fmla="*/ 894529 w 7467600"/>
              <a:gd name="connsiteY642" fmla="*/ 1567739 h 6858000"/>
              <a:gd name="connsiteX643" fmla="*/ 948000 w 7467600"/>
              <a:gd name="connsiteY643" fmla="*/ 1663088 h 6858000"/>
              <a:gd name="connsiteX644" fmla="*/ 1006812 w 7467600"/>
              <a:gd name="connsiteY644" fmla="*/ 1767683 h 6858000"/>
              <a:gd name="connsiteX645" fmla="*/ 1149133 w 7467600"/>
              <a:gd name="connsiteY645" fmla="*/ 1971513 h 6858000"/>
              <a:gd name="connsiteX646" fmla="*/ 1333952 w 7467600"/>
              <a:gd name="connsiteY646" fmla="*/ 2251620 h 6858000"/>
              <a:gd name="connsiteX647" fmla="*/ 1337329 w 7467600"/>
              <a:gd name="connsiteY647" fmla="*/ 2258350 h 6858000"/>
              <a:gd name="connsiteX648" fmla="*/ 1014726 w 7467600"/>
              <a:gd name="connsiteY648" fmla="*/ 1615556 h 6858000"/>
              <a:gd name="connsiteX649" fmla="*/ 678222 w 7467600"/>
              <a:gd name="connsiteY649" fmla="*/ 1248670 h 6858000"/>
              <a:gd name="connsiteX650" fmla="*/ 6691602 w 7467600"/>
              <a:gd name="connsiteY650" fmla="*/ 1140573 h 6858000"/>
              <a:gd name="connsiteX651" fmla="*/ 6571100 w 7467600"/>
              <a:gd name="connsiteY651" fmla="*/ 1183662 h 6858000"/>
              <a:gd name="connsiteX652" fmla="*/ 6241687 w 7467600"/>
              <a:gd name="connsiteY652" fmla="*/ 1257600 h 6858000"/>
              <a:gd name="connsiteX653" fmla="*/ 5693009 w 7467600"/>
              <a:gd name="connsiteY653" fmla="*/ 1478256 h 6858000"/>
              <a:gd name="connsiteX654" fmla="*/ 6548420 w 7467600"/>
              <a:gd name="connsiteY654" fmla="*/ 1214599 h 6858000"/>
              <a:gd name="connsiteX655" fmla="*/ 6605473 w 7467600"/>
              <a:gd name="connsiteY655" fmla="*/ 1184686 h 6858000"/>
              <a:gd name="connsiteX656" fmla="*/ 6691602 w 7467600"/>
              <a:gd name="connsiteY656" fmla="*/ 1140573 h 6858000"/>
              <a:gd name="connsiteX657" fmla="*/ 4002475 w 7467600"/>
              <a:gd name="connsiteY657" fmla="*/ 1037802 h 6858000"/>
              <a:gd name="connsiteX658" fmla="*/ 4000324 w 7467600"/>
              <a:gd name="connsiteY658" fmla="*/ 1039362 h 6858000"/>
              <a:gd name="connsiteX659" fmla="*/ 4002862 w 7467600"/>
              <a:gd name="connsiteY659" fmla="*/ 1042866 h 6858000"/>
              <a:gd name="connsiteX660" fmla="*/ 4002475 w 7467600"/>
              <a:gd name="connsiteY660" fmla="*/ 1037802 h 6858000"/>
              <a:gd name="connsiteX661" fmla="*/ 506322 w 7467600"/>
              <a:gd name="connsiteY661" fmla="*/ 1020997 h 6858000"/>
              <a:gd name="connsiteX662" fmla="*/ 533068 w 7467600"/>
              <a:gd name="connsiteY662" fmla="*/ 1029409 h 6858000"/>
              <a:gd name="connsiteX663" fmla="*/ 1232525 w 7467600"/>
              <a:gd name="connsiteY663" fmla="*/ 1804675 h 6858000"/>
              <a:gd name="connsiteX664" fmla="*/ 1388858 w 7467600"/>
              <a:gd name="connsiteY664" fmla="*/ 2368011 h 6858000"/>
              <a:gd name="connsiteX665" fmla="*/ 1384098 w 7467600"/>
              <a:gd name="connsiteY665" fmla="*/ 2378125 h 6858000"/>
              <a:gd name="connsiteX666" fmla="*/ 1425393 w 7467600"/>
              <a:gd name="connsiteY666" fmla="*/ 2589124 h 6858000"/>
              <a:gd name="connsiteX667" fmla="*/ 1424001 w 7467600"/>
              <a:gd name="connsiteY667" fmla="*/ 2597541 h 6858000"/>
              <a:gd name="connsiteX668" fmla="*/ 2152729 w 7467600"/>
              <a:gd name="connsiteY668" fmla="*/ 2864487 h 6858000"/>
              <a:gd name="connsiteX669" fmla="*/ 2020609 w 7467600"/>
              <a:gd name="connsiteY669" fmla="*/ 2539671 h 6858000"/>
              <a:gd name="connsiteX670" fmla="*/ 2018920 w 7467600"/>
              <a:gd name="connsiteY670" fmla="*/ 2536309 h 6858000"/>
              <a:gd name="connsiteX671" fmla="*/ 1342441 w 7467600"/>
              <a:gd name="connsiteY671" fmla="*/ 1173017 h 6858000"/>
              <a:gd name="connsiteX672" fmla="*/ 1367925 w 7467600"/>
              <a:gd name="connsiteY672" fmla="*/ 1135648 h 6858000"/>
              <a:gd name="connsiteX673" fmla="*/ 1771401 w 7467600"/>
              <a:gd name="connsiteY673" fmla="*/ 1806673 h 6858000"/>
              <a:gd name="connsiteX674" fmla="*/ 1972385 w 7467600"/>
              <a:gd name="connsiteY674" fmla="*/ 2198735 h 6858000"/>
              <a:gd name="connsiteX675" fmla="*/ 2040892 w 7467600"/>
              <a:gd name="connsiteY675" fmla="*/ 2405205 h 6858000"/>
              <a:gd name="connsiteX676" fmla="*/ 2131689 w 7467600"/>
              <a:gd name="connsiteY676" fmla="*/ 1936926 h 6858000"/>
              <a:gd name="connsiteX677" fmla="*/ 2454820 w 7467600"/>
              <a:gd name="connsiteY677" fmla="*/ 1248808 h 6858000"/>
              <a:gd name="connsiteX678" fmla="*/ 2492512 w 7467600"/>
              <a:gd name="connsiteY678" fmla="*/ 1302920 h 6858000"/>
              <a:gd name="connsiteX679" fmla="*/ 2081216 w 7467600"/>
              <a:gd name="connsiteY679" fmla="*/ 2527513 h 6858000"/>
              <a:gd name="connsiteX680" fmla="*/ 2081211 w 7467600"/>
              <a:gd name="connsiteY680" fmla="*/ 2528916 h 6858000"/>
              <a:gd name="connsiteX681" fmla="*/ 2199067 w 7467600"/>
              <a:gd name="connsiteY681" fmla="*/ 2884061 h 6858000"/>
              <a:gd name="connsiteX682" fmla="*/ 3192586 w 7467600"/>
              <a:gd name="connsiteY682" fmla="*/ 3411496 h 6858000"/>
              <a:gd name="connsiteX683" fmla="*/ 3182620 w 7467600"/>
              <a:gd name="connsiteY683" fmla="*/ 3483279 h 6858000"/>
              <a:gd name="connsiteX684" fmla="*/ 2435119 w 7467600"/>
              <a:gd name="connsiteY684" fmla="*/ 3080173 h 6858000"/>
              <a:gd name="connsiteX685" fmla="*/ 2410152 w 7467600"/>
              <a:gd name="connsiteY685" fmla="*/ 3063751 h 6858000"/>
              <a:gd name="connsiteX686" fmla="*/ 2408099 w 7467600"/>
              <a:gd name="connsiteY686" fmla="*/ 3064403 h 6858000"/>
              <a:gd name="connsiteX687" fmla="*/ 2407218 w 7467600"/>
              <a:gd name="connsiteY687" fmla="*/ 3070324 h 6858000"/>
              <a:gd name="connsiteX688" fmla="*/ 2380138 w 7467600"/>
              <a:gd name="connsiteY688" fmla="*/ 3099341 h 6858000"/>
              <a:gd name="connsiteX689" fmla="*/ 1765923 w 7467600"/>
              <a:gd name="connsiteY689" fmla="*/ 3581043 h 6858000"/>
              <a:gd name="connsiteX690" fmla="*/ 1702258 w 7467600"/>
              <a:gd name="connsiteY690" fmla="*/ 3612286 h 6858000"/>
              <a:gd name="connsiteX691" fmla="*/ 1538370 w 7467600"/>
              <a:gd name="connsiteY691" fmla="*/ 3811804 h 6858000"/>
              <a:gd name="connsiteX692" fmla="*/ 542867 w 7467600"/>
              <a:gd name="connsiteY692" fmla="*/ 4944092 h 6858000"/>
              <a:gd name="connsiteX693" fmla="*/ 515800 w 7467600"/>
              <a:gd name="connsiteY693" fmla="*/ 4862180 h 6858000"/>
              <a:gd name="connsiteX694" fmla="*/ 909145 w 7467600"/>
              <a:gd name="connsiteY694" fmla="*/ 4199225 h 6858000"/>
              <a:gd name="connsiteX695" fmla="*/ 1214067 w 7467600"/>
              <a:gd name="connsiteY695" fmla="*/ 3908561 h 6858000"/>
              <a:gd name="connsiteX696" fmla="*/ 640967 w 7467600"/>
              <a:gd name="connsiteY696" fmla="*/ 4105601 h 6858000"/>
              <a:gd name="connsiteX697" fmla="*/ 112563 w 7467600"/>
              <a:gd name="connsiteY697" fmla="*/ 4396952 h 6858000"/>
              <a:gd name="connsiteX698" fmla="*/ 0 w 7467600"/>
              <a:gd name="connsiteY698" fmla="*/ 4466006 h 6858000"/>
              <a:gd name="connsiteX699" fmla="*/ 0 w 7467600"/>
              <a:gd name="connsiteY699" fmla="*/ 4233763 h 6858000"/>
              <a:gd name="connsiteX700" fmla="*/ 36881 w 7467600"/>
              <a:gd name="connsiteY700" fmla="*/ 4200118 h 6858000"/>
              <a:gd name="connsiteX701" fmla="*/ 910534 w 7467600"/>
              <a:gd name="connsiteY701" fmla="*/ 3629753 h 6858000"/>
              <a:gd name="connsiteX702" fmla="*/ 1578717 w 7467600"/>
              <a:gd name="connsiteY702" fmla="*/ 3575982 h 6858000"/>
              <a:gd name="connsiteX703" fmla="*/ 2338780 w 7467600"/>
              <a:gd name="connsiteY703" fmla="*/ 3033725 h 6858000"/>
              <a:gd name="connsiteX704" fmla="*/ 1807991 w 7467600"/>
              <a:gd name="connsiteY704" fmla="*/ 2807184 h 6858000"/>
              <a:gd name="connsiteX705" fmla="*/ 1416358 w 7467600"/>
              <a:gd name="connsiteY705" fmla="*/ 3112571 h 6858000"/>
              <a:gd name="connsiteX706" fmla="*/ 939066 w 7467600"/>
              <a:gd name="connsiteY706" fmla="*/ 3378798 h 6858000"/>
              <a:gd name="connsiteX707" fmla="*/ 115099 w 7467600"/>
              <a:gd name="connsiteY707" fmla="*/ 3607650 h 6858000"/>
              <a:gd name="connsiteX708" fmla="*/ 97284 w 7467600"/>
              <a:gd name="connsiteY708" fmla="*/ 3520393 h 6858000"/>
              <a:gd name="connsiteX709" fmla="*/ 922050 w 7467600"/>
              <a:gd name="connsiteY709" fmla="*/ 3074867 h 6858000"/>
              <a:gd name="connsiteX710" fmla="*/ 1405265 w 7467600"/>
              <a:gd name="connsiteY710" fmla="*/ 3016319 h 6858000"/>
              <a:gd name="connsiteX711" fmla="*/ 1407512 w 7467600"/>
              <a:gd name="connsiteY711" fmla="*/ 3018001 h 6858000"/>
              <a:gd name="connsiteX712" fmla="*/ 1726266 w 7467600"/>
              <a:gd name="connsiteY712" fmla="*/ 2777274 h 6858000"/>
              <a:gd name="connsiteX713" fmla="*/ 625390 w 7467600"/>
              <a:gd name="connsiteY713" fmla="*/ 2514541 h 6858000"/>
              <a:gd name="connsiteX714" fmla="*/ 619799 w 7467600"/>
              <a:gd name="connsiteY714" fmla="*/ 2527180 h 6858000"/>
              <a:gd name="connsiteX715" fmla="*/ 310030 w 7467600"/>
              <a:gd name="connsiteY715" fmla="*/ 2771818 h 6858000"/>
              <a:gd name="connsiteX716" fmla="*/ 173877 w 7467600"/>
              <a:gd name="connsiteY716" fmla="*/ 2937056 h 6858000"/>
              <a:gd name="connsiteX717" fmla="*/ 77889 w 7467600"/>
              <a:gd name="connsiteY717" fmla="*/ 3138440 h 6858000"/>
              <a:gd name="connsiteX718" fmla="*/ 0 w 7467600"/>
              <a:gd name="connsiteY718" fmla="*/ 3271395 h 6858000"/>
              <a:gd name="connsiteX719" fmla="*/ 0 w 7467600"/>
              <a:gd name="connsiteY719" fmla="*/ 3153002 h 6858000"/>
              <a:gd name="connsiteX720" fmla="*/ 2386 w 7467600"/>
              <a:gd name="connsiteY720" fmla="*/ 3149203 h 6858000"/>
              <a:gd name="connsiteX721" fmla="*/ 89753 w 7467600"/>
              <a:gd name="connsiteY721" fmla="*/ 2987702 h 6858000"/>
              <a:gd name="connsiteX722" fmla="*/ 76869 w 7467600"/>
              <a:gd name="connsiteY722" fmla="*/ 3005404 h 6858000"/>
              <a:gd name="connsiteX723" fmla="*/ 32049 w 7467600"/>
              <a:gd name="connsiteY723" fmla="*/ 3065814 h 6858000"/>
              <a:gd name="connsiteX724" fmla="*/ 0 w 7467600"/>
              <a:gd name="connsiteY724" fmla="*/ 3108744 h 6858000"/>
              <a:gd name="connsiteX725" fmla="*/ 0 w 7467600"/>
              <a:gd name="connsiteY725" fmla="*/ 3058059 h 6858000"/>
              <a:gd name="connsiteX726" fmla="*/ 7610 w 7467600"/>
              <a:gd name="connsiteY726" fmla="*/ 3047889 h 6858000"/>
              <a:gd name="connsiteX727" fmla="*/ 52419 w 7467600"/>
              <a:gd name="connsiteY727" fmla="*/ 2987479 h 6858000"/>
              <a:gd name="connsiteX728" fmla="*/ 59142 w 7467600"/>
              <a:gd name="connsiteY728" fmla="*/ 2978488 h 6858000"/>
              <a:gd name="connsiteX729" fmla="*/ 0 w 7467600"/>
              <a:gd name="connsiteY729" fmla="*/ 3015334 h 6858000"/>
              <a:gd name="connsiteX730" fmla="*/ 0 w 7467600"/>
              <a:gd name="connsiteY730" fmla="*/ 2914286 h 6858000"/>
              <a:gd name="connsiteX731" fmla="*/ 36383 w 7467600"/>
              <a:gd name="connsiteY731" fmla="*/ 2901128 h 6858000"/>
              <a:gd name="connsiteX732" fmla="*/ 156329 w 7467600"/>
              <a:gd name="connsiteY732" fmla="*/ 2840533 h 6858000"/>
              <a:gd name="connsiteX733" fmla="*/ 358355 w 7467600"/>
              <a:gd name="connsiteY733" fmla="*/ 2620471 h 6858000"/>
              <a:gd name="connsiteX734" fmla="*/ 510577 w 7467600"/>
              <a:gd name="connsiteY734" fmla="*/ 2501244 h 6858000"/>
              <a:gd name="connsiteX735" fmla="*/ 211967 w 7467600"/>
              <a:gd name="connsiteY735" fmla="*/ 2479171 h 6858000"/>
              <a:gd name="connsiteX736" fmla="*/ 0 w 7467600"/>
              <a:gd name="connsiteY736" fmla="*/ 2476398 h 6858000"/>
              <a:gd name="connsiteX737" fmla="*/ 0 w 7467600"/>
              <a:gd name="connsiteY737" fmla="*/ 2389189 h 6858000"/>
              <a:gd name="connsiteX738" fmla="*/ 103062 w 7467600"/>
              <a:gd name="connsiteY738" fmla="*/ 2389518 h 6858000"/>
              <a:gd name="connsiteX739" fmla="*/ 510734 w 7467600"/>
              <a:gd name="connsiteY739" fmla="*/ 2416201 h 6858000"/>
              <a:gd name="connsiteX740" fmla="*/ 279257 w 7467600"/>
              <a:gd name="connsiteY740" fmla="*/ 2092102 h 6858000"/>
              <a:gd name="connsiteX741" fmla="*/ 65265 w 7467600"/>
              <a:gd name="connsiteY741" fmla="*/ 2006049 h 6858000"/>
              <a:gd name="connsiteX742" fmla="*/ 0 w 7467600"/>
              <a:gd name="connsiteY742" fmla="*/ 1982532 h 6858000"/>
              <a:gd name="connsiteX743" fmla="*/ 0 w 7467600"/>
              <a:gd name="connsiteY743" fmla="*/ 1912789 h 6858000"/>
              <a:gd name="connsiteX744" fmla="*/ 97460 w 7467600"/>
              <a:gd name="connsiteY744" fmla="*/ 1953725 h 6858000"/>
              <a:gd name="connsiteX745" fmla="*/ 221272 w 7467600"/>
              <a:gd name="connsiteY745" fmla="*/ 1980766 h 6858000"/>
              <a:gd name="connsiteX746" fmla="*/ 116765 w 7467600"/>
              <a:gd name="connsiteY746" fmla="*/ 1911033 h 6858000"/>
              <a:gd name="connsiteX747" fmla="*/ 16405 w 7467600"/>
              <a:gd name="connsiteY747" fmla="*/ 1803412 h 6858000"/>
              <a:gd name="connsiteX748" fmla="*/ 0 w 7467600"/>
              <a:gd name="connsiteY748" fmla="*/ 1784777 h 6858000"/>
              <a:gd name="connsiteX749" fmla="*/ 0 w 7467600"/>
              <a:gd name="connsiteY749" fmla="*/ 1740082 h 6858000"/>
              <a:gd name="connsiteX750" fmla="*/ 39394 w 7467600"/>
              <a:gd name="connsiteY750" fmla="*/ 1784856 h 6858000"/>
              <a:gd name="connsiteX751" fmla="*/ 135813 w 7467600"/>
              <a:gd name="connsiteY751" fmla="*/ 1888838 h 6858000"/>
              <a:gd name="connsiteX752" fmla="*/ 242575 w 7467600"/>
              <a:gd name="connsiteY752" fmla="*/ 1958841 h 6858000"/>
              <a:gd name="connsiteX753" fmla="*/ 82197 w 7467600"/>
              <a:gd name="connsiteY753" fmla="*/ 1754826 h 6858000"/>
              <a:gd name="connsiteX754" fmla="*/ 0 w 7467600"/>
              <a:gd name="connsiteY754" fmla="*/ 1679650 h 6858000"/>
              <a:gd name="connsiteX755" fmla="*/ 0 w 7467600"/>
              <a:gd name="connsiteY755" fmla="*/ 1602463 h 6858000"/>
              <a:gd name="connsiteX756" fmla="*/ 84689 w 7467600"/>
              <a:gd name="connsiteY756" fmla="*/ 1677442 h 6858000"/>
              <a:gd name="connsiteX757" fmla="*/ 298437 w 7467600"/>
              <a:gd name="connsiteY757" fmla="*/ 1968019 h 6858000"/>
              <a:gd name="connsiteX758" fmla="*/ 227269 w 7467600"/>
              <a:gd name="connsiteY758" fmla="*/ 1114064 h 6858000"/>
              <a:gd name="connsiteX759" fmla="*/ 248003 w 7467600"/>
              <a:gd name="connsiteY759" fmla="*/ 1089613 h 6858000"/>
              <a:gd name="connsiteX760" fmla="*/ 427020 w 7467600"/>
              <a:gd name="connsiteY760" fmla="*/ 1619803 h 6858000"/>
              <a:gd name="connsiteX761" fmla="*/ 340345 w 7467600"/>
              <a:gd name="connsiteY761" fmla="*/ 2027739 h 6858000"/>
              <a:gd name="connsiteX762" fmla="*/ 360865 w 7467600"/>
              <a:gd name="connsiteY762" fmla="*/ 2044827 h 6858000"/>
              <a:gd name="connsiteX763" fmla="*/ 560414 w 7467600"/>
              <a:gd name="connsiteY763" fmla="*/ 2421457 h 6858000"/>
              <a:gd name="connsiteX764" fmla="*/ 1359703 w 7467600"/>
              <a:gd name="connsiteY764" fmla="*/ 2578554 h 6858000"/>
              <a:gd name="connsiteX765" fmla="*/ 1359422 w 7467600"/>
              <a:gd name="connsiteY765" fmla="*/ 2577994 h 6858000"/>
              <a:gd name="connsiteX766" fmla="*/ 828701 w 7467600"/>
              <a:gd name="connsiteY766" fmla="*/ 1839520 h 6858000"/>
              <a:gd name="connsiteX767" fmla="*/ 494427 w 7467600"/>
              <a:gd name="connsiteY767" fmla="*/ 1092333 h 6858000"/>
              <a:gd name="connsiteX768" fmla="*/ 506322 w 7467600"/>
              <a:gd name="connsiteY768" fmla="*/ 1020997 h 6858000"/>
              <a:gd name="connsiteX769" fmla="*/ 4570198 w 7467600"/>
              <a:gd name="connsiteY769" fmla="*/ 978081 h 6858000"/>
              <a:gd name="connsiteX770" fmla="*/ 4523691 w 7467600"/>
              <a:gd name="connsiteY770" fmla="*/ 1127776 h 6858000"/>
              <a:gd name="connsiteX771" fmla="*/ 4509875 w 7467600"/>
              <a:gd name="connsiteY771" fmla="*/ 1167552 h 6858000"/>
              <a:gd name="connsiteX772" fmla="*/ 4478168 w 7467600"/>
              <a:gd name="connsiteY772" fmla="*/ 1260735 h 6858000"/>
              <a:gd name="connsiteX773" fmla="*/ 4409309 w 7467600"/>
              <a:gd name="connsiteY773" fmla="*/ 1666996 h 6858000"/>
              <a:gd name="connsiteX774" fmla="*/ 4370031 w 7467600"/>
              <a:gd name="connsiteY774" fmla="*/ 1955666 h 6858000"/>
              <a:gd name="connsiteX775" fmla="*/ 4570198 w 7467600"/>
              <a:gd name="connsiteY775" fmla="*/ 978081 h 6858000"/>
              <a:gd name="connsiteX776" fmla="*/ 4557898 w 7467600"/>
              <a:gd name="connsiteY776" fmla="*/ 900011 h 6858000"/>
              <a:gd name="connsiteX777" fmla="*/ 4344840 w 7467600"/>
              <a:gd name="connsiteY777" fmla="*/ 1922038 h 6858000"/>
              <a:gd name="connsiteX778" fmla="*/ 4378710 w 7467600"/>
              <a:gd name="connsiteY778" fmla="*/ 1665516 h 6858000"/>
              <a:gd name="connsiteX779" fmla="*/ 4448798 w 7467600"/>
              <a:gd name="connsiteY779" fmla="*/ 1253024 h 6858000"/>
              <a:gd name="connsiteX780" fmla="*/ 4480315 w 7467600"/>
              <a:gd name="connsiteY780" fmla="*/ 1158454 h 6858000"/>
              <a:gd name="connsiteX781" fmla="*/ 4494133 w 7467600"/>
              <a:gd name="connsiteY781" fmla="*/ 1118676 h 6858000"/>
              <a:gd name="connsiteX782" fmla="*/ 4557898 w 7467600"/>
              <a:gd name="connsiteY782" fmla="*/ 900011 h 6858000"/>
              <a:gd name="connsiteX783" fmla="*/ 5870151 w 7467600"/>
              <a:gd name="connsiteY783" fmla="*/ 898890 h 6858000"/>
              <a:gd name="connsiteX784" fmla="*/ 5861335 w 7467600"/>
              <a:gd name="connsiteY784" fmla="*/ 899177 h 6858000"/>
              <a:gd name="connsiteX785" fmla="*/ 5843702 w 7467600"/>
              <a:gd name="connsiteY785" fmla="*/ 899748 h 6858000"/>
              <a:gd name="connsiteX786" fmla="*/ 5651107 w 7467600"/>
              <a:gd name="connsiteY786" fmla="*/ 920306 h 6858000"/>
              <a:gd name="connsiteX787" fmla="*/ 5459407 w 7467600"/>
              <a:gd name="connsiteY787" fmla="*/ 940975 h 6858000"/>
              <a:gd name="connsiteX788" fmla="*/ 5374846 w 7467600"/>
              <a:gd name="connsiteY788" fmla="*/ 941988 h 6858000"/>
              <a:gd name="connsiteX789" fmla="*/ 5256105 w 7467600"/>
              <a:gd name="connsiteY789" fmla="*/ 945632 h 6858000"/>
              <a:gd name="connsiteX790" fmla="*/ 5107071 w 7467600"/>
              <a:gd name="connsiteY790" fmla="*/ 969720 h 6858000"/>
              <a:gd name="connsiteX791" fmla="*/ 4998681 w 7467600"/>
              <a:gd name="connsiteY791" fmla="*/ 988771 h 6858000"/>
              <a:gd name="connsiteX792" fmla="*/ 5870151 w 7467600"/>
              <a:gd name="connsiteY792" fmla="*/ 898890 h 6858000"/>
              <a:gd name="connsiteX793" fmla="*/ 5504425 w 7467600"/>
              <a:gd name="connsiteY793" fmla="*/ 848067 h 6858000"/>
              <a:gd name="connsiteX794" fmla="*/ 4968849 w 7467600"/>
              <a:gd name="connsiteY794" fmla="*/ 962318 h 6858000"/>
              <a:gd name="connsiteX795" fmla="*/ 5104039 w 7467600"/>
              <a:gd name="connsiteY795" fmla="*/ 940634 h 6858000"/>
              <a:gd name="connsiteX796" fmla="*/ 5256311 w 7467600"/>
              <a:gd name="connsiteY796" fmla="*/ 916490 h 6858000"/>
              <a:gd name="connsiteX797" fmla="*/ 5377381 w 7467600"/>
              <a:gd name="connsiteY797" fmla="*/ 912671 h 6858000"/>
              <a:gd name="connsiteX798" fmla="*/ 5460148 w 7467600"/>
              <a:gd name="connsiteY798" fmla="*/ 911442 h 6858000"/>
              <a:gd name="connsiteX799" fmla="*/ 5648971 w 7467600"/>
              <a:gd name="connsiteY799" fmla="*/ 891331 h 6858000"/>
              <a:gd name="connsiteX800" fmla="*/ 5844807 w 7467600"/>
              <a:gd name="connsiteY800" fmla="*/ 870718 h 6858000"/>
              <a:gd name="connsiteX801" fmla="*/ 5862975 w 7467600"/>
              <a:gd name="connsiteY801" fmla="*/ 869756 h 6858000"/>
              <a:gd name="connsiteX802" fmla="*/ 5920887 w 7467600"/>
              <a:gd name="connsiteY802" fmla="*/ 865929 h 6858000"/>
              <a:gd name="connsiteX803" fmla="*/ 5504425 w 7467600"/>
              <a:gd name="connsiteY803" fmla="*/ 848067 h 6858000"/>
              <a:gd name="connsiteX804" fmla="*/ 3607114 w 7467600"/>
              <a:gd name="connsiteY804" fmla="*/ 467441 h 6858000"/>
              <a:gd name="connsiteX805" fmla="*/ 3296242 w 7467600"/>
              <a:gd name="connsiteY805" fmla="*/ 807991 h 6858000"/>
              <a:gd name="connsiteX806" fmla="*/ 3174674 w 7467600"/>
              <a:gd name="connsiteY806" fmla="*/ 919759 h 6858000"/>
              <a:gd name="connsiteX807" fmla="*/ 3042978 w 7467600"/>
              <a:gd name="connsiteY807" fmla="*/ 1054894 h 6858000"/>
              <a:gd name="connsiteX808" fmla="*/ 2968914 w 7467600"/>
              <a:gd name="connsiteY808" fmla="*/ 1133756 h 6858000"/>
              <a:gd name="connsiteX809" fmla="*/ 3103823 w 7467600"/>
              <a:gd name="connsiteY809" fmla="*/ 1026814 h 6858000"/>
              <a:gd name="connsiteX810" fmla="*/ 3607114 w 7467600"/>
              <a:gd name="connsiteY810" fmla="*/ 467441 h 6858000"/>
              <a:gd name="connsiteX811" fmla="*/ 3744487 w 7467600"/>
              <a:gd name="connsiteY811" fmla="*/ 383136 h 6858000"/>
              <a:gd name="connsiteX812" fmla="*/ 3970213 w 7467600"/>
              <a:gd name="connsiteY812" fmla="*/ 995559 h 6858000"/>
              <a:gd name="connsiteX813" fmla="*/ 3744487 w 7467600"/>
              <a:gd name="connsiteY813" fmla="*/ 383136 h 6858000"/>
              <a:gd name="connsiteX814" fmla="*/ 3624562 w 7467600"/>
              <a:gd name="connsiteY814" fmla="*/ 367041 h 6858000"/>
              <a:gd name="connsiteX815" fmla="*/ 3489712 w 7467600"/>
              <a:gd name="connsiteY815" fmla="*/ 485386 h 6858000"/>
              <a:gd name="connsiteX816" fmla="*/ 3182994 w 7467600"/>
              <a:gd name="connsiteY816" fmla="*/ 828265 h 6858000"/>
              <a:gd name="connsiteX817" fmla="*/ 2892114 w 7467600"/>
              <a:gd name="connsiteY817" fmla="*/ 1172635 h 6858000"/>
              <a:gd name="connsiteX818" fmla="*/ 3021459 w 7467600"/>
              <a:gd name="connsiteY818" fmla="*/ 1035385 h 6858000"/>
              <a:gd name="connsiteX819" fmla="*/ 3153873 w 7467600"/>
              <a:gd name="connsiteY819" fmla="*/ 898971 h 6858000"/>
              <a:gd name="connsiteX820" fmla="*/ 3276511 w 7467600"/>
              <a:gd name="connsiteY820" fmla="*/ 786423 h 6858000"/>
              <a:gd name="connsiteX821" fmla="*/ 3584154 w 7467600"/>
              <a:gd name="connsiteY821" fmla="*/ 448218 h 6858000"/>
              <a:gd name="connsiteX822" fmla="*/ 3624562 w 7467600"/>
              <a:gd name="connsiteY822" fmla="*/ 367041 h 6858000"/>
              <a:gd name="connsiteX823" fmla="*/ 3766672 w 7467600"/>
              <a:gd name="connsiteY823" fmla="*/ 359429 h 6858000"/>
              <a:gd name="connsiteX824" fmla="*/ 3996338 w 7467600"/>
              <a:gd name="connsiteY824" fmla="*/ 968237 h 6858000"/>
              <a:gd name="connsiteX825" fmla="*/ 3766672 w 7467600"/>
              <a:gd name="connsiteY825" fmla="*/ 359429 h 6858000"/>
              <a:gd name="connsiteX826" fmla="*/ 5805386 w 7467600"/>
              <a:gd name="connsiteY826" fmla="*/ 239240 h 6858000"/>
              <a:gd name="connsiteX827" fmla="*/ 5736947 w 7467600"/>
              <a:gd name="connsiteY827" fmla="*/ 261367 h 6858000"/>
              <a:gd name="connsiteX828" fmla="*/ 5427012 w 7467600"/>
              <a:gd name="connsiteY828" fmla="*/ 311272 h 6858000"/>
              <a:gd name="connsiteX829" fmla="*/ 5147818 w 7467600"/>
              <a:gd name="connsiteY829" fmla="*/ 322112 h 6858000"/>
              <a:gd name="connsiteX830" fmla="*/ 5060854 w 7467600"/>
              <a:gd name="connsiteY830" fmla="*/ 311882 h 6858000"/>
              <a:gd name="connsiteX831" fmla="*/ 4945989 w 7467600"/>
              <a:gd name="connsiteY831" fmla="*/ 300516 h 6858000"/>
              <a:gd name="connsiteX832" fmla="*/ 5410479 w 7467600"/>
              <a:gd name="connsiteY832" fmla="*/ 348434 h 6858000"/>
              <a:gd name="connsiteX833" fmla="*/ 5805386 w 7467600"/>
              <a:gd name="connsiteY833" fmla="*/ 239240 h 6858000"/>
              <a:gd name="connsiteX834" fmla="*/ 5905192 w 7467600"/>
              <a:gd name="connsiteY834" fmla="*/ 163079 h 6858000"/>
              <a:gd name="connsiteX835" fmla="*/ 5865655 w 7467600"/>
              <a:gd name="connsiteY835" fmla="*/ 171901 h 6858000"/>
              <a:gd name="connsiteX836" fmla="*/ 5259740 w 7467600"/>
              <a:gd name="connsiteY836" fmla="*/ 257013 h 6858000"/>
              <a:gd name="connsiteX837" fmla="*/ 5208466 w 7467600"/>
              <a:gd name="connsiteY837" fmla="*/ 257550 h 6858000"/>
              <a:gd name="connsiteX838" fmla="*/ 4980204 w 7467600"/>
              <a:gd name="connsiteY838" fmla="*/ 271903 h 6858000"/>
              <a:gd name="connsiteX839" fmla="*/ 5068068 w 7467600"/>
              <a:gd name="connsiteY839" fmla="*/ 282244 h 6858000"/>
              <a:gd name="connsiteX840" fmla="*/ 5153231 w 7467600"/>
              <a:gd name="connsiteY840" fmla="*/ 292240 h 6858000"/>
              <a:gd name="connsiteX841" fmla="*/ 5426491 w 7467600"/>
              <a:gd name="connsiteY841" fmla="*/ 281128 h 6858000"/>
              <a:gd name="connsiteX842" fmla="*/ 5731212 w 7467600"/>
              <a:gd name="connsiteY842" fmla="*/ 231951 h 6858000"/>
              <a:gd name="connsiteX843" fmla="*/ 5905192 w 7467600"/>
              <a:gd name="connsiteY843" fmla="*/ 163079 h 6858000"/>
              <a:gd name="connsiteX844" fmla="*/ 5944437 w 7467600"/>
              <a:gd name="connsiteY844" fmla="*/ 113829 h 6858000"/>
              <a:gd name="connsiteX845" fmla="*/ 5825032 w 7467600"/>
              <a:gd name="connsiteY845" fmla="*/ 146405 h 6858000"/>
              <a:gd name="connsiteX846" fmla="*/ 4955599 w 7467600"/>
              <a:gd name="connsiteY846" fmla="*/ 247008 h 6858000"/>
              <a:gd name="connsiteX847" fmla="*/ 5210104 w 7467600"/>
              <a:gd name="connsiteY847" fmla="*/ 228123 h 6858000"/>
              <a:gd name="connsiteX848" fmla="*/ 5261015 w 7467600"/>
              <a:gd name="connsiteY848" fmla="*/ 227087 h 6858000"/>
              <a:gd name="connsiteX849" fmla="*/ 5861181 w 7467600"/>
              <a:gd name="connsiteY849" fmla="*/ 143093 h 6858000"/>
              <a:gd name="connsiteX850" fmla="*/ 5961252 w 7467600"/>
              <a:gd name="connsiteY850" fmla="*/ 114820 h 6858000"/>
              <a:gd name="connsiteX851" fmla="*/ 5944437 w 7467600"/>
              <a:gd name="connsiteY851" fmla="*/ 113829 h 6858000"/>
              <a:gd name="connsiteX852" fmla="*/ 3882765 w 7467600"/>
              <a:gd name="connsiteY852" fmla="*/ 0 h 6858000"/>
              <a:gd name="connsiteX853" fmla="*/ 3995099 w 7467600"/>
              <a:gd name="connsiteY853" fmla="*/ 0 h 6858000"/>
              <a:gd name="connsiteX854" fmla="*/ 4163818 w 7467600"/>
              <a:gd name="connsiteY854" fmla="*/ 234104 h 6858000"/>
              <a:gd name="connsiteX855" fmla="*/ 4172099 w 7467600"/>
              <a:gd name="connsiteY855" fmla="*/ 234207 h 6858000"/>
              <a:gd name="connsiteX856" fmla="*/ 4784282 w 7467600"/>
              <a:gd name="connsiteY856" fmla="*/ 276561 h 6858000"/>
              <a:gd name="connsiteX857" fmla="*/ 4801687 w 7467600"/>
              <a:gd name="connsiteY857" fmla="*/ 267764 h 6858000"/>
              <a:gd name="connsiteX858" fmla="*/ 6082788 w 7467600"/>
              <a:gd name="connsiteY858" fmla="*/ 64119 h 6858000"/>
              <a:gd name="connsiteX859" fmla="*/ 6099442 w 7467600"/>
              <a:gd name="connsiteY859" fmla="*/ 82568 h 6858000"/>
              <a:gd name="connsiteX860" fmla="*/ 4804137 w 7467600"/>
              <a:gd name="connsiteY860" fmla="*/ 320931 h 6858000"/>
              <a:gd name="connsiteX861" fmla="*/ 4227047 w 7467600"/>
              <a:gd name="connsiteY861" fmla="*/ 313415 h 6858000"/>
              <a:gd name="connsiteX862" fmla="*/ 4346041 w 7467600"/>
              <a:gd name="connsiteY862" fmla="*/ 456086 h 6858000"/>
              <a:gd name="connsiteX863" fmla="*/ 4870967 w 7467600"/>
              <a:gd name="connsiteY863" fmla="*/ 963061 h 6858000"/>
              <a:gd name="connsiteX864" fmla="*/ 4889647 w 7467600"/>
              <a:gd name="connsiteY864" fmla="*/ 957147 h 6858000"/>
              <a:gd name="connsiteX865" fmla="*/ 5422504 w 7467600"/>
              <a:gd name="connsiteY865" fmla="*/ 805191 h 6858000"/>
              <a:gd name="connsiteX866" fmla="*/ 6087656 w 7467600"/>
              <a:gd name="connsiteY866" fmla="*/ 826703 h 6858000"/>
              <a:gd name="connsiteX867" fmla="*/ 6058717 w 7467600"/>
              <a:gd name="connsiteY867" fmla="*/ 865992 h 6858000"/>
              <a:gd name="connsiteX868" fmla="*/ 4974153 w 7467600"/>
              <a:gd name="connsiteY868" fmla="*/ 1045456 h 6858000"/>
              <a:gd name="connsiteX869" fmla="*/ 5627835 w 7467600"/>
              <a:gd name="connsiteY869" fmla="*/ 1472077 h 6858000"/>
              <a:gd name="connsiteX870" fmla="*/ 5629817 w 7467600"/>
              <a:gd name="connsiteY870" fmla="*/ 1471412 h 6858000"/>
              <a:gd name="connsiteX871" fmla="*/ 5634124 w 7467600"/>
              <a:gd name="connsiteY871" fmla="*/ 1470572 h 6858000"/>
              <a:gd name="connsiteX872" fmla="*/ 5755832 w 7467600"/>
              <a:gd name="connsiteY872" fmla="*/ 1383886 h 6858000"/>
              <a:gd name="connsiteX873" fmla="*/ 6014186 w 7467600"/>
              <a:gd name="connsiteY873" fmla="*/ 1279799 h 6858000"/>
              <a:gd name="connsiteX874" fmla="*/ 6901619 w 7467600"/>
              <a:gd name="connsiteY874" fmla="*/ 1047874 h 6858000"/>
              <a:gd name="connsiteX875" fmla="*/ 6931566 w 7467600"/>
              <a:gd name="connsiteY875" fmla="*/ 1062034 h 6858000"/>
              <a:gd name="connsiteX876" fmla="*/ 5790982 w 7467600"/>
              <a:gd name="connsiteY876" fmla="*/ 1561380 h 6858000"/>
              <a:gd name="connsiteX877" fmla="*/ 6188971 w 7467600"/>
              <a:gd name="connsiteY877" fmla="*/ 1755168 h 6858000"/>
              <a:gd name="connsiteX878" fmla="*/ 6202446 w 7467600"/>
              <a:gd name="connsiteY878" fmla="*/ 1752268 h 6858000"/>
              <a:gd name="connsiteX879" fmla="*/ 7179560 w 7467600"/>
              <a:gd name="connsiteY879" fmla="*/ 1467551 h 6858000"/>
              <a:gd name="connsiteX880" fmla="*/ 7158730 w 7467600"/>
              <a:gd name="connsiteY880" fmla="*/ 1507835 h 6858000"/>
              <a:gd name="connsiteX881" fmla="*/ 6326959 w 7467600"/>
              <a:gd name="connsiteY881" fmla="*/ 1817686 h 6858000"/>
              <a:gd name="connsiteX882" fmla="*/ 6537433 w 7467600"/>
              <a:gd name="connsiteY882" fmla="*/ 1907790 h 6858000"/>
              <a:gd name="connsiteX883" fmla="*/ 6550221 w 7467600"/>
              <a:gd name="connsiteY883" fmla="*/ 1910729 h 6858000"/>
              <a:gd name="connsiteX884" fmla="*/ 6964438 w 7467600"/>
              <a:gd name="connsiteY884" fmla="*/ 2209505 h 6858000"/>
              <a:gd name="connsiteX885" fmla="*/ 7367862 w 7467600"/>
              <a:gd name="connsiteY885" fmla="*/ 2806833 h 6858000"/>
              <a:gd name="connsiteX886" fmla="*/ 7364329 w 7467600"/>
              <a:gd name="connsiteY886" fmla="*/ 2826907 h 6858000"/>
              <a:gd name="connsiteX887" fmla="*/ 7290545 w 7467600"/>
              <a:gd name="connsiteY887" fmla="*/ 2850663 h 6858000"/>
              <a:gd name="connsiteX888" fmla="*/ 6472036 w 7467600"/>
              <a:gd name="connsiteY888" fmla="*/ 1959003 h 6858000"/>
              <a:gd name="connsiteX889" fmla="*/ 5792897 w 7467600"/>
              <a:gd name="connsiteY889" fmla="*/ 1647747 h 6858000"/>
              <a:gd name="connsiteX890" fmla="*/ 5842751 w 7467600"/>
              <a:gd name="connsiteY890" fmla="*/ 1816112 h 6858000"/>
              <a:gd name="connsiteX891" fmla="*/ 5847424 w 7467600"/>
              <a:gd name="connsiteY891" fmla="*/ 1815776 h 6858000"/>
              <a:gd name="connsiteX892" fmla="*/ 6399821 w 7467600"/>
              <a:gd name="connsiteY892" fmla="*/ 2344799 h 6858000"/>
              <a:gd name="connsiteX893" fmla="*/ 6323232 w 7467600"/>
              <a:gd name="connsiteY893" fmla="*/ 2389634 h 6858000"/>
              <a:gd name="connsiteX894" fmla="*/ 5942958 w 7467600"/>
              <a:gd name="connsiteY894" fmla="*/ 2077708 h 6858000"/>
              <a:gd name="connsiteX895" fmla="*/ 5921559 w 7467600"/>
              <a:gd name="connsiteY895" fmla="*/ 2378596 h 6858000"/>
              <a:gd name="connsiteX896" fmla="*/ 5817651 w 7467600"/>
              <a:gd name="connsiteY896" fmla="*/ 3023919 h 6858000"/>
              <a:gd name="connsiteX897" fmla="*/ 5729634 w 7467600"/>
              <a:gd name="connsiteY897" fmla="*/ 3051849 h 6858000"/>
              <a:gd name="connsiteX898" fmla="*/ 5611018 w 7467600"/>
              <a:gd name="connsiteY898" fmla="*/ 2316769 h 6858000"/>
              <a:gd name="connsiteX899" fmla="*/ 5687608 w 7467600"/>
              <a:gd name="connsiteY899" fmla="*/ 2039972 h 6858000"/>
              <a:gd name="connsiteX900" fmla="*/ 5657554 w 7467600"/>
              <a:gd name="connsiteY900" fmla="*/ 1576445 h 6858000"/>
              <a:gd name="connsiteX901" fmla="*/ 5150475 w 7467600"/>
              <a:gd name="connsiteY901" fmla="*/ 1274012 h 6858000"/>
              <a:gd name="connsiteX902" fmla="*/ 5349142 w 7467600"/>
              <a:gd name="connsiteY902" fmla="*/ 2204405 h 6858000"/>
              <a:gd name="connsiteX903" fmla="*/ 5262214 w 7467600"/>
              <a:gd name="connsiteY903" fmla="*/ 2233836 h 6858000"/>
              <a:gd name="connsiteX904" fmla="*/ 4981539 w 7467600"/>
              <a:gd name="connsiteY904" fmla="*/ 1542201 h 6858000"/>
              <a:gd name="connsiteX905" fmla="*/ 4958461 w 7467600"/>
              <a:gd name="connsiteY905" fmla="*/ 1136957 h 6858000"/>
              <a:gd name="connsiteX906" fmla="*/ 4655015 w 7467600"/>
              <a:gd name="connsiteY906" fmla="*/ 891426 h 6858000"/>
              <a:gd name="connsiteX907" fmla="*/ 4348002 w 7467600"/>
              <a:gd name="connsiteY907" fmla="*/ 2205895 h 6858000"/>
              <a:gd name="connsiteX908" fmla="*/ 4262250 w 7467600"/>
              <a:gd name="connsiteY908" fmla="*/ 2219972 h 6858000"/>
              <a:gd name="connsiteX909" fmla="*/ 4550611 w 7467600"/>
              <a:gd name="connsiteY909" fmla="*/ 817540 h 6858000"/>
              <a:gd name="connsiteX910" fmla="*/ 4564418 w 7467600"/>
              <a:gd name="connsiteY910" fmla="*/ 808293 h 6858000"/>
              <a:gd name="connsiteX911" fmla="*/ 4266388 w 7467600"/>
              <a:gd name="connsiteY911" fmla="*/ 500083 h 6858000"/>
              <a:gd name="connsiteX912" fmla="*/ 4032842 w 7467600"/>
              <a:gd name="connsiteY912" fmla="*/ 211809 h 6858000"/>
              <a:gd name="connsiteX913" fmla="*/ 3882765 w 7467600"/>
              <a:gd name="connsiteY913" fmla="*/ 0 h 6858000"/>
              <a:gd name="connsiteX914" fmla="*/ 3721337 w 7467600"/>
              <a:gd name="connsiteY914" fmla="*/ 0 h 6858000"/>
              <a:gd name="connsiteX915" fmla="*/ 3797544 w 7467600"/>
              <a:gd name="connsiteY915" fmla="*/ 0 h 6858000"/>
              <a:gd name="connsiteX916" fmla="*/ 3775734 w 7467600"/>
              <a:gd name="connsiteY916" fmla="*/ 95131 h 6858000"/>
              <a:gd name="connsiteX917" fmla="*/ 3724807 w 7467600"/>
              <a:gd name="connsiteY917" fmla="*/ 272257 h 6858000"/>
              <a:gd name="connsiteX918" fmla="*/ 3726844 w 7467600"/>
              <a:gd name="connsiteY918" fmla="*/ 282988 h 6858000"/>
              <a:gd name="connsiteX919" fmla="*/ 3742664 w 7467600"/>
              <a:gd name="connsiteY919" fmla="*/ 279918 h 6858000"/>
              <a:gd name="connsiteX920" fmla="*/ 4103910 w 7467600"/>
              <a:gd name="connsiteY920" fmla="*/ 1161917 h 6858000"/>
              <a:gd name="connsiteX921" fmla="*/ 4020269 w 7467600"/>
              <a:gd name="connsiteY921" fmla="*/ 1200406 h 6858000"/>
              <a:gd name="connsiteX922" fmla="*/ 3674882 w 7467600"/>
              <a:gd name="connsiteY922" fmla="*/ 488524 h 6858000"/>
              <a:gd name="connsiteX923" fmla="*/ 3132682 w 7467600"/>
              <a:gd name="connsiteY923" fmla="*/ 1072284 h 6858000"/>
              <a:gd name="connsiteX924" fmla="*/ 2716346 w 7467600"/>
              <a:gd name="connsiteY924" fmla="*/ 1276376 h 6858000"/>
              <a:gd name="connsiteX925" fmla="*/ 2716772 w 7467600"/>
              <a:gd name="connsiteY925" fmla="*/ 1255462 h 6858000"/>
              <a:gd name="connsiteX926" fmla="*/ 3471096 w 7467600"/>
              <a:gd name="connsiteY926" fmla="*/ 437072 h 6858000"/>
              <a:gd name="connsiteX927" fmla="*/ 3639057 w 7467600"/>
              <a:gd name="connsiteY927" fmla="*/ 286334 h 6858000"/>
              <a:gd name="connsiteX928" fmla="*/ 3640309 w 7467600"/>
              <a:gd name="connsiteY928" fmla="*/ 284664 h 6858000"/>
              <a:gd name="connsiteX929" fmla="*/ 3646022 w 7467600"/>
              <a:gd name="connsiteY929" fmla="*/ 276711 h 6858000"/>
              <a:gd name="connsiteX930" fmla="*/ 3707943 w 7467600"/>
              <a:gd name="connsiteY930" fmla="*/ 65958 h 6858000"/>
              <a:gd name="connsiteX931" fmla="*/ 3721337 w 7467600"/>
              <a:gd name="connsiteY931" fmla="*/ 0 h 6858000"/>
              <a:gd name="connsiteX932" fmla="*/ 2867960 w 7467600"/>
              <a:gd name="connsiteY932" fmla="*/ 0 h 6858000"/>
              <a:gd name="connsiteX933" fmla="*/ 2926351 w 7467600"/>
              <a:gd name="connsiteY933" fmla="*/ 0 h 6858000"/>
              <a:gd name="connsiteX934" fmla="*/ 2902823 w 7467600"/>
              <a:gd name="connsiteY934" fmla="*/ 262929 h 6858000"/>
              <a:gd name="connsiteX935" fmla="*/ 2940663 w 7467600"/>
              <a:gd name="connsiteY935" fmla="*/ 140884 h 6858000"/>
              <a:gd name="connsiteX936" fmla="*/ 2947039 w 7467600"/>
              <a:gd name="connsiteY936" fmla="*/ 122524 h 6858000"/>
              <a:gd name="connsiteX937" fmla="*/ 2984316 w 7467600"/>
              <a:gd name="connsiteY937" fmla="*/ 0 h 6858000"/>
              <a:gd name="connsiteX938" fmla="*/ 3016114 w 7467600"/>
              <a:gd name="connsiteY938" fmla="*/ 0 h 6858000"/>
              <a:gd name="connsiteX939" fmla="*/ 2979949 w 7467600"/>
              <a:gd name="connsiteY939" fmla="*/ 119274 h 6858000"/>
              <a:gd name="connsiteX940" fmla="*/ 3023879 w 7467600"/>
              <a:gd name="connsiteY940" fmla="*/ 0 h 6858000"/>
              <a:gd name="connsiteX941" fmla="*/ 3105400 w 7467600"/>
              <a:gd name="connsiteY941" fmla="*/ 0 h 6858000"/>
              <a:gd name="connsiteX942" fmla="*/ 3094669 w 7467600"/>
              <a:gd name="connsiteY942" fmla="*/ 30308 h 6858000"/>
              <a:gd name="connsiteX943" fmla="*/ 2901945 w 7467600"/>
              <a:gd name="connsiteY943" fmla="*/ 466538 h 6858000"/>
              <a:gd name="connsiteX944" fmla="*/ 2815209 w 7467600"/>
              <a:gd name="connsiteY944" fmla="*/ 497361 h 6858000"/>
              <a:gd name="connsiteX945" fmla="*/ 2844845 w 7467600"/>
              <a:gd name="connsiteY945" fmla="*/ 127638 h 6858000"/>
              <a:gd name="connsiteX946" fmla="*/ 2867960 w 7467600"/>
              <a:gd name="connsiteY946" fmla="*/ 0 h 6858000"/>
              <a:gd name="connsiteX947" fmla="*/ 1057230 w 7467600"/>
              <a:gd name="connsiteY947" fmla="*/ 0 h 6858000"/>
              <a:gd name="connsiteX948" fmla="*/ 1111003 w 7467600"/>
              <a:gd name="connsiteY948" fmla="*/ 0 h 6858000"/>
              <a:gd name="connsiteX949" fmla="*/ 1125553 w 7467600"/>
              <a:gd name="connsiteY949" fmla="*/ 52588 h 6858000"/>
              <a:gd name="connsiteX950" fmla="*/ 1304276 w 7467600"/>
              <a:gd name="connsiteY950" fmla="*/ 476275 h 6858000"/>
              <a:gd name="connsiteX951" fmla="*/ 1492066 w 7467600"/>
              <a:gd name="connsiteY951" fmla="*/ 886333 h 6858000"/>
              <a:gd name="connsiteX952" fmla="*/ 1423698 w 7467600"/>
              <a:gd name="connsiteY952" fmla="*/ 710817 h 6858000"/>
              <a:gd name="connsiteX953" fmla="*/ 1357609 w 7467600"/>
              <a:gd name="connsiteY953" fmla="*/ 532892 h 6858000"/>
              <a:gd name="connsiteX954" fmla="*/ 1309550 w 7467600"/>
              <a:gd name="connsiteY954" fmla="*/ 374031 h 6858000"/>
              <a:gd name="connsiteX955" fmla="*/ 1193673 w 7467600"/>
              <a:gd name="connsiteY955" fmla="*/ 49533 h 6858000"/>
              <a:gd name="connsiteX956" fmla="*/ 1164391 w 7467600"/>
              <a:gd name="connsiteY956" fmla="*/ 0 h 6858000"/>
              <a:gd name="connsiteX957" fmla="*/ 1200666 w 7467600"/>
              <a:gd name="connsiteY957" fmla="*/ 0 h 6858000"/>
              <a:gd name="connsiteX958" fmla="*/ 1223408 w 7467600"/>
              <a:gd name="connsiteY958" fmla="*/ 38996 h 6858000"/>
              <a:gd name="connsiteX959" fmla="*/ 1339635 w 7467600"/>
              <a:gd name="connsiteY959" fmla="*/ 365517 h 6858000"/>
              <a:gd name="connsiteX960" fmla="*/ 1387469 w 7467600"/>
              <a:gd name="connsiteY960" fmla="*/ 523079 h 6858000"/>
              <a:gd name="connsiteX961" fmla="*/ 1452685 w 7467600"/>
              <a:gd name="connsiteY961" fmla="*/ 699806 h 6858000"/>
              <a:gd name="connsiteX962" fmla="*/ 1492092 w 7467600"/>
              <a:gd name="connsiteY962" fmla="*/ 800424 h 6858000"/>
              <a:gd name="connsiteX963" fmla="*/ 1455302 w 7467600"/>
              <a:gd name="connsiteY963" fmla="*/ 632913 h 6858000"/>
              <a:gd name="connsiteX964" fmla="*/ 1222336 w 7467600"/>
              <a:gd name="connsiteY964" fmla="*/ 9480 h 6858000"/>
              <a:gd name="connsiteX965" fmla="*/ 1214634 w 7467600"/>
              <a:gd name="connsiteY965" fmla="*/ 0 h 6858000"/>
              <a:gd name="connsiteX966" fmla="*/ 1289827 w 7467600"/>
              <a:gd name="connsiteY966" fmla="*/ 0 h 6858000"/>
              <a:gd name="connsiteX967" fmla="*/ 1321076 w 7467600"/>
              <a:gd name="connsiteY967" fmla="*/ 59722 h 6858000"/>
              <a:gd name="connsiteX968" fmla="*/ 1512579 w 7467600"/>
              <a:gd name="connsiteY968" fmla="*/ 626441 h 6858000"/>
              <a:gd name="connsiteX969" fmla="*/ 1506076 w 7467600"/>
              <a:gd name="connsiteY969" fmla="*/ 1089289 h 6858000"/>
              <a:gd name="connsiteX970" fmla="*/ 1486346 w 7467600"/>
              <a:gd name="connsiteY970" fmla="*/ 1079919 h 6858000"/>
              <a:gd name="connsiteX971" fmla="*/ 1070511 w 7467600"/>
              <a:gd name="connsiteY971" fmla="*/ 48609 h 6858000"/>
              <a:gd name="connsiteX972" fmla="*/ 1057230 w 7467600"/>
              <a:gd name="connsiteY972" fmla="*/ 0 h 6858000"/>
              <a:gd name="connsiteX973" fmla="*/ 43151 w 7467600"/>
              <a:gd name="connsiteY973" fmla="*/ 0 h 6858000"/>
              <a:gd name="connsiteX974" fmla="*/ 95283 w 7467600"/>
              <a:gd name="connsiteY974" fmla="*/ 0 h 6858000"/>
              <a:gd name="connsiteX975" fmla="*/ 300708 w 7467600"/>
              <a:gd name="connsiteY975" fmla="*/ 154571 h 6858000"/>
              <a:gd name="connsiteX976" fmla="*/ 530414 w 7467600"/>
              <a:gd name="connsiteY976" fmla="*/ 354673 h 6858000"/>
              <a:gd name="connsiteX977" fmla="*/ 333785 w 7467600"/>
              <a:gd name="connsiteY977" fmla="*/ 161564 h 6858000"/>
              <a:gd name="connsiteX978" fmla="*/ 147005 w 7467600"/>
              <a:gd name="connsiteY978" fmla="*/ 0 h 6858000"/>
              <a:gd name="connsiteX979" fmla="*/ 272509 w 7467600"/>
              <a:gd name="connsiteY979" fmla="*/ 0 h 6858000"/>
              <a:gd name="connsiteX980" fmla="*/ 326276 w 7467600"/>
              <a:gd name="connsiteY980" fmla="*/ 45847 h 6858000"/>
              <a:gd name="connsiteX981" fmla="*/ 823759 w 7467600"/>
              <a:gd name="connsiteY981" fmla="*/ 574145 h 6858000"/>
              <a:gd name="connsiteX982" fmla="*/ 811254 w 7467600"/>
              <a:gd name="connsiteY982" fmla="*/ 665546 h 6858000"/>
              <a:gd name="connsiteX983" fmla="*/ 154042 w 7467600"/>
              <a:gd name="connsiteY983" fmla="*/ 261522 h 6858000"/>
              <a:gd name="connsiteX984" fmla="*/ 13550 w 7467600"/>
              <a:gd name="connsiteY984" fmla="*/ 158423 h 6858000"/>
              <a:gd name="connsiteX985" fmla="*/ 0 w 7467600"/>
              <a:gd name="connsiteY985" fmla="*/ 146618 h 6858000"/>
              <a:gd name="connsiteX986" fmla="*/ 0 w 7467600"/>
              <a:gd name="connsiteY986" fmla="*/ 59161 h 6858000"/>
              <a:gd name="connsiteX987" fmla="*/ 45427 w 7467600"/>
              <a:gd name="connsiteY987" fmla="*/ 101078 h 6858000"/>
              <a:gd name="connsiteX988" fmla="*/ 630103 w 7467600"/>
              <a:gd name="connsiteY988" fmla="*/ 485885 h 6858000"/>
              <a:gd name="connsiteX989" fmla="*/ 532040 w 7467600"/>
              <a:gd name="connsiteY989" fmla="*/ 399359 h 6858000"/>
              <a:gd name="connsiteX990" fmla="*/ 517618 w 7467600"/>
              <a:gd name="connsiteY990" fmla="*/ 385726 h 6858000"/>
              <a:gd name="connsiteX991" fmla="*/ 285074 w 7467600"/>
              <a:gd name="connsiteY991" fmla="*/ 182755 h 6858000"/>
              <a:gd name="connsiteX992" fmla="*/ 43151 w 7467600"/>
              <a:gd name="connsiteY99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91022 w 7467600"/>
              <a:gd name="connsiteY134" fmla="*/ 5158141 h 6858000"/>
              <a:gd name="connsiteX135" fmla="*/ 7312201 w 7467600"/>
              <a:gd name="connsiteY135" fmla="*/ 5128278 h 6858000"/>
              <a:gd name="connsiteX136" fmla="*/ 1903353 w 7467600"/>
              <a:gd name="connsiteY136" fmla="*/ 5044827 h 6858000"/>
              <a:gd name="connsiteX137" fmla="*/ 1936931 w 7467600"/>
              <a:gd name="connsiteY137" fmla="*/ 5093954 h 6858000"/>
              <a:gd name="connsiteX138" fmla="*/ 2195868 w 7467600"/>
              <a:gd name="connsiteY138" fmla="*/ 5396574 h 6858000"/>
              <a:gd name="connsiteX139" fmla="*/ 2088852 w 7467600"/>
              <a:gd name="connsiteY139" fmla="*/ 5166123 h 6858000"/>
              <a:gd name="connsiteX140" fmla="*/ 1958241 w 7467600"/>
              <a:gd name="connsiteY140" fmla="*/ 5067955 h 6858000"/>
              <a:gd name="connsiteX141" fmla="*/ 1903353 w 7467600"/>
              <a:gd name="connsiteY141" fmla="*/ 5044827 h 6858000"/>
              <a:gd name="connsiteX142" fmla="*/ 1979378 w 7467600"/>
              <a:gd name="connsiteY142" fmla="*/ 4769504 h 6858000"/>
              <a:gd name="connsiteX143" fmla="*/ 2882120 w 7467600"/>
              <a:gd name="connsiteY143" fmla="*/ 5064547 h 6858000"/>
              <a:gd name="connsiteX144" fmla="*/ 2793103 w 7467600"/>
              <a:gd name="connsiteY144" fmla="*/ 5039699 h 6858000"/>
              <a:gd name="connsiteX145" fmla="*/ 2770041 w 7467600"/>
              <a:gd name="connsiteY145" fmla="*/ 5033634 h 6858000"/>
              <a:gd name="connsiteX146" fmla="*/ 1979378 w 7467600"/>
              <a:gd name="connsiteY146" fmla="*/ 4769504 h 6858000"/>
              <a:gd name="connsiteX147" fmla="*/ 1927410 w 7467600"/>
              <a:gd name="connsiteY147" fmla="*/ 4716164 h 6858000"/>
              <a:gd name="connsiteX148" fmla="*/ 1959587 w 7467600"/>
              <a:gd name="connsiteY148" fmla="*/ 4728849 h 6858000"/>
              <a:gd name="connsiteX149" fmla="*/ 2777707 w 7467600"/>
              <a:gd name="connsiteY149" fmla="*/ 5003991 h 6858000"/>
              <a:gd name="connsiteX150" fmla="*/ 2800768 w 7467600"/>
              <a:gd name="connsiteY150" fmla="*/ 5010056 h 6858000"/>
              <a:gd name="connsiteX151" fmla="*/ 2879408 w 7467600"/>
              <a:gd name="connsiteY151" fmla="*/ 5031590 h 6858000"/>
              <a:gd name="connsiteX152" fmla="*/ 2862295 w 7467600"/>
              <a:gd name="connsiteY152" fmla="*/ 5022958 h 6858000"/>
              <a:gd name="connsiteX153" fmla="*/ 2813343 w 7467600"/>
              <a:gd name="connsiteY153" fmla="*/ 4998369 h 6858000"/>
              <a:gd name="connsiteX154" fmla="*/ 2646245 w 7467600"/>
              <a:gd name="connsiteY154" fmla="*/ 4930999 h 6858000"/>
              <a:gd name="connsiteX155" fmla="*/ 1999243 w 7467600"/>
              <a:gd name="connsiteY155" fmla="*/ 4730524 h 6858000"/>
              <a:gd name="connsiteX156" fmla="*/ 1979527 w 7467600"/>
              <a:gd name="connsiteY156" fmla="*/ 4726651 h 6858000"/>
              <a:gd name="connsiteX157" fmla="*/ 1927410 w 7467600"/>
              <a:gd name="connsiteY157" fmla="*/ 4716164 h 6858000"/>
              <a:gd name="connsiteX158" fmla="*/ 1997014 w 7467600"/>
              <a:gd name="connsiteY158" fmla="*/ 4698007 h 6858000"/>
              <a:gd name="connsiteX159" fmla="*/ 2005458 w 7467600"/>
              <a:gd name="connsiteY159" fmla="*/ 4699540 h 6858000"/>
              <a:gd name="connsiteX160" fmla="*/ 2657186 w 7467600"/>
              <a:gd name="connsiteY160" fmla="*/ 4901687 h 6858000"/>
              <a:gd name="connsiteX161" fmla="*/ 2826662 w 7467600"/>
              <a:gd name="connsiteY161" fmla="*/ 4970362 h 6858000"/>
              <a:gd name="connsiteX162" fmla="*/ 2876100 w 7467600"/>
              <a:gd name="connsiteY162" fmla="*/ 4995397 h 6858000"/>
              <a:gd name="connsiteX163" fmla="*/ 3042600 w 7467600"/>
              <a:gd name="connsiteY163" fmla="*/ 5059532 h 6858000"/>
              <a:gd name="connsiteX164" fmla="*/ 1997014 w 7467600"/>
              <a:gd name="connsiteY164" fmla="*/ 4698007 h 6858000"/>
              <a:gd name="connsiteX165" fmla="*/ 2305292 w 7467600"/>
              <a:gd name="connsiteY165" fmla="*/ 4219492 h 6858000"/>
              <a:gd name="connsiteX166" fmla="*/ 3360922 w 7467600"/>
              <a:gd name="connsiteY166" fmla="*/ 4529373 h 6858000"/>
              <a:gd name="connsiteX167" fmla="*/ 3492420 w 7467600"/>
              <a:gd name="connsiteY167" fmla="*/ 4510145 h 6858000"/>
              <a:gd name="connsiteX168" fmla="*/ 3364086 w 7467600"/>
              <a:gd name="connsiteY168" fmla="*/ 4480340 h 6858000"/>
              <a:gd name="connsiteX169" fmla="*/ 3225818 w 7467600"/>
              <a:gd name="connsiteY169" fmla="*/ 4411822 h 6858000"/>
              <a:gd name="connsiteX170" fmla="*/ 3129696 w 7467600"/>
              <a:gd name="connsiteY170" fmla="*/ 4360704 h 6858000"/>
              <a:gd name="connsiteX171" fmla="*/ 2814545 w 7467600"/>
              <a:gd name="connsiteY171" fmla="*/ 4282955 h 6858000"/>
              <a:gd name="connsiteX172" fmla="*/ 2305292 w 7467600"/>
              <a:gd name="connsiteY172" fmla="*/ 4219492 h 6858000"/>
              <a:gd name="connsiteX173" fmla="*/ 2626982 w 7467600"/>
              <a:gd name="connsiteY173" fmla="*/ 4206450 h 6858000"/>
              <a:gd name="connsiteX174" fmla="*/ 2490617 w 7467600"/>
              <a:gd name="connsiteY174" fmla="*/ 4206951 h 6858000"/>
              <a:gd name="connsiteX175" fmla="*/ 2819869 w 7467600"/>
              <a:gd name="connsiteY175" fmla="*/ 4252936 h 6858000"/>
              <a:gd name="connsiteX176" fmla="*/ 3143018 w 7467600"/>
              <a:gd name="connsiteY176" fmla="*/ 4332698 h 6858000"/>
              <a:gd name="connsiteX177" fmla="*/ 3241520 w 7467600"/>
              <a:gd name="connsiteY177" fmla="*/ 4385112 h 6858000"/>
              <a:gd name="connsiteX178" fmla="*/ 3374575 w 7467600"/>
              <a:gd name="connsiteY178" fmla="*/ 4451517 h 6858000"/>
              <a:gd name="connsiteX179" fmla="*/ 3505221 w 7467600"/>
              <a:gd name="connsiteY179" fmla="*/ 4480757 h 6858000"/>
              <a:gd name="connsiteX180" fmla="*/ 2626982 w 7467600"/>
              <a:gd name="connsiteY180" fmla="*/ 4206450 h 6858000"/>
              <a:gd name="connsiteX181" fmla="*/ 1310106 w 7467600"/>
              <a:gd name="connsiteY181" fmla="*/ 3943217 h 6858000"/>
              <a:gd name="connsiteX182" fmla="*/ 854994 w 7467600"/>
              <a:gd name="connsiteY182" fmla="*/ 4399136 h 6858000"/>
              <a:gd name="connsiteX183" fmla="*/ 742462 w 7467600"/>
              <a:gd name="connsiteY183" fmla="*/ 4594648 h 6858000"/>
              <a:gd name="connsiteX184" fmla="*/ 820602 w 7467600"/>
              <a:gd name="connsiteY184" fmla="*/ 4485915 h 6858000"/>
              <a:gd name="connsiteX185" fmla="*/ 878295 w 7467600"/>
              <a:gd name="connsiteY185" fmla="*/ 4403594 h 6858000"/>
              <a:gd name="connsiteX186" fmla="*/ 1240607 w 7467600"/>
              <a:gd name="connsiteY186" fmla="*/ 4010401 h 6858000"/>
              <a:gd name="connsiteX187" fmla="*/ 1310106 w 7467600"/>
              <a:gd name="connsiteY187" fmla="*/ 3943217 h 6858000"/>
              <a:gd name="connsiteX188" fmla="*/ 1423113 w 7467600"/>
              <a:gd name="connsiteY188" fmla="*/ 3874565 h 6858000"/>
              <a:gd name="connsiteX189" fmla="*/ 1260565 w 7467600"/>
              <a:gd name="connsiteY189" fmla="*/ 4031982 h 6858000"/>
              <a:gd name="connsiteX190" fmla="*/ 901900 w 7467600"/>
              <a:gd name="connsiteY190" fmla="*/ 4421236 h 6858000"/>
              <a:gd name="connsiteX191" fmla="*/ 845044 w 7467600"/>
              <a:gd name="connsiteY191" fmla="*/ 4502436 h 6858000"/>
              <a:gd name="connsiteX192" fmla="*/ 685926 w 7467600"/>
              <a:gd name="connsiteY192" fmla="*/ 4703069 h 6858000"/>
              <a:gd name="connsiteX193" fmla="*/ 684248 w 7467600"/>
              <a:gd name="connsiteY193" fmla="*/ 4706721 h 6858000"/>
              <a:gd name="connsiteX194" fmla="*/ 1423113 w 7467600"/>
              <a:gd name="connsiteY194" fmla="*/ 3874565 h 6858000"/>
              <a:gd name="connsiteX195" fmla="*/ 3316479 w 7467600"/>
              <a:gd name="connsiteY195" fmla="*/ 3872136 h 6858000"/>
              <a:gd name="connsiteX196" fmla="*/ 3546806 w 7467600"/>
              <a:gd name="connsiteY196" fmla="*/ 4356139 h 6858000"/>
              <a:gd name="connsiteX197" fmla="*/ 3364433 w 7467600"/>
              <a:gd name="connsiteY197" fmla="*/ 3953121 h 6858000"/>
              <a:gd name="connsiteX198" fmla="*/ 3316479 w 7467600"/>
              <a:gd name="connsiteY198" fmla="*/ 3872136 h 6858000"/>
              <a:gd name="connsiteX199" fmla="*/ 3291335 w 7467600"/>
              <a:gd name="connsiteY199" fmla="*/ 3767420 h 6858000"/>
              <a:gd name="connsiteX200" fmla="*/ 3390805 w 7467600"/>
              <a:gd name="connsiteY200" fmla="*/ 3937163 h 6858000"/>
              <a:gd name="connsiteX201" fmla="*/ 3579062 w 7467600"/>
              <a:gd name="connsiteY201" fmla="*/ 4359040 h 6858000"/>
              <a:gd name="connsiteX202" fmla="*/ 3467355 w 7467600"/>
              <a:gd name="connsiteY202" fmla="*/ 3988130 h 6858000"/>
              <a:gd name="connsiteX203" fmla="*/ 3310753 w 7467600"/>
              <a:gd name="connsiteY203" fmla="*/ 3787140 h 6858000"/>
              <a:gd name="connsiteX204" fmla="*/ 3291335 w 7467600"/>
              <a:gd name="connsiteY204" fmla="*/ 3767420 h 6858000"/>
              <a:gd name="connsiteX205" fmla="*/ 1635889 w 7467600"/>
              <a:gd name="connsiteY205" fmla="*/ 3709494 h 6858000"/>
              <a:gd name="connsiteX206" fmla="*/ 1634800 w 7467600"/>
              <a:gd name="connsiteY206" fmla="*/ 3731111 h 6858000"/>
              <a:gd name="connsiteX207" fmla="*/ 1635889 w 7467600"/>
              <a:gd name="connsiteY207" fmla="*/ 3709494 h 6858000"/>
              <a:gd name="connsiteX208" fmla="*/ 1510397 w 7467600"/>
              <a:gd name="connsiteY208" fmla="*/ 3684705 h 6858000"/>
              <a:gd name="connsiteX209" fmla="*/ 1146550 w 7467600"/>
              <a:gd name="connsiteY209" fmla="*/ 3802012 h 6858000"/>
              <a:gd name="connsiteX210" fmla="*/ 698834 w 7467600"/>
              <a:gd name="connsiteY210" fmla="*/ 3952272 h 6858000"/>
              <a:gd name="connsiteX211" fmla="*/ 34256 w 7467600"/>
              <a:gd name="connsiteY211" fmla="*/ 4347603 h 6858000"/>
              <a:gd name="connsiteX212" fmla="*/ 527241 w 7467600"/>
              <a:gd name="connsiteY212" fmla="*/ 4065078 h 6858000"/>
              <a:gd name="connsiteX213" fmla="*/ 1510397 w 7467600"/>
              <a:gd name="connsiteY213" fmla="*/ 3684705 h 6858000"/>
              <a:gd name="connsiteX214" fmla="*/ 1313114 w 7467600"/>
              <a:gd name="connsiteY214" fmla="*/ 3655216 h 6858000"/>
              <a:gd name="connsiteX215" fmla="*/ 1109304 w 7467600"/>
              <a:gd name="connsiteY215" fmla="*/ 3669030 h 6858000"/>
              <a:gd name="connsiteX216" fmla="*/ 8129 w 7467600"/>
              <a:gd name="connsiteY216" fmla="*/ 4330519 h 6858000"/>
              <a:gd name="connsiteX217" fmla="*/ 687572 w 7467600"/>
              <a:gd name="connsiteY217" fmla="*/ 3925629 h 6858000"/>
              <a:gd name="connsiteX218" fmla="*/ 1138365 w 7467600"/>
              <a:gd name="connsiteY218" fmla="*/ 3774515 h 6858000"/>
              <a:gd name="connsiteX219" fmla="*/ 1505579 w 7467600"/>
              <a:gd name="connsiteY219" fmla="*/ 3655526 h 6858000"/>
              <a:gd name="connsiteX220" fmla="*/ 1313114 w 7467600"/>
              <a:gd name="connsiteY220" fmla="*/ 3655216 h 6858000"/>
              <a:gd name="connsiteX221" fmla="*/ 3655073 w 7467600"/>
              <a:gd name="connsiteY221" fmla="*/ 3650884 h 6858000"/>
              <a:gd name="connsiteX222" fmla="*/ 3989938 w 7467600"/>
              <a:gd name="connsiteY222" fmla="*/ 3991685 h 6858000"/>
              <a:gd name="connsiteX223" fmla="*/ 4393907 w 7467600"/>
              <a:gd name="connsiteY223" fmla="*/ 4261258 h 6858000"/>
              <a:gd name="connsiteX224" fmla="*/ 4648051 w 7467600"/>
              <a:gd name="connsiteY224" fmla="*/ 4374051 h 6858000"/>
              <a:gd name="connsiteX225" fmla="*/ 4383389 w 7467600"/>
              <a:gd name="connsiteY225" fmla="*/ 4184369 h 6858000"/>
              <a:gd name="connsiteX226" fmla="*/ 4165508 w 7467600"/>
              <a:gd name="connsiteY226" fmla="*/ 4035196 h 6858000"/>
              <a:gd name="connsiteX227" fmla="*/ 4068162 w 7467600"/>
              <a:gd name="connsiteY227" fmla="*/ 3953394 h 6858000"/>
              <a:gd name="connsiteX228" fmla="*/ 3981416 w 7467600"/>
              <a:gd name="connsiteY228" fmla="*/ 3880482 h 6858000"/>
              <a:gd name="connsiteX229" fmla="*/ 3800147 w 7467600"/>
              <a:gd name="connsiteY229" fmla="*/ 3749872 h 6858000"/>
              <a:gd name="connsiteX230" fmla="*/ 3655073 w 7467600"/>
              <a:gd name="connsiteY230" fmla="*/ 3650884 h 6858000"/>
              <a:gd name="connsiteX231" fmla="*/ 3670252 w 7467600"/>
              <a:gd name="connsiteY231" fmla="*/ 3622798 h 6858000"/>
              <a:gd name="connsiteX232" fmla="*/ 3817258 w 7467600"/>
              <a:gd name="connsiteY232" fmla="*/ 3723577 h 6858000"/>
              <a:gd name="connsiteX233" fmla="*/ 4000461 w 7467600"/>
              <a:gd name="connsiteY233" fmla="*/ 3855966 h 6858000"/>
              <a:gd name="connsiteX234" fmla="*/ 4088180 w 7467600"/>
              <a:gd name="connsiteY234" fmla="*/ 3929774 h 6858000"/>
              <a:gd name="connsiteX235" fmla="*/ 4184555 w 7467600"/>
              <a:gd name="connsiteY235" fmla="*/ 4010683 h 6858000"/>
              <a:gd name="connsiteX236" fmla="*/ 4399563 w 7467600"/>
              <a:gd name="connsiteY236" fmla="*/ 4158106 h 6858000"/>
              <a:gd name="connsiteX237" fmla="*/ 4684469 w 7467600"/>
              <a:gd name="connsiteY237" fmla="*/ 4364680 h 6858000"/>
              <a:gd name="connsiteX238" fmla="*/ 4690271 w 7467600"/>
              <a:gd name="connsiteY238" fmla="*/ 4370034 h 6858000"/>
              <a:gd name="connsiteX239" fmla="*/ 4136093 w 7467600"/>
              <a:gd name="connsiteY239" fmla="*/ 3858466 h 6858000"/>
              <a:gd name="connsiteX240" fmla="*/ 3670252 w 7467600"/>
              <a:gd name="connsiteY240" fmla="*/ 3622798 h 6858000"/>
              <a:gd name="connsiteX241" fmla="*/ 4440129 w 7467600"/>
              <a:gd name="connsiteY241" fmla="*/ 3448571 h 6858000"/>
              <a:gd name="connsiteX242" fmla="*/ 4856525 w 7467600"/>
              <a:gd name="connsiteY242" fmla="*/ 3915351 h 6858000"/>
              <a:gd name="connsiteX243" fmla="*/ 5059055 w 7467600"/>
              <a:gd name="connsiteY243" fmla="*/ 4108918 h 6858000"/>
              <a:gd name="connsiteX244" fmla="*/ 5290070 w 7467600"/>
              <a:gd name="connsiteY244" fmla="*/ 4263619 h 6858000"/>
              <a:gd name="connsiteX245" fmla="*/ 4834991 w 7467600"/>
              <a:gd name="connsiteY245" fmla="*/ 3830985 h 6858000"/>
              <a:gd name="connsiteX246" fmla="*/ 4440129 w 7467600"/>
              <a:gd name="connsiteY246" fmla="*/ 3448571 h 6858000"/>
              <a:gd name="connsiteX247" fmla="*/ 4441737 w 7467600"/>
              <a:gd name="connsiteY247" fmla="*/ 3399734 h 6858000"/>
              <a:gd name="connsiteX248" fmla="*/ 4431236 w 7467600"/>
              <a:gd name="connsiteY248" fmla="*/ 3400954 h 6858000"/>
              <a:gd name="connsiteX249" fmla="*/ 4557150 w 7467600"/>
              <a:gd name="connsiteY249" fmla="*/ 3510023 h 6858000"/>
              <a:gd name="connsiteX250" fmla="*/ 4856936 w 7467600"/>
              <a:gd name="connsiteY250" fmla="*/ 3809146 h 6858000"/>
              <a:gd name="connsiteX251" fmla="*/ 5111996 w 7467600"/>
              <a:gd name="connsiteY251" fmla="*/ 4065759 h 6858000"/>
              <a:gd name="connsiteX252" fmla="*/ 5388878 w 7467600"/>
              <a:gd name="connsiteY252" fmla="*/ 4300185 h 6858000"/>
              <a:gd name="connsiteX253" fmla="*/ 5425556 w 7467600"/>
              <a:gd name="connsiteY253" fmla="*/ 4308967 h 6858000"/>
              <a:gd name="connsiteX254" fmla="*/ 4943646 w 7467600"/>
              <a:gd name="connsiteY254" fmla="*/ 3822916 h 6858000"/>
              <a:gd name="connsiteX255" fmla="*/ 4594837 w 7467600"/>
              <a:gd name="connsiteY255" fmla="*/ 3532274 h 6858000"/>
              <a:gd name="connsiteX256" fmla="*/ 4441737 w 7467600"/>
              <a:gd name="connsiteY256" fmla="*/ 3399734 h 6858000"/>
              <a:gd name="connsiteX257" fmla="*/ 5425834 w 7467600"/>
              <a:gd name="connsiteY257" fmla="*/ 3162785 h 6858000"/>
              <a:gd name="connsiteX258" fmla="*/ 5401644 w 7467600"/>
              <a:gd name="connsiteY258" fmla="*/ 3617847 h 6858000"/>
              <a:gd name="connsiteX259" fmla="*/ 5467256 w 7467600"/>
              <a:gd name="connsiteY259" fmla="*/ 4175494 h 6858000"/>
              <a:gd name="connsiteX260" fmla="*/ 5448069 w 7467600"/>
              <a:gd name="connsiteY260" fmla="*/ 3567554 h 6858000"/>
              <a:gd name="connsiteX261" fmla="*/ 5425834 w 7467600"/>
              <a:gd name="connsiteY261" fmla="*/ 3162785 h 6858000"/>
              <a:gd name="connsiteX262" fmla="*/ 1318687 w 7467600"/>
              <a:gd name="connsiteY262" fmla="*/ 3113840 h 6858000"/>
              <a:gd name="connsiteX263" fmla="*/ 1066793 w 7467600"/>
              <a:gd name="connsiteY263" fmla="*/ 3212171 h 6858000"/>
              <a:gd name="connsiteX264" fmla="*/ 993319 w 7467600"/>
              <a:gd name="connsiteY264" fmla="*/ 3247648 h 6858000"/>
              <a:gd name="connsiteX265" fmla="*/ 853081 w 7467600"/>
              <a:gd name="connsiteY265" fmla="*/ 3312410 h 6858000"/>
              <a:gd name="connsiteX266" fmla="*/ 805957 w 7467600"/>
              <a:gd name="connsiteY266" fmla="*/ 3330443 h 6858000"/>
              <a:gd name="connsiteX267" fmla="*/ 1318687 w 7467600"/>
              <a:gd name="connsiteY267" fmla="*/ 3113840 h 6858000"/>
              <a:gd name="connsiteX268" fmla="*/ 5453702 w 7467600"/>
              <a:gd name="connsiteY268" fmla="*/ 3090882 h 6858000"/>
              <a:gd name="connsiteX269" fmla="*/ 5480135 w 7467600"/>
              <a:gd name="connsiteY269" fmla="*/ 3565802 h 6858000"/>
              <a:gd name="connsiteX270" fmla="*/ 5499023 w 7467600"/>
              <a:gd name="connsiteY270" fmla="*/ 4166310 h 6858000"/>
              <a:gd name="connsiteX271" fmla="*/ 5547022 w 7467600"/>
              <a:gd name="connsiteY271" fmla="*/ 3607838 h 6858000"/>
              <a:gd name="connsiteX272" fmla="*/ 5515964 w 7467600"/>
              <a:gd name="connsiteY272" fmla="*/ 3378541 h 6858000"/>
              <a:gd name="connsiteX273" fmla="*/ 5453702 w 7467600"/>
              <a:gd name="connsiteY273" fmla="*/ 3090882 h 6858000"/>
              <a:gd name="connsiteX274" fmla="*/ 1238695 w 7467600"/>
              <a:gd name="connsiteY274" fmla="*/ 3076820 h 6858000"/>
              <a:gd name="connsiteX275" fmla="*/ 716371 w 7467600"/>
              <a:gd name="connsiteY275" fmla="*/ 3293249 h 6858000"/>
              <a:gd name="connsiteX276" fmla="*/ 579522 w 7467600"/>
              <a:gd name="connsiteY276" fmla="*/ 3371759 h 6858000"/>
              <a:gd name="connsiteX277" fmla="*/ 600288 w 7467600"/>
              <a:gd name="connsiteY277" fmla="*/ 3365555 h 6858000"/>
              <a:gd name="connsiteX278" fmla="*/ 840692 w 7467600"/>
              <a:gd name="connsiteY278" fmla="*/ 3284921 h 6858000"/>
              <a:gd name="connsiteX279" fmla="*/ 979248 w 7467600"/>
              <a:gd name="connsiteY279" fmla="*/ 3221003 h 6858000"/>
              <a:gd name="connsiteX280" fmla="*/ 1053282 w 7467600"/>
              <a:gd name="connsiteY280" fmla="*/ 3185247 h 6858000"/>
              <a:gd name="connsiteX281" fmla="*/ 1320603 w 7467600"/>
              <a:gd name="connsiteY281" fmla="*/ 3081281 h 6858000"/>
              <a:gd name="connsiteX282" fmla="*/ 1238695 w 7467600"/>
              <a:gd name="connsiteY282" fmla="*/ 3076820 h 6858000"/>
              <a:gd name="connsiteX283" fmla="*/ 5425627 w 7467600"/>
              <a:gd name="connsiteY283" fmla="*/ 2954192 h 6858000"/>
              <a:gd name="connsiteX284" fmla="*/ 5470770 w 7467600"/>
              <a:gd name="connsiteY284" fmla="*/ 3005435 h 6858000"/>
              <a:gd name="connsiteX285" fmla="*/ 5519779 w 7467600"/>
              <a:gd name="connsiteY285" fmla="*/ 4359223 h 6858000"/>
              <a:gd name="connsiteX286" fmla="*/ 5520293 w 7467600"/>
              <a:gd name="connsiteY286" fmla="*/ 4360602 h 6858000"/>
              <a:gd name="connsiteX287" fmla="*/ 5767221 w 7467600"/>
              <a:gd name="connsiteY287" fmla="*/ 4665564 h 6858000"/>
              <a:gd name="connsiteX288" fmla="*/ 6937169 w 7467600"/>
              <a:gd name="connsiteY288" fmla="*/ 4815941 h 6858000"/>
              <a:gd name="connsiteX289" fmla="*/ 6953922 w 7467600"/>
              <a:gd name="connsiteY289" fmla="*/ 4890068 h 6858000"/>
              <a:gd name="connsiteX290" fmla="*/ 6071359 w 7467600"/>
              <a:gd name="connsiteY290" fmla="*/ 4770770 h 6858000"/>
              <a:gd name="connsiteX291" fmla="*/ 6038839 w 7467600"/>
              <a:gd name="connsiteY291" fmla="*/ 4764474 h 6858000"/>
              <a:gd name="connsiteX292" fmla="*/ 6038706 w 7467600"/>
              <a:gd name="connsiteY292" fmla="*/ 4763847 h 6858000"/>
              <a:gd name="connsiteX293" fmla="*/ 6037784 w 7467600"/>
              <a:gd name="connsiteY293" fmla="*/ 4764270 h 6858000"/>
              <a:gd name="connsiteX294" fmla="*/ 6038839 w 7467600"/>
              <a:gd name="connsiteY294" fmla="*/ 4764474 h 6858000"/>
              <a:gd name="connsiteX295" fmla="*/ 6040338 w 7467600"/>
              <a:gd name="connsiteY295" fmla="*/ 4771418 h 6858000"/>
              <a:gd name="connsiteX296" fmla="*/ 6024488 w 7467600"/>
              <a:gd name="connsiteY296" fmla="*/ 4809903 h 6858000"/>
              <a:gd name="connsiteX297" fmla="*/ 5599771 w 7467600"/>
              <a:gd name="connsiteY297" fmla="*/ 5509652 h 6858000"/>
              <a:gd name="connsiteX298" fmla="*/ 5548843 w 7467600"/>
              <a:gd name="connsiteY298" fmla="*/ 5563845 h 6858000"/>
              <a:gd name="connsiteX299" fmla="*/ 5940952 w 7467600"/>
              <a:gd name="connsiteY299" fmla="*/ 6250028 h 6858000"/>
              <a:gd name="connsiteX300" fmla="*/ 6043441 w 7467600"/>
              <a:gd name="connsiteY300" fmla="*/ 6665847 h 6858000"/>
              <a:gd name="connsiteX301" fmla="*/ 6093432 w 7467600"/>
              <a:gd name="connsiteY301" fmla="*/ 6858000 h 6858000"/>
              <a:gd name="connsiteX302" fmla="*/ 6034344 w 7467600"/>
              <a:gd name="connsiteY302" fmla="*/ 6858000 h 6858000"/>
              <a:gd name="connsiteX303" fmla="*/ 6026679 w 7467600"/>
              <a:gd name="connsiteY303" fmla="*/ 6836959 h 6858000"/>
              <a:gd name="connsiteX304" fmla="*/ 5800441 w 7467600"/>
              <a:gd name="connsiteY304" fmla="*/ 6335286 h 6858000"/>
              <a:gd name="connsiteX305" fmla="*/ 5526562 w 7467600"/>
              <a:gd name="connsiteY305" fmla="*/ 5705388 h 6858000"/>
              <a:gd name="connsiteX306" fmla="*/ 5519640 w 7467600"/>
              <a:gd name="connsiteY306" fmla="*/ 5683774 h 6858000"/>
              <a:gd name="connsiteX307" fmla="*/ 5844559 w 7467600"/>
              <a:gd name="connsiteY307" fmla="*/ 6553349 h 6858000"/>
              <a:gd name="connsiteX308" fmla="*/ 5975994 w 7467600"/>
              <a:gd name="connsiteY308" fmla="*/ 6858000 h 6858000"/>
              <a:gd name="connsiteX309" fmla="*/ 5898547 w 7467600"/>
              <a:gd name="connsiteY309" fmla="*/ 6858000 h 6858000"/>
              <a:gd name="connsiteX310" fmla="*/ 5682041 w 7467600"/>
              <a:gd name="connsiteY310" fmla="*/ 6355860 h 6858000"/>
              <a:gd name="connsiteX311" fmla="*/ 5461758 w 7467600"/>
              <a:gd name="connsiteY311" fmla="*/ 5820220 h 6858000"/>
              <a:gd name="connsiteX312" fmla="*/ 5237282 w 7467600"/>
              <a:gd name="connsiteY312" fmla="*/ 6579086 h 6858000"/>
              <a:gd name="connsiteX313" fmla="*/ 5115009 w 7467600"/>
              <a:gd name="connsiteY313" fmla="*/ 6858000 h 6858000"/>
              <a:gd name="connsiteX314" fmla="*/ 5028074 w 7467600"/>
              <a:gd name="connsiteY314" fmla="*/ 6858000 h 6858000"/>
              <a:gd name="connsiteX315" fmla="*/ 5079508 w 7467600"/>
              <a:gd name="connsiteY315" fmla="*/ 6749074 h 6858000"/>
              <a:gd name="connsiteX316" fmla="*/ 5371846 w 7467600"/>
              <a:gd name="connsiteY316" fmla="*/ 5924413 h 6858000"/>
              <a:gd name="connsiteX317" fmla="*/ 5270512 w 7467600"/>
              <a:gd name="connsiteY317" fmla="*/ 6138975 h 6858000"/>
              <a:gd name="connsiteX318" fmla="*/ 5062409 w 7467600"/>
              <a:gd name="connsiteY318" fmla="*/ 6653544 h 6858000"/>
              <a:gd name="connsiteX319" fmla="*/ 5036628 w 7467600"/>
              <a:gd name="connsiteY319" fmla="*/ 6754247 h 6858000"/>
              <a:gd name="connsiteX320" fmla="*/ 5009112 w 7467600"/>
              <a:gd name="connsiteY320" fmla="*/ 6858000 h 6858000"/>
              <a:gd name="connsiteX321" fmla="*/ 4976679 w 7467600"/>
              <a:gd name="connsiteY321" fmla="*/ 6858000 h 6858000"/>
              <a:gd name="connsiteX322" fmla="*/ 5006537 w 7467600"/>
              <a:gd name="connsiteY322" fmla="*/ 6747068 h 6858000"/>
              <a:gd name="connsiteX323" fmla="*/ 5032723 w 7467600"/>
              <a:gd name="connsiteY323" fmla="*/ 6644957 h 6858000"/>
              <a:gd name="connsiteX324" fmla="*/ 5242949 w 7467600"/>
              <a:gd name="connsiteY324" fmla="*/ 6125175 h 6858000"/>
              <a:gd name="connsiteX325" fmla="*/ 5286321 w 7467600"/>
              <a:gd name="connsiteY325" fmla="*/ 6033555 h 6858000"/>
              <a:gd name="connsiteX326" fmla="*/ 5008210 w 7467600"/>
              <a:gd name="connsiteY326" fmla="*/ 6649194 h 6858000"/>
              <a:gd name="connsiteX327" fmla="*/ 4986321 w 7467600"/>
              <a:gd name="connsiteY327" fmla="*/ 6765687 h 6858000"/>
              <a:gd name="connsiteX328" fmla="*/ 4973474 w 7467600"/>
              <a:gd name="connsiteY328" fmla="*/ 6858000 h 6858000"/>
              <a:gd name="connsiteX329" fmla="*/ 4907178 w 7467600"/>
              <a:gd name="connsiteY329" fmla="*/ 6858000 h 6858000"/>
              <a:gd name="connsiteX330" fmla="*/ 4910810 w 7467600"/>
              <a:gd name="connsiteY330" fmla="*/ 6829660 h 6858000"/>
              <a:gd name="connsiteX331" fmla="*/ 4987461 w 7467600"/>
              <a:gd name="connsiteY331" fmla="*/ 6432994 h 6858000"/>
              <a:gd name="connsiteX332" fmla="*/ 5179262 w 7467600"/>
              <a:gd name="connsiteY332" fmla="*/ 6035044 h 6858000"/>
              <a:gd name="connsiteX333" fmla="*/ 4689678 w 7467600"/>
              <a:gd name="connsiteY333" fmla="*/ 6440241 h 6858000"/>
              <a:gd name="connsiteX334" fmla="*/ 4477543 w 7467600"/>
              <a:gd name="connsiteY334" fmla="*/ 6674836 h 6858000"/>
              <a:gd name="connsiteX335" fmla="*/ 4329957 w 7467600"/>
              <a:gd name="connsiteY335" fmla="*/ 6858000 h 6858000"/>
              <a:gd name="connsiteX336" fmla="*/ 4218595 w 7467600"/>
              <a:gd name="connsiteY336" fmla="*/ 6858000 h 6858000"/>
              <a:gd name="connsiteX337" fmla="*/ 4368888 w 7467600"/>
              <a:gd name="connsiteY337" fmla="*/ 6668412 h 6858000"/>
              <a:gd name="connsiteX338" fmla="*/ 4563091 w 7467600"/>
              <a:gd name="connsiteY338" fmla="*/ 6442508 h 6858000"/>
              <a:gd name="connsiteX339" fmla="*/ 5387324 w 7467600"/>
              <a:gd name="connsiteY339" fmla="*/ 5705830 h 6858000"/>
              <a:gd name="connsiteX340" fmla="*/ 5073620 w 7467600"/>
              <a:gd name="connsiteY340" fmla="*/ 5955437 h 6858000"/>
              <a:gd name="connsiteX341" fmla="*/ 4689789 w 7467600"/>
              <a:gd name="connsiteY341" fmla="*/ 6268382 h 6858000"/>
              <a:gd name="connsiteX342" fmla="*/ 4418722 w 7467600"/>
              <a:gd name="connsiteY342" fmla="*/ 6570886 h 6858000"/>
              <a:gd name="connsiteX343" fmla="*/ 4214944 w 7467600"/>
              <a:gd name="connsiteY343" fmla="*/ 6858000 h 6858000"/>
              <a:gd name="connsiteX344" fmla="*/ 4177898 w 7467600"/>
              <a:gd name="connsiteY344" fmla="*/ 6858000 h 6858000"/>
              <a:gd name="connsiteX345" fmla="*/ 4391597 w 7467600"/>
              <a:gd name="connsiteY345" fmla="*/ 6556370 h 6858000"/>
              <a:gd name="connsiteX346" fmla="*/ 4668889 w 7467600"/>
              <a:gd name="connsiteY346" fmla="*/ 6246399 h 6858000"/>
              <a:gd name="connsiteX347" fmla="*/ 5055427 w 7467600"/>
              <a:gd name="connsiteY347" fmla="*/ 5931476 h 6858000"/>
              <a:gd name="connsiteX348" fmla="*/ 5371814 w 7467600"/>
              <a:gd name="connsiteY348" fmla="*/ 5678975 h 6858000"/>
              <a:gd name="connsiteX349" fmla="*/ 4987918 w 7467600"/>
              <a:gd name="connsiteY349" fmla="*/ 5838701 h 6858000"/>
              <a:gd name="connsiteX350" fmla="*/ 4317146 w 7467600"/>
              <a:gd name="connsiteY350" fmla="*/ 6587716 h 6858000"/>
              <a:gd name="connsiteX351" fmla="*/ 4171627 w 7467600"/>
              <a:gd name="connsiteY351" fmla="*/ 6858000 h 6858000"/>
              <a:gd name="connsiteX352" fmla="*/ 4081585 w 7467600"/>
              <a:gd name="connsiteY352" fmla="*/ 6858000 h 6858000"/>
              <a:gd name="connsiteX353" fmla="*/ 4238603 w 7467600"/>
              <a:gd name="connsiteY353" fmla="*/ 6559341 h 6858000"/>
              <a:gd name="connsiteX354" fmla="*/ 4778333 w 7467600"/>
              <a:gd name="connsiteY354" fmla="*/ 5873626 h 6858000"/>
              <a:gd name="connsiteX355" fmla="*/ 5414185 w 7467600"/>
              <a:gd name="connsiteY355" fmla="*/ 5573882 h 6858000"/>
              <a:gd name="connsiteX356" fmla="*/ 5959648 w 7467600"/>
              <a:gd name="connsiteY356" fmla="*/ 4760797 h 6858000"/>
              <a:gd name="connsiteX357" fmla="*/ 5355019 w 7467600"/>
              <a:gd name="connsiteY357" fmla="*/ 4734672 h 6858000"/>
              <a:gd name="connsiteX358" fmla="*/ 5083565 w 7467600"/>
              <a:gd name="connsiteY358" fmla="*/ 5179121 h 6858000"/>
              <a:gd name="connsiteX359" fmla="*/ 4713577 w 7467600"/>
              <a:gd name="connsiteY359" fmla="*/ 5616803 h 6858000"/>
              <a:gd name="connsiteX360" fmla="*/ 3989559 w 7467600"/>
              <a:gd name="connsiteY360" fmla="*/ 6145945 h 6858000"/>
              <a:gd name="connsiteX361" fmla="*/ 3939824 w 7467600"/>
              <a:gd name="connsiteY361" fmla="*/ 6066900 h 6858000"/>
              <a:gd name="connsiteX362" fmla="*/ 4584537 w 7467600"/>
              <a:gd name="connsiteY362" fmla="*/ 5324826 h 6858000"/>
              <a:gd name="connsiteX363" fmla="*/ 5037105 w 7467600"/>
              <a:gd name="connsiteY363" fmla="*/ 5088765 h 6858000"/>
              <a:gd name="connsiteX364" fmla="*/ 5039930 w 7467600"/>
              <a:gd name="connsiteY364" fmla="*/ 5089585 h 6858000"/>
              <a:gd name="connsiteX365" fmla="*/ 5263764 w 7467600"/>
              <a:gd name="connsiteY365" fmla="*/ 4735525 h 6858000"/>
              <a:gd name="connsiteX366" fmla="*/ 4086300 w 7467600"/>
              <a:gd name="connsiteY366" fmla="*/ 4884599 h 6858000"/>
              <a:gd name="connsiteX367" fmla="*/ 4085485 w 7467600"/>
              <a:gd name="connsiteY367" fmla="*/ 4899070 h 6858000"/>
              <a:gd name="connsiteX368" fmla="*/ 3871915 w 7467600"/>
              <a:gd name="connsiteY368" fmla="*/ 5253645 h 6858000"/>
              <a:gd name="connsiteX369" fmla="*/ 3799374 w 7467600"/>
              <a:gd name="connsiteY369" fmla="*/ 5466127 h 6858000"/>
              <a:gd name="connsiteX370" fmla="*/ 3498850 w 7467600"/>
              <a:gd name="connsiteY370" fmla="*/ 6661888 h 6858000"/>
              <a:gd name="connsiteX371" fmla="*/ 3399216 w 7467600"/>
              <a:gd name="connsiteY371" fmla="*/ 6858000 h 6858000"/>
              <a:gd name="connsiteX372" fmla="*/ 3303688 w 7467600"/>
              <a:gd name="connsiteY372" fmla="*/ 6858000 h 6858000"/>
              <a:gd name="connsiteX373" fmla="*/ 3391774 w 7467600"/>
              <a:gd name="connsiteY373" fmla="*/ 6697181 h 6858000"/>
              <a:gd name="connsiteX374" fmla="*/ 3735540 w 7467600"/>
              <a:gd name="connsiteY374" fmla="*/ 5546923 h 6858000"/>
              <a:gd name="connsiteX375" fmla="*/ 3729438 w 7467600"/>
              <a:gd name="connsiteY375" fmla="*/ 5569058 h 6858000"/>
              <a:gd name="connsiteX376" fmla="*/ 3707782 w 7467600"/>
              <a:gd name="connsiteY376" fmla="*/ 5644908 h 6858000"/>
              <a:gd name="connsiteX377" fmla="*/ 3583827 w 7467600"/>
              <a:gd name="connsiteY377" fmla="*/ 6039215 h 6858000"/>
              <a:gd name="connsiteX378" fmla="*/ 3547861 w 7467600"/>
              <a:gd name="connsiteY378" fmla="*/ 6129609 h 6858000"/>
              <a:gd name="connsiteX379" fmla="*/ 3490905 w 7467600"/>
              <a:gd name="connsiteY379" fmla="*/ 6277660 h 6858000"/>
              <a:gd name="connsiteX380" fmla="*/ 3455859 w 7467600"/>
              <a:gd name="connsiteY380" fmla="*/ 6391301 h 6858000"/>
              <a:gd name="connsiteX381" fmla="*/ 3429112 w 7467600"/>
              <a:gd name="connsiteY381" fmla="*/ 6479469 h 6858000"/>
              <a:gd name="connsiteX382" fmla="*/ 3304862 w 7467600"/>
              <a:gd name="connsiteY382" fmla="*/ 6796476 h 6858000"/>
              <a:gd name="connsiteX383" fmla="*/ 3276071 w 7467600"/>
              <a:gd name="connsiteY383" fmla="*/ 6858000 h 6858000"/>
              <a:gd name="connsiteX384" fmla="*/ 3240805 w 7467600"/>
              <a:gd name="connsiteY384" fmla="*/ 6858000 h 6858000"/>
              <a:gd name="connsiteX385" fmla="*/ 3275917 w 7467600"/>
              <a:gd name="connsiteY385" fmla="*/ 6783192 h 6858000"/>
              <a:gd name="connsiteX386" fmla="*/ 3399358 w 7467600"/>
              <a:gd name="connsiteY386" fmla="*/ 6469011 h 6858000"/>
              <a:gd name="connsiteX387" fmla="*/ 3425650 w 7467600"/>
              <a:gd name="connsiteY387" fmla="*/ 6381333 h 6858000"/>
              <a:gd name="connsiteX388" fmla="*/ 3460661 w 7467600"/>
              <a:gd name="connsiteY388" fmla="*/ 6266763 h 6858000"/>
              <a:gd name="connsiteX389" fmla="*/ 3518021 w 7467600"/>
              <a:gd name="connsiteY389" fmla="*/ 6117298 h 6858000"/>
              <a:gd name="connsiteX390" fmla="*/ 3554035 w 7467600"/>
              <a:gd name="connsiteY390" fmla="*/ 6027832 h 6858000"/>
              <a:gd name="connsiteX391" fmla="*/ 3677174 w 7467600"/>
              <a:gd name="connsiteY391" fmla="*/ 5636351 h 6858000"/>
              <a:gd name="connsiteX392" fmla="*/ 3698819 w 7467600"/>
              <a:gd name="connsiteY392" fmla="*/ 5560503 h 6858000"/>
              <a:gd name="connsiteX393" fmla="*/ 3702094 w 7467600"/>
              <a:gd name="connsiteY393" fmla="*/ 5549194 h 6858000"/>
              <a:gd name="connsiteX394" fmla="*/ 3398355 w 7467600"/>
              <a:gd name="connsiteY394" fmla="*/ 6094603 h 6858000"/>
              <a:gd name="connsiteX395" fmla="*/ 3193941 w 7467600"/>
              <a:gd name="connsiteY395" fmla="*/ 6798775 h 6858000"/>
              <a:gd name="connsiteX396" fmla="*/ 3184140 w 7467600"/>
              <a:gd name="connsiteY396" fmla="*/ 6858000 h 6858000"/>
              <a:gd name="connsiteX397" fmla="*/ 3099978 w 7467600"/>
              <a:gd name="connsiteY397" fmla="*/ 6858000 h 6858000"/>
              <a:gd name="connsiteX398" fmla="*/ 3101556 w 7467600"/>
              <a:gd name="connsiteY398" fmla="*/ 6843337 h 6858000"/>
              <a:gd name="connsiteX399" fmla="*/ 3370162 w 7467600"/>
              <a:gd name="connsiteY399" fmla="*/ 5785550 h 6858000"/>
              <a:gd name="connsiteX400" fmla="*/ 3746477 w 7467600"/>
              <a:gd name="connsiteY400" fmla="*/ 5377889 h 6858000"/>
              <a:gd name="connsiteX401" fmla="*/ 3863399 w 7467600"/>
              <a:gd name="connsiteY401" fmla="*/ 5087257 h 6858000"/>
              <a:gd name="connsiteX402" fmla="*/ 3968712 w 7467600"/>
              <a:gd name="connsiteY402" fmla="*/ 4913989 h 6858000"/>
              <a:gd name="connsiteX403" fmla="*/ 2792390 w 7467600"/>
              <a:gd name="connsiteY403" fmla="*/ 5382974 h 6858000"/>
              <a:gd name="connsiteX404" fmla="*/ 2714982 w 7467600"/>
              <a:gd name="connsiteY404" fmla="*/ 5427051 h 6858000"/>
              <a:gd name="connsiteX405" fmla="*/ 2813361 w 7467600"/>
              <a:gd name="connsiteY405" fmla="*/ 6023912 h 6858000"/>
              <a:gd name="connsiteX406" fmla="*/ 2688430 w 7467600"/>
              <a:gd name="connsiteY406" fmla="*/ 6801564 h 6858000"/>
              <a:gd name="connsiteX407" fmla="*/ 2629626 w 7467600"/>
              <a:gd name="connsiteY407" fmla="*/ 6763394 h 6858000"/>
              <a:gd name="connsiteX408" fmla="*/ 2565328 w 7467600"/>
              <a:gd name="connsiteY408" fmla="*/ 5516399 h 6858000"/>
              <a:gd name="connsiteX409" fmla="*/ 1922999 w 7467600"/>
              <a:gd name="connsiteY409" fmla="*/ 5980343 h 6858000"/>
              <a:gd name="connsiteX410" fmla="*/ 1950261 w 7467600"/>
              <a:gd name="connsiteY410" fmla="*/ 6405858 h 6858000"/>
              <a:gd name="connsiteX411" fmla="*/ 2365554 w 7467600"/>
              <a:gd name="connsiteY411" fmla="*/ 6759107 h 6858000"/>
              <a:gd name="connsiteX412" fmla="*/ 2424142 w 7467600"/>
              <a:gd name="connsiteY412" fmla="*/ 6858000 h 6858000"/>
              <a:gd name="connsiteX413" fmla="*/ 2395994 w 7467600"/>
              <a:gd name="connsiteY413" fmla="*/ 6858000 h 6858000"/>
              <a:gd name="connsiteX414" fmla="*/ 2392863 w 7467600"/>
              <a:gd name="connsiteY414" fmla="*/ 6852964 h 6858000"/>
              <a:gd name="connsiteX415" fmla="*/ 2017589 w 7467600"/>
              <a:gd name="connsiteY415" fmla="*/ 6493982 h 6858000"/>
              <a:gd name="connsiteX416" fmla="*/ 2147336 w 7467600"/>
              <a:gd name="connsiteY416" fmla="*/ 6594052 h 6858000"/>
              <a:gd name="connsiteX417" fmla="*/ 2207047 w 7467600"/>
              <a:gd name="connsiteY417" fmla="*/ 6654540 h 6858000"/>
              <a:gd name="connsiteX418" fmla="*/ 2299106 w 7467600"/>
              <a:gd name="connsiteY418" fmla="*/ 6778931 h 6858000"/>
              <a:gd name="connsiteX419" fmla="*/ 2314430 w 7467600"/>
              <a:gd name="connsiteY419" fmla="*/ 6801144 h 6858000"/>
              <a:gd name="connsiteX420" fmla="*/ 2352406 w 7467600"/>
              <a:gd name="connsiteY420" fmla="*/ 6858000 h 6858000"/>
              <a:gd name="connsiteX421" fmla="*/ 2314492 w 7467600"/>
              <a:gd name="connsiteY421" fmla="*/ 6858000 h 6858000"/>
              <a:gd name="connsiteX422" fmla="*/ 2288095 w 7467600"/>
              <a:gd name="connsiteY422" fmla="*/ 6818030 h 6858000"/>
              <a:gd name="connsiteX423" fmla="*/ 2272768 w 7467600"/>
              <a:gd name="connsiteY423" fmla="*/ 6795822 h 6858000"/>
              <a:gd name="connsiteX424" fmla="*/ 2182715 w 7467600"/>
              <a:gd name="connsiteY424" fmla="*/ 6675071 h 6858000"/>
              <a:gd name="connsiteX425" fmla="*/ 2032061 w 7467600"/>
              <a:gd name="connsiteY425" fmla="*/ 6541380 h 6858000"/>
              <a:gd name="connsiteX426" fmla="*/ 2257220 w 7467600"/>
              <a:gd name="connsiteY426" fmla="*/ 6826257 h 6858000"/>
              <a:gd name="connsiteX427" fmla="*/ 2281324 w 7467600"/>
              <a:gd name="connsiteY427" fmla="*/ 6858000 h 6858000"/>
              <a:gd name="connsiteX428" fmla="*/ 2242860 w 7467600"/>
              <a:gd name="connsiteY428" fmla="*/ 6858000 h 6858000"/>
              <a:gd name="connsiteX429" fmla="*/ 2232818 w 7467600"/>
              <a:gd name="connsiteY429" fmla="*/ 6844926 h 6858000"/>
              <a:gd name="connsiteX430" fmla="*/ 1990172 w 7467600"/>
              <a:gd name="connsiteY430" fmla="*/ 6542121 h 6858000"/>
              <a:gd name="connsiteX431" fmla="*/ 2124090 w 7467600"/>
              <a:gd name="connsiteY431" fmla="*/ 6761017 h 6858000"/>
              <a:gd name="connsiteX432" fmla="*/ 2200380 w 7467600"/>
              <a:gd name="connsiteY432" fmla="*/ 6858000 h 6858000"/>
              <a:gd name="connsiteX433" fmla="*/ 2147507 w 7467600"/>
              <a:gd name="connsiteY433" fmla="*/ 6858000 h 6858000"/>
              <a:gd name="connsiteX434" fmla="*/ 2070668 w 7467600"/>
              <a:gd name="connsiteY434" fmla="*/ 6761520 h 6858000"/>
              <a:gd name="connsiteX435" fmla="*/ 1975142 w 7467600"/>
              <a:gd name="connsiteY435" fmla="*/ 6585570 h 6858000"/>
              <a:gd name="connsiteX436" fmla="*/ 2050035 w 7467600"/>
              <a:gd name="connsiteY436" fmla="*/ 6813345 h 6858000"/>
              <a:gd name="connsiteX437" fmla="*/ 2063025 w 7467600"/>
              <a:gd name="connsiteY437" fmla="*/ 6858000 h 6858000"/>
              <a:gd name="connsiteX438" fmla="*/ 2021675 w 7467600"/>
              <a:gd name="connsiteY438" fmla="*/ 6858000 h 6858000"/>
              <a:gd name="connsiteX439" fmla="*/ 2019308 w 7467600"/>
              <a:gd name="connsiteY439" fmla="*/ 6847118 h 6858000"/>
              <a:gd name="connsiteX440" fmla="*/ 1938835 w 7467600"/>
              <a:gd name="connsiteY440" fmla="*/ 6551160 h 6858000"/>
              <a:gd name="connsiteX441" fmla="*/ 1953230 w 7467600"/>
              <a:gd name="connsiteY441" fmla="*/ 6759699 h 6858000"/>
              <a:gd name="connsiteX442" fmla="*/ 1956763 w 7467600"/>
              <a:gd name="connsiteY442" fmla="*/ 6778191 h 6858000"/>
              <a:gd name="connsiteX443" fmla="*/ 1967925 w 7467600"/>
              <a:gd name="connsiteY443" fmla="*/ 6858000 h 6858000"/>
              <a:gd name="connsiteX444" fmla="*/ 1936622 w 7467600"/>
              <a:gd name="connsiteY444" fmla="*/ 6858000 h 6858000"/>
              <a:gd name="connsiteX445" fmla="*/ 1926261 w 7467600"/>
              <a:gd name="connsiteY445" fmla="*/ 6784064 h 6858000"/>
              <a:gd name="connsiteX446" fmla="*/ 1922724 w 7467600"/>
              <a:gd name="connsiteY446" fmla="*/ 6765577 h 6858000"/>
              <a:gd name="connsiteX447" fmla="*/ 1904650 w 7467600"/>
              <a:gd name="connsiteY447" fmla="*/ 6639616 h 6858000"/>
              <a:gd name="connsiteX448" fmla="*/ 1885273 w 7467600"/>
              <a:gd name="connsiteY448" fmla="*/ 6858000 h 6858000"/>
              <a:gd name="connsiteX449" fmla="*/ 1854363 w 7467600"/>
              <a:gd name="connsiteY449" fmla="*/ 6858000 h 6858000"/>
              <a:gd name="connsiteX450" fmla="*/ 1880391 w 7467600"/>
              <a:gd name="connsiteY450" fmla="*/ 6603796 h 6858000"/>
              <a:gd name="connsiteX451" fmla="*/ 1818273 w 7467600"/>
              <a:gd name="connsiteY451" fmla="*/ 6715729 h 6858000"/>
              <a:gd name="connsiteX452" fmla="*/ 1794691 w 7467600"/>
              <a:gd name="connsiteY452" fmla="*/ 6843239 h 6858000"/>
              <a:gd name="connsiteX453" fmla="*/ 1794914 w 7467600"/>
              <a:gd name="connsiteY453" fmla="*/ 6858000 h 6858000"/>
              <a:gd name="connsiteX454" fmla="*/ 1746128 w 7467600"/>
              <a:gd name="connsiteY454" fmla="*/ 6858000 h 6858000"/>
              <a:gd name="connsiteX455" fmla="*/ 1753934 w 7467600"/>
              <a:gd name="connsiteY455" fmla="*/ 6724796 h 6858000"/>
              <a:gd name="connsiteX456" fmla="*/ 1792053 w 7467600"/>
              <a:gd name="connsiteY456" fmla="*/ 6572396 h 6858000"/>
              <a:gd name="connsiteX457" fmla="*/ 1862248 w 7467600"/>
              <a:gd name="connsiteY457" fmla="*/ 6266397 h 6858000"/>
              <a:gd name="connsiteX458" fmla="*/ 1862250 w 7467600"/>
              <a:gd name="connsiteY458" fmla="*/ 6033531 h 6858000"/>
              <a:gd name="connsiteX459" fmla="*/ 1211999 w 7467600"/>
              <a:gd name="connsiteY459" fmla="*/ 6683610 h 6858000"/>
              <a:gd name="connsiteX460" fmla="*/ 1213266 w 7467600"/>
              <a:gd name="connsiteY460" fmla="*/ 6691947 h 6858000"/>
              <a:gd name="connsiteX461" fmla="*/ 1203370 w 7467600"/>
              <a:gd name="connsiteY461" fmla="*/ 6850676 h 6858000"/>
              <a:gd name="connsiteX462" fmla="*/ 1203671 w 7467600"/>
              <a:gd name="connsiteY462" fmla="*/ 6858000 h 6858000"/>
              <a:gd name="connsiteX463" fmla="*/ 1143180 w 7467600"/>
              <a:gd name="connsiteY463" fmla="*/ 6858000 h 6858000"/>
              <a:gd name="connsiteX464" fmla="*/ 1142176 w 7467600"/>
              <a:gd name="connsiteY464" fmla="*/ 6766045 h 6858000"/>
              <a:gd name="connsiteX465" fmla="*/ 1067484 w 7467600"/>
              <a:gd name="connsiteY465" fmla="*/ 6858000 h 6858000"/>
              <a:gd name="connsiteX466" fmla="*/ 953928 w 7467600"/>
              <a:gd name="connsiteY466" fmla="*/ 6858000 h 6858000"/>
              <a:gd name="connsiteX467" fmla="*/ 959715 w 7467600"/>
              <a:gd name="connsiteY467" fmla="*/ 6850185 h 6858000"/>
              <a:gd name="connsiteX468" fmla="*/ 1483788 w 7467600"/>
              <a:gd name="connsiteY468" fmla="*/ 6259174 h 6858000"/>
              <a:gd name="connsiteX469" fmla="*/ 1100671 w 7467600"/>
              <a:gd name="connsiteY469" fmla="*/ 6252137 h 6858000"/>
              <a:gd name="connsiteX470" fmla="*/ 1090144 w 7467600"/>
              <a:gd name="connsiteY470" fmla="*/ 6256748 h 6858000"/>
              <a:gd name="connsiteX471" fmla="*/ 1095872 w 7467600"/>
              <a:gd name="connsiteY471" fmla="*/ 6271892 h 6858000"/>
              <a:gd name="connsiteX472" fmla="*/ 262785 w 7467600"/>
              <a:gd name="connsiteY472" fmla="*/ 6845450 h 6858000"/>
              <a:gd name="connsiteX473" fmla="*/ 209968 w 7467600"/>
              <a:gd name="connsiteY473" fmla="*/ 6770713 h 6858000"/>
              <a:gd name="connsiteX474" fmla="*/ 873460 w 7467600"/>
              <a:gd name="connsiteY474" fmla="*/ 6253768 h 6858000"/>
              <a:gd name="connsiteX475" fmla="*/ 192686 w 7467600"/>
              <a:gd name="connsiteY475" fmla="*/ 5849257 h 6858000"/>
              <a:gd name="connsiteX476" fmla="*/ 4696 w 7467600"/>
              <a:gd name="connsiteY476" fmla="*/ 5697668 h 6858000"/>
              <a:gd name="connsiteX477" fmla="*/ 0 w 7467600"/>
              <a:gd name="connsiteY477" fmla="*/ 5689984 h 6858000"/>
              <a:gd name="connsiteX478" fmla="*/ 0 w 7467600"/>
              <a:gd name="connsiteY478" fmla="*/ 5513472 h 6858000"/>
              <a:gd name="connsiteX479" fmla="*/ 174101 w 7467600"/>
              <a:gd name="connsiteY479" fmla="*/ 5620277 h 6858000"/>
              <a:gd name="connsiteX480" fmla="*/ 891800 w 7467600"/>
              <a:gd name="connsiteY480" fmla="*/ 6036935 h 6858000"/>
              <a:gd name="connsiteX481" fmla="*/ 1072219 w 7467600"/>
              <a:gd name="connsiteY481" fmla="*/ 6169443 h 6858000"/>
              <a:gd name="connsiteX482" fmla="*/ 1074117 w 7467600"/>
              <a:gd name="connsiteY482" fmla="*/ 6170301 h 6858000"/>
              <a:gd name="connsiteX483" fmla="*/ 1083114 w 7467600"/>
              <a:gd name="connsiteY483" fmla="*/ 6174131 h 6858000"/>
              <a:gd name="connsiteX484" fmla="*/ 1543010 w 7467600"/>
              <a:gd name="connsiteY484" fmla="*/ 6191140 h 6858000"/>
              <a:gd name="connsiteX485" fmla="*/ 1551080 w 7467600"/>
              <a:gd name="connsiteY485" fmla="*/ 6195006 h 6858000"/>
              <a:gd name="connsiteX486" fmla="*/ 2345443 w 7467600"/>
              <a:gd name="connsiteY486" fmla="*/ 5549882 h 6858000"/>
              <a:gd name="connsiteX487" fmla="*/ 1721499 w 7467600"/>
              <a:gd name="connsiteY487" fmla="*/ 5599969 h 6858000"/>
              <a:gd name="connsiteX488" fmla="*/ 767716 w 7467600"/>
              <a:gd name="connsiteY488" fmla="*/ 5472768 h 6858000"/>
              <a:gd name="connsiteX489" fmla="*/ 722147 w 7467600"/>
              <a:gd name="connsiteY489" fmla="*/ 5393091 h 6858000"/>
              <a:gd name="connsiteX490" fmla="*/ 1485552 w 7467600"/>
              <a:gd name="connsiteY490" fmla="*/ 5313202 h 6858000"/>
              <a:gd name="connsiteX491" fmla="*/ 2143004 w 7467600"/>
              <a:gd name="connsiteY491" fmla="*/ 5402420 h 6858000"/>
              <a:gd name="connsiteX492" fmla="*/ 1933391 w 7467600"/>
              <a:gd name="connsiteY492" fmla="*/ 5156971 h 6858000"/>
              <a:gd name="connsiteX493" fmla="*/ 1827118 w 7467600"/>
              <a:gd name="connsiteY493" fmla="*/ 4968410 h 6858000"/>
              <a:gd name="connsiteX494" fmla="*/ 1837349 w 7467600"/>
              <a:gd name="connsiteY494" fmla="*/ 4956357 h 6858000"/>
              <a:gd name="connsiteX495" fmla="*/ 2162835 w 7467600"/>
              <a:gd name="connsiteY495" fmla="*/ 5187853 h 6858000"/>
              <a:gd name="connsiteX496" fmla="*/ 2257167 w 7467600"/>
              <a:gd name="connsiteY496" fmla="*/ 5462123 h 6858000"/>
              <a:gd name="connsiteX497" fmla="*/ 2261598 w 7467600"/>
              <a:gd name="connsiteY497" fmla="*/ 5467998 h 6858000"/>
              <a:gd name="connsiteX498" fmla="*/ 2437177 w 7467600"/>
              <a:gd name="connsiteY498" fmla="*/ 5479608 h 6858000"/>
              <a:gd name="connsiteX499" fmla="*/ 2445247 w 7467600"/>
              <a:gd name="connsiteY499" fmla="*/ 5483476 h 6858000"/>
              <a:gd name="connsiteX500" fmla="*/ 2743626 w 7467600"/>
              <a:gd name="connsiteY500" fmla="*/ 5304819 h 6858000"/>
              <a:gd name="connsiteX501" fmla="*/ 3048102 w 7467600"/>
              <a:gd name="connsiteY501" fmla="*/ 5150595 h 6858000"/>
              <a:gd name="connsiteX502" fmla="*/ 1799414 w 7467600"/>
              <a:gd name="connsiteY502" fmla="*/ 4694732 h 6858000"/>
              <a:gd name="connsiteX503" fmla="*/ 1771735 w 7467600"/>
              <a:gd name="connsiteY503" fmla="*/ 4619929 h 6858000"/>
              <a:gd name="connsiteX504" fmla="*/ 3104273 w 7467600"/>
              <a:gd name="connsiteY504" fmla="*/ 5076159 h 6858000"/>
              <a:gd name="connsiteX505" fmla="*/ 3113245 w 7467600"/>
              <a:gd name="connsiteY505" fmla="*/ 5090705 h 6858000"/>
              <a:gd name="connsiteX506" fmla="*/ 3126294 w 7467600"/>
              <a:gd name="connsiteY506" fmla="*/ 5114400 h 6858000"/>
              <a:gd name="connsiteX507" fmla="*/ 3937433 w 7467600"/>
              <a:gd name="connsiteY507" fmla="*/ 4830473 h 6858000"/>
              <a:gd name="connsiteX508" fmla="*/ 3590475 w 7467600"/>
              <a:gd name="connsiteY508" fmla="*/ 4597974 h 6858000"/>
              <a:gd name="connsiteX509" fmla="*/ 3100264 w 7467600"/>
              <a:gd name="connsiteY509" fmla="*/ 4579845 h 6858000"/>
              <a:gd name="connsiteX510" fmla="*/ 2183576 w 7467600"/>
              <a:gd name="connsiteY510" fmla="*/ 4227150 h 6858000"/>
              <a:gd name="connsiteX511" fmla="*/ 2151029 w 7467600"/>
              <a:gd name="connsiteY511" fmla="*/ 4146947 h 6858000"/>
              <a:gd name="connsiteX512" fmla="*/ 3563434 w 7467600"/>
              <a:gd name="connsiteY512" fmla="*/ 4469115 h 6858000"/>
              <a:gd name="connsiteX513" fmla="*/ 3177952 w 7467600"/>
              <a:gd name="connsiteY513" fmla="*/ 3657386 h 6858000"/>
              <a:gd name="connsiteX514" fmla="*/ 3189263 w 7467600"/>
              <a:gd name="connsiteY514" fmla="*/ 3625726 h 6858000"/>
              <a:gd name="connsiteX515" fmla="*/ 3560912 w 7467600"/>
              <a:gd name="connsiteY515" fmla="*/ 4079863 h 6858000"/>
              <a:gd name="connsiteX516" fmla="*/ 3626636 w 7467600"/>
              <a:gd name="connsiteY516" fmla="*/ 4512230 h 6858000"/>
              <a:gd name="connsiteX517" fmla="*/ 3653088 w 7467600"/>
              <a:gd name="connsiteY517" fmla="*/ 4521417 h 6858000"/>
              <a:gd name="connsiteX518" fmla="*/ 3988128 w 7467600"/>
              <a:gd name="connsiteY518" fmla="*/ 4817267 h 6858000"/>
              <a:gd name="connsiteX519" fmla="*/ 4830582 w 7467600"/>
              <a:gd name="connsiteY519" fmla="*/ 4676000 h 6858000"/>
              <a:gd name="connsiteX520" fmla="*/ 4830100 w 7467600"/>
              <a:gd name="connsiteY520" fmla="*/ 4675554 h 6858000"/>
              <a:gd name="connsiteX521" fmla="*/ 4036318 w 7467600"/>
              <a:gd name="connsiteY521" fmla="*/ 4147013 h 6858000"/>
              <a:gd name="connsiteX522" fmla="*/ 3432098 w 7467600"/>
              <a:gd name="connsiteY522" fmla="*/ 3537312 h 6858000"/>
              <a:gd name="connsiteX523" fmla="*/ 3446761 w 7467600"/>
              <a:gd name="connsiteY523" fmla="*/ 3461278 h 6858000"/>
              <a:gd name="connsiteX524" fmla="*/ 4419733 w 7467600"/>
              <a:gd name="connsiteY524" fmla="*/ 3963555 h 6858000"/>
              <a:gd name="connsiteX525" fmla="*/ 4781371 w 7467600"/>
              <a:gd name="connsiteY525" fmla="*/ 4458604 h 6858000"/>
              <a:gd name="connsiteX526" fmla="*/ 4780440 w 7467600"/>
              <a:gd name="connsiteY526" fmla="*/ 4470290 h 6858000"/>
              <a:gd name="connsiteX527" fmla="*/ 4898954 w 7467600"/>
              <a:gd name="connsiteY527" fmla="*/ 4662092 h 6858000"/>
              <a:gd name="connsiteX528" fmla="*/ 4900699 w 7467600"/>
              <a:gd name="connsiteY528" fmla="*/ 4670867 h 6858000"/>
              <a:gd name="connsiteX529" fmla="*/ 5714511 w 7467600"/>
              <a:gd name="connsiteY529" fmla="*/ 4663483 h 6858000"/>
              <a:gd name="connsiteX530" fmla="*/ 5464793 w 7467600"/>
              <a:gd name="connsiteY530" fmla="*/ 4393556 h 6858000"/>
              <a:gd name="connsiteX531" fmla="*/ 5461897 w 7467600"/>
              <a:gd name="connsiteY531" fmla="*/ 4390879 h 6858000"/>
              <a:gd name="connsiteX532" fmla="*/ 4294126 w 7467600"/>
              <a:gd name="connsiteY532" fmla="*/ 3303048 h 6858000"/>
              <a:gd name="connsiteX533" fmla="*/ 4305321 w 7467600"/>
              <a:gd name="connsiteY533" fmla="*/ 3256953 h 6858000"/>
              <a:gd name="connsiteX534" fmla="*/ 4949299 w 7467600"/>
              <a:gd name="connsiteY534" fmla="*/ 3766336 h 6858000"/>
              <a:gd name="connsiteX535" fmla="*/ 5291452 w 7467600"/>
              <a:gd name="connsiteY535" fmla="*/ 4076801 h 6858000"/>
              <a:gd name="connsiteX536" fmla="*/ 5434998 w 7467600"/>
              <a:gd name="connsiteY536" fmla="*/ 4254100 h 6858000"/>
              <a:gd name="connsiteX537" fmla="*/ 5351015 w 7467600"/>
              <a:gd name="connsiteY537" fmla="*/ 3760989 h 6858000"/>
              <a:gd name="connsiteX538" fmla="*/ 5413780 w 7467600"/>
              <a:gd name="connsiteY538" fmla="*/ 2966265 h 6858000"/>
              <a:gd name="connsiteX539" fmla="*/ 5425627 w 7467600"/>
              <a:gd name="connsiteY539" fmla="*/ 2954192 h 6858000"/>
              <a:gd name="connsiteX540" fmla="*/ 6604735 w 7467600"/>
              <a:gd name="connsiteY540" fmla="*/ 2041381 h 6858000"/>
              <a:gd name="connsiteX541" fmla="*/ 7204487 w 7467600"/>
              <a:gd name="connsiteY541" fmla="*/ 2742112 h 6858000"/>
              <a:gd name="connsiteX542" fmla="*/ 7131592 w 7467600"/>
              <a:gd name="connsiteY542" fmla="*/ 2672096 h 6858000"/>
              <a:gd name="connsiteX543" fmla="*/ 6996344 w 7467600"/>
              <a:gd name="connsiteY543" fmla="*/ 2518310 h 6858000"/>
              <a:gd name="connsiteX544" fmla="*/ 6735495 w 7467600"/>
              <a:gd name="connsiteY544" fmla="*/ 2196890 h 6858000"/>
              <a:gd name="connsiteX545" fmla="*/ 6721901 w 7467600"/>
              <a:gd name="connsiteY545" fmla="*/ 2179274 h 6858000"/>
              <a:gd name="connsiteX546" fmla="*/ 6604735 w 7467600"/>
              <a:gd name="connsiteY546" fmla="*/ 2041381 h 6858000"/>
              <a:gd name="connsiteX547" fmla="*/ 6591670 w 7467600"/>
              <a:gd name="connsiteY547" fmla="*/ 1988277 h 6858000"/>
              <a:gd name="connsiteX548" fmla="*/ 6747349 w 7467600"/>
              <a:gd name="connsiteY548" fmla="*/ 2160069 h 6858000"/>
              <a:gd name="connsiteX549" fmla="*/ 6760943 w 7467600"/>
              <a:gd name="connsiteY549" fmla="*/ 2177686 h 6858000"/>
              <a:gd name="connsiteX550" fmla="*/ 7021065 w 7467600"/>
              <a:gd name="connsiteY550" fmla="*/ 2498102 h 6858000"/>
              <a:gd name="connsiteX551" fmla="*/ 7155223 w 7467600"/>
              <a:gd name="connsiteY551" fmla="*/ 2650386 h 6858000"/>
              <a:gd name="connsiteX552" fmla="*/ 7203167 w 7467600"/>
              <a:gd name="connsiteY552" fmla="*/ 2697288 h 6858000"/>
              <a:gd name="connsiteX553" fmla="*/ 6937703 w 7467600"/>
              <a:gd name="connsiteY553" fmla="*/ 2321981 h 6858000"/>
              <a:gd name="connsiteX554" fmla="*/ 6591670 w 7467600"/>
              <a:gd name="connsiteY554" fmla="*/ 1988277 h 6858000"/>
              <a:gd name="connsiteX555" fmla="*/ 5798671 w 7467600"/>
              <a:gd name="connsiteY555" fmla="*/ 1981601 h 6858000"/>
              <a:gd name="connsiteX556" fmla="*/ 5754709 w 7467600"/>
              <a:gd name="connsiteY556" fmla="*/ 2071454 h 6858000"/>
              <a:gd name="connsiteX557" fmla="*/ 5763044 w 7467600"/>
              <a:gd name="connsiteY557" fmla="*/ 2842206 h 6858000"/>
              <a:gd name="connsiteX558" fmla="*/ 5764974 w 7467600"/>
              <a:gd name="connsiteY558" fmla="*/ 2799609 h 6858000"/>
              <a:gd name="connsiteX559" fmla="*/ 5767665 w 7467600"/>
              <a:gd name="connsiteY559" fmla="*/ 2666409 h 6858000"/>
              <a:gd name="connsiteX560" fmla="*/ 5763055 w 7467600"/>
              <a:gd name="connsiteY560" fmla="*/ 2579705 h 6858000"/>
              <a:gd name="connsiteX561" fmla="*/ 5758079 w 7467600"/>
              <a:gd name="connsiteY561" fmla="*/ 2492508 h 6858000"/>
              <a:gd name="connsiteX562" fmla="*/ 5779325 w 7467600"/>
              <a:gd name="connsiteY562" fmla="*/ 2197069 h 6858000"/>
              <a:gd name="connsiteX563" fmla="*/ 5798671 w 7467600"/>
              <a:gd name="connsiteY563" fmla="*/ 1981601 h 6858000"/>
              <a:gd name="connsiteX564" fmla="*/ 5829202 w 7467600"/>
              <a:gd name="connsiteY564" fmla="*/ 1971679 h 6858000"/>
              <a:gd name="connsiteX565" fmla="*/ 5809558 w 7467600"/>
              <a:gd name="connsiteY565" fmla="*/ 2198043 h 6858000"/>
              <a:gd name="connsiteX566" fmla="*/ 5788653 w 7467600"/>
              <a:gd name="connsiteY566" fmla="*/ 2489430 h 6858000"/>
              <a:gd name="connsiteX567" fmla="*/ 5793439 w 7467600"/>
              <a:gd name="connsiteY567" fmla="*/ 2575235 h 6858000"/>
              <a:gd name="connsiteX568" fmla="*/ 5796837 w 7467600"/>
              <a:gd name="connsiteY568" fmla="*/ 2637633 h 6858000"/>
              <a:gd name="connsiteX569" fmla="*/ 5818614 w 7467600"/>
              <a:gd name="connsiteY569" fmla="*/ 2473055 h 6858000"/>
              <a:gd name="connsiteX570" fmla="*/ 5829202 w 7467600"/>
              <a:gd name="connsiteY570" fmla="*/ 1971679 h 6858000"/>
              <a:gd name="connsiteX571" fmla="*/ 5911389 w 7467600"/>
              <a:gd name="connsiteY571" fmla="*/ 1898371 h 6858000"/>
              <a:gd name="connsiteX572" fmla="*/ 6237627 w 7467600"/>
              <a:gd name="connsiteY572" fmla="*/ 2231921 h 6858000"/>
              <a:gd name="connsiteX573" fmla="*/ 5911389 w 7467600"/>
              <a:gd name="connsiteY573" fmla="*/ 1898371 h 6858000"/>
              <a:gd name="connsiteX574" fmla="*/ 6944437 w 7467600"/>
              <a:gd name="connsiteY574" fmla="*/ 1575402 h 6858000"/>
              <a:gd name="connsiteX575" fmla="*/ 6304730 w 7467600"/>
              <a:gd name="connsiteY575" fmla="*/ 1766654 h 6858000"/>
              <a:gd name="connsiteX576" fmla="*/ 6944437 w 7467600"/>
              <a:gd name="connsiteY576" fmla="*/ 1575402 h 6858000"/>
              <a:gd name="connsiteX577" fmla="*/ 7019523 w 7467600"/>
              <a:gd name="connsiteY577" fmla="*/ 1519450 h 6858000"/>
              <a:gd name="connsiteX578" fmla="*/ 6298091 w 7467600"/>
              <a:gd name="connsiteY578" fmla="*/ 1737122 h 6858000"/>
              <a:gd name="connsiteX579" fmla="*/ 7019523 w 7467600"/>
              <a:gd name="connsiteY579" fmla="*/ 1519450 h 6858000"/>
              <a:gd name="connsiteX580" fmla="*/ 2399523 w 7467600"/>
              <a:gd name="connsiteY580" fmla="*/ 1428234 h 6858000"/>
              <a:gd name="connsiteX581" fmla="*/ 2224982 w 7467600"/>
              <a:gd name="connsiteY581" fmla="*/ 1826201 h 6858000"/>
              <a:gd name="connsiteX582" fmla="*/ 2096099 w 7467600"/>
              <a:gd name="connsiteY582" fmla="*/ 2345900 h 6858000"/>
              <a:gd name="connsiteX583" fmla="*/ 2283317 w 7467600"/>
              <a:gd name="connsiteY583" fmla="*/ 1796925 h 6858000"/>
              <a:gd name="connsiteX584" fmla="*/ 2399523 w 7467600"/>
              <a:gd name="connsiteY584" fmla="*/ 1428234 h 6858000"/>
              <a:gd name="connsiteX585" fmla="*/ 2448558 w 7467600"/>
              <a:gd name="connsiteY585" fmla="*/ 1373435 h 6858000"/>
              <a:gd name="connsiteX586" fmla="*/ 2312521 w 7467600"/>
              <a:gd name="connsiteY586" fmla="*/ 1806140 h 6858000"/>
              <a:gd name="connsiteX587" fmla="*/ 2127533 w 7467600"/>
              <a:gd name="connsiteY587" fmla="*/ 2348380 h 6858000"/>
              <a:gd name="connsiteX588" fmla="*/ 2358080 w 7467600"/>
              <a:gd name="connsiteY588" fmla="*/ 1866134 h 6858000"/>
              <a:gd name="connsiteX589" fmla="*/ 2407436 w 7467600"/>
              <a:gd name="connsiteY589" fmla="*/ 1651070 h 6858000"/>
              <a:gd name="connsiteX590" fmla="*/ 2448558 w 7467600"/>
              <a:gd name="connsiteY590" fmla="*/ 1373435 h 6858000"/>
              <a:gd name="connsiteX591" fmla="*/ 278707 w 7467600"/>
              <a:gd name="connsiteY591" fmla="*/ 1352270 h 6858000"/>
              <a:gd name="connsiteX592" fmla="*/ 321570 w 7467600"/>
              <a:gd name="connsiteY592" fmla="*/ 1861610 h 6858000"/>
              <a:gd name="connsiteX593" fmla="*/ 294281 w 7467600"/>
              <a:gd name="connsiteY593" fmla="*/ 1440658 h 6858000"/>
              <a:gd name="connsiteX594" fmla="*/ 278707 w 7467600"/>
              <a:gd name="connsiteY594" fmla="*/ 1352270 h 6858000"/>
              <a:gd name="connsiteX595" fmla="*/ 1423821 w 7467600"/>
              <a:gd name="connsiteY595" fmla="*/ 1351958 h 6858000"/>
              <a:gd name="connsiteX596" fmla="*/ 1638521 w 7467600"/>
              <a:gd name="connsiteY596" fmla="*/ 1908470 h 6858000"/>
              <a:gd name="connsiteX597" fmla="*/ 1754199 w 7467600"/>
              <a:gd name="connsiteY597" fmla="*/ 2149284 h 6858000"/>
              <a:gd name="connsiteX598" fmla="*/ 1908359 w 7467600"/>
              <a:gd name="connsiteY598" fmla="*/ 2364988 h 6858000"/>
              <a:gd name="connsiteX599" fmla="*/ 1647661 w 7467600"/>
              <a:gd name="connsiteY599" fmla="*/ 1825945 h 6858000"/>
              <a:gd name="connsiteX600" fmla="*/ 1423821 w 7467600"/>
              <a:gd name="connsiteY600" fmla="*/ 1351958 h 6858000"/>
              <a:gd name="connsiteX601" fmla="*/ 1431890 w 7467600"/>
              <a:gd name="connsiteY601" fmla="*/ 1306475 h 6858000"/>
              <a:gd name="connsiteX602" fmla="*/ 1507597 w 7467600"/>
              <a:gd name="connsiteY602" fmla="*/ 1446132 h 6858000"/>
              <a:gd name="connsiteX603" fmla="*/ 1674586 w 7467600"/>
              <a:gd name="connsiteY603" fmla="*/ 1813832 h 6858000"/>
              <a:gd name="connsiteX604" fmla="*/ 1815950 w 7467600"/>
              <a:gd name="connsiteY604" fmla="*/ 2128564 h 6858000"/>
              <a:gd name="connsiteX605" fmla="*/ 1984242 w 7467600"/>
              <a:gd name="connsiteY605" fmla="*/ 2430829 h 6858000"/>
              <a:gd name="connsiteX606" fmla="*/ 2014023 w 7467600"/>
              <a:gd name="connsiteY606" fmla="*/ 2450995 h 6858000"/>
              <a:gd name="connsiteX607" fmla="*/ 1747337 w 7467600"/>
              <a:gd name="connsiteY607" fmla="*/ 1855264 h 6858000"/>
              <a:gd name="connsiteX608" fmla="*/ 1533749 w 7467600"/>
              <a:gd name="connsiteY608" fmla="*/ 1478656 h 6858000"/>
              <a:gd name="connsiteX609" fmla="*/ 1431890 w 7467600"/>
              <a:gd name="connsiteY609" fmla="*/ 1306475 h 6858000"/>
              <a:gd name="connsiteX610" fmla="*/ 5052692 w 7467600"/>
              <a:gd name="connsiteY610" fmla="*/ 1292994 h 6858000"/>
              <a:gd name="connsiteX611" fmla="*/ 5200661 w 7467600"/>
              <a:gd name="connsiteY611" fmla="*/ 1635186 h 6858000"/>
              <a:gd name="connsiteX612" fmla="*/ 5297138 w 7467600"/>
              <a:gd name="connsiteY612" fmla="*/ 1906351 h 6858000"/>
              <a:gd name="connsiteX613" fmla="*/ 5052692 w 7467600"/>
              <a:gd name="connsiteY613" fmla="*/ 1292994 h 6858000"/>
              <a:gd name="connsiteX614" fmla="*/ 5009948 w 7467600"/>
              <a:gd name="connsiteY614" fmla="*/ 1273619 h 6858000"/>
              <a:gd name="connsiteX615" fmla="*/ 5121777 w 7467600"/>
              <a:gd name="connsiteY615" fmla="*/ 1654213 h 6858000"/>
              <a:gd name="connsiteX616" fmla="*/ 5293545 w 7467600"/>
              <a:gd name="connsiteY616" fmla="*/ 2072247 h 6858000"/>
              <a:gd name="connsiteX617" fmla="*/ 5294042 w 7467600"/>
              <a:gd name="connsiteY617" fmla="*/ 2065019 h 6858000"/>
              <a:gd name="connsiteX618" fmla="*/ 5171936 w 7467600"/>
              <a:gd name="connsiteY618" fmla="*/ 1647613 h 6858000"/>
              <a:gd name="connsiteX619" fmla="*/ 5009948 w 7467600"/>
              <a:gd name="connsiteY619" fmla="*/ 1273619 h 6858000"/>
              <a:gd name="connsiteX620" fmla="*/ 655236 w 7467600"/>
              <a:gd name="connsiteY620" fmla="*/ 1268632 h 6858000"/>
              <a:gd name="connsiteX621" fmla="*/ 839521 w 7467600"/>
              <a:gd name="connsiteY621" fmla="*/ 1685315 h 6858000"/>
              <a:gd name="connsiteX622" fmla="*/ 1109416 w 7467600"/>
              <a:gd name="connsiteY622" fmla="*/ 2061663 h 6858000"/>
              <a:gd name="connsiteX623" fmla="*/ 1298300 w 7467600"/>
              <a:gd name="connsiteY623" fmla="*/ 2247742 h 6858000"/>
              <a:gd name="connsiteX624" fmla="*/ 1125871 w 7467600"/>
              <a:gd name="connsiteY624" fmla="*/ 1989513 h 6858000"/>
              <a:gd name="connsiteX625" fmla="*/ 981574 w 7467600"/>
              <a:gd name="connsiteY625" fmla="*/ 1783157 h 6858000"/>
              <a:gd name="connsiteX626" fmla="*/ 922198 w 7467600"/>
              <a:gd name="connsiteY626" fmla="*/ 1677437 h 6858000"/>
              <a:gd name="connsiteX627" fmla="*/ 869293 w 7467600"/>
              <a:gd name="connsiteY627" fmla="*/ 1583214 h 6858000"/>
              <a:gd name="connsiteX628" fmla="*/ 751431 w 7467600"/>
              <a:gd name="connsiteY628" fmla="*/ 1405731 h 6858000"/>
              <a:gd name="connsiteX629" fmla="*/ 655236 w 7467600"/>
              <a:gd name="connsiteY629" fmla="*/ 1268632 h 6858000"/>
              <a:gd name="connsiteX630" fmla="*/ 6516292 w 7467600"/>
              <a:gd name="connsiteY630" fmla="*/ 1263064 h 6858000"/>
              <a:gd name="connsiteX631" fmla="*/ 5736320 w 7467600"/>
              <a:gd name="connsiteY631" fmla="*/ 1501803 h 6858000"/>
              <a:gd name="connsiteX632" fmla="*/ 6516292 w 7467600"/>
              <a:gd name="connsiteY632" fmla="*/ 1263064 h 6858000"/>
              <a:gd name="connsiteX633" fmla="*/ 291466 w 7467600"/>
              <a:gd name="connsiteY633" fmla="*/ 1250369 h 6858000"/>
              <a:gd name="connsiteX634" fmla="*/ 323180 w 7467600"/>
              <a:gd name="connsiteY634" fmla="*/ 1435283 h 6858000"/>
              <a:gd name="connsiteX635" fmla="*/ 349381 w 7467600"/>
              <a:gd name="connsiteY635" fmla="*/ 1875041 h 6858000"/>
              <a:gd name="connsiteX636" fmla="*/ 374363 w 7467600"/>
              <a:gd name="connsiteY636" fmla="*/ 1506494 h 6858000"/>
              <a:gd name="connsiteX637" fmla="*/ 302168 w 7467600"/>
              <a:gd name="connsiteY637" fmla="*/ 1274495 h 6858000"/>
              <a:gd name="connsiteX638" fmla="*/ 291466 w 7467600"/>
              <a:gd name="connsiteY638" fmla="*/ 1250369 h 6858000"/>
              <a:gd name="connsiteX639" fmla="*/ 678222 w 7467600"/>
              <a:gd name="connsiteY639" fmla="*/ 1248670 h 6858000"/>
              <a:gd name="connsiteX640" fmla="*/ 775536 w 7467600"/>
              <a:gd name="connsiteY640" fmla="*/ 1388015 h 6858000"/>
              <a:gd name="connsiteX641" fmla="*/ 894529 w 7467600"/>
              <a:gd name="connsiteY641" fmla="*/ 1567739 h 6858000"/>
              <a:gd name="connsiteX642" fmla="*/ 948000 w 7467600"/>
              <a:gd name="connsiteY642" fmla="*/ 1663088 h 6858000"/>
              <a:gd name="connsiteX643" fmla="*/ 1006812 w 7467600"/>
              <a:gd name="connsiteY643" fmla="*/ 1767683 h 6858000"/>
              <a:gd name="connsiteX644" fmla="*/ 1149133 w 7467600"/>
              <a:gd name="connsiteY644" fmla="*/ 1971513 h 6858000"/>
              <a:gd name="connsiteX645" fmla="*/ 1333952 w 7467600"/>
              <a:gd name="connsiteY645" fmla="*/ 2251620 h 6858000"/>
              <a:gd name="connsiteX646" fmla="*/ 1337329 w 7467600"/>
              <a:gd name="connsiteY646" fmla="*/ 2258350 h 6858000"/>
              <a:gd name="connsiteX647" fmla="*/ 1014726 w 7467600"/>
              <a:gd name="connsiteY647" fmla="*/ 1615556 h 6858000"/>
              <a:gd name="connsiteX648" fmla="*/ 678222 w 7467600"/>
              <a:gd name="connsiteY648" fmla="*/ 1248670 h 6858000"/>
              <a:gd name="connsiteX649" fmla="*/ 6691602 w 7467600"/>
              <a:gd name="connsiteY649" fmla="*/ 1140573 h 6858000"/>
              <a:gd name="connsiteX650" fmla="*/ 6571100 w 7467600"/>
              <a:gd name="connsiteY650" fmla="*/ 1183662 h 6858000"/>
              <a:gd name="connsiteX651" fmla="*/ 6241687 w 7467600"/>
              <a:gd name="connsiteY651" fmla="*/ 1257600 h 6858000"/>
              <a:gd name="connsiteX652" fmla="*/ 5693009 w 7467600"/>
              <a:gd name="connsiteY652" fmla="*/ 1478256 h 6858000"/>
              <a:gd name="connsiteX653" fmla="*/ 6548420 w 7467600"/>
              <a:gd name="connsiteY653" fmla="*/ 1214599 h 6858000"/>
              <a:gd name="connsiteX654" fmla="*/ 6605473 w 7467600"/>
              <a:gd name="connsiteY654" fmla="*/ 1184686 h 6858000"/>
              <a:gd name="connsiteX655" fmla="*/ 6691602 w 7467600"/>
              <a:gd name="connsiteY655" fmla="*/ 1140573 h 6858000"/>
              <a:gd name="connsiteX656" fmla="*/ 4002475 w 7467600"/>
              <a:gd name="connsiteY656" fmla="*/ 1037802 h 6858000"/>
              <a:gd name="connsiteX657" fmla="*/ 4000324 w 7467600"/>
              <a:gd name="connsiteY657" fmla="*/ 1039362 h 6858000"/>
              <a:gd name="connsiteX658" fmla="*/ 4002862 w 7467600"/>
              <a:gd name="connsiteY658" fmla="*/ 1042866 h 6858000"/>
              <a:gd name="connsiteX659" fmla="*/ 4002475 w 7467600"/>
              <a:gd name="connsiteY659" fmla="*/ 1037802 h 6858000"/>
              <a:gd name="connsiteX660" fmla="*/ 506322 w 7467600"/>
              <a:gd name="connsiteY660" fmla="*/ 1020997 h 6858000"/>
              <a:gd name="connsiteX661" fmla="*/ 533068 w 7467600"/>
              <a:gd name="connsiteY661" fmla="*/ 1029409 h 6858000"/>
              <a:gd name="connsiteX662" fmla="*/ 1232525 w 7467600"/>
              <a:gd name="connsiteY662" fmla="*/ 1804675 h 6858000"/>
              <a:gd name="connsiteX663" fmla="*/ 1388858 w 7467600"/>
              <a:gd name="connsiteY663" fmla="*/ 2368011 h 6858000"/>
              <a:gd name="connsiteX664" fmla="*/ 1384098 w 7467600"/>
              <a:gd name="connsiteY664" fmla="*/ 2378125 h 6858000"/>
              <a:gd name="connsiteX665" fmla="*/ 1425393 w 7467600"/>
              <a:gd name="connsiteY665" fmla="*/ 2589124 h 6858000"/>
              <a:gd name="connsiteX666" fmla="*/ 1424001 w 7467600"/>
              <a:gd name="connsiteY666" fmla="*/ 2597541 h 6858000"/>
              <a:gd name="connsiteX667" fmla="*/ 2152729 w 7467600"/>
              <a:gd name="connsiteY667" fmla="*/ 2864487 h 6858000"/>
              <a:gd name="connsiteX668" fmla="*/ 2020609 w 7467600"/>
              <a:gd name="connsiteY668" fmla="*/ 2539671 h 6858000"/>
              <a:gd name="connsiteX669" fmla="*/ 2018920 w 7467600"/>
              <a:gd name="connsiteY669" fmla="*/ 2536309 h 6858000"/>
              <a:gd name="connsiteX670" fmla="*/ 1342441 w 7467600"/>
              <a:gd name="connsiteY670" fmla="*/ 1173017 h 6858000"/>
              <a:gd name="connsiteX671" fmla="*/ 1367925 w 7467600"/>
              <a:gd name="connsiteY671" fmla="*/ 1135648 h 6858000"/>
              <a:gd name="connsiteX672" fmla="*/ 1771401 w 7467600"/>
              <a:gd name="connsiteY672" fmla="*/ 1806673 h 6858000"/>
              <a:gd name="connsiteX673" fmla="*/ 1972385 w 7467600"/>
              <a:gd name="connsiteY673" fmla="*/ 2198735 h 6858000"/>
              <a:gd name="connsiteX674" fmla="*/ 2040892 w 7467600"/>
              <a:gd name="connsiteY674" fmla="*/ 2405205 h 6858000"/>
              <a:gd name="connsiteX675" fmla="*/ 2131689 w 7467600"/>
              <a:gd name="connsiteY675" fmla="*/ 1936926 h 6858000"/>
              <a:gd name="connsiteX676" fmla="*/ 2454820 w 7467600"/>
              <a:gd name="connsiteY676" fmla="*/ 1248808 h 6858000"/>
              <a:gd name="connsiteX677" fmla="*/ 2492512 w 7467600"/>
              <a:gd name="connsiteY677" fmla="*/ 1302920 h 6858000"/>
              <a:gd name="connsiteX678" fmla="*/ 2081216 w 7467600"/>
              <a:gd name="connsiteY678" fmla="*/ 2527513 h 6858000"/>
              <a:gd name="connsiteX679" fmla="*/ 2081211 w 7467600"/>
              <a:gd name="connsiteY679" fmla="*/ 2528916 h 6858000"/>
              <a:gd name="connsiteX680" fmla="*/ 2199067 w 7467600"/>
              <a:gd name="connsiteY680" fmla="*/ 2884061 h 6858000"/>
              <a:gd name="connsiteX681" fmla="*/ 3192586 w 7467600"/>
              <a:gd name="connsiteY681" fmla="*/ 3411496 h 6858000"/>
              <a:gd name="connsiteX682" fmla="*/ 3182620 w 7467600"/>
              <a:gd name="connsiteY682" fmla="*/ 3483279 h 6858000"/>
              <a:gd name="connsiteX683" fmla="*/ 2435119 w 7467600"/>
              <a:gd name="connsiteY683" fmla="*/ 3080173 h 6858000"/>
              <a:gd name="connsiteX684" fmla="*/ 2410152 w 7467600"/>
              <a:gd name="connsiteY684" fmla="*/ 3063751 h 6858000"/>
              <a:gd name="connsiteX685" fmla="*/ 2408099 w 7467600"/>
              <a:gd name="connsiteY685" fmla="*/ 3064403 h 6858000"/>
              <a:gd name="connsiteX686" fmla="*/ 2407218 w 7467600"/>
              <a:gd name="connsiteY686" fmla="*/ 3070324 h 6858000"/>
              <a:gd name="connsiteX687" fmla="*/ 2380138 w 7467600"/>
              <a:gd name="connsiteY687" fmla="*/ 3099341 h 6858000"/>
              <a:gd name="connsiteX688" fmla="*/ 1765923 w 7467600"/>
              <a:gd name="connsiteY688" fmla="*/ 3581043 h 6858000"/>
              <a:gd name="connsiteX689" fmla="*/ 1702258 w 7467600"/>
              <a:gd name="connsiteY689" fmla="*/ 3612286 h 6858000"/>
              <a:gd name="connsiteX690" fmla="*/ 1538370 w 7467600"/>
              <a:gd name="connsiteY690" fmla="*/ 3811804 h 6858000"/>
              <a:gd name="connsiteX691" fmla="*/ 542867 w 7467600"/>
              <a:gd name="connsiteY691" fmla="*/ 4944092 h 6858000"/>
              <a:gd name="connsiteX692" fmla="*/ 515800 w 7467600"/>
              <a:gd name="connsiteY692" fmla="*/ 4862180 h 6858000"/>
              <a:gd name="connsiteX693" fmla="*/ 909145 w 7467600"/>
              <a:gd name="connsiteY693" fmla="*/ 4199225 h 6858000"/>
              <a:gd name="connsiteX694" fmla="*/ 1214067 w 7467600"/>
              <a:gd name="connsiteY694" fmla="*/ 3908561 h 6858000"/>
              <a:gd name="connsiteX695" fmla="*/ 640967 w 7467600"/>
              <a:gd name="connsiteY695" fmla="*/ 4105601 h 6858000"/>
              <a:gd name="connsiteX696" fmla="*/ 112563 w 7467600"/>
              <a:gd name="connsiteY696" fmla="*/ 4396952 h 6858000"/>
              <a:gd name="connsiteX697" fmla="*/ 0 w 7467600"/>
              <a:gd name="connsiteY697" fmla="*/ 4466006 h 6858000"/>
              <a:gd name="connsiteX698" fmla="*/ 0 w 7467600"/>
              <a:gd name="connsiteY698" fmla="*/ 4233763 h 6858000"/>
              <a:gd name="connsiteX699" fmla="*/ 36881 w 7467600"/>
              <a:gd name="connsiteY699" fmla="*/ 4200118 h 6858000"/>
              <a:gd name="connsiteX700" fmla="*/ 910534 w 7467600"/>
              <a:gd name="connsiteY700" fmla="*/ 3629753 h 6858000"/>
              <a:gd name="connsiteX701" fmla="*/ 1578717 w 7467600"/>
              <a:gd name="connsiteY701" fmla="*/ 3575982 h 6858000"/>
              <a:gd name="connsiteX702" fmla="*/ 2338780 w 7467600"/>
              <a:gd name="connsiteY702" fmla="*/ 3033725 h 6858000"/>
              <a:gd name="connsiteX703" fmla="*/ 1807991 w 7467600"/>
              <a:gd name="connsiteY703" fmla="*/ 2807184 h 6858000"/>
              <a:gd name="connsiteX704" fmla="*/ 1416358 w 7467600"/>
              <a:gd name="connsiteY704" fmla="*/ 3112571 h 6858000"/>
              <a:gd name="connsiteX705" fmla="*/ 939066 w 7467600"/>
              <a:gd name="connsiteY705" fmla="*/ 3378798 h 6858000"/>
              <a:gd name="connsiteX706" fmla="*/ 115099 w 7467600"/>
              <a:gd name="connsiteY706" fmla="*/ 3607650 h 6858000"/>
              <a:gd name="connsiteX707" fmla="*/ 97284 w 7467600"/>
              <a:gd name="connsiteY707" fmla="*/ 3520393 h 6858000"/>
              <a:gd name="connsiteX708" fmla="*/ 922050 w 7467600"/>
              <a:gd name="connsiteY708" fmla="*/ 3074867 h 6858000"/>
              <a:gd name="connsiteX709" fmla="*/ 1405265 w 7467600"/>
              <a:gd name="connsiteY709" fmla="*/ 3016319 h 6858000"/>
              <a:gd name="connsiteX710" fmla="*/ 1407512 w 7467600"/>
              <a:gd name="connsiteY710" fmla="*/ 3018001 h 6858000"/>
              <a:gd name="connsiteX711" fmla="*/ 1726266 w 7467600"/>
              <a:gd name="connsiteY711" fmla="*/ 2777274 h 6858000"/>
              <a:gd name="connsiteX712" fmla="*/ 625390 w 7467600"/>
              <a:gd name="connsiteY712" fmla="*/ 2514541 h 6858000"/>
              <a:gd name="connsiteX713" fmla="*/ 619799 w 7467600"/>
              <a:gd name="connsiteY713" fmla="*/ 2527180 h 6858000"/>
              <a:gd name="connsiteX714" fmla="*/ 310030 w 7467600"/>
              <a:gd name="connsiteY714" fmla="*/ 2771818 h 6858000"/>
              <a:gd name="connsiteX715" fmla="*/ 173877 w 7467600"/>
              <a:gd name="connsiteY715" fmla="*/ 2937056 h 6858000"/>
              <a:gd name="connsiteX716" fmla="*/ 77889 w 7467600"/>
              <a:gd name="connsiteY716" fmla="*/ 3138440 h 6858000"/>
              <a:gd name="connsiteX717" fmla="*/ 0 w 7467600"/>
              <a:gd name="connsiteY717" fmla="*/ 3271395 h 6858000"/>
              <a:gd name="connsiteX718" fmla="*/ 0 w 7467600"/>
              <a:gd name="connsiteY718" fmla="*/ 3153002 h 6858000"/>
              <a:gd name="connsiteX719" fmla="*/ 2386 w 7467600"/>
              <a:gd name="connsiteY719" fmla="*/ 3149203 h 6858000"/>
              <a:gd name="connsiteX720" fmla="*/ 89753 w 7467600"/>
              <a:gd name="connsiteY720" fmla="*/ 2987702 h 6858000"/>
              <a:gd name="connsiteX721" fmla="*/ 76869 w 7467600"/>
              <a:gd name="connsiteY721" fmla="*/ 3005404 h 6858000"/>
              <a:gd name="connsiteX722" fmla="*/ 32049 w 7467600"/>
              <a:gd name="connsiteY722" fmla="*/ 3065814 h 6858000"/>
              <a:gd name="connsiteX723" fmla="*/ 0 w 7467600"/>
              <a:gd name="connsiteY723" fmla="*/ 3108744 h 6858000"/>
              <a:gd name="connsiteX724" fmla="*/ 0 w 7467600"/>
              <a:gd name="connsiteY724" fmla="*/ 3058059 h 6858000"/>
              <a:gd name="connsiteX725" fmla="*/ 7610 w 7467600"/>
              <a:gd name="connsiteY725" fmla="*/ 3047889 h 6858000"/>
              <a:gd name="connsiteX726" fmla="*/ 52419 w 7467600"/>
              <a:gd name="connsiteY726" fmla="*/ 2987479 h 6858000"/>
              <a:gd name="connsiteX727" fmla="*/ 59142 w 7467600"/>
              <a:gd name="connsiteY727" fmla="*/ 2978488 h 6858000"/>
              <a:gd name="connsiteX728" fmla="*/ 0 w 7467600"/>
              <a:gd name="connsiteY728" fmla="*/ 3015334 h 6858000"/>
              <a:gd name="connsiteX729" fmla="*/ 0 w 7467600"/>
              <a:gd name="connsiteY729" fmla="*/ 2914286 h 6858000"/>
              <a:gd name="connsiteX730" fmla="*/ 36383 w 7467600"/>
              <a:gd name="connsiteY730" fmla="*/ 2901128 h 6858000"/>
              <a:gd name="connsiteX731" fmla="*/ 156329 w 7467600"/>
              <a:gd name="connsiteY731" fmla="*/ 2840533 h 6858000"/>
              <a:gd name="connsiteX732" fmla="*/ 358355 w 7467600"/>
              <a:gd name="connsiteY732" fmla="*/ 2620471 h 6858000"/>
              <a:gd name="connsiteX733" fmla="*/ 510577 w 7467600"/>
              <a:gd name="connsiteY733" fmla="*/ 2501244 h 6858000"/>
              <a:gd name="connsiteX734" fmla="*/ 211967 w 7467600"/>
              <a:gd name="connsiteY734" fmla="*/ 2479171 h 6858000"/>
              <a:gd name="connsiteX735" fmla="*/ 0 w 7467600"/>
              <a:gd name="connsiteY735" fmla="*/ 2476398 h 6858000"/>
              <a:gd name="connsiteX736" fmla="*/ 0 w 7467600"/>
              <a:gd name="connsiteY736" fmla="*/ 2389189 h 6858000"/>
              <a:gd name="connsiteX737" fmla="*/ 103062 w 7467600"/>
              <a:gd name="connsiteY737" fmla="*/ 2389518 h 6858000"/>
              <a:gd name="connsiteX738" fmla="*/ 510734 w 7467600"/>
              <a:gd name="connsiteY738" fmla="*/ 2416201 h 6858000"/>
              <a:gd name="connsiteX739" fmla="*/ 279257 w 7467600"/>
              <a:gd name="connsiteY739" fmla="*/ 2092102 h 6858000"/>
              <a:gd name="connsiteX740" fmla="*/ 65265 w 7467600"/>
              <a:gd name="connsiteY740" fmla="*/ 2006049 h 6858000"/>
              <a:gd name="connsiteX741" fmla="*/ 0 w 7467600"/>
              <a:gd name="connsiteY741" fmla="*/ 1982532 h 6858000"/>
              <a:gd name="connsiteX742" fmla="*/ 0 w 7467600"/>
              <a:gd name="connsiteY742" fmla="*/ 1912789 h 6858000"/>
              <a:gd name="connsiteX743" fmla="*/ 97460 w 7467600"/>
              <a:gd name="connsiteY743" fmla="*/ 1953725 h 6858000"/>
              <a:gd name="connsiteX744" fmla="*/ 221272 w 7467600"/>
              <a:gd name="connsiteY744" fmla="*/ 1980766 h 6858000"/>
              <a:gd name="connsiteX745" fmla="*/ 116765 w 7467600"/>
              <a:gd name="connsiteY745" fmla="*/ 1911033 h 6858000"/>
              <a:gd name="connsiteX746" fmla="*/ 16405 w 7467600"/>
              <a:gd name="connsiteY746" fmla="*/ 1803412 h 6858000"/>
              <a:gd name="connsiteX747" fmla="*/ 0 w 7467600"/>
              <a:gd name="connsiteY747" fmla="*/ 1784777 h 6858000"/>
              <a:gd name="connsiteX748" fmla="*/ 0 w 7467600"/>
              <a:gd name="connsiteY748" fmla="*/ 1740082 h 6858000"/>
              <a:gd name="connsiteX749" fmla="*/ 39394 w 7467600"/>
              <a:gd name="connsiteY749" fmla="*/ 1784856 h 6858000"/>
              <a:gd name="connsiteX750" fmla="*/ 135813 w 7467600"/>
              <a:gd name="connsiteY750" fmla="*/ 1888838 h 6858000"/>
              <a:gd name="connsiteX751" fmla="*/ 242575 w 7467600"/>
              <a:gd name="connsiteY751" fmla="*/ 1958841 h 6858000"/>
              <a:gd name="connsiteX752" fmla="*/ 82197 w 7467600"/>
              <a:gd name="connsiteY752" fmla="*/ 1754826 h 6858000"/>
              <a:gd name="connsiteX753" fmla="*/ 0 w 7467600"/>
              <a:gd name="connsiteY753" fmla="*/ 1679650 h 6858000"/>
              <a:gd name="connsiteX754" fmla="*/ 0 w 7467600"/>
              <a:gd name="connsiteY754" fmla="*/ 1602463 h 6858000"/>
              <a:gd name="connsiteX755" fmla="*/ 84689 w 7467600"/>
              <a:gd name="connsiteY755" fmla="*/ 1677442 h 6858000"/>
              <a:gd name="connsiteX756" fmla="*/ 298437 w 7467600"/>
              <a:gd name="connsiteY756" fmla="*/ 1968019 h 6858000"/>
              <a:gd name="connsiteX757" fmla="*/ 227269 w 7467600"/>
              <a:gd name="connsiteY757" fmla="*/ 1114064 h 6858000"/>
              <a:gd name="connsiteX758" fmla="*/ 248003 w 7467600"/>
              <a:gd name="connsiteY758" fmla="*/ 1089613 h 6858000"/>
              <a:gd name="connsiteX759" fmla="*/ 427020 w 7467600"/>
              <a:gd name="connsiteY759" fmla="*/ 1619803 h 6858000"/>
              <a:gd name="connsiteX760" fmla="*/ 340345 w 7467600"/>
              <a:gd name="connsiteY760" fmla="*/ 2027739 h 6858000"/>
              <a:gd name="connsiteX761" fmla="*/ 360865 w 7467600"/>
              <a:gd name="connsiteY761" fmla="*/ 2044827 h 6858000"/>
              <a:gd name="connsiteX762" fmla="*/ 560414 w 7467600"/>
              <a:gd name="connsiteY762" fmla="*/ 2421457 h 6858000"/>
              <a:gd name="connsiteX763" fmla="*/ 1359703 w 7467600"/>
              <a:gd name="connsiteY763" fmla="*/ 2578554 h 6858000"/>
              <a:gd name="connsiteX764" fmla="*/ 1359422 w 7467600"/>
              <a:gd name="connsiteY764" fmla="*/ 2577994 h 6858000"/>
              <a:gd name="connsiteX765" fmla="*/ 828701 w 7467600"/>
              <a:gd name="connsiteY765" fmla="*/ 1839520 h 6858000"/>
              <a:gd name="connsiteX766" fmla="*/ 494427 w 7467600"/>
              <a:gd name="connsiteY766" fmla="*/ 1092333 h 6858000"/>
              <a:gd name="connsiteX767" fmla="*/ 506322 w 7467600"/>
              <a:gd name="connsiteY767" fmla="*/ 1020997 h 6858000"/>
              <a:gd name="connsiteX768" fmla="*/ 4570198 w 7467600"/>
              <a:gd name="connsiteY768" fmla="*/ 978081 h 6858000"/>
              <a:gd name="connsiteX769" fmla="*/ 4523691 w 7467600"/>
              <a:gd name="connsiteY769" fmla="*/ 1127776 h 6858000"/>
              <a:gd name="connsiteX770" fmla="*/ 4509875 w 7467600"/>
              <a:gd name="connsiteY770" fmla="*/ 1167552 h 6858000"/>
              <a:gd name="connsiteX771" fmla="*/ 4478168 w 7467600"/>
              <a:gd name="connsiteY771" fmla="*/ 1260735 h 6858000"/>
              <a:gd name="connsiteX772" fmla="*/ 4409309 w 7467600"/>
              <a:gd name="connsiteY772" fmla="*/ 1666996 h 6858000"/>
              <a:gd name="connsiteX773" fmla="*/ 4370031 w 7467600"/>
              <a:gd name="connsiteY773" fmla="*/ 1955666 h 6858000"/>
              <a:gd name="connsiteX774" fmla="*/ 4570198 w 7467600"/>
              <a:gd name="connsiteY774" fmla="*/ 978081 h 6858000"/>
              <a:gd name="connsiteX775" fmla="*/ 4557898 w 7467600"/>
              <a:gd name="connsiteY775" fmla="*/ 900011 h 6858000"/>
              <a:gd name="connsiteX776" fmla="*/ 4344840 w 7467600"/>
              <a:gd name="connsiteY776" fmla="*/ 1922038 h 6858000"/>
              <a:gd name="connsiteX777" fmla="*/ 4378710 w 7467600"/>
              <a:gd name="connsiteY777" fmla="*/ 1665516 h 6858000"/>
              <a:gd name="connsiteX778" fmla="*/ 4448798 w 7467600"/>
              <a:gd name="connsiteY778" fmla="*/ 1253024 h 6858000"/>
              <a:gd name="connsiteX779" fmla="*/ 4480315 w 7467600"/>
              <a:gd name="connsiteY779" fmla="*/ 1158454 h 6858000"/>
              <a:gd name="connsiteX780" fmla="*/ 4494133 w 7467600"/>
              <a:gd name="connsiteY780" fmla="*/ 1118676 h 6858000"/>
              <a:gd name="connsiteX781" fmla="*/ 4557898 w 7467600"/>
              <a:gd name="connsiteY781" fmla="*/ 900011 h 6858000"/>
              <a:gd name="connsiteX782" fmla="*/ 5870151 w 7467600"/>
              <a:gd name="connsiteY782" fmla="*/ 898890 h 6858000"/>
              <a:gd name="connsiteX783" fmla="*/ 5861335 w 7467600"/>
              <a:gd name="connsiteY783" fmla="*/ 899177 h 6858000"/>
              <a:gd name="connsiteX784" fmla="*/ 5843702 w 7467600"/>
              <a:gd name="connsiteY784" fmla="*/ 899748 h 6858000"/>
              <a:gd name="connsiteX785" fmla="*/ 5651107 w 7467600"/>
              <a:gd name="connsiteY785" fmla="*/ 920306 h 6858000"/>
              <a:gd name="connsiteX786" fmla="*/ 5459407 w 7467600"/>
              <a:gd name="connsiteY786" fmla="*/ 940975 h 6858000"/>
              <a:gd name="connsiteX787" fmla="*/ 5374846 w 7467600"/>
              <a:gd name="connsiteY787" fmla="*/ 941988 h 6858000"/>
              <a:gd name="connsiteX788" fmla="*/ 5256105 w 7467600"/>
              <a:gd name="connsiteY788" fmla="*/ 945632 h 6858000"/>
              <a:gd name="connsiteX789" fmla="*/ 5107071 w 7467600"/>
              <a:gd name="connsiteY789" fmla="*/ 969720 h 6858000"/>
              <a:gd name="connsiteX790" fmla="*/ 4998681 w 7467600"/>
              <a:gd name="connsiteY790" fmla="*/ 988771 h 6858000"/>
              <a:gd name="connsiteX791" fmla="*/ 5870151 w 7467600"/>
              <a:gd name="connsiteY791" fmla="*/ 898890 h 6858000"/>
              <a:gd name="connsiteX792" fmla="*/ 5504425 w 7467600"/>
              <a:gd name="connsiteY792" fmla="*/ 848067 h 6858000"/>
              <a:gd name="connsiteX793" fmla="*/ 4968849 w 7467600"/>
              <a:gd name="connsiteY793" fmla="*/ 962318 h 6858000"/>
              <a:gd name="connsiteX794" fmla="*/ 5104039 w 7467600"/>
              <a:gd name="connsiteY794" fmla="*/ 940634 h 6858000"/>
              <a:gd name="connsiteX795" fmla="*/ 5256311 w 7467600"/>
              <a:gd name="connsiteY795" fmla="*/ 916490 h 6858000"/>
              <a:gd name="connsiteX796" fmla="*/ 5377381 w 7467600"/>
              <a:gd name="connsiteY796" fmla="*/ 912671 h 6858000"/>
              <a:gd name="connsiteX797" fmla="*/ 5460148 w 7467600"/>
              <a:gd name="connsiteY797" fmla="*/ 911442 h 6858000"/>
              <a:gd name="connsiteX798" fmla="*/ 5648971 w 7467600"/>
              <a:gd name="connsiteY798" fmla="*/ 891331 h 6858000"/>
              <a:gd name="connsiteX799" fmla="*/ 5844807 w 7467600"/>
              <a:gd name="connsiteY799" fmla="*/ 870718 h 6858000"/>
              <a:gd name="connsiteX800" fmla="*/ 5862975 w 7467600"/>
              <a:gd name="connsiteY800" fmla="*/ 869756 h 6858000"/>
              <a:gd name="connsiteX801" fmla="*/ 5920887 w 7467600"/>
              <a:gd name="connsiteY801" fmla="*/ 865929 h 6858000"/>
              <a:gd name="connsiteX802" fmla="*/ 5504425 w 7467600"/>
              <a:gd name="connsiteY802" fmla="*/ 848067 h 6858000"/>
              <a:gd name="connsiteX803" fmla="*/ 3607114 w 7467600"/>
              <a:gd name="connsiteY803" fmla="*/ 467441 h 6858000"/>
              <a:gd name="connsiteX804" fmla="*/ 3296242 w 7467600"/>
              <a:gd name="connsiteY804" fmla="*/ 807991 h 6858000"/>
              <a:gd name="connsiteX805" fmla="*/ 3174674 w 7467600"/>
              <a:gd name="connsiteY805" fmla="*/ 919759 h 6858000"/>
              <a:gd name="connsiteX806" fmla="*/ 3042978 w 7467600"/>
              <a:gd name="connsiteY806" fmla="*/ 1054894 h 6858000"/>
              <a:gd name="connsiteX807" fmla="*/ 2968914 w 7467600"/>
              <a:gd name="connsiteY807" fmla="*/ 1133756 h 6858000"/>
              <a:gd name="connsiteX808" fmla="*/ 3103823 w 7467600"/>
              <a:gd name="connsiteY808" fmla="*/ 1026814 h 6858000"/>
              <a:gd name="connsiteX809" fmla="*/ 3607114 w 7467600"/>
              <a:gd name="connsiteY809" fmla="*/ 467441 h 6858000"/>
              <a:gd name="connsiteX810" fmla="*/ 3744487 w 7467600"/>
              <a:gd name="connsiteY810" fmla="*/ 383136 h 6858000"/>
              <a:gd name="connsiteX811" fmla="*/ 3970213 w 7467600"/>
              <a:gd name="connsiteY811" fmla="*/ 995559 h 6858000"/>
              <a:gd name="connsiteX812" fmla="*/ 3744487 w 7467600"/>
              <a:gd name="connsiteY812" fmla="*/ 383136 h 6858000"/>
              <a:gd name="connsiteX813" fmla="*/ 3624562 w 7467600"/>
              <a:gd name="connsiteY813" fmla="*/ 367041 h 6858000"/>
              <a:gd name="connsiteX814" fmla="*/ 3489712 w 7467600"/>
              <a:gd name="connsiteY814" fmla="*/ 485386 h 6858000"/>
              <a:gd name="connsiteX815" fmla="*/ 3182994 w 7467600"/>
              <a:gd name="connsiteY815" fmla="*/ 828265 h 6858000"/>
              <a:gd name="connsiteX816" fmla="*/ 2892114 w 7467600"/>
              <a:gd name="connsiteY816" fmla="*/ 1172635 h 6858000"/>
              <a:gd name="connsiteX817" fmla="*/ 3021459 w 7467600"/>
              <a:gd name="connsiteY817" fmla="*/ 1035385 h 6858000"/>
              <a:gd name="connsiteX818" fmla="*/ 3153873 w 7467600"/>
              <a:gd name="connsiteY818" fmla="*/ 898971 h 6858000"/>
              <a:gd name="connsiteX819" fmla="*/ 3276511 w 7467600"/>
              <a:gd name="connsiteY819" fmla="*/ 786423 h 6858000"/>
              <a:gd name="connsiteX820" fmla="*/ 3584154 w 7467600"/>
              <a:gd name="connsiteY820" fmla="*/ 448218 h 6858000"/>
              <a:gd name="connsiteX821" fmla="*/ 3624562 w 7467600"/>
              <a:gd name="connsiteY821" fmla="*/ 367041 h 6858000"/>
              <a:gd name="connsiteX822" fmla="*/ 3766672 w 7467600"/>
              <a:gd name="connsiteY822" fmla="*/ 359429 h 6858000"/>
              <a:gd name="connsiteX823" fmla="*/ 3996338 w 7467600"/>
              <a:gd name="connsiteY823" fmla="*/ 968237 h 6858000"/>
              <a:gd name="connsiteX824" fmla="*/ 3766672 w 7467600"/>
              <a:gd name="connsiteY824" fmla="*/ 359429 h 6858000"/>
              <a:gd name="connsiteX825" fmla="*/ 5805386 w 7467600"/>
              <a:gd name="connsiteY825" fmla="*/ 239240 h 6858000"/>
              <a:gd name="connsiteX826" fmla="*/ 5736947 w 7467600"/>
              <a:gd name="connsiteY826" fmla="*/ 261367 h 6858000"/>
              <a:gd name="connsiteX827" fmla="*/ 5427012 w 7467600"/>
              <a:gd name="connsiteY827" fmla="*/ 311272 h 6858000"/>
              <a:gd name="connsiteX828" fmla="*/ 5147818 w 7467600"/>
              <a:gd name="connsiteY828" fmla="*/ 322112 h 6858000"/>
              <a:gd name="connsiteX829" fmla="*/ 5060854 w 7467600"/>
              <a:gd name="connsiteY829" fmla="*/ 311882 h 6858000"/>
              <a:gd name="connsiteX830" fmla="*/ 4945989 w 7467600"/>
              <a:gd name="connsiteY830" fmla="*/ 300516 h 6858000"/>
              <a:gd name="connsiteX831" fmla="*/ 5410479 w 7467600"/>
              <a:gd name="connsiteY831" fmla="*/ 348434 h 6858000"/>
              <a:gd name="connsiteX832" fmla="*/ 5805386 w 7467600"/>
              <a:gd name="connsiteY832" fmla="*/ 239240 h 6858000"/>
              <a:gd name="connsiteX833" fmla="*/ 5905192 w 7467600"/>
              <a:gd name="connsiteY833" fmla="*/ 163079 h 6858000"/>
              <a:gd name="connsiteX834" fmla="*/ 5865655 w 7467600"/>
              <a:gd name="connsiteY834" fmla="*/ 171901 h 6858000"/>
              <a:gd name="connsiteX835" fmla="*/ 5259740 w 7467600"/>
              <a:gd name="connsiteY835" fmla="*/ 257013 h 6858000"/>
              <a:gd name="connsiteX836" fmla="*/ 5208466 w 7467600"/>
              <a:gd name="connsiteY836" fmla="*/ 257550 h 6858000"/>
              <a:gd name="connsiteX837" fmla="*/ 4980204 w 7467600"/>
              <a:gd name="connsiteY837" fmla="*/ 271903 h 6858000"/>
              <a:gd name="connsiteX838" fmla="*/ 5068068 w 7467600"/>
              <a:gd name="connsiteY838" fmla="*/ 282244 h 6858000"/>
              <a:gd name="connsiteX839" fmla="*/ 5153231 w 7467600"/>
              <a:gd name="connsiteY839" fmla="*/ 292240 h 6858000"/>
              <a:gd name="connsiteX840" fmla="*/ 5426491 w 7467600"/>
              <a:gd name="connsiteY840" fmla="*/ 281128 h 6858000"/>
              <a:gd name="connsiteX841" fmla="*/ 5731212 w 7467600"/>
              <a:gd name="connsiteY841" fmla="*/ 231951 h 6858000"/>
              <a:gd name="connsiteX842" fmla="*/ 5905192 w 7467600"/>
              <a:gd name="connsiteY842" fmla="*/ 163079 h 6858000"/>
              <a:gd name="connsiteX843" fmla="*/ 5944437 w 7467600"/>
              <a:gd name="connsiteY843" fmla="*/ 113829 h 6858000"/>
              <a:gd name="connsiteX844" fmla="*/ 5825032 w 7467600"/>
              <a:gd name="connsiteY844" fmla="*/ 146405 h 6858000"/>
              <a:gd name="connsiteX845" fmla="*/ 4955599 w 7467600"/>
              <a:gd name="connsiteY845" fmla="*/ 247008 h 6858000"/>
              <a:gd name="connsiteX846" fmla="*/ 5210104 w 7467600"/>
              <a:gd name="connsiteY846" fmla="*/ 228123 h 6858000"/>
              <a:gd name="connsiteX847" fmla="*/ 5261015 w 7467600"/>
              <a:gd name="connsiteY847" fmla="*/ 227087 h 6858000"/>
              <a:gd name="connsiteX848" fmla="*/ 5861181 w 7467600"/>
              <a:gd name="connsiteY848" fmla="*/ 143093 h 6858000"/>
              <a:gd name="connsiteX849" fmla="*/ 5961252 w 7467600"/>
              <a:gd name="connsiteY849" fmla="*/ 114820 h 6858000"/>
              <a:gd name="connsiteX850" fmla="*/ 5944437 w 7467600"/>
              <a:gd name="connsiteY850" fmla="*/ 113829 h 6858000"/>
              <a:gd name="connsiteX851" fmla="*/ 3882765 w 7467600"/>
              <a:gd name="connsiteY851" fmla="*/ 0 h 6858000"/>
              <a:gd name="connsiteX852" fmla="*/ 3995099 w 7467600"/>
              <a:gd name="connsiteY852" fmla="*/ 0 h 6858000"/>
              <a:gd name="connsiteX853" fmla="*/ 4163818 w 7467600"/>
              <a:gd name="connsiteY853" fmla="*/ 234104 h 6858000"/>
              <a:gd name="connsiteX854" fmla="*/ 4172099 w 7467600"/>
              <a:gd name="connsiteY854" fmla="*/ 234207 h 6858000"/>
              <a:gd name="connsiteX855" fmla="*/ 4784282 w 7467600"/>
              <a:gd name="connsiteY855" fmla="*/ 276561 h 6858000"/>
              <a:gd name="connsiteX856" fmla="*/ 4801687 w 7467600"/>
              <a:gd name="connsiteY856" fmla="*/ 267764 h 6858000"/>
              <a:gd name="connsiteX857" fmla="*/ 6082788 w 7467600"/>
              <a:gd name="connsiteY857" fmla="*/ 64119 h 6858000"/>
              <a:gd name="connsiteX858" fmla="*/ 6099442 w 7467600"/>
              <a:gd name="connsiteY858" fmla="*/ 82568 h 6858000"/>
              <a:gd name="connsiteX859" fmla="*/ 4804137 w 7467600"/>
              <a:gd name="connsiteY859" fmla="*/ 320931 h 6858000"/>
              <a:gd name="connsiteX860" fmla="*/ 4227047 w 7467600"/>
              <a:gd name="connsiteY860" fmla="*/ 313415 h 6858000"/>
              <a:gd name="connsiteX861" fmla="*/ 4346041 w 7467600"/>
              <a:gd name="connsiteY861" fmla="*/ 456086 h 6858000"/>
              <a:gd name="connsiteX862" fmla="*/ 4870967 w 7467600"/>
              <a:gd name="connsiteY862" fmla="*/ 963061 h 6858000"/>
              <a:gd name="connsiteX863" fmla="*/ 4889647 w 7467600"/>
              <a:gd name="connsiteY863" fmla="*/ 957147 h 6858000"/>
              <a:gd name="connsiteX864" fmla="*/ 5422504 w 7467600"/>
              <a:gd name="connsiteY864" fmla="*/ 805191 h 6858000"/>
              <a:gd name="connsiteX865" fmla="*/ 6087656 w 7467600"/>
              <a:gd name="connsiteY865" fmla="*/ 826703 h 6858000"/>
              <a:gd name="connsiteX866" fmla="*/ 6058717 w 7467600"/>
              <a:gd name="connsiteY866" fmla="*/ 865992 h 6858000"/>
              <a:gd name="connsiteX867" fmla="*/ 4974153 w 7467600"/>
              <a:gd name="connsiteY867" fmla="*/ 1045456 h 6858000"/>
              <a:gd name="connsiteX868" fmla="*/ 5627835 w 7467600"/>
              <a:gd name="connsiteY868" fmla="*/ 1472077 h 6858000"/>
              <a:gd name="connsiteX869" fmla="*/ 5629817 w 7467600"/>
              <a:gd name="connsiteY869" fmla="*/ 1471412 h 6858000"/>
              <a:gd name="connsiteX870" fmla="*/ 5634124 w 7467600"/>
              <a:gd name="connsiteY870" fmla="*/ 1470572 h 6858000"/>
              <a:gd name="connsiteX871" fmla="*/ 5755832 w 7467600"/>
              <a:gd name="connsiteY871" fmla="*/ 1383886 h 6858000"/>
              <a:gd name="connsiteX872" fmla="*/ 6014186 w 7467600"/>
              <a:gd name="connsiteY872" fmla="*/ 1279799 h 6858000"/>
              <a:gd name="connsiteX873" fmla="*/ 6901619 w 7467600"/>
              <a:gd name="connsiteY873" fmla="*/ 1047874 h 6858000"/>
              <a:gd name="connsiteX874" fmla="*/ 6931566 w 7467600"/>
              <a:gd name="connsiteY874" fmla="*/ 1062034 h 6858000"/>
              <a:gd name="connsiteX875" fmla="*/ 5790982 w 7467600"/>
              <a:gd name="connsiteY875" fmla="*/ 1561380 h 6858000"/>
              <a:gd name="connsiteX876" fmla="*/ 6188971 w 7467600"/>
              <a:gd name="connsiteY876" fmla="*/ 1755168 h 6858000"/>
              <a:gd name="connsiteX877" fmla="*/ 6202446 w 7467600"/>
              <a:gd name="connsiteY877" fmla="*/ 1752268 h 6858000"/>
              <a:gd name="connsiteX878" fmla="*/ 7179560 w 7467600"/>
              <a:gd name="connsiteY878" fmla="*/ 1467551 h 6858000"/>
              <a:gd name="connsiteX879" fmla="*/ 7158730 w 7467600"/>
              <a:gd name="connsiteY879" fmla="*/ 1507835 h 6858000"/>
              <a:gd name="connsiteX880" fmla="*/ 6326959 w 7467600"/>
              <a:gd name="connsiteY880" fmla="*/ 1817686 h 6858000"/>
              <a:gd name="connsiteX881" fmla="*/ 6537433 w 7467600"/>
              <a:gd name="connsiteY881" fmla="*/ 1907790 h 6858000"/>
              <a:gd name="connsiteX882" fmla="*/ 6550221 w 7467600"/>
              <a:gd name="connsiteY882" fmla="*/ 1910729 h 6858000"/>
              <a:gd name="connsiteX883" fmla="*/ 6964438 w 7467600"/>
              <a:gd name="connsiteY883" fmla="*/ 2209505 h 6858000"/>
              <a:gd name="connsiteX884" fmla="*/ 7367862 w 7467600"/>
              <a:gd name="connsiteY884" fmla="*/ 2806833 h 6858000"/>
              <a:gd name="connsiteX885" fmla="*/ 7364329 w 7467600"/>
              <a:gd name="connsiteY885" fmla="*/ 2826907 h 6858000"/>
              <a:gd name="connsiteX886" fmla="*/ 7290545 w 7467600"/>
              <a:gd name="connsiteY886" fmla="*/ 2850663 h 6858000"/>
              <a:gd name="connsiteX887" fmla="*/ 6472036 w 7467600"/>
              <a:gd name="connsiteY887" fmla="*/ 1959003 h 6858000"/>
              <a:gd name="connsiteX888" fmla="*/ 5792897 w 7467600"/>
              <a:gd name="connsiteY888" fmla="*/ 1647747 h 6858000"/>
              <a:gd name="connsiteX889" fmla="*/ 5842751 w 7467600"/>
              <a:gd name="connsiteY889" fmla="*/ 1816112 h 6858000"/>
              <a:gd name="connsiteX890" fmla="*/ 5847424 w 7467600"/>
              <a:gd name="connsiteY890" fmla="*/ 1815776 h 6858000"/>
              <a:gd name="connsiteX891" fmla="*/ 6399821 w 7467600"/>
              <a:gd name="connsiteY891" fmla="*/ 2344799 h 6858000"/>
              <a:gd name="connsiteX892" fmla="*/ 6323232 w 7467600"/>
              <a:gd name="connsiteY892" fmla="*/ 2389634 h 6858000"/>
              <a:gd name="connsiteX893" fmla="*/ 5942958 w 7467600"/>
              <a:gd name="connsiteY893" fmla="*/ 2077708 h 6858000"/>
              <a:gd name="connsiteX894" fmla="*/ 5921559 w 7467600"/>
              <a:gd name="connsiteY894" fmla="*/ 2378596 h 6858000"/>
              <a:gd name="connsiteX895" fmla="*/ 5817651 w 7467600"/>
              <a:gd name="connsiteY895" fmla="*/ 3023919 h 6858000"/>
              <a:gd name="connsiteX896" fmla="*/ 5729634 w 7467600"/>
              <a:gd name="connsiteY896" fmla="*/ 3051849 h 6858000"/>
              <a:gd name="connsiteX897" fmla="*/ 5611018 w 7467600"/>
              <a:gd name="connsiteY897" fmla="*/ 2316769 h 6858000"/>
              <a:gd name="connsiteX898" fmla="*/ 5687608 w 7467600"/>
              <a:gd name="connsiteY898" fmla="*/ 2039972 h 6858000"/>
              <a:gd name="connsiteX899" fmla="*/ 5657554 w 7467600"/>
              <a:gd name="connsiteY899" fmla="*/ 1576445 h 6858000"/>
              <a:gd name="connsiteX900" fmla="*/ 5150475 w 7467600"/>
              <a:gd name="connsiteY900" fmla="*/ 1274012 h 6858000"/>
              <a:gd name="connsiteX901" fmla="*/ 5349142 w 7467600"/>
              <a:gd name="connsiteY901" fmla="*/ 2204405 h 6858000"/>
              <a:gd name="connsiteX902" fmla="*/ 5262214 w 7467600"/>
              <a:gd name="connsiteY902" fmla="*/ 2233836 h 6858000"/>
              <a:gd name="connsiteX903" fmla="*/ 4981539 w 7467600"/>
              <a:gd name="connsiteY903" fmla="*/ 1542201 h 6858000"/>
              <a:gd name="connsiteX904" fmla="*/ 4958461 w 7467600"/>
              <a:gd name="connsiteY904" fmla="*/ 1136957 h 6858000"/>
              <a:gd name="connsiteX905" fmla="*/ 4655015 w 7467600"/>
              <a:gd name="connsiteY905" fmla="*/ 891426 h 6858000"/>
              <a:gd name="connsiteX906" fmla="*/ 4348002 w 7467600"/>
              <a:gd name="connsiteY906" fmla="*/ 2205895 h 6858000"/>
              <a:gd name="connsiteX907" fmla="*/ 4262250 w 7467600"/>
              <a:gd name="connsiteY907" fmla="*/ 2219972 h 6858000"/>
              <a:gd name="connsiteX908" fmla="*/ 4550611 w 7467600"/>
              <a:gd name="connsiteY908" fmla="*/ 817540 h 6858000"/>
              <a:gd name="connsiteX909" fmla="*/ 4564418 w 7467600"/>
              <a:gd name="connsiteY909" fmla="*/ 808293 h 6858000"/>
              <a:gd name="connsiteX910" fmla="*/ 4266388 w 7467600"/>
              <a:gd name="connsiteY910" fmla="*/ 500083 h 6858000"/>
              <a:gd name="connsiteX911" fmla="*/ 4032842 w 7467600"/>
              <a:gd name="connsiteY911" fmla="*/ 211809 h 6858000"/>
              <a:gd name="connsiteX912" fmla="*/ 3882765 w 7467600"/>
              <a:gd name="connsiteY912" fmla="*/ 0 h 6858000"/>
              <a:gd name="connsiteX913" fmla="*/ 3721337 w 7467600"/>
              <a:gd name="connsiteY913" fmla="*/ 0 h 6858000"/>
              <a:gd name="connsiteX914" fmla="*/ 3797544 w 7467600"/>
              <a:gd name="connsiteY914" fmla="*/ 0 h 6858000"/>
              <a:gd name="connsiteX915" fmla="*/ 3775734 w 7467600"/>
              <a:gd name="connsiteY915" fmla="*/ 95131 h 6858000"/>
              <a:gd name="connsiteX916" fmla="*/ 3724807 w 7467600"/>
              <a:gd name="connsiteY916" fmla="*/ 272257 h 6858000"/>
              <a:gd name="connsiteX917" fmla="*/ 3726844 w 7467600"/>
              <a:gd name="connsiteY917" fmla="*/ 282988 h 6858000"/>
              <a:gd name="connsiteX918" fmla="*/ 3742664 w 7467600"/>
              <a:gd name="connsiteY918" fmla="*/ 279918 h 6858000"/>
              <a:gd name="connsiteX919" fmla="*/ 4103910 w 7467600"/>
              <a:gd name="connsiteY919" fmla="*/ 1161917 h 6858000"/>
              <a:gd name="connsiteX920" fmla="*/ 4020269 w 7467600"/>
              <a:gd name="connsiteY920" fmla="*/ 1200406 h 6858000"/>
              <a:gd name="connsiteX921" fmla="*/ 3674882 w 7467600"/>
              <a:gd name="connsiteY921" fmla="*/ 488524 h 6858000"/>
              <a:gd name="connsiteX922" fmla="*/ 3132682 w 7467600"/>
              <a:gd name="connsiteY922" fmla="*/ 1072284 h 6858000"/>
              <a:gd name="connsiteX923" fmla="*/ 2716346 w 7467600"/>
              <a:gd name="connsiteY923" fmla="*/ 1276376 h 6858000"/>
              <a:gd name="connsiteX924" fmla="*/ 2716772 w 7467600"/>
              <a:gd name="connsiteY924" fmla="*/ 1255462 h 6858000"/>
              <a:gd name="connsiteX925" fmla="*/ 3471096 w 7467600"/>
              <a:gd name="connsiteY925" fmla="*/ 437072 h 6858000"/>
              <a:gd name="connsiteX926" fmla="*/ 3639057 w 7467600"/>
              <a:gd name="connsiteY926" fmla="*/ 286334 h 6858000"/>
              <a:gd name="connsiteX927" fmla="*/ 3640309 w 7467600"/>
              <a:gd name="connsiteY927" fmla="*/ 284664 h 6858000"/>
              <a:gd name="connsiteX928" fmla="*/ 3646022 w 7467600"/>
              <a:gd name="connsiteY928" fmla="*/ 276711 h 6858000"/>
              <a:gd name="connsiteX929" fmla="*/ 3707943 w 7467600"/>
              <a:gd name="connsiteY929" fmla="*/ 65958 h 6858000"/>
              <a:gd name="connsiteX930" fmla="*/ 3721337 w 7467600"/>
              <a:gd name="connsiteY930" fmla="*/ 0 h 6858000"/>
              <a:gd name="connsiteX931" fmla="*/ 2867960 w 7467600"/>
              <a:gd name="connsiteY931" fmla="*/ 0 h 6858000"/>
              <a:gd name="connsiteX932" fmla="*/ 2926351 w 7467600"/>
              <a:gd name="connsiteY932" fmla="*/ 0 h 6858000"/>
              <a:gd name="connsiteX933" fmla="*/ 2902823 w 7467600"/>
              <a:gd name="connsiteY933" fmla="*/ 262929 h 6858000"/>
              <a:gd name="connsiteX934" fmla="*/ 2940663 w 7467600"/>
              <a:gd name="connsiteY934" fmla="*/ 140884 h 6858000"/>
              <a:gd name="connsiteX935" fmla="*/ 2947039 w 7467600"/>
              <a:gd name="connsiteY935" fmla="*/ 122524 h 6858000"/>
              <a:gd name="connsiteX936" fmla="*/ 2984316 w 7467600"/>
              <a:gd name="connsiteY936" fmla="*/ 0 h 6858000"/>
              <a:gd name="connsiteX937" fmla="*/ 3016114 w 7467600"/>
              <a:gd name="connsiteY937" fmla="*/ 0 h 6858000"/>
              <a:gd name="connsiteX938" fmla="*/ 2979949 w 7467600"/>
              <a:gd name="connsiteY938" fmla="*/ 119274 h 6858000"/>
              <a:gd name="connsiteX939" fmla="*/ 3023879 w 7467600"/>
              <a:gd name="connsiteY939" fmla="*/ 0 h 6858000"/>
              <a:gd name="connsiteX940" fmla="*/ 3105400 w 7467600"/>
              <a:gd name="connsiteY940" fmla="*/ 0 h 6858000"/>
              <a:gd name="connsiteX941" fmla="*/ 3094669 w 7467600"/>
              <a:gd name="connsiteY941" fmla="*/ 30308 h 6858000"/>
              <a:gd name="connsiteX942" fmla="*/ 2901945 w 7467600"/>
              <a:gd name="connsiteY942" fmla="*/ 466538 h 6858000"/>
              <a:gd name="connsiteX943" fmla="*/ 2815209 w 7467600"/>
              <a:gd name="connsiteY943" fmla="*/ 497361 h 6858000"/>
              <a:gd name="connsiteX944" fmla="*/ 2844845 w 7467600"/>
              <a:gd name="connsiteY944" fmla="*/ 127638 h 6858000"/>
              <a:gd name="connsiteX945" fmla="*/ 2867960 w 7467600"/>
              <a:gd name="connsiteY945" fmla="*/ 0 h 6858000"/>
              <a:gd name="connsiteX946" fmla="*/ 1057230 w 7467600"/>
              <a:gd name="connsiteY946" fmla="*/ 0 h 6858000"/>
              <a:gd name="connsiteX947" fmla="*/ 1111003 w 7467600"/>
              <a:gd name="connsiteY947" fmla="*/ 0 h 6858000"/>
              <a:gd name="connsiteX948" fmla="*/ 1125553 w 7467600"/>
              <a:gd name="connsiteY948" fmla="*/ 52588 h 6858000"/>
              <a:gd name="connsiteX949" fmla="*/ 1304276 w 7467600"/>
              <a:gd name="connsiteY949" fmla="*/ 476275 h 6858000"/>
              <a:gd name="connsiteX950" fmla="*/ 1492066 w 7467600"/>
              <a:gd name="connsiteY950" fmla="*/ 886333 h 6858000"/>
              <a:gd name="connsiteX951" fmla="*/ 1423698 w 7467600"/>
              <a:gd name="connsiteY951" fmla="*/ 710817 h 6858000"/>
              <a:gd name="connsiteX952" fmla="*/ 1357609 w 7467600"/>
              <a:gd name="connsiteY952" fmla="*/ 532892 h 6858000"/>
              <a:gd name="connsiteX953" fmla="*/ 1309550 w 7467600"/>
              <a:gd name="connsiteY953" fmla="*/ 374031 h 6858000"/>
              <a:gd name="connsiteX954" fmla="*/ 1193673 w 7467600"/>
              <a:gd name="connsiteY954" fmla="*/ 49533 h 6858000"/>
              <a:gd name="connsiteX955" fmla="*/ 1164391 w 7467600"/>
              <a:gd name="connsiteY955" fmla="*/ 0 h 6858000"/>
              <a:gd name="connsiteX956" fmla="*/ 1200666 w 7467600"/>
              <a:gd name="connsiteY956" fmla="*/ 0 h 6858000"/>
              <a:gd name="connsiteX957" fmla="*/ 1223408 w 7467600"/>
              <a:gd name="connsiteY957" fmla="*/ 38996 h 6858000"/>
              <a:gd name="connsiteX958" fmla="*/ 1339635 w 7467600"/>
              <a:gd name="connsiteY958" fmla="*/ 365517 h 6858000"/>
              <a:gd name="connsiteX959" fmla="*/ 1387469 w 7467600"/>
              <a:gd name="connsiteY959" fmla="*/ 523079 h 6858000"/>
              <a:gd name="connsiteX960" fmla="*/ 1452685 w 7467600"/>
              <a:gd name="connsiteY960" fmla="*/ 699806 h 6858000"/>
              <a:gd name="connsiteX961" fmla="*/ 1492092 w 7467600"/>
              <a:gd name="connsiteY961" fmla="*/ 800424 h 6858000"/>
              <a:gd name="connsiteX962" fmla="*/ 1455302 w 7467600"/>
              <a:gd name="connsiteY962" fmla="*/ 632913 h 6858000"/>
              <a:gd name="connsiteX963" fmla="*/ 1222336 w 7467600"/>
              <a:gd name="connsiteY963" fmla="*/ 9480 h 6858000"/>
              <a:gd name="connsiteX964" fmla="*/ 1214634 w 7467600"/>
              <a:gd name="connsiteY964" fmla="*/ 0 h 6858000"/>
              <a:gd name="connsiteX965" fmla="*/ 1289827 w 7467600"/>
              <a:gd name="connsiteY965" fmla="*/ 0 h 6858000"/>
              <a:gd name="connsiteX966" fmla="*/ 1321076 w 7467600"/>
              <a:gd name="connsiteY966" fmla="*/ 59722 h 6858000"/>
              <a:gd name="connsiteX967" fmla="*/ 1512579 w 7467600"/>
              <a:gd name="connsiteY967" fmla="*/ 626441 h 6858000"/>
              <a:gd name="connsiteX968" fmla="*/ 1506076 w 7467600"/>
              <a:gd name="connsiteY968" fmla="*/ 1089289 h 6858000"/>
              <a:gd name="connsiteX969" fmla="*/ 1486346 w 7467600"/>
              <a:gd name="connsiteY969" fmla="*/ 1079919 h 6858000"/>
              <a:gd name="connsiteX970" fmla="*/ 1070511 w 7467600"/>
              <a:gd name="connsiteY970" fmla="*/ 48609 h 6858000"/>
              <a:gd name="connsiteX971" fmla="*/ 1057230 w 7467600"/>
              <a:gd name="connsiteY971" fmla="*/ 0 h 6858000"/>
              <a:gd name="connsiteX972" fmla="*/ 43151 w 7467600"/>
              <a:gd name="connsiteY972" fmla="*/ 0 h 6858000"/>
              <a:gd name="connsiteX973" fmla="*/ 95283 w 7467600"/>
              <a:gd name="connsiteY973" fmla="*/ 0 h 6858000"/>
              <a:gd name="connsiteX974" fmla="*/ 300708 w 7467600"/>
              <a:gd name="connsiteY974" fmla="*/ 154571 h 6858000"/>
              <a:gd name="connsiteX975" fmla="*/ 530414 w 7467600"/>
              <a:gd name="connsiteY975" fmla="*/ 354673 h 6858000"/>
              <a:gd name="connsiteX976" fmla="*/ 333785 w 7467600"/>
              <a:gd name="connsiteY976" fmla="*/ 161564 h 6858000"/>
              <a:gd name="connsiteX977" fmla="*/ 147005 w 7467600"/>
              <a:gd name="connsiteY977" fmla="*/ 0 h 6858000"/>
              <a:gd name="connsiteX978" fmla="*/ 272509 w 7467600"/>
              <a:gd name="connsiteY978" fmla="*/ 0 h 6858000"/>
              <a:gd name="connsiteX979" fmla="*/ 326276 w 7467600"/>
              <a:gd name="connsiteY979" fmla="*/ 45847 h 6858000"/>
              <a:gd name="connsiteX980" fmla="*/ 823759 w 7467600"/>
              <a:gd name="connsiteY980" fmla="*/ 574145 h 6858000"/>
              <a:gd name="connsiteX981" fmla="*/ 811254 w 7467600"/>
              <a:gd name="connsiteY981" fmla="*/ 665546 h 6858000"/>
              <a:gd name="connsiteX982" fmla="*/ 154042 w 7467600"/>
              <a:gd name="connsiteY982" fmla="*/ 261522 h 6858000"/>
              <a:gd name="connsiteX983" fmla="*/ 13550 w 7467600"/>
              <a:gd name="connsiteY983" fmla="*/ 158423 h 6858000"/>
              <a:gd name="connsiteX984" fmla="*/ 0 w 7467600"/>
              <a:gd name="connsiteY984" fmla="*/ 146618 h 6858000"/>
              <a:gd name="connsiteX985" fmla="*/ 0 w 7467600"/>
              <a:gd name="connsiteY985" fmla="*/ 59161 h 6858000"/>
              <a:gd name="connsiteX986" fmla="*/ 45427 w 7467600"/>
              <a:gd name="connsiteY986" fmla="*/ 101078 h 6858000"/>
              <a:gd name="connsiteX987" fmla="*/ 630103 w 7467600"/>
              <a:gd name="connsiteY987" fmla="*/ 485885 h 6858000"/>
              <a:gd name="connsiteX988" fmla="*/ 532040 w 7467600"/>
              <a:gd name="connsiteY988" fmla="*/ 399359 h 6858000"/>
              <a:gd name="connsiteX989" fmla="*/ 517618 w 7467600"/>
              <a:gd name="connsiteY989" fmla="*/ 385726 h 6858000"/>
              <a:gd name="connsiteX990" fmla="*/ 285074 w 7467600"/>
              <a:gd name="connsiteY990" fmla="*/ 182755 h 6858000"/>
              <a:gd name="connsiteX991" fmla="*/ 43151 w 7467600"/>
              <a:gd name="connsiteY99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467600 w 7467600"/>
              <a:gd name="connsiteY133" fmla="*/ 5199146 h 6858000"/>
              <a:gd name="connsiteX134" fmla="*/ 7312201 w 7467600"/>
              <a:gd name="connsiteY134" fmla="*/ 5128278 h 6858000"/>
              <a:gd name="connsiteX135" fmla="*/ 1903353 w 7467600"/>
              <a:gd name="connsiteY135" fmla="*/ 5044827 h 6858000"/>
              <a:gd name="connsiteX136" fmla="*/ 1936931 w 7467600"/>
              <a:gd name="connsiteY136" fmla="*/ 5093954 h 6858000"/>
              <a:gd name="connsiteX137" fmla="*/ 2195868 w 7467600"/>
              <a:gd name="connsiteY137" fmla="*/ 5396574 h 6858000"/>
              <a:gd name="connsiteX138" fmla="*/ 2088852 w 7467600"/>
              <a:gd name="connsiteY138" fmla="*/ 5166123 h 6858000"/>
              <a:gd name="connsiteX139" fmla="*/ 1958241 w 7467600"/>
              <a:gd name="connsiteY139" fmla="*/ 5067955 h 6858000"/>
              <a:gd name="connsiteX140" fmla="*/ 1903353 w 7467600"/>
              <a:gd name="connsiteY140" fmla="*/ 5044827 h 6858000"/>
              <a:gd name="connsiteX141" fmla="*/ 1979378 w 7467600"/>
              <a:gd name="connsiteY141" fmla="*/ 4769504 h 6858000"/>
              <a:gd name="connsiteX142" fmla="*/ 2882120 w 7467600"/>
              <a:gd name="connsiteY142" fmla="*/ 5064547 h 6858000"/>
              <a:gd name="connsiteX143" fmla="*/ 2793103 w 7467600"/>
              <a:gd name="connsiteY143" fmla="*/ 5039699 h 6858000"/>
              <a:gd name="connsiteX144" fmla="*/ 2770041 w 7467600"/>
              <a:gd name="connsiteY144" fmla="*/ 5033634 h 6858000"/>
              <a:gd name="connsiteX145" fmla="*/ 1979378 w 7467600"/>
              <a:gd name="connsiteY145" fmla="*/ 4769504 h 6858000"/>
              <a:gd name="connsiteX146" fmla="*/ 1927410 w 7467600"/>
              <a:gd name="connsiteY146" fmla="*/ 4716164 h 6858000"/>
              <a:gd name="connsiteX147" fmla="*/ 1959587 w 7467600"/>
              <a:gd name="connsiteY147" fmla="*/ 4728849 h 6858000"/>
              <a:gd name="connsiteX148" fmla="*/ 2777707 w 7467600"/>
              <a:gd name="connsiteY148" fmla="*/ 5003991 h 6858000"/>
              <a:gd name="connsiteX149" fmla="*/ 2800768 w 7467600"/>
              <a:gd name="connsiteY149" fmla="*/ 5010056 h 6858000"/>
              <a:gd name="connsiteX150" fmla="*/ 2879408 w 7467600"/>
              <a:gd name="connsiteY150" fmla="*/ 5031590 h 6858000"/>
              <a:gd name="connsiteX151" fmla="*/ 2862295 w 7467600"/>
              <a:gd name="connsiteY151" fmla="*/ 5022958 h 6858000"/>
              <a:gd name="connsiteX152" fmla="*/ 2813343 w 7467600"/>
              <a:gd name="connsiteY152" fmla="*/ 4998369 h 6858000"/>
              <a:gd name="connsiteX153" fmla="*/ 2646245 w 7467600"/>
              <a:gd name="connsiteY153" fmla="*/ 4930999 h 6858000"/>
              <a:gd name="connsiteX154" fmla="*/ 1999243 w 7467600"/>
              <a:gd name="connsiteY154" fmla="*/ 4730524 h 6858000"/>
              <a:gd name="connsiteX155" fmla="*/ 1979527 w 7467600"/>
              <a:gd name="connsiteY155" fmla="*/ 4726651 h 6858000"/>
              <a:gd name="connsiteX156" fmla="*/ 1927410 w 7467600"/>
              <a:gd name="connsiteY156" fmla="*/ 4716164 h 6858000"/>
              <a:gd name="connsiteX157" fmla="*/ 1997014 w 7467600"/>
              <a:gd name="connsiteY157" fmla="*/ 4698007 h 6858000"/>
              <a:gd name="connsiteX158" fmla="*/ 2005458 w 7467600"/>
              <a:gd name="connsiteY158" fmla="*/ 4699540 h 6858000"/>
              <a:gd name="connsiteX159" fmla="*/ 2657186 w 7467600"/>
              <a:gd name="connsiteY159" fmla="*/ 4901687 h 6858000"/>
              <a:gd name="connsiteX160" fmla="*/ 2826662 w 7467600"/>
              <a:gd name="connsiteY160" fmla="*/ 4970362 h 6858000"/>
              <a:gd name="connsiteX161" fmla="*/ 2876100 w 7467600"/>
              <a:gd name="connsiteY161" fmla="*/ 4995397 h 6858000"/>
              <a:gd name="connsiteX162" fmla="*/ 3042600 w 7467600"/>
              <a:gd name="connsiteY162" fmla="*/ 5059532 h 6858000"/>
              <a:gd name="connsiteX163" fmla="*/ 1997014 w 7467600"/>
              <a:gd name="connsiteY163" fmla="*/ 4698007 h 6858000"/>
              <a:gd name="connsiteX164" fmla="*/ 2305292 w 7467600"/>
              <a:gd name="connsiteY164" fmla="*/ 4219492 h 6858000"/>
              <a:gd name="connsiteX165" fmla="*/ 3360922 w 7467600"/>
              <a:gd name="connsiteY165" fmla="*/ 4529373 h 6858000"/>
              <a:gd name="connsiteX166" fmla="*/ 3492420 w 7467600"/>
              <a:gd name="connsiteY166" fmla="*/ 4510145 h 6858000"/>
              <a:gd name="connsiteX167" fmla="*/ 3364086 w 7467600"/>
              <a:gd name="connsiteY167" fmla="*/ 4480340 h 6858000"/>
              <a:gd name="connsiteX168" fmla="*/ 3225818 w 7467600"/>
              <a:gd name="connsiteY168" fmla="*/ 4411822 h 6858000"/>
              <a:gd name="connsiteX169" fmla="*/ 3129696 w 7467600"/>
              <a:gd name="connsiteY169" fmla="*/ 4360704 h 6858000"/>
              <a:gd name="connsiteX170" fmla="*/ 2814545 w 7467600"/>
              <a:gd name="connsiteY170" fmla="*/ 4282955 h 6858000"/>
              <a:gd name="connsiteX171" fmla="*/ 2305292 w 7467600"/>
              <a:gd name="connsiteY171" fmla="*/ 4219492 h 6858000"/>
              <a:gd name="connsiteX172" fmla="*/ 2626982 w 7467600"/>
              <a:gd name="connsiteY172" fmla="*/ 4206450 h 6858000"/>
              <a:gd name="connsiteX173" fmla="*/ 2490617 w 7467600"/>
              <a:gd name="connsiteY173" fmla="*/ 4206951 h 6858000"/>
              <a:gd name="connsiteX174" fmla="*/ 2819869 w 7467600"/>
              <a:gd name="connsiteY174" fmla="*/ 4252936 h 6858000"/>
              <a:gd name="connsiteX175" fmla="*/ 3143018 w 7467600"/>
              <a:gd name="connsiteY175" fmla="*/ 4332698 h 6858000"/>
              <a:gd name="connsiteX176" fmla="*/ 3241520 w 7467600"/>
              <a:gd name="connsiteY176" fmla="*/ 4385112 h 6858000"/>
              <a:gd name="connsiteX177" fmla="*/ 3374575 w 7467600"/>
              <a:gd name="connsiteY177" fmla="*/ 4451517 h 6858000"/>
              <a:gd name="connsiteX178" fmla="*/ 3505221 w 7467600"/>
              <a:gd name="connsiteY178" fmla="*/ 4480757 h 6858000"/>
              <a:gd name="connsiteX179" fmla="*/ 2626982 w 7467600"/>
              <a:gd name="connsiteY179" fmla="*/ 4206450 h 6858000"/>
              <a:gd name="connsiteX180" fmla="*/ 1310106 w 7467600"/>
              <a:gd name="connsiteY180" fmla="*/ 3943217 h 6858000"/>
              <a:gd name="connsiteX181" fmla="*/ 854994 w 7467600"/>
              <a:gd name="connsiteY181" fmla="*/ 4399136 h 6858000"/>
              <a:gd name="connsiteX182" fmla="*/ 742462 w 7467600"/>
              <a:gd name="connsiteY182" fmla="*/ 4594648 h 6858000"/>
              <a:gd name="connsiteX183" fmla="*/ 820602 w 7467600"/>
              <a:gd name="connsiteY183" fmla="*/ 4485915 h 6858000"/>
              <a:gd name="connsiteX184" fmla="*/ 878295 w 7467600"/>
              <a:gd name="connsiteY184" fmla="*/ 4403594 h 6858000"/>
              <a:gd name="connsiteX185" fmla="*/ 1240607 w 7467600"/>
              <a:gd name="connsiteY185" fmla="*/ 4010401 h 6858000"/>
              <a:gd name="connsiteX186" fmla="*/ 1310106 w 7467600"/>
              <a:gd name="connsiteY186" fmla="*/ 3943217 h 6858000"/>
              <a:gd name="connsiteX187" fmla="*/ 1423113 w 7467600"/>
              <a:gd name="connsiteY187" fmla="*/ 3874565 h 6858000"/>
              <a:gd name="connsiteX188" fmla="*/ 1260565 w 7467600"/>
              <a:gd name="connsiteY188" fmla="*/ 4031982 h 6858000"/>
              <a:gd name="connsiteX189" fmla="*/ 901900 w 7467600"/>
              <a:gd name="connsiteY189" fmla="*/ 4421236 h 6858000"/>
              <a:gd name="connsiteX190" fmla="*/ 845044 w 7467600"/>
              <a:gd name="connsiteY190" fmla="*/ 4502436 h 6858000"/>
              <a:gd name="connsiteX191" fmla="*/ 685926 w 7467600"/>
              <a:gd name="connsiteY191" fmla="*/ 4703069 h 6858000"/>
              <a:gd name="connsiteX192" fmla="*/ 684248 w 7467600"/>
              <a:gd name="connsiteY192" fmla="*/ 4706721 h 6858000"/>
              <a:gd name="connsiteX193" fmla="*/ 1423113 w 7467600"/>
              <a:gd name="connsiteY193" fmla="*/ 3874565 h 6858000"/>
              <a:gd name="connsiteX194" fmla="*/ 3316479 w 7467600"/>
              <a:gd name="connsiteY194" fmla="*/ 3872136 h 6858000"/>
              <a:gd name="connsiteX195" fmla="*/ 3546806 w 7467600"/>
              <a:gd name="connsiteY195" fmla="*/ 4356139 h 6858000"/>
              <a:gd name="connsiteX196" fmla="*/ 3364433 w 7467600"/>
              <a:gd name="connsiteY196" fmla="*/ 3953121 h 6858000"/>
              <a:gd name="connsiteX197" fmla="*/ 3316479 w 7467600"/>
              <a:gd name="connsiteY197" fmla="*/ 3872136 h 6858000"/>
              <a:gd name="connsiteX198" fmla="*/ 3291335 w 7467600"/>
              <a:gd name="connsiteY198" fmla="*/ 3767420 h 6858000"/>
              <a:gd name="connsiteX199" fmla="*/ 3390805 w 7467600"/>
              <a:gd name="connsiteY199" fmla="*/ 3937163 h 6858000"/>
              <a:gd name="connsiteX200" fmla="*/ 3579062 w 7467600"/>
              <a:gd name="connsiteY200" fmla="*/ 4359040 h 6858000"/>
              <a:gd name="connsiteX201" fmla="*/ 3467355 w 7467600"/>
              <a:gd name="connsiteY201" fmla="*/ 3988130 h 6858000"/>
              <a:gd name="connsiteX202" fmla="*/ 3310753 w 7467600"/>
              <a:gd name="connsiteY202" fmla="*/ 3787140 h 6858000"/>
              <a:gd name="connsiteX203" fmla="*/ 3291335 w 7467600"/>
              <a:gd name="connsiteY203" fmla="*/ 3767420 h 6858000"/>
              <a:gd name="connsiteX204" fmla="*/ 1635889 w 7467600"/>
              <a:gd name="connsiteY204" fmla="*/ 3709494 h 6858000"/>
              <a:gd name="connsiteX205" fmla="*/ 1634800 w 7467600"/>
              <a:gd name="connsiteY205" fmla="*/ 3731111 h 6858000"/>
              <a:gd name="connsiteX206" fmla="*/ 1635889 w 7467600"/>
              <a:gd name="connsiteY206" fmla="*/ 3709494 h 6858000"/>
              <a:gd name="connsiteX207" fmla="*/ 1510397 w 7467600"/>
              <a:gd name="connsiteY207" fmla="*/ 3684705 h 6858000"/>
              <a:gd name="connsiteX208" fmla="*/ 1146550 w 7467600"/>
              <a:gd name="connsiteY208" fmla="*/ 3802012 h 6858000"/>
              <a:gd name="connsiteX209" fmla="*/ 698834 w 7467600"/>
              <a:gd name="connsiteY209" fmla="*/ 3952272 h 6858000"/>
              <a:gd name="connsiteX210" fmla="*/ 34256 w 7467600"/>
              <a:gd name="connsiteY210" fmla="*/ 4347603 h 6858000"/>
              <a:gd name="connsiteX211" fmla="*/ 527241 w 7467600"/>
              <a:gd name="connsiteY211" fmla="*/ 4065078 h 6858000"/>
              <a:gd name="connsiteX212" fmla="*/ 1510397 w 7467600"/>
              <a:gd name="connsiteY212" fmla="*/ 3684705 h 6858000"/>
              <a:gd name="connsiteX213" fmla="*/ 1313114 w 7467600"/>
              <a:gd name="connsiteY213" fmla="*/ 3655216 h 6858000"/>
              <a:gd name="connsiteX214" fmla="*/ 1109304 w 7467600"/>
              <a:gd name="connsiteY214" fmla="*/ 3669030 h 6858000"/>
              <a:gd name="connsiteX215" fmla="*/ 8129 w 7467600"/>
              <a:gd name="connsiteY215" fmla="*/ 4330519 h 6858000"/>
              <a:gd name="connsiteX216" fmla="*/ 687572 w 7467600"/>
              <a:gd name="connsiteY216" fmla="*/ 3925629 h 6858000"/>
              <a:gd name="connsiteX217" fmla="*/ 1138365 w 7467600"/>
              <a:gd name="connsiteY217" fmla="*/ 3774515 h 6858000"/>
              <a:gd name="connsiteX218" fmla="*/ 1505579 w 7467600"/>
              <a:gd name="connsiteY218" fmla="*/ 3655526 h 6858000"/>
              <a:gd name="connsiteX219" fmla="*/ 1313114 w 7467600"/>
              <a:gd name="connsiteY219" fmla="*/ 3655216 h 6858000"/>
              <a:gd name="connsiteX220" fmla="*/ 3655073 w 7467600"/>
              <a:gd name="connsiteY220" fmla="*/ 3650884 h 6858000"/>
              <a:gd name="connsiteX221" fmla="*/ 3989938 w 7467600"/>
              <a:gd name="connsiteY221" fmla="*/ 3991685 h 6858000"/>
              <a:gd name="connsiteX222" fmla="*/ 4393907 w 7467600"/>
              <a:gd name="connsiteY222" fmla="*/ 4261258 h 6858000"/>
              <a:gd name="connsiteX223" fmla="*/ 4648051 w 7467600"/>
              <a:gd name="connsiteY223" fmla="*/ 4374051 h 6858000"/>
              <a:gd name="connsiteX224" fmla="*/ 4383389 w 7467600"/>
              <a:gd name="connsiteY224" fmla="*/ 4184369 h 6858000"/>
              <a:gd name="connsiteX225" fmla="*/ 4165508 w 7467600"/>
              <a:gd name="connsiteY225" fmla="*/ 4035196 h 6858000"/>
              <a:gd name="connsiteX226" fmla="*/ 4068162 w 7467600"/>
              <a:gd name="connsiteY226" fmla="*/ 3953394 h 6858000"/>
              <a:gd name="connsiteX227" fmla="*/ 3981416 w 7467600"/>
              <a:gd name="connsiteY227" fmla="*/ 3880482 h 6858000"/>
              <a:gd name="connsiteX228" fmla="*/ 3800147 w 7467600"/>
              <a:gd name="connsiteY228" fmla="*/ 3749872 h 6858000"/>
              <a:gd name="connsiteX229" fmla="*/ 3655073 w 7467600"/>
              <a:gd name="connsiteY229" fmla="*/ 3650884 h 6858000"/>
              <a:gd name="connsiteX230" fmla="*/ 3670252 w 7467600"/>
              <a:gd name="connsiteY230" fmla="*/ 3622798 h 6858000"/>
              <a:gd name="connsiteX231" fmla="*/ 3817258 w 7467600"/>
              <a:gd name="connsiteY231" fmla="*/ 3723577 h 6858000"/>
              <a:gd name="connsiteX232" fmla="*/ 4000461 w 7467600"/>
              <a:gd name="connsiteY232" fmla="*/ 3855966 h 6858000"/>
              <a:gd name="connsiteX233" fmla="*/ 4088180 w 7467600"/>
              <a:gd name="connsiteY233" fmla="*/ 3929774 h 6858000"/>
              <a:gd name="connsiteX234" fmla="*/ 4184555 w 7467600"/>
              <a:gd name="connsiteY234" fmla="*/ 4010683 h 6858000"/>
              <a:gd name="connsiteX235" fmla="*/ 4399563 w 7467600"/>
              <a:gd name="connsiteY235" fmla="*/ 4158106 h 6858000"/>
              <a:gd name="connsiteX236" fmla="*/ 4684469 w 7467600"/>
              <a:gd name="connsiteY236" fmla="*/ 4364680 h 6858000"/>
              <a:gd name="connsiteX237" fmla="*/ 4690271 w 7467600"/>
              <a:gd name="connsiteY237" fmla="*/ 4370034 h 6858000"/>
              <a:gd name="connsiteX238" fmla="*/ 4136093 w 7467600"/>
              <a:gd name="connsiteY238" fmla="*/ 3858466 h 6858000"/>
              <a:gd name="connsiteX239" fmla="*/ 3670252 w 7467600"/>
              <a:gd name="connsiteY239" fmla="*/ 3622798 h 6858000"/>
              <a:gd name="connsiteX240" fmla="*/ 4440129 w 7467600"/>
              <a:gd name="connsiteY240" fmla="*/ 3448571 h 6858000"/>
              <a:gd name="connsiteX241" fmla="*/ 4856525 w 7467600"/>
              <a:gd name="connsiteY241" fmla="*/ 3915351 h 6858000"/>
              <a:gd name="connsiteX242" fmla="*/ 5059055 w 7467600"/>
              <a:gd name="connsiteY242" fmla="*/ 4108918 h 6858000"/>
              <a:gd name="connsiteX243" fmla="*/ 5290070 w 7467600"/>
              <a:gd name="connsiteY243" fmla="*/ 4263619 h 6858000"/>
              <a:gd name="connsiteX244" fmla="*/ 4834991 w 7467600"/>
              <a:gd name="connsiteY244" fmla="*/ 3830985 h 6858000"/>
              <a:gd name="connsiteX245" fmla="*/ 4440129 w 7467600"/>
              <a:gd name="connsiteY245" fmla="*/ 3448571 h 6858000"/>
              <a:gd name="connsiteX246" fmla="*/ 4441737 w 7467600"/>
              <a:gd name="connsiteY246" fmla="*/ 3399734 h 6858000"/>
              <a:gd name="connsiteX247" fmla="*/ 4431236 w 7467600"/>
              <a:gd name="connsiteY247" fmla="*/ 3400954 h 6858000"/>
              <a:gd name="connsiteX248" fmla="*/ 4557150 w 7467600"/>
              <a:gd name="connsiteY248" fmla="*/ 3510023 h 6858000"/>
              <a:gd name="connsiteX249" fmla="*/ 4856936 w 7467600"/>
              <a:gd name="connsiteY249" fmla="*/ 3809146 h 6858000"/>
              <a:gd name="connsiteX250" fmla="*/ 5111996 w 7467600"/>
              <a:gd name="connsiteY250" fmla="*/ 4065759 h 6858000"/>
              <a:gd name="connsiteX251" fmla="*/ 5388878 w 7467600"/>
              <a:gd name="connsiteY251" fmla="*/ 4300185 h 6858000"/>
              <a:gd name="connsiteX252" fmla="*/ 5425556 w 7467600"/>
              <a:gd name="connsiteY252" fmla="*/ 4308967 h 6858000"/>
              <a:gd name="connsiteX253" fmla="*/ 4943646 w 7467600"/>
              <a:gd name="connsiteY253" fmla="*/ 3822916 h 6858000"/>
              <a:gd name="connsiteX254" fmla="*/ 4594837 w 7467600"/>
              <a:gd name="connsiteY254" fmla="*/ 3532274 h 6858000"/>
              <a:gd name="connsiteX255" fmla="*/ 4441737 w 7467600"/>
              <a:gd name="connsiteY255" fmla="*/ 3399734 h 6858000"/>
              <a:gd name="connsiteX256" fmla="*/ 5425834 w 7467600"/>
              <a:gd name="connsiteY256" fmla="*/ 3162785 h 6858000"/>
              <a:gd name="connsiteX257" fmla="*/ 5401644 w 7467600"/>
              <a:gd name="connsiteY257" fmla="*/ 3617847 h 6858000"/>
              <a:gd name="connsiteX258" fmla="*/ 5467256 w 7467600"/>
              <a:gd name="connsiteY258" fmla="*/ 4175494 h 6858000"/>
              <a:gd name="connsiteX259" fmla="*/ 5448069 w 7467600"/>
              <a:gd name="connsiteY259" fmla="*/ 3567554 h 6858000"/>
              <a:gd name="connsiteX260" fmla="*/ 5425834 w 7467600"/>
              <a:gd name="connsiteY260" fmla="*/ 3162785 h 6858000"/>
              <a:gd name="connsiteX261" fmla="*/ 1318687 w 7467600"/>
              <a:gd name="connsiteY261" fmla="*/ 3113840 h 6858000"/>
              <a:gd name="connsiteX262" fmla="*/ 1066793 w 7467600"/>
              <a:gd name="connsiteY262" fmla="*/ 3212171 h 6858000"/>
              <a:gd name="connsiteX263" fmla="*/ 993319 w 7467600"/>
              <a:gd name="connsiteY263" fmla="*/ 3247648 h 6858000"/>
              <a:gd name="connsiteX264" fmla="*/ 853081 w 7467600"/>
              <a:gd name="connsiteY264" fmla="*/ 3312410 h 6858000"/>
              <a:gd name="connsiteX265" fmla="*/ 805957 w 7467600"/>
              <a:gd name="connsiteY265" fmla="*/ 3330443 h 6858000"/>
              <a:gd name="connsiteX266" fmla="*/ 1318687 w 7467600"/>
              <a:gd name="connsiteY266" fmla="*/ 3113840 h 6858000"/>
              <a:gd name="connsiteX267" fmla="*/ 5453702 w 7467600"/>
              <a:gd name="connsiteY267" fmla="*/ 3090882 h 6858000"/>
              <a:gd name="connsiteX268" fmla="*/ 5480135 w 7467600"/>
              <a:gd name="connsiteY268" fmla="*/ 3565802 h 6858000"/>
              <a:gd name="connsiteX269" fmla="*/ 5499023 w 7467600"/>
              <a:gd name="connsiteY269" fmla="*/ 4166310 h 6858000"/>
              <a:gd name="connsiteX270" fmla="*/ 5547022 w 7467600"/>
              <a:gd name="connsiteY270" fmla="*/ 3607838 h 6858000"/>
              <a:gd name="connsiteX271" fmla="*/ 5515964 w 7467600"/>
              <a:gd name="connsiteY271" fmla="*/ 3378541 h 6858000"/>
              <a:gd name="connsiteX272" fmla="*/ 5453702 w 7467600"/>
              <a:gd name="connsiteY272" fmla="*/ 3090882 h 6858000"/>
              <a:gd name="connsiteX273" fmla="*/ 1238695 w 7467600"/>
              <a:gd name="connsiteY273" fmla="*/ 3076820 h 6858000"/>
              <a:gd name="connsiteX274" fmla="*/ 716371 w 7467600"/>
              <a:gd name="connsiteY274" fmla="*/ 3293249 h 6858000"/>
              <a:gd name="connsiteX275" fmla="*/ 579522 w 7467600"/>
              <a:gd name="connsiteY275" fmla="*/ 3371759 h 6858000"/>
              <a:gd name="connsiteX276" fmla="*/ 600288 w 7467600"/>
              <a:gd name="connsiteY276" fmla="*/ 3365555 h 6858000"/>
              <a:gd name="connsiteX277" fmla="*/ 840692 w 7467600"/>
              <a:gd name="connsiteY277" fmla="*/ 3284921 h 6858000"/>
              <a:gd name="connsiteX278" fmla="*/ 979248 w 7467600"/>
              <a:gd name="connsiteY278" fmla="*/ 3221003 h 6858000"/>
              <a:gd name="connsiteX279" fmla="*/ 1053282 w 7467600"/>
              <a:gd name="connsiteY279" fmla="*/ 3185247 h 6858000"/>
              <a:gd name="connsiteX280" fmla="*/ 1320603 w 7467600"/>
              <a:gd name="connsiteY280" fmla="*/ 3081281 h 6858000"/>
              <a:gd name="connsiteX281" fmla="*/ 1238695 w 7467600"/>
              <a:gd name="connsiteY281" fmla="*/ 3076820 h 6858000"/>
              <a:gd name="connsiteX282" fmla="*/ 5425627 w 7467600"/>
              <a:gd name="connsiteY282" fmla="*/ 2954192 h 6858000"/>
              <a:gd name="connsiteX283" fmla="*/ 5470770 w 7467600"/>
              <a:gd name="connsiteY283" fmla="*/ 3005435 h 6858000"/>
              <a:gd name="connsiteX284" fmla="*/ 5519779 w 7467600"/>
              <a:gd name="connsiteY284" fmla="*/ 4359223 h 6858000"/>
              <a:gd name="connsiteX285" fmla="*/ 5520293 w 7467600"/>
              <a:gd name="connsiteY285" fmla="*/ 4360602 h 6858000"/>
              <a:gd name="connsiteX286" fmla="*/ 5767221 w 7467600"/>
              <a:gd name="connsiteY286" fmla="*/ 4665564 h 6858000"/>
              <a:gd name="connsiteX287" fmla="*/ 6937169 w 7467600"/>
              <a:gd name="connsiteY287" fmla="*/ 4815941 h 6858000"/>
              <a:gd name="connsiteX288" fmla="*/ 6953922 w 7467600"/>
              <a:gd name="connsiteY288" fmla="*/ 4890068 h 6858000"/>
              <a:gd name="connsiteX289" fmla="*/ 6071359 w 7467600"/>
              <a:gd name="connsiteY289" fmla="*/ 4770770 h 6858000"/>
              <a:gd name="connsiteX290" fmla="*/ 6038839 w 7467600"/>
              <a:gd name="connsiteY290" fmla="*/ 4764474 h 6858000"/>
              <a:gd name="connsiteX291" fmla="*/ 6038706 w 7467600"/>
              <a:gd name="connsiteY291" fmla="*/ 4763847 h 6858000"/>
              <a:gd name="connsiteX292" fmla="*/ 6037784 w 7467600"/>
              <a:gd name="connsiteY292" fmla="*/ 4764270 h 6858000"/>
              <a:gd name="connsiteX293" fmla="*/ 6038839 w 7467600"/>
              <a:gd name="connsiteY293" fmla="*/ 4764474 h 6858000"/>
              <a:gd name="connsiteX294" fmla="*/ 6040338 w 7467600"/>
              <a:gd name="connsiteY294" fmla="*/ 4771418 h 6858000"/>
              <a:gd name="connsiteX295" fmla="*/ 6024488 w 7467600"/>
              <a:gd name="connsiteY295" fmla="*/ 4809903 h 6858000"/>
              <a:gd name="connsiteX296" fmla="*/ 5599771 w 7467600"/>
              <a:gd name="connsiteY296" fmla="*/ 5509652 h 6858000"/>
              <a:gd name="connsiteX297" fmla="*/ 5548843 w 7467600"/>
              <a:gd name="connsiteY297" fmla="*/ 5563845 h 6858000"/>
              <a:gd name="connsiteX298" fmla="*/ 5940952 w 7467600"/>
              <a:gd name="connsiteY298" fmla="*/ 6250028 h 6858000"/>
              <a:gd name="connsiteX299" fmla="*/ 6043441 w 7467600"/>
              <a:gd name="connsiteY299" fmla="*/ 6665847 h 6858000"/>
              <a:gd name="connsiteX300" fmla="*/ 6093432 w 7467600"/>
              <a:gd name="connsiteY300" fmla="*/ 6858000 h 6858000"/>
              <a:gd name="connsiteX301" fmla="*/ 6034344 w 7467600"/>
              <a:gd name="connsiteY301" fmla="*/ 6858000 h 6858000"/>
              <a:gd name="connsiteX302" fmla="*/ 6026679 w 7467600"/>
              <a:gd name="connsiteY302" fmla="*/ 6836959 h 6858000"/>
              <a:gd name="connsiteX303" fmla="*/ 5800441 w 7467600"/>
              <a:gd name="connsiteY303" fmla="*/ 6335286 h 6858000"/>
              <a:gd name="connsiteX304" fmla="*/ 5526562 w 7467600"/>
              <a:gd name="connsiteY304" fmla="*/ 5705388 h 6858000"/>
              <a:gd name="connsiteX305" fmla="*/ 5519640 w 7467600"/>
              <a:gd name="connsiteY305" fmla="*/ 5683774 h 6858000"/>
              <a:gd name="connsiteX306" fmla="*/ 5844559 w 7467600"/>
              <a:gd name="connsiteY306" fmla="*/ 6553349 h 6858000"/>
              <a:gd name="connsiteX307" fmla="*/ 5975994 w 7467600"/>
              <a:gd name="connsiteY307" fmla="*/ 6858000 h 6858000"/>
              <a:gd name="connsiteX308" fmla="*/ 5898547 w 7467600"/>
              <a:gd name="connsiteY308" fmla="*/ 6858000 h 6858000"/>
              <a:gd name="connsiteX309" fmla="*/ 5682041 w 7467600"/>
              <a:gd name="connsiteY309" fmla="*/ 6355860 h 6858000"/>
              <a:gd name="connsiteX310" fmla="*/ 5461758 w 7467600"/>
              <a:gd name="connsiteY310" fmla="*/ 5820220 h 6858000"/>
              <a:gd name="connsiteX311" fmla="*/ 5237282 w 7467600"/>
              <a:gd name="connsiteY311" fmla="*/ 6579086 h 6858000"/>
              <a:gd name="connsiteX312" fmla="*/ 5115009 w 7467600"/>
              <a:gd name="connsiteY312" fmla="*/ 6858000 h 6858000"/>
              <a:gd name="connsiteX313" fmla="*/ 5028074 w 7467600"/>
              <a:gd name="connsiteY313" fmla="*/ 6858000 h 6858000"/>
              <a:gd name="connsiteX314" fmla="*/ 5079508 w 7467600"/>
              <a:gd name="connsiteY314" fmla="*/ 6749074 h 6858000"/>
              <a:gd name="connsiteX315" fmla="*/ 5371846 w 7467600"/>
              <a:gd name="connsiteY315" fmla="*/ 5924413 h 6858000"/>
              <a:gd name="connsiteX316" fmla="*/ 5270512 w 7467600"/>
              <a:gd name="connsiteY316" fmla="*/ 6138975 h 6858000"/>
              <a:gd name="connsiteX317" fmla="*/ 5062409 w 7467600"/>
              <a:gd name="connsiteY317" fmla="*/ 6653544 h 6858000"/>
              <a:gd name="connsiteX318" fmla="*/ 5036628 w 7467600"/>
              <a:gd name="connsiteY318" fmla="*/ 6754247 h 6858000"/>
              <a:gd name="connsiteX319" fmla="*/ 5009112 w 7467600"/>
              <a:gd name="connsiteY319" fmla="*/ 6858000 h 6858000"/>
              <a:gd name="connsiteX320" fmla="*/ 4976679 w 7467600"/>
              <a:gd name="connsiteY320" fmla="*/ 6858000 h 6858000"/>
              <a:gd name="connsiteX321" fmla="*/ 5006537 w 7467600"/>
              <a:gd name="connsiteY321" fmla="*/ 6747068 h 6858000"/>
              <a:gd name="connsiteX322" fmla="*/ 5032723 w 7467600"/>
              <a:gd name="connsiteY322" fmla="*/ 6644957 h 6858000"/>
              <a:gd name="connsiteX323" fmla="*/ 5242949 w 7467600"/>
              <a:gd name="connsiteY323" fmla="*/ 6125175 h 6858000"/>
              <a:gd name="connsiteX324" fmla="*/ 5286321 w 7467600"/>
              <a:gd name="connsiteY324" fmla="*/ 6033555 h 6858000"/>
              <a:gd name="connsiteX325" fmla="*/ 5008210 w 7467600"/>
              <a:gd name="connsiteY325" fmla="*/ 6649194 h 6858000"/>
              <a:gd name="connsiteX326" fmla="*/ 4986321 w 7467600"/>
              <a:gd name="connsiteY326" fmla="*/ 6765687 h 6858000"/>
              <a:gd name="connsiteX327" fmla="*/ 4973474 w 7467600"/>
              <a:gd name="connsiteY327" fmla="*/ 6858000 h 6858000"/>
              <a:gd name="connsiteX328" fmla="*/ 4907178 w 7467600"/>
              <a:gd name="connsiteY328" fmla="*/ 6858000 h 6858000"/>
              <a:gd name="connsiteX329" fmla="*/ 4910810 w 7467600"/>
              <a:gd name="connsiteY329" fmla="*/ 6829660 h 6858000"/>
              <a:gd name="connsiteX330" fmla="*/ 4987461 w 7467600"/>
              <a:gd name="connsiteY330" fmla="*/ 6432994 h 6858000"/>
              <a:gd name="connsiteX331" fmla="*/ 5179262 w 7467600"/>
              <a:gd name="connsiteY331" fmla="*/ 6035044 h 6858000"/>
              <a:gd name="connsiteX332" fmla="*/ 4689678 w 7467600"/>
              <a:gd name="connsiteY332" fmla="*/ 6440241 h 6858000"/>
              <a:gd name="connsiteX333" fmla="*/ 4477543 w 7467600"/>
              <a:gd name="connsiteY333" fmla="*/ 6674836 h 6858000"/>
              <a:gd name="connsiteX334" fmla="*/ 4329957 w 7467600"/>
              <a:gd name="connsiteY334" fmla="*/ 6858000 h 6858000"/>
              <a:gd name="connsiteX335" fmla="*/ 4218595 w 7467600"/>
              <a:gd name="connsiteY335" fmla="*/ 6858000 h 6858000"/>
              <a:gd name="connsiteX336" fmla="*/ 4368888 w 7467600"/>
              <a:gd name="connsiteY336" fmla="*/ 6668412 h 6858000"/>
              <a:gd name="connsiteX337" fmla="*/ 4563091 w 7467600"/>
              <a:gd name="connsiteY337" fmla="*/ 6442508 h 6858000"/>
              <a:gd name="connsiteX338" fmla="*/ 5387324 w 7467600"/>
              <a:gd name="connsiteY338" fmla="*/ 5705830 h 6858000"/>
              <a:gd name="connsiteX339" fmla="*/ 5073620 w 7467600"/>
              <a:gd name="connsiteY339" fmla="*/ 5955437 h 6858000"/>
              <a:gd name="connsiteX340" fmla="*/ 4689789 w 7467600"/>
              <a:gd name="connsiteY340" fmla="*/ 6268382 h 6858000"/>
              <a:gd name="connsiteX341" fmla="*/ 4418722 w 7467600"/>
              <a:gd name="connsiteY341" fmla="*/ 6570886 h 6858000"/>
              <a:gd name="connsiteX342" fmla="*/ 4214944 w 7467600"/>
              <a:gd name="connsiteY342" fmla="*/ 6858000 h 6858000"/>
              <a:gd name="connsiteX343" fmla="*/ 4177898 w 7467600"/>
              <a:gd name="connsiteY343" fmla="*/ 6858000 h 6858000"/>
              <a:gd name="connsiteX344" fmla="*/ 4391597 w 7467600"/>
              <a:gd name="connsiteY344" fmla="*/ 6556370 h 6858000"/>
              <a:gd name="connsiteX345" fmla="*/ 4668889 w 7467600"/>
              <a:gd name="connsiteY345" fmla="*/ 6246399 h 6858000"/>
              <a:gd name="connsiteX346" fmla="*/ 5055427 w 7467600"/>
              <a:gd name="connsiteY346" fmla="*/ 5931476 h 6858000"/>
              <a:gd name="connsiteX347" fmla="*/ 5371814 w 7467600"/>
              <a:gd name="connsiteY347" fmla="*/ 5678975 h 6858000"/>
              <a:gd name="connsiteX348" fmla="*/ 4987918 w 7467600"/>
              <a:gd name="connsiteY348" fmla="*/ 5838701 h 6858000"/>
              <a:gd name="connsiteX349" fmla="*/ 4317146 w 7467600"/>
              <a:gd name="connsiteY349" fmla="*/ 6587716 h 6858000"/>
              <a:gd name="connsiteX350" fmla="*/ 4171627 w 7467600"/>
              <a:gd name="connsiteY350" fmla="*/ 6858000 h 6858000"/>
              <a:gd name="connsiteX351" fmla="*/ 4081585 w 7467600"/>
              <a:gd name="connsiteY351" fmla="*/ 6858000 h 6858000"/>
              <a:gd name="connsiteX352" fmla="*/ 4238603 w 7467600"/>
              <a:gd name="connsiteY352" fmla="*/ 6559341 h 6858000"/>
              <a:gd name="connsiteX353" fmla="*/ 4778333 w 7467600"/>
              <a:gd name="connsiteY353" fmla="*/ 5873626 h 6858000"/>
              <a:gd name="connsiteX354" fmla="*/ 5414185 w 7467600"/>
              <a:gd name="connsiteY354" fmla="*/ 5573882 h 6858000"/>
              <a:gd name="connsiteX355" fmla="*/ 5959648 w 7467600"/>
              <a:gd name="connsiteY355" fmla="*/ 4760797 h 6858000"/>
              <a:gd name="connsiteX356" fmla="*/ 5355019 w 7467600"/>
              <a:gd name="connsiteY356" fmla="*/ 4734672 h 6858000"/>
              <a:gd name="connsiteX357" fmla="*/ 5083565 w 7467600"/>
              <a:gd name="connsiteY357" fmla="*/ 5179121 h 6858000"/>
              <a:gd name="connsiteX358" fmla="*/ 4713577 w 7467600"/>
              <a:gd name="connsiteY358" fmla="*/ 5616803 h 6858000"/>
              <a:gd name="connsiteX359" fmla="*/ 3989559 w 7467600"/>
              <a:gd name="connsiteY359" fmla="*/ 6145945 h 6858000"/>
              <a:gd name="connsiteX360" fmla="*/ 3939824 w 7467600"/>
              <a:gd name="connsiteY360" fmla="*/ 6066900 h 6858000"/>
              <a:gd name="connsiteX361" fmla="*/ 4584537 w 7467600"/>
              <a:gd name="connsiteY361" fmla="*/ 5324826 h 6858000"/>
              <a:gd name="connsiteX362" fmla="*/ 5037105 w 7467600"/>
              <a:gd name="connsiteY362" fmla="*/ 5088765 h 6858000"/>
              <a:gd name="connsiteX363" fmla="*/ 5039930 w 7467600"/>
              <a:gd name="connsiteY363" fmla="*/ 5089585 h 6858000"/>
              <a:gd name="connsiteX364" fmla="*/ 5263764 w 7467600"/>
              <a:gd name="connsiteY364" fmla="*/ 4735525 h 6858000"/>
              <a:gd name="connsiteX365" fmla="*/ 4086300 w 7467600"/>
              <a:gd name="connsiteY365" fmla="*/ 4884599 h 6858000"/>
              <a:gd name="connsiteX366" fmla="*/ 4085485 w 7467600"/>
              <a:gd name="connsiteY366" fmla="*/ 4899070 h 6858000"/>
              <a:gd name="connsiteX367" fmla="*/ 3871915 w 7467600"/>
              <a:gd name="connsiteY367" fmla="*/ 5253645 h 6858000"/>
              <a:gd name="connsiteX368" fmla="*/ 3799374 w 7467600"/>
              <a:gd name="connsiteY368" fmla="*/ 5466127 h 6858000"/>
              <a:gd name="connsiteX369" fmla="*/ 3498850 w 7467600"/>
              <a:gd name="connsiteY369" fmla="*/ 6661888 h 6858000"/>
              <a:gd name="connsiteX370" fmla="*/ 3399216 w 7467600"/>
              <a:gd name="connsiteY370" fmla="*/ 6858000 h 6858000"/>
              <a:gd name="connsiteX371" fmla="*/ 3303688 w 7467600"/>
              <a:gd name="connsiteY371" fmla="*/ 6858000 h 6858000"/>
              <a:gd name="connsiteX372" fmla="*/ 3391774 w 7467600"/>
              <a:gd name="connsiteY372" fmla="*/ 6697181 h 6858000"/>
              <a:gd name="connsiteX373" fmla="*/ 3735540 w 7467600"/>
              <a:gd name="connsiteY373" fmla="*/ 5546923 h 6858000"/>
              <a:gd name="connsiteX374" fmla="*/ 3729438 w 7467600"/>
              <a:gd name="connsiteY374" fmla="*/ 5569058 h 6858000"/>
              <a:gd name="connsiteX375" fmla="*/ 3707782 w 7467600"/>
              <a:gd name="connsiteY375" fmla="*/ 5644908 h 6858000"/>
              <a:gd name="connsiteX376" fmla="*/ 3583827 w 7467600"/>
              <a:gd name="connsiteY376" fmla="*/ 6039215 h 6858000"/>
              <a:gd name="connsiteX377" fmla="*/ 3547861 w 7467600"/>
              <a:gd name="connsiteY377" fmla="*/ 6129609 h 6858000"/>
              <a:gd name="connsiteX378" fmla="*/ 3490905 w 7467600"/>
              <a:gd name="connsiteY378" fmla="*/ 6277660 h 6858000"/>
              <a:gd name="connsiteX379" fmla="*/ 3455859 w 7467600"/>
              <a:gd name="connsiteY379" fmla="*/ 6391301 h 6858000"/>
              <a:gd name="connsiteX380" fmla="*/ 3429112 w 7467600"/>
              <a:gd name="connsiteY380" fmla="*/ 6479469 h 6858000"/>
              <a:gd name="connsiteX381" fmla="*/ 3304862 w 7467600"/>
              <a:gd name="connsiteY381" fmla="*/ 6796476 h 6858000"/>
              <a:gd name="connsiteX382" fmla="*/ 3276071 w 7467600"/>
              <a:gd name="connsiteY382" fmla="*/ 6858000 h 6858000"/>
              <a:gd name="connsiteX383" fmla="*/ 3240805 w 7467600"/>
              <a:gd name="connsiteY383" fmla="*/ 6858000 h 6858000"/>
              <a:gd name="connsiteX384" fmla="*/ 3275917 w 7467600"/>
              <a:gd name="connsiteY384" fmla="*/ 6783192 h 6858000"/>
              <a:gd name="connsiteX385" fmla="*/ 3399358 w 7467600"/>
              <a:gd name="connsiteY385" fmla="*/ 6469011 h 6858000"/>
              <a:gd name="connsiteX386" fmla="*/ 3425650 w 7467600"/>
              <a:gd name="connsiteY386" fmla="*/ 6381333 h 6858000"/>
              <a:gd name="connsiteX387" fmla="*/ 3460661 w 7467600"/>
              <a:gd name="connsiteY387" fmla="*/ 6266763 h 6858000"/>
              <a:gd name="connsiteX388" fmla="*/ 3518021 w 7467600"/>
              <a:gd name="connsiteY388" fmla="*/ 6117298 h 6858000"/>
              <a:gd name="connsiteX389" fmla="*/ 3554035 w 7467600"/>
              <a:gd name="connsiteY389" fmla="*/ 6027832 h 6858000"/>
              <a:gd name="connsiteX390" fmla="*/ 3677174 w 7467600"/>
              <a:gd name="connsiteY390" fmla="*/ 5636351 h 6858000"/>
              <a:gd name="connsiteX391" fmla="*/ 3698819 w 7467600"/>
              <a:gd name="connsiteY391" fmla="*/ 5560503 h 6858000"/>
              <a:gd name="connsiteX392" fmla="*/ 3702094 w 7467600"/>
              <a:gd name="connsiteY392" fmla="*/ 5549194 h 6858000"/>
              <a:gd name="connsiteX393" fmla="*/ 3398355 w 7467600"/>
              <a:gd name="connsiteY393" fmla="*/ 6094603 h 6858000"/>
              <a:gd name="connsiteX394" fmla="*/ 3193941 w 7467600"/>
              <a:gd name="connsiteY394" fmla="*/ 6798775 h 6858000"/>
              <a:gd name="connsiteX395" fmla="*/ 3184140 w 7467600"/>
              <a:gd name="connsiteY395" fmla="*/ 6858000 h 6858000"/>
              <a:gd name="connsiteX396" fmla="*/ 3099978 w 7467600"/>
              <a:gd name="connsiteY396" fmla="*/ 6858000 h 6858000"/>
              <a:gd name="connsiteX397" fmla="*/ 3101556 w 7467600"/>
              <a:gd name="connsiteY397" fmla="*/ 6843337 h 6858000"/>
              <a:gd name="connsiteX398" fmla="*/ 3370162 w 7467600"/>
              <a:gd name="connsiteY398" fmla="*/ 5785550 h 6858000"/>
              <a:gd name="connsiteX399" fmla="*/ 3746477 w 7467600"/>
              <a:gd name="connsiteY399" fmla="*/ 5377889 h 6858000"/>
              <a:gd name="connsiteX400" fmla="*/ 3863399 w 7467600"/>
              <a:gd name="connsiteY400" fmla="*/ 5087257 h 6858000"/>
              <a:gd name="connsiteX401" fmla="*/ 3968712 w 7467600"/>
              <a:gd name="connsiteY401" fmla="*/ 4913989 h 6858000"/>
              <a:gd name="connsiteX402" fmla="*/ 2792390 w 7467600"/>
              <a:gd name="connsiteY402" fmla="*/ 5382974 h 6858000"/>
              <a:gd name="connsiteX403" fmla="*/ 2714982 w 7467600"/>
              <a:gd name="connsiteY403" fmla="*/ 5427051 h 6858000"/>
              <a:gd name="connsiteX404" fmla="*/ 2813361 w 7467600"/>
              <a:gd name="connsiteY404" fmla="*/ 6023912 h 6858000"/>
              <a:gd name="connsiteX405" fmla="*/ 2688430 w 7467600"/>
              <a:gd name="connsiteY405" fmla="*/ 6801564 h 6858000"/>
              <a:gd name="connsiteX406" fmla="*/ 2629626 w 7467600"/>
              <a:gd name="connsiteY406" fmla="*/ 6763394 h 6858000"/>
              <a:gd name="connsiteX407" fmla="*/ 2565328 w 7467600"/>
              <a:gd name="connsiteY407" fmla="*/ 5516399 h 6858000"/>
              <a:gd name="connsiteX408" fmla="*/ 1922999 w 7467600"/>
              <a:gd name="connsiteY408" fmla="*/ 5980343 h 6858000"/>
              <a:gd name="connsiteX409" fmla="*/ 1950261 w 7467600"/>
              <a:gd name="connsiteY409" fmla="*/ 6405858 h 6858000"/>
              <a:gd name="connsiteX410" fmla="*/ 2365554 w 7467600"/>
              <a:gd name="connsiteY410" fmla="*/ 6759107 h 6858000"/>
              <a:gd name="connsiteX411" fmla="*/ 2424142 w 7467600"/>
              <a:gd name="connsiteY411" fmla="*/ 6858000 h 6858000"/>
              <a:gd name="connsiteX412" fmla="*/ 2395994 w 7467600"/>
              <a:gd name="connsiteY412" fmla="*/ 6858000 h 6858000"/>
              <a:gd name="connsiteX413" fmla="*/ 2392863 w 7467600"/>
              <a:gd name="connsiteY413" fmla="*/ 6852964 h 6858000"/>
              <a:gd name="connsiteX414" fmla="*/ 2017589 w 7467600"/>
              <a:gd name="connsiteY414" fmla="*/ 6493982 h 6858000"/>
              <a:gd name="connsiteX415" fmla="*/ 2147336 w 7467600"/>
              <a:gd name="connsiteY415" fmla="*/ 6594052 h 6858000"/>
              <a:gd name="connsiteX416" fmla="*/ 2207047 w 7467600"/>
              <a:gd name="connsiteY416" fmla="*/ 6654540 h 6858000"/>
              <a:gd name="connsiteX417" fmla="*/ 2299106 w 7467600"/>
              <a:gd name="connsiteY417" fmla="*/ 6778931 h 6858000"/>
              <a:gd name="connsiteX418" fmla="*/ 2314430 w 7467600"/>
              <a:gd name="connsiteY418" fmla="*/ 6801144 h 6858000"/>
              <a:gd name="connsiteX419" fmla="*/ 2352406 w 7467600"/>
              <a:gd name="connsiteY419" fmla="*/ 6858000 h 6858000"/>
              <a:gd name="connsiteX420" fmla="*/ 2314492 w 7467600"/>
              <a:gd name="connsiteY420" fmla="*/ 6858000 h 6858000"/>
              <a:gd name="connsiteX421" fmla="*/ 2288095 w 7467600"/>
              <a:gd name="connsiteY421" fmla="*/ 6818030 h 6858000"/>
              <a:gd name="connsiteX422" fmla="*/ 2272768 w 7467600"/>
              <a:gd name="connsiteY422" fmla="*/ 6795822 h 6858000"/>
              <a:gd name="connsiteX423" fmla="*/ 2182715 w 7467600"/>
              <a:gd name="connsiteY423" fmla="*/ 6675071 h 6858000"/>
              <a:gd name="connsiteX424" fmla="*/ 2032061 w 7467600"/>
              <a:gd name="connsiteY424" fmla="*/ 6541380 h 6858000"/>
              <a:gd name="connsiteX425" fmla="*/ 2257220 w 7467600"/>
              <a:gd name="connsiteY425" fmla="*/ 6826257 h 6858000"/>
              <a:gd name="connsiteX426" fmla="*/ 2281324 w 7467600"/>
              <a:gd name="connsiteY426" fmla="*/ 6858000 h 6858000"/>
              <a:gd name="connsiteX427" fmla="*/ 2242860 w 7467600"/>
              <a:gd name="connsiteY427" fmla="*/ 6858000 h 6858000"/>
              <a:gd name="connsiteX428" fmla="*/ 2232818 w 7467600"/>
              <a:gd name="connsiteY428" fmla="*/ 6844926 h 6858000"/>
              <a:gd name="connsiteX429" fmla="*/ 1990172 w 7467600"/>
              <a:gd name="connsiteY429" fmla="*/ 6542121 h 6858000"/>
              <a:gd name="connsiteX430" fmla="*/ 2124090 w 7467600"/>
              <a:gd name="connsiteY430" fmla="*/ 6761017 h 6858000"/>
              <a:gd name="connsiteX431" fmla="*/ 2200380 w 7467600"/>
              <a:gd name="connsiteY431" fmla="*/ 6858000 h 6858000"/>
              <a:gd name="connsiteX432" fmla="*/ 2147507 w 7467600"/>
              <a:gd name="connsiteY432" fmla="*/ 6858000 h 6858000"/>
              <a:gd name="connsiteX433" fmla="*/ 2070668 w 7467600"/>
              <a:gd name="connsiteY433" fmla="*/ 6761520 h 6858000"/>
              <a:gd name="connsiteX434" fmla="*/ 1975142 w 7467600"/>
              <a:gd name="connsiteY434" fmla="*/ 6585570 h 6858000"/>
              <a:gd name="connsiteX435" fmla="*/ 2050035 w 7467600"/>
              <a:gd name="connsiteY435" fmla="*/ 6813345 h 6858000"/>
              <a:gd name="connsiteX436" fmla="*/ 2063025 w 7467600"/>
              <a:gd name="connsiteY436" fmla="*/ 6858000 h 6858000"/>
              <a:gd name="connsiteX437" fmla="*/ 2021675 w 7467600"/>
              <a:gd name="connsiteY437" fmla="*/ 6858000 h 6858000"/>
              <a:gd name="connsiteX438" fmla="*/ 2019308 w 7467600"/>
              <a:gd name="connsiteY438" fmla="*/ 6847118 h 6858000"/>
              <a:gd name="connsiteX439" fmla="*/ 1938835 w 7467600"/>
              <a:gd name="connsiteY439" fmla="*/ 6551160 h 6858000"/>
              <a:gd name="connsiteX440" fmla="*/ 1953230 w 7467600"/>
              <a:gd name="connsiteY440" fmla="*/ 6759699 h 6858000"/>
              <a:gd name="connsiteX441" fmla="*/ 1956763 w 7467600"/>
              <a:gd name="connsiteY441" fmla="*/ 6778191 h 6858000"/>
              <a:gd name="connsiteX442" fmla="*/ 1967925 w 7467600"/>
              <a:gd name="connsiteY442" fmla="*/ 6858000 h 6858000"/>
              <a:gd name="connsiteX443" fmla="*/ 1936622 w 7467600"/>
              <a:gd name="connsiteY443" fmla="*/ 6858000 h 6858000"/>
              <a:gd name="connsiteX444" fmla="*/ 1926261 w 7467600"/>
              <a:gd name="connsiteY444" fmla="*/ 6784064 h 6858000"/>
              <a:gd name="connsiteX445" fmla="*/ 1922724 w 7467600"/>
              <a:gd name="connsiteY445" fmla="*/ 6765577 h 6858000"/>
              <a:gd name="connsiteX446" fmla="*/ 1904650 w 7467600"/>
              <a:gd name="connsiteY446" fmla="*/ 6639616 h 6858000"/>
              <a:gd name="connsiteX447" fmla="*/ 1885273 w 7467600"/>
              <a:gd name="connsiteY447" fmla="*/ 6858000 h 6858000"/>
              <a:gd name="connsiteX448" fmla="*/ 1854363 w 7467600"/>
              <a:gd name="connsiteY448" fmla="*/ 6858000 h 6858000"/>
              <a:gd name="connsiteX449" fmla="*/ 1880391 w 7467600"/>
              <a:gd name="connsiteY449" fmla="*/ 6603796 h 6858000"/>
              <a:gd name="connsiteX450" fmla="*/ 1818273 w 7467600"/>
              <a:gd name="connsiteY450" fmla="*/ 6715729 h 6858000"/>
              <a:gd name="connsiteX451" fmla="*/ 1794691 w 7467600"/>
              <a:gd name="connsiteY451" fmla="*/ 6843239 h 6858000"/>
              <a:gd name="connsiteX452" fmla="*/ 1794914 w 7467600"/>
              <a:gd name="connsiteY452" fmla="*/ 6858000 h 6858000"/>
              <a:gd name="connsiteX453" fmla="*/ 1746128 w 7467600"/>
              <a:gd name="connsiteY453" fmla="*/ 6858000 h 6858000"/>
              <a:gd name="connsiteX454" fmla="*/ 1753934 w 7467600"/>
              <a:gd name="connsiteY454" fmla="*/ 6724796 h 6858000"/>
              <a:gd name="connsiteX455" fmla="*/ 1792053 w 7467600"/>
              <a:gd name="connsiteY455" fmla="*/ 6572396 h 6858000"/>
              <a:gd name="connsiteX456" fmla="*/ 1862248 w 7467600"/>
              <a:gd name="connsiteY456" fmla="*/ 6266397 h 6858000"/>
              <a:gd name="connsiteX457" fmla="*/ 1862250 w 7467600"/>
              <a:gd name="connsiteY457" fmla="*/ 6033531 h 6858000"/>
              <a:gd name="connsiteX458" fmla="*/ 1211999 w 7467600"/>
              <a:gd name="connsiteY458" fmla="*/ 6683610 h 6858000"/>
              <a:gd name="connsiteX459" fmla="*/ 1213266 w 7467600"/>
              <a:gd name="connsiteY459" fmla="*/ 6691947 h 6858000"/>
              <a:gd name="connsiteX460" fmla="*/ 1203370 w 7467600"/>
              <a:gd name="connsiteY460" fmla="*/ 6850676 h 6858000"/>
              <a:gd name="connsiteX461" fmla="*/ 1203671 w 7467600"/>
              <a:gd name="connsiteY461" fmla="*/ 6858000 h 6858000"/>
              <a:gd name="connsiteX462" fmla="*/ 1143180 w 7467600"/>
              <a:gd name="connsiteY462" fmla="*/ 6858000 h 6858000"/>
              <a:gd name="connsiteX463" fmla="*/ 1142176 w 7467600"/>
              <a:gd name="connsiteY463" fmla="*/ 6766045 h 6858000"/>
              <a:gd name="connsiteX464" fmla="*/ 1067484 w 7467600"/>
              <a:gd name="connsiteY464" fmla="*/ 6858000 h 6858000"/>
              <a:gd name="connsiteX465" fmla="*/ 953928 w 7467600"/>
              <a:gd name="connsiteY465" fmla="*/ 6858000 h 6858000"/>
              <a:gd name="connsiteX466" fmla="*/ 959715 w 7467600"/>
              <a:gd name="connsiteY466" fmla="*/ 6850185 h 6858000"/>
              <a:gd name="connsiteX467" fmla="*/ 1483788 w 7467600"/>
              <a:gd name="connsiteY467" fmla="*/ 6259174 h 6858000"/>
              <a:gd name="connsiteX468" fmla="*/ 1100671 w 7467600"/>
              <a:gd name="connsiteY468" fmla="*/ 6252137 h 6858000"/>
              <a:gd name="connsiteX469" fmla="*/ 1090144 w 7467600"/>
              <a:gd name="connsiteY469" fmla="*/ 6256748 h 6858000"/>
              <a:gd name="connsiteX470" fmla="*/ 1095872 w 7467600"/>
              <a:gd name="connsiteY470" fmla="*/ 6271892 h 6858000"/>
              <a:gd name="connsiteX471" fmla="*/ 262785 w 7467600"/>
              <a:gd name="connsiteY471" fmla="*/ 6845450 h 6858000"/>
              <a:gd name="connsiteX472" fmla="*/ 209968 w 7467600"/>
              <a:gd name="connsiteY472" fmla="*/ 6770713 h 6858000"/>
              <a:gd name="connsiteX473" fmla="*/ 873460 w 7467600"/>
              <a:gd name="connsiteY473" fmla="*/ 6253768 h 6858000"/>
              <a:gd name="connsiteX474" fmla="*/ 192686 w 7467600"/>
              <a:gd name="connsiteY474" fmla="*/ 5849257 h 6858000"/>
              <a:gd name="connsiteX475" fmla="*/ 4696 w 7467600"/>
              <a:gd name="connsiteY475" fmla="*/ 5697668 h 6858000"/>
              <a:gd name="connsiteX476" fmla="*/ 0 w 7467600"/>
              <a:gd name="connsiteY476" fmla="*/ 5689984 h 6858000"/>
              <a:gd name="connsiteX477" fmla="*/ 0 w 7467600"/>
              <a:gd name="connsiteY477" fmla="*/ 5513472 h 6858000"/>
              <a:gd name="connsiteX478" fmla="*/ 174101 w 7467600"/>
              <a:gd name="connsiteY478" fmla="*/ 5620277 h 6858000"/>
              <a:gd name="connsiteX479" fmla="*/ 891800 w 7467600"/>
              <a:gd name="connsiteY479" fmla="*/ 6036935 h 6858000"/>
              <a:gd name="connsiteX480" fmla="*/ 1072219 w 7467600"/>
              <a:gd name="connsiteY480" fmla="*/ 6169443 h 6858000"/>
              <a:gd name="connsiteX481" fmla="*/ 1074117 w 7467600"/>
              <a:gd name="connsiteY481" fmla="*/ 6170301 h 6858000"/>
              <a:gd name="connsiteX482" fmla="*/ 1083114 w 7467600"/>
              <a:gd name="connsiteY482" fmla="*/ 6174131 h 6858000"/>
              <a:gd name="connsiteX483" fmla="*/ 1543010 w 7467600"/>
              <a:gd name="connsiteY483" fmla="*/ 6191140 h 6858000"/>
              <a:gd name="connsiteX484" fmla="*/ 1551080 w 7467600"/>
              <a:gd name="connsiteY484" fmla="*/ 6195006 h 6858000"/>
              <a:gd name="connsiteX485" fmla="*/ 2345443 w 7467600"/>
              <a:gd name="connsiteY485" fmla="*/ 5549882 h 6858000"/>
              <a:gd name="connsiteX486" fmla="*/ 1721499 w 7467600"/>
              <a:gd name="connsiteY486" fmla="*/ 5599969 h 6858000"/>
              <a:gd name="connsiteX487" fmla="*/ 767716 w 7467600"/>
              <a:gd name="connsiteY487" fmla="*/ 5472768 h 6858000"/>
              <a:gd name="connsiteX488" fmla="*/ 722147 w 7467600"/>
              <a:gd name="connsiteY488" fmla="*/ 5393091 h 6858000"/>
              <a:gd name="connsiteX489" fmla="*/ 1485552 w 7467600"/>
              <a:gd name="connsiteY489" fmla="*/ 5313202 h 6858000"/>
              <a:gd name="connsiteX490" fmla="*/ 2143004 w 7467600"/>
              <a:gd name="connsiteY490" fmla="*/ 5402420 h 6858000"/>
              <a:gd name="connsiteX491" fmla="*/ 1933391 w 7467600"/>
              <a:gd name="connsiteY491" fmla="*/ 5156971 h 6858000"/>
              <a:gd name="connsiteX492" fmla="*/ 1827118 w 7467600"/>
              <a:gd name="connsiteY492" fmla="*/ 4968410 h 6858000"/>
              <a:gd name="connsiteX493" fmla="*/ 1837349 w 7467600"/>
              <a:gd name="connsiteY493" fmla="*/ 4956357 h 6858000"/>
              <a:gd name="connsiteX494" fmla="*/ 2162835 w 7467600"/>
              <a:gd name="connsiteY494" fmla="*/ 5187853 h 6858000"/>
              <a:gd name="connsiteX495" fmla="*/ 2257167 w 7467600"/>
              <a:gd name="connsiteY495" fmla="*/ 5462123 h 6858000"/>
              <a:gd name="connsiteX496" fmla="*/ 2261598 w 7467600"/>
              <a:gd name="connsiteY496" fmla="*/ 5467998 h 6858000"/>
              <a:gd name="connsiteX497" fmla="*/ 2437177 w 7467600"/>
              <a:gd name="connsiteY497" fmla="*/ 5479608 h 6858000"/>
              <a:gd name="connsiteX498" fmla="*/ 2445247 w 7467600"/>
              <a:gd name="connsiteY498" fmla="*/ 5483476 h 6858000"/>
              <a:gd name="connsiteX499" fmla="*/ 2743626 w 7467600"/>
              <a:gd name="connsiteY499" fmla="*/ 5304819 h 6858000"/>
              <a:gd name="connsiteX500" fmla="*/ 3048102 w 7467600"/>
              <a:gd name="connsiteY500" fmla="*/ 5150595 h 6858000"/>
              <a:gd name="connsiteX501" fmla="*/ 1799414 w 7467600"/>
              <a:gd name="connsiteY501" fmla="*/ 4694732 h 6858000"/>
              <a:gd name="connsiteX502" fmla="*/ 1771735 w 7467600"/>
              <a:gd name="connsiteY502" fmla="*/ 4619929 h 6858000"/>
              <a:gd name="connsiteX503" fmla="*/ 3104273 w 7467600"/>
              <a:gd name="connsiteY503" fmla="*/ 5076159 h 6858000"/>
              <a:gd name="connsiteX504" fmla="*/ 3113245 w 7467600"/>
              <a:gd name="connsiteY504" fmla="*/ 5090705 h 6858000"/>
              <a:gd name="connsiteX505" fmla="*/ 3126294 w 7467600"/>
              <a:gd name="connsiteY505" fmla="*/ 5114400 h 6858000"/>
              <a:gd name="connsiteX506" fmla="*/ 3937433 w 7467600"/>
              <a:gd name="connsiteY506" fmla="*/ 4830473 h 6858000"/>
              <a:gd name="connsiteX507" fmla="*/ 3590475 w 7467600"/>
              <a:gd name="connsiteY507" fmla="*/ 4597974 h 6858000"/>
              <a:gd name="connsiteX508" fmla="*/ 3100264 w 7467600"/>
              <a:gd name="connsiteY508" fmla="*/ 4579845 h 6858000"/>
              <a:gd name="connsiteX509" fmla="*/ 2183576 w 7467600"/>
              <a:gd name="connsiteY509" fmla="*/ 4227150 h 6858000"/>
              <a:gd name="connsiteX510" fmla="*/ 2151029 w 7467600"/>
              <a:gd name="connsiteY510" fmla="*/ 4146947 h 6858000"/>
              <a:gd name="connsiteX511" fmla="*/ 3563434 w 7467600"/>
              <a:gd name="connsiteY511" fmla="*/ 4469115 h 6858000"/>
              <a:gd name="connsiteX512" fmla="*/ 3177952 w 7467600"/>
              <a:gd name="connsiteY512" fmla="*/ 3657386 h 6858000"/>
              <a:gd name="connsiteX513" fmla="*/ 3189263 w 7467600"/>
              <a:gd name="connsiteY513" fmla="*/ 3625726 h 6858000"/>
              <a:gd name="connsiteX514" fmla="*/ 3560912 w 7467600"/>
              <a:gd name="connsiteY514" fmla="*/ 4079863 h 6858000"/>
              <a:gd name="connsiteX515" fmla="*/ 3626636 w 7467600"/>
              <a:gd name="connsiteY515" fmla="*/ 4512230 h 6858000"/>
              <a:gd name="connsiteX516" fmla="*/ 3653088 w 7467600"/>
              <a:gd name="connsiteY516" fmla="*/ 4521417 h 6858000"/>
              <a:gd name="connsiteX517" fmla="*/ 3988128 w 7467600"/>
              <a:gd name="connsiteY517" fmla="*/ 4817267 h 6858000"/>
              <a:gd name="connsiteX518" fmla="*/ 4830582 w 7467600"/>
              <a:gd name="connsiteY518" fmla="*/ 4676000 h 6858000"/>
              <a:gd name="connsiteX519" fmla="*/ 4830100 w 7467600"/>
              <a:gd name="connsiteY519" fmla="*/ 4675554 h 6858000"/>
              <a:gd name="connsiteX520" fmla="*/ 4036318 w 7467600"/>
              <a:gd name="connsiteY520" fmla="*/ 4147013 h 6858000"/>
              <a:gd name="connsiteX521" fmla="*/ 3432098 w 7467600"/>
              <a:gd name="connsiteY521" fmla="*/ 3537312 h 6858000"/>
              <a:gd name="connsiteX522" fmla="*/ 3446761 w 7467600"/>
              <a:gd name="connsiteY522" fmla="*/ 3461278 h 6858000"/>
              <a:gd name="connsiteX523" fmla="*/ 4419733 w 7467600"/>
              <a:gd name="connsiteY523" fmla="*/ 3963555 h 6858000"/>
              <a:gd name="connsiteX524" fmla="*/ 4781371 w 7467600"/>
              <a:gd name="connsiteY524" fmla="*/ 4458604 h 6858000"/>
              <a:gd name="connsiteX525" fmla="*/ 4780440 w 7467600"/>
              <a:gd name="connsiteY525" fmla="*/ 4470290 h 6858000"/>
              <a:gd name="connsiteX526" fmla="*/ 4898954 w 7467600"/>
              <a:gd name="connsiteY526" fmla="*/ 4662092 h 6858000"/>
              <a:gd name="connsiteX527" fmla="*/ 4900699 w 7467600"/>
              <a:gd name="connsiteY527" fmla="*/ 4670867 h 6858000"/>
              <a:gd name="connsiteX528" fmla="*/ 5714511 w 7467600"/>
              <a:gd name="connsiteY528" fmla="*/ 4663483 h 6858000"/>
              <a:gd name="connsiteX529" fmla="*/ 5464793 w 7467600"/>
              <a:gd name="connsiteY529" fmla="*/ 4393556 h 6858000"/>
              <a:gd name="connsiteX530" fmla="*/ 5461897 w 7467600"/>
              <a:gd name="connsiteY530" fmla="*/ 4390879 h 6858000"/>
              <a:gd name="connsiteX531" fmla="*/ 4294126 w 7467600"/>
              <a:gd name="connsiteY531" fmla="*/ 3303048 h 6858000"/>
              <a:gd name="connsiteX532" fmla="*/ 4305321 w 7467600"/>
              <a:gd name="connsiteY532" fmla="*/ 3256953 h 6858000"/>
              <a:gd name="connsiteX533" fmla="*/ 4949299 w 7467600"/>
              <a:gd name="connsiteY533" fmla="*/ 3766336 h 6858000"/>
              <a:gd name="connsiteX534" fmla="*/ 5291452 w 7467600"/>
              <a:gd name="connsiteY534" fmla="*/ 4076801 h 6858000"/>
              <a:gd name="connsiteX535" fmla="*/ 5434998 w 7467600"/>
              <a:gd name="connsiteY535" fmla="*/ 4254100 h 6858000"/>
              <a:gd name="connsiteX536" fmla="*/ 5351015 w 7467600"/>
              <a:gd name="connsiteY536" fmla="*/ 3760989 h 6858000"/>
              <a:gd name="connsiteX537" fmla="*/ 5413780 w 7467600"/>
              <a:gd name="connsiteY537" fmla="*/ 2966265 h 6858000"/>
              <a:gd name="connsiteX538" fmla="*/ 5425627 w 7467600"/>
              <a:gd name="connsiteY538" fmla="*/ 2954192 h 6858000"/>
              <a:gd name="connsiteX539" fmla="*/ 6604735 w 7467600"/>
              <a:gd name="connsiteY539" fmla="*/ 2041381 h 6858000"/>
              <a:gd name="connsiteX540" fmla="*/ 7204487 w 7467600"/>
              <a:gd name="connsiteY540" fmla="*/ 2742112 h 6858000"/>
              <a:gd name="connsiteX541" fmla="*/ 7131592 w 7467600"/>
              <a:gd name="connsiteY541" fmla="*/ 2672096 h 6858000"/>
              <a:gd name="connsiteX542" fmla="*/ 6996344 w 7467600"/>
              <a:gd name="connsiteY542" fmla="*/ 2518310 h 6858000"/>
              <a:gd name="connsiteX543" fmla="*/ 6735495 w 7467600"/>
              <a:gd name="connsiteY543" fmla="*/ 2196890 h 6858000"/>
              <a:gd name="connsiteX544" fmla="*/ 6721901 w 7467600"/>
              <a:gd name="connsiteY544" fmla="*/ 2179274 h 6858000"/>
              <a:gd name="connsiteX545" fmla="*/ 6604735 w 7467600"/>
              <a:gd name="connsiteY545" fmla="*/ 2041381 h 6858000"/>
              <a:gd name="connsiteX546" fmla="*/ 6591670 w 7467600"/>
              <a:gd name="connsiteY546" fmla="*/ 1988277 h 6858000"/>
              <a:gd name="connsiteX547" fmla="*/ 6747349 w 7467600"/>
              <a:gd name="connsiteY547" fmla="*/ 2160069 h 6858000"/>
              <a:gd name="connsiteX548" fmla="*/ 6760943 w 7467600"/>
              <a:gd name="connsiteY548" fmla="*/ 2177686 h 6858000"/>
              <a:gd name="connsiteX549" fmla="*/ 7021065 w 7467600"/>
              <a:gd name="connsiteY549" fmla="*/ 2498102 h 6858000"/>
              <a:gd name="connsiteX550" fmla="*/ 7155223 w 7467600"/>
              <a:gd name="connsiteY550" fmla="*/ 2650386 h 6858000"/>
              <a:gd name="connsiteX551" fmla="*/ 7203167 w 7467600"/>
              <a:gd name="connsiteY551" fmla="*/ 2697288 h 6858000"/>
              <a:gd name="connsiteX552" fmla="*/ 6937703 w 7467600"/>
              <a:gd name="connsiteY552" fmla="*/ 2321981 h 6858000"/>
              <a:gd name="connsiteX553" fmla="*/ 6591670 w 7467600"/>
              <a:gd name="connsiteY553" fmla="*/ 1988277 h 6858000"/>
              <a:gd name="connsiteX554" fmla="*/ 5798671 w 7467600"/>
              <a:gd name="connsiteY554" fmla="*/ 1981601 h 6858000"/>
              <a:gd name="connsiteX555" fmla="*/ 5754709 w 7467600"/>
              <a:gd name="connsiteY555" fmla="*/ 2071454 h 6858000"/>
              <a:gd name="connsiteX556" fmla="*/ 5763044 w 7467600"/>
              <a:gd name="connsiteY556" fmla="*/ 2842206 h 6858000"/>
              <a:gd name="connsiteX557" fmla="*/ 5764974 w 7467600"/>
              <a:gd name="connsiteY557" fmla="*/ 2799609 h 6858000"/>
              <a:gd name="connsiteX558" fmla="*/ 5767665 w 7467600"/>
              <a:gd name="connsiteY558" fmla="*/ 2666409 h 6858000"/>
              <a:gd name="connsiteX559" fmla="*/ 5763055 w 7467600"/>
              <a:gd name="connsiteY559" fmla="*/ 2579705 h 6858000"/>
              <a:gd name="connsiteX560" fmla="*/ 5758079 w 7467600"/>
              <a:gd name="connsiteY560" fmla="*/ 2492508 h 6858000"/>
              <a:gd name="connsiteX561" fmla="*/ 5779325 w 7467600"/>
              <a:gd name="connsiteY561" fmla="*/ 2197069 h 6858000"/>
              <a:gd name="connsiteX562" fmla="*/ 5798671 w 7467600"/>
              <a:gd name="connsiteY562" fmla="*/ 1981601 h 6858000"/>
              <a:gd name="connsiteX563" fmla="*/ 5829202 w 7467600"/>
              <a:gd name="connsiteY563" fmla="*/ 1971679 h 6858000"/>
              <a:gd name="connsiteX564" fmla="*/ 5809558 w 7467600"/>
              <a:gd name="connsiteY564" fmla="*/ 2198043 h 6858000"/>
              <a:gd name="connsiteX565" fmla="*/ 5788653 w 7467600"/>
              <a:gd name="connsiteY565" fmla="*/ 2489430 h 6858000"/>
              <a:gd name="connsiteX566" fmla="*/ 5793439 w 7467600"/>
              <a:gd name="connsiteY566" fmla="*/ 2575235 h 6858000"/>
              <a:gd name="connsiteX567" fmla="*/ 5796837 w 7467600"/>
              <a:gd name="connsiteY567" fmla="*/ 2637633 h 6858000"/>
              <a:gd name="connsiteX568" fmla="*/ 5818614 w 7467600"/>
              <a:gd name="connsiteY568" fmla="*/ 2473055 h 6858000"/>
              <a:gd name="connsiteX569" fmla="*/ 5829202 w 7467600"/>
              <a:gd name="connsiteY569" fmla="*/ 1971679 h 6858000"/>
              <a:gd name="connsiteX570" fmla="*/ 5911389 w 7467600"/>
              <a:gd name="connsiteY570" fmla="*/ 1898371 h 6858000"/>
              <a:gd name="connsiteX571" fmla="*/ 6237627 w 7467600"/>
              <a:gd name="connsiteY571" fmla="*/ 2231921 h 6858000"/>
              <a:gd name="connsiteX572" fmla="*/ 5911389 w 7467600"/>
              <a:gd name="connsiteY572" fmla="*/ 1898371 h 6858000"/>
              <a:gd name="connsiteX573" fmla="*/ 6944437 w 7467600"/>
              <a:gd name="connsiteY573" fmla="*/ 1575402 h 6858000"/>
              <a:gd name="connsiteX574" fmla="*/ 6304730 w 7467600"/>
              <a:gd name="connsiteY574" fmla="*/ 1766654 h 6858000"/>
              <a:gd name="connsiteX575" fmla="*/ 6944437 w 7467600"/>
              <a:gd name="connsiteY575" fmla="*/ 1575402 h 6858000"/>
              <a:gd name="connsiteX576" fmla="*/ 7019523 w 7467600"/>
              <a:gd name="connsiteY576" fmla="*/ 1519450 h 6858000"/>
              <a:gd name="connsiteX577" fmla="*/ 6298091 w 7467600"/>
              <a:gd name="connsiteY577" fmla="*/ 1737122 h 6858000"/>
              <a:gd name="connsiteX578" fmla="*/ 7019523 w 7467600"/>
              <a:gd name="connsiteY578" fmla="*/ 1519450 h 6858000"/>
              <a:gd name="connsiteX579" fmla="*/ 2399523 w 7467600"/>
              <a:gd name="connsiteY579" fmla="*/ 1428234 h 6858000"/>
              <a:gd name="connsiteX580" fmla="*/ 2224982 w 7467600"/>
              <a:gd name="connsiteY580" fmla="*/ 1826201 h 6858000"/>
              <a:gd name="connsiteX581" fmla="*/ 2096099 w 7467600"/>
              <a:gd name="connsiteY581" fmla="*/ 2345900 h 6858000"/>
              <a:gd name="connsiteX582" fmla="*/ 2283317 w 7467600"/>
              <a:gd name="connsiteY582" fmla="*/ 1796925 h 6858000"/>
              <a:gd name="connsiteX583" fmla="*/ 2399523 w 7467600"/>
              <a:gd name="connsiteY583" fmla="*/ 1428234 h 6858000"/>
              <a:gd name="connsiteX584" fmla="*/ 2448558 w 7467600"/>
              <a:gd name="connsiteY584" fmla="*/ 1373435 h 6858000"/>
              <a:gd name="connsiteX585" fmla="*/ 2312521 w 7467600"/>
              <a:gd name="connsiteY585" fmla="*/ 1806140 h 6858000"/>
              <a:gd name="connsiteX586" fmla="*/ 2127533 w 7467600"/>
              <a:gd name="connsiteY586" fmla="*/ 2348380 h 6858000"/>
              <a:gd name="connsiteX587" fmla="*/ 2358080 w 7467600"/>
              <a:gd name="connsiteY587" fmla="*/ 1866134 h 6858000"/>
              <a:gd name="connsiteX588" fmla="*/ 2407436 w 7467600"/>
              <a:gd name="connsiteY588" fmla="*/ 1651070 h 6858000"/>
              <a:gd name="connsiteX589" fmla="*/ 2448558 w 7467600"/>
              <a:gd name="connsiteY589" fmla="*/ 1373435 h 6858000"/>
              <a:gd name="connsiteX590" fmla="*/ 278707 w 7467600"/>
              <a:gd name="connsiteY590" fmla="*/ 1352270 h 6858000"/>
              <a:gd name="connsiteX591" fmla="*/ 321570 w 7467600"/>
              <a:gd name="connsiteY591" fmla="*/ 1861610 h 6858000"/>
              <a:gd name="connsiteX592" fmla="*/ 294281 w 7467600"/>
              <a:gd name="connsiteY592" fmla="*/ 1440658 h 6858000"/>
              <a:gd name="connsiteX593" fmla="*/ 278707 w 7467600"/>
              <a:gd name="connsiteY593" fmla="*/ 1352270 h 6858000"/>
              <a:gd name="connsiteX594" fmla="*/ 1423821 w 7467600"/>
              <a:gd name="connsiteY594" fmla="*/ 1351958 h 6858000"/>
              <a:gd name="connsiteX595" fmla="*/ 1638521 w 7467600"/>
              <a:gd name="connsiteY595" fmla="*/ 1908470 h 6858000"/>
              <a:gd name="connsiteX596" fmla="*/ 1754199 w 7467600"/>
              <a:gd name="connsiteY596" fmla="*/ 2149284 h 6858000"/>
              <a:gd name="connsiteX597" fmla="*/ 1908359 w 7467600"/>
              <a:gd name="connsiteY597" fmla="*/ 2364988 h 6858000"/>
              <a:gd name="connsiteX598" fmla="*/ 1647661 w 7467600"/>
              <a:gd name="connsiteY598" fmla="*/ 1825945 h 6858000"/>
              <a:gd name="connsiteX599" fmla="*/ 1423821 w 7467600"/>
              <a:gd name="connsiteY599" fmla="*/ 1351958 h 6858000"/>
              <a:gd name="connsiteX600" fmla="*/ 1431890 w 7467600"/>
              <a:gd name="connsiteY600" fmla="*/ 1306475 h 6858000"/>
              <a:gd name="connsiteX601" fmla="*/ 1507597 w 7467600"/>
              <a:gd name="connsiteY601" fmla="*/ 1446132 h 6858000"/>
              <a:gd name="connsiteX602" fmla="*/ 1674586 w 7467600"/>
              <a:gd name="connsiteY602" fmla="*/ 1813832 h 6858000"/>
              <a:gd name="connsiteX603" fmla="*/ 1815950 w 7467600"/>
              <a:gd name="connsiteY603" fmla="*/ 2128564 h 6858000"/>
              <a:gd name="connsiteX604" fmla="*/ 1984242 w 7467600"/>
              <a:gd name="connsiteY604" fmla="*/ 2430829 h 6858000"/>
              <a:gd name="connsiteX605" fmla="*/ 2014023 w 7467600"/>
              <a:gd name="connsiteY605" fmla="*/ 2450995 h 6858000"/>
              <a:gd name="connsiteX606" fmla="*/ 1747337 w 7467600"/>
              <a:gd name="connsiteY606" fmla="*/ 1855264 h 6858000"/>
              <a:gd name="connsiteX607" fmla="*/ 1533749 w 7467600"/>
              <a:gd name="connsiteY607" fmla="*/ 1478656 h 6858000"/>
              <a:gd name="connsiteX608" fmla="*/ 1431890 w 7467600"/>
              <a:gd name="connsiteY608" fmla="*/ 1306475 h 6858000"/>
              <a:gd name="connsiteX609" fmla="*/ 5052692 w 7467600"/>
              <a:gd name="connsiteY609" fmla="*/ 1292994 h 6858000"/>
              <a:gd name="connsiteX610" fmla="*/ 5200661 w 7467600"/>
              <a:gd name="connsiteY610" fmla="*/ 1635186 h 6858000"/>
              <a:gd name="connsiteX611" fmla="*/ 5297138 w 7467600"/>
              <a:gd name="connsiteY611" fmla="*/ 1906351 h 6858000"/>
              <a:gd name="connsiteX612" fmla="*/ 5052692 w 7467600"/>
              <a:gd name="connsiteY612" fmla="*/ 1292994 h 6858000"/>
              <a:gd name="connsiteX613" fmla="*/ 5009948 w 7467600"/>
              <a:gd name="connsiteY613" fmla="*/ 1273619 h 6858000"/>
              <a:gd name="connsiteX614" fmla="*/ 5121777 w 7467600"/>
              <a:gd name="connsiteY614" fmla="*/ 1654213 h 6858000"/>
              <a:gd name="connsiteX615" fmla="*/ 5293545 w 7467600"/>
              <a:gd name="connsiteY615" fmla="*/ 2072247 h 6858000"/>
              <a:gd name="connsiteX616" fmla="*/ 5294042 w 7467600"/>
              <a:gd name="connsiteY616" fmla="*/ 2065019 h 6858000"/>
              <a:gd name="connsiteX617" fmla="*/ 5171936 w 7467600"/>
              <a:gd name="connsiteY617" fmla="*/ 1647613 h 6858000"/>
              <a:gd name="connsiteX618" fmla="*/ 5009948 w 7467600"/>
              <a:gd name="connsiteY618" fmla="*/ 1273619 h 6858000"/>
              <a:gd name="connsiteX619" fmla="*/ 655236 w 7467600"/>
              <a:gd name="connsiteY619" fmla="*/ 1268632 h 6858000"/>
              <a:gd name="connsiteX620" fmla="*/ 839521 w 7467600"/>
              <a:gd name="connsiteY620" fmla="*/ 1685315 h 6858000"/>
              <a:gd name="connsiteX621" fmla="*/ 1109416 w 7467600"/>
              <a:gd name="connsiteY621" fmla="*/ 2061663 h 6858000"/>
              <a:gd name="connsiteX622" fmla="*/ 1298300 w 7467600"/>
              <a:gd name="connsiteY622" fmla="*/ 2247742 h 6858000"/>
              <a:gd name="connsiteX623" fmla="*/ 1125871 w 7467600"/>
              <a:gd name="connsiteY623" fmla="*/ 1989513 h 6858000"/>
              <a:gd name="connsiteX624" fmla="*/ 981574 w 7467600"/>
              <a:gd name="connsiteY624" fmla="*/ 1783157 h 6858000"/>
              <a:gd name="connsiteX625" fmla="*/ 922198 w 7467600"/>
              <a:gd name="connsiteY625" fmla="*/ 1677437 h 6858000"/>
              <a:gd name="connsiteX626" fmla="*/ 869293 w 7467600"/>
              <a:gd name="connsiteY626" fmla="*/ 1583214 h 6858000"/>
              <a:gd name="connsiteX627" fmla="*/ 751431 w 7467600"/>
              <a:gd name="connsiteY627" fmla="*/ 1405731 h 6858000"/>
              <a:gd name="connsiteX628" fmla="*/ 655236 w 7467600"/>
              <a:gd name="connsiteY628" fmla="*/ 1268632 h 6858000"/>
              <a:gd name="connsiteX629" fmla="*/ 6516292 w 7467600"/>
              <a:gd name="connsiteY629" fmla="*/ 1263064 h 6858000"/>
              <a:gd name="connsiteX630" fmla="*/ 5736320 w 7467600"/>
              <a:gd name="connsiteY630" fmla="*/ 1501803 h 6858000"/>
              <a:gd name="connsiteX631" fmla="*/ 6516292 w 7467600"/>
              <a:gd name="connsiteY631" fmla="*/ 1263064 h 6858000"/>
              <a:gd name="connsiteX632" fmla="*/ 291466 w 7467600"/>
              <a:gd name="connsiteY632" fmla="*/ 1250369 h 6858000"/>
              <a:gd name="connsiteX633" fmla="*/ 323180 w 7467600"/>
              <a:gd name="connsiteY633" fmla="*/ 1435283 h 6858000"/>
              <a:gd name="connsiteX634" fmla="*/ 349381 w 7467600"/>
              <a:gd name="connsiteY634" fmla="*/ 1875041 h 6858000"/>
              <a:gd name="connsiteX635" fmla="*/ 374363 w 7467600"/>
              <a:gd name="connsiteY635" fmla="*/ 1506494 h 6858000"/>
              <a:gd name="connsiteX636" fmla="*/ 302168 w 7467600"/>
              <a:gd name="connsiteY636" fmla="*/ 1274495 h 6858000"/>
              <a:gd name="connsiteX637" fmla="*/ 291466 w 7467600"/>
              <a:gd name="connsiteY637" fmla="*/ 1250369 h 6858000"/>
              <a:gd name="connsiteX638" fmla="*/ 678222 w 7467600"/>
              <a:gd name="connsiteY638" fmla="*/ 1248670 h 6858000"/>
              <a:gd name="connsiteX639" fmla="*/ 775536 w 7467600"/>
              <a:gd name="connsiteY639" fmla="*/ 1388015 h 6858000"/>
              <a:gd name="connsiteX640" fmla="*/ 894529 w 7467600"/>
              <a:gd name="connsiteY640" fmla="*/ 1567739 h 6858000"/>
              <a:gd name="connsiteX641" fmla="*/ 948000 w 7467600"/>
              <a:gd name="connsiteY641" fmla="*/ 1663088 h 6858000"/>
              <a:gd name="connsiteX642" fmla="*/ 1006812 w 7467600"/>
              <a:gd name="connsiteY642" fmla="*/ 1767683 h 6858000"/>
              <a:gd name="connsiteX643" fmla="*/ 1149133 w 7467600"/>
              <a:gd name="connsiteY643" fmla="*/ 1971513 h 6858000"/>
              <a:gd name="connsiteX644" fmla="*/ 1333952 w 7467600"/>
              <a:gd name="connsiteY644" fmla="*/ 2251620 h 6858000"/>
              <a:gd name="connsiteX645" fmla="*/ 1337329 w 7467600"/>
              <a:gd name="connsiteY645" fmla="*/ 2258350 h 6858000"/>
              <a:gd name="connsiteX646" fmla="*/ 1014726 w 7467600"/>
              <a:gd name="connsiteY646" fmla="*/ 1615556 h 6858000"/>
              <a:gd name="connsiteX647" fmla="*/ 678222 w 7467600"/>
              <a:gd name="connsiteY647" fmla="*/ 1248670 h 6858000"/>
              <a:gd name="connsiteX648" fmla="*/ 6691602 w 7467600"/>
              <a:gd name="connsiteY648" fmla="*/ 1140573 h 6858000"/>
              <a:gd name="connsiteX649" fmla="*/ 6571100 w 7467600"/>
              <a:gd name="connsiteY649" fmla="*/ 1183662 h 6858000"/>
              <a:gd name="connsiteX650" fmla="*/ 6241687 w 7467600"/>
              <a:gd name="connsiteY650" fmla="*/ 1257600 h 6858000"/>
              <a:gd name="connsiteX651" fmla="*/ 5693009 w 7467600"/>
              <a:gd name="connsiteY651" fmla="*/ 1478256 h 6858000"/>
              <a:gd name="connsiteX652" fmla="*/ 6548420 w 7467600"/>
              <a:gd name="connsiteY652" fmla="*/ 1214599 h 6858000"/>
              <a:gd name="connsiteX653" fmla="*/ 6605473 w 7467600"/>
              <a:gd name="connsiteY653" fmla="*/ 1184686 h 6858000"/>
              <a:gd name="connsiteX654" fmla="*/ 6691602 w 7467600"/>
              <a:gd name="connsiteY654" fmla="*/ 1140573 h 6858000"/>
              <a:gd name="connsiteX655" fmla="*/ 4002475 w 7467600"/>
              <a:gd name="connsiteY655" fmla="*/ 1037802 h 6858000"/>
              <a:gd name="connsiteX656" fmla="*/ 4000324 w 7467600"/>
              <a:gd name="connsiteY656" fmla="*/ 1039362 h 6858000"/>
              <a:gd name="connsiteX657" fmla="*/ 4002862 w 7467600"/>
              <a:gd name="connsiteY657" fmla="*/ 1042866 h 6858000"/>
              <a:gd name="connsiteX658" fmla="*/ 4002475 w 7467600"/>
              <a:gd name="connsiteY658" fmla="*/ 1037802 h 6858000"/>
              <a:gd name="connsiteX659" fmla="*/ 506322 w 7467600"/>
              <a:gd name="connsiteY659" fmla="*/ 1020997 h 6858000"/>
              <a:gd name="connsiteX660" fmla="*/ 533068 w 7467600"/>
              <a:gd name="connsiteY660" fmla="*/ 1029409 h 6858000"/>
              <a:gd name="connsiteX661" fmla="*/ 1232525 w 7467600"/>
              <a:gd name="connsiteY661" fmla="*/ 1804675 h 6858000"/>
              <a:gd name="connsiteX662" fmla="*/ 1388858 w 7467600"/>
              <a:gd name="connsiteY662" fmla="*/ 2368011 h 6858000"/>
              <a:gd name="connsiteX663" fmla="*/ 1384098 w 7467600"/>
              <a:gd name="connsiteY663" fmla="*/ 2378125 h 6858000"/>
              <a:gd name="connsiteX664" fmla="*/ 1425393 w 7467600"/>
              <a:gd name="connsiteY664" fmla="*/ 2589124 h 6858000"/>
              <a:gd name="connsiteX665" fmla="*/ 1424001 w 7467600"/>
              <a:gd name="connsiteY665" fmla="*/ 2597541 h 6858000"/>
              <a:gd name="connsiteX666" fmla="*/ 2152729 w 7467600"/>
              <a:gd name="connsiteY666" fmla="*/ 2864487 h 6858000"/>
              <a:gd name="connsiteX667" fmla="*/ 2020609 w 7467600"/>
              <a:gd name="connsiteY667" fmla="*/ 2539671 h 6858000"/>
              <a:gd name="connsiteX668" fmla="*/ 2018920 w 7467600"/>
              <a:gd name="connsiteY668" fmla="*/ 2536309 h 6858000"/>
              <a:gd name="connsiteX669" fmla="*/ 1342441 w 7467600"/>
              <a:gd name="connsiteY669" fmla="*/ 1173017 h 6858000"/>
              <a:gd name="connsiteX670" fmla="*/ 1367925 w 7467600"/>
              <a:gd name="connsiteY670" fmla="*/ 1135648 h 6858000"/>
              <a:gd name="connsiteX671" fmla="*/ 1771401 w 7467600"/>
              <a:gd name="connsiteY671" fmla="*/ 1806673 h 6858000"/>
              <a:gd name="connsiteX672" fmla="*/ 1972385 w 7467600"/>
              <a:gd name="connsiteY672" fmla="*/ 2198735 h 6858000"/>
              <a:gd name="connsiteX673" fmla="*/ 2040892 w 7467600"/>
              <a:gd name="connsiteY673" fmla="*/ 2405205 h 6858000"/>
              <a:gd name="connsiteX674" fmla="*/ 2131689 w 7467600"/>
              <a:gd name="connsiteY674" fmla="*/ 1936926 h 6858000"/>
              <a:gd name="connsiteX675" fmla="*/ 2454820 w 7467600"/>
              <a:gd name="connsiteY675" fmla="*/ 1248808 h 6858000"/>
              <a:gd name="connsiteX676" fmla="*/ 2492512 w 7467600"/>
              <a:gd name="connsiteY676" fmla="*/ 1302920 h 6858000"/>
              <a:gd name="connsiteX677" fmla="*/ 2081216 w 7467600"/>
              <a:gd name="connsiteY677" fmla="*/ 2527513 h 6858000"/>
              <a:gd name="connsiteX678" fmla="*/ 2081211 w 7467600"/>
              <a:gd name="connsiteY678" fmla="*/ 2528916 h 6858000"/>
              <a:gd name="connsiteX679" fmla="*/ 2199067 w 7467600"/>
              <a:gd name="connsiteY679" fmla="*/ 2884061 h 6858000"/>
              <a:gd name="connsiteX680" fmla="*/ 3192586 w 7467600"/>
              <a:gd name="connsiteY680" fmla="*/ 3411496 h 6858000"/>
              <a:gd name="connsiteX681" fmla="*/ 3182620 w 7467600"/>
              <a:gd name="connsiteY681" fmla="*/ 3483279 h 6858000"/>
              <a:gd name="connsiteX682" fmla="*/ 2435119 w 7467600"/>
              <a:gd name="connsiteY682" fmla="*/ 3080173 h 6858000"/>
              <a:gd name="connsiteX683" fmla="*/ 2410152 w 7467600"/>
              <a:gd name="connsiteY683" fmla="*/ 3063751 h 6858000"/>
              <a:gd name="connsiteX684" fmla="*/ 2408099 w 7467600"/>
              <a:gd name="connsiteY684" fmla="*/ 3064403 h 6858000"/>
              <a:gd name="connsiteX685" fmla="*/ 2407218 w 7467600"/>
              <a:gd name="connsiteY685" fmla="*/ 3070324 h 6858000"/>
              <a:gd name="connsiteX686" fmla="*/ 2380138 w 7467600"/>
              <a:gd name="connsiteY686" fmla="*/ 3099341 h 6858000"/>
              <a:gd name="connsiteX687" fmla="*/ 1765923 w 7467600"/>
              <a:gd name="connsiteY687" fmla="*/ 3581043 h 6858000"/>
              <a:gd name="connsiteX688" fmla="*/ 1702258 w 7467600"/>
              <a:gd name="connsiteY688" fmla="*/ 3612286 h 6858000"/>
              <a:gd name="connsiteX689" fmla="*/ 1538370 w 7467600"/>
              <a:gd name="connsiteY689" fmla="*/ 3811804 h 6858000"/>
              <a:gd name="connsiteX690" fmla="*/ 542867 w 7467600"/>
              <a:gd name="connsiteY690" fmla="*/ 4944092 h 6858000"/>
              <a:gd name="connsiteX691" fmla="*/ 515800 w 7467600"/>
              <a:gd name="connsiteY691" fmla="*/ 4862180 h 6858000"/>
              <a:gd name="connsiteX692" fmla="*/ 909145 w 7467600"/>
              <a:gd name="connsiteY692" fmla="*/ 4199225 h 6858000"/>
              <a:gd name="connsiteX693" fmla="*/ 1214067 w 7467600"/>
              <a:gd name="connsiteY693" fmla="*/ 3908561 h 6858000"/>
              <a:gd name="connsiteX694" fmla="*/ 640967 w 7467600"/>
              <a:gd name="connsiteY694" fmla="*/ 4105601 h 6858000"/>
              <a:gd name="connsiteX695" fmla="*/ 112563 w 7467600"/>
              <a:gd name="connsiteY695" fmla="*/ 4396952 h 6858000"/>
              <a:gd name="connsiteX696" fmla="*/ 0 w 7467600"/>
              <a:gd name="connsiteY696" fmla="*/ 4466006 h 6858000"/>
              <a:gd name="connsiteX697" fmla="*/ 0 w 7467600"/>
              <a:gd name="connsiteY697" fmla="*/ 4233763 h 6858000"/>
              <a:gd name="connsiteX698" fmla="*/ 36881 w 7467600"/>
              <a:gd name="connsiteY698" fmla="*/ 4200118 h 6858000"/>
              <a:gd name="connsiteX699" fmla="*/ 910534 w 7467600"/>
              <a:gd name="connsiteY699" fmla="*/ 3629753 h 6858000"/>
              <a:gd name="connsiteX700" fmla="*/ 1578717 w 7467600"/>
              <a:gd name="connsiteY700" fmla="*/ 3575982 h 6858000"/>
              <a:gd name="connsiteX701" fmla="*/ 2338780 w 7467600"/>
              <a:gd name="connsiteY701" fmla="*/ 3033725 h 6858000"/>
              <a:gd name="connsiteX702" fmla="*/ 1807991 w 7467600"/>
              <a:gd name="connsiteY702" fmla="*/ 2807184 h 6858000"/>
              <a:gd name="connsiteX703" fmla="*/ 1416358 w 7467600"/>
              <a:gd name="connsiteY703" fmla="*/ 3112571 h 6858000"/>
              <a:gd name="connsiteX704" fmla="*/ 939066 w 7467600"/>
              <a:gd name="connsiteY704" fmla="*/ 3378798 h 6858000"/>
              <a:gd name="connsiteX705" fmla="*/ 115099 w 7467600"/>
              <a:gd name="connsiteY705" fmla="*/ 3607650 h 6858000"/>
              <a:gd name="connsiteX706" fmla="*/ 97284 w 7467600"/>
              <a:gd name="connsiteY706" fmla="*/ 3520393 h 6858000"/>
              <a:gd name="connsiteX707" fmla="*/ 922050 w 7467600"/>
              <a:gd name="connsiteY707" fmla="*/ 3074867 h 6858000"/>
              <a:gd name="connsiteX708" fmla="*/ 1405265 w 7467600"/>
              <a:gd name="connsiteY708" fmla="*/ 3016319 h 6858000"/>
              <a:gd name="connsiteX709" fmla="*/ 1407512 w 7467600"/>
              <a:gd name="connsiteY709" fmla="*/ 3018001 h 6858000"/>
              <a:gd name="connsiteX710" fmla="*/ 1726266 w 7467600"/>
              <a:gd name="connsiteY710" fmla="*/ 2777274 h 6858000"/>
              <a:gd name="connsiteX711" fmla="*/ 625390 w 7467600"/>
              <a:gd name="connsiteY711" fmla="*/ 2514541 h 6858000"/>
              <a:gd name="connsiteX712" fmla="*/ 619799 w 7467600"/>
              <a:gd name="connsiteY712" fmla="*/ 2527180 h 6858000"/>
              <a:gd name="connsiteX713" fmla="*/ 310030 w 7467600"/>
              <a:gd name="connsiteY713" fmla="*/ 2771818 h 6858000"/>
              <a:gd name="connsiteX714" fmla="*/ 173877 w 7467600"/>
              <a:gd name="connsiteY714" fmla="*/ 2937056 h 6858000"/>
              <a:gd name="connsiteX715" fmla="*/ 77889 w 7467600"/>
              <a:gd name="connsiteY715" fmla="*/ 3138440 h 6858000"/>
              <a:gd name="connsiteX716" fmla="*/ 0 w 7467600"/>
              <a:gd name="connsiteY716" fmla="*/ 3271395 h 6858000"/>
              <a:gd name="connsiteX717" fmla="*/ 0 w 7467600"/>
              <a:gd name="connsiteY717" fmla="*/ 3153002 h 6858000"/>
              <a:gd name="connsiteX718" fmla="*/ 2386 w 7467600"/>
              <a:gd name="connsiteY718" fmla="*/ 3149203 h 6858000"/>
              <a:gd name="connsiteX719" fmla="*/ 89753 w 7467600"/>
              <a:gd name="connsiteY719" fmla="*/ 2987702 h 6858000"/>
              <a:gd name="connsiteX720" fmla="*/ 76869 w 7467600"/>
              <a:gd name="connsiteY720" fmla="*/ 3005404 h 6858000"/>
              <a:gd name="connsiteX721" fmla="*/ 32049 w 7467600"/>
              <a:gd name="connsiteY721" fmla="*/ 3065814 h 6858000"/>
              <a:gd name="connsiteX722" fmla="*/ 0 w 7467600"/>
              <a:gd name="connsiteY722" fmla="*/ 3108744 h 6858000"/>
              <a:gd name="connsiteX723" fmla="*/ 0 w 7467600"/>
              <a:gd name="connsiteY723" fmla="*/ 3058059 h 6858000"/>
              <a:gd name="connsiteX724" fmla="*/ 7610 w 7467600"/>
              <a:gd name="connsiteY724" fmla="*/ 3047889 h 6858000"/>
              <a:gd name="connsiteX725" fmla="*/ 52419 w 7467600"/>
              <a:gd name="connsiteY725" fmla="*/ 2987479 h 6858000"/>
              <a:gd name="connsiteX726" fmla="*/ 59142 w 7467600"/>
              <a:gd name="connsiteY726" fmla="*/ 2978488 h 6858000"/>
              <a:gd name="connsiteX727" fmla="*/ 0 w 7467600"/>
              <a:gd name="connsiteY727" fmla="*/ 3015334 h 6858000"/>
              <a:gd name="connsiteX728" fmla="*/ 0 w 7467600"/>
              <a:gd name="connsiteY728" fmla="*/ 2914286 h 6858000"/>
              <a:gd name="connsiteX729" fmla="*/ 36383 w 7467600"/>
              <a:gd name="connsiteY729" fmla="*/ 2901128 h 6858000"/>
              <a:gd name="connsiteX730" fmla="*/ 156329 w 7467600"/>
              <a:gd name="connsiteY730" fmla="*/ 2840533 h 6858000"/>
              <a:gd name="connsiteX731" fmla="*/ 358355 w 7467600"/>
              <a:gd name="connsiteY731" fmla="*/ 2620471 h 6858000"/>
              <a:gd name="connsiteX732" fmla="*/ 510577 w 7467600"/>
              <a:gd name="connsiteY732" fmla="*/ 2501244 h 6858000"/>
              <a:gd name="connsiteX733" fmla="*/ 211967 w 7467600"/>
              <a:gd name="connsiteY733" fmla="*/ 2479171 h 6858000"/>
              <a:gd name="connsiteX734" fmla="*/ 0 w 7467600"/>
              <a:gd name="connsiteY734" fmla="*/ 2476398 h 6858000"/>
              <a:gd name="connsiteX735" fmla="*/ 0 w 7467600"/>
              <a:gd name="connsiteY735" fmla="*/ 2389189 h 6858000"/>
              <a:gd name="connsiteX736" fmla="*/ 103062 w 7467600"/>
              <a:gd name="connsiteY736" fmla="*/ 2389518 h 6858000"/>
              <a:gd name="connsiteX737" fmla="*/ 510734 w 7467600"/>
              <a:gd name="connsiteY737" fmla="*/ 2416201 h 6858000"/>
              <a:gd name="connsiteX738" fmla="*/ 279257 w 7467600"/>
              <a:gd name="connsiteY738" fmla="*/ 2092102 h 6858000"/>
              <a:gd name="connsiteX739" fmla="*/ 65265 w 7467600"/>
              <a:gd name="connsiteY739" fmla="*/ 2006049 h 6858000"/>
              <a:gd name="connsiteX740" fmla="*/ 0 w 7467600"/>
              <a:gd name="connsiteY740" fmla="*/ 1982532 h 6858000"/>
              <a:gd name="connsiteX741" fmla="*/ 0 w 7467600"/>
              <a:gd name="connsiteY741" fmla="*/ 1912789 h 6858000"/>
              <a:gd name="connsiteX742" fmla="*/ 97460 w 7467600"/>
              <a:gd name="connsiteY742" fmla="*/ 1953725 h 6858000"/>
              <a:gd name="connsiteX743" fmla="*/ 221272 w 7467600"/>
              <a:gd name="connsiteY743" fmla="*/ 1980766 h 6858000"/>
              <a:gd name="connsiteX744" fmla="*/ 116765 w 7467600"/>
              <a:gd name="connsiteY744" fmla="*/ 1911033 h 6858000"/>
              <a:gd name="connsiteX745" fmla="*/ 16405 w 7467600"/>
              <a:gd name="connsiteY745" fmla="*/ 1803412 h 6858000"/>
              <a:gd name="connsiteX746" fmla="*/ 0 w 7467600"/>
              <a:gd name="connsiteY746" fmla="*/ 1784777 h 6858000"/>
              <a:gd name="connsiteX747" fmla="*/ 0 w 7467600"/>
              <a:gd name="connsiteY747" fmla="*/ 1740082 h 6858000"/>
              <a:gd name="connsiteX748" fmla="*/ 39394 w 7467600"/>
              <a:gd name="connsiteY748" fmla="*/ 1784856 h 6858000"/>
              <a:gd name="connsiteX749" fmla="*/ 135813 w 7467600"/>
              <a:gd name="connsiteY749" fmla="*/ 1888838 h 6858000"/>
              <a:gd name="connsiteX750" fmla="*/ 242575 w 7467600"/>
              <a:gd name="connsiteY750" fmla="*/ 1958841 h 6858000"/>
              <a:gd name="connsiteX751" fmla="*/ 82197 w 7467600"/>
              <a:gd name="connsiteY751" fmla="*/ 1754826 h 6858000"/>
              <a:gd name="connsiteX752" fmla="*/ 0 w 7467600"/>
              <a:gd name="connsiteY752" fmla="*/ 1679650 h 6858000"/>
              <a:gd name="connsiteX753" fmla="*/ 0 w 7467600"/>
              <a:gd name="connsiteY753" fmla="*/ 1602463 h 6858000"/>
              <a:gd name="connsiteX754" fmla="*/ 84689 w 7467600"/>
              <a:gd name="connsiteY754" fmla="*/ 1677442 h 6858000"/>
              <a:gd name="connsiteX755" fmla="*/ 298437 w 7467600"/>
              <a:gd name="connsiteY755" fmla="*/ 1968019 h 6858000"/>
              <a:gd name="connsiteX756" fmla="*/ 227269 w 7467600"/>
              <a:gd name="connsiteY756" fmla="*/ 1114064 h 6858000"/>
              <a:gd name="connsiteX757" fmla="*/ 248003 w 7467600"/>
              <a:gd name="connsiteY757" fmla="*/ 1089613 h 6858000"/>
              <a:gd name="connsiteX758" fmla="*/ 427020 w 7467600"/>
              <a:gd name="connsiteY758" fmla="*/ 1619803 h 6858000"/>
              <a:gd name="connsiteX759" fmla="*/ 340345 w 7467600"/>
              <a:gd name="connsiteY759" fmla="*/ 2027739 h 6858000"/>
              <a:gd name="connsiteX760" fmla="*/ 360865 w 7467600"/>
              <a:gd name="connsiteY760" fmla="*/ 2044827 h 6858000"/>
              <a:gd name="connsiteX761" fmla="*/ 560414 w 7467600"/>
              <a:gd name="connsiteY761" fmla="*/ 2421457 h 6858000"/>
              <a:gd name="connsiteX762" fmla="*/ 1359703 w 7467600"/>
              <a:gd name="connsiteY762" fmla="*/ 2578554 h 6858000"/>
              <a:gd name="connsiteX763" fmla="*/ 1359422 w 7467600"/>
              <a:gd name="connsiteY763" fmla="*/ 2577994 h 6858000"/>
              <a:gd name="connsiteX764" fmla="*/ 828701 w 7467600"/>
              <a:gd name="connsiteY764" fmla="*/ 1839520 h 6858000"/>
              <a:gd name="connsiteX765" fmla="*/ 494427 w 7467600"/>
              <a:gd name="connsiteY765" fmla="*/ 1092333 h 6858000"/>
              <a:gd name="connsiteX766" fmla="*/ 506322 w 7467600"/>
              <a:gd name="connsiteY766" fmla="*/ 1020997 h 6858000"/>
              <a:gd name="connsiteX767" fmla="*/ 4570198 w 7467600"/>
              <a:gd name="connsiteY767" fmla="*/ 978081 h 6858000"/>
              <a:gd name="connsiteX768" fmla="*/ 4523691 w 7467600"/>
              <a:gd name="connsiteY768" fmla="*/ 1127776 h 6858000"/>
              <a:gd name="connsiteX769" fmla="*/ 4509875 w 7467600"/>
              <a:gd name="connsiteY769" fmla="*/ 1167552 h 6858000"/>
              <a:gd name="connsiteX770" fmla="*/ 4478168 w 7467600"/>
              <a:gd name="connsiteY770" fmla="*/ 1260735 h 6858000"/>
              <a:gd name="connsiteX771" fmla="*/ 4409309 w 7467600"/>
              <a:gd name="connsiteY771" fmla="*/ 1666996 h 6858000"/>
              <a:gd name="connsiteX772" fmla="*/ 4370031 w 7467600"/>
              <a:gd name="connsiteY772" fmla="*/ 1955666 h 6858000"/>
              <a:gd name="connsiteX773" fmla="*/ 4570198 w 7467600"/>
              <a:gd name="connsiteY773" fmla="*/ 978081 h 6858000"/>
              <a:gd name="connsiteX774" fmla="*/ 4557898 w 7467600"/>
              <a:gd name="connsiteY774" fmla="*/ 900011 h 6858000"/>
              <a:gd name="connsiteX775" fmla="*/ 4344840 w 7467600"/>
              <a:gd name="connsiteY775" fmla="*/ 1922038 h 6858000"/>
              <a:gd name="connsiteX776" fmla="*/ 4378710 w 7467600"/>
              <a:gd name="connsiteY776" fmla="*/ 1665516 h 6858000"/>
              <a:gd name="connsiteX777" fmla="*/ 4448798 w 7467600"/>
              <a:gd name="connsiteY777" fmla="*/ 1253024 h 6858000"/>
              <a:gd name="connsiteX778" fmla="*/ 4480315 w 7467600"/>
              <a:gd name="connsiteY778" fmla="*/ 1158454 h 6858000"/>
              <a:gd name="connsiteX779" fmla="*/ 4494133 w 7467600"/>
              <a:gd name="connsiteY779" fmla="*/ 1118676 h 6858000"/>
              <a:gd name="connsiteX780" fmla="*/ 4557898 w 7467600"/>
              <a:gd name="connsiteY780" fmla="*/ 900011 h 6858000"/>
              <a:gd name="connsiteX781" fmla="*/ 5870151 w 7467600"/>
              <a:gd name="connsiteY781" fmla="*/ 898890 h 6858000"/>
              <a:gd name="connsiteX782" fmla="*/ 5861335 w 7467600"/>
              <a:gd name="connsiteY782" fmla="*/ 899177 h 6858000"/>
              <a:gd name="connsiteX783" fmla="*/ 5843702 w 7467600"/>
              <a:gd name="connsiteY783" fmla="*/ 899748 h 6858000"/>
              <a:gd name="connsiteX784" fmla="*/ 5651107 w 7467600"/>
              <a:gd name="connsiteY784" fmla="*/ 920306 h 6858000"/>
              <a:gd name="connsiteX785" fmla="*/ 5459407 w 7467600"/>
              <a:gd name="connsiteY785" fmla="*/ 940975 h 6858000"/>
              <a:gd name="connsiteX786" fmla="*/ 5374846 w 7467600"/>
              <a:gd name="connsiteY786" fmla="*/ 941988 h 6858000"/>
              <a:gd name="connsiteX787" fmla="*/ 5256105 w 7467600"/>
              <a:gd name="connsiteY787" fmla="*/ 945632 h 6858000"/>
              <a:gd name="connsiteX788" fmla="*/ 5107071 w 7467600"/>
              <a:gd name="connsiteY788" fmla="*/ 969720 h 6858000"/>
              <a:gd name="connsiteX789" fmla="*/ 4998681 w 7467600"/>
              <a:gd name="connsiteY789" fmla="*/ 988771 h 6858000"/>
              <a:gd name="connsiteX790" fmla="*/ 5870151 w 7467600"/>
              <a:gd name="connsiteY790" fmla="*/ 898890 h 6858000"/>
              <a:gd name="connsiteX791" fmla="*/ 5504425 w 7467600"/>
              <a:gd name="connsiteY791" fmla="*/ 848067 h 6858000"/>
              <a:gd name="connsiteX792" fmla="*/ 4968849 w 7467600"/>
              <a:gd name="connsiteY792" fmla="*/ 962318 h 6858000"/>
              <a:gd name="connsiteX793" fmla="*/ 5104039 w 7467600"/>
              <a:gd name="connsiteY793" fmla="*/ 940634 h 6858000"/>
              <a:gd name="connsiteX794" fmla="*/ 5256311 w 7467600"/>
              <a:gd name="connsiteY794" fmla="*/ 916490 h 6858000"/>
              <a:gd name="connsiteX795" fmla="*/ 5377381 w 7467600"/>
              <a:gd name="connsiteY795" fmla="*/ 912671 h 6858000"/>
              <a:gd name="connsiteX796" fmla="*/ 5460148 w 7467600"/>
              <a:gd name="connsiteY796" fmla="*/ 911442 h 6858000"/>
              <a:gd name="connsiteX797" fmla="*/ 5648971 w 7467600"/>
              <a:gd name="connsiteY797" fmla="*/ 891331 h 6858000"/>
              <a:gd name="connsiteX798" fmla="*/ 5844807 w 7467600"/>
              <a:gd name="connsiteY798" fmla="*/ 870718 h 6858000"/>
              <a:gd name="connsiteX799" fmla="*/ 5862975 w 7467600"/>
              <a:gd name="connsiteY799" fmla="*/ 869756 h 6858000"/>
              <a:gd name="connsiteX800" fmla="*/ 5920887 w 7467600"/>
              <a:gd name="connsiteY800" fmla="*/ 865929 h 6858000"/>
              <a:gd name="connsiteX801" fmla="*/ 5504425 w 7467600"/>
              <a:gd name="connsiteY801" fmla="*/ 848067 h 6858000"/>
              <a:gd name="connsiteX802" fmla="*/ 3607114 w 7467600"/>
              <a:gd name="connsiteY802" fmla="*/ 467441 h 6858000"/>
              <a:gd name="connsiteX803" fmla="*/ 3296242 w 7467600"/>
              <a:gd name="connsiteY803" fmla="*/ 807991 h 6858000"/>
              <a:gd name="connsiteX804" fmla="*/ 3174674 w 7467600"/>
              <a:gd name="connsiteY804" fmla="*/ 919759 h 6858000"/>
              <a:gd name="connsiteX805" fmla="*/ 3042978 w 7467600"/>
              <a:gd name="connsiteY805" fmla="*/ 1054894 h 6858000"/>
              <a:gd name="connsiteX806" fmla="*/ 2968914 w 7467600"/>
              <a:gd name="connsiteY806" fmla="*/ 1133756 h 6858000"/>
              <a:gd name="connsiteX807" fmla="*/ 3103823 w 7467600"/>
              <a:gd name="connsiteY807" fmla="*/ 1026814 h 6858000"/>
              <a:gd name="connsiteX808" fmla="*/ 3607114 w 7467600"/>
              <a:gd name="connsiteY808" fmla="*/ 467441 h 6858000"/>
              <a:gd name="connsiteX809" fmla="*/ 3744487 w 7467600"/>
              <a:gd name="connsiteY809" fmla="*/ 383136 h 6858000"/>
              <a:gd name="connsiteX810" fmla="*/ 3970213 w 7467600"/>
              <a:gd name="connsiteY810" fmla="*/ 995559 h 6858000"/>
              <a:gd name="connsiteX811" fmla="*/ 3744487 w 7467600"/>
              <a:gd name="connsiteY811" fmla="*/ 383136 h 6858000"/>
              <a:gd name="connsiteX812" fmla="*/ 3624562 w 7467600"/>
              <a:gd name="connsiteY812" fmla="*/ 367041 h 6858000"/>
              <a:gd name="connsiteX813" fmla="*/ 3489712 w 7467600"/>
              <a:gd name="connsiteY813" fmla="*/ 485386 h 6858000"/>
              <a:gd name="connsiteX814" fmla="*/ 3182994 w 7467600"/>
              <a:gd name="connsiteY814" fmla="*/ 828265 h 6858000"/>
              <a:gd name="connsiteX815" fmla="*/ 2892114 w 7467600"/>
              <a:gd name="connsiteY815" fmla="*/ 1172635 h 6858000"/>
              <a:gd name="connsiteX816" fmla="*/ 3021459 w 7467600"/>
              <a:gd name="connsiteY816" fmla="*/ 1035385 h 6858000"/>
              <a:gd name="connsiteX817" fmla="*/ 3153873 w 7467600"/>
              <a:gd name="connsiteY817" fmla="*/ 898971 h 6858000"/>
              <a:gd name="connsiteX818" fmla="*/ 3276511 w 7467600"/>
              <a:gd name="connsiteY818" fmla="*/ 786423 h 6858000"/>
              <a:gd name="connsiteX819" fmla="*/ 3584154 w 7467600"/>
              <a:gd name="connsiteY819" fmla="*/ 448218 h 6858000"/>
              <a:gd name="connsiteX820" fmla="*/ 3624562 w 7467600"/>
              <a:gd name="connsiteY820" fmla="*/ 367041 h 6858000"/>
              <a:gd name="connsiteX821" fmla="*/ 3766672 w 7467600"/>
              <a:gd name="connsiteY821" fmla="*/ 359429 h 6858000"/>
              <a:gd name="connsiteX822" fmla="*/ 3996338 w 7467600"/>
              <a:gd name="connsiteY822" fmla="*/ 968237 h 6858000"/>
              <a:gd name="connsiteX823" fmla="*/ 3766672 w 7467600"/>
              <a:gd name="connsiteY823" fmla="*/ 359429 h 6858000"/>
              <a:gd name="connsiteX824" fmla="*/ 5805386 w 7467600"/>
              <a:gd name="connsiteY824" fmla="*/ 239240 h 6858000"/>
              <a:gd name="connsiteX825" fmla="*/ 5736947 w 7467600"/>
              <a:gd name="connsiteY825" fmla="*/ 261367 h 6858000"/>
              <a:gd name="connsiteX826" fmla="*/ 5427012 w 7467600"/>
              <a:gd name="connsiteY826" fmla="*/ 311272 h 6858000"/>
              <a:gd name="connsiteX827" fmla="*/ 5147818 w 7467600"/>
              <a:gd name="connsiteY827" fmla="*/ 322112 h 6858000"/>
              <a:gd name="connsiteX828" fmla="*/ 5060854 w 7467600"/>
              <a:gd name="connsiteY828" fmla="*/ 311882 h 6858000"/>
              <a:gd name="connsiteX829" fmla="*/ 4945989 w 7467600"/>
              <a:gd name="connsiteY829" fmla="*/ 300516 h 6858000"/>
              <a:gd name="connsiteX830" fmla="*/ 5410479 w 7467600"/>
              <a:gd name="connsiteY830" fmla="*/ 348434 h 6858000"/>
              <a:gd name="connsiteX831" fmla="*/ 5805386 w 7467600"/>
              <a:gd name="connsiteY831" fmla="*/ 239240 h 6858000"/>
              <a:gd name="connsiteX832" fmla="*/ 5905192 w 7467600"/>
              <a:gd name="connsiteY832" fmla="*/ 163079 h 6858000"/>
              <a:gd name="connsiteX833" fmla="*/ 5865655 w 7467600"/>
              <a:gd name="connsiteY833" fmla="*/ 171901 h 6858000"/>
              <a:gd name="connsiteX834" fmla="*/ 5259740 w 7467600"/>
              <a:gd name="connsiteY834" fmla="*/ 257013 h 6858000"/>
              <a:gd name="connsiteX835" fmla="*/ 5208466 w 7467600"/>
              <a:gd name="connsiteY835" fmla="*/ 257550 h 6858000"/>
              <a:gd name="connsiteX836" fmla="*/ 4980204 w 7467600"/>
              <a:gd name="connsiteY836" fmla="*/ 271903 h 6858000"/>
              <a:gd name="connsiteX837" fmla="*/ 5068068 w 7467600"/>
              <a:gd name="connsiteY837" fmla="*/ 282244 h 6858000"/>
              <a:gd name="connsiteX838" fmla="*/ 5153231 w 7467600"/>
              <a:gd name="connsiteY838" fmla="*/ 292240 h 6858000"/>
              <a:gd name="connsiteX839" fmla="*/ 5426491 w 7467600"/>
              <a:gd name="connsiteY839" fmla="*/ 281128 h 6858000"/>
              <a:gd name="connsiteX840" fmla="*/ 5731212 w 7467600"/>
              <a:gd name="connsiteY840" fmla="*/ 231951 h 6858000"/>
              <a:gd name="connsiteX841" fmla="*/ 5905192 w 7467600"/>
              <a:gd name="connsiteY841" fmla="*/ 163079 h 6858000"/>
              <a:gd name="connsiteX842" fmla="*/ 5944437 w 7467600"/>
              <a:gd name="connsiteY842" fmla="*/ 113829 h 6858000"/>
              <a:gd name="connsiteX843" fmla="*/ 5825032 w 7467600"/>
              <a:gd name="connsiteY843" fmla="*/ 146405 h 6858000"/>
              <a:gd name="connsiteX844" fmla="*/ 4955599 w 7467600"/>
              <a:gd name="connsiteY844" fmla="*/ 247008 h 6858000"/>
              <a:gd name="connsiteX845" fmla="*/ 5210104 w 7467600"/>
              <a:gd name="connsiteY845" fmla="*/ 228123 h 6858000"/>
              <a:gd name="connsiteX846" fmla="*/ 5261015 w 7467600"/>
              <a:gd name="connsiteY846" fmla="*/ 227087 h 6858000"/>
              <a:gd name="connsiteX847" fmla="*/ 5861181 w 7467600"/>
              <a:gd name="connsiteY847" fmla="*/ 143093 h 6858000"/>
              <a:gd name="connsiteX848" fmla="*/ 5961252 w 7467600"/>
              <a:gd name="connsiteY848" fmla="*/ 114820 h 6858000"/>
              <a:gd name="connsiteX849" fmla="*/ 5944437 w 7467600"/>
              <a:gd name="connsiteY849" fmla="*/ 113829 h 6858000"/>
              <a:gd name="connsiteX850" fmla="*/ 3882765 w 7467600"/>
              <a:gd name="connsiteY850" fmla="*/ 0 h 6858000"/>
              <a:gd name="connsiteX851" fmla="*/ 3995099 w 7467600"/>
              <a:gd name="connsiteY851" fmla="*/ 0 h 6858000"/>
              <a:gd name="connsiteX852" fmla="*/ 4163818 w 7467600"/>
              <a:gd name="connsiteY852" fmla="*/ 234104 h 6858000"/>
              <a:gd name="connsiteX853" fmla="*/ 4172099 w 7467600"/>
              <a:gd name="connsiteY853" fmla="*/ 234207 h 6858000"/>
              <a:gd name="connsiteX854" fmla="*/ 4784282 w 7467600"/>
              <a:gd name="connsiteY854" fmla="*/ 276561 h 6858000"/>
              <a:gd name="connsiteX855" fmla="*/ 4801687 w 7467600"/>
              <a:gd name="connsiteY855" fmla="*/ 267764 h 6858000"/>
              <a:gd name="connsiteX856" fmla="*/ 6082788 w 7467600"/>
              <a:gd name="connsiteY856" fmla="*/ 64119 h 6858000"/>
              <a:gd name="connsiteX857" fmla="*/ 6099442 w 7467600"/>
              <a:gd name="connsiteY857" fmla="*/ 82568 h 6858000"/>
              <a:gd name="connsiteX858" fmla="*/ 4804137 w 7467600"/>
              <a:gd name="connsiteY858" fmla="*/ 320931 h 6858000"/>
              <a:gd name="connsiteX859" fmla="*/ 4227047 w 7467600"/>
              <a:gd name="connsiteY859" fmla="*/ 313415 h 6858000"/>
              <a:gd name="connsiteX860" fmla="*/ 4346041 w 7467600"/>
              <a:gd name="connsiteY860" fmla="*/ 456086 h 6858000"/>
              <a:gd name="connsiteX861" fmla="*/ 4870967 w 7467600"/>
              <a:gd name="connsiteY861" fmla="*/ 963061 h 6858000"/>
              <a:gd name="connsiteX862" fmla="*/ 4889647 w 7467600"/>
              <a:gd name="connsiteY862" fmla="*/ 957147 h 6858000"/>
              <a:gd name="connsiteX863" fmla="*/ 5422504 w 7467600"/>
              <a:gd name="connsiteY863" fmla="*/ 805191 h 6858000"/>
              <a:gd name="connsiteX864" fmla="*/ 6087656 w 7467600"/>
              <a:gd name="connsiteY864" fmla="*/ 826703 h 6858000"/>
              <a:gd name="connsiteX865" fmla="*/ 6058717 w 7467600"/>
              <a:gd name="connsiteY865" fmla="*/ 865992 h 6858000"/>
              <a:gd name="connsiteX866" fmla="*/ 4974153 w 7467600"/>
              <a:gd name="connsiteY866" fmla="*/ 1045456 h 6858000"/>
              <a:gd name="connsiteX867" fmla="*/ 5627835 w 7467600"/>
              <a:gd name="connsiteY867" fmla="*/ 1472077 h 6858000"/>
              <a:gd name="connsiteX868" fmla="*/ 5629817 w 7467600"/>
              <a:gd name="connsiteY868" fmla="*/ 1471412 h 6858000"/>
              <a:gd name="connsiteX869" fmla="*/ 5634124 w 7467600"/>
              <a:gd name="connsiteY869" fmla="*/ 1470572 h 6858000"/>
              <a:gd name="connsiteX870" fmla="*/ 5755832 w 7467600"/>
              <a:gd name="connsiteY870" fmla="*/ 1383886 h 6858000"/>
              <a:gd name="connsiteX871" fmla="*/ 6014186 w 7467600"/>
              <a:gd name="connsiteY871" fmla="*/ 1279799 h 6858000"/>
              <a:gd name="connsiteX872" fmla="*/ 6901619 w 7467600"/>
              <a:gd name="connsiteY872" fmla="*/ 1047874 h 6858000"/>
              <a:gd name="connsiteX873" fmla="*/ 6931566 w 7467600"/>
              <a:gd name="connsiteY873" fmla="*/ 1062034 h 6858000"/>
              <a:gd name="connsiteX874" fmla="*/ 5790982 w 7467600"/>
              <a:gd name="connsiteY874" fmla="*/ 1561380 h 6858000"/>
              <a:gd name="connsiteX875" fmla="*/ 6188971 w 7467600"/>
              <a:gd name="connsiteY875" fmla="*/ 1755168 h 6858000"/>
              <a:gd name="connsiteX876" fmla="*/ 6202446 w 7467600"/>
              <a:gd name="connsiteY876" fmla="*/ 1752268 h 6858000"/>
              <a:gd name="connsiteX877" fmla="*/ 7179560 w 7467600"/>
              <a:gd name="connsiteY877" fmla="*/ 1467551 h 6858000"/>
              <a:gd name="connsiteX878" fmla="*/ 7158730 w 7467600"/>
              <a:gd name="connsiteY878" fmla="*/ 1507835 h 6858000"/>
              <a:gd name="connsiteX879" fmla="*/ 6326959 w 7467600"/>
              <a:gd name="connsiteY879" fmla="*/ 1817686 h 6858000"/>
              <a:gd name="connsiteX880" fmla="*/ 6537433 w 7467600"/>
              <a:gd name="connsiteY880" fmla="*/ 1907790 h 6858000"/>
              <a:gd name="connsiteX881" fmla="*/ 6550221 w 7467600"/>
              <a:gd name="connsiteY881" fmla="*/ 1910729 h 6858000"/>
              <a:gd name="connsiteX882" fmla="*/ 6964438 w 7467600"/>
              <a:gd name="connsiteY882" fmla="*/ 2209505 h 6858000"/>
              <a:gd name="connsiteX883" fmla="*/ 7367862 w 7467600"/>
              <a:gd name="connsiteY883" fmla="*/ 2806833 h 6858000"/>
              <a:gd name="connsiteX884" fmla="*/ 7364329 w 7467600"/>
              <a:gd name="connsiteY884" fmla="*/ 2826907 h 6858000"/>
              <a:gd name="connsiteX885" fmla="*/ 7290545 w 7467600"/>
              <a:gd name="connsiteY885" fmla="*/ 2850663 h 6858000"/>
              <a:gd name="connsiteX886" fmla="*/ 6472036 w 7467600"/>
              <a:gd name="connsiteY886" fmla="*/ 1959003 h 6858000"/>
              <a:gd name="connsiteX887" fmla="*/ 5792897 w 7467600"/>
              <a:gd name="connsiteY887" fmla="*/ 1647747 h 6858000"/>
              <a:gd name="connsiteX888" fmla="*/ 5842751 w 7467600"/>
              <a:gd name="connsiteY888" fmla="*/ 1816112 h 6858000"/>
              <a:gd name="connsiteX889" fmla="*/ 5847424 w 7467600"/>
              <a:gd name="connsiteY889" fmla="*/ 1815776 h 6858000"/>
              <a:gd name="connsiteX890" fmla="*/ 6399821 w 7467600"/>
              <a:gd name="connsiteY890" fmla="*/ 2344799 h 6858000"/>
              <a:gd name="connsiteX891" fmla="*/ 6323232 w 7467600"/>
              <a:gd name="connsiteY891" fmla="*/ 2389634 h 6858000"/>
              <a:gd name="connsiteX892" fmla="*/ 5942958 w 7467600"/>
              <a:gd name="connsiteY892" fmla="*/ 2077708 h 6858000"/>
              <a:gd name="connsiteX893" fmla="*/ 5921559 w 7467600"/>
              <a:gd name="connsiteY893" fmla="*/ 2378596 h 6858000"/>
              <a:gd name="connsiteX894" fmla="*/ 5817651 w 7467600"/>
              <a:gd name="connsiteY894" fmla="*/ 3023919 h 6858000"/>
              <a:gd name="connsiteX895" fmla="*/ 5729634 w 7467600"/>
              <a:gd name="connsiteY895" fmla="*/ 3051849 h 6858000"/>
              <a:gd name="connsiteX896" fmla="*/ 5611018 w 7467600"/>
              <a:gd name="connsiteY896" fmla="*/ 2316769 h 6858000"/>
              <a:gd name="connsiteX897" fmla="*/ 5687608 w 7467600"/>
              <a:gd name="connsiteY897" fmla="*/ 2039972 h 6858000"/>
              <a:gd name="connsiteX898" fmla="*/ 5657554 w 7467600"/>
              <a:gd name="connsiteY898" fmla="*/ 1576445 h 6858000"/>
              <a:gd name="connsiteX899" fmla="*/ 5150475 w 7467600"/>
              <a:gd name="connsiteY899" fmla="*/ 1274012 h 6858000"/>
              <a:gd name="connsiteX900" fmla="*/ 5349142 w 7467600"/>
              <a:gd name="connsiteY900" fmla="*/ 2204405 h 6858000"/>
              <a:gd name="connsiteX901" fmla="*/ 5262214 w 7467600"/>
              <a:gd name="connsiteY901" fmla="*/ 2233836 h 6858000"/>
              <a:gd name="connsiteX902" fmla="*/ 4981539 w 7467600"/>
              <a:gd name="connsiteY902" fmla="*/ 1542201 h 6858000"/>
              <a:gd name="connsiteX903" fmla="*/ 4958461 w 7467600"/>
              <a:gd name="connsiteY903" fmla="*/ 1136957 h 6858000"/>
              <a:gd name="connsiteX904" fmla="*/ 4655015 w 7467600"/>
              <a:gd name="connsiteY904" fmla="*/ 891426 h 6858000"/>
              <a:gd name="connsiteX905" fmla="*/ 4348002 w 7467600"/>
              <a:gd name="connsiteY905" fmla="*/ 2205895 h 6858000"/>
              <a:gd name="connsiteX906" fmla="*/ 4262250 w 7467600"/>
              <a:gd name="connsiteY906" fmla="*/ 2219972 h 6858000"/>
              <a:gd name="connsiteX907" fmla="*/ 4550611 w 7467600"/>
              <a:gd name="connsiteY907" fmla="*/ 817540 h 6858000"/>
              <a:gd name="connsiteX908" fmla="*/ 4564418 w 7467600"/>
              <a:gd name="connsiteY908" fmla="*/ 808293 h 6858000"/>
              <a:gd name="connsiteX909" fmla="*/ 4266388 w 7467600"/>
              <a:gd name="connsiteY909" fmla="*/ 500083 h 6858000"/>
              <a:gd name="connsiteX910" fmla="*/ 4032842 w 7467600"/>
              <a:gd name="connsiteY910" fmla="*/ 211809 h 6858000"/>
              <a:gd name="connsiteX911" fmla="*/ 3882765 w 7467600"/>
              <a:gd name="connsiteY911" fmla="*/ 0 h 6858000"/>
              <a:gd name="connsiteX912" fmla="*/ 3721337 w 7467600"/>
              <a:gd name="connsiteY912" fmla="*/ 0 h 6858000"/>
              <a:gd name="connsiteX913" fmla="*/ 3797544 w 7467600"/>
              <a:gd name="connsiteY913" fmla="*/ 0 h 6858000"/>
              <a:gd name="connsiteX914" fmla="*/ 3775734 w 7467600"/>
              <a:gd name="connsiteY914" fmla="*/ 95131 h 6858000"/>
              <a:gd name="connsiteX915" fmla="*/ 3724807 w 7467600"/>
              <a:gd name="connsiteY915" fmla="*/ 272257 h 6858000"/>
              <a:gd name="connsiteX916" fmla="*/ 3726844 w 7467600"/>
              <a:gd name="connsiteY916" fmla="*/ 282988 h 6858000"/>
              <a:gd name="connsiteX917" fmla="*/ 3742664 w 7467600"/>
              <a:gd name="connsiteY917" fmla="*/ 279918 h 6858000"/>
              <a:gd name="connsiteX918" fmla="*/ 4103910 w 7467600"/>
              <a:gd name="connsiteY918" fmla="*/ 1161917 h 6858000"/>
              <a:gd name="connsiteX919" fmla="*/ 4020269 w 7467600"/>
              <a:gd name="connsiteY919" fmla="*/ 1200406 h 6858000"/>
              <a:gd name="connsiteX920" fmla="*/ 3674882 w 7467600"/>
              <a:gd name="connsiteY920" fmla="*/ 488524 h 6858000"/>
              <a:gd name="connsiteX921" fmla="*/ 3132682 w 7467600"/>
              <a:gd name="connsiteY921" fmla="*/ 1072284 h 6858000"/>
              <a:gd name="connsiteX922" fmla="*/ 2716346 w 7467600"/>
              <a:gd name="connsiteY922" fmla="*/ 1276376 h 6858000"/>
              <a:gd name="connsiteX923" fmla="*/ 2716772 w 7467600"/>
              <a:gd name="connsiteY923" fmla="*/ 1255462 h 6858000"/>
              <a:gd name="connsiteX924" fmla="*/ 3471096 w 7467600"/>
              <a:gd name="connsiteY924" fmla="*/ 437072 h 6858000"/>
              <a:gd name="connsiteX925" fmla="*/ 3639057 w 7467600"/>
              <a:gd name="connsiteY925" fmla="*/ 286334 h 6858000"/>
              <a:gd name="connsiteX926" fmla="*/ 3640309 w 7467600"/>
              <a:gd name="connsiteY926" fmla="*/ 284664 h 6858000"/>
              <a:gd name="connsiteX927" fmla="*/ 3646022 w 7467600"/>
              <a:gd name="connsiteY927" fmla="*/ 276711 h 6858000"/>
              <a:gd name="connsiteX928" fmla="*/ 3707943 w 7467600"/>
              <a:gd name="connsiteY928" fmla="*/ 65958 h 6858000"/>
              <a:gd name="connsiteX929" fmla="*/ 3721337 w 7467600"/>
              <a:gd name="connsiteY929" fmla="*/ 0 h 6858000"/>
              <a:gd name="connsiteX930" fmla="*/ 2867960 w 7467600"/>
              <a:gd name="connsiteY930" fmla="*/ 0 h 6858000"/>
              <a:gd name="connsiteX931" fmla="*/ 2926351 w 7467600"/>
              <a:gd name="connsiteY931" fmla="*/ 0 h 6858000"/>
              <a:gd name="connsiteX932" fmla="*/ 2902823 w 7467600"/>
              <a:gd name="connsiteY932" fmla="*/ 262929 h 6858000"/>
              <a:gd name="connsiteX933" fmla="*/ 2940663 w 7467600"/>
              <a:gd name="connsiteY933" fmla="*/ 140884 h 6858000"/>
              <a:gd name="connsiteX934" fmla="*/ 2947039 w 7467600"/>
              <a:gd name="connsiteY934" fmla="*/ 122524 h 6858000"/>
              <a:gd name="connsiteX935" fmla="*/ 2984316 w 7467600"/>
              <a:gd name="connsiteY935" fmla="*/ 0 h 6858000"/>
              <a:gd name="connsiteX936" fmla="*/ 3016114 w 7467600"/>
              <a:gd name="connsiteY936" fmla="*/ 0 h 6858000"/>
              <a:gd name="connsiteX937" fmla="*/ 2979949 w 7467600"/>
              <a:gd name="connsiteY937" fmla="*/ 119274 h 6858000"/>
              <a:gd name="connsiteX938" fmla="*/ 3023879 w 7467600"/>
              <a:gd name="connsiteY938" fmla="*/ 0 h 6858000"/>
              <a:gd name="connsiteX939" fmla="*/ 3105400 w 7467600"/>
              <a:gd name="connsiteY939" fmla="*/ 0 h 6858000"/>
              <a:gd name="connsiteX940" fmla="*/ 3094669 w 7467600"/>
              <a:gd name="connsiteY940" fmla="*/ 30308 h 6858000"/>
              <a:gd name="connsiteX941" fmla="*/ 2901945 w 7467600"/>
              <a:gd name="connsiteY941" fmla="*/ 466538 h 6858000"/>
              <a:gd name="connsiteX942" fmla="*/ 2815209 w 7467600"/>
              <a:gd name="connsiteY942" fmla="*/ 497361 h 6858000"/>
              <a:gd name="connsiteX943" fmla="*/ 2844845 w 7467600"/>
              <a:gd name="connsiteY943" fmla="*/ 127638 h 6858000"/>
              <a:gd name="connsiteX944" fmla="*/ 2867960 w 7467600"/>
              <a:gd name="connsiteY944" fmla="*/ 0 h 6858000"/>
              <a:gd name="connsiteX945" fmla="*/ 1057230 w 7467600"/>
              <a:gd name="connsiteY945" fmla="*/ 0 h 6858000"/>
              <a:gd name="connsiteX946" fmla="*/ 1111003 w 7467600"/>
              <a:gd name="connsiteY946" fmla="*/ 0 h 6858000"/>
              <a:gd name="connsiteX947" fmla="*/ 1125553 w 7467600"/>
              <a:gd name="connsiteY947" fmla="*/ 52588 h 6858000"/>
              <a:gd name="connsiteX948" fmla="*/ 1304276 w 7467600"/>
              <a:gd name="connsiteY948" fmla="*/ 476275 h 6858000"/>
              <a:gd name="connsiteX949" fmla="*/ 1492066 w 7467600"/>
              <a:gd name="connsiteY949" fmla="*/ 886333 h 6858000"/>
              <a:gd name="connsiteX950" fmla="*/ 1423698 w 7467600"/>
              <a:gd name="connsiteY950" fmla="*/ 710817 h 6858000"/>
              <a:gd name="connsiteX951" fmla="*/ 1357609 w 7467600"/>
              <a:gd name="connsiteY951" fmla="*/ 532892 h 6858000"/>
              <a:gd name="connsiteX952" fmla="*/ 1309550 w 7467600"/>
              <a:gd name="connsiteY952" fmla="*/ 374031 h 6858000"/>
              <a:gd name="connsiteX953" fmla="*/ 1193673 w 7467600"/>
              <a:gd name="connsiteY953" fmla="*/ 49533 h 6858000"/>
              <a:gd name="connsiteX954" fmla="*/ 1164391 w 7467600"/>
              <a:gd name="connsiteY954" fmla="*/ 0 h 6858000"/>
              <a:gd name="connsiteX955" fmla="*/ 1200666 w 7467600"/>
              <a:gd name="connsiteY955" fmla="*/ 0 h 6858000"/>
              <a:gd name="connsiteX956" fmla="*/ 1223408 w 7467600"/>
              <a:gd name="connsiteY956" fmla="*/ 38996 h 6858000"/>
              <a:gd name="connsiteX957" fmla="*/ 1339635 w 7467600"/>
              <a:gd name="connsiteY957" fmla="*/ 365517 h 6858000"/>
              <a:gd name="connsiteX958" fmla="*/ 1387469 w 7467600"/>
              <a:gd name="connsiteY958" fmla="*/ 523079 h 6858000"/>
              <a:gd name="connsiteX959" fmla="*/ 1452685 w 7467600"/>
              <a:gd name="connsiteY959" fmla="*/ 699806 h 6858000"/>
              <a:gd name="connsiteX960" fmla="*/ 1492092 w 7467600"/>
              <a:gd name="connsiteY960" fmla="*/ 800424 h 6858000"/>
              <a:gd name="connsiteX961" fmla="*/ 1455302 w 7467600"/>
              <a:gd name="connsiteY961" fmla="*/ 632913 h 6858000"/>
              <a:gd name="connsiteX962" fmla="*/ 1222336 w 7467600"/>
              <a:gd name="connsiteY962" fmla="*/ 9480 h 6858000"/>
              <a:gd name="connsiteX963" fmla="*/ 1214634 w 7467600"/>
              <a:gd name="connsiteY963" fmla="*/ 0 h 6858000"/>
              <a:gd name="connsiteX964" fmla="*/ 1289827 w 7467600"/>
              <a:gd name="connsiteY964" fmla="*/ 0 h 6858000"/>
              <a:gd name="connsiteX965" fmla="*/ 1321076 w 7467600"/>
              <a:gd name="connsiteY965" fmla="*/ 59722 h 6858000"/>
              <a:gd name="connsiteX966" fmla="*/ 1512579 w 7467600"/>
              <a:gd name="connsiteY966" fmla="*/ 626441 h 6858000"/>
              <a:gd name="connsiteX967" fmla="*/ 1506076 w 7467600"/>
              <a:gd name="connsiteY967" fmla="*/ 1089289 h 6858000"/>
              <a:gd name="connsiteX968" fmla="*/ 1486346 w 7467600"/>
              <a:gd name="connsiteY968" fmla="*/ 1079919 h 6858000"/>
              <a:gd name="connsiteX969" fmla="*/ 1070511 w 7467600"/>
              <a:gd name="connsiteY969" fmla="*/ 48609 h 6858000"/>
              <a:gd name="connsiteX970" fmla="*/ 1057230 w 7467600"/>
              <a:gd name="connsiteY970" fmla="*/ 0 h 6858000"/>
              <a:gd name="connsiteX971" fmla="*/ 43151 w 7467600"/>
              <a:gd name="connsiteY971" fmla="*/ 0 h 6858000"/>
              <a:gd name="connsiteX972" fmla="*/ 95283 w 7467600"/>
              <a:gd name="connsiteY972" fmla="*/ 0 h 6858000"/>
              <a:gd name="connsiteX973" fmla="*/ 300708 w 7467600"/>
              <a:gd name="connsiteY973" fmla="*/ 154571 h 6858000"/>
              <a:gd name="connsiteX974" fmla="*/ 530414 w 7467600"/>
              <a:gd name="connsiteY974" fmla="*/ 354673 h 6858000"/>
              <a:gd name="connsiteX975" fmla="*/ 333785 w 7467600"/>
              <a:gd name="connsiteY975" fmla="*/ 161564 h 6858000"/>
              <a:gd name="connsiteX976" fmla="*/ 147005 w 7467600"/>
              <a:gd name="connsiteY976" fmla="*/ 0 h 6858000"/>
              <a:gd name="connsiteX977" fmla="*/ 272509 w 7467600"/>
              <a:gd name="connsiteY977" fmla="*/ 0 h 6858000"/>
              <a:gd name="connsiteX978" fmla="*/ 326276 w 7467600"/>
              <a:gd name="connsiteY978" fmla="*/ 45847 h 6858000"/>
              <a:gd name="connsiteX979" fmla="*/ 823759 w 7467600"/>
              <a:gd name="connsiteY979" fmla="*/ 574145 h 6858000"/>
              <a:gd name="connsiteX980" fmla="*/ 811254 w 7467600"/>
              <a:gd name="connsiteY980" fmla="*/ 665546 h 6858000"/>
              <a:gd name="connsiteX981" fmla="*/ 154042 w 7467600"/>
              <a:gd name="connsiteY981" fmla="*/ 261522 h 6858000"/>
              <a:gd name="connsiteX982" fmla="*/ 13550 w 7467600"/>
              <a:gd name="connsiteY982" fmla="*/ 158423 h 6858000"/>
              <a:gd name="connsiteX983" fmla="*/ 0 w 7467600"/>
              <a:gd name="connsiteY983" fmla="*/ 146618 h 6858000"/>
              <a:gd name="connsiteX984" fmla="*/ 0 w 7467600"/>
              <a:gd name="connsiteY984" fmla="*/ 59161 h 6858000"/>
              <a:gd name="connsiteX985" fmla="*/ 45427 w 7467600"/>
              <a:gd name="connsiteY985" fmla="*/ 101078 h 6858000"/>
              <a:gd name="connsiteX986" fmla="*/ 630103 w 7467600"/>
              <a:gd name="connsiteY986" fmla="*/ 485885 h 6858000"/>
              <a:gd name="connsiteX987" fmla="*/ 532040 w 7467600"/>
              <a:gd name="connsiteY987" fmla="*/ 399359 h 6858000"/>
              <a:gd name="connsiteX988" fmla="*/ 517618 w 7467600"/>
              <a:gd name="connsiteY988" fmla="*/ 385726 h 6858000"/>
              <a:gd name="connsiteX989" fmla="*/ 285074 w 7467600"/>
              <a:gd name="connsiteY989" fmla="*/ 182755 h 6858000"/>
              <a:gd name="connsiteX990" fmla="*/ 43151 w 7467600"/>
              <a:gd name="connsiteY99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467600 w 7467600"/>
              <a:gd name="connsiteY132" fmla="*/ 5164774 h 6858000"/>
              <a:gd name="connsiteX133" fmla="*/ 7312201 w 7467600"/>
              <a:gd name="connsiteY133" fmla="*/ 5128278 h 6858000"/>
              <a:gd name="connsiteX134" fmla="*/ 1903353 w 7467600"/>
              <a:gd name="connsiteY134" fmla="*/ 5044827 h 6858000"/>
              <a:gd name="connsiteX135" fmla="*/ 1936931 w 7467600"/>
              <a:gd name="connsiteY135" fmla="*/ 5093954 h 6858000"/>
              <a:gd name="connsiteX136" fmla="*/ 2195868 w 7467600"/>
              <a:gd name="connsiteY136" fmla="*/ 5396574 h 6858000"/>
              <a:gd name="connsiteX137" fmla="*/ 2088852 w 7467600"/>
              <a:gd name="connsiteY137" fmla="*/ 5166123 h 6858000"/>
              <a:gd name="connsiteX138" fmla="*/ 1958241 w 7467600"/>
              <a:gd name="connsiteY138" fmla="*/ 5067955 h 6858000"/>
              <a:gd name="connsiteX139" fmla="*/ 1903353 w 7467600"/>
              <a:gd name="connsiteY139" fmla="*/ 5044827 h 6858000"/>
              <a:gd name="connsiteX140" fmla="*/ 1979378 w 7467600"/>
              <a:gd name="connsiteY140" fmla="*/ 4769504 h 6858000"/>
              <a:gd name="connsiteX141" fmla="*/ 2882120 w 7467600"/>
              <a:gd name="connsiteY141" fmla="*/ 5064547 h 6858000"/>
              <a:gd name="connsiteX142" fmla="*/ 2793103 w 7467600"/>
              <a:gd name="connsiteY142" fmla="*/ 5039699 h 6858000"/>
              <a:gd name="connsiteX143" fmla="*/ 2770041 w 7467600"/>
              <a:gd name="connsiteY143" fmla="*/ 5033634 h 6858000"/>
              <a:gd name="connsiteX144" fmla="*/ 1979378 w 7467600"/>
              <a:gd name="connsiteY144" fmla="*/ 4769504 h 6858000"/>
              <a:gd name="connsiteX145" fmla="*/ 1927410 w 7467600"/>
              <a:gd name="connsiteY145" fmla="*/ 4716164 h 6858000"/>
              <a:gd name="connsiteX146" fmla="*/ 1959587 w 7467600"/>
              <a:gd name="connsiteY146" fmla="*/ 4728849 h 6858000"/>
              <a:gd name="connsiteX147" fmla="*/ 2777707 w 7467600"/>
              <a:gd name="connsiteY147" fmla="*/ 5003991 h 6858000"/>
              <a:gd name="connsiteX148" fmla="*/ 2800768 w 7467600"/>
              <a:gd name="connsiteY148" fmla="*/ 5010056 h 6858000"/>
              <a:gd name="connsiteX149" fmla="*/ 2879408 w 7467600"/>
              <a:gd name="connsiteY149" fmla="*/ 5031590 h 6858000"/>
              <a:gd name="connsiteX150" fmla="*/ 2862295 w 7467600"/>
              <a:gd name="connsiteY150" fmla="*/ 5022958 h 6858000"/>
              <a:gd name="connsiteX151" fmla="*/ 2813343 w 7467600"/>
              <a:gd name="connsiteY151" fmla="*/ 4998369 h 6858000"/>
              <a:gd name="connsiteX152" fmla="*/ 2646245 w 7467600"/>
              <a:gd name="connsiteY152" fmla="*/ 4930999 h 6858000"/>
              <a:gd name="connsiteX153" fmla="*/ 1999243 w 7467600"/>
              <a:gd name="connsiteY153" fmla="*/ 4730524 h 6858000"/>
              <a:gd name="connsiteX154" fmla="*/ 1979527 w 7467600"/>
              <a:gd name="connsiteY154" fmla="*/ 4726651 h 6858000"/>
              <a:gd name="connsiteX155" fmla="*/ 1927410 w 7467600"/>
              <a:gd name="connsiteY155" fmla="*/ 4716164 h 6858000"/>
              <a:gd name="connsiteX156" fmla="*/ 1997014 w 7467600"/>
              <a:gd name="connsiteY156" fmla="*/ 4698007 h 6858000"/>
              <a:gd name="connsiteX157" fmla="*/ 2005458 w 7467600"/>
              <a:gd name="connsiteY157" fmla="*/ 4699540 h 6858000"/>
              <a:gd name="connsiteX158" fmla="*/ 2657186 w 7467600"/>
              <a:gd name="connsiteY158" fmla="*/ 4901687 h 6858000"/>
              <a:gd name="connsiteX159" fmla="*/ 2826662 w 7467600"/>
              <a:gd name="connsiteY159" fmla="*/ 4970362 h 6858000"/>
              <a:gd name="connsiteX160" fmla="*/ 2876100 w 7467600"/>
              <a:gd name="connsiteY160" fmla="*/ 4995397 h 6858000"/>
              <a:gd name="connsiteX161" fmla="*/ 3042600 w 7467600"/>
              <a:gd name="connsiteY161" fmla="*/ 5059532 h 6858000"/>
              <a:gd name="connsiteX162" fmla="*/ 1997014 w 7467600"/>
              <a:gd name="connsiteY162" fmla="*/ 4698007 h 6858000"/>
              <a:gd name="connsiteX163" fmla="*/ 2305292 w 7467600"/>
              <a:gd name="connsiteY163" fmla="*/ 4219492 h 6858000"/>
              <a:gd name="connsiteX164" fmla="*/ 3360922 w 7467600"/>
              <a:gd name="connsiteY164" fmla="*/ 4529373 h 6858000"/>
              <a:gd name="connsiteX165" fmla="*/ 3492420 w 7467600"/>
              <a:gd name="connsiteY165" fmla="*/ 4510145 h 6858000"/>
              <a:gd name="connsiteX166" fmla="*/ 3364086 w 7467600"/>
              <a:gd name="connsiteY166" fmla="*/ 4480340 h 6858000"/>
              <a:gd name="connsiteX167" fmla="*/ 3225818 w 7467600"/>
              <a:gd name="connsiteY167" fmla="*/ 4411822 h 6858000"/>
              <a:gd name="connsiteX168" fmla="*/ 3129696 w 7467600"/>
              <a:gd name="connsiteY168" fmla="*/ 4360704 h 6858000"/>
              <a:gd name="connsiteX169" fmla="*/ 2814545 w 7467600"/>
              <a:gd name="connsiteY169" fmla="*/ 4282955 h 6858000"/>
              <a:gd name="connsiteX170" fmla="*/ 2305292 w 7467600"/>
              <a:gd name="connsiteY170" fmla="*/ 4219492 h 6858000"/>
              <a:gd name="connsiteX171" fmla="*/ 2626982 w 7467600"/>
              <a:gd name="connsiteY171" fmla="*/ 4206450 h 6858000"/>
              <a:gd name="connsiteX172" fmla="*/ 2490617 w 7467600"/>
              <a:gd name="connsiteY172" fmla="*/ 4206951 h 6858000"/>
              <a:gd name="connsiteX173" fmla="*/ 2819869 w 7467600"/>
              <a:gd name="connsiteY173" fmla="*/ 4252936 h 6858000"/>
              <a:gd name="connsiteX174" fmla="*/ 3143018 w 7467600"/>
              <a:gd name="connsiteY174" fmla="*/ 4332698 h 6858000"/>
              <a:gd name="connsiteX175" fmla="*/ 3241520 w 7467600"/>
              <a:gd name="connsiteY175" fmla="*/ 4385112 h 6858000"/>
              <a:gd name="connsiteX176" fmla="*/ 3374575 w 7467600"/>
              <a:gd name="connsiteY176" fmla="*/ 4451517 h 6858000"/>
              <a:gd name="connsiteX177" fmla="*/ 3505221 w 7467600"/>
              <a:gd name="connsiteY177" fmla="*/ 4480757 h 6858000"/>
              <a:gd name="connsiteX178" fmla="*/ 2626982 w 7467600"/>
              <a:gd name="connsiteY178" fmla="*/ 4206450 h 6858000"/>
              <a:gd name="connsiteX179" fmla="*/ 1310106 w 7467600"/>
              <a:gd name="connsiteY179" fmla="*/ 3943217 h 6858000"/>
              <a:gd name="connsiteX180" fmla="*/ 854994 w 7467600"/>
              <a:gd name="connsiteY180" fmla="*/ 4399136 h 6858000"/>
              <a:gd name="connsiteX181" fmla="*/ 742462 w 7467600"/>
              <a:gd name="connsiteY181" fmla="*/ 4594648 h 6858000"/>
              <a:gd name="connsiteX182" fmla="*/ 820602 w 7467600"/>
              <a:gd name="connsiteY182" fmla="*/ 4485915 h 6858000"/>
              <a:gd name="connsiteX183" fmla="*/ 878295 w 7467600"/>
              <a:gd name="connsiteY183" fmla="*/ 4403594 h 6858000"/>
              <a:gd name="connsiteX184" fmla="*/ 1240607 w 7467600"/>
              <a:gd name="connsiteY184" fmla="*/ 4010401 h 6858000"/>
              <a:gd name="connsiteX185" fmla="*/ 1310106 w 7467600"/>
              <a:gd name="connsiteY185" fmla="*/ 3943217 h 6858000"/>
              <a:gd name="connsiteX186" fmla="*/ 1423113 w 7467600"/>
              <a:gd name="connsiteY186" fmla="*/ 3874565 h 6858000"/>
              <a:gd name="connsiteX187" fmla="*/ 1260565 w 7467600"/>
              <a:gd name="connsiteY187" fmla="*/ 4031982 h 6858000"/>
              <a:gd name="connsiteX188" fmla="*/ 901900 w 7467600"/>
              <a:gd name="connsiteY188" fmla="*/ 4421236 h 6858000"/>
              <a:gd name="connsiteX189" fmla="*/ 845044 w 7467600"/>
              <a:gd name="connsiteY189" fmla="*/ 4502436 h 6858000"/>
              <a:gd name="connsiteX190" fmla="*/ 685926 w 7467600"/>
              <a:gd name="connsiteY190" fmla="*/ 4703069 h 6858000"/>
              <a:gd name="connsiteX191" fmla="*/ 684248 w 7467600"/>
              <a:gd name="connsiteY191" fmla="*/ 4706721 h 6858000"/>
              <a:gd name="connsiteX192" fmla="*/ 1423113 w 7467600"/>
              <a:gd name="connsiteY192" fmla="*/ 3874565 h 6858000"/>
              <a:gd name="connsiteX193" fmla="*/ 3316479 w 7467600"/>
              <a:gd name="connsiteY193" fmla="*/ 3872136 h 6858000"/>
              <a:gd name="connsiteX194" fmla="*/ 3546806 w 7467600"/>
              <a:gd name="connsiteY194" fmla="*/ 4356139 h 6858000"/>
              <a:gd name="connsiteX195" fmla="*/ 3364433 w 7467600"/>
              <a:gd name="connsiteY195" fmla="*/ 3953121 h 6858000"/>
              <a:gd name="connsiteX196" fmla="*/ 3316479 w 7467600"/>
              <a:gd name="connsiteY196" fmla="*/ 3872136 h 6858000"/>
              <a:gd name="connsiteX197" fmla="*/ 3291335 w 7467600"/>
              <a:gd name="connsiteY197" fmla="*/ 3767420 h 6858000"/>
              <a:gd name="connsiteX198" fmla="*/ 3390805 w 7467600"/>
              <a:gd name="connsiteY198" fmla="*/ 3937163 h 6858000"/>
              <a:gd name="connsiteX199" fmla="*/ 3579062 w 7467600"/>
              <a:gd name="connsiteY199" fmla="*/ 4359040 h 6858000"/>
              <a:gd name="connsiteX200" fmla="*/ 3467355 w 7467600"/>
              <a:gd name="connsiteY200" fmla="*/ 3988130 h 6858000"/>
              <a:gd name="connsiteX201" fmla="*/ 3310753 w 7467600"/>
              <a:gd name="connsiteY201" fmla="*/ 3787140 h 6858000"/>
              <a:gd name="connsiteX202" fmla="*/ 3291335 w 7467600"/>
              <a:gd name="connsiteY202" fmla="*/ 3767420 h 6858000"/>
              <a:gd name="connsiteX203" fmla="*/ 1635889 w 7467600"/>
              <a:gd name="connsiteY203" fmla="*/ 3709494 h 6858000"/>
              <a:gd name="connsiteX204" fmla="*/ 1634800 w 7467600"/>
              <a:gd name="connsiteY204" fmla="*/ 3731111 h 6858000"/>
              <a:gd name="connsiteX205" fmla="*/ 1635889 w 7467600"/>
              <a:gd name="connsiteY205" fmla="*/ 3709494 h 6858000"/>
              <a:gd name="connsiteX206" fmla="*/ 1510397 w 7467600"/>
              <a:gd name="connsiteY206" fmla="*/ 3684705 h 6858000"/>
              <a:gd name="connsiteX207" fmla="*/ 1146550 w 7467600"/>
              <a:gd name="connsiteY207" fmla="*/ 3802012 h 6858000"/>
              <a:gd name="connsiteX208" fmla="*/ 698834 w 7467600"/>
              <a:gd name="connsiteY208" fmla="*/ 3952272 h 6858000"/>
              <a:gd name="connsiteX209" fmla="*/ 34256 w 7467600"/>
              <a:gd name="connsiteY209" fmla="*/ 4347603 h 6858000"/>
              <a:gd name="connsiteX210" fmla="*/ 527241 w 7467600"/>
              <a:gd name="connsiteY210" fmla="*/ 4065078 h 6858000"/>
              <a:gd name="connsiteX211" fmla="*/ 1510397 w 7467600"/>
              <a:gd name="connsiteY211" fmla="*/ 3684705 h 6858000"/>
              <a:gd name="connsiteX212" fmla="*/ 1313114 w 7467600"/>
              <a:gd name="connsiteY212" fmla="*/ 3655216 h 6858000"/>
              <a:gd name="connsiteX213" fmla="*/ 1109304 w 7467600"/>
              <a:gd name="connsiteY213" fmla="*/ 3669030 h 6858000"/>
              <a:gd name="connsiteX214" fmla="*/ 8129 w 7467600"/>
              <a:gd name="connsiteY214" fmla="*/ 4330519 h 6858000"/>
              <a:gd name="connsiteX215" fmla="*/ 687572 w 7467600"/>
              <a:gd name="connsiteY215" fmla="*/ 3925629 h 6858000"/>
              <a:gd name="connsiteX216" fmla="*/ 1138365 w 7467600"/>
              <a:gd name="connsiteY216" fmla="*/ 3774515 h 6858000"/>
              <a:gd name="connsiteX217" fmla="*/ 1505579 w 7467600"/>
              <a:gd name="connsiteY217" fmla="*/ 3655526 h 6858000"/>
              <a:gd name="connsiteX218" fmla="*/ 1313114 w 7467600"/>
              <a:gd name="connsiteY218" fmla="*/ 3655216 h 6858000"/>
              <a:gd name="connsiteX219" fmla="*/ 3655073 w 7467600"/>
              <a:gd name="connsiteY219" fmla="*/ 3650884 h 6858000"/>
              <a:gd name="connsiteX220" fmla="*/ 3989938 w 7467600"/>
              <a:gd name="connsiteY220" fmla="*/ 3991685 h 6858000"/>
              <a:gd name="connsiteX221" fmla="*/ 4393907 w 7467600"/>
              <a:gd name="connsiteY221" fmla="*/ 4261258 h 6858000"/>
              <a:gd name="connsiteX222" fmla="*/ 4648051 w 7467600"/>
              <a:gd name="connsiteY222" fmla="*/ 4374051 h 6858000"/>
              <a:gd name="connsiteX223" fmla="*/ 4383389 w 7467600"/>
              <a:gd name="connsiteY223" fmla="*/ 4184369 h 6858000"/>
              <a:gd name="connsiteX224" fmla="*/ 4165508 w 7467600"/>
              <a:gd name="connsiteY224" fmla="*/ 4035196 h 6858000"/>
              <a:gd name="connsiteX225" fmla="*/ 4068162 w 7467600"/>
              <a:gd name="connsiteY225" fmla="*/ 3953394 h 6858000"/>
              <a:gd name="connsiteX226" fmla="*/ 3981416 w 7467600"/>
              <a:gd name="connsiteY226" fmla="*/ 3880482 h 6858000"/>
              <a:gd name="connsiteX227" fmla="*/ 3800147 w 7467600"/>
              <a:gd name="connsiteY227" fmla="*/ 3749872 h 6858000"/>
              <a:gd name="connsiteX228" fmla="*/ 3655073 w 7467600"/>
              <a:gd name="connsiteY228" fmla="*/ 3650884 h 6858000"/>
              <a:gd name="connsiteX229" fmla="*/ 3670252 w 7467600"/>
              <a:gd name="connsiteY229" fmla="*/ 3622798 h 6858000"/>
              <a:gd name="connsiteX230" fmla="*/ 3817258 w 7467600"/>
              <a:gd name="connsiteY230" fmla="*/ 3723577 h 6858000"/>
              <a:gd name="connsiteX231" fmla="*/ 4000461 w 7467600"/>
              <a:gd name="connsiteY231" fmla="*/ 3855966 h 6858000"/>
              <a:gd name="connsiteX232" fmla="*/ 4088180 w 7467600"/>
              <a:gd name="connsiteY232" fmla="*/ 3929774 h 6858000"/>
              <a:gd name="connsiteX233" fmla="*/ 4184555 w 7467600"/>
              <a:gd name="connsiteY233" fmla="*/ 4010683 h 6858000"/>
              <a:gd name="connsiteX234" fmla="*/ 4399563 w 7467600"/>
              <a:gd name="connsiteY234" fmla="*/ 4158106 h 6858000"/>
              <a:gd name="connsiteX235" fmla="*/ 4684469 w 7467600"/>
              <a:gd name="connsiteY235" fmla="*/ 4364680 h 6858000"/>
              <a:gd name="connsiteX236" fmla="*/ 4690271 w 7467600"/>
              <a:gd name="connsiteY236" fmla="*/ 4370034 h 6858000"/>
              <a:gd name="connsiteX237" fmla="*/ 4136093 w 7467600"/>
              <a:gd name="connsiteY237" fmla="*/ 3858466 h 6858000"/>
              <a:gd name="connsiteX238" fmla="*/ 3670252 w 7467600"/>
              <a:gd name="connsiteY238" fmla="*/ 3622798 h 6858000"/>
              <a:gd name="connsiteX239" fmla="*/ 4440129 w 7467600"/>
              <a:gd name="connsiteY239" fmla="*/ 3448571 h 6858000"/>
              <a:gd name="connsiteX240" fmla="*/ 4856525 w 7467600"/>
              <a:gd name="connsiteY240" fmla="*/ 3915351 h 6858000"/>
              <a:gd name="connsiteX241" fmla="*/ 5059055 w 7467600"/>
              <a:gd name="connsiteY241" fmla="*/ 4108918 h 6858000"/>
              <a:gd name="connsiteX242" fmla="*/ 5290070 w 7467600"/>
              <a:gd name="connsiteY242" fmla="*/ 4263619 h 6858000"/>
              <a:gd name="connsiteX243" fmla="*/ 4834991 w 7467600"/>
              <a:gd name="connsiteY243" fmla="*/ 3830985 h 6858000"/>
              <a:gd name="connsiteX244" fmla="*/ 4440129 w 7467600"/>
              <a:gd name="connsiteY244" fmla="*/ 3448571 h 6858000"/>
              <a:gd name="connsiteX245" fmla="*/ 4441737 w 7467600"/>
              <a:gd name="connsiteY245" fmla="*/ 3399734 h 6858000"/>
              <a:gd name="connsiteX246" fmla="*/ 4431236 w 7467600"/>
              <a:gd name="connsiteY246" fmla="*/ 3400954 h 6858000"/>
              <a:gd name="connsiteX247" fmla="*/ 4557150 w 7467600"/>
              <a:gd name="connsiteY247" fmla="*/ 3510023 h 6858000"/>
              <a:gd name="connsiteX248" fmla="*/ 4856936 w 7467600"/>
              <a:gd name="connsiteY248" fmla="*/ 3809146 h 6858000"/>
              <a:gd name="connsiteX249" fmla="*/ 5111996 w 7467600"/>
              <a:gd name="connsiteY249" fmla="*/ 4065759 h 6858000"/>
              <a:gd name="connsiteX250" fmla="*/ 5388878 w 7467600"/>
              <a:gd name="connsiteY250" fmla="*/ 4300185 h 6858000"/>
              <a:gd name="connsiteX251" fmla="*/ 5425556 w 7467600"/>
              <a:gd name="connsiteY251" fmla="*/ 4308967 h 6858000"/>
              <a:gd name="connsiteX252" fmla="*/ 4943646 w 7467600"/>
              <a:gd name="connsiteY252" fmla="*/ 3822916 h 6858000"/>
              <a:gd name="connsiteX253" fmla="*/ 4594837 w 7467600"/>
              <a:gd name="connsiteY253" fmla="*/ 3532274 h 6858000"/>
              <a:gd name="connsiteX254" fmla="*/ 4441737 w 7467600"/>
              <a:gd name="connsiteY254" fmla="*/ 3399734 h 6858000"/>
              <a:gd name="connsiteX255" fmla="*/ 5425834 w 7467600"/>
              <a:gd name="connsiteY255" fmla="*/ 3162785 h 6858000"/>
              <a:gd name="connsiteX256" fmla="*/ 5401644 w 7467600"/>
              <a:gd name="connsiteY256" fmla="*/ 3617847 h 6858000"/>
              <a:gd name="connsiteX257" fmla="*/ 5467256 w 7467600"/>
              <a:gd name="connsiteY257" fmla="*/ 4175494 h 6858000"/>
              <a:gd name="connsiteX258" fmla="*/ 5448069 w 7467600"/>
              <a:gd name="connsiteY258" fmla="*/ 3567554 h 6858000"/>
              <a:gd name="connsiteX259" fmla="*/ 5425834 w 7467600"/>
              <a:gd name="connsiteY259" fmla="*/ 3162785 h 6858000"/>
              <a:gd name="connsiteX260" fmla="*/ 1318687 w 7467600"/>
              <a:gd name="connsiteY260" fmla="*/ 3113840 h 6858000"/>
              <a:gd name="connsiteX261" fmla="*/ 1066793 w 7467600"/>
              <a:gd name="connsiteY261" fmla="*/ 3212171 h 6858000"/>
              <a:gd name="connsiteX262" fmla="*/ 993319 w 7467600"/>
              <a:gd name="connsiteY262" fmla="*/ 3247648 h 6858000"/>
              <a:gd name="connsiteX263" fmla="*/ 853081 w 7467600"/>
              <a:gd name="connsiteY263" fmla="*/ 3312410 h 6858000"/>
              <a:gd name="connsiteX264" fmla="*/ 805957 w 7467600"/>
              <a:gd name="connsiteY264" fmla="*/ 3330443 h 6858000"/>
              <a:gd name="connsiteX265" fmla="*/ 1318687 w 7467600"/>
              <a:gd name="connsiteY265" fmla="*/ 3113840 h 6858000"/>
              <a:gd name="connsiteX266" fmla="*/ 5453702 w 7467600"/>
              <a:gd name="connsiteY266" fmla="*/ 3090882 h 6858000"/>
              <a:gd name="connsiteX267" fmla="*/ 5480135 w 7467600"/>
              <a:gd name="connsiteY267" fmla="*/ 3565802 h 6858000"/>
              <a:gd name="connsiteX268" fmla="*/ 5499023 w 7467600"/>
              <a:gd name="connsiteY268" fmla="*/ 4166310 h 6858000"/>
              <a:gd name="connsiteX269" fmla="*/ 5547022 w 7467600"/>
              <a:gd name="connsiteY269" fmla="*/ 3607838 h 6858000"/>
              <a:gd name="connsiteX270" fmla="*/ 5515964 w 7467600"/>
              <a:gd name="connsiteY270" fmla="*/ 3378541 h 6858000"/>
              <a:gd name="connsiteX271" fmla="*/ 5453702 w 7467600"/>
              <a:gd name="connsiteY271" fmla="*/ 3090882 h 6858000"/>
              <a:gd name="connsiteX272" fmla="*/ 1238695 w 7467600"/>
              <a:gd name="connsiteY272" fmla="*/ 3076820 h 6858000"/>
              <a:gd name="connsiteX273" fmla="*/ 716371 w 7467600"/>
              <a:gd name="connsiteY273" fmla="*/ 3293249 h 6858000"/>
              <a:gd name="connsiteX274" fmla="*/ 579522 w 7467600"/>
              <a:gd name="connsiteY274" fmla="*/ 3371759 h 6858000"/>
              <a:gd name="connsiteX275" fmla="*/ 600288 w 7467600"/>
              <a:gd name="connsiteY275" fmla="*/ 3365555 h 6858000"/>
              <a:gd name="connsiteX276" fmla="*/ 840692 w 7467600"/>
              <a:gd name="connsiteY276" fmla="*/ 3284921 h 6858000"/>
              <a:gd name="connsiteX277" fmla="*/ 979248 w 7467600"/>
              <a:gd name="connsiteY277" fmla="*/ 3221003 h 6858000"/>
              <a:gd name="connsiteX278" fmla="*/ 1053282 w 7467600"/>
              <a:gd name="connsiteY278" fmla="*/ 3185247 h 6858000"/>
              <a:gd name="connsiteX279" fmla="*/ 1320603 w 7467600"/>
              <a:gd name="connsiteY279" fmla="*/ 3081281 h 6858000"/>
              <a:gd name="connsiteX280" fmla="*/ 1238695 w 7467600"/>
              <a:gd name="connsiteY280" fmla="*/ 3076820 h 6858000"/>
              <a:gd name="connsiteX281" fmla="*/ 5425627 w 7467600"/>
              <a:gd name="connsiteY281" fmla="*/ 2954192 h 6858000"/>
              <a:gd name="connsiteX282" fmla="*/ 5470770 w 7467600"/>
              <a:gd name="connsiteY282" fmla="*/ 3005435 h 6858000"/>
              <a:gd name="connsiteX283" fmla="*/ 5519779 w 7467600"/>
              <a:gd name="connsiteY283" fmla="*/ 4359223 h 6858000"/>
              <a:gd name="connsiteX284" fmla="*/ 5520293 w 7467600"/>
              <a:gd name="connsiteY284" fmla="*/ 4360602 h 6858000"/>
              <a:gd name="connsiteX285" fmla="*/ 5767221 w 7467600"/>
              <a:gd name="connsiteY285" fmla="*/ 4665564 h 6858000"/>
              <a:gd name="connsiteX286" fmla="*/ 6937169 w 7467600"/>
              <a:gd name="connsiteY286" fmla="*/ 4815941 h 6858000"/>
              <a:gd name="connsiteX287" fmla="*/ 6953922 w 7467600"/>
              <a:gd name="connsiteY287" fmla="*/ 4890068 h 6858000"/>
              <a:gd name="connsiteX288" fmla="*/ 6071359 w 7467600"/>
              <a:gd name="connsiteY288" fmla="*/ 4770770 h 6858000"/>
              <a:gd name="connsiteX289" fmla="*/ 6038839 w 7467600"/>
              <a:gd name="connsiteY289" fmla="*/ 4764474 h 6858000"/>
              <a:gd name="connsiteX290" fmla="*/ 6038706 w 7467600"/>
              <a:gd name="connsiteY290" fmla="*/ 4763847 h 6858000"/>
              <a:gd name="connsiteX291" fmla="*/ 6037784 w 7467600"/>
              <a:gd name="connsiteY291" fmla="*/ 4764270 h 6858000"/>
              <a:gd name="connsiteX292" fmla="*/ 6038839 w 7467600"/>
              <a:gd name="connsiteY292" fmla="*/ 4764474 h 6858000"/>
              <a:gd name="connsiteX293" fmla="*/ 6040338 w 7467600"/>
              <a:gd name="connsiteY293" fmla="*/ 4771418 h 6858000"/>
              <a:gd name="connsiteX294" fmla="*/ 6024488 w 7467600"/>
              <a:gd name="connsiteY294" fmla="*/ 4809903 h 6858000"/>
              <a:gd name="connsiteX295" fmla="*/ 5599771 w 7467600"/>
              <a:gd name="connsiteY295" fmla="*/ 5509652 h 6858000"/>
              <a:gd name="connsiteX296" fmla="*/ 5548843 w 7467600"/>
              <a:gd name="connsiteY296" fmla="*/ 5563845 h 6858000"/>
              <a:gd name="connsiteX297" fmla="*/ 5940952 w 7467600"/>
              <a:gd name="connsiteY297" fmla="*/ 6250028 h 6858000"/>
              <a:gd name="connsiteX298" fmla="*/ 6043441 w 7467600"/>
              <a:gd name="connsiteY298" fmla="*/ 6665847 h 6858000"/>
              <a:gd name="connsiteX299" fmla="*/ 6093432 w 7467600"/>
              <a:gd name="connsiteY299" fmla="*/ 6858000 h 6858000"/>
              <a:gd name="connsiteX300" fmla="*/ 6034344 w 7467600"/>
              <a:gd name="connsiteY300" fmla="*/ 6858000 h 6858000"/>
              <a:gd name="connsiteX301" fmla="*/ 6026679 w 7467600"/>
              <a:gd name="connsiteY301" fmla="*/ 6836959 h 6858000"/>
              <a:gd name="connsiteX302" fmla="*/ 5800441 w 7467600"/>
              <a:gd name="connsiteY302" fmla="*/ 6335286 h 6858000"/>
              <a:gd name="connsiteX303" fmla="*/ 5526562 w 7467600"/>
              <a:gd name="connsiteY303" fmla="*/ 5705388 h 6858000"/>
              <a:gd name="connsiteX304" fmla="*/ 5519640 w 7467600"/>
              <a:gd name="connsiteY304" fmla="*/ 5683774 h 6858000"/>
              <a:gd name="connsiteX305" fmla="*/ 5844559 w 7467600"/>
              <a:gd name="connsiteY305" fmla="*/ 6553349 h 6858000"/>
              <a:gd name="connsiteX306" fmla="*/ 5975994 w 7467600"/>
              <a:gd name="connsiteY306" fmla="*/ 6858000 h 6858000"/>
              <a:gd name="connsiteX307" fmla="*/ 5898547 w 7467600"/>
              <a:gd name="connsiteY307" fmla="*/ 6858000 h 6858000"/>
              <a:gd name="connsiteX308" fmla="*/ 5682041 w 7467600"/>
              <a:gd name="connsiteY308" fmla="*/ 6355860 h 6858000"/>
              <a:gd name="connsiteX309" fmla="*/ 5461758 w 7467600"/>
              <a:gd name="connsiteY309" fmla="*/ 5820220 h 6858000"/>
              <a:gd name="connsiteX310" fmla="*/ 5237282 w 7467600"/>
              <a:gd name="connsiteY310" fmla="*/ 6579086 h 6858000"/>
              <a:gd name="connsiteX311" fmla="*/ 5115009 w 7467600"/>
              <a:gd name="connsiteY311" fmla="*/ 6858000 h 6858000"/>
              <a:gd name="connsiteX312" fmla="*/ 5028074 w 7467600"/>
              <a:gd name="connsiteY312" fmla="*/ 6858000 h 6858000"/>
              <a:gd name="connsiteX313" fmla="*/ 5079508 w 7467600"/>
              <a:gd name="connsiteY313" fmla="*/ 6749074 h 6858000"/>
              <a:gd name="connsiteX314" fmla="*/ 5371846 w 7467600"/>
              <a:gd name="connsiteY314" fmla="*/ 5924413 h 6858000"/>
              <a:gd name="connsiteX315" fmla="*/ 5270512 w 7467600"/>
              <a:gd name="connsiteY315" fmla="*/ 6138975 h 6858000"/>
              <a:gd name="connsiteX316" fmla="*/ 5062409 w 7467600"/>
              <a:gd name="connsiteY316" fmla="*/ 6653544 h 6858000"/>
              <a:gd name="connsiteX317" fmla="*/ 5036628 w 7467600"/>
              <a:gd name="connsiteY317" fmla="*/ 6754247 h 6858000"/>
              <a:gd name="connsiteX318" fmla="*/ 5009112 w 7467600"/>
              <a:gd name="connsiteY318" fmla="*/ 6858000 h 6858000"/>
              <a:gd name="connsiteX319" fmla="*/ 4976679 w 7467600"/>
              <a:gd name="connsiteY319" fmla="*/ 6858000 h 6858000"/>
              <a:gd name="connsiteX320" fmla="*/ 5006537 w 7467600"/>
              <a:gd name="connsiteY320" fmla="*/ 6747068 h 6858000"/>
              <a:gd name="connsiteX321" fmla="*/ 5032723 w 7467600"/>
              <a:gd name="connsiteY321" fmla="*/ 6644957 h 6858000"/>
              <a:gd name="connsiteX322" fmla="*/ 5242949 w 7467600"/>
              <a:gd name="connsiteY322" fmla="*/ 6125175 h 6858000"/>
              <a:gd name="connsiteX323" fmla="*/ 5286321 w 7467600"/>
              <a:gd name="connsiteY323" fmla="*/ 6033555 h 6858000"/>
              <a:gd name="connsiteX324" fmla="*/ 5008210 w 7467600"/>
              <a:gd name="connsiteY324" fmla="*/ 6649194 h 6858000"/>
              <a:gd name="connsiteX325" fmla="*/ 4986321 w 7467600"/>
              <a:gd name="connsiteY325" fmla="*/ 6765687 h 6858000"/>
              <a:gd name="connsiteX326" fmla="*/ 4973474 w 7467600"/>
              <a:gd name="connsiteY326" fmla="*/ 6858000 h 6858000"/>
              <a:gd name="connsiteX327" fmla="*/ 4907178 w 7467600"/>
              <a:gd name="connsiteY327" fmla="*/ 6858000 h 6858000"/>
              <a:gd name="connsiteX328" fmla="*/ 4910810 w 7467600"/>
              <a:gd name="connsiteY328" fmla="*/ 6829660 h 6858000"/>
              <a:gd name="connsiteX329" fmla="*/ 4987461 w 7467600"/>
              <a:gd name="connsiteY329" fmla="*/ 6432994 h 6858000"/>
              <a:gd name="connsiteX330" fmla="*/ 5179262 w 7467600"/>
              <a:gd name="connsiteY330" fmla="*/ 6035044 h 6858000"/>
              <a:gd name="connsiteX331" fmla="*/ 4689678 w 7467600"/>
              <a:gd name="connsiteY331" fmla="*/ 6440241 h 6858000"/>
              <a:gd name="connsiteX332" fmla="*/ 4477543 w 7467600"/>
              <a:gd name="connsiteY332" fmla="*/ 6674836 h 6858000"/>
              <a:gd name="connsiteX333" fmla="*/ 4329957 w 7467600"/>
              <a:gd name="connsiteY333" fmla="*/ 6858000 h 6858000"/>
              <a:gd name="connsiteX334" fmla="*/ 4218595 w 7467600"/>
              <a:gd name="connsiteY334" fmla="*/ 6858000 h 6858000"/>
              <a:gd name="connsiteX335" fmla="*/ 4368888 w 7467600"/>
              <a:gd name="connsiteY335" fmla="*/ 6668412 h 6858000"/>
              <a:gd name="connsiteX336" fmla="*/ 4563091 w 7467600"/>
              <a:gd name="connsiteY336" fmla="*/ 6442508 h 6858000"/>
              <a:gd name="connsiteX337" fmla="*/ 5387324 w 7467600"/>
              <a:gd name="connsiteY337" fmla="*/ 5705830 h 6858000"/>
              <a:gd name="connsiteX338" fmla="*/ 5073620 w 7467600"/>
              <a:gd name="connsiteY338" fmla="*/ 5955437 h 6858000"/>
              <a:gd name="connsiteX339" fmla="*/ 4689789 w 7467600"/>
              <a:gd name="connsiteY339" fmla="*/ 6268382 h 6858000"/>
              <a:gd name="connsiteX340" fmla="*/ 4418722 w 7467600"/>
              <a:gd name="connsiteY340" fmla="*/ 6570886 h 6858000"/>
              <a:gd name="connsiteX341" fmla="*/ 4214944 w 7467600"/>
              <a:gd name="connsiteY341" fmla="*/ 6858000 h 6858000"/>
              <a:gd name="connsiteX342" fmla="*/ 4177898 w 7467600"/>
              <a:gd name="connsiteY342" fmla="*/ 6858000 h 6858000"/>
              <a:gd name="connsiteX343" fmla="*/ 4391597 w 7467600"/>
              <a:gd name="connsiteY343" fmla="*/ 6556370 h 6858000"/>
              <a:gd name="connsiteX344" fmla="*/ 4668889 w 7467600"/>
              <a:gd name="connsiteY344" fmla="*/ 6246399 h 6858000"/>
              <a:gd name="connsiteX345" fmla="*/ 5055427 w 7467600"/>
              <a:gd name="connsiteY345" fmla="*/ 5931476 h 6858000"/>
              <a:gd name="connsiteX346" fmla="*/ 5371814 w 7467600"/>
              <a:gd name="connsiteY346" fmla="*/ 5678975 h 6858000"/>
              <a:gd name="connsiteX347" fmla="*/ 4987918 w 7467600"/>
              <a:gd name="connsiteY347" fmla="*/ 5838701 h 6858000"/>
              <a:gd name="connsiteX348" fmla="*/ 4317146 w 7467600"/>
              <a:gd name="connsiteY348" fmla="*/ 6587716 h 6858000"/>
              <a:gd name="connsiteX349" fmla="*/ 4171627 w 7467600"/>
              <a:gd name="connsiteY349" fmla="*/ 6858000 h 6858000"/>
              <a:gd name="connsiteX350" fmla="*/ 4081585 w 7467600"/>
              <a:gd name="connsiteY350" fmla="*/ 6858000 h 6858000"/>
              <a:gd name="connsiteX351" fmla="*/ 4238603 w 7467600"/>
              <a:gd name="connsiteY351" fmla="*/ 6559341 h 6858000"/>
              <a:gd name="connsiteX352" fmla="*/ 4778333 w 7467600"/>
              <a:gd name="connsiteY352" fmla="*/ 5873626 h 6858000"/>
              <a:gd name="connsiteX353" fmla="*/ 5414185 w 7467600"/>
              <a:gd name="connsiteY353" fmla="*/ 5573882 h 6858000"/>
              <a:gd name="connsiteX354" fmla="*/ 5959648 w 7467600"/>
              <a:gd name="connsiteY354" fmla="*/ 4760797 h 6858000"/>
              <a:gd name="connsiteX355" fmla="*/ 5355019 w 7467600"/>
              <a:gd name="connsiteY355" fmla="*/ 4734672 h 6858000"/>
              <a:gd name="connsiteX356" fmla="*/ 5083565 w 7467600"/>
              <a:gd name="connsiteY356" fmla="*/ 5179121 h 6858000"/>
              <a:gd name="connsiteX357" fmla="*/ 4713577 w 7467600"/>
              <a:gd name="connsiteY357" fmla="*/ 5616803 h 6858000"/>
              <a:gd name="connsiteX358" fmla="*/ 3989559 w 7467600"/>
              <a:gd name="connsiteY358" fmla="*/ 6145945 h 6858000"/>
              <a:gd name="connsiteX359" fmla="*/ 3939824 w 7467600"/>
              <a:gd name="connsiteY359" fmla="*/ 6066900 h 6858000"/>
              <a:gd name="connsiteX360" fmla="*/ 4584537 w 7467600"/>
              <a:gd name="connsiteY360" fmla="*/ 5324826 h 6858000"/>
              <a:gd name="connsiteX361" fmla="*/ 5037105 w 7467600"/>
              <a:gd name="connsiteY361" fmla="*/ 5088765 h 6858000"/>
              <a:gd name="connsiteX362" fmla="*/ 5039930 w 7467600"/>
              <a:gd name="connsiteY362" fmla="*/ 5089585 h 6858000"/>
              <a:gd name="connsiteX363" fmla="*/ 5263764 w 7467600"/>
              <a:gd name="connsiteY363" fmla="*/ 4735525 h 6858000"/>
              <a:gd name="connsiteX364" fmla="*/ 4086300 w 7467600"/>
              <a:gd name="connsiteY364" fmla="*/ 4884599 h 6858000"/>
              <a:gd name="connsiteX365" fmla="*/ 4085485 w 7467600"/>
              <a:gd name="connsiteY365" fmla="*/ 4899070 h 6858000"/>
              <a:gd name="connsiteX366" fmla="*/ 3871915 w 7467600"/>
              <a:gd name="connsiteY366" fmla="*/ 5253645 h 6858000"/>
              <a:gd name="connsiteX367" fmla="*/ 3799374 w 7467600"/>
              <a:gd name="connsiteY367" fmla="*/ 5466127 h 6858000"/>
              <a:gd name="connsiteX368" fmla="*/ 3498850 w 7467600"/>
              <a:gd name="connsiteY368" fmla="*/ 6661888 h 6858000"/>
              <a:gd name="connsiteX369" fmla="*/ 3399216 w 7467600"/>
              <a:gd name="connsiteY369" fmla="*/ 6858000 h 6858000"/>
              <a:gd name="connsiteX370" fmla="*/ 3303688 w 7467600"/>
              <a:gd name="connsiteY370" fmla="*/ 6858000 h 6858000"/>
              <a:gd name="connsiteX371" fmla="*/ 3391774 w 7467600"/>
              <a:gd name="connsiteY371" fmla="*/ 6697181 h 6858000"/>
              <a:gd name="connsiteX372" fmla="*/ 3735540 w 7467600"/>
              <a:gd name="connsiteY372" fmla="*/ 5546923 h 6858000"/>
              <a:gd name="connsiteX373" fmla="*/ 3729438 w 7467600"/>
              <a:gd name="connsiteY373" fmla="*/ 5569058 h 6858000"/>
              <a:gd name="connsiteX374" fmla="*/ 3707782 w 7467600"/>
              <a:gd name="connsiteY374" fmla="*/ 5644908 h 6858000"/>
              <a:gd name="connsiteX375" fmla="*/ 3583827 w 7467600"/>
              <a:gd name="connsiteY375" fmla="*/ 6039215 h 6858000"/>
              <a:gd name="connsiteX376" fmla="*/ 3547861 w 7467600"/>
              <a:gd name="connsiteY376" fmla="*/ 6129609 h 6858000"/>
              <a:gd name="connsiteX377" fmla="*/ 3490905 w 7467600"/>
              <a:gd name="connsiteY377" fmla="*/ 6277660 h 6858000"/>
              <a:gd name="connsiteX378" fmla="*/ 3455859 w 7467600"/>
              <a:gd name="connsiteY378" fmla="*/ 6391301 h 6858000"/>
              <a:gd name="connsiteX379" fmla="*/ 3429112 w 7467600"/>
              <a:gd name="connsiteY379" fmla="*/ 6479469 h 6858000"/>
              <a:gd name="connsiteX380" fmla="*/ 3304862 w 7467600"/>
              <a:gd name="connsiteY380" fmla="*/ 6796476 h 6858000"/>
              <a:gd name="connsiteX381" fmla="*/ 3276071 w 7467600"/>
              <a:gd name="connsiteY381" fmla="*/ 6858000 h 6858000"/>
              <a:gd name="connsiteX382" fmla="*/ 3240805 w 7467600"/>
              <a:gd name="connsiteY382" fmla="*/ 6858000 h 6858000"/>
              <a:gd name="connsiteX383" fmla="*/ 3275917 w 7467600"/>
              <a:gd name="connsiteY383" fmla="*/ 6783192 h 6858000"/>
              <a:gd name="connsiteX384" fmla="*/ 3399358 w 7467600"/>
              <a:gd name="connsiteY384" fmla="*/ 6469011 h 6858000"/>
              <a:gd name="connsiteX385" fmla="*/ 3425650 w 7467600"/>
              <a:gd name="connsiteY385" fmla="*/ 6381333 h 6858000"/>
              <a:gd name="connsiteX386" fmla="*/ 3460661 w 7467600"/>
              <a:gd name="connsiteY386" fmla="*/ 6266763 h 6858000"/>
              <a:gd name="connsiteX387" fmla="*/ 3518021 w 7467600"/>
              <a:gd name="connsiteY387" fmla="*/ 6117298 h 6858000"/>
              <a:gd name="connsiteX388" fmla="*/ 3554035 w 7467600"/>
              <a:gd name="connsiteY388" fmla="*/ 6027832 h 6858000"/>
              <a:gd name="connsiteX389" fmla="*/ 3677174 w 7467600"/>
              <a:gd name="connsiteY389" fmla="*/ 5636351 h 6858000"/>
              <a:gd name="connsiteX390" fmla="*/ 3698819 w 7467600"/>
              <a:gd name="connsiteY390" fmla="*/ 5560503 h 6858000"/>
              <a:gd name="connsiteX391" fmla="*/ 3702094 w 7467600"/>
              <a:gd name="connsiteY391" fmla="*/ 5549194 h 6858000"/>
              <a:gd name="connsiteX392" fmla="*/ 3398355 w 7467600"/>
              <a:gd name="connsiteY392" fmla="*/ 6094603 h 6858000"/>
              <a:gd name="connsiteX393" fmla="*/ 3193941 w 7467600"/>
              <a:gd name="connsiteY393" fmla="*/ 6798775 h 6858000"/>
              <a:gd name="connsiteX394" fmla="*/ 3184140 w 7467600"/>
              <a:gd name="connsiteY394" fmla="*/ 6858000 h 6858000"/>
              <a:gd name="connsiteX395" fmla="*/ 3099978 w 7467600"/>
              <a:gd name="connsiteY395" fmla="*/ 6858000 h 6858000"/>
              <a:gd name="connsiteX396" fmla="*/ 3101556 w 7467600"/>
              <a:gd name="connsiteY396" fmla="*/ 6843337 h 6858000"/>
              <a:gd name="connsiteX397" fmla="*/ 3370162 w 7467600"/>
              <a:gd name="connsiteY397" fmla="*/ 5785550 h 6858000"/>
              <a:gd name="connsiteX398" fmla="*/ 3746477 w 7467600"/>
              <a:gd name="connsiteY398" fmla="*/ 5377889 h 6858000"/>
              <a:gd name="connsiteX399" fmla="*/ 3863399 w 7467600"/>
              <a:gd name="connsiteY399" fmla="*/ 5087257 h 6858000"/>
              <a:gd name="connsiteX400" fmla="*/ 3968712 w 7467600"/>
              <a:gd name="connsiteY400" fmla="*/ 4913989 h 6858000"/>
              <a:gd name="connsiteX401" fmla="*/ 2792390 w 7467600"/>
              <a:gd name="connsiteY401" fmla="*/ 5382974 h 6858000"/>
              <a:gd name="connsiteX402" fmla="*/ 2714982 w 7467600"/>
              <a:gd name="connsiteY402" fmla="*/ 5427051 h 6858000"/>
              <a:gd name="connsiteX403" fmla="*/ 2813361 w 7467600"/>
              <a:gd name="connsiteY403" fmla="*/ 6023912 h 6858000"/>
              <a:gd name="connsiteX404" fmla="*/ 2688430 w 7467600"/>
              <a:gd name="connsiteY404" fmla="*/ 6801564 h 6858000"/>
              <a:gd name="connsiteX405" fmla="*/ 2629626 w 7467600"/>
              <a:gd name="connsiteY405" fmla="*/ 6763394 h 6858000"/>
              <a:gd name="connsiteX406" fmla="*/ 2565328 w 7467600"/>
              <a:gd name="connsiteY406" fmla="*/ 5516399 h 6858000"/>
              <a:gd name="connsiteX407" fmla="*/ 1922999 w 7467600"/>
              <a:gd name="connsiteY407" fmla="*/ 5980343 h 6858000"/>
              <a:gd name="connsiteX408" fmla="*/ 1950261 w 7467600"/>
              <a:gd name="connsiteY408" fmla="*/ 6405858 h 6858000"/>
              <a:gd name="connsiteX409" fmla="*/ 2365554 w 7467600"/>
              <a:gd name="connsiteY409" fmla="*/ 6759107 h 6858000"/>
              <a:gd name="connsiteX410" fmla="*/ 2424142 w 7467600"/>
              <a:gd name="connsiteY410" fmla="*/ 6858000 h 6858000"/>
              <a:gd name="connsiteX411" fmla="*/ 2395994 w 7467600"/>
              <a:gd name="connsiteY411" fmla="*/ 6858000 h 6858000"/>
              <a:gd name="connsiteX412" fmla="*/ 2392863 w 7467600"/>
              <a:gd name="connsiteY412" fmla="*/ 6852964 h 6858000"/>
              <a:gd name="connsiteX413" fmla="*/ 2017589 w 7467600"/>
              <a:gd name="connsiteY413" fmla="*/ 6493982 h 6858000"/>
              <a:gd name="connsiteX414" fmla="*/ 2147336 w 7467600"/>
              <a:gd name="connsiteY414" fmla="*/ 6594052 h 6858000"/>
              <a:gd name="connsiteX415" fmla="*/ 2207047 w 7467600"/>
              <a:gd name="connsiteY415" fmla="*/ 6654540 h 6858000"/>
              <a:gd name="connsiteX416" fmla="*/ 2299106 w 7467600"/>
              <a:gd name="connsiteY416" fmla="*/ 6778931 h 6858000"/>
              <a:gd name="connsiteX417" fmla="*/ 2314430 w 7467600"/>
              <a:gd name="connsiteY417" fmla="*/ 6801144 h 6858000"/>
              <a:gd name="connsiteX418" fmla="*/ 2352406 w 7467600"/>
              <a:gd name="connsiteY418" fmla="*/ 6858000 h 6858000"/>
              <a:gd name="connsiteX419" fmla="*/ 2314492 w 7467600"/>
              <a:gd name="connsiteY419" fmla="*/ 6858000 h 6858000"/>
              <a:gd name="connsiteX420" fmla="*/ 2288095 w 7467600"/>
              <a:gd name="connsiteY420" fmla="*/ 6818030 h 6858000"/>
              <a:gd name="connsiteX421" fmla="*/ 2272768 w 7467600"/>
              <a:gd name="connsiteY421" fmla="*/ 6795822 h 6858000"/>
              <a:gd name="connsiteX422" fmla="*/ 2182715 w 7467600"/>
              <a:gd name="connsiteY422" fmla="*/ 6675071 h 6858000"/>
              <a:gd name="connsiteX423" fmla="*/ 2032061 w 7467600"/>
              <a:gd name="connsiteY423" fmla="*/ 6541380 h 6858000"/>
              <a:gd name="connsiteX424" fmla="*/ 2257220 w 7467600"/>
              <a:gd name="connsiteY424" fmla="*/ 6826257 h 6858000"/>
              <a:gd name="connsiteX425" fmla="*/ 2281324 w 7467600"/>
              <a:gd name="connsiteY425" fmla="*/ 6858000 h 6858000"/>
              <a:gd name="connsiteX426" fmla="*/ 2242860 w 7467600"/>
              <a:gd name="connsiteY426" fmla="*/ 6858000 h 6858000"/>
              <a:gd name="connsiteX427" fmla="*/ 2232818 w 7467600"/>
              <a:gd name="connsiteY427" fmla="*/ 6844926 h 6858000"/>
              <a:gd name="connsiteX428" fmla="*/ 1990172 w 7467600"/>
              <a:gd name="connsiteY428" fmla="*/ 6542121 h 6858000"/>
              <a:gd name="connsiteX429" fmla="*/ 2124090 w 7467600"/>
              <a:gd name="connsiteY429" fmla="*/ 6761017 h 6858000"/>
              <a:gd name="connsiteX430" fmla="*/ 2200380 w 7467600"/>
              <a:gd name="connsiteY430" fmla="*/ 6858000 h 6858000"/>
              <a:gd name="connsiteX431" fmla="*/ 2147507 w 7467600"/>
              <a:gd name="connsiteY431" fmla="*/ 6858000 h 6858000"/>
              <a:gd name="connsiteX432" fmla="*/ 2070668 w 7467600"/>
              <a:gd name="connsiteY432" fmla="*/ 6761520 h 6858000"/>
              <a:gd name="connsiteX433" fmla="*/ 1975142 w 7467600"/>
              <a:gd name="connsiteY433" fmla="*/ 6585570 h 6858000"/>
              <a:gd name="connsiteX434" fmla="*/ 2050035 w 7467600"/>
              <a:gd name="connsiteY434" fmla="*/ 6813345 h 6858000"/>
              <a:gd name="connsiteX435" fmla="*/ 2063025 w 7467600"/>
              <a:gd name="connsiteY435" fmla="*/ 6858000 h 6858000"/>
              <a:gd name="connsiteX436" fmla="*/ 2021675 w 7467600"/>
              <a:gd name="connsiteY436" fmla="*/ 6858000 h 6858000"/>
              <a:gd name="connsiteX437" fmla="*/ 2019308 w 7467600"/>
              <a:gd name="connsiteY437" fmla="*/ 6847118 h 6858000"/>
              <a:gd name="connsiteX438" fmla="*/ 1938835 w 7467600"/>
              <a:gd name="connsiteY438" fmla="*/ 6551160 h 6858000"/>
              <a:gd name="connsiteX439" fmla="*/ 1953230 w 7467600"/>
              <a:gd name="connsiteY439" fmla="*/ 6759699 h 6858000"/>
              <a:gd name="connsiteX440" fmla="*/ 1956763 w 7467600"/>
              <a:gd name="connsiteY440" fmla="*/ 6778191 h 6858000"/>
              <a:gd name="connsiteX441" fmla="*/ 1967925 w 7467600"/>
              <a:gd name="connsiteY441" fmla="*/ 6858000 h 6858000"/>
              <a:gd name="connsiteX442" fmla="*/ 1936622 w 7467600"/>
              <a:gd name="connsiteY442" fmla="*/ 6858000 h 6858000"/>
              <a:gd name="connsiteX443" fmla="*/ 1926261 w 7467600"/>
              <a:gd name="connsiteY443" fmla="*/ 6784064 h 6858000"/>
              <a:gd name="connsiteX444" fmla="*/ 1922724 w 7467600"/>
              <a:gd name="connsiteY444" fmla="*/ 6765577 h 6858000"/>
              <a:gd name="connsiteX445" fmla="*/ 1904650 w 7467600"/>
              <a:gd name="connsiteY445" fmla="*/ 6639616 h 6858000"/>
              <a:gd name="connsiteX446" fmla="*/ 1885273 w 7467600"/>
              <a:gd name="connsiteY446" fmla="*/ 6858000 h 6858000"/>
              <a:gd name="connsiteX447" fmla="*/ 1854363 w 7467600"/>
              <a:gd name="connsiteY447" fmla="*/ 6858000 h 6858000"/>
              <a:gd name="connsiteX448" fmla="*/ 1880391 w 7467600"/>
              <a:gd name="connsiteY448" fmla="*/ 6603796 h 6858000"/>
              <a:gd name="connsiteX449" fmla="*/ 1818273 w 7467600"/>
              <a:gd name="connsiteY449" fmla="*/ 6715729 h 6858000"/>
              <a:gd name="connsiteX450" fmla="*/ 1794691 w 7467600"/>
              <a:gd name="connsiteY450" fmla="*/ 6843239 h 6858000"/>
              <a:gd name="connsiteX451" fmla="*/ 1794914 w 7467600"/>
              <a:gd name="connsiteY451" fmla="*/ 6858000 h 6858000"/>
              <a:gd name="connsiteX452" fmla="*/ 1746128 w 7467600"/>
              <a:gd name="connsiteY452" fmla="*/ 6858000 h 6858000"/>
              <a:gd name="connsiteX453" fmla="*/ 1753934 w 7467600"/>
              <a:gd name="connsiteY453" fmla="*/ 6724796 h 6858000"/>
              <a:gd name="connsiteX454" fmla="*/ 1792053 w 7467600"/>
              <a:gd name="connsiteY454" fmla="*/ 6572396 h 6858000"/>
              <a:gd name="connsiteX455" fmla="*/ 1862248 w 7467600"/>
              <a:gd name="connsiteY455" fmla="*/ 6266397 h 6858000"/>
              <a:gd name="connsiteX456" fmla="*/ 1862250 w 7467600"/>
              <a:gd name="connsiteY456" fmla="*/ 6033531 h 6858000"/>
              <a:gd name="connsiteX457" fmla="*/ 1211999 w 7467600"/>
              <a:gd name="connsiteY457" fmla="*/ 6683610 h 6858000"/>
              <a:gd name="connsiteX458" fmla="*/ 1213266 w 7467600"/>
              <a:gd name="connsiteY458" fmla="*/ 6691947 h 6858000"/>
              <a:gd name="connsiteX459" fmla="*/ 1203370 w 7467600"/>
              <a:gd name="connsiteY459" fmla="*/ 6850676 h 6858000"/>
              <a:gd name="connsiteX460" fmla="*/ 1203671 w 7467600"/>
              <a:gd name="connsiteY460" fmla="*/ 6858000 h 6858000"/>
              <a:gd name="connsiteX461" fmla="*/ 1143180 w 7467600"/>
              <a:gd name="connsiteY461" fmla="*/ 6858000 h 6858000"/>
              <a:gd name="connsiteX462" fmla="*/ 1142176 w 7467600"/>
              <a:gd name="connsiteY462" fmla="*/ 6766045 h 6858000"/>
              <a:gd name="connsiteX463" fmla="*/ 1067484 w 7467600"/>
              <a:gd name="connsiteY463" fmla="*/ 6858000 h 6858000"/>
              <a:gd name="connsiteX464" fmla="*/ 953928 w 7467600"/>
              <a:gd name="connsiteY464" fmla="*/ 6858000 h 6858000"/>
              <a:gd name="connsiteX465" fmla="*/ 959715 w 7467600"/>
              <a:gd name="connsiteY465" fmla="*/ 6850185 h 6858000"/>
              <a:gd name="connsiteX466" fmla="*/ 1483788 w 7467600"/>
              <a:gd name="connsiteY466" fmla="*/ 6259174 h 6858000"/>
              <a:gd name="connsiteX467" fmla="*/ 1100671 w 7467600"/>
              <a:gd name="connsiteY467" fmla="*/ 6252137 h 6858000"/>
              <a:gd name="connsiteX468" fmla="*/ 1090144 w 7467600"/>
              <a:gd name="connsiteY468" fmla="*/ 6256748 h 6858000"/>
              <a:gd name="connsiteX469" fmla="*/ 1095872 w 7467600"/>
              <a:gd name="connsiteY469" fmla="*/ 6271892 h 6858000"/>
              <a:gd name="connsiteX470" fmla="*/ 262785 w 7467600"/>
              <a:gd name="connsiteY470" fmla="*/ 6845450 h 6858000"/>
              <a:gd name="connsiteX471" fmla="*/ 209968 w 7467600"/>
              <a:gd name="connsiteY471" fmla="*/ 6770713 h 6858000"/>
              <a:gd name="connsiteX472" fmla="*/ 873460 w 7467600"/>
              <a:gd name="connsiteY472" fmla="*/ 6253768 h 6858000"/>
              <a:gd name="connsiteX473" fmla="*/ 192686 w 7467600"/>
              <a:gd name="connsiteY473" fmla="*/ 5849257 h 6858000"/>
              <a:gd name="connsiteX474" fmla="*/ 4696 w 7467600"/>
              <a:gd name="connsiteY474" fmla="*/ 5697668 h 6858000"/>
              <a:gd name="connsiteX475" fmla="*/ 0 w 7467600"/>
              <a:gd name="connsiteY475" fmla="*/ 5689984 h 6858000"/>
              <a:gd name="connsiteX476" fmla="*/ 0 w 7467600"/>
              <a:gd name="connsiteY476" fmla="*/ 5513472 h 6858000"/>
              <a:gd name="connsiteX477" fmla="*/ 174101 w 7467600"/>
              <a:gd name="connsiteY477" fmla="*/ 5620277 h 6858000"/>
              <a:gd name="connsiteX478" fmla="*/ 891800 w 7467600"/>
              <a:gd name="connsiteY478" fmla="*/ 6036935 h 6858000"/>
              <a:gd name="connsiteX479" fmla="*/ 1072219 w 7467600"/>
              <a:gd name="connsiteY479" fmla="*/ 6169443 h 6858000"/>
              <a:gd name="connsiteX480" fmla="*/ 1074117 w 7467600"/>
              <a:gd name="connsiteY480" fmla="*/ 6170301 h 6858000"/>
              <a:gd name="connsiteX481" fmla="*/ 1083114 w 7467600"/>
              <a:gd name="connsiteY481" fmla="*/ 6174131 h 6858000"/>
              <a:gd name="connsiteX482" fmla="*/ 1543010 w 7467600"/>
              <a:gd name="connsiteY482" fmla="*/ 6191140 h 6858000"/>
              <a:gd name="connsiteX483" fmla="*/ 1551080 w 7467600"/>
              <a:gd name="connsiteY483" fmla="*/ 6195006 h 6858000"/>
              <a:gd name="connsiteX484" fmla="*/ 2345443 w 7467600"/>
              <a:gd name="connsiteY484" fmla="*/ 5549882 h 6858000"/>
              <a:gd name="connsiteX485" fmla="*/ 1721499 w 7467600"/>
              <a:gd name="connsiteY485" fmla="*/ 5599969 h 6858000"/>
              <a:gd name="connsiteX486" fmla="*/ 767716 w 7467600"/>
              <a:gd name="connsiteY486" fmla="*/ 5472768 h 6858000"/>
              <a:gd name="connsiteX487" fmla="*/ 722147 w 7467600"/>
              <a:gd name="connsiteY487" fmla="*/ 5393091 h 6858000"/>
              <a:gd name="connsiteX488" fmla="*/ 1485552 w 7467600"/>
              <a:gd name="connsiteY488" fmla="*/ 5313202 h 6858000"/>
              <a:gd name="connsiteX489" fmla="*/ 2143004 w 7467600"/>
              <a:gd name="connsiteY489" fmla="*/ 5402420 h 6858000"/>
              <a:gd name="connsiteX490" fmla="*/ 1933391 w 7467600"/>
              <a:gd name="connsiteY490" fmla="*/ 5156971 h 6858000"/>
              <a:gd name="connsiteX491" fmla="*/ 1827118 w 7467600"/>
              <a:gd name="connsiteY491" fmla="*/ 4968410 h 6858000"/>
              <a:gd name="connsiteX492" fmla="*/ 1837349 w 7467600"/>
              <a:gd name="connsiteY492" fmla="*/ 4956357 h 6858000"/>
              <a:gd name="connsiteX493" fmla="*/ 2162835 w 7467600"/>
              <a:gd name="connsiteY493" fmla="*/ 5187853 h 6858000"/>
              <a:gd name="connsiteX494" fmla="*/ 2257167 w 7467600"/>
              <a:gd name="connsiteY494" fmla="*/ 5462123 h 6858000"/>
              <a:gd name="connsiteX495" fmla="*/ 2261598 w 7467600"/>
              <a:gd name="connsiteY495" fmla="*/ 5467998 h 6858000"/>
              <a:gd name="connsiteX496" fmla="*/ 2437177 w 7467600"/>
              <a:gd name="connsiteY496" fmla="*/ 5479608 h 6858000"/>
              <a:gd name="connsiteX497" fmla="*/ 2445247 w 7467600"/>
              <a:gd name="connsiteY497" fmla="*/ 5483476 h 6858000"/>
              <a:gd name="connsiteX498" fmla="*/ 2743626 w 7467600"/>
              <a:gd name="connsiteY498" fmla="*/ 5304819 h 6858000"/>
              <a:gd name="connsiteX499" fmla="*/ 3048102 w 7467600"/>
              <a:gd name="connsiteY499" fmla="*/ 5150595 h 6858000"/>
              <a:gd name="connsiteX500" fmla="*/ 1799414 w 7467600"/>
              <a:gd name="connsiteY500" fmla="*/ 4694732 h 6858000"/>
              <a:gd name="connsiteX501" fmla="*/ 1771735 w 7467600"/>
              <a:gd name="connsiteY501" fmla="*/ 4619929 h 6858000"/>
              <a:gd name="connsiteX502" fmla="*/ 3104273 w 7467600"/>
              <a:gd name="connsiteY502" fmla="*/ 5076159 h 6858000"/>
              <a:gd name="connsiteX503" fmla="*/ 3113245 w 7467600"/>
              <a:gd name="connsiteY503" fmla="*/ 5090705 h 6858000"/>
              <a:gd name="connsiteX504" fmla="*/ 3126294 w 7467600"/>
              <a:gd name="connsiteY504" fmla="*/ 5114400 h 6858000"/>
              <a:gd name="connsiteX505" fmla="*/ 3937433 w 7467600"/>
              <a:gd name="connsiteY505" fmla="*/ 4830473 h 6858000"/>
              <a:gd name="connsiteX506" fmla="*/ 3590475 w 7467600"/>
              <a:gd name="connsiteY506" fmla="*/ 4597974 h 6858000"/>
              <a:gd name="connsiteX507" fmla="*/ 3100264 w 7467600"/>
              <a:gd name="connsiteY507" fmla="*/ 4579845 h 6858000"/>
              <a:gd name="connsiteX508" fmla="*/ 2183576 w 7467600"/>
              <a:gd name="connsiteY508" fmla="*/ 4227150 h 6858000"/>
              <a:gd name="connsiteX509" fmla="*/ 2151029 w 7467600"/>
              <a:gd name="connsiteY509" fmla="*/ 4146947 h 6858000"/>
              <a:gd name="connsiteX510" fmla="*/ 3563434 w 7467600"/>
              <a:gd name="connsiteY510" fmla="*/ 4469115 h 6858000"/>
              <a:gd name="connsiteX511" fmla="*/ 3177952 w 7467600"/>
              <a:gd name="connsiteY511" fmla="*/ 3657386 h 6858000"/>
              <a:gd name="connsiteX512" fmla="*/ 3189263 w 7467600"/>
              <a:gd name="connsiteY512" fmla="*/ 3625726 h 6858000"/>
              <a:gd name="connsiteX513" fmla="*/ 3560912 w 7467600"/>
              <a:gd name="connsiteY513" fmla="*/ 4079863 h 6858000"/>
              <a:gd name="connsiteX514" fmla="*/ 3626636 w 7467600"/>
              <a:gd name="connsiteY514" fmla="*/ 4512230 h 6858000"/>
              <a:gd name="connsiteX515" fmla="*/ 3653088 w 7467600"/>
              <a:gd name="connsiteY515" fmla="*/ 4521417 h 6858000"/>
              <a:gd name="connsiteX516" fmla="*/ 3988128 w 7467600"/>
              <a:gd name="connsiteY516" fmla="*/ 4817267 h 6858000"/>
              <a:gd name="connsiteX517" fmla="*/ 4830582 w 7467600"/>
              <a:gd name="connsiteY517" fmla="*/ 4676000 h 6858000"/>
              <a:gd name="connsiteX518" fmla="*/ 4830100 w 7467600"/>
              <a:gd name="connsiteY518" fmla="*/ 4675554 h 6858000"/>
              <a:gd name="connsiteX519" fmla="*/ 4036318 w 7467600"/>
              <a:gd name="connsiteY519" fmla="*/ 4147013 h 6858000"/>
              <a:gd name="connsiteX520" fmla="*/ 3432098 w 7467600"/>
              <a:gd name="connsiteY520" fmla="*/ 3537312 h 6858000"/>
              <a:gd name="connsiteX521" fmla="*/ 3446761 w 7467600"/>
              <a:gd name="connsiteY521" fmla="*/ 3461278 h 6858000"/>
              <a:gd name="connsiteX522" fmla="*/ 4419733 w 7467600"/>
              <a:gd name="connsiteY522" fmla="*/ 3963555 h 6858000"/>
              <a:gd name="connsiteX523" fmla="*/ 4781371 w 7467600"/>
              <a:gd name="connsiteY523" fmla="*/ 4458604 h 6858000"/>
              <a:gd name="connsiteX524" fmla="*/ 4780440 w 7467600"/>
              <a:gd name="connsiteY524" fmla="*/ 4470290 h 6858000"/>
              <a:gd name="connsiteX525" fmla="*/ 4898954 w 7467600"/>
              <a:gd name="connsiteY525" fmla="*/ 4662092 h 6858000"/>
              <a:gd name="connsiteX526" fmla="*/ 4900699 w 7467600"/>
              <a:gd name="connsiteY526" fmla="*/ 4670867 h 6858000"/>
              <a:gd name="connsiteX527" fmla="*/ 5714511 w 7467600"/>
              <a:gd name="connsiteY527" fmla="*/ 4663483 h 6858000"/>
              <a:gd name="connsiteX528" fmla="*/ 5464793 w 7467600"/>
              <a:gd name="connsiteY528" fmla="*/ 4393556 h 6858000"/>
              <a:gd name="connsiteX529" fmla="*/ 5461897 w 7467600"/>
              <a:gd name="connsiteY529" fmla="*/ 4390879 h 6858000"/>
              <a:gd name="connsiteX530" fmla="*/ 4294126 w 7467600"/>
              <a:gd name="connsiteY530" fmla="*/ 3303048 h 6858000"/>
              <a:gd name="connsiteX531" fmla="*/ 4305321 w 7467600"/>
              <a:gd name="connsiteY531" fmla="*/ 3256953 h 6858000"/>
              <a:gd name="connsiteX532" fmla="*/ 4949299 w 7467600"/>
              <a:gd name="connsiteY532" fmla="*/ 3766336 h 6858000"/>
              <a:gd name="connsiteX533" fmla="*/ 5291452 w 7467600"/>
              <a:gd name="connsiteY533" fmla="*/ 4076801 h 6858000"/>
              <a:gd name="connsiteX534" fmla="*/ 5434998 w 7467600"/>
              <a:gd name="connsiteY534" fmla="*/ 4254100 h 6858000"/>
              <a:gd name="connsiteX535" fmla="*/ 5351015 w 7467600"/>
              <a:gd name="connsiteY535" fmla="*/ 3760989 h 6858000"/>
              <a:gd name="connsiteX536" fmla="*/ 5413780 w 7467600"/>
              <a:gd name="connsiteY536" fmla="*/ 2966265 h 6858000"/>
              <a:gd name="connsiteX537" fmla="*/ 5425627 w 7467600"/>
              <a:gd name="connsiteY537" fmla="*/ 2954192 h 6858000"/>
              <a:gd name="connsiteX538" fmla="*/ 6604735 w 7467600"/>
              <a:gd name="connsiteY538" fmla="*/ 2041381 h 6858000"/>
              <a:gd name="connsiteX539" fmla="*/ 7204487 w 7467600"/>
              <a:gd name="connsiteY539" fmla="*/ 2742112 h 6858000"/>
              <a:gd name="connsiteX540" fmla="*/ 7131592 w 7467600"/>
              <a:gd name="connsiteY540" fmla="*/ 2672096 h 6858000"/>
              <a:gd name="connsiteX541" fmla="*/ 6996344 w 7467600"/>
              <a:gd name="connsiteY541" fmla="*/ 2518310 h 6858000"/>
              <a:gd name="connsiteX542" fmla="*/ 6735495 w 7467600"/>
              <a:gd name="connsiteY542" fmla="*/ 2196890 h 6858000"/>
              <a:gd name="connsiteX543" fmla="*/ 6721901 w 7467600"/>
              <a:gd name="connsiteY543" fmla="*/ 2179274 h 6858000"/>
              <a:gd name="connsiteX544" fmla="*/ 6604735 w 7467600"/>
              <a:gd name="connsiteY544" fmla="*/ 2041381 h 6858000"/>
              <a:gd name="connsiteX545" fmla="*/ 6591670 w 7467600"/>
              <a:gd name="connsiteY545" fmla="*/ 1988277 h 6858000"/>
              <a:gd name="connsiteX546" fmla="*/ 6747349 w 7467600"/>
              <a:gd name="connsiteY546" fmla="*/ 2160069 h 6858000"/>
              <a:gd name="connsiteX547" fmla="*/ 6760943 w 7467600"/>
              <a:gd name="connsiteY547" fmla="*/ 2177686 h 6858000"/>
              <a:gd name="connsiteX548" fmla="*/ 7021065 w 7467600"/>
              <a:gd name="connsiteY548" fmla="*/ 2498102 h 6858000"/>
              <a:gd name="connsiteX549" fmla="*/ 7155223 w 7467600"/>
              <a:gd name="connsiteY549" fmla="*/ 2650386 h 6858000"/>
              <a:gd name="connsiteX550" fmla="*/ 7203167 w 7467600"/>
              <a:gd name="connsiteY550" fmla="*/ 2697288 h 6858000"/>
              <a:gd name="connsiteX551" fmla="*/ 6937703 w 7467600"/>
              <a:gd name="connsiteY551" fmla="*/ 2321981 h 6858000"/>
              <a:gd name="connsiteX552" fmla="*/ 6591670 w 7467600"/>
              <a:gd name="connsiteY552" fmla="*/ 1988277 h 6858000"/>
              <a:gd name="connsiteX553" fmla="*/ 5798671 w 7467600"/>
              <a:gd name="connsiteY553" fmla="*/ 1981601 h 6858000"/>
              <a:gd name="connsiteX554" fmla="*/ 5754709 w 7467600"/>
              <a:gd name="connsiteY554" fmla="*/ 2071454 h 6858000"/>
              <a:gd name="connsiteX555" fmla="*/ 5763044 w 7467600"/>
              <a:gd name="connsiteY555" fmla="*/ 2842206 h 6858000"/>
              <a:gd name="connsiteX556" fmla="*/ 5764974 w 7467600"/>
              <a:gd name="connsiteY556" fmla="*/ 2799609 h 6858000"/>
              <a:gd name="connsiteX557" fmla="*/ 5767665 w 7467600"/>
              <a:gd name="connsiteY557" fmla="*/ 2666409 h 6858000"/>
              <a:gd name="connsiteX558" fmla="*/ 5763055 w 7467600"/>
              <a:gd name="connsiteY558" fmla="*/ 2579705 h 6858000"/>
              <a:gd name="connsiteX559" fmla="*/ 5758079 w 7467600"/>
              <a:gd name="connsiteY559" fmla="*/ 2492508 h 6858000"/>
              <a:gd name="connsiteX560" fmla="*/ 5779325 w 7467600"/>
              <a:gd name="connsiteY560" fmla="*/ 2197069 h 6858000"/>
              <a:gd name="connsiteX561" fmla="*/ 5798671 w 7467600"/>
              <a:gd name="connsiteY561" fmla="*/ 1981601 h 6858000"/>
              <a:gd name="connsiteX562" fmla="*/ 5829202 w 7467600"/>
              <a:gd name="connsiteY562" fmla="*/ 1971679 h 6858000"/>
              <a:gd name="connsiteX563" fmla="*/ 5809558 w 7467600"/>
              <a:gd name="connsiteY563" fmla="*/ 2198043 h 6858000"/>
              <a:gd name="connsiteX564" fmla="*/ 5788653 w 7467600"/>
              <a:gd name="connsiteY564" fmla="*/ 2489430 h 6858000"/>
              <a:gd name="connsiteX565" fmla="*/ 5793439 w 7467600"/>
              <a:gd name="connsiteY565" fmla="*/ 2575235 h 6858000"/>
              <a:gd name="connsiteX566" fmla="*/ 5796837 w 7467600"/>
              <a:gd name="connsiteY566" fmla="*/ 2637633 h 6858000"/>
              <a:gd name="connsiteX567" fmla="*/ 5818614 w 7467600"/>
              <a:gd name="connsiteY567" fmla="*/ 2473055 h 6858000"/>
              <a:gd name="connsiteX568" fmla="*/ 5829202 w 7467600"/>
              <a:gd name="connsiteY568" fmla="*/ 1971679 h 6858000"/>
              <a:gd name="connsiteX569" fmla="*/ 5911389 w 7467600"/>
              <a:gd name="connsiteY569" fmla="*/ 1898371 h 6858000"/>
              <a:gd name="connsiteX570" fmla="*/ 6237627 w 7467600"/>
              <a:gd name="connsiteY570" fmla="*/ 2231921 h 6858000"/>
              <a:gd name="connsiteX571" fmla="*/ 5911389 w 7467600"/>
              <a:gd name="connsiteY571" fmla="*/ 1898371 h 6858000"/>
              <a:gd name="connsiteX572" fmla="*/ 6944437 w 7467600"/>
              <a:gd name="connsiteY572" fmla="*/ 1575402 h 6858000"/>
              <a:gd name="connsiteX573" fmla="*/ 6304730 w 7467600"/>
              <a:gd name="connsiteY573" fmla="*/ 1766654 h 6858000"/>
              <a:gd name="connsiteX574" fmla="*/ 6944437 w 7467600"/>
              <a:gd name="connsiteY574" fmla="*/ 1575402 h 6858000"/>
              <a:gd name="connsiteX575" fmla="*/ 7019523 w 7467600"/>
              <a:gd name="connsiteY575" fmla="*/ 1519450 h 6858000"/>
              <a:gd name="connsiteX576" fmla="*/ 6298091 w 7467600"/>
              <a:gd name="connsiteY576" fmla="*/ 1737122 h 6858000"/>
              <a:gd name="connsiteX577" fmla="*/ 7019523 w 7467600"/>
              <a:gd name="connsiteY577" fmla="*/ 1519450 h 6858000"/>
              <a:gd name="connsiteX578" fmla="*/ 2399523 w 7467600"/>
              <a:gd name="connsiteY578" fmla="*/ 1428234 h 6858000"/>
              <a:gd name="connsiteX579" fmla="*/ 2224982 w 7467600"/>
              <a:gd name="connsiteY579" fmla="*/ 1826201 h 6858000"/>
              <a:gd name="connsiteX580" fmla="*/ 2096099 w 7467600"/>
              <a:gd name="connsiteY580" fmla="*/ 2345900 h 6858000"/>
              <a:gd name="connsiteX581" fmla="*/ 2283317 w 7467600"/>
              <a:gd name="connsiteY581" fmla="*/ 1796925 h 6858000"/>
              <a:gd name="connsiteX582" fmla="*/ 2399523 w 7467600"/>
              <a:gd name="connsiteY582" fmla="*/ 1428234 h 6858000"/>
              <a:gd name="connsiteX583" fmla="*/ 2448558 w 7467600"/>
              <a:gd name="connsiteY583" fmla="*/ 1373435 h 6858000"/>
              <a:gd name="connsiteX584" fmla="*/ 2312521 w 7467600"/>
              <a:gd name="connsiteY584" fmla="*/ 1806140 h 6858000"/>
              <a:gd name="connsiteX585" fmla="*/ 2127533 w 7467600"/>
              <a:gd name="connsiteY585" fmla="*/ 2348380 h 6858000"/>
              <a:gd name="connsiteX586" fmla="*/ 2358080 w 7467600"/>
              <a:gd name="connsiteY586" fmla="*/ 1866134 h 6858000"/>
              <a:gd name="connsiteX587" fmla="*/ 2407436 w 7467600"/>
              <a:gd name="connsiteY587" fmla="*/ 1651070 h 6858000"/>
              <a:gd name="connsiteX588" fmla="*/ 2448558 w 7467600"/>
              <a:gd name="connsiteY588" fmla="*/ 1373435 h 6858000"/>
              <a:gd name="connsiteX589" fmla="*/ 278707 w 7467600"/>
              <a:gd name="connsiteY589" fmla="*/ 1352270 h 6858000"/>
              <a:gd name="connsiteX590" fmla="*/ 321570 w 7467600"/>
              <a:gd name="connsiteY590" fmla="*/ 1861610 h 6858000"/>
              <a:gd name="connsiteX591" fmla="*/ 294281 w 7467600"/>
              <a:gd name="connsiteY591" fmla="*/ 1440658 h 6858000"/>
              <a:gd name="connsiteX592" fmla="*/ 278707 w 7467600"/>
              <a:gd name="connsiteY592" fmla="*/ 1352270 h 6858000"/>
              <a:gd name="connsiteX593" fmla="*/ 1423821 w 7467600"/>
              <a:gd name="connsiteY593" fmla="*/ 1351958 h 6858000"/>
              <a:gd name="connsiteX594" fmla="*/ 1638521 w 7467600"/>
              <a:gd name="connsiteY594" fmla="*/ 1908470 h 6858000"/>
              <a:gd name="connsiteX595" fmla="*/ 1754199 w 7467600"/>
              <a:gd name="connsiteY595" fmla="*/ 2149284 h 6858000"/>
              <a:gd name="connsiteX596" fmla="*/ 1908359 w 7467600"/>
              <a:gd name="connsiteY596" fmla="*/ 2364988 h 6858000"/>
              <a:gd name="connsiteX597" fmla="*/ 1647661 w 7467600"/>
              <a:gd name="connsiteY597" fmla="*/ 1825945 h 6858000"/>
              <a:gd name="connsiteX598" fmla="*/ 1423821 w 7467600"/>
              <a:gd name="connsiteY598" fmla="*/ 1351958 h 6858000"/>
              <a:gd name="connsiteX599" fmla="*/ 1431890 w 7467600"/>
              <a:gd name="connsiteY599" fmla="*/ 1306475 h 6858000"/>
              <a:gd name="connsiteX600" fmla="*/ 1507597 w 7467600"/>
              <a:gd name="connsiteY600" fmla="*/ 1446132 h 6858000"/>
              <a:gd name="connsiteX601" fmla="*/ 1674586 w 7467600"/>
              <a:gd name="connsiteY601" fmla="*/ 1813832 h 6858000"/>
              <a:gd name="connsiteX602" fmla="*/ 1815950 w 7467600"/>
              <a:gd name="connsiteY602" fmla="*/ 2128564 h 6858000"/>
              <a:gd name="connsiteX603" fmla="*/ 1984242 w 7467600"/>
              <a:gd name="connsiteY603" fmla="*/ 2430829 h 6858000"/>
              <a:gd name="connsiteX604" fmla="*/ 2014023 w 7467600"/>
              <a:gd name="connsiteY604" fmla="*/ 2450995 h 6858000"/>
              <a:gd name="connsiteX605" fmla="*/ 1747337 w 7467600"/>
              <a:gd name="connsiteY605" fmla="*/ 1855264 h 6858000"/>
              <a:gd name="connsiteX606" fmla="*/ 1533749 w 7467600"/>
              <a:gd name="connsiteY606" fmla="*/ 1478656 h 6858000"/>
              <a:gd name="connsiteX607" fmla="*/ 1431890 w 7467600"/>
              <a:gd name="connsiteY607" fmla="*/ 1306475 h 6858000"/>
              <a:gd name="connsiteX608" fmla="*/ 5052692 w 7467600"/>
              <a:gd name="connsiteY608" fmla="*/ 1292994 h 6858000"/>
              <a:gd name="connsiteX609" fmla="*/ 5200661 w 7467600"/>
              <a:gd name="connsiteY609" fmla="*/ 1635186 h 6858000"/>
              <a:gd name="connsiteX610" fmla="*/ 5297138 w 7467600"/>
              <a:gd name="connsiteY610" fmla="*/ 1906351 h 6858000"/>
              <a:gd name="connsiteX611" fmla="*/ 5052692 w 7467600"/>
              <a:gd name="connsiteY611" fmla="*/ 1292994 h 6858000"/>
              <a:gd name="connsiteX612" fmla="*/ 5009948 w 7467600"/>
              <a:gd name="connsiteY612" fmla="*/ 1273619 h 6858000"/>
              <a:gd name="connsiteX613" fmla="*/ 5121777 w 7467600"/>
              <a:gd name="connsiteY613" fmla="*/ 1654213 h 6858000"/>
              <a:gd name="connsiteX614" fmla="*/ 5293545 w 7467600"/>
              <a:gd name="connsiteY614" fmla="*/ 2072247 h 6858000"/>
              <a:gd name="connsiteX615" fmla="*/ 5294042 w 7467600"/>
              <a:gd name="connsiteY615" fmla="*/ 2065019 h 6858000"/>
              <a:gd name="connsiteX616" fmla="*/ 5171936 w 7467600"/>
              <a:gd name="connsiteY616" fmla="*/ 1647613 h 6858000"/>
              <a:gd name="connsiteX617" fmla="*/ 5009948 w 7467600"/>
              <a:gd name="connsiteY617" fmla="*/ 1273619 h 6858000"/>
              <a:gd name="connsiteX618" fmla="*/ 655236 w 7467600"/>
              <a:gd name="connsiteY618" fmla="*/ 1268632 h 6858000"/>
              <a:gd name="connsiteX619" fmla="*/ 839521 w 7467600"/>
              <a:gd name="connsiteY619" fmla="*/ 1685315 h 6858000"/>
              <a:gd name="connsiteX620" fmla="*/ 1109416 w 7467600"/>
              <a:gd name="connsiteY620" fmla="*/ 2061663 h 6858000"/>
              <a:gd name="connsiteX621" fmla="*/ 1298300 w 7467600"/>
              <a:gd name="connsiteY621" fmla="*/ 2247742 h 6858000"/>
              <a:gd name="connsiteX622" fmla="*/ 1125871 w 7467600"/>
              <a:gd name="connsiteY622" fmla="*/ 1989513 h 6858000"/>
              <a:gd name="connsiteX623" fmla="*/ 981574 w 7467600"/>
              <a:gd name="connsiteY623" fmla="*/ 1783157 h 6858000"/>
              <a:gd name="connsiteX624" fmla="*/ 922198 w 7467600"/>
              <a:gd name="connsiteY624" fmla="*/ 1677437 h 6858000"/>
              <a:gd name="connsiteX625" fmla="*/ 869293 w 7467600"/>
              <a:gd name="connsiteY625" fmla="*/ 1583214 h 6858000"/>
              <a:gd name="connsiteX626" fmla="*/ 751431 w 7467600"/>
              <a:gd name="connsiteY626" fmla="*/ 1405731 h 6858000"/>
              <a:gd name="connsiteX627" fmla="*/ 655236 w 7467600"/>
              <a:gd name="connsiteY627" fmla="*/ 1268632 h 6858000"/>
              <a:gd name="connsiteX628" fmla="*/ 6516292 w 7467600"/>
              <a:gd name="connsiteY628" fmla="*/ 1263064 h 6858000"/>
              <a:gd name="connsiteX629" fmla="*/ 5736320 w 7467600"/>
              <a:gd name="connsiteY629" fmla="*/ 1501803 h 6858000"/>
              <a:gd name="connsiteX630" fmla="*/ 6516292 w 7467600"/>
              <a:gd name="connsiteY630" fmla="*/ 1263064 h 6858000"/>
              <a:gd name="connsiteX631" fmla="*/ 291466 w 7467600"/>
              <a:gd name="connsiteY631" fmla="*/ 1250369 h 6858000"/>
              <a:gd name="connsiteX632" fmla="*/ 323180 w 7467600"/>
              <a:gd name="connsiteY632" fmla="*/ 1435283 h 6858000"/>
              <a:gd name="connsiteX633" fmla="*/ 349381 w 7467600"/>
              <a:gd name="connsiteY633" fmla="*/ 1875041 h 6858000"/>
              <a:gd name="connsiteX634" fmla="*/ 374363 w 7467600"/>
              <a:gd name="connsiteY634" fmla="*/ 1506494 h 6858000"/>
              <a:gd name="connsiteX635" fmla="*/ 302168 w 7467600"/>
              <a:gd name="connsiteY635" fmla="*/ 1274495 h 6858000"/>
              <a:gd name="connsiteX636" fmla="*/ 291466 w 7467600"/>
              <a:gd name="connsiteY636" fmla="*/ 1250369 h 6858000"/>
              <a:gd name="connsiteX637" fmla="*/ 678222 w 7467600"/>
              <a:gd name="connsiteY637" fmla="*/ 1248670 h 6858000"/>
              <a:gd name="connsiteX638" fmla="*/ 775536 w 7467600"/>
              <a:gd name="connsiteY638" fmla="*/ 1388015 h 6858000"/>
              <a:gd name="connsiteX639" fmla="*/ 894529 w 7467600"/>
              <a:gd name="connsiteY639" fmla="*/ 1567739 h 6858000"/>
              <a:gd name="connsiteX640" fmla="*/ 948000 w 7467600"/>
              <a:gd name="connsiteY640" fmla="*/ 1663088 h 6858000"/>
              <a:gd name="connsiteX641" fmla="*/ 1006812 w 7467600"/>
              <a:gd name="connsiteY641" fmla="*/ 1767683 h 6858000"/>
              <a:gd name="connsiteX642" fmla="*/ 1149133 w 7467600"/>
              <a:gd name="connsiteY642" fmla="*/ 1971513 h 6858000"/>
              <a:gd name="connsiteX643" fmla="*/ 1333952 w 7467600"/>
              <a:gd name="connsiteY643" fmla="*/ 2251620 h 6858000"/>
              <a:gd name="connsiteX644" fmla="*/ 1337329 w 7467600"/>
              <a:gd name="connsiteY644" fmla="*/ 2258350 h 6858000"/>
              <a:gd name="connsiteX645" fmla="*/ 1014726 w 7467600"/>
              <a:gd name="connsiteY645" fmla="*/ 1615556 h 6858000"/>
              <a:gd name="connsiteX646" fmla="*/ 678222 w 7467600"/>
              <a:gd name="connsiteY646" fmla="*/ 1248670 h 6858000"/>
              <a:gd name="connsiteX647" fmla="*/ 6691602 w 7467600"/>
              <a:gd name="connsiteY647" fmla="*/ 1140573 h 6858000"/>
              <a:gd name="connsiteX648" fmla="*/ 6571100 w 7467600"/>
              <a:gd name="connsiteY648" fmla="*/ 1183662 h 6858000"/>
              <a:gd name="connsiteX649" fmla="*/ 6241687 w 7467600"/>
              <a:gd name="connsiteY649" fmla="*/ 1257600 h 6858000"/>
              <a:gd name="connsiteX650" fmla="*/ 5693009 w 7467600"/>
              <a:gd name="connsiteY650" fmla="*/ 1478256 h 6858000"/>
              <a:gd name="connsiteX651" fmla="*/ 6548420 w 7467600"/>
              <a:gd name="connsiteY651" fmla="*/ 1214599 h 6858000"/>
              <a:gd name="connsiteX652" fmla="*/ 6605473 w 7467600"/>
              <a:gd name="connsiteY652" fmla="*/ 1184686 h 6858000"/>
              <a:gd name="connsiteX653" fmla="*/ 6691602 w 7467600"/>
              <a:gd name="connsiteY653" fmla="*/ 1140573 h 6858000"/>
              <a:gd name="connsiteX654" fmla="*/ 4002475 w 7467600"/>
              <a:gd name="connsiteY654" fmla="*/ 1037802 h 6858000"/>
              <a:gd name="connsiteX655" fmla="*/ 4000324 w 7467600"/>
              <a:gd name="connsiteY655" fmla="*/ 1039362 h 6858000"/>
              <a:gd name="connsiteX656" fmla="*/ 4002862 w 7467600"/>
              <a:gd name="connsiteY656" fmla="*/ 1042866 h 6858000"/>
              <a:gd name="connsiteX657" fmla="*/ 4002475 w 7467600"/>
              <a:gd name="connsiteY657" fmla="*/ 1037802 h 6858000"/>
              <a:gd name="connsiteX658" fmla="*/ 506322 w 7467600"/>
              <a:gd name="connsiteY658" fmla="*/ 1020997 h 6858000"/>
              <a:gd name="connsiteX659" fmla="*/ 533068 w 7467600"/>
              <a:gd name="connsiteY659" fmla="*/ 1029409 h 6858000"/>
              <a:gd name="connsiteX660" fmla="*/ 1232525 w 7467600"/>
              <a:gd name="connsiteY660" fmla="*/ 1804675 h 6858000"/>
              <a:gd name="connsiteX661" fmla="*/ 1388858 w 7467600"/>
              <a:gd name="connsiteY661" fmla="*/ 2368011 h 6858000"/>
              <a:gd name="connsiteX662" fmla="*/ 1384098 w 7467600"/>
              <a:gd name="connsiteY662" fmla="*/ 2378125 h 6858000"/>
              <a:gd name="connsiteX663" fmla="*/ 1425393 w 7467600"/>
              <a:gd name="connsiteY663" fmla="*/ 2589124 h 6858000"/>
              <a:gd name="connsiteX664" fmla="*/ 1424001 w 7467600"/>
              <a:gd name="connsiteY664" fmla="*/ 2597541 h 6858000"/>
              <a:gd name="connsiteX665" fmla="*/ 2152729 w 7467600"/>
              <a:gd name="connsiteY665" fmla="*/ 2864487 h 6858000"/>
              <a:gd name="connsiteX666" fmla="*/ 2020609 w 7467600"/>
              <a:gd name="connsiteY666" fmla="*/ 2539671 h 6858000"/>
              <a:gd name="connsiteX667" fmla="*/ 2018920 w 7467600"/>
              <a:gd name="connsiteY667" fmla="*/ 2536309 h 6858000"/>
              <a:gd name="connsiteX668" fmla="*/ 1342441 w 7467600"/>
              <a:gd name="connsiteY668" fmla="*/ 1173017 h 6858000"/>
              <a:gd name="connsiteX669" fmla="*/ 1367925 w 7467600"/>
              <a:gd name="connsiteY669" fmla="*/ 1135648 h 6858000"/>
              <a:gd name="connsiteX670" fmla="*/ 1771401 w 7467600"/>
              <a:gd name="connsiteY670" fmla="*/ 1806673 h 6858000"/>
              <a:gd name="connsiteX671" fmla="*/ 1972385 w 7467600"/>
              <a:gd name="connsiteY671" fmla="*/ 2198735 h 6858000"/>
              <a:gd name="connsiteX672" fmla="*/ 2040892 w 7467600"/>
              <a:gd name="connsiteY672" fmla="*/ 2405205 h 6858000"/>
              <a:gd name="connsiteX673" fmla="*/ 2131689 w 7467600"/>
              <a:gd name="connsiteY673" fmla="*/ 1936926 h 6858000"/>
              <a:gd name="connsiteX674" fmla="*/ 2454820 w 7467600"/>
              <a:gd name="connsiteY674" fmla="*/ 1248808 h 6858000"/>
              <a:gd name="connsiteX675" fmla="*/ 2492512 w 7467600"/>
              <a:gd name="connsiteY675" fmla="*/ 1302920 h 6858000"/>
              <a:gd name="connsiteX676" fmla="*/ 2081216 w 7467600"/>
              <a:gd name="connsiteY676" fmla="*/ 2527513 h 6858000"/>
              <a:gd name="connsiteX677" fmla="*/ 2081211 w 7467600"/>
              <a:gd name="connsiteY677" fmla="*/ 2528916 h 6858000"/>
              <a:gd name="connsiteX678" fmla="*/ 2199067 w 7467600"/>
              <a:gd name="connsiteY678" fmla="*/ 2884061 h 6858000"/>
              <a:gd name="connsiteX679" fmla="*/ 3192586 w 7467600"/>
              <a:gd name="connsiteY679" fmla="*/ 3411496 h 6858000"/>
              <a:gd name="connsiteX680" fmla="*/ 3182620 w 7467600"/>
              <a:gd name="connsiteY680" fmla="*/ 3483279 h 6858000"/>
              <a:gd name="connsiteX681" fmla="*/ 2435119 w 7467600"/>
              <a:gd name="connsiteY681" fmla="*/ 3080173 h 6858000"/>
              <a:gd name="connsiteX682" fmla="*/ 2410152 w 7467600"/>
              <a:gd name="connsiteY682" fmla="*/ 3063751 h 6858000"/>
              <a:gd name="connsiteX683" fmla="*/ 2408099 w 7467600"/>
              <a:gd name="connsiteY683" fmla="*/ 3064403 h 6858000"/>
              <a:gd name="connsiteX684" fmla="*/ 2407218 w 7467600"/>
              <a:gd name="connsiteY684" fmla="*/ 3070324 h 6858000"/>
              <a:gd name="connsiteX685" fmla="*/ 2380138 w 7467600"/>
              <a:gd name="connsiteY685" fmla="*/ 3099341 h 6858000"/>
              <a:gd name="connsiteX686" fmla="*/ 1765923 w 7467600"/>
              <a:gd name="connsiteY686" fmla="*/ 3581043 h 6858000"/>
              <a:gd name="connsiteX687" fmla="*/ 1702258 w 7467600"/>
              <a:gd name="connsiteY687" fmla="*/ 3612286 h 6858000"/>
              <a:gd name="connsiteX688" fmla="*/ 1538370 w 7467600"/>
              <a:gd name="connsiteY688" fmla="*/ 3811804 h 6858000"/>
              <a:gd name="connsiteX689" fmla="*/ 542867 w 7467600"/>
              <a:gd name="connsiteY689" fmla="*/ 4944092 h 6858000"/>
              <a:gd name="connsiteX690" fmla="*/ 515800 w 7467600"/>
              <a:gd name="connsiteY690" fmla="*/ 4862180 h 6858000"/>
              <a:gd name="connsiteX691" fmla="*/ 909145 w 7467600"/>
              <a:gd name="connsiteY691" fmla="*/ 4199225 h 6858000"/>
              <a:gd name="connsiteX692" fmla="*/ 1214067 w 7467600"/>
              <a:gd name="connsiteY692" fmla="*/ 3908561 h 6858000"/>
              <a:gd name="connsiteX693" fmla="*/ 640967 w 7467600"/>
              <a:gd name="connsiteY693" fmla="*/ 4105601 h 6858000"/>
              <a:gd name="connsiteX694" fmla="*/ 112563 w 7467600"/>
              <a:gd name="connsiteY694" fmla="*/ 4396952 h 6858000"/>
              <a:gd name="connsiteX695" fmla="*/ 0 w 7467600"/>
              <a:gd name="connsiteY695" fmla="*/ 4466006 h 6858000"/>
              <a:gd name="connsiteX696" fmla="*/ 0 w 7467600"/>
              <a:gd name="connsiteY696" fmla="*/ 4233763 h 6858000"/>
              <a:gd name="connsiteX697" fmla="*/ 36881 w 7467600"/>
              <a:gd name="connsiteY697" fmla="*/ 4200118 h 6858000"/>
              <a:gd name="connsiteX698" fmla="*/ 910534 w 7467600"/>
              <a:gd name="connsiteY698" fmla="*/ 3629753 h 6858000"/>
              <a:gd name="connsiteX699" fmla="*/ 1578717 w 7467600"/>
              <a:gd name="connsiteY699" fmla="*/ 3575982 h 6858000"/>
              <a:gd name="connsiteX700" fmla="*/ 2338780 w 7467600"/>
              <a:gd name="connsiteY700" fmla="*/ 3033725 h 6858000"/>
              <a:gd name="connsiteX701" fmla="*/ 1807991 w 7467600"/>
              <a:gd name="connsiteY701" fmla="*/ 2807184 h 6858000"/>
              <a:gd name="connsiteX702" fmla="*/ 1416358 w 7467600"/>
              <a:gd name="connsiteY702" fmla="*/ 3112571 h 6858000"/>
              <a:gd name="connsiteX703" fmla="*/ 939066 w 7467600"/>
              <a:gd name="connsiteY703" fmla="*/ 3378798 h 6858000"/>
              <a:gd name="connsiteX704" fmla="*/ 115099 w 7467600"/>
              <a:gd name="connsiteY704" fmla="*/ 3607650 h 6858000"/>
              <a:gd name="connsiteX705" fmla="*/ 97284 w 7467600"/>
              <a:gd name="connsiteY705" fmla="*/ 3520393 h 6858000"/>
              <a:gd name="connsiteX706" fmla="*/ 922050 w 7467600"/>
              <a:gd name="connsiteY706" fmla="*/ 3074867 h 6858000"/>
              <a:gd name="connsiteX707" fmla="*/ 1405265 w 7467600"/>
              <a:gd name="connsiteY707" fmla="*/ 3016319 h 6858000"/>
              <a:gd name="connsiteX708" fmla="*/ 1407512 w 7467600"/>
              <a:gd name="connsiteY708" fmla="*/ 3018001 h 6858000"/>
              <a:gd name="connsiteX709" fmla="*/ 1726266 w 7467600"/>
              <a:gd name="connsiteY709" fmla="*/ 2777274 h 6858000"/>
              <a:gd name="connsiteX710" fmla="*/ 625390 w 7467600"/>
              <a:gd name="connsiteY710" fmla="*/ 2514541 h 6858000"/>
              <a:gd name="connsiteX711" fmla="*/ 619799 w 7467600"/>
              <a:gd name="connsiteY711" fmla="*/ 2527180 h 6858000"/>
              <a:gd name="connsiteX712" fmla="*/ 310030 w 7467600"/>
              <a:gd name="connsiteY712" fmla="*/ 2771818 h 6858000"/>
              <a:gd name="connsiteX713" fmla="*/ 173877 w 7467600"/>
              <a:gd name="connsiteY713" fmla="*/ 2937056 h 6858000"/>
              <a:gd name="connsiteX714" fmla="*/ 77889 w 7467600"/>
              <a:gd name="connsiteY714" fmla="*/ 3138440 h 6858000"/>
              <a:gd name="connsiteX715" fmla="*/ 0 w 7467600"/>
              <a:gd name="connsiteY715" fmla="*/ 3271395 h 6858000"/>
              <a:gd name="connsiteX716" fmla="*/ 0 w 7467600"/>
              <a:gd name="connsiteY716" fmla="*/ 3153002 h 6858000"/>
              <a:gd name="connsiteX717" fmla="*/ 2386 w 7467600"/>
              <a:gd name="connsiteY717" fmla="*/ 3149203 h 6858000"/>
              <a:gd name="connsiteX718" fmla="*/ 89753 w 7467600"/>
              <a:gd name="connsiteY718" fmla="*/ 2987702 h 6858000"/>
              <a:gd name="connsiteX719" fmla="*/ 76869 w 7467600"/>
              <a:gd name="connsiteY719" fmla="*/ 3005404 h 6858000"/>
              <a:gd name="connsiteX720" fmla="*/ 32049 w 7467600"/>
              <a:gd name="connsiteY720" fmla="*/ 3065814 h 6858000"/>
              <a:gd name="connsiteX721" fmla="*/ 0 w 7467600"/>
              <a:gd name="connsiteY721" fmla="*/ 3108744 h 6858000"/>
              <a:gd name="connsiteX722" fmla="*/ 0 w 7467600"/>
              <a:gd name="connsiteY722" fmla="*/ 3058059 h 6858000"/>
              <a:gd name="connsiteX723" fmla="*/ 7610 w 7467600"/>
              <a:gd name="connsiteY723" fmla="*/ 3047889 h 6858000"/>
              <a:gd name="connsiteX724" fmla="*/ 52419 w 7467600"/>
              <a:gd name="connsiteY724" fmla="*/ 2987479 h 6858000"/>
              <a:gd name="connsiteX725" fmla="*/ 59142 w 7467600"/>
              <a:gd name="connsiteY725" fmla="*/ 2978488 h 6858000"/>
              <a:gd name="connsiteX726" fmla="*/ 0 w 7467600"/>
              <a:gd name="connsiteY726" fmla="*/ 3015334 h 6858000"/>
              <a:gd name="connsiteX727" fmla="*/ 0 w 7467600"/>
              <a:gd name="connsiteY727" fmla="*/ 2914286 h 6858000"/>
              <a:gd name="connsiteX728" fmla="*/ 36383 w 7467600"/>
              <a:gd name="connsiteY728" fmla="*/ 2901128 h 6858000"/>
              <a:gd name="connsiteX729" fmla="*/ 156329 w 7467600"/>
              <a:gd name="connsiteY729" fmla="*/ 2840533 h 6858000"/>
              <a:gd name="connsiteX730" fmla="*/ 358355 w 7467600"/>
              <a:gd name="connsiteY730" fmla="*/ 2620471 h 6858000"/>
              <a:gd name="connsiteX731" fmla="*/ 510577 w 7467600"/>
              <a:gd name="connsiteY731" fmla="*/ 2501244 h 6858000"/>
              <a:gd name="connsiteX732" fmla="*/ 211967 w 7467600"/>
              <a:gd name="connsiteY732" fmla="*/ 2479171 h 6858000"/>
              <a:gd name="connsiteX733" fmla="*/ 0 w 7467600"/>
              <a:gd name="connsiteY733" fmla="*/ 2476398 h 6858000"/>
              <a:gd name="connsiteX734" fmla="*/ 0 w 7467600"/>
              <a:gd name="connsiteY734" fmla="*/ 2389189 h 6858000"/>
              <a:gd name="connsiteX735" fmla="*/ 103062 w 7467600"/>
              <a:gd name="connsiteY735" fmla="*/ 2389518 h 6858000"/>
              <a:gd name="connsiteX736" fmla="*/ 510734 w 7467600"/>
              <a:gd name="connsiteY736" fmla="*/ 2416201 h 6858000"/>
              <a:gd name="connsiteX737" fmla="*/ 279257 w 7467600"/>
              <a:gd name="connsiteY737" fmla="*/ 2092102 h 6858000"/>
              <a:gd name="connsiteX738" fmla="*/ 65265 w 7467600"/>
              <a:gd name="connsiteY738" fmla="*/ 2006049 h 6858000"/>
              <a:gd name="connsiteX739" fmla="*/ 0 w 7467600"/>
              <a:gd name="connsiteY739" fmla="*/ 1982532 h 6858000"/>
              <a:gd name="connsiteX740" fmla="*/ 0 w 7467600"/>
              <a:gd name="connsiteY740" fmla="*/ 1912789 h 6858000"/>
              <a:gd name="connsiteX741" fmla="*/ 97460 w 7467600"/>
              <a:gd name="connsiteY741" fmla="*/ 1953725 h 6858000"/>
              <a:gd name="connsiteX742" fmla="*/ 221272 w 7467600"/>
              <a:gd name="connsiteY742" fmla="*/ 1980766 h 6858000"/>
              <a:gd name="connsiteX743" fmla="*/ 116765 w 7467600"/>
              <a:gd name="connsiteY743" fmla="*/ 1911033 h 6858000"/>
              <a:gd name="connsiteX744" fmla="*/ 16405 w 7467600"/>
              <a:gd name="connsiteY744" fmla="*/ 1803412 h 6858000"/>
              <a:gd name="connsiteX745" fmla="*/ 0 w 7467600"/>
              <a:gd name="connsiteY745" fmla="*/ 1784777 h 6858000"/>
              <a:gd name="connsiteX746" fmla="*/ 0 w 7467600"/>
              <a:gd name="connsiteY746" fmla="*/ 1740082 h 6858000"/>
              <a:gd name="connsiteX747" fmla="*/ 39394 w 7467600"/>
              <a:gd name="connsiteY747" fmla="*/ 1784856 h 6858000"/>
              <a:gd name="connsiteX748" fmla="*/ 135813 w 7467600"/>
              <a:gd name="connsiteY748" fmla="*/ 1888838 h 6858000"/>
              <a:gd name="connsiteX749" fmla="*/ 242575 w 7467600"/>
              <a:gd name="connsiteY749" fmla="*/ 1958841 h 6858000"/>
              <a:gd name="connsiteX750" fmla="*/ 82197 w 7467600"/>
              <a:gd name="connsiteY750" fmla="*/ 1754826 h 6858000"/>
              <a:gd name="connsiteX751" fmla="*/ 0 w 7467600"/>
              <a:gd name="connsiteY751" fmla="*/ 1679650 h 6858000"/>
              <a:gd name="connsiteX752" fmla="*/ 0 w 7467600"/>
              <a:gd name="connsiteY752" fmla="*/ 1602463 h 6858000"/>
              <a:gd name="connsiteX753" fmla="*/ 84689 w 7467600"/>
              <a:gd name="connsiteY753" fmla="*/ 1677442 h 6858000"/>
              <a:gd name="connsiteX754" fmla="*/ 298437 w 7467600"/>
              <a:gd name="connsiteY754" fmla="*/ 1968019 h 6858000"/>
              <a:gd name="connsiteX755" fmla="*/ 227269 w 7467600"/>
              <a:gd name="connsiteY755" fmla="*/ 1114064 h 6858000"/>
              <a:gd name="connsiteX756" fmla="*/ 248003 w 7467600"/>
              <a:gd name="connsiteY756" fmla="*/ 1089613 h 6858000"/>
              <a:gd name="connsiteX757" fmla="*/ 427020 w 7467600"/>
              <a:gd name="connsiteY757" fmla="*/ 1619803 h 6858000"/>
              <a:gd name="connsiteX758" fmla="*/ 340345 w 7467600"/>
              <a:gd name="connsiteY758" fmla="*/ 2027739 h 6858000"/>
              <a:gd name="connsiteX759" fmla="*/ 360865 w 7467600"/>
              <a:gd name="connsiteY759" fmla="*/ 2044827 h 6858000"/>
              <a:gd name="connsiteX760" fmla="*/ 560414 w 7467600"/>
              <a:gd name="connsiteY760" fmla="*/ 2421457 h 6858000"/>
              <a:gd name="connsiteX761" fmla="*/ 1359703 w 7467600"/>
              <a:gd name="connsiteY761" fmla="*/ 2578554 h 6858000"/>
              <a:gd name="connsiteX762" fmla="*/ 1359422 w 7467600"/>
              <a:gd name="connsiteY762" fmla="*/ 2577994 h 6858000"/>
              <a:gd name="connsiteX763" fmla="*/ 828701 w 7467600"/>
              <a:gd name="connsiteY763" fmla="*/ 1839520 h 6858000"/>
              <a:gd name="connsiteX764" fmla="*/ 494427 w 7467600"/>
              <a:gd name="connsiteY764" fmla="*/ 1092333 h 6858000"/>
              <a:gd name="connsiteX765" fmla="*/ 506322 w 7467600"/>
              <a:gd name="connsiteY765" fmla="*/ 1020997 h 6858000"/>
              <a:gd name="connsiteX766" fmla="*/ 4570198 w 7467600"/>
              <a:gd name="connsiteY766" fmla="*/ 978081 h 6858000"/>
              <a:gd name="connsiteX767" fmla="*/ 4523691 w 7467600"/>
              <a:gd name="connsiteY767" fmla="*/ 1127776 h 6858000"/>
              <a:gd name="connsiteX768" fmla="*/ 4509875 w 7467600"/>
              <a:gd name="connsiteY768" fmla="*/ 1167552 h 6858000"/>
              <a:gd name="connsiteX769" fmla="*/ 4478168 w 7467600"/>
              <a:gd name="connsiteY769" fmla="*/ 1260735 h 6858000"/>
              <a:gd name="connsiteX770" fmla="*/ 4409309 w 7467600"/>
              <a:gd name="connsiteY770" fmla="*/ 1666996 h 6858000"/>
              <a:gd name="connsiteX771" fmla="*/ 4370031 w 7467600"/>
              <a:gd name="connsiteY771" fmla="*/ 1955666 h 6858000"/>
              <a:gd name="connsiteX772" fmla="*/ 4570198 w 7467600"/>
              <a:gd name="connsiteY772" fmla="*/ 978081 h 6858000"/>
              <a:gd name="connsiteX773" fmla="*/ 4557898 w 7467600"/>
              <a:gd name="connsiteY773" fmla="*/ 900011 h 6858000"/>
              <a:gd name="connsiteX774" fmla="*/ 4344840 w 7467600"/>
              <a:gd name="connsiteY774" fmla="*/ 1922038 h 6858000"/>
              <a:gd name="connsiteX775" fmla="*/ 4378710 w 7467600"/>
              <a:gd name="connsiteY775" fmla="*/ 1665516 h 6858000"/>
              <a:gd name="connsiteX776" fmla="*/ 4448798 w 7467600"/>
              <a:gd name="connsiteY776" fmla="*/ 1253024 h 6858000"/>
              <a:gd name="connsiteX777" fmla="*/ 4480315 w 7467600"/>
              <a:gd name="connsiteY777" fmla="*/ 1158454 h 6858000"/>
              <a:gd name="connsiteX778" fmla="*/ 4494133 w 7467600"/>
              <a:gd name="connsiteY778" fmla="*/ 1118676 h 6858000"/>
              <a:gd name="connsiteX779" fmla="*/ 4557898 w 7467600"/>
              <a:gd name="connsiteY779" fmla="*/ 900011 h 6858000"/>
              <a:gd name="connsiteX780" fmla="*/ 5870151 w 7467600"/>
              <a:gd name="connsiteY780" fmla="*/ 898890 h 6858000"/>
              <a:gd name="connsiteX781" fmla="*/ 5861335 w 7467600"/>
              <a:gd name="connsiteY781" fmla="*/ 899177 h 6858000"/>
              <a:gd name="connsiteX782" fmla="*/ 5843702 w 7467600"/>
              <a:gd name="connsiteY782" fmla="*/ 899748 h 6858000"/>
              <a:gd name="connsiteX783" fmla="*/ 5651107 w 7467600"/>
              <a:gd name="connsiteY783" fmla="*/ 920306 h 6858000"/>
              <a:gd name="connsiteX784" fmla="*/ 5459407 w 7467600"/>
              <a:gd name="connsiteY784" fmla="*/ 940975 h 6858000"/>
              <a:gd name="connsiteX785" fmla="*/ 5374846 w 7467600"/>
              <a:gd name="connsiteY785" fmla="*/ 941988 h 6858000"/>
              <a:gd name="connsiteX786" fmla="*/ 5256105 w 7467600"/>
              <a:gd name="connsiteY786" fmla="*/ 945632 h 6858000"/>
              <a:gd name="connsiteX787" fmla="*/ 5107071 w 7467600"/>
              <a:gd name="connsiteY787" fmla="*/ 969720 h 6858000"/>
              <a:gd name="connsiteX788" fmla="*/ 4998681 w 7467600"/>
              <a:gd name="connsiteY788" fmla="*/ 988771 h 6858000"/>
              <a:gd name="connsiteX789" fmla="*/ 5870151 w 7467600"/>
              <a:gd name="connsiteY789" fmla="*/ 898890 h 6858000"/>
              <a:gd name="connsiteX790" fmla="*/ 5504425 w 7467600"/>
              <a:gd name="connsiteY790" fmla="*/ 848067 h 6858000"/>
              <a:gd name="connsiteX791" fmla="*/ 4968849 w 7467600"/>
              <a:gd name="connsiteY791" fmla="*/ 962318 h 6858000"/>
              <a:gd name="connsiteX792" fmla="*/ 5104039 w 7467600"/>
              <a:gd name="connsiteY792" fmla="*/ 940634 h 6858000"/>
              <a:gd name="connsiteX793" fmla="*/ 5256311 w 7467600"/>
              <a:gd name="connsiteY793" fmla="*/ 916490 h 6858000"/>
              <a:gd name="connsiteX794" fmla="*/ 5377381 w 7467600"/>
              <a:gd name="connsiteY794" fmla="*/ 912671 h 6858000"/>
              <a:gd name="connsiteX795" fmla="*/ 5460148 w 7467600"/>
              <a:gd name="connsiteY795" fmla="*/ 911442 h 6858000"/>
              <a:gd name="connsiteX796" fmla="*/ 5648971 w 7467600"/>
              <a:gd name="connsiteY796" fmla="*/ 891331 h 6858000"/>
              <a:gd name="connsiteX797" fmla="*/ 5844807 w 7467600"/>
              <a:gd name="connsiteY797" fmla="*/ 870718 h 6858000"/>
              <a:gd name="connsiteX798" fmla="*/ 5862975 w 7467600"/>
              <a:gd name="connsiteY798" fmla="*/ 869756 h 6858000"/>
              <a:gd name="connsiteX799" fmla="*/ 5920887 w 7467600"/>
              <a:gd name="connsiteY799" fmla="*/ 865929 h 6858000"/>
              <a:gd name="connsiteX800" fmla="*/ 5504425 w 7467600"/>
              <a:gd name="connsiteY800" fmla="*/ 848067 h 6858000"/>
              <a:gd name="connsiteX801" fmla="*/ 3607114 w 7467600"/>
              <a:gd name="connsiteY801" fmla="*/ 467441 h 6858000"/>
              <a:gd name="connsiteX802" fmla="*/ 3296242 w 7467600"/>
              <a:gd name="connsiteY802" fmla="*/ 807991 h 6858000"/>
              <a:gd name="connsiteX803" fmla="*/ 3174674 w 7467600"/>
              <a:gd name="connsiteY803" fmla="*/ 919759 h 6858000"/>
              <a:gd name="connsiteX804" fmla="*/ 3042978 w 7467600"/>
              <a:gd name="connsiteY804" fmla="*/ 1054894 h 6858000"/>
              <a:gd name="connsiteX805" fmla="*/ 2968914 w 7467600"/>
              <a:gd name="connsiteY805" fmla="*/ 1133756 h 6858000"/>
              <a:gd name="connsiteX806" fmla="*/ 3103823 w 7467600"/>
              <a:gd name="connsiteY806" fmla="*/ 1026814 h 6858000"/>
              <a:gd name="connsiteX807" fmla="*/ 3607114 w 7467600"/>
              <a:gd name="connsiteY807" fmla="*/ 467441 h 6858000"/>
              <a:gd name="connsiteX808" fmla="*/ 3744487 w 7467600"/>
              <a:gd name="connsiteY808" fmla="*/ 383136 h 6858000"/>
              <a:gd name="connsiteX809" fmla="*/ 3970213 w 7467600"/>
              <a:gd name="connsiteY809" fmla="*/ 995559 h 6858000"/>
              <a:gd name="connsiteX810" fmla="*/ 3744487 w 7467600"/>
              <a:gd name="connsiteY810" fmla="*/ 383136 h 6858000"/>
              <a:gd name="connsiteX811" fmla="*/ 3624562 w 7467600"/>
              <a:gd name="connsiteY811" fmla="*/ 367041 h 6858000"/>
              <a:gd name="connsiteX812" fmla="*/ 3489712 w 7467600"/>
              <a:gd name="connsiteY812" fmla="*/ 485386 h 6858000"/>
              <a:gd name="connsiteX813" fmla="*/ 3182994 w 7467600"/>
              <a:gd name="connsiteY813" fmla="*/ 828265 h 6858000"/>
              <a:gd name="connsiteX814" fmla="*/ 2892114 w 7467600"/>
              <a:gd name="connsiteY814" fmla="*/ 1172635 h 6858000"/>
              <a:gd name="connsiteX815" fmla="*/ 3021459 w 7467600"/>
              <a:gd name="connsiteY815" fmla="*/ 1035385 h 6858000"/>
              <a:gd name="connsiteX816" fmla="*/ 3153873 w 7467600"/>
              <a:gd name="connsiteY816" fmla="*/ 898971 h 6858000"/>
              <a:gd name="connsiteX817" fmla="*/ 3276511 w 7467600"/>
              <a:gd name="connsiteY817" fmla="*/ 786423 h 6858000"/>
              <a:gd name="connsiteX818" fmla="*/ 3584154 w 7467600"/>
              <a:gd name="connsiteY818" fmla="*/ 448218 h 6858000"/>
              <a:gd name="connsiteX819" fmla="*/ 3624562 w 7467600"/>
              <a:gd name="connsiteY819" fmla="*/ 367041 h 6858000"/>
              <a:gd name="connsiteX820" fmla="*/ 3766672 w 7467600"/>
              <a:gd name="connsiteY820" fmla="*/ 359429 h 6858000"/>
              <a:gd name="connsiteX821" fmla="*/ 3996338 w 7467600"/>
              <a:gd name="connsiteY821" fmla="*/ 968237 h 6858000"/>
              <a:gd name="connsiteX822" fmla="*/ 3766672 w 7467600"/>
              <a:gd name="connsiteY822" fmla="*/ 359429 h 6858000"/>
              <a:gd name="connsiteX823" fmla="*/ 5805386 w 7467600"/>
              <a:gd name="connsiteY823" fmla="*/ 239240 h 6858000"/>
              <a:gd name="connsiteX824" fmla="*/ 5736947 w 7467600"/>
              <a:gd name="connsiteY824" fmla="*/ 261367 h 6858000"/>
              <a:gd name="connsiteX825" fmla="*/ 5427012 w 7467600"/>
              <a:gd name="connsiteY825" fmla="*/ 311272 h 6858000"/>
              <a:gd name="connsiteX826" fmla="*/ 5147818 w 7467600"/>
              <a:gd name="connsiteY826" fmla="*/ 322112 h 6858000"/>
              <a:gd name="connsiteX827" fmla="*/ 5060854 w 7467600"/>
              <a:gd name="connsiteY827" fmla="*/ 311882 h 6858000"/>
              <a:gd name="connsiteX828" fmla="*/ 4945989 w 7467600"/>
              <a:gd name="connsiteY828" fmla="*/ 300516 h 6858000"/>
              <a:gd name="connsiteX829" fmla="*/ 5410479 w 7467600"/>
              <a:gd name="connsiteY829" fmla="*/ 348434 h 6858000"/>
              <a:gd name="connsiteX830" fmla="*/ 5805386 w 7467600"/>
              <a:gd name="connsiteY830" fmla="*/ 239240 h 6858000"/>
              <a:gd name="connsiteX831" fmla="*/ 5905192 w 7467600"/>
              <a:gd name="connsiteY831" fmla="*/ 163079 h 6858000"/>
              <a:gd name="connsiteX832" fmla="*/ 5865655 w 7467600"/>
              <a:gd name="connsiteY832" fmla="*/ 171901 h 6858000"/>
              <a:gd name="connsiteX833" fmla="*/ 5259740 w 7467600"/>
              <a:gd name="connsiteY833" fmla="*/ 257013 h 6858000"/>
              <a:gd name="connsiteX834" fmla="*/ 5208466 w 7467600"/>
              <a:gd name="connsiteY834" fmla="*/ 257550 h 6858000"/>
              <a:gd name="connsiteX835" fmla="*/ 4980204 w 7467600"/>
              <a:gd name="connsiteY835" fmla="*/ 271903 h 6858000"/>
              <a:gd name="connsiteX836" fmla="*/ 5068068 w 7467600"/>
              <a:gd name="connsiteY836" fmla="*/ 282244 h 6858000"/>
              <a:gd name="connsiteX837" fmla="*/ 5153231 w 7467600"/>
              <a:gd name="connsiteY837" fmla="*/ 292240 h 6858000"/>
              <a:gd name="connsiteX838" fmla="*/ 5426491 w 7467600"/>
              <a:gd name="connsiteY838" fmla="*/ 281128 h 6858000"/>
              <a:gd name="connsiteX839" fmla="*/ 5731212 w 7467600"/>
              <a:gd name="connsiteY839" fmla="*/ 231951 h 6858000"/>
              <a:gd name="connsiteX840" fmla="*/ 5905192 w 7467600"/>
              <a:gd name="connsiteY840" fmla="*/ 163079 h 6858000"/>
              <a:gd name="connsiteX841" fmla="*/ 5944437 w 7467600"/>
              <a:gd name="connsiteY841" fmla="*/ 113829 h 6858000"/>
              <a:gd name="connsiteX842" fmla="*/ 5825032 w 7467600"/>
              <a:gd name="connsiteY842" fmla="*/ 146405 h 6858000"/>
              <a:gd name="connsiteX843" fmla="*/ 4955599 w 7467600"/>
              <a:gd name="connsiteY843" fmla="*/ 247008 h 6858000"/>
              <a:gd name="connsiteX844" fmla="*/ 5210104 w 7467600"/>
              <a:gd name="connsiteY844" fmla="*/ 228123 h 6858000"/>
              <a:gd name="connsiteX845" fmla="*/ 5261015 w 7467600"/>
              <a:gd name="connsiteY845" fmla="*/ 227087 h 6858000"/>
              <a:gd name="connsiteX846" fmla="*/ 5861181 w 7467600"/>
              <a:gd name="connsiteY846" fmla="*/ 143093 h 6858000"/>
              <a:gd name="connsiteX847" fmla="*/ 5961252 w 7467600"/>
              <a:gd name="connsiteY847" fmla="*/ 114820 h 6858000"/>
              <a:gd name="connsiteX848" fmla="*/ 5944437 w 7467600"/>
              <a:gd name="connsiteY848" fmla="*/ 113829 h 6858000"/>
              <a:gd name="connsiteX849" fmla="*/ 3882765 w 7467600"/>
              <a:gd name="connsiteY849" fmla="*/ 0 h 6858000"/>
              <a:gd name="connsiteX850" fmla="*/ 3995099 w 7467600"/>
              <a:gd name="connsiteY850" fmla="*/ 0 h 6858000"/>
              <a:gd name="connsiteX851" fmla="*/ 4163818 w 7467600"/>
              <a:gd name="connsiteY851" fmla="*/ 234104 h 6858000"/>
              <a:gd name="connsiteX852" fmla="*/ 4172099 w 7467600"/>
              <a:gd name="connsiteY852" fmla="*/ 234207 h 6858000"/>
              <a:gd name="connsiteX853" fmla="*/ 4784282 w 7467600"/>
              <a:gd name="connsiteY853" fmla="*/ 276561 h 6858000"/>
              <a:gd name="connsiteX854" fmla="*/ 4801687 w 7467600"/>
              <a:gd name="connsiteY854" fmla="*/ 267764 h 6858000"/>
              <a:gd name="connsiteX855" fmla="*/ 6082788 w 7467600"/>
              <a:gd name="connsiteY855" fmla="*/ 64119 h 6858000"/>
              <a:gd name="connsiteX856" fmla="*/ 6099442 w 7467600"/>
              <a:gd name="connsiteY856" fmla="*/ 82568 h 6858000"/>
              <a:gd name="connsiteX857" fmla="*/ 4804137 w 7467600"/>
              <a:gd name="connsiteY857" fmla="*/ 320931 h 6858000"/>
              <a:gd name="connsiteX858" fmla="*/ 4227047 w 7467600"/>
              <a:gd name="connsiteY858" fmla="*/ 313415 h 6858000"/>
              <a:gd name="connsiteX859" fmla="*/ 4346041 w 7467600"/>
              <a:gd name="connsiteY859" fmla="*/ 456086 h 6858000"/>
              <a:gd name="connsiteX860" fmla="*/ 4870967 w 7467600"/>
              <a:gd name="connsiteY860" fmla="*/ 963061 h 6858000"/>
              <a:gd name="connsiteX861" fmla="*/ 4889647 w 7467600"/>
              <a:gd name="connsiteY861" fmla="*/ 957147 h 6858000"/>
              <a:gd name="connsiteX862" fmla="*/ 5422504 w 7467600"/>
              <a:gd name="connsiteY862" fmla="*/ 805191 h 6858000"/>
              <a:gd name="connsiteX863" fmla="*/ 6087656 w 7467600"/>
              <a:gd name="connsiteY863" fmla="*/ 826703 h 6858000"/>
              <a:gd name="connsiteX864" fmla="*/ 6058717 w 7467600"/>
              <a:gd name="connsiteY864" fmla="*/ 865992 h 6858000"/>
              <a:gd name="connsiteX865" fmla="*/ 4974153 w 7467600"/>
              <a:gd name="connsiteY865" fmla="*/ 1045456 h 6858000"/>
              <a:gd name="connsiteX866" fmla="*/ 5627835 w 7467600"/>
              <a:gd name="connsiteY866" fmla="*/ 1472077 h 6858000"/>
              <a:gd name="connsiteX867" fmla="*/ 5629817 w 7467600"/>
              <a:gd name="connsiteY867" fmla="*/ 1471412 h 6858000"/>
              <a:gd name="connsiteX868" fmla="*/ 5634124 w 7467600"/>
              <a:gd name="connsiteY868" fmla="*/ 1470572 h 6858000"/>
              <a:gd name="connsiteX869" fmla="*/ 5755832 w 7467600"/>
              <a:gd name="connsiteY869" fmla="*/ 1383886 h 6858000"/>
              <a:gd name="connsiteX870" fmla="*/ 6014186 w 7467600"/>
              <a:gd name="connsiteY870" fmla="*/ 1279799 h 6858000"/>
              <a:gd name="connsiteX871" fmla="*/ 6901619 w 7467600"/>
              <a:gd name="connsiteY871" fmla="*/ 1047874 h 6858000"/>
              <a:gd name="connsiteX872" fmla="*/ 6931566 w 7467600"/>
              <a:gd name="connsiteY872" fmla="*/ 1062034 h 6858000"/>
              <a:gd name="connsiteX873" fmla="*/ 5790982 w 7467600"/>
              <a:gd name="connsiteY873" fmla="*/ 1561380 h 6858000"/>
              <a:gd name="connsiteX874" fmla="*/ 6188971 w 7467600"/>
              <a:gd name="connsiteY874" fmla="*/ 1755168 h 6858000"/>
              <a:gd name="connsiteX875" fmla="*/ 6202446 w 7467600"/>
              <a:gd name="connsiteY875" fmla="*/ 1752268 h 6858000"/>
              <a:gd name="connsiteX876" fmla="*/ 7179560 w 7467600"/>
              <a:gd name="connsiteY876" fmla="*/ 1467551 h 6858000"/>
              <a:gd name="connsiteX877" fmla="*/ 7158730 w 7467600"/>
              <a:gd name="connsiteY877" fmla="*/ 1507835 h 6858000"/>
              <a:gd name="connsiteX878" fmla="*/ 6326959 w 7467600"/>
              <a:gd name="connsiteY878" fmla="*/ 1817686 h 6858000"/>
              <a:gd name="connsiteX879" fmla="*/ 6537433 w 7467600"/>
              <a:gd name="connsiteY879" fmla="*/ 1907790 h 6858000"/>
              <a:gd name="connsiteX880" fmla="*/ 6550221 w 7467600"/>
              <a:gd name="connsiteY880" fmla="*/ 1910729 h 6858000"/>
              <a:gd name="connsiteX881" fmla="*/ 6964438 w 7467600"/>
              <a:gd name="connsiteY881" fmla="*/ 2209505 h 6858000"/>
              <a:gd name="connsiteX882" fmla="*/ 7367862 w 7467600"/>
              <a:gd name="connsiteY882" fmla="*/ 2806833 h 6858000"/>
              <a:gd name="connsiteX883" fmla="*/ 7364329 w 7467600"/>
              <a:gd name="connsiteY883" fmla="*/ 2826907 h 6858000"/>
              <a:gd name="connsiteX884" fmla="*/ 7290545 w 7467600"/>
              <a:gd name="connsiteY884" fmla="*/ 2850663 h 6858000"/>
              <a:gd name="connsiteX885" fmla="*/ 6472036 w 7467600"/>
              <a:gd name="connsiteY885" fmla="*/ 1959003 h 6858000"/>
              <a:gd name="connsiteX886" fmla="*/ 5792897 w 7467600"/>
              <a:gd name="connsiteY886" fmla="*/ 1647747 h 6858000"/>
              <a:gd name="connsiteX887" fmla="*/ 5842751 w 7467600"/>
              <a:gd name="connsiteY887" fmla="*/ 1816112 h 6858000"/>
              <a:gd name="connsiteX888" fmla="*/ 5847424 w 7467600"/>
              <a:gd name="connsiteY888" fmla="*/ 1815776 h 6858000"/>
              <a:gd name="connsiteX889" fmla="*/ 6399821 w 7467600"/>
              <a:gd name="connsiteY889" fmla="*/ 2344799 h 6858000"/>
              <a:gd name="connsiteX890" fmla="*/ 6323232 w 7467600"/>
              <a:gd name="connsiteY890" fmla="*/ 2389634 h 6858000"/>
              <a:gd name="connsiteX891" fmla="*/ 5942958 w 7467600"/>
              <a:gd name="connsiteY891" fmla="*/ 2077708 h 6858000"/>
              <a:gd name="connsiteX892" fmla="*/ 5921559 w 7467600"/>
              <a:gd name="connsiteY892" fmla="*/ 2378596 h 6858000"/>
              <a:gd name="connsiteX893" fmla="*/ 5817651 w 7467600"/>
              <a:gd name="connsiteY893" fmla="*/ 3023919 h 6858000"/>
              <a:gd name="connsiteX894" fmla="*/ 5729634 w 7467600"/>
              <a:gd name="connsiteY894" fmla="*/ 3051849 h 6858000"/>
              <a:gd name="connsiteX895" fmla="*/ 5611018 w 7467600"/>
              <a:gd name="connsiteY895" fmla="*/ 2316769 h 6858000"/>
              <a:gd name="connsiteX896" fmla="*/ 5687608 w 7467600"/>
              <a:gd name="connsiteY896" fmla="*/ 2039972 h 6858000"/>
              <a:gd name="connsiteX897" fmla="*/ 5657554 w 7467600"/>
              <a:gd name="connsiteY897" fmla="*/ 1576445 h 6858000"/>
              <a:gd name="connsiteX898" fmla="*/ 5150475 w 7467600"/>
              <a:gd name="connsiteY898" fmla="*/ 1274012 h 6858000"/>
              <a:gd name="connsiteX899" fmla="*/ 5349142 w 7467600"/>
              <a:gd name="connsiteY899" fmla="*/ 2204405 h 6858000"/>
              <a:gd name="connsiteX900" fmla="*/ 5262214 w 7467600"/>
              <a:gd name="connsiteY900" fmla="*/ 2233836 h 6858000"/>
              <a:gd name="connsiteX901" fmla="*/ 4981539 w 7467600"/>
              <a:gd name="connsiteY901" fmla="*/ 1542201 h 6858000"/>
              <a:gd name="connsiteX902" fmla="*/ 4958461 w 7467600"/>
              <a:gd name="connsiteY902" fmla="*/ 1136957 h 6858000"/>
              <a:gd name="connsiteX903" fmla="*/ 4655015 w 7467600"/>
              <a:gd name="connsiteY903" fmla="*/ 891426 h 6858000"/>
              <a:gd name="connsiteX904" fmla="*/ 4348002 w 7467600"/>
              <a:gd name="connsiteY904" fmla="*/ 2205895 h 6858000"/>
              <a:gd name="connsiteX905" fmla="*/ 4262250 w 7467600"/>
              <a:gd name="connsiteY905" fmla="*/ 2219972 h 6858000"/>
              <a:gd name="connsiteX906" fmla="*/ 4550611 w 7467600"/>
              <a:gd name="connsiteY906" fmla="*/ 817540 h 6858000"/>
              <a:gd name="connsiteX907" fmla="*/ 4564418 w 7467600"/>
              <a:gd name="connsiteY907" fmla="*/ 808293 h 6858000"/>
              <a:gd name="connsiteX908" fmla="*/ 4266388 w 7467600"/>
              <a:gd name="connsiteY908" fmla="*/ 500083 h 6858000"/>
              <a:gd name="connsiteX909" fmla="*/ 4032842 w 7467600"/>
              <a:gd name="connsiteY909" fmla="*/ 211809 h 6858000"/>
              <a:gd name="connsiteX910" fmla="*/ 3882765 w 7467600"/>
              <a:gd name="connsiteY910" fmla="*/ 0 h 6858000"/>
              <a:gd name="connsiteX911" fmla="*/ 3721337 w 7467600"/>
              <a:gd name="connsiteY911" fmla="*/ 0 h 6858000"/>
              <a:gd name="connsiteX912" fmla="*/ 3797544 w 7467600"/>
              <a:gd name="connsiteY912" fmla="*/ 0 h 6858000"/>
              <a:gd name="connsiteX913" fmla="*/ 3775734 w 7467600"/>
              <a:gd name="connsiteY913" fmla="*/ 95131 h 6858000"/>
              <a:gd name="connsiteX914" fmla="*/ 3724807 w 7467600"/>
              <a:gd name="connsiteY914" fmla="*/ 272257 h 6858000"/>
              <a:gd name="connsiteX915" fmla="*/ 3726844 w 7467600"/>
              <a:gd name="connsiteY915" fmla="*/ 282988 h 6858000"/>
              <a:gd name="connsiteX916" fmla="*/ 3742664 w 7467600"/>
              <a:gd name="connsiteY916" fmla="*/ 279918 h 6858000"/>
              <a:gd name="connsiteX917" fmla="*/ 4103910 w 7467600"/>
              <a:gd name="connsiteY917" fmla="*/ 1161917 h 6858000"/>
              <a:gd name="connsiteX918" fmla="*/ 4020269 w 7467600"/>
              <a:gd name="connsiteY918" fmla="*/ 1200406 h 6858000"/>
              <a:gd name="connsiteX919" fmla="*/ 3674882 w 7467600"/>
              <a:gd name="connsiteY919" fmla="*/ 488524 h 6858000"/>
              <a:gd name="connsiteX920" fmla="*/ 3132682 w 7467600"/>
              <a:gd name="connsiteY920" fmla="*/ 1072284 h 6858000"/>
              <a:gd name="connsiteX921" fmla="*/ 2716346 w 7467600"/>
              <a:gd name="connsiteY921" fmla="*/ 1276376 h 6858000"/>
              <a:gd name="connsiteX922" fmla="*/ 2716772 w 7467600"/>
              <a:gd name="connsiteY922" fmla="*/ 1255462 h 6858000"/>
              <a:gd name="connsiteX923" fmla="*/ 3471096 w 7467600"/>
              <a:gd name="connsiteY923" fmla="*/ 437072 h 6858000"/>
              <a:gd name="connsiteX924" fmla="*/ 3639057 w 7467600"/>
              <a:gd name="connsiteY924" fmla="*/ 286334 h 6858000"/>
              <a:gd name="connsiteX925" fmla="*/ 3640309 w 7467600"/>
              <a:gd name="connsiteY925" fmla="*/ 284664 h 6858000"/>
              <a:gd name="connsiteX926" fmla="*/ 3646022 w 7467600"/>
              <a:gd name="connsiteY926" fmla="*/ 276711 h 6858000"/>
              <a:gd name="connsiteX927" fmla="*/ 3707943 w 7467600"/>
              <a:gd name="connsiteY927" fmla="*/ 65958 h 6858000"/>
              <a:gd name="connsiteX928" fmla="*/ 3721337 w 7467600"/>
              <a:gd name="connsiteY928" fmla="*/ 0 h 6858000"/>
              <a:gd name="connsiteX929" fmla="*/ 2867960 w 7467600"/>
              <a:gd name="connsiteY929" fmla="*/ 0 h 6858000"/>
              <a:gd name="connsiteX930" fmla="*/ 2926351 w 7467600"/>
              <a:gd name="connsiteY930" fmla="*/ 0 h 6858000"/>
              <a:gd name="connsiteX931" fmla="*/ 2902823 w 7467600"/>
              <a:gd name="connsiteY931" fmla="*/ 262929 h 6858000"/>
              <a:gd name="connsiteX932" fmla="*/ 2940663 w 7467600"/>
              <a:gd name="connsiteY932" fmla="*/ 140884 h 6858000"/>
              <a:gd name="connsiteX933" fmla="*/ 2947039 w 7467600"/>
              <a:gd name="connsiteY933" fmla="*/ 122524 h 6858000"/>
              <a:gd name="connsiteX934" fmla="*/ 2984316 w 7467600"/>
              <a:gd name="connsiteY934" fmla="*/ 0 h 6858000"/>
              <a:gd name="connsiteX935" fmla="*/ 3016114 w 7467600"/>
              <a:gd name="connsiteY935" fmla="*/ 0 h 6858000"/>
              <a:gd name="connsiteX936" fmla="*/ 2979949 w 7467600"/>
              <a:gd name="connsiteY936" fmla="*/ 119274 h 6858000"/>
              <a:gd name="connsiteX937" fmla="*/ 3023879 w 7467600"/>
              <a:gd name="connsiteY937" fmla="*/ 0 h 6858000"/>
              <a:gd name="connsiteX938" fmla="*/ 3105400 w 7467600"/>
              <a:gd name="connsiteY938" fmla="*/ 0 h 6858000"/>
              <a:gd name="connsiteX939" fmla="*/ 3094669 w 7467600"/>
              <a:gd name="connsiteY939" fmla="*/ 30308 h 6858000"/>
              <a:gd name="connsiteX940" fmla="*/ 2901945 w 7467600"/>
              <a:gd name="connsiteY940" fmla="*/ 466538 h 6858000"/>
              <a:gd name="connsiteX941" fmla="*/ 2815209 w 7467600"/>
              <a:gd name="connsiteY941" fmla="*/ 497361 h 6858000"/>
              <a:gd name="connsiteX942" fmla="*/ 2844845 w 7467600"/>
              <a:gd name="connsiteY942" fmla="*/ 127638 h 6858000"/>
              <a:gd name="connsiteX943" fmla="*/ 2867960 w 7467600"/>
              <a:gd name="connsiteY943" fmla="*/ 0 h 6858000"/>
              <a:gd name="connsiteX944" fmla="*/ 1057230 w 7467600"/>
              <a:gd name="connsiteY944" fmla="*/ 0 h 6858000"/>
              <a:gd name="connsiteX945" fmla="*/ 1111003 w 7467600"/>
              <a:gd name="connsiteY945" fmla="*/ 0 h 6858000"/>
              <a:gd name="connsiteX946" fmla="*/ 1125553 w 7467600"/>
              <a:gd name="connsiteY946" fmla="*/ 52588 h 6858000"/>
              <a:gd name="connsiteX947" fmla="*/ 1304276 w 7467600"/>
              <a:gd name="connsiteY947" fmla="*/ 476275 h 6858000"/>
              <a:gd name="connsiteX948" fmla="*/ 1492066 w 7467600"/>
              <a:gd name="connsiteY948" fmla="*/ 886333 h 6858000"/>
              <a:gd name="connsiteX949" fmla="*/ 1423698 w 7467600"/>
              <a:gd name="connsiteY949" fmla="*/ 710817 h 6858000"/>
              <a:gd name="connsiteX950" fmla="*/ 1357609 w 7467600"/>
              <a:gd name="connsiteY950" fmla="*/ 532892 h 6858000"/>
              <a:gd name="connsiteX951" fmla="*/ 1309550 w 7467600"/>
              <a:gd name="connsiteY951" fmla="*/ 374031 h 6858000"/>
              <a:gd name="connsiteX952" fmla="*/ 1193673 w 7467600"/>
              <a:gd name="connsiteY952" fmla="*/ 49533 h 6858000"/>
              <a:gd name="connsiteX953" fmla="*/ 1164391 w 7467600"/>
              <a:gd name="connsiteY953" fmla="*/ 0 h 6858000"/>
              <a:gd name="connsiteX954" fmla="*/ 1200666 w 7467600"/>
              <a:gd name="connsiteY954" fmla="*/ 0 h 6858000"/>
              <a:gd name="connsiteX955" fmla="*/ 1223408 w 7467600"/>
              <a:gd name="connsiteY955" fmla="*/ 38996 h 6858000"/>
              <a:gd name="connsiteX956" fmla="*/ 1339635 w 7467600"/>
              <a:gd name="connsiteY956" fmla="*/ 365517 h 6858000"/>
              <a:gd name="connsiteX957" fmla="*/ 1387469 w 7467600"/>
              <a:gd name="connsiteY957" fmla="*/ 523079 h 6858000"/>
              <a:gd name="connsiteX958" fmla="*/ 1452685 w 7467600"/>
              <a:gd name="connsiteY958" fmla="*/ 699806 h 6858000"/>
              <a:gd name="connsiteX959" fmla="*/ 1492092 w 7467600"/>
              <a:gd name="connsiteY959" fmla="*/ 800424 h 6858000"/>
              <a:gd name="connsiteX960" fmla="*/ 1455302 w 7467600"/>
              <a:gd name="connsiteY960" fmla="*/ 632913 h 6858000"/>
              <a:gd name="connsiteX961" fmla="*/ 1222336 w 7467600"/>
              <a:gd name="connsiteY961" fmla="*/ 9480 h 6858000"/>
              <a:gd name="connsiteX962" fmla="*/ 1214634 w 7467600"/>
              <a:gd name="connsiteY962" fmla="*/ 0 h 6858000"/>
              <a:gd name="connsiteX963" fmla="*/ 1289827 w 7467600"/>
              <a:gd name="connsiteY963" fmla="*/ 0 h 6858000"/>
              <a:gd name="connsiteX964" fmla="*/ 1321076 w 7467600"/>
              <a:gd name="connsiteY964" fmla="*/ 59722 h 6858000"/>
              <a:gd name="connsiteX965" fmla="*/ 1512579 w 7467600"/>
              <a:gd name="connsiteY965" fmla="*/ 626441 h 6858000"/>
              <a:gd name="connsiteX966" fmla="*/ 1506076 w 7467600"/>
              <a:gd name="connsiteY966" fmla="*/ 1089289 h 6858000"/>
              <a:gd name="connsiteX967" fmla="*/ 1486346 w 7467600"/>
              <a:gd name="connsiteY967" fmla="*/ 1079919 h 6858000"/>
              <a:gd name="connsiteX968" fmla="*/ 1070511 w 7467600"/>
              <a:gd name="connsiteY968" fmla="*/ 48609 h 6858000"/>
              <a:gd name="connsiteX969" fmla="*/ 1057230 w 7467600"/>
              <a:gd name="connsiteY969" fmla="*/ 0 h 6858000"/>
              <a:gd name="connsiteX970" fmla="*/ 43151 w 7467600"/>
              <a:gd name="connsiteY970" fmla="*/ 0 h 6858000"/>
              <a:gd name="connsiteX971" fmla="*/ 95283 w 7467600"/>
              <a:gd name="connsiteY971" fmla="*/ 0 h 6858000"/>
              <a:gd name="connsiteX972" fmla="*/ 300708 w 7467600"/>
              <a:gd name="connsiteY972" fmla="*/ 154571 h 6858000"/>
              <a:gd name="connsiteX973" fmla="*/ 530414 w 7467600"/>
              <a:gd name="connsiteY973" fmla="*/ 354673 h 6858000"/>
              <a:gd name="connsiteX974" fmla="*/ 333785 w 7467600"/>
              <a:gd name="connsiteY974" fmla="*/ 161564 h 6858000"/>
              <a:gd name="connsiteX975" fmla="*/ 147005 w 7467600"/>
              <a:gd name="connsiteY975" fmla="*/ 0 h 6858000"/>
              <a:gd name="connsiteX976" fmla="*/ 272509 w 7467600"/>
              <a:gd name="connsiteY976" fmla="*/ 0 h 6858000"/>
              <a:gd name="connsiteX977" fmla="*/ 326276 w 7467600"/>
              <a:gd name="connsiteY977" fmla="*/ 45847 h 6858000"/>
              <a:gd name="connsiteX978" fmla="*/ 823759 w 7467600"/>
              <a:gd name="connsiteY978" fmla="*/ 574145 h 6858000"/>
              <a:gd name="connsiteX979" fmla="*/ 811254 w 7467600"/>
              <a:gd name="connsiteY979" fmla="*/ 665546 h 6858000"/>
              <a:gd name="connsiteX980" fmla="*/ 154042 w 7467600"/>
              <a:gd name="connsiteY980" fmla="*/ 261522 h 6858000"/>
              <a:gd name="connsiteX981" fmla="*/ 13550 w 7467600"/>
              <a:gd name="connsiteY981" fmla="*/ 158423 h 6858000"/>
              <a:gd name="connsiteX982" fmla="*/ 0 w 7467600"/>
              <a:gd name="connsiteY982" fmla="*/ 146618 h 6858000"/>
              <a:gd name="connsiteX983" fmla="*/ 0 w 7467600"/>
              <a:gd name="connsiteY983" fmla="*/ 59161 h 6858000"/>
              <a:gd name="connsiteX984" fmla="*/ 45427 w 7467600"/>
              <a:gd name="connsiteY984" fmla="*/ 101078 h 6858000"/>
              <a:gd name="connsiteX985" fmla="*/ 630103 w 7467600"/>
              <a:gd name="connsiteY985" fmla="*/ 485885 h 6858000"/>
              <a:gd name="connsiteX986" fmla="*/ 532040 w 7467600"/>
              <a:gd name="connsiteY986" fmla="*/ 399359 h 6858000"/>
              <a:gd name="connsiteX987" fmla="*/ 517618 w 7467600"/>
              <a:gd name="connsiteY987" fmla="*/ 385726 h 6858000"/>
              <a:gd name="connsiteX988" fmla="*/ 285074 w 7467600"/>
              <a:gd name="connsiteY988" fmla="*/ 182755 h 6858000"/>
              <a:gd name="connsiteX989" fmla="*/ 43151 w 7467600"/>
              <a:gd name="connsiteY98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427076 w 7467600"/>
              <a:gd name="connsiteY131" fmla="*/ 5142684 h 6858000"/>
              <a:gd name="connsiteX132" fmla="*/ 7312201 w 7467600"/>
              <a:gd name="connsiteY132" fmla="*/ 5128278 h 6858000"/>
              <a:gd name="connsiteX133" fmla="*/ 1903353 w 7467600"/>
              <a:gd name="connsiteY133" fmla="*/ 5044827 h 6858000"/>
              <a:gd name="connsiteX134" fmla="*/ 1936931 w 7467600"/>
              <a:gd name="connsiteY134" fmla="*/ 5093954 h 6858000"/>
              <a:gd name="connsiteX135" fmla="*/ 2195868 w 7467600"/>
              <a:gd name="connsiteY135" fmla="*/ 5396574 h 6858000"/>
              <a:gd name="connsiteX136" fmla="*/ 2088852 w 7467600"/>
              <a:gd name="connsiteY136" fmla="*/ 5166123 h 6858000"/>
              <a:gd name="connsiteX137" fmla="*/ 1958241 w 7467600"/>
              <a:gd name="connsiteY137" fmla="*/ 5067955 h 6858000"/>
              <a:gd name="connsiteX138" fmla="*/ 1903353 w 7467600"/>
              <a:gd name="connsiteY138" fmla="*/ 5044827 h 6858000"/>
              <a:gd name="connsiteX139" fmla="*/ 1979378 w 7467600"/>
              <a:gd name="connsiteY139" fmla="*/ 4769504 h 6858000"/>
              <a:gd name="connsiteX140" fmla="*/ 2882120 w 7467600"/>
              <a:gd name="connsiteY140" fmla="*/ 5064547 h 6858000"/>
              <a:gd name="connsiteX141" fmla="*/ 2793103 w 7467600"/>
              <a:gd name="connsiteY141" fmla="*/ 5039699 h 6858000"/>
              <a:gd name="connsiteX142" fmla="*/ 2770041 w 7467600"/>
              <a:gd name="connsiteY142" fmla="*/ 5033634 h 6858000"/>
              <a:gd name="connsiteX143" fmla="*/ 1979378 w 7467600"/>
              <a:gd name="connsiteY143" fmla="*/ 4769504 h 6858000"/>
              <a:gd name="connsiteX144" fmla="*/ 1927410 w 7467600"/>
              <a:gd name="connsiteY144" fmla="*/ 4716164 h 6858000"/>
              <a:gd name="connsiteX145" fmla="*/ 1959587 w 7467600"/>
              <a:gd name="connsiteY145" fmla="*/ 4728849 h 6858000"/>
              <a:gd name="connsiteX146" fmla="*/ 2777707 w 7467600"/>
              <a:gd name="connsiteY146" fmla="*/ 5003991 h 6858000"/>
              <a:gd name="connsiteX147" fmla="*/ 2800768 w 7467600"/>
              <a:gd name="connsiteY147" fmla="*/ 5010056 h 6858000"/>
              <a:gd name="connsiteX148" fmla="*/ 2879408 w 7467600"/>
              <a:gd name="connsiteY148" fmla="*/ 5031590 h 6858000"/>
              <a:gd name="connsiteX149" fmla="*/ 2862295 w 7467600"/>
              <a:gd name="connsiteY149" fmla="*/ 5022958 h 6858000"/>
              <a:gd name="connsiteX150" fmla="*/ 2813343 w 7467600"/>
              <a:gd name="connsiteY150" fmla="*/ 4998369 h 6858000"/>
              <a:gd name="connsiteX151" fmla="*/ 2646245 w 7467600"/>
              <a:gd name="connsiteY151" fmla="*/ 4930999 h 6858000"/>
              <a:gd name="connsiteX152" fmla="*/ 1999243 w 7467600"/>
              <a:gd name="connsiteY152" fmla="*/ 4730524 h 6858000"/>
              <a:gd name="connsiteX153" fmla="*/ 1979527 w 7467600"/>
              <a:gd name="connsiteY153" fmla="*/ 4726651 h 6858000"/>
              <a:gd name="connsiteX154" fmla="*/ 1927410 w 7467600"/>
              <a:gd name="connsiteY154" fmla="*/ 4716164 h 6858000"/>
              <a:gd name="connsiteX155" fmla="*/ 1997014 w 7467600"/>
              <a:gd name="connsiteY155" fmla="*/ 4698007 h 6858000"/>
              <a:gd name="connsiteX156" fmla="*/ 2005458 w 7467600"/>
              <a:gd name="connsiteY156" fmla="*/ 4699540 h 6858000"/>
              <a:gd name="connsiteX157" fmla="*/ 2657186 w 7467600"/>
              <a:gd name="connsiteY157" fmla="*/ 4901687 h 6858000"/>
              <a:gd name="connsiteX158" fmla="*/ 2826662 w 7467600"/>
              <a:gd name="connsiteY158" fmla="*/ 4970362 h 6858000"/>
              <a:gd name="connsiteX159" fmla="*/ 2876100 w 7467600"/>
              <a:gd name="connsiteY159" fmla="*/ 4995397 h 6858000"/>
              <a:gd name="connsiteX160" fmla="*/ 3042600 w 7467600"/>
              <a:gd name="connsiteY160" fmla="*/ 5059532 h 6858000"/>
              <a:gd name="connsiteX161" fmla="*/ 1997014 w 7467600"/>
              <a:gd name="connsiteY161" fmla="*/ 4698007 h 6858000"/>
              <a:gd name="connsiteX162" fmla="*/ 2305292 w 7467600"/>
              <a:gd name="connsiteY162" fmla="*/ 4219492 h 6858000"/>
              <a:gd name="connsiteX163" fmla="*/ 3360922 w 7467600"/>
              <a:gd name="connsiteY163" fmla="*/ 4529373 h 6858000"/>
              <a:gd name="connsiteX164" fmla="*/ 3492420 w 7467600"/>
              <a:gd name="connsiteY164" fmla="*/ 4510145 h 6858000"/>
              <a:gd name="connsiteX165" fmla="*/ 3364086 w 7467600"/>
              <a:gd name="connsiteY165" fmla="*/ 4480340 h 6858000"/>
              <a:gd name="connsiteX166" fmla="*/ 3225818 w 7467600"/>
              <a:gd name="connsiteY166" fmla="*/ 4411822 h 6858000"/>
              <a:gd name="connsiteX167" fmla="*/ 3129696 w 7467600"/>
              <a:gd name="connsiteY167" fmla="*/ 4360704 h 6858000"/>
              <a:gd name="connsiteX168" fmla="*/ 2814545 w 7467600"/>
              <a:gd name="connsiteY168" fmla="*/ 4282955 h 6858000"/>
              <a:gd name="connsiteX169" fmla="*/ 2305292 w 7467600"/>
              <a:gd name="connsiteY169" fmla="*/ 4219492 h 6858000"/>
              <a:gd name="connsiteX170" fmla="*/ 2626982 w 7467600"/>
              <a:gd name="connsiteY170" fmla="*/ 4206450 h 6858000"/>
              <a:gd name="connsiteX171" fmla="*/ 2490617 w 7467600"/>
              <a:gd name="connsiteY171" fmla="*/ 4206951 h 6858000"/>
              <a:gd name="connsiteX172" fmla="*/ 2819869 w 7467600"/>
              <a:gd name="connsiteY172" fmla="*/ 4252936 h 6858000"/>
              <a:gd name="connsiteX173" fmla="*/ 3143018 w 7467600"/>
              <a:gd name="connsiteY173" fmla="*/ 4332698 h 6858000"/>
              <a:gd name="connsiteX174" fmla="*/ 3241520 w 7467600"/>
              <a:gd name="connsiteY174" fmla="*/ 4385112 h 6858000"/>
              <a:gd name="connsiteX175" fmla="*/ 3374575 w 7467600"/>
              <a:gd name="connsiteY175" fmla="*/ 4451517 h 6858000"/>
              <a:gd name="connsiteX176" fmla="*/ 3505221 w 7467600"/>
              <a:gd name="connsiteY176" fmla="*/ 4480757 h 6858000"/>
              <a:gd name="connsiteX177" fmla="*/ 2626982 w 7467600"/>
              <a:gd name="connsiteY177" fmla="*/ 4206450 h 6858000"/>
              <a:gd name="connsiteX178" fmla="*/ 1310106 w 7467600"/>
              <a:gd name="connsiteY178" fmla="*/ 3943217 h 6858000"/>
              <a:gd name="connsiteX179" fmla="*/ 854994 w 7467600"/>
              <a:gd name="connsiteY179" fmla="*/ 4399136 h 6858000"/>
              <a:gd name="connsiteX180" fmla="*/ 742462 w 7467600"/>
              <a:gd name="connsiteY180" fmla="*/ 4594648 h 6858000"/>
              <a:gd name="connsiteX181" fmla="*/ 820602 w 7467600"/>
              <a:gd name="connsiteY181" fmla="*/ 4485915 h 6858000"/>
              <a:gd name="connsiteX182" fmla="*/ 878295 w 7467600"/>
              <a:gd name="connsiteY182" fmla="*/ 4403594 h 6858000"/>
              <a:gd name="connsiteX183" fmla="*/ 1240607 w 7467600"/>
              <a:gd name="connsiteY183" fmla="*/ 4010401 h 6858000"/>
              <a:gd name="connsiteX184" fmla="*/ 1310106 w 7467600"/>
              <a:gd name="connsiteY184" fmla="*/ 3943217 h 6858000"/>
              <a:gd name="connsiteX185" fmla="*/ 1423113 w 7467600"/>
              <a:gd name="connsiteY185" fmla="*/ 3874565 h 6858000"/>
              <a:gd name="connsiteX186" fmla="*/ 1260565 w 7467600"/>
              <a:gd name="connsiteY186" fmla="*/ 4031982 h 6858000"/>
              <a:gd name="connsiteX187" fmla="*/ 901900 w 7467600"/>
              <a:gd name="connsiteY187" fmla="*/ 4421236 h 6858000"/>
              <a:gd name="connsiteX188" fmla="*/ 845044 w 7467600"/>
              <a:gd name="connsiteY188" fmla="*/ 4502436 h 6858000"/>
              <a:gd name="connsiteX189" fmla="*/ 685926 w 7467600"/>
              <a:gd name="connsiteY189" fmla="*/ 4703069 h 6858000"/>
              <a:gd name="connsiteX190" fmla="*/ 684248 w 7467600"/>
              <a:gd name="connsiteY190" fmla="*/ 4706721 h 6858000"/>
              <a:gd name="connsiteX191" fmla="*/ 1423113 w 7467600"/>
              <a:gd name="connsiteY191" fmla="*/ 3874565 h 6858000"/>
              <a:gd name="connsiteX192" fmla="*/ 3316479 w 7467600"/>
              <a:gd name="connsiteY192" fmla="*/ 3872136 h 6858000"/>
              <a:gd name="connsiteX193" fmla="*/ 3546806 w 7467600"/>
              <a:gd name="connsiteY193" fmla="*/ 4356139 h 6858000"/>
              <a:gd name="connsiteX194" fmla="*/ 3364433 w 7467600"/>
              <a:gd name="connsiteY194" fmla="*/ 3953121 h 6858000"/>
              <a:gd name="connsiteX195" fmla="*/ 3316479 w 7467600"/>
              <a:gd name="connsiteY195" fmla="*/ 3872136 h 6858000"/>
              <a:gd name="connsiteX196" fmla="*/ 3291335 w 7467600"/>
              <a:gd name="connsiteY196" fmla="*/ 3767420 h 6858000"/>
              <a:gd name="connsiteX197" fmla="*/ 3390805 w 7467600"/>
              <a:gd name="connsiteY197" fmla="*/ 3937163 h 6858000"/>
              <a:gd name="connsiteX198" fmla="*/ 3579062 w 7467600"/>
              <a:gd name="connsiteY198" fmla="*/ 4359040 h 6858000"/>
              <a:gd name="connsiteX199" fmla="*/ 3467355 w 7467600"/>
              <a:gd name="connsiteY199" fmla="*/ 3988130 h 6858000"/>
              <a:gd name="connsiteX200" fmla="*/ 3310753 w 7467600"/>
              <a:gd name="connsiteY200" fmla="*/ 3787140 h 6858000"/>
              <a:gd name="connsiteX201" fmla="*/ 3291335 w 7467600"/>
              <a:gd name="connsiteY201" fmla="*/ 3767420 h 6858000"/>
              <a:gd name="connsiteX202" fmla="*/ 1635889 w 7467600"/>
              <a:gd name="connsiteY202" fmla="*/ 3709494 h 6858000"/>
              <a:gd name="connsiteX203" fmla="*/ 1634800 w 7467600"/>
              <a:gd name="connsiteY203" fmla="*/ 3731111 h 6858000"/>
              <a:gd name="connsiteX204" fmla="*/ 1635889 w 7467600"/>
              <a:gd name="connsiteY204" fmla="*/ 3709494 h 6858000"/>
              <a:gd name="connsiteX205" fmla="*/ 1510397 w 7467600"/>
              <a:gd name="connsiteY205" fmla="*/ 3684705 h 6858000"/>
              <a:gd name="connsiteX206" fmla="*/ 1146550 w 7467600"/>
              <a:gd name="connsiteY206" fmla="*/ 3802012 h 6858000"/>
              <a:gd name="connsiteX207" fmla="*/ 698834 w 7467600"/>
              <a:gd name="connsiteY207" fmla="*/ 3952272 h 6858000"/>
              <a:gd name="connsiteX208" fmla="*/ 34256 w 7467600"/>
              <a:gd name="connsiteY208" fmla="*/ 4347603 h 6858000"/>
              <a:gd name="connsiteX209" fmla="*/ 527241 w 7467600"/>
              <a:gd name="connsiteY209" fmla="*/ 4065078 h 6858000"/>
              <a:gd name="connsiteX210" fmla="*/ 1510397 w 7467600"/>
              <a:gd name="connsiteY210" fmla="*/ 3684705 h 6858000"/>
              <a:gd name="connsiteX211" fmla="*/ 1313114 w 7467600"/>
              <a:gd name="connsiteY211" fmla="*/ 3655216 h 6858000"/>
              <a:gd name="connsiteX212" fmla="*/ 1109304 w 7467600"/>
              <a:gd name="connsiteY212" fmla="*/ 3669030 h 6858000"/>
              <a:gd name="connsiteX213" fmla="*/ 8129 w 7467600"/>
              <a:gd name="connsiteY213" fmla="*/ 4330519 h 6858000"/>
              <a:gd name="connsiteX214" fmla="*/ 687572 w 7467600"/>
              <a:gd name="connsiteY214" fmla="*/ 3925629 h 6858000"/>
              <a:gd name="connsiteX215" fmla="*/ 1138365 w 7467600"/>
              <a:gd name="connsiteY215" fmla="*/ 3774515 h 6858000"/>
              <a:gd name="connsiteX216" fmla="*/ 1505579 w 7467600"/>
              <a:gd name="connsiteY216" fmla="*/ 3655526 h 6858000"/>
              <a:gd name="connsiteX217" fmla="*/ 1313114 w 7467600"/>
              <a:gd name="connsiteY217" fmla="*/ 3655216 h 6858000"/>
              <a:gd name="connsiteX218" fmla="*/ 3655073 w 7467600"/>
              <a:gd name="connsiteY218" fmla="*/ 3650884 h 6858000"/>
              <a:gd name="connsiteX219" fmla="*/ 3989938 w 7467600"/>
              <a:gd name="connsiteY219" fmla="*/ 3991685 h 6858000"/>
              <a:gd name="connsiteX220" fmla="*/ 4393907 w 7467600"/>
              <a:gd name="connsiteY220" fmla="*/ 4261258 h 6858000"/>
              <a:gd name="connsiteX221" fmla="*/ 4648051 w 7467600"/>
              <a:gd name="connsiteY221" fmla="*/ 4374051 h 6858000"/>
              <a:gd name="connsiteX222" fmla="*/ 4383389 w 7467600"/>
              <a:gd name="connsiteY222" fmla="*/ 4184369 h 6858000"/>
              <a:gd name="connsiteX223" fmla="*/ 4165508 w 7467600"/>
              <a:gd name="connsiteY223" fmla="*/ 4035196 h 6858000"/>
              <a:gd name="connsiteX224" fmla="*/ 4068162 w 7467600"/>
              <a:gd name="connsiteY224" fmla="*/ 3953394 h 6858000"/>
              <a:gd name="connsiteX225" fmla="*/ 3981416 w 7467600"/>
              <a:gd name="connsiteY225" fmla="*/ 3880482 h 6858000"/>
              <a:gd name="connsiteX226" fmla="*/ 3800147 w 7467600"/>
              <a:gd name="connsiteY226" fmla="*/ 3749872 h 6858000"/>
              <a:gd name="connsiteX227" fmla="*/ 3655073 w 7467600"/>
              <a:gd name="connsiteY227" fmla="*/ 3650884 h 6858000"/>
              <a:gd name="connsiteX228" fmla="*/ 3670252 w 7467600"/>
              <a:gd name="connsiteY228" fmla="*/ 3622798 h 6858000"/>
              <a:gd name="connsiteX229" fmla="*/ 3817258 w 7467600"/>
              <a:gd name="connsiteY229" fmla="*/ 3723577 h 6858000"/>
              <a:gd name="connsiteX230" fmla="*/ 4000461 w 7467600"/>
              <a:gd name="connsiteY230" fmla="*/ 3855966 h 6858000"/>
              <a:gd name="connsiteX231" fmla="*/ 4088180 w 7467600"/>
              <a:gd name="connsiteY231" fmla="*/ 3929774 h 6858000"/>
              <a:gd name="connsiteX232" fmla="*/ 4184555 w 7467600"/>
              <a:gd name="connsiteY232" fmla="*/ 4010683 h 6858000"/>
              <a:gd name="connsiteX233" fmla="*/ 4399563 w 7467600"/>
              <a:gd name="connsiteY233" fmla="*/ 4158106 h 6858000"/>
              <a:gd name="connsiteX234" fmla="*/ 4684469 w 7467600"/>
              <a:gd name="connsiteY234" fmla="*/ 4364680 h 6858000"/>
              <a:gd name="connsiteX235" fmla="*/ 4690271 w 7467600"/>
              <a:gd name="connsiteY235" fmla="*/ 4370034 h 6858000"/>
              <a:gd name="connsiteX236" fmla="*/ 4136093 w 7467600"/>
              <a:gd name="connsiteY236" fmla="*/ 3858466 h 6858000"/>
              <a:gd name="connsiteX237" fmla="*/ 3670252 w 7467600"/>
              <a:gd name="connsiteY237" fmla="*/ 3622798 h 6858000"/>
              <a:gd name="connsiteX238" fmla="*/ 4440129 w 7467600"/>
              <a:gd name="connsiteY238" fmla="*/ 3448571 h 6858000"/>
              <a:gd name="connsiteX239" fmla="*/ 4856525 w 7467600"/>
              <a:gd name="connsiteY239" fmla="*/ 3915351 h 6858000"/>
              <a:gd name="connsiteX240" fmla="*/ 5059055 w 7467600"/>
              <a:gd name="connsiteY240" fmla="*/ 4108918 h 6858000"/>
              <a:gd name="connsiteX241" fmla="*/ 5290070 w 7467600"/>
              <a:gd name="connsiteY241" fmla="*/ 4263619 h 6858000"/>
              <a:gd name="connsiteX242" fmla="*/ 4834991 w 7467600"/>
              <a:gd name="connsiteY242" fmla="*/ 3830985 h 6858000"/>
              <a:gd name="connsiteX243" fmla="*/ 4440129 w 7467600"/>
              <a:gd name="connsiteY243" fmla="*/ 3448571 h 6858000"/>
              <a:gd name="connsiteX244" fmla="*/ 4441737 w 7467600"/>
              <a:gd name="connsiteY244" fmla="*/ 3399734 h 6858000"/>
              <a:gd name="connsiteX245" fmla="*/ 4431236 w 7467600"/>
              <a:gd name="connsiteY245" fmla="*/ 3400954 h 6858000"/>
              <a:gd name="connsiteX246" fmla="*/ 4557150 w 7467600"/>
              <a:gd name="connsiteY246" fmla="*/ 3510023 h 6858000"/>
              <a:gd name="connsiteX247" fmla="*/ 4856936 w 7467600"/>
              <a:gd name="connsiteY247" fmla="*/ 3809146 h 6858000"/>
              <a:gd name="connsiteX248" fmla="*/ 5111996 w 7467600"/>
              <a:gd name="connsiteY248" fmla="*/ 4065759 h 6858000"/>
              <a:gd name="connsiteX249" fmla="*/ 5388878 w 7467600"/>
              <a:gd name="connsiteY249" fmla="*/ 4300185 h 6858000"/>
              <a:gd name="connsiteX250" fmla="*/ 5425556 w 7467600"/>
              <a:gd name="connsiteY250" fmla="*/ 4308967 h 6858000"/>
              <a:gd name="connsiteX251" fmla="*/ 4943646 w 7467600"/>
              <a:gd name="connsiteY251" fmla="*/ 3822916 h 6858000"/>
              <a:gd name="connsiteX252" fmla="*/ 4594837 w 7467600"/>
              <a:gd name="connsiteY252" fmla="*/ 3532274 h 6858000"/>
              <a:gd name="connsiteX253" fmla="*/ 4441737 w 7467600"/>
              <a:gd name="connsiteY253" fmla="*/ 3399734 h 6858000"/>
              <a:gd name="connsiteX254" fmla="*/ 5425834 w 7467600"/>
              <a:gd name="connsiteY254" fmla="*/ 3162785 h 6858000"/>
              <a:gd name="connsiteX255" fmla="*/ 5401644 w 7467600"/>
              <a:gd name="connsiteY255" fmla="*/ 3617847 h 6858000"/>
              <a:gd name="connsiteX256" fmla="*/ 5467256 w 7467600"/>
              <a:gd name="connsiteY256" fmla="*/ 4175494 h 6858000"/>
              <a:gd name="connsiteX257" fmla="*/ 5448069 w 7467600"/>
              <a:gd name="connsiteY257" fmla="*/ 3567554 h 6858000"/>
              <a:gd name="connsiteX258" fmla="*/ 5425834 w 7467600"/>
              <a:gd name="connsiteY258" fmla="*/ 3162785 h 6858000"/>
              <a:gd name="connsiteX259" fmla="*/ 1318687 w 7467600"/>
              <a:gd name="connsiteY259" fmla="*/ 3113840 h 6858000"/>
              <a:gd name="connsiteX260" fmla="*/ 1066793 w 7467600"/>
              <a:gd name="connsiteY260" fmla="*/ 3212171 h 6858000"/>
              <a:gd name="connsiteX261" fmla="*/ 993319 w 7467600"/>
              <a:gd name="connsiteY261" fmla="*/ 3247648 h 6858000"/>
              <a:gd name="connsiteX262" fmla="*/ 853081 w 7467600"/>
              <a:gd name="connsiteY262" fmla="*/ 3312410 h 6858000"/>
              <a:gd name="connsiteX263" fmla="*/ 805957 w 7467600"/>
              <a:gd name="connsiteY263" fmla="*/ 3330443 h 6858000"/>
              <a:gd name="connsiteX264" fmla="*/ 1318687 w 7467600"/>
              <a:gd name="connsiteY264" fmla="*/ 3113840 h 6858000"/>
              <a:gd name="connsiteX265" fmla="*/ 5453702 w 7467600"/>
              <a:gd name="connsiteY265" fmla="*/ 3090882 h 6858000"/>
              <a:gd name="connsiteX266" fmla="*/ 5480135 w 7467600"/>
              <a:gd name="connsiteY266" fmla="*/ 3565802 h 6858000"/>
              <a:gd name="connsiteX267" fmla="*/ 5499023 w 7467600"/>
              <a:gd name="connsiteY267" fmla="*/ 4166310 h 6858000"/>
              <a:gd name="connsiteX268" fmla="*/ 5547022 w 7467600"/>
              <a:gd name="connsiteY268" fmla="*/ 3607838 h 6858000"/>
              <a:gd name="connsiteX269" fmla="*/ 5515964 w 7467600"/>
              <a:gd name="connsiteY269" fmla="*/ 3378541 h 6858000"/>
              <a:gd name="connsiteX270" fmla="*/ 5453702 w 7467600"/>
              <a:gd name="connsiteY270" fmla="*/ 3090882 h 6858000"/>
              <a:gd name="connsiteX271" fmla="*/ 1238695 w 7467600"/>
              <a:gd name="connsiteY271" fmla="*/ 3076820 h 6858000"/>
              <a:gd name="connsiteX272" fmla="*/ 716371 w 7467600"/>
              <a:gd name="connsiteY272" fmla="*/ 3293249 h 6858000"/>
              <a:gd name="connsiteX273" fmla="*/ 579522 w 7467600"/>
              <a:gd name="connsiteY273" fmla="*/ 3371759 h 6858000"/>
              <a:gd name="connsiteX274" fmla="*/ 600288 w 7467600"/>
              <a:gd name="connsiteY274" fmla="*/ 3365555 h 6858000"/>
              <a:gd name="connsiteX275" fmla="*/ 840692 w 7467600"/>
              <a:gd name="connsiteY275" fmla="*/ 3284921 h 6858000"/>
              <a:gd name="connsiteX276" fmla="*/ 979248 w 7467600"/>
              <a:gd name="connsiteY276" fmla="*/ 3221003 h 6858000"/>
              <a:gd name="connsiteX277" fmla="*/ 1053282 w 7467600"/>
              <a:gd name="connsiteY277" fmla="*/ 3185247 h 6858000"/>
              <a:gd name="connsiteX278" fmla="*/ 1320603 w 7467600"/>
              <a:gd name="connsiteY278" fmla="*/ 3081281 h 6858000"/>
              <a:gd name="connsiteX279" fmla="*/ 1238695 w 7467600"/>
              <a:gd name="connsiteY279" fmla="*/ 3076820 h 6858000"/>
              <a:gd name="connsiteX280" fmla="*/ 5425627 w 7467600"/>
              <a:gd name="connsiteY280" fmla="*/ 2954192 h 6858000"/>
              <a:gd name="connsiteX281" fmla="*/ 5470770 w 7467600"/>
              <a:gd name="connsiteY281" fmla="*/ 3005435 h 6858000"/>
              <a:gd name="connsiteX282" fmla="*/ 5519779 w 7467600"/>
              <a:gd name="connsiteY282" fmla="*/ 4359223 h 6858000"/>
              <a:gd name="connsiteX283" fmla="*/ 5520293 w 7467600"/>
              <a:gd name="connsiteY283" fmla="*/ 4360602 h 6858000"/>
              <a:gd name="connsiteX284" fmla="*/ 5767221 w 7467600"/>
              <a:gd name="connsiteY284" fmla="*/ 4665564 h 6858000"/>
              <a:gd name="connsiteX285" fmla="*/ 6937169 w 7467600"/>
              <a:gd name="connsiteY285" fmla="*/ 4815941 h 6858000"/>
              <a:gd name="connsiteX286" fmla="*/ 6953922 w 7467600"/>
              <a:gd name="connsiteY286" fmla="*/ 4890068 h 6858000"/>
              <a:gd name="connsiteX287" fmla="*/ 6071359 w 7467600"/>
              <a:gd name="connsiteY287" fmla="*/ 4770770 h 6858000"/>
              <a:gd name="connsiteX288" fmla="*/ 6038839 w 7467600"/>
              <a:gd name="connsiteY288" fmla="*/ 4764474 h 6858000"/>
              <a:gd name="connsiteX289" fmla="*/ 6038706 w 7467600"/>
              <a:gd name="connsiteY289" fmla="*/ 4763847 h 6858000"/>
              <a:gd name="connsiteX290" fmla="*/ 6037784 w 7467600"/>
              <a:gd name="connsiteY290" fmla="*/ 4764270 h 6858000"/>
              <a:gd name="connsiteX291" fmla="*/ 6038839 w 7467600"/>
              <a:gd name="connsiteY291" fmla="*/ 4764474 h 6858000"/>
              <a:gd name="connsiteX292" fmla="*/ 6040338 w 7467600"/>
              <a:gd name="connsiteY292" fmla="*/ 4771418 h 6858000"/>
              <a:gd name="connsiteX293" fmla="*/ 6024488 w 7467600"/>
              <a:gd name="connsiteY293" fmla="*/ 4809903 h 6858000"/>
              <a:gd name="connsiteX294" fmla="*/ 5599771 w 7467600"/>
              <a:gd name="connsiteY294" fmla="*/ 5509652 h 6858000"/>
              <a:gd name="connsiteX295" fmla="*/ 5548843 w 7467600"/>
              <a:gd name="connsiteY295" fmla="*/ 5563845 h 6858000"/>
              <a:gd name="connsiteX296" fmla="*/ 5940952 w 7467600"/>
              <a:gd name="connsiteY296" fmla="*/ 6250028 h 6858000"/>
              <a:gd name="connsiteX297" fmla="*/ 6043441 w 7467600"/>
              <a:gd name="connsiteY297" fmla="*/ 6665847 h 6858000"/>
              <a:gd name="connsiteX298" fmla="*/ 6093432 w 7467600"/>
              <a:gd name="connsiteY298" fmla="*/ 6858000 h 6858000"/>
              <a:gd name="connsiteX299" fmla="*/ 6034344 w 7467600"/>
              <a:gd name="connsiteY299" fmla="*/ 6858000 h 6858000"/>
              <a:gd name="connsiteX300" fmla="*/ 6026679 w 7467600"/>
              <a:gd name="connsiteY300" fmla="*/ 6836959 h 6858000"/>
              <a:gd name="connsiteX301" fmla="*/ 5800441 w 7467600"/>
              <a:gd name="connsiteY301" fmla="*/ 6335286 h 6858000"/>
              <a:gd name="connsiteX302" fmla="*/ 5526562 w 7467600"/>
              <a:gd name="connsiteY302" fmla="*/ 5705388 h 6858000"/>
              <a:gd name="connsiteX303" fmla="*/ 5519640 w 7467600"/>
              <a:gd name="connsiteY303" fmla="*/ 5683774 h 6858000"/>
              <a:gd name="connsiteX304" fmla="*/ 5844559 w 7467600"/>
              <a:gd name="connsiteY304" fmla="*/ 6553349 h 6858000"/>
              <a:gd name="connsiteX305" fmla="*/ 5975994 w 7467600"/>
              <a:gd name="connsiteY305" fmla="*/ 6858000 h 6858000"/>
              <a:gd name="connsiteX306" fmla="*/ 5898547 w 7467600"/>
              <a:gd name="connsiteY306" fmla="*/ 6858000 h 6858000"/>
              <a:gd name="connsiteX307" fmla="*/ 5682041 w 7467600"/>
              <a:gd name="connsiteY307" fmla="*/ 6355860 h 6858000"/>
              <a:gd name="connsiteX308" fmla="*/ 5461758 w 7467600"/>
              <a:gd name="connsiteY308" fmla="*/ 5820220 h 6858000"/>
              <a:gd name="connsiteX309" fmla="*/ 5237282 w 7467600"/>
              <a:gd name="connsiteY309" fmla="*/ 6579086 h 6858000"/>
              <a:gd name="connsiteX310" fmla="*/ 5115009 w 7467600"/>
              <a:gd name="connsiteY310" fmla="*/ 6858000 h 6858000"/>
              <a:gd name="connsiteX311" fmla="*/ 5028074 w 7467600"/>
              <a:gd name="connsiteY311" fmla="*/ 6858000 h 6858000"/>
              <a:gd name="connsiteX312" fmla="*/ 5079508 w 7467600"/>
              <a:gd name="connsiteY312" fmla="*/ 6749074 h 6858000"/>
              <a:gd name="connsiteX313" fmla="*/ 5371846 w 7467600"/>
              <a:gd name="connsiteY313" fmla="*/ 5924413 h 6858000"/>
              <a:gd name="connsiteX314" fmla="*/ 5270512 w 7467600"/>
              <a:gd name="connsiteY314" fmla="*/ 6138975 h 6858000"/>
              <a:gd name="connsiteX315" fmla="*/ 5062409 w 7467600"/>
              <a:gd name="connsiteY315" fmla="*/ 6653544 h 6858000"/>
              <a:gd name="connsiteX316" fmla="*/ 5036628 w 7467600"/>
              <a:gd name="connsiteY316" fmla="*/ 6754247 h 6858000"/>
              <a:gd name="connsiteX317" fmla="*/ 5009112 w 7467600"/>
              <a:gd name="connsiteY317" fmla="*/ 6858000 h 6858000"/>
              <a:gd name="connsiteX318" fmla="*/ 4976679 w 7467600"/>
              <a:gd name="connsiteY318" fmla="*/ 6858000 h 6858000"/>
              <a:gd name="connsiteX319" fmla="*/ 5006537 w 7467600"/>
              <a:gd name="connsiteY319" fmla="*/ 6747068 h 6858000"/>
              <a:gd name="connsiteX320" fmla="*/ 5032723 w 7467600"/>
              <a:gd name="connsiteY320" fmla="*/ 6644957 h 6858000"/>
              <a:gd name="connsiteX321" fmla="*/ 5242949 w 7467600"/>
              <a:gd name="connsiteY321" fmla="*/ 6125175 h 6858000"/>
              <a:gd name="connsiteX322" fmla="*/ 5286321 w 7467600"/>
              <a:gd name="connsiteY322" fmla="*/ 6033555 h 6858000"/>
              <a:gd name="connsiteX323" fmla="*/ 5008210 w 7467600"/>
              <a:gd name="connsiteY323" fmla="*/ 6649194 h 6858000"/>
              <a:gd name="connsiteX324" fmla="*/ 4986321 w 7467600"/>
              <a:gd name="connsiteY324" fmla="*/ 6765687 h 6858000"/>
              <a:gd name="connsiteX325" fmla="*/ 4973474 w 7467600"/>
              <a:gd name="connsiteY325" fmla="*/ 6858000 h 6858000"/>
              <a:gd name="connsiteX326" fmla="*/ 4907178 w 7467600"/>
              <a:gd name="connsiteY326" fmla="*/ 6858000 h 6858000"/>
              <a:gd name="connsiteX327" fmla="*/ 4910810 w 7467600"/>
              <a:gd name="connsiteY327" fmla="*/ 6829660 h 6858000"/>
              <a:gd name="connsiteX328" fmla="*/ 4987461 w 7467600"/>
              <a:gd name="connsiteY328" fmla="*/ 6432994 h 6858000"/>
              <a:gd name="connsiteX329" fmla="*/ 5179262 w 7467600"/>
              <a:gd name="connsiteY329" fmla="*/ 6035044 h 6858000"/>
              <a:gd name="connsiteX330" fmla="*/ 4689678 w 7467600"/>
              <a:gd name="connsiteY330" fmla="*/ 6440241 h 6858000"/>
              <a:gd name="connsiteX331" fmla="*/ 4477543 w 7467600"/>
              <a:gd name="connsiteY331" fmla="*/ 6674836 h 6858000"/>
              <a:gd name="connsiteX332" fmla="*/ 4329957 w 7467600"/>
              <a:gd name="connsiteY332" fmla="*/ 6858000 h 6858000"/>
              <a:gd name="connsiteX333" fmla="*/ 4218595 w 7467600"/>
              <a:gd name="connsiteY333" fmla="*/ 6858000 h 6858000"/>
              <a:gd name="connsiteX334" fmla="*/ 4368888 w 7467600"/>
              <a:gd name="connsiteY334" fmla="*/ 6668412 h 6858000"/>
              <a:gd name="connsiteX335" fmla="*/ 4563091 w 7467600"/>
              <a:gd name="connsiteY335" fmla="*/ 6442508 h 6858000"/>
              <a:gd name="connsiteX336" fmla="*/ 5387324 w 7467600"/>
              <a:gd name="connsiteY336" fmla="*/ 5705830 h 6858000"/>
              <a:gd name="connsiteX337" fmla="*/ 5073620 w 7467600"/>
              <a:gd name="connsiteY337" fmla="*/ 5955437 h 6858000"/>
              <a:gd name="connsiteX338" fmla="*/ 4689789 w 7467600"/>
              <a:gd name="connsiteY338" fmla="*/ 6268382 h 6858000"/>
              <a:gd name="connsiteX339" fmla="*/ 4418722 w 7467600"/>
              <a:gd name="connsiteY339" fmla="*/ 6570886 h 6858000"/>
              <a:gd name="connsiteX340" fmla="*/ 4214944 w 7467600"/>
              <a:gd name="connsiteY340" fmla="*/ 6858000 h 6858000"/>
              <a:gd name="connsiteX341" fmla="*/ 4177898 w 7467600"/>
              <a:gd name="connsiteY341" fmla="*/ 6858000 h 6858000"/>
              <a:gd name="connsiteX342" fmla="*/ 4391597 w 7467600"/>
              <a:gd name="connsiteY342" fmla="*/ 6556370 h 6858000"/>
              <a:gd name="connsiteX343" fmla="*/ 4668889 w 7467600"/>
              <a:gd name="connsiteY343" fmla="*/ 6246399 h 6858000"/>
              <a:gd name="connsiteX344" fmla="*/ 5055427 w 7467600"/>
              <a:gd name="connsiteY344" fmla="*/ 5931476 h 6858000"/>
              <a:gd name="connsiteX345" fmla="*/ 5371814 w 7467600"/>
              <a:gd name="connsiteY345" fmla="*/ 5678975 h 6858000"/>
              <a:gd name="connsiteX346" fmla="*/ 4987918 w 7467600"/>
              <a:gd name="connsiteY346" fmla="*/ 5838701 h 6858000"/>
              <a:gd name="connsiteX347" fmla="*/ 4317146 w 7467600"/>
              <a:gd name="connsiteY347" fmla="*/ 6587716 h 6858000"/>
              <a:gd name="connsiteX348" fmla="*/ 4171627 w 7467600"/>
              <a:gd name="connsiteY348" fmla="*/ 6858000 h 6858000"/>
              <a:gd name="connsiteX349" fmla="*/ 4081585 w 7467600"/>
              <a:gd name="connsiteY349" fmla="*/ 6858000 h 6858000"/>
              <a:gd name="connsiteX350" fmla="*/ 4238603 w 7467600"/>
              <a:gd name="connsiteY350" fmla="*/ 6559341 h 6858000"/>
              <a:gd name="connsiteX351" fmla="*/ 4778333 w 7467600"/>
              <a:gd name="connsiteY351" fmla="*/ 5873626 h 6858000"/>
              <a:gd name="connsiteX352" fmla="*/ 5414185 w 7467600"/>
              <a:gd name="connsiteY352" fmla="*/ 5573882 h 6858000"/>
              <a:gd name="connsiteX353" fmla="*/ 5959648 w 7467600"/>
              <a:gd name="connsiteY353" fmla="*/ 4760797 h 6858000"/>
              <a:gd name="connsiteX354" fmla="*/ 5355019 w 7467600"/>
              <a:gd name="connsiteY354" fmla="*/ 4734672 h 6858000"/>
              <a:gd name="connsiteX355" fmla="*/ 5083565 w 7467600"/>
              <a:gd name="connsiteY355" fmla="*/ 5179121 h 6858000"/>
              <a:gd name="connsiteX356" fmla="*/ 4713577 w 7467600"/>
              <a:gd name="connsiteY356" fmla="*/ 5616803 h 6858000"/>
              <a:gd name="connsiteX357" fmla="*/ 3989559 w 7467600"/>
              <a:gd name="connsiteY357" fmla="*/ 6145945 h 6858000"/>
              <a:gd name="connsiteX358" fmla="*/ 3939824 w 7467600"/>
              <a:gd name="connsiteY358" fmla="*/ 6066900 h 6858000"/>
              <a:gd name="connsiteX359" fmla="*/ 4584537 w 7467600"/>
              <a:gd name="connsiteY359" fmla="*/ 5324826 h 6858000"/>
              <a:gd name="connsiteX360" fmla="*/ 5037105 w 7467600"/>
              <a:gd name="connsiteY360" fmla="*/ 5088765 h 6858000"/>
              <a:gd name="connsiteX361" fmla="*/ 5039930 w 7467600"/>
              <a:gd name="connsiteY361" fmla="*/ 5089585 h 6858000"/>
              <a:gd name="connsiteX362" fmla="*/ 5263764 w 7467600"/>
              <a:gd name="connsiteY362" fmla="*/ 4735525 h 6858000"/>
              <a:gd name="connsiteX363" fmla="*/ 4086300 w 7467600"/>
              <a:gd name="connsiteY363" fmla="*/ 4884599 h 6858000"/>
              <a:gd name="connsiteX364" fmla="*/ 4085485 w 7467600"/>
              <a:gd name="connsiteY364" fmla="*/ 4899070 h 6858000"/>
              <a:gd name="connsiteX365" fmla="*/ 3871915 w 7467600"/>
              <a:gd name="connsiteY365" fmla="*/ 5253645 h 6858000"/>
              <a:gd name="connsiteX366" fmla="*/ 3799374 w 7467600"/>
              <a:gd name="connsiteY366" fmla="*/ 5466127 h 6858000"/>
              <a:gd name="connsiteX367" fmla="*/ 3498850 w 7467600"/>
              <a:gd name="connsiteY367" fmla="*/ 6661888 h 6858000"/>
              <a:gd name="connsiteX368" fmla="*/ 3399216 w 7467600"/>
              <a:gd name="connsiteY368" fmla="*/ 6858000 h 6858000"/>
              <a:gd name="connsiteX369" fmla="*/ 3303688 w 7467600"/>
              <a:gd name="connsiteY369" fmla="*/ 6858000 h 6858000"/>
              <a:gd name="connsiteX370" fmla="*/ 3391774 w 7467600"/>
              <a:gd name="connsiteY370" fmla="*/ 6697181 h 6858000"/>
              <a:gd name="connsiteX371" fmla="*/ 3735540 w 7467600"/>
              <a:gd name="connsiteY371" fmla="*/ 5546923 h 6858000"/>
              <a:gd name="connsiteX372" fmla="*/ 3729438 w 7467600"/>
              <a:gd name="connsiteY372" fmla="*/ 5569058 h 6858000"/>
              <a:gd name="connsiteX373" fmla="*/ 3707782 w 7467600"/>
              <a:gd name="connsiteY373" fmla="*/ 5644908 h 6858000"/>
              <a:gd name="connsiteX374" fmla="*/ 3583827 w 7467600"/>
              <a:gd name="connsiteY374" fmla="*/ 6039215 h 6858000"/>
              <a:gd name="connsiteX375" fmla="*/ 3547861 w 7467600"/>
              <a:gd name="connsiteY375" fmla="*/ 6129609 h 6858000"/>
              <a:gd name="connsiteX376" fmla="*/ 3490905 w 7467600"/>
              <a:gd name="connsiteY376" fmla="*/ 6277660 h 6858000"/>
              <a:gd name="connsiteX377" fmla="*/ 3455859 w 7467600"/>
              <a:gd name="connsiteY377" fmla="*/ 6391301 h 6858000"/>
              <a:gd name="connsiteX378" fmla="*/ 3429112 w 7467600"/>
              <a:gd name="connsiteY378" fmla="*/ 6479469 h 6858000"/>
              <a:gd name="connsiteX379" fmla="*/ 3304862 w 7467600"/>
              <a:gd name="connsiteY379" fmla="*/ 6796476 h 6858000"/>
              <a:gd name="connsiteX380" fmla="*/ 3276071 w 7467600"/>
              <a:gd name="connsiteY380" fmla="*/ 6858000 h 6858000"/>
              <a:gd name="connsiteX381" fmla="*/ 3240805 w 7467600"/>
              <a:gd name="connsiteY381" fmla="*/ 6858000 h 6858000"/>
              <a:gd name="connsiteX382" fmla="*/ 3275917 w 7467600"/>
              <a:gd name="connsiteY382" fmla="*/ 6783192 h 6858000"/>
              <a:gd name="connsiteX383" fmla="*/ 3399358 w 7467600"/>
              <a:gd name="connsiteY383" fmla="*/ 6469011 h 6858000"/>
              <a:gd name="connsiteX384" fmla="*/ 3425650 w 7467600"/>
              <a:gd name="connsiteY384" fmla="*/ 6381333 h 6858000"/>
              <a:gd name="connsiteX385" fmla="*/ 3460661 w 7467600"/>
              <a:gd name="connsiteY385" fmla="*/ 6266763 h 6858000"/>
              <a:gd name="connsiteX386" fmla="*/ 3518021 w 7467600"/>
              <a:gd name="connsiteY386" fmla="*/ 6117298 h 6858000"/>
              <a:gd name="connsiteX387" fmla="*/ 3554035 w 7467600"/>
              <a:gd name="connsiteY387" fmla="*/ 6027832 h 6858000"/>
              <a:gd name="connsiteX388" fmla="*/ 3677174 w 7467600"/>
              <a:gd name="connsiteY388" fmla="*/ 5636351 h 6858000"/>
              <a:gd name="connsiteX389" fmla="*/ 3698819 w 7467600"/>
              <a:gd name="connsiteY389" fmla="*/ 5560503 h 6858000"/>
              <a:gd name="connsiteX390" fmla="*/ 3702094 w 7467600"/>
              <a:gd name="connsiteY390" fmla="*/ 5549194 h 6858000"/>
              <a:gd name="connsiteX391" fmla="*/ 3398355 w 7467600"/>
              <a:gd name="connsiteY391" fmla="*/ 6094603 h 6858000"/>
              <a:gd name="connsiteX392" fmla="*/ 3193941 w 7467600"/>
              <a:gd name="connsiteY392" fmla="*/ 6798775 h 6858000"/>
              <a:gd name="connsiteX393" fmla="*/ 3184140 w 7467600"/>
              <a:gd name="connsiteY393" fmla="*/ 6858000 h 6858000"/>
              <a:gd name="connsiteX394" fmla="*/ 3099978 w 7467600"/>
              <a:gd name="connsiteY394" fmla="*/ 6858000 h 6858000"/>
              <a:gd name="connsiteX395" fmla="*/ 3101556 w 7467600"/>
              <a:gd name="connsiteY395" fmla="*/ 6843337 h 6858000"/>
              <a:gd name="connsiteX396" fmla="*/ 3370162 w 7467600"/>
              <a:gd name="connsiteY396" fmla="*/ 5785550 h 6858000"/>
              <a:gd name="connsiteX397" fmla="*/ 3746477 w 7467600"/>
              <a:gd name="connsiteY397" fmla="*/ 5377889 h 6858000"/>
              <a:gd name="connsiteX398" fmla="*/ 3863399 w 7467600"/>
              <a:gd name="connsiteY398" fmla="*/ 5087257 h 6858000"/>
              <a:gd name="connsiteX399" fmla="*/ 3968712 w 7467600"/>
              <a:gd name="connsiteY399" fmla="*/ 4913989 h 6858000"/>
              <a:gd name="connsiteX400" fmla="*/ 2792390 w 7467600"/>
              <a:gd name="connsiteY400" fmla="*/ 5382974 h 6858000"/>
              <a:gd name="connsiteX401" fmla="*/ 2714982 w 7467600"/>
              <a:gd name="connsiteY401" fmla="*/ 5427051 h 6858000"/>
              <a:gd name="connsiteX402" fmla="*/ 2813361 w 7467600"/>
              <a:gd name="connsiteY402" fmla="*/ 6023912 h 6858000"/>
              <a:gd name="connsiteX403" fmla="*/ 2688430 w 7467600"/>
              <a:gd name="connsiteY403" fmla="*/ 6801564 h 6858000"/>
              <a:gd name="connsiteX404" fmla="*/ 2629626 w 7467600"/>
              <a:gd name="connsiteY404" fmla="*/ 6763394 h 6858000"/>
              <a:gd name="connsiteX405" fmla="*/ 2565328 w 7467600"/>
              <a:gd name="connsiteY405" fmla="*/ 5516399 h 6858000"/>
              <a:gd name="connsiteX406" fmla="*/ 1922999 w 7467600"/>
              <a:gd name="connsiteY406" fmla="*/ 5980343 h 6858000"/>
              <a:gd name="connsiteX407" fmla="*/ 1950261 w 7467600"/>
              <a:gd name="connsiteY407" fmla="*/ 6405858 h 6858000"/>
              <a:gd name="connsiteX408" fmla="*/ 2365554 w 7467600"/>
              <a:gd name="connsiteY408" fmla="*/ 6759107 h 6858000"/>
              <a:gd name="connsiteX409" fmla="*/ 2424142 w 7467600"/>
              <a:gd name="connsiteY409" fmla="*/ 6858000 h 6858000"/>
              <a:gd name="connsiteX410" fmla="*/ 2395994 w 7467600"/>
              <a:gd name="connsiteY410" fmla="*/ 6858000 h 6858000"/>
              <a:gd name="connsiteX411" fmla="*/ 2392863 w 7467600"/>
              <a:gd name="connsiteY411" fmla="*/ 6852964 h 6858000"/>
              <a:gd name="connsiteX412" fmla="*/ 2017589 w 7467600"/>
              <a:gd name="connsiteY412" fmla="*/ 6493982 h 6858000"/>
              <a:gd name="connsiteX413" fmla="*/ 2147336 w 7467600"/>
              <a:gd name="connsiteY413" fmla="*/ 6594052 h 6858000"/>
              <a:gd name="connsiteX414" fmla="*/ 2207047 w 7467600"/>
              <a:gd name="connsiteY414" fmla="*/ 6654540 h 6858000"/>
              <a:gd name="connsiteX415" fmla="*/ 2299106 w 7467600"/>
              <a:gd name="connsiteY415" fmla="*/ 6778931 h 6858000"/>
              <a:gd name="connsiteX416" fmla="*/ 2314430 w 7467600"/>
              <a:gd name="connsiteY416" fmla="*/ 6801144 h 6858000"/>
              <a:gd name="connsiteX417" fmla="*/ 2352406 w 7467600"/>
              <a:gd name="connsiteY417" fmla="*/ 6858000 h 6858000"/>
              <a:gd name="connsiteX418" fmla="*/ 2314492 w 7467600"/>
              <a:gd name="connsiteY418" fmla="*/ 6858000 h 6858000"/>
              <a:gd name="connsiteX419" fmla="*/ 2288095 w 7467600"/>
              <a:gd name="connsiteY419" fmla="*/ 6818030 h 6858000"/>
              <a:gd name="connsiteX420" fmla="*/ 2272768 w 7467600"/>
              <a:gd name="connsiteY420" fmla="*/ 6795822 h 6858000"/>
              <a:gd name="connsiteX421" fmla="*/ 2182715 w 7467600"/>
              <a:gd name="connsiteY421" fmla="*/ 6675071 h 6858000"/>
              <a:gd name="connsiteX422" fmla="*/ 2032061 w 7467600"/>
              <a:gd name="connsiteY422" fmla="*/ 6541380 h 6858000"/>
              <a:gd name="connsiteX423" fmla="*/ 2257220 w 7467600"/>
              <a:gd name="connsiteY423" fmla="*/ 6826257 h 6858000"/>
              <a:gd name="connsiteX424" fmla="*/ 2281324 w 7467600"/>
              <a:gd name="connsiteY424" fmla="*/ 6858000 h 6858000"/>
              <a:gd name="connsiteX425" fmla="*/ 2242860 w 7467600"/>
              <a:gd name="connsiteY425" fmla="*/ 6858000 h 6858000"/>
              <a:gd name="connsiteX426" fmla="*/ 2232818 w 7467600"/>
              <a:gd name="connsiteY426" fmla="*/ 6844926 h 6858000"/>
              <a:gd name="connsiteX427" fmla="*/ 1990172 w 7467600"/>
              <a:gd name="connsiteY427" fmla="*/ 6542121 h 6858000"/>
              <a:gd name="connsiteX428" fmla="*/ 2124090 w 7467600"/>
              <a:gd name="connsiteY428" fmla="*/ 6761017 h 6858000"/>
              <a:gd name="connsiteX429" fmla="*/ 2200380 w 7467600"/>
              <a:gd name="connsiteY429" fmla="*/ 6858000 h 6858000"/>
              <a:gd name="connsiteX430" fmla="*/ 2147507 w 7467600"/>
              <a:gd name="connsiteY430" fmla="*/ 6858000 h 6858000"/>
              <a:gd name="connsiteX431" fmla="*/ 2070668 w 7467600"/>
              <a:gd name="connsiteY431" fmla="*/ 6761520 h 6858000"/>
              <a:gd name="connsiteX432" fmla="*/ 1975142 w 7467600"/>
              <a:gd name="connsiteY432" fmla="*/ 6585570 h 6858000"/>
              <a:gd name="connsiteX433" fmla="*/ 2050035 w 7467600"/>
              <a:gd name="connsiteY433" fmla="*/ 6813345 h 6858000"/>
              <a:gd name="connsiteX434" fmla="*/ 2063025 w 7467600"/>
              <a:gd name="connsiteY434" fmla="*/ 6858000 h 6858000"/>
              <a:gd name="connsiteX435" fmla="*/ 2021675 w 7467600"/>
              <a:gd name="connsiteY435" fmla="*/ 6858000 h 6858000"/>
              <a:gd name="connsiteX436" fmla="*/ 2019308 w 7467600"/>
              <a:gd name="connsiteY436" fmla="*/ 6847118 h 6858000"/>
              <a:gd name="connsiteX437" fmla="*/ 1938835 w 7467600"/>
              <a:gd name="connsiteY437" fmla="*/ 6551160 h 6858000"/>
              <a:gd name="connsiteX438" fmla="*/ 1953230 w 7467600"/>
              <a:gd name="connsiteY438" fmla="*/ 6759699 h 6858000"/>
              <a:gd name="connsiteX439" fmla="*/ 1956763 w 7467600"/>
              <a:gd name="connsiteY439" fmla="*/ 6778191 h 6858000"/>
              <a:gd name="connsiteX440" fmla="*/ 1967925 w 7467600"/>
              <a:gd name="connsiteY440" fmla="*/ 6858000 h 6858000"/>
              <a:gd name="connsiteX441" fmla="*/ 1936622 w 7467600"/>
              <a:gd name="connsiteY441" fmla="*/ 6858000 h 6858000"/>
              <a:gd name="connsiteX442" fmla="*/ 1926261 w 7467600"/>
              <a:gd name="connsiteY442" fmla="*/ 6784064 h 6858000"/>
              <a:gd name="connsiteX443" fmla="*/ 1922724 w 7467600"/>
              <a:gd name="connsiteY443" fmla="*/ 6765577 h 6858000"/>
              <a:gd name="connsiteX444" fmla="*/ 1904650 w 7467600"/>
              <a:gd name="connsiteY444" fmla="*/ 6639616 h 6858000"/>
              <a:gd name="connsiteX445" fmla="*/ 1885273 w 7467600"/>
              <a:gd name="connsiteY445" fmla="*/ 6858000 h 6858000"/>
              <a:gd name="connsiteX446" fmla="*/ 1854363 w 7467600"/>
              <a:gd name="connsiteY446" fmla="*/ 6858000 h 6858000"/>
              <a:gd name="connsiteX447" fmla="*/ 1880391 w 7467600"/>
              <a:gd name="connsiteY447" fmla="*/ 6603796 h 6858000"/>
              <a:gd name="connsiteX448" fmla="*/ 1818273 w 7467600"/>
              <a:gd name="connsiteY448" fmla="*/ 6715729 h 6858000"/>
              <a:gd name="connsiteX449" fmla="*/ 1794691 w 7467600"/>
              <a:gd name="connsiteY449" fmla="*/ 6843239 h 6858000"/>
              <a:gd name="connsiteX450" fmla="*/ 1794914 w 7467600"/>
              <a:gd name="connsiteY450" fmla="*/ 6858000 h 6858000"/>
              <a:gd name="connsiteX451" fmla="*/ 1746128 w 7467600"/>
              <a:gd name="connsiteY451" fmla="*/ 6858000 h 6858000"/>
              <a:gd name="connsiteX452" fmla="*/ 1753934 w 7467600"/>
              <a:gd name="connsiteY452" fmla="*/ 6724796 h 6858000"/>
              <a:gd name="connsiteX453" fmla="*/ 1792053 w 7467600"/>
              <a:gd name="connsiteY453" fmla="*/ 6572396 h 6858000"/>
              <a:gd name="connsiteX454" fmla="*/ 1862248 w 7467600"/>
              <a:gd name="connsiteY454" fmla="*/ 6266397 h 6858000"/>
              <a:gd name="connsiteX455" fmla="*/ 1862250 w 7467600"/>
              <a:gd name="connsiteY455" fmla="*/ 6033531 h 6858000"/>
              <a:gd name="connsiteX456" fmla="*/ 1211999 w 7467600"/>
              <a:gd name="connsiteY456" fmla="*/ 6683610 h 6858000"/>
              <a:gd name="connsiteX457" fmla="*/ 1213266 w 7467600"/>
              <a:gd name="connsiteY457" fmla="*/ 6691947 h 6858000"/>
              <a:gd name="connsiteX458" fmla="*/ 1203370 w 7467600"/>
              <a:gd name="connsiteY458" fmla="*/ 6850676 h 6858000"/>
              <a:gd name="connsiteX459" fmla="*/ 1203671 w 7467600"/>
              <a:gd name="connsiteY459" fmla="*/ 6858000 h 6858000"/>
              <a:gd name="connsiteX460" fmla="*/ 1143180 w 7467600"/>
              <a:gd name="connsiteY460" fmla="*/ 6858000 h 6858000"/>
              <a:gd name="connsiteX461" fmla="*/ 1142176 w 7467600"/>
              <a:gd name="connsiteY461" fmla="*/ 6766045 h 6858000"/>
              <a:gd name="connsiteX462" fmla="*/ 1067484 w 7467600"/>
              <a:gd name="connsiteY462" fmla="*/ 6858000 h 6858000"/>
              <a:gd name="connsiteX463" fmla="*/ 953928 w 7467600"/>
              <a:gd name="connsiteY463" fmla="*/ 6858000 h 6858000"/>
              <a:gd name="connsiteX464" fmla="*/ 959715 w 7467600"/>
              <a:gd name="connsiteY464" fmla="*/ 6850185 h 6858000"/>
              <a:gd name="connsiteX465" fmla="*/ 1483788 w 7467600"/>
              <a:gd name="connsiteY465" fmla="*/ 6259174 h 6858000"/>
              <a:gd name="connsiteX466" fmla="*/ 1100671 w 7467600"/>
              <a:gd name="connsiteY466" fmla="*/ 6252137 h 6858000"/>
              <a:gd name="connsiteX467" fmla="*/ 1090144 w 7467600"/>
              <a:gd name="connsiteY467" fmla="*/ 6256748 h 6858000"/>
              <a:gd name="connsiteX468" fmla="*/ 1095872 w 7467600"/>
              <a:gd name="connsiteY468" fmla="*/ 6271892 h 6858000"/>
              <a:gd name="connsiteX469" fmla="*/ 262785 w 7467600"/>
              <a:gd name="connsiteY469" fmla="*/ 6845450 h 6858000"/>
              <a:gd name="connsiteX470" fmla="*/ 209968 w 7467600"/>
              <a:gd name="connsiteY470" fmla="*/ 6770713 h 6858000"/>
              <a:gd name="connsiteX471" fmla="*/ 873460 w 7467600"/>
              <a:gd name="connsiteY471" fmla="*/ 6253768 h 6858000"/>
              <a:gd name="connsiteX472" fmla="*/ 192686 w 7467600"/>
              <a:gd name="connsiteY472" fmla="*/ 5849257 h 6858000"/>
              <a:gd name="connsiteX473" fmla="*/ 4696 w 7467600"/>
              <a:gd name="connsiteY473" fmla="*/ 5697668 h 6858000"/>
              <a:gd name="connsiteX474" fmla="*/ 0 w 7467600"/>
              <a:gd name="connsiteY474" fmla="*/ 5689984 h 6858000"/>
              <a:gd name="connsiteX475" fmla="*/ 0 w 7467600"/>
              <a:gd name="connsiteY475" fmla="*/ 5513472 h 6858000"/>
              <a:gd name="connsiteX476" fmla="*/ 174101 w 7467600"/>
              <a:gd name="connsiteY476" fmla="*/ 5620277 h 6858000"/>
              <a:gd name="connsiteX477" fmla="*/ 891800 w 7467600"/>
              <a:gd name="connsiteY477" fmla="*/ 6036935 h 6858000"/>
              <a:gd name="connsiteX478" fmla="*/ 1072219 w 7467600"/>
              <a:gd name="connsiteY478" fmla="*/ 6169443 h 6858000"/>
              <a:gd name="connsiteX479" fmla="*/ 1074117 w 7467600"/>
              <a:gd name="connsiteY479" fmla="*/ 6170301 h 6858000"/>
              <a:gd name="connsiteX480" fmla="*/ 1083114 w 7467600"/>
              <a:gd name="connsiteY480" fmla="*/ 6174131 h 6858000"/>
              <a:gd name="connsiteX481" fmla="*/ 1543010 w 7467600"/>
              <a:gd name="connsiteY481" fmla="*/ 6191140 h 6858000"/>
              <a:gd name="connsiteX482" fmla="*/ 1551080 w 7467600"/>
              <a:gd name="connsiteY482" fmla="*/ 6195006 h 6858000"/>
              <a:gd name="connsiteX483" fmla="*/ 2345443 w 7467600"/>
              <a:gd name="connsiteY483" fmla="*/ 5549882 h 6858000"/>
              <a:gd name="connsiteX484" fmla="*/ 1721499 w 7467600"/>
              <a:gd name="connsiteY484" fmla="*/ 5599969 h 6858000"/>
              <a:gd name="connsiteX485" fmla="*/ 767716 w 7467600"/>
              <a:gd name="connsiteY485" fmla="*/ 5472768 h 6858000"/>
              <a:gd name="connsiteX486" fmla="*/ 722147 w 7467600"/>
              <a:gd name="connsiteY486" fmla="*/ 5393091 h 6858000"/>
              <a:gd name="connsiteX487" fmla="*/ 1485552 w 7467600"/>
              <a:gd name="connsiteY487" fmla="*/ 5313202 h 6858000"/>
              <a:gd name="connsiteX488" fmla="*/ 2143004 w 7467600"/>
              <a:gd name="connsiteY488" fmla="*/ 5402420 h 6858000"/>
              <a:gd name="connsiteX489" fmla="*/ 1933391 w 7467600"/>
              <a:gd name="connsiteY489" fmla="*/ 5156971 h 6858000"/>
              <a:gd name="connsiteX490" fmla="*/ 1827118 w 7467600"/>
              <a:gd name="connsiteY490" fmla="*/ 4968410 h 6858000"/>
              <a:gd name="connsiteX491" fmla="*/ 1837349 w 7467600"/>
              <a:gd name="connsiteY491" fmla="*/ 4956357 h 6858000"/>
              <a:gd name="connsiteX492" fmla="*/ 2162835 w 7467600"/>
              <a:gd name="connsiteY492" fmla="*/ 5187853 h 6858000"/>
              <a:gd name="connsiteX493" fmla="*/ 2257167 w 7467600"/>
              <a:gd name="connsiteY493" fmla="*/ 5462123 h 6858000"/>
              <a:gd name="connsiteX494" fmla="*/ 2261598 w 7467600"/>
              <a:gd name="connsiteY494" fmla="*/ 5467998 h 6858000"/>
              <a:gd name="connsiteX495" fmla="*/ 2437177 w 7467600"/>
              <a:gd name="connsiteY495" fmla="*/ 5479608 h 6858000"/>
              <a:gd name="connsiteX496" fmla="*/ 2445247 w 7467600"/>
              <a:gd name="connsiteY496" fmla="*/ 5483476 h 6858000"/>
              <a:gd name="connsiteX497" fmla="*/ 2743626 w 7467600"/>
              <a:gd name="connsiteY497" fmla="*/ 5304819 h 6858000"/>
              <a:gd name="connsiteX498" fmla="*/ 3048102 w 7467600"/>
              <a:gd name="connsiteY498" fmla="*/ 5150595 h 6858000"/>
              <a:gd name="connsiteX499" fmla="*/ 1799414 w 7467600"/>
              <a:gd name="connsiteY499" fmla="*/ 4694732 h 6858000"/>
              <a:gd name="connsiteX500" fmla="*/ 1771735 w 7467600"/>
              <a:gd name="connsiteY500" fmla="*/ 4619929 h 6858000"/>
              <a:gd name="connsiteX501" fmla="*/ 3104273 w 7467600"/>
              <a:gd name="connsiteY501" fmla="*/ 5076159 h 6858000"/>
              <a:gd name="connsiteX502" fmla="*/ 3113245 w 7467600"/>
              <a:gd name="connsiteY502" fmla="*/ 5090705 h 6858000"/>
              <a:gd name="connsiteX503" fmla="*/ 3126294 w 7467600"/>
              <a:gd name="connsiteY503" fmla="*/ 5114400 h 6858000"/>
              <a:gd name="connsiteX504" fmla="*/ 3937433 w 7467600"/>
              <a:gd name="connsiteY504" fmla="*/ 4830473 h 6858000"/>
              <a:gd name="connsiteX505" fmla="*/ 3590475 w 7467600"/>
              <a:gd name="connsiteY505" fmla="*/ 4597974 h 6858000"/>
              <a:gd name="connsiteX506" fmla="*/ 3100264 w 7467600"/>
              <a:gd name="connsiteY506" fmla="*/ 4579845 h 6858000"/>
              <a:gd name="connsiteX507" fmla="*/ 2183576 w 7467600"/>
              <a:gd name="connsiteY507" fmla="*/ 4227150 h 6858000"/>
              <a:gd name="connsiteX508" fmla="*/ 2151029 w 7467600"/>
              <a:gd name="connsiteY508" fmla="*/ 4146947 h 6858000"/>
              <a:gd name="connsiteX509" fmla="*/ 3563434 w 7467600"/>
              <a:gd name="connsiteY509" fmla="*/ 4469115 h 6858000"/>
              <a:gd name="connsiteX510" fmla="*/ 3177952 w 7467600"/>
              <a:gd name="connsiteY510" fmla="*/ 3657386 h 6858000"/>
              <a:gd name="connsiteX511" fmla="*/ 3189263 w 7467600"/>
              <a:gd name="connsiteY511" fmla="*/ 3625726 h 6858000"/>
              <a:gd name="connsiteX512" fmla="*/ 3560912 w 7467600"/>
              <a:gd name="connsiteY512" fmla="*/ 4079863 h 6858000"/>
              <a:gd name="connsiteX513" fmla="*/ 3626636 w 7467600"/>
              <a:gd name="connsiteY513" fmla="*/ 4512230 h 6858000"/>
              <a:gd name="connsiteX514" fmla="*/ 3653088 w 7467600"/>
              <a:gd name="connsiteY514" fmla="*/ 4521417 h 6858000"/>
              <a:gd name="connsiteX515" fmla="*/ 3988128 w 7467600"/>
              <a:gd name="connsiteY515" fmla="*/ 4817267 h 6858000"/>
              <a:gd name="connsiteX516" fmla="*/ 4830582 w 7467600"/>
              <a:gd name="connsiteY516" fmla="*/ 4676000 h 6858000"/>
              <a:gd name="connsiteX517" fmla="*/ 4830100 w 7467600"/>
              <a:gd name="connsiteY517" fmla="*/ 4675554 h 6858000"/>
              <a:gd name="connsiteX518" fmla="*/ 4036318 w 7467600"/>
              <a:gd name="connsiteY518" fmla="*/ 4147013 h 6858000"/>
              <a:gd name="connsiteX519" fmla="*/ 3432098 w 7467600"/>
              <a:gd name="connsiteY519" fmla="*/ 3537312 h 6858000"/>
              <a:gd name="connsiteX520" fmla="*/ 3446761 w 7467600"/>
              <a:gd name="connsiteY520" fmla="*/ 3461278 h 6858000"/>
              <a:gd name="connsiteX521" fmla="*/ 4419733 w 7467600"/>
              <a:gd name="connsiteY521" fmla="*/ 3963555 h 6858000"/>
              <a:gd name="connsiteX522" fmla="*/ 4781371 w 7467600"/>
              <a:gd name="connsiteY522" fmla="*/ 4458604 h 6858000"/>
              <a:gd name="connsiteX523" fmla="*/ 4780440 w 7467600"/>
              <a:gd name="connsiteY523" fmla="*/ 4470290 h 6858000"/>
              <a:gd name="connsiteX524" fmla="*/ 4898954 w 7467600"/>
              <a:gd name="connsiteY524" fmla="*/ 4662092 h 6858000"/>
              <a:gd name="connsiteX525" fmla="*/ 4900699 w 7467600"/>
              <a:gd name="connsiteY525" fmla="*/ 4670867 h 6858000"/>
              <a:gd name="connsiteX526" fmla="*/ 5714511 w 7467600"/>
              <a:gd name="connsiteY526" fmla="*/ 4663483 h 6858000"/>
              <a:gd name="connsiteX527" fmla="*/ 5464793 w 7467600"/>
              <a:gd name="connsiteY527" fmla="*/ 4393556 h 6858000"/>
              <a:gd name="connsiteX528" fmla="*/ 5461897 w 7467600"/>
              <a:gd name="connsiteY528" fmla="*/ 4390879 h 6858000"/>
              <a:gd name="connsiteX529" fmla="*/ 4294126 w 7467600"/>
              <a:gd name="connsiteY529" fmla="*/ 3303048 h 6858000"/>
              <a:gd name="connsiteX530" fmla="*/ 4305321 w 7467600"/>
              <a:gd name="connsiteY530" fmla="*/ 3256953 h 6858000"/>
              <a:gd name="connsiteX531" fmla="*/ 4949299 w 7467600"/>
              <a:gd name="connsiteY531" fmla="*/ 3766336 h 6858000"/>
              <a:gd name="connsiteX532" fmla="*/ 5291452 w 7467600"/>
              <a:gd name="connsiteY532" fmla="*/ 4076801 h 6858000"/>
              <a:gd name="connsiteX533" fmla="*/ 5434998 w 7467600"/>
              <a:gd name="connsiteY533" fmla="*/ 4254100 h 6858000"/>
              <a:gd name="connsiteX534" fmla="*/ 5351015 w 7467600"/>
              <a:gd name="connsiteY534" fmla="*/ 3760989 h 6858000"/>
              <a:gd name="connsiteX535" fmla="*/ 5413780 w 7467600"/>
              <a:gd name="connsiteY535" fmla="*/ 2966265 h 6858000"/>
              <a:gd name="connsiteX536" fmla="*/ 5425627 w 7467600"/>
              <a:gd name="connsiteY536" fmla="*/ 2954192 h 6858000"/>
              <a:gd name="connsiteX537" fmla="*/ 6604735 w 7467600"/>
              <a:gd name="connsiteY537" fmla="*/ 2041381 h 6858000"/>
              <a:gd name="connsiteX538" fmla="*/ 7204487 w 7467600"/>
              <a:gd name="connsiteY538" fmla="*/ 2742112 h 6858000"/>
              <a:gd name="connsiteX539" fmla="*/ 7131592 w 7467600"/>
              <a:gd name="connsiteY539" fmla="*/ 2672096 h 6858000"/>
              <a:gd name="connsiteX540" fmla="*/ 6996344 w 7467600"/>
              <a:gd name="connsiteY540" fmla="*/ 2518310 h 6858000"/>
              <a:gd name="connsiteX541" fmla="*/ 6735495 w 7467600"/>
              <a:gd name="connsiteY541" fmla="*/ 2196890 h 6858000"/>
              <a:gd name="connsiteX542" fmla="*/ 6721901 w 7467600"/>
              <a:gd name="connsiteY542" fmla="*/ 2179274 h 6858000"/>
              <a:gd name="connsiteX543" fmla="*/ 6604735 w 7467600"/>
              <a:gd name="connsiteY543" fmla="*/ 2041381 h 6858000"/>
              <a:gd name="connsiteX544" fmla="*/ 6591670 w 7467600"/>
              <a:gd name="connsiteY544" fmla="*/ 1988277 h 6858000"/>
              <a:gd name="connsiteX545" fmla="*/ 6747349 w 7467600"/>
              <a:gd name="connsiteY545" fmla="*/ 2160069 h 6858000"/>
              <a:gd name="connsiteX546" fmla="*/ 6760943 w 7467600"/>
              <a:gd name="connsiteY546" fmla="*/ 2177686 h 6858000"/>
              <a:gd name="connsiteX547" fmla="*/ 7021065 w 7467600"/>
              <a:gd name="connsiteY547" fmla="*/ 2498102 h 6858000"/>
              <a:gd name="connsiteX548" fmla="*/ 7155223 w 7467600"/>
              <a:gd name="connsiteY548" fmla="*/ 2650386 h 6858000"/>
              <a:gd name="connsiteX549" fmla="*/ 7203167 w 7467600"/>
              <a:gd name="connsiteY549" fmla="*/ 2697288 h 6858000"/>
              <a:gd name="connsiteX550" fmla="*/ 6937703 w 7467600"/>
              <a:gd name="connsiteY550" fmla="*/ 2321981 h 6858000"/>
              <a:gd name="connsiteX551" fmla="*/ 6591670 w 7467600"/>
              <a:gd name="connsiteY551" fmla="*/ 1988277 h 6858000"/>
              <a:gd name="connsiteX552" fmla="*/ 5798671 w 7467600"/>
              <a:gd name="connsiteY552" fmla="*/ 1981601 h 6858000"/>
              <a:gd name="connsiteX553" fmla="*/ 5754709 w 7467600"/>
              <a:gd name="connsiteY553" fmla="*/ 2071454 h 6858000"/>
              <a:gd name="connsiteX554" fmla="*/ 5763044 w 7467600"/>
              <a:gd name="connsiteY554" fmla="*/ 2842206 h 6858000"/>
              <a:gd name="connsiteX555" fmla="*/ 5764974 w 7467600"/>
              <a:gd name="connsiteY555" fmla="*/ 2799609 h 6858000"/>
              <a:gd name="connsiteX556" fmla="*/ 5767665 w 7467600"/>
              <a:gd name="connsiteY556" fmla="*/ 2666409 h 6858000"/>
              <a:gd name="connsiteX557" fmla="*/ 5763055 w 7467600"/>
              <a:gd name="connsiteY557" fmla="*/ 2579705 h 6858000"/>
              <a:gd name="connsiteX558" fmla="*/ 5758079 w 7467600"/>
              <a:gd name="connsiteY558" fmla="*/ 2492508 h 6858000"/>
              <a:gd name="connsiteX559" fmla="*/ 5779325 w 7467600"/>
              <a:gd name="connsiteY559" fmla="*/ 2197069 h 6858000"/>
              <a:gd name="connsiteX560" fmla="*/ 5798671 w 7467600"/>
              <a:gd name="connsiteY560" fmla="*/ 1981601 h 6858000"/>
              <a:gd name="connsiteX561" fmla="*/ 5829202 w 7467600"/>
              <a:gd name="connsiteY561" fmla="*/ 1971679 h 6858000"/>
              <a:gd name="connsiteX562" fmla="*/ 5809558 w 7467600"/>
              <a:gd name="connsiteY562" fmla="*/ 2198043 h 6858000"/>
              <a:gd name="connsiteX563" fmla="*/ 5788653 w 7467600"/>
              <a:gd name="connsiteY563" fmla="*/ 2489430 h 6858000"/>
              <a:gd name="connsiteX564" fmla="*/ 5793439 w 7467600"/>
              <a:gd name="connsiteY564" fmla="*/ 2575235 h 6858000"/>
              <a:gd name="connsiteX565" fmla="*/ 5796837 w 7467600"/>
              <a:gd name="connsiteY565" fmla="*/ 2637633 h 6858000"/>
              <a:gd name="connsiteX566" fmla="*/ 5818614 w 7467600"/>
              <a:gd name="connsiteY566" fmla="*/ 2473055 h 6858000"/>
              <a:gd name="connsiteX567" fmla="*/ 5829202 w 7467600"/>
              <a:gd name="connsiteY567" fmla="*/ 1971679 h 6858000"/>
              <a:gd name="connsiteX568" fmla="*/ 5911389 w 7467600"/>
              <a:gd name="connsiteY568" fmla="*/ 1898371 h 6858000"/>
              <a:gd name="connsiteX569" fmla="*/ 6237627 w 7467600"/>
              <a:gd name="connsiteY569" fmla="*/ 2231921 h 6858000"/>
              <a:gd name="connsiteX570" fmla="*/ 5911389 w 7467600"/>
              <a:gd name="connsiteY570" fmla="*/ 1898371 h 6858000"/>
              <a:gd name="connsiteX571" fmla="*/ 6944437 w 7467600"/>
              <a:gd name="connsiteY571" fmla="*/ 1575402 h 6858000"/>
              <a:gd name="connsiteX572" fmla="*/ 6304730 w 7467600"/>
              <a:gd name="connsiteY572" fmla="*/ 1766654 h 6858000"/>
              <a:gd name="connsiteX573" fmla="*/ 6944437 w 7467600"/>
              <a:gd name="connsiteY573" fmla="*/ 1575402 h 6858000"/>
              <a:gd name="connsiteX574" fmla="*/ 7019523 w 7467600"/>
              <a:gd name="connsiteY574" fmla="*/ 1519450 h 6858000"/>
              <a:gd name="connsiteX575" fmla="*/ 6298091 w 7467600"/>
              <a:gd name="connsiteY575" fmla="*/ 1737122 h 6858000"/>
              <a:gd name="connsiteX576" fmla="*/ 7019523 w 7467600"/>
              <a:gd name="connsiteY576" fmla="*/ 1519450 h 6858000"/>
              <a:gd name="connsiteX577" fmla="*/ 2399523 w 7467600"/>
              <a:gd name="connsiteY577" fmla="*/ 1428234 h 6858000"/>
              <a:gd name="connsiteX578" fmla="*/ 2224982 w 7467600"/>
              <a:gd name="connsiteY578" fmla="*/ 1826201 h 6858000"/>
              <a:gd name="connsiteX579" fmla="*/ 2096099 w 7467600"/>
              <a:gd name="connsiteY579" fmla="*/ 2345900 h 6858000"/>
              <a:gd name="connsiteX580" fmla="*/ 2283317 w 7467600"/>
              <a:gd name="connsiteY580" fmla="*/ 1796925 h 6858000"/>
              <a:gd name="connsiteX581" fmla="*/ 2399523 w 7467600"/>
              <a:gd name="connsiteY581" fmla="*/ 1428234 h 6858000"/>
              <a:gd name="connsiteX582" fmla="*/ 2448558 w 7467600"/>
              <a:gd name="connsiteY582" fmla="*/ 1373435 h 6858000"/>
              <a:gd name="connsiteX583" fmla="*/ 2312521 w 7467600"/>
              <a:gd name="connsiteY583" fmla="*/ 1806140 h 6858000"/>
              <a:gd name="connsiteX584" fmla="*/ 2127533 w 7467600"/>
              <a:gd name="connsiteY584" fmla="*/ 2348380 h 6858000"/>
              <a:gd name="connsiteX585" fmla="*/ 2358080 w 7467600"/>
              <a:gd name="connsiteY585" fmla="*/ 1866134 h 6858000"/>
              <a:gd name="connsiteX586" fmla="*/ 2407436 w 7467600"/>
              <a:gd name="connsiteY586" fmla="*/ 1651070 h 6858000"/>
              <a:gd name="connsiteX587" fmla="*/ 2448558 w 7467600"/>
              <a:gd name="connsiteY587" fmla="*/ 1373435 h 6858000"/>
              <a:gd name="connsiteX588" fmla="*/ 278707 w 7467600"/>
              <a:gd name="connsiteY588" fmla="*/ 1352270 h 6858000"/>
              <a:gd name="connsiteX589" fmla="*/ 321570 w 7467600"/>
              <a:gd name="connsiteY589" fmla="*/ 1861610 h 6858000"/>
              <a:gd name="connsiteX590" fmla="*/ 294281 w 7467600"/>
              <a:gd name="connsiteY590" fmla="*/ 1440658 h 6858000"/>
              <a:gd name="connsiteX591" fmla="*/ 278707 w 7467600"/>
              <a:gd name="connsiteY591" fmla="*/ 1352270 h 6858000"/>
              <a:gd name="connsiteX592" fmla="*/ 1423821 w 7467600"/>
              <a:gd name="connsiteY592" fmla="*/ 1351958 h 6858000"/>
              <a:gd name="connsiteX593" fmla="*/ 1638521 w 7467600"/>
              <a:gd name="connsiteY593" fmla="*/ 1908470 h 6858000"/>
              <a:gd name="connsiteX594" fmla="*/ 1754199 w 7467600"/>
              <a:gd name="connsiteY594" fmla="*/ 2149284 h 6858000"/>
              <a:gd name="connsiteX595" fmla="*/ 1908359 w 7467600"/>
              <a:gd name="connsiteY595" fmla="*/ 2364988 h 6858000"/>
              <a:gd name="connsiteX596" fmla="*/ 1647661 w 7467600"/>
              <a:gd name="connsiteY596" fmla="*/ 1825945 h 6858000"/>
              <a:gd name="connsiteX597" fmla="*/ 1423821 w 7467600"/>
              <a:gd name="connsiteY597" fmla="*/ 1351958 h 6858000"/>
              <a:gd name="connsiteX598" fmla="*/ 1431890 w 7467600"/>
              <a:gd name="connsiteY598" fmla="*/ 1306475 h 6858000"/>
              <a:gd name="connsiteX599" fmla="*/ 1507597 w 7467600"/>
              <a:gd name="connsiteY599" fmla="*/ 1446132 h 6858000"/>
              <a:gd name="connsiteX600" fmla="*/ 1674586 w 7467600"/>
              <a:gd name="connsiteY600" fmla="*/ 1813832 h 6858000"/>
              <a:gd name="connsiteX601" fmla="*/ 1815950 w 7467600"/>
              <a:gd name="connsiteY601" fmla="*/ 2128564 h 6858000"/>
              <a:gd name="connsiteX602" fmla="*/ 1984242 w 7467600"/>
              <a:gd name="connsiteY602" fmla="*/ 2430829 h 6858000"/>
              <a:gd name="connsiteX603" fmla="*/ 2014023 w 7467600"/>
              <a:gd name="connsiteY603" fmla="*/ 2450995 h 6858000"/>
              <a:gd name="connsiteX604" fmla="*/ 1747337 w 7467600"/>
              <a:gd name="connsiteY604" fmla="*/ 1855264 h 6858000"/>
              <a:gd name="connsiteX605" fmla="*/ 1533749 w 7467600"/>
              <a:gd name="connsiteY605" fmla="*/ 1478656 h 6858000"/>
              <a:gd name="connsiteX606" fmla="*/ 1431890 w 7467600"/>
              <a:gd name="connsiteY606" fmla="*/ 1306475 h 6858000"/>
              <a:gd name="connsiteX607" fmla="*/ 5052692 w 7467600"/>
              <a:gd name="connsiteY607" fmla="*/ 1292994 h 6858000"/>
              <a:gd name="connsiteX608" fmla="*/ 5200661 w 7467600"/>
              <a:gd name="connsiteY608" fmla="*/ 1635186 h 6858000"/>
              <a:gd name="connsiteX609" fmla="*/ 5297138 w 7467600"/>
              <a:gd name="connsiteY609" fmla="*/ 1906351 h 6858000"/>
              <a:gd name="connsiteX610" fmla="*/ 5052692 w 7467600"/>
              <a:gd name="connsiteY610" fmla="*/ 1292994 h 6858000"/>
              <a:gd name="connsiteX611" fmla="*/ 5009948 w 7467600"/>
              <a:gd name="connsiteY611" fmla="*/ 1273619 h 6858000"/>
              <a:gd name="connsiteX612" fmla="*/ 5121777 w 7467600"/>
              <a:gd name="connsiteY612" fmla="*/ 1654213 h 6858000"/>
              <a:gd name="connsiteX613" fmla="*/ 5293545 w 7467600"/>
              <a:gd name="connsiteY613" fmla="*/ 2072247 h 6858000"/>
              <a:gd name="connsiteX614" fmla="*/ 5294042 w 7467600"/>
              <a:gd name="connsiteY614" fmla="*/ 2065019 h 6858000"/>
              <a:gd name="connsiteX615" fmla="*/ 5171936 w 7467600"/>
              <a:gd name="connsiteY615" fmla="*/ 1647613 h 6858000"/>
              <a:gd name="connsiteX616" fmla="*/ 5009948 w 7467600"/>
              <a:gd name="connsiteY616" fmla="*/ 1273619 h 6858000"/>
              <a:gd name="connsiteX617" fmla="*/ 655236 w 7467600"/>
              <a:gd name="connsiteY617" fmla="*/ 1268632 h 6858000"/>
              <a:gd name="connsiteX618" fmla="*/ 839521 w 7467600"/>
              <a:gd name="connsiteY618" fmla="*/ 1685315 h 6858000"/>
              <a:gd name="connsiteX619" fmla="*/ 1109416 w 7467600"/>
              <a:gd name="connsiteY619" fmla="*/ 2061663 h 6858000"/>
              <a:gd name="connsiteX620" fmla="*/ 1298300 w 7467600"/>
              <a:gd name="connsiteY620" fmla="*/ 2247742 h 6858000"/>
              <a:gd name="connsiteX621" fmla="*/ 1125871 w 7467600"/>
              <a:gd name="connsiteY621" fmla="*/ 1989513 h 6858000"/>
              <a:gd name="connsiteX622" fmla="*/ 981574 w 7467600"/>
              <a:gd name="connsiteY622" fmla="*/ 1783157 h 6858000"/>
              <a:gd name="connsiteX623" fmla="*/ 922198 w 7467600"/>
              <a:gd name="connsiteY623" fmla="*/ 1677437 h 6858000"/>
              <a:gd name="connsiteX624" fmla="*/ 869293 w 7467600"/>
              <a:gd name="connsiteY624" fmla="*/ 1583214 h 6858000"/>
              <a:gd name="connsiteX625" fmla="*/ 751431 w 7467600"/>
              <a:gd name="connsiteY625" fmla="*/ 1405731 h 6858000"/>
              <a:gd name="connsiteX626" fmla="*/ 655236 w 7467600"/>
              <a:gd name="connsiteY626" fmla="*/ 1268632 h 6858000"/>
              <a:gd name="connsiteX627" fmla="*/ 6516292 w 7467600"/>
              <a:gd name="connsiteY627" fmla="*/ 1263064 h 6858000"/>
              <a:gd name="connsiteX628" fmla="*/ 5736320 w 7467600"/>
              <a:gd name="connsiteY628" fmla="*/ 1501803 h 6858000"/>
              <a:gd name="connsiteX629" fmla="*/ 6516292 w 7467600"/>
              <a:gd name="connsiteY629" fmla="*/ 1263064 h 6858000"/>
              <a:gd name="connsiteX630" fmla="*/ 291466 w 7467600"/>
              <a:gd name="connsiteY630" fmla="*/ 1250369 h 6858000"/>
              <a:gd name="connsiteX631" fmla="*/ 323180 w 7467600"/>
              <a:gd name="connsiteY631" fmla="*/ 1435283 h 6858000"/>
              <a:gd name="connsiteX632" fmla="*/ 349381 w 7467600"/>
              <a:gd name="connsiteY632" fmla="*/ 1875041 h 6858000"/>
              <a:gd name="connsiteX633" fmla="*/ 374363 w 7467600"/>
              <a:gd name="connsiteY633" fmla="*/ 1506494 h 6858000"/>
              <a:gd name="connsiteX634" fmla="*/ 302168 w 7467600"/>
              <a:gd name="connsiteY634" fmla="*/ 1274495 h 6858000"/>
              <a:gd name="connsiteX635" fmla="*/ 291466 w 7467600"/>
              <a:gd name="connsiteY635" fmla="*/ 1250369 h 6858000"/>
              <a:gd name="connsiteX636" fmla="*/ 678222 w 7467600"/>
              <a:gd name="connsiteY636" fmla="*/ 1248670 h 6858000"/>
              <a:gd name="connsiteX637" fmla="*/ 775536 w 7467600"/>
              <a:gd name="connsiteY637" fmla="*/ 1388015 h 6858000"/>
              <a:gd name="connsiteX638" fmla="*/ 894529 w 7467600"/>
              <a:gd name="connsiteY638" fmla="*/ 1567739 h 6858000"/>
              <a:gd name="connsiteX639" fmla="*/ 948000 w 7467600"/>
              <a:gd name="connsiteY639" fmla="*/ 1663088 h 6858000"/>
              <a:gd name="connsiteX640" fmla="*/ 1006812 w 7467600"/>
              <a:gd name="connsiteY640" fmla="*/ 1767683 h 6858000"/>
              <a:gd name="connsiteX641" fmla="*/ 1149133 w 7467600"/>
              <a:gd name="connsiteY641" fmla="*/ 1971513 h 6858000"/>
              <a:gd name="connsiteX642" fmla="*/ 1333952 w 7467600"/>
              <a:gd name="connsiteY642" fmla="*/ 2251620 h 6858000"/>
              <a:gd name="connsiteX643" fmla="*/ 1337329 w 7467600"/>
              <a:gd name="connsiteY643" fmla="*/ 2258350 h 6858000"/>
              <a:gd name="connsiteX644" fmla="*/ 1014726 w 7467600"/>
              <a:gd name="connsiteY644" fmla="*/ 1615556 h 6858000"/>
              <a:gd name="connsiteX645" fmla="*/ 678222 w 7467600"/>
              <a:gd name="connsiteY645" fmla="*/ 1248670 h 6858000"/>
              <a:gd name="connsiteX646" fmla="*/ 6691602 w 7467600"/>
              <a:gd name="connsiteY646" fmla="*/ 1140573 h 6858000"/>
              <a:gd name="connsiteX647" fmla="*/ 6571100 w 7467600"/>
              <a:gd name="connsiteY647" fmla="*/ 1183662 h 6858000"/>
              <a:gd name="connsiteX648" fmla="*/ 6241687 w 7467600"/>
              <a:gd name="connsiteY648" fmla="*/ 1257600 h 6858000"/>
              <a:gd name="connsiteX649" fmla="*/ 5693009 w 7467600"/>
              <a:gd name="connsiteY649" fmla="*/ 1478256 h 6858000"/>
              <a:gd name="connsiteX650" fmla="*/ 6548420 w 7467600"/>
              <a:gd name="connsiteY650" fmla="*/ 1214599 h 6858000"/>
              <a:gd name="connsiteX651" fmla="*/ 6605473 w 7467600"/>
              <a:gd name="connsiteY651" fmla="*/ 1184686 h 6858000"/>
              <a:gd name="connsiteX652" fmla="*/ 6691602 w 7467600"/>
              <a:gd name="connsiteY652" fmla="*/ 1140573 h 6858000"/>
              <a:gd name="connsiteX653" fmla="*/ 4002475 w 7467600"/>
              <a:gd name="connsiteY653" fmla="*/ 1037802 h 6858000"/>
              <a:gd name="connsiteX654" fmla="*/ 4000324 w 7467600"/>
              <a:gd name="connsiteY654" fmla="*/ 1039362 h 6858000"/>
              <a:gd name="connsiteX655" fmla="*/ 4002862 w 7467600"/>
              <a:gd name="connsiteY655" fmla="*/ 1042866 h 6858000"/>
              <a:gd name="connsiteX656" fmla="*/ 4002475 w 7467600"/>
              <a:gd name="connsiteY656" fmla="*/ 1037802 h 6858000"/>
              <a:gd name="connsiteX657" fmla="*/ 506322 w 7467600"/>
              <a:gd name="connsiteY657" fmla="*/ 1020997 h 6858000"/>
              <a:gd name="connsiteX658" fmla="*/ 533068 w 7467600"/>
              <a:gd name="connsiteY658" fmla="*/ 1029409 h 6858000"/>
              <a:gd name="connsiteX659" fmla="*/ 1232525 w 7467600"/>
              <a:gd name="connsiteY659" fmla="*/ 1804675 h 6858000"/>
              <a:gd name="connsiteX660" fmla="*/ 1388858 w 7467600"/>
              <a:gd name="connsiteY660" fmla="*/ 2368011 h 6858000"/>
              <a:gd name="connsiteX661" fmla="*/ 1384098 w 7467600"/>
              <a:gd name="connsiteY661" fmla="*/ 2378125 h 6858000"/>
              <a:gd name="connsiteX662" fmla="*/ 1425393 w 7467600"/>
              <a:gd name="connsiteY662" fmla="*/ 2589124 h 6858000"/>
              <a:gd name="connsiteX663" fmla="*/ 1424001 w 7467600"/>
              <a:gd name="connsiteY663" fmla="*/ 2597541 h 6858000"/>
              <a:gd name="connsiteX664" fmla="*/ 2152729 w 7467600"/>
              <a:gd name="connsiteY664" fmla="*/ 2864487 h 6858000"/>
              <a:gd name="connsiteX665" fmla="*/ 2020609 w 7467600"/>
              <a:gd name="connsiteY665" fmla="*/ 2539671 h 6858000"/>
              <a:gd name="connsiteX666" fmla="*/ 2018920 w 7467600"/>
              <a:gd name="connsiteY666" fmla="*/ 2536309 h 6858000"/>
              <a:gd name="connsiteX667" fmla="*/ 1342441 w 7467600"/>
              <a:gd name="connsiteY667" fmla="*/ 1173017 h 6858000"/>
              <a:gd name="connsiteX668" fmla="*/ 1367925 w 7467600"/>
              <a:gd name="connsiteY668" fmla="*/ 1135648 h 6858000"/>
              <a:gd name="connsiteX669" fmla="*/ 1771401 w 7467600"/>
              <a:gd name="connsiteY669" fmla="*/ 1806673 h 6858000"/>
              <a:gd name="connsiteX670" fmla="*/ 1972385 w 7467600"/>
              <a:gd name="connsiteY670" fmla="*/ 2198735 h 6858000"/>
              <a:gd name="connsiteX671" fmla="*/ 2040892 w 7467600"/>
              <a:gd name="connsiteY671" fmla="*/ 2405205 h 6858000"/>
              <a:gd name="connsiteX672" fmla="*/ 2131689 w 7467600"/>
              <a:gd name="connsiteY672" fmla="*/ 1936926 h 6858000"/>
              <a:gd name="connsiteX673" fmla="*/ 2454820 w 7467600"/>
              <a:gd name="connsiteY673" fmla="*/ 1248808 h 6858000"/>
              <a:gd name="connsiteX674" fmla="*/ 2492512 w 7467600"/>
              <a:gd name="connsiteY674" fmla="*/ 1302920 h 6858000"/>
              <a:gd name="connsiteX675" fmla="*/ 2081216 w 7467600"/>
              <a:gd name="connsiteY675" fmla="*/ 2527513 h 6858000"/>
              <a:gd name="connsiteX676" fmla="*/ 2081211 w 7467600"/>
              <a:gd name="connsiteY676" fmla="*/ 2528916 h 6858000"/>
              <a:gd name="connsiteX677" fmla="*/ 2199067 w 7467600"/>
              <a:gd name="connsiteY677" fmla="*/ 2884061 h 6858000"/>
              <a:gd name="connsiteX678" fmla="*/ 3192586 w 7467600"/>
              <a:gd name="connsiteY678" fmla="*/ 3411496 h 6858000"/>
              <a:gd name="connsiteX679" fmla="*/ 3182620 w 7467600"/>
              <a:gd name="connsiteY679" fmla="*/ 3483279 h 6858000"/>
              <a:gd name="connsiteX680" fmla="*/ 2435119 w 7467600"/>
              <a:gd name="connsiteY680" fmla="*/ 3080173 h 6858000"/>
              <a:gd name="connsiteX681" fmla="*/ 2410152 w 7467600"/>
              <a:gd name="connsiteY681" fmla="*/ 3063751 h 6858000"/>
              <a:gd name="connsiteX682" fmla="*/ 2408099 w 7467600"/>
              <a:gd name="connsiteY682" fmla="*/ 3064403 h 6858000"/>
              <a:gd name="connsiteX683" fmla="*/ 2407218 w 7467600"/>
              <a:gd name="connsiteY683" fmla="*/ 3070324 h 6858000"/>
              <a:gd name="connsiteX684" fmla="*/ 2380138 w 7467600"/>
              <a:gd name="connsiteY684" fmla="*/ 3099341 h 6858000"/>
              <a:gd name="connsiteX685" fmla="*/ 1765923 w 7467600"/>
              <a:gd name="connsiteY685" fmla="*/ 3581043 h 6858000"/>
              <a:gd name="connsiteX686" fmla="*/ 1702258 w 7467600"/>
              <a:gd name="connsiteY686" fmla="*/ 3612286 h 6858000"/>
              <a:gd name="connsiteX687" fmla="*/ 1538370 w 7467600"/>
              <a:gd name="connsiteY687" fmla="*/ 3811804 h 6858000"/>
              <a:gd name="connsiteX688" fmla="*/ 542867 w 7467600"/>
              <a:gd name="connsiteY688" fmla="*/ 4944092 h 6858000"/>
              <a:gd name="connsiteX689" fmla="*/ 515800 w 7467600"/>
              <a:gd name="connsiteY689" fmla="*/ 4862180 h 6858000"/>
              <a:gd name="connsiteX690" fmla="*/ 909145 w 7467600"/>
              <a:gd name="connsiteY690" fmla="*/ 4199225 h 6858000"/>
              <a:gd name="connsiteX691" fmla="*/ 1214067 w 7467600"/>
              <a:gd name="connsiteY691" fmla="*/ 3908561 h 6858000"/>
              <a:gd name="connsiteX692" fmla="*/ 640967 w 7467600"/>
              <a:gd name="connsiteY692" fmla="*/ 4105601 h 6858000"/>
              <a:gd name="connsiteX693" fmla="*/ 112563 w 7467600"/>
              <a:gd name="connsiteY693" fmla="*/ 4396952 h 6858000"/>
              <a:gd name="connsiteX694" fmla="*/ 0 w 7467600"/>
              <a:gd name="connsiteY694" fmla="*/ 4466006 h 6858000"/>
              <a:gd name="connsiteX695" fmla="*/ 0 w 7467600"/>
              <a:gd name="connsiteY695" fmla="*/ 4233763 h 6858000"/>
              <a:gd name="connsiteX696" fmla="*/ 36881 w 7467600"/>
              <a:gd name="connsiteY696" fmla="*/ 4200118 h 6858000"/>
              <a:gd name="connsiteX697" fmla="*/ 910534 w 7467600"/>
              <a:gd name="connsiteY697" fmla="*/ 3629753 h 6858000"/>
              <a:gd name="connsiteX698" fmla="*/ 1578717 w 7467600"/>
              <a:gd name="connsiteY698" fmla="*/ 3575982 h 6858000"/>
              <a:gd name="connsiteX699" fmla="*/ 2338780 w 7467600"/>
              <a:gd name="connsiteY699" fmla="*/ 3033725 h 6858000"/>
              <a:gd name="connsiteX700" fmla="*/ 1807991 w 7467600"/>
              <a:gd name="connsiteY700" fmla="*/ 2807184 h 6858000"/>
              <a:gd name="connsiteX701" fmla="*/ 1416358 w 7467600"/>
              <a:gd name="connsiteY701" fmla="*/ 3112571 h 6858000"/>
              <a:gd name="connsiteX702" fmla="*/ 939066 w 7467600"/>
              <a:gd name="connsiteY702" fmla="*/ 3378798 h 6858000"/>
              <a:gd name="connsiteX703" fmla="*/ 115099 w 7467600"/>
              <a:gd name="connsiteY703" fmla="*/ 3607650 h 6858000"/>
              <a:gd name="connsiteX704" fmla="*/ 97284 w 7467600"/>
              <a:gd name="connsiteY704" fmla="*/ 3520393 h 6858000"/>
              <a:gd name="connsiteX705" fmla="*/ 922050 w 7467600"/>
              <a:gd name="connsiteY705" fmla="*/ 3074867 h 6858000"/>
              <a:gd name="connsiteX706" fmla="*/ 1405265 w 7467600"/>
              <a:gd name="connsiteY706" fmla="*/ 3016319 h 6858000"/>
              <a:gd name="connsiteX707" fmla="*/ 1407512 w 7467600"/>
              <a:gd name="connsiteY707" fmla="*/ 3018001 h 6858000"/>
              <a:gd name="connsiteX708" fmla="*/ 1726266 w 7467600"/>
              <a:gd name="connsiteY708" fmla="*/ 2777274 h 6858000"/>
              <a:gd name="connsiteX709" fmla="*/ 625390 w 7467600"/>
              <a:gd name="connsiteY709" fmla="*/ 2514541 h 6858000"/>
              <a:gd name="connsiteX710" fmla="*/ 619799 w 7467600"/>
              <a:gd name="connsiteY710" fmla="*/ 2527180 h 6858000"/>
              <a:gd name="connsiteX711" fmla="*/ 310030 w 7467600"/>
              <a:gd name="connsiteY711" fmla="*/ 2771818 h 6858000"/>
              <a:gd name="connsiteX712" fmla="*/ 173877 w 7467600"/>
              <a:gd name="connsiteY712" fmla="*/ 2937056 h 6858000"/>
              <a:gd name="connsiteX713" fmla="*/ 77889 w 7467600"/>
              <a:gd name="connsiteY713" fmla="*/ 3138440 h 6858000"/>
              <a:gd name="connsiteX714" fmla="*/ 0 w 7467600"/>
              <a:gd name="connsiteY714" fmla="*/ 3271395 h 6858000"/>
              <a:gd name="connsiteX715" fmla="*/ 0 w 7467600"/>
              <a:gd name="connsiteY715" fmla="*/ 3153002 h 6858000"/>
              <a:gd name="connsiteX716" fmla="*/ 2386 w 7467600"/>
              <a:gd name="connsiteY716" fmla="*/ 3149203 h 6858000"/>
              <a:gd name="connsiteX717" fmla="*/ 89753 w 7467600"/>
              <a:gd name="connsiteY717" fmla="*/ 2987702 h 6858000"/>
              <a:gd name="connsiteX718" fmla="*/ 76869 w 7467600"/>
              <a:gd name="connsiteY718" fmla="*/ 3005404 h 6858000"/>
              <a:gd name="connsiteX719" fmla="*/ 32049 w 7467600"/>
              <a:gd name="connsiteY719" fmla="*/ 3065814 h 6858000"/>
              <a:gd name="connsiteX720" fmla="*/ 0 w 7467600"/>
              <a:gd name="connsiteY720" fmla="*/ 3108744 h 6858000"/>
              <a:gd name="connsiteX721" fmla="*/ 0 w 7467600"/>
              <a:gd name="connsiteY721" fmla="*/ 3058059 h 6858000"/>
              <a:gd name="connsiteX722" fmla="*/ 7610 w 7467600"/>
              <a:gd name="connsiteY722" fmla="*/ 3047889 h 6858000"/>
              <a:gd name="connsiteX723" fmla="*/ 52419 w 7467600"/>
              <a:gd name="connsiteY723" fmla="*/ 2987479 h 6858000"/>
              <a:gd name="connsiteX724" fmla="*/ 59142 w 7467600"/>
              <a:gd name="connsiteY724" fmla="*/ 2978488 h 6858000"/>
              <a:gd name="connsiteX725" fmla="*/ 0 w 7467600"/>
              <a:gd name="connsiteY725" fmla="*/ 3015334 h 6858000"/>
              <a:gd name="connsiteX726" fmla="*/ 0 w 7467600"/>
              <a:gd name="connsiteY726" fmla="*/ 2914286 h 6858000"/>
              <a:gd name="connsiteX727" fmla="*/ 36383 w 7467600"/>
              <a:gd name="connsiteY727" fmla="*/ 2901128 h 6858000"/>
              <a:gd name="connsiteX728" fmla="*/ 156329 w 7467600"/>
              <a:gd name="connsiteY728" fmla="*/ 2840533 h 6858000"/>
              <a:gd name="connsiteX729" fmla="*/ 358355 w 7467600"/>
              <a:gd name="connsiteY729" fmla="*/ 2620471 h 6858000"/>
              <a:gd name="connsiteX730" fmla="*/ 510577 w 7467600"/>
              <a:gd name="connsiteY730" fmla="*/ 2501244 h 6858000"/>
              <a:gd name="connsiteX731" fmla="*/ 211967 w 7467600"/>
              <a:gd name="connsiteY731" fmla="*/ 2479171 h 6858000"/>
              <a:gd name="connsiteX732" fmla="*/ 0 w 7467600"/>
              <a:gd name="connsiteY732" fmla="*/ 2476398 h 6858000"/>
              <a:gd name="connsiteX733" fmla="*/ 0 w 7467600"/>
              <a:gd name="connsiteY733" fmla="*/ 2389189 h 6858000"/>
              <a:gd name="connsiteX734" fmla="*/ 103062 w 7467600"/>
              <a:gd name="connsiteY734" fmla="*/ 2389518 h 6858000"/>
              <a:gd name="connsiteX735" fmla="*/ 510734 w 7467600"/>
              <a:gd name="connsiteY735" fmla="*/ 2416201 h 6858000"/>
              <a:gd name="connsiteX736" fmla="*/ 279257 w 7467600"/>
              <a:gd name="connsiteY736" fmla="*/ 2092102 h 6858000"/>
              <a:gd name="connsiteX737" fmla="*/ 65265 w 7467600"/>
              <a:gd name="connsiteY737" fmla="*/ 2006049 h 6858000"/>
              <a:gd name="connsiteX738" fmla="*/ 0 w 7467600"/>
              <a:gd name="connsiteY738" fmla="*/ 1982532 h 6858000"/>
              <a:gd name="connsiteX739" fmla="*/ 0 w 7467600"/>
              <a:gd name="connsiteY739" fmla="*/ 1912789 h 6858000"/>
              <a:gd name="connsiteX740" fmla="*/ 97460 w 7467600"/>
              <a:gd name="connsiteY740" fmla="*/ 1953725 h 6858000"/>
              <a:gd name="connsiteX741" fmla="*/ 221272 w 7467600"/>
              <a:gd name="connsiteY741" fmla="*/ 1980766 h 6858000"/>
              <a:gd name="connsiteX742" fmla="*/ 116765 w 7467600"/>
              <a:gd name="connsiteY742" fmla="*/ 1911033 h 6858000"/>
              <a:gd name="connsiteX743" fmla="*/ 16405 w 7467600"/>
              <a:gd name="connsiteY743" fmla="*/ 1803412 h 6858000"/>
              <a:gd name="connsiteX744" fmla="*/ 0 w 7467600"/>
              <a:gd name="connsiteY744" fmla="*/ 1784777 h 6858000"/>
              <a:gd name="connsiteX745" fmla="*/ 0 w 7467600"/>
              <a:gd name="connsiteY745" fmla="*/ 1740082 h 6858000"/>
              <a:gd name="connsiteX746" fmla="*/ 39394 w 7467600"/>
              <a:gd name="connsiteY746" fmla="*/ 1784856 h 6858000"/>
              <a:gd name="connsiteX747" fmla="*/ 135813 w 7467600"/>
              <a:gd name="connsiteY747" fmla="*/ 1888838 h 6858000"/>
              <a:gd name="connsiteX748" fmla="*/ 242575 w 7467600"/>
              <a:gd name="connsiteY748" fmla="*/ 1958841 h 6858000"/>
              <a:gd name="connsiteX749" fmla="*/ 82197 w 7467600"/>
              <a:gd name="connsiteY749" fmla="*/ 1754826 h 6858000"/>
              <a:gd name="connsiteX750" fmla="*/ 0 w 7467600"/>
              <a:gd name="connsiteY750" fmla="*/ 1679650 h 6858000"/>
              <a:gd name="connsiteX751" fmla="*/ 0 w 7467600"/>
              <a:gd name="connsiteY751" fmla="*/ 1602463 h 6858000"/>
              <a:gd name="connsiteX752" fmla="*/ 84689 w 7467600"/>
              <a:gd name="connsiteY752" fmla="*/ 1677442 h 6858000"/>
              <a:gd name="connsiteX753" fmla="*/ 298437 w 7467600"/>
              <a:gd name="connsiteY753" fmla="*/ 1968019 h 6858000"/>
              <a:gd name="connsiteX754" fmla="*/ 227269 w 7467600"/>
              <a:gd name="connsiteY754" fmla="*/ 1114064 h 6858000"/>
              <a:gd name="connsiteX755" fmla="*/ 248003 w 7467600"/>
              <a:gd name="connsiteY755" fmla="*/ 1089613 h 6858000"/>
              <a:gd name="connsiteX756" fmla="*/ 427020 w 7467600"/>
              <a:gd name="connsiteY756" fmla="*/ 1619803 h 6858000"/>
              <a:gd name="connsiteX757" fmla="*/ 340345 w 7467600"/>
              <a:gd name="connsiteY757" fmla="*/ 2027739 h 6858000"/>
              <a:gd name="connsiteX758" fmla="*/ 360865 w 7467600"/>
              <a:gd name="connsiteY758" fmla="*/ 2044827 h 6858000"/>
              <a:gd name="connsiteX759" fmla="*/ 560414 w 7467600"/>
              <a:gd name="connsiteY759" fmla="*/ 2421457 h 6858000"/>
              <a:gd name="connsiteX760" fmla="*/ 1359703 w 7467600"/>
              <a:gd name="connsiteY760" fmla="*/ 2578554 h 6858000"/>
              <a:gd name="connsiteX761" fmla="*/ 1359422 w 7467600"/>
              <a:gd name="connsiteY761" fmla="*/ 2577994 h 6858000"/>
              <a:gd name="connsiteX762" fmla="*/ 828701 w 7467600"/>
              <a:gd name="connsiteY762" fmla="*/ 1839520 h 6858000"/>
              <a:gd name="connsiteX763" fmla="*/ 494427 w 7467600"/>
              <a:gd name="connsiteY763" fmla="*/ 1092333 h 6858000"/>
              <a:gd name="connsiteX764" fmla="*/ 506322 w 7467600"/>
              <a:gd name="connsiteY764" fmla="*/ 1020997 h 6858000"/>
              <a:gd name="connsiteX765" fmla="*/ 4570198 w 7467600"/>
              <a:gd name="connsiteY765" fmla="*/ 978081 h 6858000"/>
              <a:gd name="connsiteX766" fmla="*/ 4523691 w 7467600"/>
              <a:gd name="connsiteY766" fmla="*/ 1127776 h 6858000"/>
              <a:gd name="connsiteX767" fmla="*/ 4509875 w 7467600"/>
              <a:gd name="connsiteY767" fmla="*/ 1167552 h 6858000"/>
              <a:gd name="connsiteX768" fmla="*/ 4478168 w 7467600"/>
              <a:gd name="connsiteY768" fmla="*/ 1260735 h 6858000"/>
              <a:gd name="connsiteX769" fmla="*/ 4409309 w 7467600"/>
              <a:gd name="connsiteY769" fmla="*/ 1666996 h 6858000"/>
              <a:gd name="connsiteX770" fmla="*/ 4370031 w 7467600"/>
              <a:gd name="connsiteY770" fmla="*/ 1955666 h 6858000"/>
              <a:gd name="connsiteX771" fmla="*/ 4570198 w 7467600"/>
              <a:gd name="connsiteY771" fmla="*/ 978081 h 6858000"/>
              <a:gd name="connsiteX772" fmla="*/ 4557898 w 7467600"/>
              <a:gd name="connsiteY772" fmla="*/ 900011 h 6858000"/>
              <a:gd name="connsiteX773" fmla="*/ 4344840 w 7467600"/>
              <a:gd name="connsiteY773" fmla="*/ 1922038 h 6858000"/>
              <a:gd name="connsiteX774" fmla="*/ 4378710 w 7467600"/>
              <a:gd name="connsiteY774" fmla="*/ 1665516 h 6858000"/>
              <a:gd name="connsiteX775" fmla="*/ 4448798 w 7467600"/>
              <a:gd name="connsiteY775" fmla="*/ 1253024 h 6858000"/>
              <a:gd name="connsiteX776" fmla="*/ 4480315 w 7467600"/>
              <a:gd name="connsiteY776" fmla="*/ 1158454 h 6858000"/>
              <a:gd name="connsiteX777" fmla="*/ 4494133 w 7467600"/>
              <a:gd name="connsiteY777" fmla="*/ 1118676 h 6858000"/>
              <a:gd name="connsiteX778" fmla="*/ 4557898 w 7467600"/>
              <a:gd name="connsiteY778" fmla="*/ 900011 h 6858000"/>
              <a:gd name="connsiteX779" fmla="*/ 5870151 w 7467600"/>
              <a:gd name="connsiteY779" fmla="*/ 898890 h 6858000"/>
              <a:gd name="connsiteX780" fmla="*/ 5861335 w 7467600"/>
              <a:gd name="connsiteY780" fmla="*/ 899177 h 6858000"/>
              <a:gd name="connsiteX781" fmla="*/ 5843702 w 7467600"/>
              <a:gd name="connsiteY781" fmla="*/ 899748 h 6858000"/>
              <a:gd name="connsiteX782" fmla="*/ 5651107 w 7467600"/>
              <a:gd name="connsiteY782" fmla="*/ 920306 h 6858000"/>
              <a:gd name="connsiteX783" fmla="*/ 5459407 w 7467600"/>
              <a:gd name="connsiteY783" fmla="*/ 940975 h 6858000"/>
              <a:gd name="connsiteX784" fmla="*/ 5374846 w 7467600"/>
              <a:gd name="connsiteY784" fmla="*/ 941988 h 6858000"/>
              <a:gd name="connsiteX785" fmla="*/ 5256105 w 7467600"/>
              <a:gd name="connsiteY785" fmla="*/ 945632 h 6858000"/>
              <a:gd name="connsiteX786" fmla="*/ 5107071 w 7467600"/>
              <a:gd name="connsiteY786" fmla="*/ 969720 h 6858000"/>
              <a:gd name="connsiteX787" fmla="*/ 4998681 w 7467600"/>
              <a:gd name="connsiteY787" fmla="*/ 988771 h 6858000"/>
              <a:gd name="connsiteX788" fmla="*/ 5870151 w 7467600"/>
              <a:gd name="connsiteY788" fmla="*/ 898890 h 6858000"/>
              <a:gd name="connsiteX789" fmla="*/ 5504425 w 7467600"/>
              <a:gd name="connsiteY789" fmla="*/ 848067 h 6858000"/>
              <a:gd name="connsiteX790" fmla="*/ 4968849 w 7467600"/>
              <a:gd name="connsiteY790" fmla="*/ 962318 h 6858000"/>
              <a:gd name="connsiteX791" fmla="*/ 5104039 w 7467600"/>
              <a:gd name="connsiteY791" fmla="*/ 940634 h 6858000"/>
              <a:gd name="connsiteX792" fmla="*/ 5256311 w 7467600"/>
              <a:gd name="connsiteY792" fmla="*/ 916490 h 6858000"/>
              <a:gd name="connsiteX793" fmla="*/ 5377381 w 7467600"/>
              <a:gd name="connsiteY793" fmla="*/ 912671 h 6858000"/>
              <a:gd name="connsiteX794" fmla="*/ 5460148 w 7467600"/>
              <a:gd name="connsiteY794" fmla="*/ 911442 h 6858000"/>
              <a:gd name="connsiteX795" fmla="*/ 5648971 w 7467600"/>
              <a:gd name="connsiteY795" fmla="*/ 891331 h 6858000"/>
              <a:gd name="connsiteX796" fmla="*/ 5844807 w 7467600"/>
              <a:gd name="connsiteY796" fmla="*/ 870718 h 6858000"/>
              <a:gd name="connsiteX797" fmla="*/ 5862975 w 7467600"/>
              <a:gd name="connsiteY797" fmla="*/ 869756 h 6858000"/>
              <a:gd name="connsiteX798" fmla="*/ 5920887 w 7467600"/>
              <a:gd name="connsiteY798" fmla="*/ 865929 h 6858000"/>
              <a:gd name="connsiteX799" fmla="*/ 5504425 w 7467600"/>
              <a:gd name="connsiteY799" fmla="*/ 848067 h 6858000"/>
              <a:gd name="connsiteX800" fmla="*/ 3607114 w 7467600"/>
              <a:gd name="connsiteY800" fmla="*/ 467441 h 6858000"/>
              <a:gd name="connsiteX801" fmla="*/ 3296242 w 7467600"/>
              <a:gd name="connsiteY801" fmla="*/ 807991 h 6858000"/>
              <a:gd name="connsiteX802" fmla="*/ 3174674 w 7467600"/>
              <a:gd name="connsiteY802" fmla="*/ 919759 h 6858000"/>
              <a:gd name="connsiteX803" fmla="*/ 3042978 w 7467600"/>
              <a:gd name="connsiteY803" fmla="*/ 1054894 h 6858000"/>
              <a:gd name="connsiteX804" fmla="*/ 2968914 w 7467600"/>
              <a:gd name="connsiteY804" fmla="*/ 1133756 h 6858000"/>
              <a:gd name="connsiteX805" fmla="*/ 3103823 w 7467600"/>
              <a:gd name="connsiteY805" fmla="*/ 1026814 h 6858000"/>
              <a:gd name="connsiteX806" fmla="*/ 3607114 w 7467600"/>
              <a:gd name="connsiteY806" fmla="*/ 467441 h 6858000"/>
              <a:gd name="connsiteX807" fmla="*/ 3744487 w 7467600"/>
              <a:gd name="connsiteY807" fmla="*/ 383136 h 6858000"/>
              <a:gd name="connsiteX808" fmla="*/ 3970213 w 7467600"/>
              <a:gd name="connsiteY808" fmla="*/ 995559 h 6858000"/>
              <a:gd name="connsiteX809" fmla="*/ 3744487 w 7467600"/>
              <a:gd name="connsiteY809" fmla="*/ 383136 h 6858000"/>
              <a:gd name="connsiteX810" fmla="*/ 3624562 w 7467600"/>
              <a:gd name="connsiteY810" fmla="*/ 367041 h 6858000"/>
              <a:gd name="connsiteX811" fmla="*/ 3489712 w 7467600"/>
              <a:gd name="connsiteY811" fmla="*/ 485386 h 6858000"/>
              <a:gd name="connsiteX812" fmla="*/ 3182994 w 7467600"/>
              <a:gd name="connsiteY812" fmla="*/ 828265 h 6858000"/>
              <a:gd name="connsiteX813" fmla="*/ 2892114 w 7467600"/>
              <a:gd name="connsiteY813" fmla="*/ 1172635 h 6858000"/>
              <a:gd name="connsiteX814" fmla="*/ 3021459 w 7467600"/>
              <a:gd name="connsiteY814" fmla="*/ 1035385 h 6858000"/>
              <a:gd name="connsiteX815" fmla="*/ 3153873 w 7467600"/>
              <a:gd name="connsiteY815" fmla="*/ 898971 h 6858000"/>
              <a:gd name="connsiteX816" fmla="*/ 3276511 w 7467600"/>
              <a:gd name="connsiteY816" fmla="*/ 786423 h 6858000"/>
              <a:gd name="connsiteX817" fmla="*/ 3584154 w 7467600"/>
              <a:gd name="connsiteY817" fmla="*/ 448218 h 6858000"/>
              <a:gd name="connsiteX818" fmla="*/ 3624562 w 7467600"/>
              <a:gd name="connsiteY818" fmla="*/ 367041 h 6858000"/>
              <a:gd name="connsiteX819" fmla="*/ 3766672 w 7467600"/>
              <a:gd name="connsiteY819" fmla="*/ 359429 h 6858000"/>
              <a:gd name="connsiteX820" fmla="*/ 3996338 w 7467600"/>
              <a:gd name="connsiteY820" fmla="*/ 968237 h 6858000"/>
              <a:gd name="connsiteX821" fmla="*/ 3766672 w 7467600"/>
              <a:gd name="connsiteY821" fmla="*/ 359429 h 6858000"/>
              <a:gd name="connsiteX822" fmla="*/ 5805386 w 7467600"/>
              <a:gd name="connsiteY822" fmla="*/ 239240 h 6858000"/>
              <a:gd name="connsiteX823" fmla="*/ 5736947 w 7467600"/>
              <a:gd name="connsiteY823" fmla="*/ 261367 h 6858000"/>
              <a:gd name="connsiteX824" fmla="*/ 5427012 w 7467600"/>
              <a:gd name="connsiteY824" fmla="*/ 311272 h 6858000"/>
              <a:gd name="connsiteX825" fmla="*/ 5147818 w 7467600"/>
              <a:gd name="connsiteY825" fmla="*/ 322112 h 6858000"/>
              <a:gd name="connsiteX826" fmla="*/ 5060854 w 7467600"/>
              <a:gd name="connsiteY826" fmla="*/ 311882 h 6858000"/>
              <a:gd name="connsiteX827" fmla="*/ 4945989 w 7467600"/>
              <a:gd name="connsiteY827" fmla="*/ 300516 h 6858000"/>
              <a:gd name="connsiteX828" fmla="*/ 5410479 w 7467600"/>
              <a:gd name="connsiteY828" fmla="*/ 348434 h 6858000"/>
              <a:gd name="connsiteX829" fmla="*/ 5805386 w 7467600"/>
              <a:gd name="connsiteY829" fmla="*/ 239240 h 6858000"/>
              <a:gd name="connsiteX830" fmla="*/ 5905192 w 7467600"/>
              <a:gd name="connsiteY830" fmla="*/ 163079 h 6858000"/>
              <a:gd name="connsiteX831" fmla="*/ 5865655 w 7467600"/>
              <a:gd name="connsiteY831" fmla="*/ 171901 h 6858000"/>
              <a:gd name="connsiteX832" fmla="*/ 5259740 w 7467600"/>
              <a:gd name="connsiteY832" fmla="*/ 257013 h 6858000"/>
              <a:gd name="connsiteX833" fmla="*/ 5208466 w 7467600"/>
              <a:gd name="connsiteY833" fmla="*/ 257550 h 6858000"/>
              <a:gd name="connsiteX834" fmla="*/ 4980204 w 7467600"/>
              <a:gd name="connsiteY834" fmla="*/ 271903 h 6858000"/>
              <a:gd name="connsiteX835" fmla="*/ 5068068 w 7467600"/>
              <a:gd name="connsiteY835" fmla="*/ 282244 h 6858000"/>
              <a:gd name="connsiteX836" fmla="*/ 5153231 w 7467600"/>
              <a:gd name="connsiteY836" fmla="*/ 292240 h 6858000"/>
              <a:gd name="connsiteX837" fmla="*/ 5426491 w 7467600"/>
              <a:gd name="connsiteY837" fmla="*/ 281128 h 6858000"/>
              <a:gd name="connsiteX838" fmla="*/ 5731212 w 7467600"/>
              <a:gd name="connsiteY838" fmla="*/ 231951 h 6858000"/>
              <a:gd name="connsiteX839" fmla="*/ 5905192 w 7467600"/>
              <a:gd name="connsiteY839" fmla="*/ 163079 h 6858000"/>
              <a:gd name="connsiteX840" fmla="*/ 5944437 w 7467600"/>
              <a:gd name="connsiteY840" fmla="*/ 113829 h 6858000"/>
              <a:gd name="connsiteX841" fmla="*/ 5825032 w 7467600"/>
              <a:gd name="connsiteY841" fmla="*/ 146405 h 6858000"/>
              <a:gd name="connsiteX842" fmla="*/ 4955599 w 7467600"/>
              <a:gd name="connsiteY842" fmla="*/ 247008 h 6858000"/>
              <a:gd name="connsiteX843" fmla="*/ 5210104 w 7467600"/>
              <a:gd name="connsiteY843" fmla="*/ 228123 h 6858000"/>
              <a:gd name="connsiteX844" fmla="*/ 5261015 w 7467600"/>
              <a:gd name="connsiteY844" fmla="*/ 227087 h 6858000"/>
              <a:gd name="connsiteX845" fmla="*/ 5861181 w 7467600"/>
              <a:gd name="connsiteY845" fmla="*/ 143093 h 6858000"/>
              <a:gd name="connsiteX846" fmla="*/ 5961252 w 7467600"/>
              <a:gd name="connsiteY846" fmla="*/ 114820 h 6858000"/>
              <a:gd name="connsiteX847" fmla="*/ 5944437 w 7467600"/>
              <a:gd name="connsiteY847" fmla="*/ 113829 h 6858000"/>
              <a:gd name="connsiteX848" fmla="*/ 3882765 w 7467600"/>
              <a:gd name="connsiteY848" fmla="*/ 0 h 6858000"/>
              <a:gd name="connsiteX849" fmla="*/ 3995099 w 7467600"/>
              <a:gd name="connsiteY849" fmla="*/ 0 h 6858000"/>
              <a:gd name="connsiteX850" fmla="*/ 4163818 w 7467600"/>
              <a:gd name="connsiteY850" fmla="*/ 234104 h 6858000"/>
              <a:gd name="connsiteX851" fmla="*/ 4172099 w 7467600"/>
              <a:gd name="connsiteY851" fmla="*/ 234207 h 6858000"/>
              <a:gd name="connsiteX852" fmla="*/ 4784282 w 7467600"/>
              <a:gd name="connsiteY852" fmla="*/ 276561 h 6858000"/>
              <a:gd name="connsiteX853" fmla="*/ 4801687 w 7467600"/>
              <a:gd name="connsiteY853" fmla="*/ 267764 h 6858000"/>
              <a:gd name="connsiteX854" fmla="*/ 6082788 w 7467600"/>
              <a:gd name="connsiteY854" fmla="*/ 64119 h 6858000"/>
              <a:gd name="connsiteX855" fmla="*/ 6099442 w 7467600"/>
              <a:gd name="connsiteY855" fmla="*/ 82568 h 6858000"/>
              <a:gd name="connsiteX856" fmla="*/ 4804137 w 7467600"/>
              <a:gd name="connsiteY856" fmla="*/ 320931 h 6858000"/>
              <a:gd name="connsiteX857" fmla="*/ 4227047 w 7467600"/>
              <a:gd name="connsiteY857" fmla="*/ 313415 h 6858000"/>
              <a:gd name="connsiteX858" fmla="*/ 4346041 w 7467600"/>
              <a:gd name="connsiteY858" fmla="*/ 456086 h 6858000"/>
              <a:gd name="connsiteX859" fmla="*/ 4870967 w 7467600"/>
              <a:gd name="connsiteY859" fmla="*/ 963061 h 6858000"/>
              <a:gd name="connsiteX860" fmla="*/ 4889647 w 7467600"/>
              <a:gd name="connsiteY860" fmla="*/ 957147 h 6858000"/>
              <a:gd name="connsiteX861" fmla="*/ 5422504 w 7467600"/>
              <a:gd name="connsiteY861" fmla="*/ 805191 h 6858000"/>
              <a:gd name="connsiteX862" fmla="*/ 6087656 w 7467600"/>
              <a:gd name="connsiteY862" fmla="*/ 826703 h 6858000"/>
              <a:gd name="connsiteX863" fmla="*/ 6058717 w 7467600"/>
              <a:gd name="connsiteY863" fmla="*/ 865992 h 6858000"/>
              <a:gd name="connsiteX864" fmla="*/ 4974153 w 7467600"/>
              <a:gd name="connsiteY864" fmla="*/ 1045456 h 6858000"/>
              <a:gd name="connsiteX865" fmla="*/ 5627835 w 7467600"/>
              <a:gd name="connsiteY865" fmla="*/ 1472077 h 6858000"/>
              <a:gd name="connsiteX866" fmla="*/ 5629817 w 7467600"/>
              <a:gd name="connsiteY866" fmla="*/ 1471412 h 6858000"/>
              <a:gd name="connsiteX867" fmla="*/ 5634124 w 7467600"/>
              <a:gd name="connsiteY867" fmla="*/ 1470572 h 6858000"/>
              <a:gd name="connsiteX868" fmla="*/ 5755832 w 7467600"/>
              <a:gd name="connsiteY868" fmla="*/ 1383886 h 6858000"/>
              <a:gd name="connsiteX869" fmla="*/ 6014186 w 7467600"/>
              <a:gd name="connsiteY869" fmla="*/ 1279799 h 6858000"/>
              <a:gd name="connsiteX870" fmla="*/ 6901619 w 7467600"/>
              <a:gd name="connsiteY870" fmla="*/ 1047874 h 6858000"/>
              <a:gd name="connsiteX871" fmla="*/ 6931566 w 7467600"/>
              <a:gd name="connsiteY871" fmla="*/ 1062034 h 6858000"/>
              <a:gd name="connsiteX872" fmla="*/ 5790982 w 7467600"/>
              <a:gd name="connsiteY872" fmla="*/ 1561380 h 6858000"/>
              <a:gd name="connsiteX873" fmla="*/ 6188971 w 7467600"/>
              <a:gd name="connsiteY873" fmla="*/ 1755168 h 6858000"/>
              <a:gd name="connsiteX874" fmla="*/ 6202446 w 7467600"/>
              <a:gd name="connsiteY874" fmla="*/ 1752268 h 6858000"/>
              <a:gd name="connsiteX875" fmla="*/ 7179560 w 7467600"/>
              <a:gd name="connsiteY875" fmla="*/ 1467551 h 6858000"/>
              <a:gd name="connsiteX876" fmla="*/ 7158730 w 7467600"/>
              <a:gd name="connsiteY876" fmla="*/ 1507835 h 6858000"/>
              <a:gd name="connsiteX877" fmla="*/ 6326959 w 7467600"/>
              <a:gd name="connsiteY877" fmla="*/ 1817686 h 6858000"/>
              <a:gd name="connsiteX878" fmla="*/ 6537433 w 7467600"/>
              <a:gd name="connsiteY878" fmla="*/ 1907790 h 6858000"/>
              <a:gd name="connsiteX879" fmla="*/ 6550221 w 7467600"/>
              <a:gd name="connsiteY879" fmla="*/ 1910729 h 6858000"/>
              <a:gd name="connsiteX880" fmla="*/ 6964438 w 7467600"/>
              <a:gd name="connsiteY880" fmla="*/ 2209505 h 6858000"/>
              <a:gd name="connsiteX881" fmla="*/ 7367862 w 7467600"/>
              <a:gd name="connsiteY881" fmla="*/ 2806833 h 6858000"/>
              <a:gd name="connsiteX882" fmla="*/ 7364329 w 7467600"/>
              <a:gd name="connsiteY882" fmla="*/ 2826907 h 6858000"/>
              <a:gd name="connsiteX883" fmla="*/ 7290545 w 7467600"/>
              <a:gd name="connsiteY883" fmla="*/ 2850663 h 6858000"/>
              <a:gd name="connsiteX884" fmla="*/ 6472036 w 7467600"/>
              <a:gd name="connsiteY884" fmla="*/ 1959003 h 6858000"/>
              <a:gd name="connsiteX885" fmla="*/ 5792897 w 7467600"/>
              <a:gd name="connsiteY885" fmla="*/ 1647747 h 6858000"/>
              <a:gd name="connsiteX886" fmla="*/ 5842751 w 7467600"/>
              <a:gd name="connsiteY886" fmla="*/ 1816112 h 6858000"/>
              <a:gd name="connsiteX887" fmla="*/ 5847424 w 7467600"/>
              <a:gd name="connsiteY887" fmla="*/ 1815776 h 6858000"/>
              <a:gd name="connsiteX888" fmla="*/ 6399821 w 7467600"/>
              <a:gd name="connsiteY888" fmla="*/ 2344799 h 6858000"/>
              <a:gd name="connsiteX889" fmla="*/ 6323232 w 7467600"/>
              <a:gd name="connsiteY889" fmla="*/ 2389634 h 6858000"/>
              <a:gd name="connsiteX890" fmla="*/ 5942958 w 7467600"/>
              <a:gd name="connsiteY890" fmla="*/ 2077708 h 6858000"/>
              <a:gd name="connsiteX891" fmla="*/ 5921559 w 7467600"/>
              <a:gd name="connsiteY891" fmla="*/ 2378596 h 6858000"/>
              <a:gd name="connsiteX892" fmla="*/ 5817651 w 7467600"/>
              <a:gd name="connsiteY892" fmla="*/ 3023919 h 6858000"/>
              <a:gd name="connsiteX893" fmla="*/ 5729634 w 7467600"/>
              <a:gd name="connsiteY893" fmla="*/ 3051849 h 6858000"/>
              <a:gd name="connsiteX894" fmla="*/ 5611018 w 7467600"/>
              <a:gd name="connsiteY894" fmla="*/ 2316769 h 6858000"/>
              <a:gd name="connsiteX895" fmla="*/ 5687608 w 7467600"/>
              <a:gd name="connsiteY895" fmla="*/ 2039972 h 6858000"/>
              <a:gd name="connsiteX896" fmla="*/ 5657554 w 7467600"/>
              <a:gd name="connsiteY896" fmla="*/ 1576445 h 6858000"/>
              <a:gd name="connsiteX897" fmla="*/ 5150475 w 7467600"/>
              <a:gd name="connsiteY897" fmla="*/ 1274012 h 6858000"/>
              <a:gd name="connsiteX898" fmla="*/ 5349142 w 7467600"/>
              <a:gd name="connsiteY898" fmla="*/ 2204405 h 6858000"/>
              <a:gd name="connsiteX899" fmla="*/ 5262214 w 7467600"/>
              <a:gd name="connsiteY899" fmla="*/ 2233836 h 6858000"/>
              <a:gd name="connsiteX900" fmla="*/ 4981539 w 7467600"/>
              <a:gd name="connsiteY900" fmla="*/ 1542201 h 6858000"/>
              <a:gd name="connsiteX901" fmla="*/ 4958461 w 7467600"/>
              <a:gd name="connsiteY901" fmla="*/ 1136957 h 6858000"/>
              <a:gd name="connsiteX902" fmla="*/ 4655015 w 7467600"/>
              <a:gd name="connsiteY902" fmla="*/ 891426 h 6858000"/>
              <a:gd name="connsiteX903" fmla="*/ 4348002 w 7467600"/>
              <a:gd name="connsiteY903" fmla="*/ 2205895 h 6858000"/>
              <a:gd name="connsiteX904" fmla="*/ 4262250 w 7467600"/>
              <a:gd name="connsiteY904" fmla="*/ 2219972 h 6858000"/>
              <a:gd name="connsiteX905" fmla="*/ 4550611 w 7467600"/>
              <a:gd name="connsiteY905" fmla="*/ 817540 h 6858000"/>
              <a:gd name="connsiteX906" fmla="*/ 4564418 w 7467600"/>
              <a:gd name="connsiteY906" fmla="*/ 808293 h 6858000"/>
              <a:gd name="connsiteX907" fmla="*/ 4266388 w 7467600"/>
              <a:gd name="connsiteY907" fmla="*/ 500083 h 6858000"/>
              <a:gd name="connsiteX908" fmla="*/ 4032842 w 7467600"/>
              <a:gd name="connsiteY908" fmla="*/ 211809 h 6858000"/>
              <a:gd name="connsiteX909" fmla="*/ 3882765 w 7467600"/>
              <a:gd name="connsiteY909" fmla="*/ 0 h 6858000"/>
              <a:gd name="connsiteX910" fmla="*/ 3721337 w 7467600"/>
              <a:gd name="connsiteY910" fmla="*/ 0 h 6858000"/>
              <a:gd name="connsiteX911" fmla="*/ 3797544 w 7467600"/>
              <a:gd name="connsiteY911" fmla="*/ 0 h 6858000"/>
              <a:gd name="connsiteX912" fmla="*/ 3775734 w 7467600"/>
              <a:gd name="connsiteY912" fmla="*/ 95131 h 6858000"/>
              <a:gd name="connsiteX913" fmla="*/ 3724807 w 7467600"/>
              <a:gd name="connsiteY913" fmla="*/ 272257 h 6858000"/>
              <a:gd name="connsiteX914" fmla="*/ 3726844 w 7467600"/>
              <a:gd name="connsiteY914" fmla="*/ 282988 h 6858000"/>
              <a:gd name="connsiteX915" fmla="*/ 3742664 w 7467600"/>
              <a:gd name="connsiteY915" fmla="*/ 279918 h 6858000"/>
              <a:gd name="connsiteX916" fmla="*/ 4103910 w 7467600"/>
              <a:gd name="connsiteY916" fmla="*/ 1161917 h 6858000"/>
              <a:gd name="connsiteX917" fmla="*/ 4020269 w 7467600"/>
              <a:gd name="connsiteY917" fmla="*/ 1200406 h 6858000"/>
              <a:gd name="connsiteX918" fmla="*/ 3674882 w 7467600"/>
              <a:gd name="connsiteY918" fmla="*/ 488524 h 6858000"/>
              <a:gd name="connsiteX919" fmla="*/ 3132682 w 7467600"/>
              <a:gd name="connsiteY919" fmla="*/ 1072284 h 6858000"/>
              <a:gd name="connsiteX920" fmla="*/ 2716346 w 7467600"/>
              <a:gd name="connsiteY920" fmla="*/ 1276376 h 6858000"/>
              <a:gd name="connsiteX921" fmla="*/ 2716772 w 7467600"/>
              <a:gd name="connsiteY921" fmla="*/ 1255462 h 6858000"/>
              <a:gd name="connsiteX922" fmla="*/ 3471096 w 7467600"/>
              <a:gd name="connsiteY922" fmla="*/ 437072 h 6858000"/>
              <a:gd name="connsiteX923" fmla="*/ 3639057 w 7467600"/>
              <a:gd name="connsiteY923" fmla="*/ 286334 h 6858000"/>
              <a:gd name="connsiteX924" fmla="*/ 3640309 w 7467600"/>
              <a:gd name="connsiteY924" fmla="*/ 284664 h 6858000"/>
              <a:gd name="connsiteX925" fmla="*/ 3646022 w 7467600"/>
              <a:gd name="connsiteY925" fmla="*/ 276711 h 6858000"/>
              <a:gd name="connsiteX926" fmla="*/ 3707943 w 7467600"/>
              <a:gd name="connsiteY926" fmla="*/ 65958 h 6858000"/>
              <a:gd name="connsiteX927" fmla="*/ 3721337 w 7467600"/>
              <a:gd name="connsiteY927" fmla="*/ 0 h 6858000"/>
              <a:gd name="connsiteX928" fmla="*/ 2867960 w 7467600"/>
              <a:gd name="connsiteY928" fmla="*/ 0 h 6858000"/>
              <a:gd name="connsiteX929" fmla="*/ 2926351 w 7467600"/>
              <a:gd name="connsiteY929" fmla="*/ 0 h 6858000"/>
              <a:gd name="connsiteX930" fmla="*/ 2902823 w 7467600"/>
              <a:gd name="connsiteY930" fmla="*/ 262929 h 6858000"/>
              <a:gd name="connsiteX931" fmla="*/ 2940663 w 7467600"/>
              <a:gd name="connsiteY931" fmla="*/ 140884 h 6858000"/>
              <a:gd name="connsiteX932" fmla="*/ 2947039 w 7467600"/>
              <a:gd name="connsiteY932" fmla="*/ 122524 h 6858000"/>
              <a:gd name="connsiteX933" fmla="*/ 2984316 w 7467600"/>
              <a:gd name="connsiteY933" fmla="*/ 0 h 6858000"/>
              <a:gd name="connsiteX934" fmla="*/ 3016114 w 7467600"/>
              <a:gd name="connsiteY934" fmla="*/ 0 h 6858000"/>
              <a:gd name="connsiteX935" fmla="*/ 2979949 w 7467600"/>
              <a:gd name="connsiteY935" fmla="*/ 119274 h 6858000"/>
              <a:gd name="connsiteX936" fmla="*/ 3023879 w 7467600"/>
              <a:gd name="connsiteY936" fmla="*/ 0 h 6858000"/>
              <a:gd name="connsiteX937" fmla="*/ 3105400 w 7467600"/>
              <a:gd name="connsiteY937" fmla="*/ 0 h 6858000"/>
              <a:gd name="connsiteX938" fmla="*/ 3094669 w 7467600"/>
              <a:gd name="connsiteY938" fmla="*/ 30308 h 6858000"/>
              <a:gd name="connsiteX939" fmla="*/ 2901945 w 7467600"/>
              <a:gd name="connsiteY939" fmla="*/ 466538 h 6858000"/>
              <a:gd name="connsiteX940" fmla="*/ 2815209 w 7467600"/>
              <a:gd name="connsiteY940" fmla="*/ 497361 h 6858000"/>
              <a:gd name="connsiteX941" fmla="*/ 2844845 w 7467600"/>
              <a:gd name="connsiteY941" fmla="*/ 127638 h 6858000"/>
              <a:gd name="connsiteX942" fmla="*/ 2867960 w 7467600"/>
              <a:gd name="connsiteY942" fmla="*/ 0 h 6858000"/>
              <a:gd name="connsiteX943" fmla="*/ 1057230 w 7467600"/>
              <a:gd name="connsiteY943" fmla="*/ 0 h 6858000"/>
              <a:gd name="connsiteX944" fmla="*/ 1111003 w 7467600"/>
              <a:gd name="connsiteY944" fmla="*/ 0 h 6858000"/>
              <a:gd name="connsiteX945" fmla="*/ 1125553 w 7467600"/>
              <a:gd name="connsiteY945" fmla="*/ 52588 h 6858000"/>
              <a:gd name="connsiteX946" fmla="*/ 1304276 w 7467600"/>
              <a:gd name="connsiteY946" fmla="*/ 476275 h 6858000"/>
              <a:gd name="connsiteX947" fmla="*/ 1492066 w 7467600"/>
              <a:gd name="connsiteY947" fmla="*/ 886333 h 6858000"/>
              <a:gd name="connsiteX948" fmla="*/ 1423698 w 7467600"/>
              <a:gd name="connsiteY948" fmla="*/ 710817 h 6858000"/>
              <a:gd name="connsiteX949" fmla="*/ 1357609 w 7467600"/>
              <a:gd name="connsiteY949" fmla="*/ 532892 h 6858000"/>
              <a:gd name="connsiteX950" fmla="*/ 1309550 w 7467600"/>
              <a:gd name="connsiteY950" fmla="*/ 374031 h 6858000"/>
              <a:gd name="connsiteX951" fmla="*/ 1193673 w 7467600"/>
              <a:gd name="connsiteY951" fmla="*/ 49533 h 6858000"/>
              <a:gd name="connsiteX952" fmla="*/ 1164391 w 7467600"/>
              <a:gd name="connsiteY952" fmla="*/ 0 h 6858000"/>
              <a:gd name="connsiteX953" fmla="*/ 1200666 w 7467600"/>
              <a:gd name="connsiteY953" fmla="*/ 0 h 6858000"/>
              <a:gd name="connsiteX954" fmla="*/ 1223408 w 7467600"/>
              <a:gd name="connsiteY954" fmla="*/ 38996 h 6858000"/>
              <a:gd name="connsiteX955" fmla="*/ 1339635 w 7467600"/>
              <a:gd name="connsiteY955" fmla="*/ 365517 h 6858000"/>
              <a:gd name="connsiteX956" fmla="*/ 1387469 w 7467600"/>
              <a:gd name="connsiteY956" fmla="*/ 523079 h 6858000"/>
              <a:gd name="connsiteX957" fmla="*/ 1452685 w 7467600"/>
              <a:gd name="connsiteY957" fmla="*/ 699806 h 6858000"/>
              <a:gd name="connsiteX958" fmla="*/ 1492092 w 7467600"/>
              <a:gd name="connsiteY958" fmla="*/ 800424 h 6858000"/>
              <a:gd name="connsiteX959" fmla="*/ 1455302 w 7467600"/>
              <a:gd name="connsiteY959" fmla="*/ 632913 h 6858000"/>
              <a:gd name="connsiteX960" fmla="*/ 1222336 w 7467600"/>
              <a:gd name="connsiteY960" fmla="*/ 9480 h 6858000"/>
              <a:gd name="connsiteX961" fmla="*/ 1214634 w 7467600"/>
              <a:gd name="connsiteY961" fmla="*/ 0 h 6858000"/>
              <a:gd name="connsiteX962" fmla="*/ 1289827 w 7467600"/>
              <a:gd name="connsiteY962" fmla="*/ 0 h 6858000"/>
              <a:gd name="connsiteX963" fmla="*/ 1321076 w 7467600"/>
              <a:gd name="connsiteY963" fmla="*/ 59722 h 6858000"/>
              <a:gd name="connsiteX964" fmla="*/ 1512579 w 7467600"/>
              <a:gd name="connsiteY964" fmla="*/ 626441 h 6858000"/>
              <a:gd name="connsiteX965" fmla="*/ 1506076 w 7467600"/>
              <a:gd name="connsiteY965" fmla="*/ 1089289 h 6858000"/>
              <a:gd name="connsiteX966" fmla="*/ 1486346 w 7467600"/>
              <a:gd name="connsiteY966" fmla="*/ 1079919 h 6858000"/>
              <a:gd name="connsiteX967" fmla="*/ 1070511 w 7467600"/>
              <a:gd name="connsiteY967" fmla="*/ 48609 h 6858000"/>
              <a:gd name="connsiteX968" fmla="*/ 1057230 w 7467600"/>
              <a:gd name="connsiteY968" fmla="*/ 0 h 6858000"/>
              <a:gd name="connsiteX969" fmla="*/ 43151 w 7467600"/>
              <a:gd name="connsiteY969" fmla="*/ 0 h 6858000"/>
              <a:gd name="connsiteX970" fmla="*/ 95283 w 7467600"/>
              <a:gd name="connsiteY970" fmla="*/ 0 h 6858000"/>
              <a:gd name="connsiteX971" fmla="*/ 300708 w 7467600"/>
              <a:gd name="connsiteY971" fmla="*/ 154571 h 6858000"/>
              <a:gd name="connsiteX972" fmla="*/ 530414 w 7467600"/>
              <a:gd name="connsiteY972" fmla="*/ 354673 h 6858000"/>
              <a:gd name="connsiteX973" fmla="*/ 333785 w 7467600"/>
              <a:gd name="connsiteY973" fmla="*/ 161564 h 6858000"/>
              <a:gd name="connsiteX974" fmla="*/ 147005 w 7467600"/>
              <a:gd name="connsiteY974" fmla="*/ 0 h 6858000"/>
              <a:gd name="connsiteX975" fmla="*/ 272509 w 7467600"/>
              <a:gd name="connsiteY975" fmla="*/ 0 h 6858000"/>
              <a:gd name="connsiteX976" fmla="*/ 326276 w 7467600"/>
              <a:gd name="connsiteY976" fmla="*/ 45847 h 6858000"/>
              <a:gd name="connsiteX977" fmla="*/ 823759 w 7467600"/>
              <a:gd name="connsiteY977" fmla="*/ 574145 h 6858000"/>
              <a:gd name="connsiteX978" fmla="*/ 811254 w 7467600"/>
              <a:gd name="connsiteY978" fmla="*/ 665546 h 6858000"/>
              <a:gd name="connsiteX979" fmla="*/ 154042 w 7467600"/>
              <a:gd name="connsiteY979" fmla="*/ 261522 h 6858000"/>
              <a:gd name="connsiteX980" fmla="*/ 13550 w 7467600"/>
              <a:gd name="connsiteY980" fmla="*/ 158423 h 6858000"/>
              <a:gd name="connsiteX981" fmla="*/ 0 w 7467600"/>
              <a:gd name="connsiteY981" fmla="*/ 146618 h 6858000"/>
              <a:gd name="connsiteX982" fmla="*/ 0 w 7467600"/>
              <a:gd name="connsiteY982" fmla="*/ 59161 h 6858000"/>
              <a:gd name="connsiteX983" fmla="*/ 45427 w 7467600"/>
              <a:gd name="connsiteY983" fmla="*/ 101078 h 6858000"/>
              <a:gd name="connsiteX984" fmla="*/ 630103 w 7467600"/>
              <a:gd name="connsiteY984" fmla="*/ 485885 h 6858000"/>
              <a:gd name="connsiteX985" fmla="*/ 532040 w 7467600"/>
              <a:gd name="connsiteY985" fmla="*/ 399359 h 6858000"/>
              <a:gd name="connsiteX986" fmla="*/ 517618 w 7467600"/>
              <a:gd name="connsiteY986" fmla="*/ 385726 h 6858000"/>
              <a:gd name="connsiteX987" fmla="*/ 285074 w 7467600"/>
              <a:gd name="connsiteY987" fmla="*/ 182755 h 6858000"/>
              <a:gd name="connsiteX988" fmla="*/ 43151 w 7467600"/>
              <a:gd name="connsiteY98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467600 w 7467600"/>
              <a:gd name="connsiteY130" fmla="*/ 5158623 h 6858000"/>
              <a:gd name="connsiteX131" fmla="*/ 7312201 w 7467600"/>
              <a:gd name="connsiteY131" fmla="*/ 5128278 h 6858000"/>
              <a:gd name="connsiteX132" fmla="*/ 1903353 w 7467600"/>
              <a:gd name="connsiteY132" fmla="*/ 5044827 h 6858000"/>
              <a:gd name="connsiteX133" fmla="*/ 1936931 w 7467600"/>
              <a:gd name="connsiteY133" fmla="*/ 5093954 h 6858000"/>
              <a:gd name="connsiteX134" fmla="*/ 2195868 w 7467600"/>
              <a:gd name="connsiteY134" fmla="*/ 5396574 h 6858000"/>
              <a:gd name="connsiteX135" fmla="*/ 2088852 w 7467600"/>
              <a:gd name="connsiteY135" fmla="*/ 5166123 h 6858000"/>
              <a:gd name="connsiteX136" fmla="*/ 1958241 w 7467600"/>
              <a:gd name="connsiteY136" fmla="*/ 5067955 h 6858000"/>
              <a:gd name="connsiteX137" fmla="*/ 1903353 w 7467600"/>
              <a:gd name="connsiteY137" fmla="*/ 5044827 h 6858000"/>
              <a:gd name="connsiteX138" fmla="*/ 1979378 w 7467600"/>
              <a:gd name="connsiteY138" fmla="*/ 4769504 h 6858000"/>
              <a:gd name="connsiteX139" fmla="*/ 2882120 w 7467600"/>
              <a:gd name="connsiteY139" fmla="*/ 5064547 h 6858000"/>
              <a:gd name="connsiteX140" fmla="*/ 2793103 w 7467600"/>
              <a:gd name="connsiteY140" fmla="*/ 5039699 h 6858000"/>
              <a:gd name="connsiteX141" fmla="*/ 2770041 w 7467600"/>
              <a:gd name="connsiteY141" fmla="*/ 5033634 h 6858000"/>
              <a:gd name="connsiteX142" fmla="*/ 1979378 w 7467600"/>
              <a:gd name="connsiteY142" fmla="*/ 4769504 h 6858000"/>
              <a:gd name="connsiteX143" fmla="*/ 1927410 w 7467600"/>
              <a:gd name="connsiteY143" fmla="*/ 4716164 h 6858000"/>
              <a:gd name="connsiteX144" fmla="*/ 1959587 w 7467600"/>
              <a:gd name="connsiteY144" fmla="*/ 4728849 h 6858000"/>
              <a:gd name="connsiteX145" fmla="*/ 2777707 w 7467600"/>
              <a:gd name="connsiteY145" fmla="*/ 5003991 h 6858000"/>
              <a:gd name="connsiteX146" fmla="*/ 2800768 w 7467600"/>
              <a:gd name="connsiteY146" fmla="*/ 5010056 h 6858000"/>
              <a:gd name="connsiteX147" fmla="*/ 2879408 w 7467600"/>
              <a:gd name="connsiteY147" fmla="*/ 5031590 h 6858000"/>
              <a:gd name="connsiteX148" fmla="*/ 2862295 w 7467600"/>
              <a:gd name="connsiteY148" fmla="*/ 5022958 h 6858000"/>
              <a:gd name="connsiteX149" fmla="*/ 2813343 w 7467600"/>
              <a:gd name="connsiteY149" fmla="*/ 4998369 h 6858000"/>
              <a:gd name="connsiteX150" fmla="*/ 2646245 w 7467600"/>
              <a:gd name="connsiteY150" fmla="*/ 4930999 h 6858000"/>
              <a:gd name="connsiteX151" fmla="*/ 1999243 w 7467600"/>
              <a:gd name="connsiteY151" fmla="*/ 4730524 h 6858000"/>
              <a:gd name="connsiteX152" fmla="*/ 1979527 w 7467600"/>
              <a:gd name="connsiteY152" fmla="*/ 4726651 h 6858000"/>
              <a:gd name="connsiteX153" fmla="*/ 1927410 w 7467600"/>
              <a:gd name="connsiteY153" fmla="*/ 4716164 h 6858000"/>
              <a:gd name="connsiteX154" fmla="*/ 1997014 w 7467600"/>
              <a:gd name="connsiteY154" fmla="*/ 4698007 h 6858000"/>
              <a:gd name="connsiteX155" fmla="*/ 2005458 w 7467600"/>
              <a:gd name="connsiteY155" fmla="*/ 4699540 h 6858000"/>
              <a:gd name="connsiteX156" fmla="*/ 2657186 w 7467600"/>
              <a:gd name="connsiteY156" fmla="*/ 4901687 h 6858000"/>
              <a:gd name="connsiteX157" fmla="*/ 2826662 w 7467600"/>
              <a:gd name="connsiteY157" fmla="*/ 4970362 h 6858000"/>
              <a:gd name="connsiteX158" fmla="*/ 2876100 w 7467600"/>
              <a:gd name="connsiteY158" fmla="*/ 4995397 h 6858000"/>
              <a:gd name="connsiteX159" fmla="*/ 3042600 w 7467600"/>
              <a:gd name="connsiteY159" fmla="*/ 5059532 h 6858000"/>
              <a:gd name="connsiteX160" fmla="*/ 1997014 w 7467600"/>
              <a:gd name="connsiteY160" fmla="*/ 4698007 h 6858000"/>
              <a:gd name="connsiteX161" fmla="*/ 2305292 w 7467600"/>
              <a:gd name="connsiteY161" fmla="*/ 4219492 h 6858000"/>
              <a:gd name="connsiteX162" fmla="*/ 3360922 w 7467600"/>
              <a:gd name="connsiteY162" fmla="*/ 4529373 h 6858000"/>
              <a:gd name="connsiteX163" fmla="*/ 3492420 w 7467600"/>
              <a:gd name="connsiteY163" fmla="*/ 4510145 h 6858000"/>
              <a:gd name="connsiteX164" fmla="*/ 3364086 w 7467600"/>
              <a:gd name="connsiteY164" fmla="*/ 4480340 h 6858000"/>
              <a:gd name="connsiteX165" fmla="*/ 3225818 w 7467600"/>
              <a:gd name="connsiteY165" fmla="*/ 4411822 h 6858000"/>
              <a:gd name="connsiteX166" fmla="*/ 3129696 w 7467600"/>
              <a:gd name="connsiteY166" fmla="*/ 4360704 h 6858000"/>
              <a:gd name="connsiteX167" fmla="*/ 2814545 w 7467600"/>
              <a:gd name="connsiteY167" fmla="*/ 4282955 h 6858000"/>
              <a:gd name="connsiteX168" fmla="*/ 2305292 w 7467600"/>
              <a:gd name="connsiteY168" fmla="*/ 4219492 h 6858000"/>
              <a:gd name="connsiteX169" fmla="*/ 2626982 w 7467600"/>
              <a:gd name="connsiteY169" fmla="*/ 4206450 h 6858000"/>
              <a:gd name="connsiteX170" fmla="*/ 2490617 w 7467600"/>
              <a:gd name="connsiteY170" fmla="*/ 4206951 h 6858000"/>
              <a:gd name="connsiteX171" fmla="*/ 2819869 w 7467600"/>
              <a:gd name="connsiteY171" fmla="*/ 4252936 h 6858000"/>
              <a:gd name="connsiteX172" fmla="*/ 3143018 w 7467600"/>
              <a:gd name="connsiteY172" fmla="*/ 4332698 h 6858000"/>
              <a:gd name="connsiteX173" fmla="*/ 3241520 w 7467600"/>
              <a:gd name="connsiteY173" fmla="*/ 4385112 h 6858000"/>
              <a:gd name="connsiteX174" fmla="*/ 3374575 w 7467600"/>
              <a:gd name="connsiteY174" fmla="*/ 4451517 h 6858000"/>
              <a:gd name="connsiteX175" fmla="*/ 3505221 w 7467600"/>
              <a:gd name="connsiteY175" fmla="*/ 4480757 h 6858000"/>
              <a:gd name="connsiteX176" fmla="*/ 2626982 w 7467600"/>
              <a:gd name="connsiteY176" fmla="*/ 4206450 h 6858000"/>
              <a:gd name="connsiteX177" fmla="*/ 1310106 w 7467600"/>
              <a:gd name="connsiteY177" fmla="*/ 3943217 h 6858000"/>
              <a:gd name="connsiteX178" fmla="*/ 854994 w 7467600"/>
              <a:gd name="connsiteY178" fmla="*/ 4399136 h 6858000"/>
              <a:gd name="connsiteX179" fmla="*/ 742462 w 7467600"/>
              <a:gd name="connsiteY179" fmla="*/ 4594648 h 6858000"/>
              <a:gd name="connsiteX180" fmla="*/ 820602 w 7467600"/>
              <a:gd name="connsiteY180" fmla="*/ 4485915 h 6858000"/>
              <a:gd name="connsiteX181" fmla="*/ 878295 w 7467600"/>
              <a:gd name="connsiteY181" fmla="*/ 4403594 h 6858000"/>
              <a:gd name="connsiteX182" fmla="*/ 1240607 w 7467600"/>
              <a:gd name="connsiteY182" fmla="*/ 4010401 h 6858000"/>
              <a:gd name="connsiteX183" fmla="*/ 1310106 w 7467600"/>
              <a:gd name="connsiteY183" fmla="*/ 3943217 h 6858000"/>
              <a:gd name="connsiteX184" fmla="*/ 1423113 w 7467600"/>
              <a:gd name="connsiteY184" fmla="*/ 3874565 h 6858000"/>
              <a:gd name="connsiteX185" fmla="*/ 1260565 w 7467600"/>
              <a:gd name="connsiteY185" fmla="*/ 4031982 h 6858000"/>
              <a:gd name="connsiteX186" fmla="*/ 901900 w 7467600"/>
              <a:gd name="connsiteY186" fmla="*/ 4421236 h 6858000"/>
              <a:gd name="connsiteX187" fmla="*/ 845044 w 7467600"/>
              <a:gd name="connsiteY187" fmla="*/ 4502436 h 6858000"/>
              <a:gd name="connsiteX188" fmla="*/ 685926 w 7467600"/>
              <a:gd name="connsiteY188" fmla="*/ 4703069 h 6858000"/>
              <a:gd name="connsiteX189" fmla="*/ 684248 w 7467600"/>
              <a:gd name="connsiteY189" fmla="*/ 4706721 h 6858000"/>
              <a:gd name="connsiteX190" fmla="*/ 1423113 w 7467600"/>
              <a:gd name="connsiteY190" fmla="*/ 3874565 h 6858000"/>
              <a:gd name="connsiteX191" fmla="*/ 3316479 w 7467600"/>
              <a:gd name="connsiteY191" fmla="*/ 3872136 h 6858000"/>
              <a:gd name="connsiteX192" fmla="*/ 3546806 w 7467600"/>
              <a:gd name="connsiteY192" fmla="*/ 4356139 h 6858000"/>
              <a:gd name="connsiteX193" fmla="*/ 3364433 w 7467600"/>
              <a:gd name="connsiteY193" fmla="*/ 3953121 h 6858000"/>
              <a:gd name="connsiteX194" fmla="*/ 3316479 w 7467600"/>
              <a:gd name="connsiteY194" fmla="*/ 3872136 h 6858000"/>
              <a:gd name="connsiteX195" fmla="*/ 3291335 w 7467600"/>
              <a:gd name="connsiteY195" fmla="*/ 3767420 h 6858000"/>
              <a:gd name="connsiteX196" fmla="*/ 3390805 w 7467600"/>
              <a:gd name="connsiteY196" fmla="*/ 3937163 h 6858000"/>
              <a:gd name="connsiteX197" fmla="*/ 3579062 w 7467600"/>
              <a:gd name="connsiteY197" fmla="*/ 4359040 h 6858000"/>
              <a:gd name="connsiteX198" fmla="*/ 3467355 w 7467600"/>
              <a:gd name="connsiteY198" fmla="*/ 3988130 h 6858000"/>
              <a:gd name="connsiteX199" fmla="*/ 3310753 w 7467600"/>
              <a:gd name="connsiteY199" fmla="*/ 3787140 h 6858000"/>
              <a:gd name="connsiteX200" fmla="*/ 3291335 w 7467600"/>
              <a:gd name="connsiteY200" fmla="*/ 3767420 h 6858000"/>
              <a:gd name="connsiteX201" fmla="*/ 1635889 w 7467600"/>
              <a:gd name="connsiteY201" fmla="*/ 3709494 h 6858000"/>
              <a:gd name="connsiteX202" fmla="*/ 1634800 w 7467600"/>
              <a:gd name="connsiteY202" fmla="*/ 3731111 h 6858000"/>
              <a:gd name="connsiteX203" fmla="*/ 1635889 w 7467600"/>
              <a:gd name="connsiteY203" fmla="*/ 3709494 h 6858000"/>
              <a:gd name="connsiteX204" fmla="*/ 1510397 w 7467600"/>
              <a:gd name="connsiteY204" fmla="*/ 3684705 h 6858000"/>
              <a:gd name="connsiteX205" fmla="*/ 1146550 w 7467600"/>
              <a:gd name="connsiteY205" fmla="*/ 3802012 h 6858000"/>
              <a:gd name="connsiteX206" fmla="*/ 698834 w 7467600"/>
              <a:gd name="connsiteY206" fmla="*/ 3952272 h 6858000"/>
              <a:gd name="connsiteX207" fmla="*/ 34256 w 7467600"/>
              <a:gd name="connsiteY207" fmla="*/ 4347603 h 6858000"/>
              <a:gd name="connsiteX208" fmla="*/ 527241 w 7467600"/>
              <a:gd name="connsiteY208" fmla="*/ 4065078 h 6858000"/>
              <a:gd name="connsiteX209" fmla="*/ 1510397 w 7467600"/>
              <a:gd name="connsiteY209" fmla="*/ 3684705 h 6858000"/>
              <a:gd name="connsiteX210" fmla="*/ 1313114 w 7467600"/>
              <a:gd name="connsiteY210" fmla="*/ 3655216 h 6858000"/>
              <a:gd name="connsiteX211" fmla="*/ 1109304 w 7467600"/>
              <a:gd name="connsiteY211" fmla="*/ 3669030 h 6858000"/>
              <a:gd name="connsiteX212" fmla="*/ 8129 w 7467600"/>
              <a:gd name="connsiteY212" fmla="*/ 4330519 h 6858000"/>
              <a:gd name="connsiteX213" fmla="*/ 687572 w 7467600"/>
              <a:gd name="connsiteY213" fmla="*/ 3925629 h 6858000"/>
              <a:gd name="connsiteX214" fmla="*/ 1138365 w 7467600"/>
              <a:gd name="connsiteY214" fmla="*/ 3774515 h 6858000"/>
              <a:gd name="connsiteX215" fmla="*/ 1505579 w 7467600"/>
              <a:gd name="connsiteY215" fmla="*/ 3655526 h 6858000"/>
              <a:gd name="connsiteX216" fmla="*/ 1313114 w 7467600"/>
              <a:gd name="connsiteY216" fmla="*/ 3655216 h 6858000"/>
              <a:gd name="connsiteX217" fmla="*/ 3655073 w 7467600"/>
              <a:gd name="connsiteY217" fmla="*/ 3650884 h 6858000"/>
              <a:gd name="connsiteX218" fmla="*/ 3989938 w 7467600"/>
              <a:gd name="connsiteY218" fmla="*/ 3991685 h 6858000"/>
              <a:gd name="connsiteX219" fmla="*/ 4393907 w 7467600"/>
              <a:gd name="connsiteY219" fmla="*/ 4261258 h 6858000"/>
              <a:gd name="connsiteX220" fmla="*/ 4648051 w 7467600"/>
              <a:gd name="connsiteY220" fmla="*/ 4374051 h 6858000"/>
              <a:gd name="connsiteX221" fmla="*/ 4383389 w 7467600"/>
              <a:gd name="connsiteY221" fmla="*/ 4184369 h 6858000"/>
              <a:gd name="connsiteX222" fmla="*/ 4165508 w 7467600"/>
              <a:gd name="connsiteY222" fmla="*/ 4035196 h 6858000"/>
              <a:gd name="connsiteX223" fmla="*/ 4068162 w 7467600"/>
              <a:gd name="connsiteY223" fmla="*/ 3953394 h 6858000"/>
              <a:gd name="connsiteX224" fmla="*/ 3981416 w 7467600"/>
              <a:gd name="connsiteY224" fmla="*/ 3880482 h 6858000"/>
              <a:gd name="connsiteX225" fmla="*/ 3800147 w 7467600"/>
              <a:gd name="connsiteY225" fmla="*/ 3749872 h 6858000"/>
              <a:gd name="connsiteX226" fmla="*/ 3655073 w 7467600"/>
              <a:gd name="connsiteY226" fmla="*/ 3650884 h 6858000"/>
              <a:gd name="connsiteX227" fmla="*/ 3670252 w 7467600"/>
              <a:gd name="connsiteY227" fmla="*/ 3622798 h 6858000"/>
              <a:gd name="connsiteX228" fmla="*/ 3817258 w 7467600"/>
              <a:gd name="connsiteY228" fmla="*/ 3723577 h 6858000"/>
              <a:gd name="connsiteX229" fmla="*/ 4000461 w 7467600"/>
              <a:gd name="connsiteY229" fmla="*/ 3855966 h 6858000"/>
              <a:gd name="connsiteX230" fmla="*/ 4088180 w 7467600"/>
              <a:gd name="connsiteY230" fmla="*/ 3929774 h 6858000"/>
              <a:gd name="connsiteX231" fmla="*/ 4184555 w 7467600"/>
              <a:gd name="connsiteY231" fmla="*/ 4010683 h 6858000"/>
              <a:gd name="connsiteX232" fmla="*/ 4399563 w 7467600"/>
              <a:gd name="connsiteY232" fmla="*/ 4158106 h 6858000"/>
              <a:gd name="connsiteX233" fmla="*/ 4684469 w 7467600"/>
              <a:gd name="connsiteY233" fmla="*/ 4364680 h 6858000"/>
              <a:gd name="connsiteX234" fmla="*/ 4690271 w 7467600"/>
              <a:gd name="connsiteY234" fmla="*/ 4370034 h 6858000"/>
              <a:gd name="connsiteX235" fmla="*/ 4136093 w 7467600"/>
              <a:gd name="connsiteY235" fmla="*/ 3858466 h 6858000"/>
              <a:gd name="connsiteX236" fmla="*/ 3670252 w 7467600"/>
              <a:gd name="connsiteY236" fmla="*/ 3622798 h 6858000"/>
              <a:gd name="connsiteX237" fmla="*/ 4440129 w 7467600"/>
              <a:gd name="connsiteY237" fmla="*/ 3448571 h 6858000"/>
              <a:gd name="connsiteX238" fmla="*/ 4856525 w 7467600"/>
              <a:gd name="connsiteY238" fmla="*/ 3915351 h 6858000"/>
              <a:gd name="connsiteX239" fmla="*/ 5059055 w 7467600"/>
              <a:gd name="connsiteY239" fmla="*/ 4108918 h 6858000"/>
              <a:gd name="connsiteX240" fmla="*/ 5290070 w 7467600"/>
              <a:gd name="connsiteY240" fmla="*/ 4263619 h 6858000"/>
              <a:gd name="connsiteX241" fmla="*/ 4834991 w 7467600"/>
              <a:gd name="connsiteY241" fmla="*/ 3830985 h 6858000"/>
              <a:gd name="connsiteX242" fmla="*/ 4440129 w 7467600"/>
              <a:gd name="connsiteY242" fmla="*/ 3448571 h 6858000"/>
              <a:gd name="connsiteX243" fmla="*/ 4441737 w 7467600"/>
              <a:gd name="connsiteY243" fmla="*/ 3399734 h 6858000"/>
              <a:gd name="connsiteX244" fmla="*/ 4431236 w 7467600"/>
              <a:gd name="connsiteY244" fmla="*/ 3400954 h 6858000"/>
              <a:gd name="connsiteX245" fmla="*/ 4557150 w 7467600"/>
              <a:gd name="connsiteY245" fmla="*/ 3510023 h 6858000"/>
              <a:gd name="connsiteX246" fmla="*/ 4856936 w 7467600"/>
              <a:gd name="connsiteY246" fmla="*/ 3809146 h 6858000"/>
              <a:gd name="connsiteX247" fmla="*/ 5111996 w 7467600"/>
              <a:gd name="connsiteY247" fmla="*/ 4065759 h 6858000"/>
              <a:gd name="connsiteX248" fmla="*/ 5388878 w 7467600"/>
              <a:gd name="connsiteY248" fmla="*/ 4300185 h 6858000"/>
              <a:gd name="connsiteX249" fmla="*/ 5425556 w 7467600"/>
              <a:gd name="connsiteY249" fmla="*/ 4308967 h 6858000"/>
              <a:gd name="connsiteX250" fmla="*/ 4943646 w 7467600"/>
              <a:gd name="connsiteY250" fmla="*/ 3822916 h 6858000"/>
              <a:gd name="connsiteX251" fmla="*/ 4594837 w 7467600"/>
              <a:gd name="connsiteY251" fmla="*/ 3532274 h 6858000"/>
              <a:gd name="connsiteX252" fmla="*/ 4441737 w 7467600"/>
              <a:gd name="connsiteY252" fmla="*/ 3399734 h 6858000"/>
              <a:gd name="connsiteX253" fmla="*/ 5425834 w 7467600"/>
              <a:gd name="connsiteY253" fmla="*/ 3162785 h 6858000"/>
              <a:gd name="connsiteX254" fmla="*/ 5401644 w 7467600"/>
              <a:gd name="connsiteY254" fmla="*/ 3617847 h 6858000"/>
              <a:gd name="connsiteX255" fmla="*/ 5467256 w 7467600"/>
              <a:gd name="connsiteY255" fmla="*/ 4175494 h 6858000"/>
              <a:gd name="connsiteX256" fmla="*/ 5448069 w 7467600"/>
              <a:gd name="connsiteY256" fmla="*/ 3567554 h 6858000"/>
              <a:gd name="connsiteX257" fmla="*/ 5425834 w 7467600"/>
              <a:gd name="connsiteY257" fmla="*/ 3162785 h 6858000"/>
              <a:gd name="connsiteX258" fmla="*/ 1318687 w 7467600"/>
              <a:gd name="connsiteY258" fmla="*/ 3113840 h 6858000"/>
              <a:gd name="connsiteX259" fmla="*/ 1066793 w 7467600"/>
              <a:gd name="connsiteY259" fmla="*/ 3212171 h 6858000"/>
              <a:gd name="connsiteX260" fmla="*/ 993319 w 7467600"/>
              <a:gd name="connsiteY260" fmla="*/ 3247648 h 6858000"/>
              <a:gd name="connsiteX261" fmla="*/ 853081 w 7467600"/>
              <a:gd name="connsiteY261" fmla="*/ 3312410 h 6858000"/>
              <a:gd name="connsiteX262" fmla="*/ 805957 w 7467600"/>
              <a:gd name="connsiteY262" fmla="*/ 3330443 h 6858000"/>
              <a:gd name="connsiteX263" fmla="*/ 1318687 w 7467600"/>
              <a:gd name="connsiteY263" fmla="*/ 3113840 h 6858000"/>
              <a:gd name="connsiteX264" fmla="*/ 5453702 w 7467600"/>
              <a:gd name="connsiteY264" fmla="*/ 3090882 h 6858000"/>
              <a:gd name="connsiteX265" fmla="*/ 5480135 w 7467600"/>
              <a:gd name="connsiteY265" fmla="*/ 3565802 h 6858000"/>
              <a:gd name="connsiteX266" fmla="*/ 5499023 w 7467600"/>
              <a:gd name="connsiteY266" fmla="*/ 4166310 h 6858000"/>
              <a:gd name="connsiteX267" fmla="*/ 5547022 w 7467600"/>
              <a:gd name="connsiteY267" fmla="*/ 3607838 h 6858000"/>
              <a:gd name="connsiteX268" fmla="*/ 5515964 w 7467600"/>
              <a:gd name="connsiteY268" fmla="*/ 3378541 h 6858000"/>
              <a:gd name="connsiteX269" fmla="*/ 5453702 w 7467600"/>
              <a:gd name="connsiteY269" fmla="*/ 3090882 h 6858000"/>
              <a:gd name="connsiteX270" fmla="*/ 1238695 w 7467600"/>
              <a:gd name="connsiteY270" fmla="*/ 3076820 h 6858000"/>
              <a:gd name="connsiteX271" fmla="*/ 716371 w 7467600"/>
              <a:gd name="connsiteY271" fmla="*/ 3293249 h 6858000"/>
              <a:gd name="connsiteX272" fmla="*/ 579522 w 7467600"/>
              <a:gd name="connsiteY272" fmla="*/ 3371759 h 6858000"/>
              <a:gd name="connsiteX273" fmla="*/ 600288 w 7467600"/>
              <a:gd name="connsiteY273" fmla="*/ 3365555 h 6858000"/>
              <a:gd name="connsiteX274" fmla="*/ 840692 w 7467600"/>
              <a:gd name="connsiteY274" fmla="*/ 3284921 h 6858000"/>
              <a:gd name="connsiteX275" fmla="*/ 979248 w 7467600"/>
              <a:gd name="connsiteY275" fmla="*/ 3221003 h 6858000"/>
              <a:gd name="connsiteX276" fmla="*/ 1053282 w 7467600"/>
              <a:gd name="connsiteY276" fmla="*/ 3185247 h 6858000"/>
              <a:gd name="connsiteX277" fmla="*/ 1320603 w 7467600"/>
              <a:gd name="connsiteY277" fmla="*/ 3081281 h 6858000"/>
              <a:gd name="connsiteX278" fmla="*/ 1238695 w 7467600"/>
              <a:gd name="connsiteY278" fmla="*/ 3076820 h 6858000"/>
              <a:gd name="connsiteX279" fmla="*/ 5425627 w 7467600"/>
              <a:gd name="connsiteY279" fmla="*/ 2954192 h 6858000"/>
              <a:gd name="connsiteX280" fmla="*/ 5470770 w 7467600"/>
              <a:gd name="connsiteY280" fmla="*/ 3005435 h 6858000"/>
              <a:gd name="connsiteX281" fmla="*/ 5519779 w 7467600"/>
              <a:gd name="connsiteY281" fmla="*/ 4359223 h 6858000"/>
              <a:gd name="connsiteX282" fmla="*/ 5520293 w 7467600"/>
              <a:gd name="connsiteY282" fmla="*/ 4360602 h 6858000"/>
              <a:gd name="connsiteX283" fmla="*/ 5767221 w 7467600"/>
              <a:gd name="connsiteY283" fmla="*/ 4665564 h 6858000"/>
              <a:gd name="connsiteX284" fmla="*/ 6937169 w 7467600"/>
              <a:gd name="connsiteY284" fmla="*/ 4815941 h 6858000"/>
              <a:gd name="connsiteX285" fmla="*/ 6953922 w 7467600"/>
              <a:gd name="connsiteY285" fmla="*/ 4890068 h 6858000"/>
              <a:gd name="connsiteX286" fmla="*/ 6071359 w 7467600"/>
              <a:gd name="connsiteY286" fmla="*/ 4770770 h 6858000"/>
              <a:gd name="connsiteX287" fmla="*/ 6038839 w 7467600"/>
              <a:gd name="connsiteY287" fmla="*/ 4764474 h 6858000"/>
              <a:gd name="connsiteX288" fmla="*/ 6038706 w 7467600"/>
              <a:gd name="connsiteY288" fmla="*/ 4763847 h 6858000"/>
              <a:gd name="connsiteX289" fmla="*/ 6037784 w 7467600"/>
              <a:gd name="connsiteY289" fmla="*/ 4764270 h 6858000"/>
              <a:gd name="connsiteX290" fmla="*/ 6038839 w 7467600"/>
              <a:gd name="connsiteY290" fmla="*/ 4764474 h 6858000"/>
              <a:gd name="connsiteX291" fmla="*/ 6040338 w 7467600"/>
              <a:gd name="connsiteY291" fmla="*/ 4771418 h 6858000"/>
              <a:gd name="connsiteX292" fmla="*/ 6024488 w 7467600"/>
              <a:gd name="connsiteY292" fmla="*/ 4809903 h 6858000"/>
              <a:gd name="connsiteX293" fmla="*/ 5599771 w 7467600"/>
              <a:gd name="connsiteY293" fmla="*/ 5509652 h 6858000"/>
              <a:gd name="connsiteX294" fmla="*/ 5548843 w 7467600"/>
              <a:gd name="connsiteY294" fmla="*/ 5563845 h 6858000"/>
              <a:gd name="connsiteX295" fmla="*/ 5940952 w 7467600"/>
              <a:gd name="connsiteY295" fmla="*/ 6250028 h 6858000"/>
              <a:gd name="connsiteX296" fmla="*/ 6043441 w 7467600"/>
              <a:gd name="connsiteY296" fmla="*/ 6665847 h 6858000"/>
              <a:gd name="connsiteX297" fmla="*/ 6093432 w 7467600"/>
              <a:gd name="connsiteY297" fmla="*/ 6858000 h 6858000"/>
              <a:gd name="connsiteX298" fmla="*/ 6034344 w 7467600"/>
              <a:gd name="connsiteY298" fmla="*/ 6858000 h 6858000"/>
              <a:gd name="connsiteX299" fmla="*/ 6026679 w 7467600"/>
              <a:gd name="connsiteY299" fmla="*/ 6836959 h 6858000"/>
              <a:gd name="connsiteX300" fmla="*/ 5800441 w 7467600"/>
              <a:gd name="connsiteY300" fmla="*/ 6335286 h 6858000"/>
              <a:gd name="connsiteX301" fmla="*/ 5526562 w 7467600"/>
              <a:gd name="connsiteY301" fmla="*/ 5705388 h 6858000"/>
              <a:gd name="connsiteX302" fmla="*/ 5519640 w 7467600"/>
              <a:gd name="connsiteY302" fmla="*/ 5683774 h 6858000"/>
              <a:gd name="connsiteX303" fmla="*/ 5844559 w 7467600"/>
              <a:gd name="connsiteY303" fmla="*/ 6553349 h 6858000"/>
              <a:gd name="connsiteX304" fmla="*/ 5975994 w 7467600"/>
              <a:gd name="connsiteY304" fmla="*/ 6858000 h 6858000"/>
              <a:gd name="connsiteX305" fmla="*/ 5898547 w 7467600"/>
              <a:gd name="connsiteY305" fmla="*/ 6858000 h 6858000"/>
              <a:gd name="connsiteX306" fmla="*/ 5682041 w 7467600"/>
              <a:gd name="connsiteY306" fmla="*/ 6355860 h 6858000"/>
              <a:gd name="connsiteX307" fmla="*/ 5461758 w 7467600"/>
              <a:gd name="connsiteY307" fmla="*/ 5820220 h 6858000"/>
              <a:gd name="connsiteX308" fmla="*/ 5237282 w 7467600"/>
              <a:gd name="connsiteY308" fmla="*/ 6579086 h 6858000"/>
              <a:gd name="connsiteX309" fmla="*/ 5115009 w 7467600"/>
              <a:gd name="connsiteY309" fmla="*/ 6858000 h 6858000"/>
              <a:gd name="connsiteX310" fmla="*/ 5028074 w 7467600"/>
              <a:gd name="connsiteY310" fmla="*/ 6858000 h 6858000"/>
              <a:gd name="connsiteX311" fmla="*/ 5079508 w 7467600"/>
              <a:gd name="connsiteY311" fmla="*/ 6749074 h 6858000"/>
              <a:gd name="connsiteX312" fmla="*/ 5371846 w 7467600"/>
              <a:gd name="connsiteY312" fmla="*/ 5924413 h 6858000"/>
              <a:gd name="connsiteX313" fmla="*/ 5270512 w 7467600"/>
              <a:gd name="connsiteY313" fmla="*/ 6138975 h 6858000"/>
              <a:gd name="connsiteX314" fmla="*/ 5062409 w 7467600"/>
              <a:gd name="connsiteY314" fmla="*/ 6653544 h 6858000"/>
              <a:gd name="connsiteX315" fmla="*/ 5036628 w 7467600"/>
              <a:gd name="connsiteY315" fmla="*/ 6754247 h 6858000"/>
              <a:gd name="connsiteX316" fmla="*/ 5009112 w 7467600"/>
              <a:gd name="connsiteY316" fmla="*/ 6858000 h 6858000"/>
              <a:gd name="connsiteX317" fmla="*/ 4976679 w 7467600"/>
              <a:gd name="connsiteY317" fmla="*/ 6858000 h 6858000"/>
              <a:gd name="connsiteX318" fmla="*/ 5006537 w 7467600"/>
              <a:gd name="connsiteY318" fmla="*/ 6747068 h 6858000"/>
              <a:gd name="connsiteX319" fmla="*/ 5032723 w 7467600"/>
              <a:gd name="connsiteY319" fmla="*/ 6644957 h 6858000"/>
              <a:gd name="connsiteX320" fmla="*/ 5242949 w 7467600"/>
              <a:gd name="connsiteY320" fmla="*/ 6125175 h 6858000"/>
              <a:gd name="connsiteX321" fmla="*/ 5286321 w 7467600"/>
              <a:gd name="connsiteY321" fmla="*/ 6033555 h 6858000"/>
              <a:gd name="connsiteX322" fmla="*/ 5008210 w 7467600"/>
              <a:gd name="connsiteY322" fmla="*/ 6649194 h 6858000"/>
              <a:gd name="connsiteX323" fmla="*/ 4986321 w 7467600"/>
              <a:gd name="connsiteY323" fmla="*/ 6765687 h 6858000"/>
              <a:gd name="connsiteX324" fmla="*/ 4973474 w 7467600"/>
              <a:gd name="connsiteY324" fmla="*/ 6858000 h 6858000"/>
              <a:gd name="connsiteX325" fmla="*/ 4907178 w 7467600"/>
              <a:gd name="connsiteY325" fmla="*/ 6858000 h 6858000"/>
              <a:gd name="connsiteX326" fmla="*/ 4910810 w 7467600"/>
              <a:gd name="connsiteY326" fmla="*/ 6829660 h 6858000"/>
              <a:gd name="connsiteX327" fmla="*/ 4987461 w 7467600"/>
              <a:gd name="connsiteY327" fmla="*/ 6432994 h 6858000"/>
              <a:gd name="connsiteX328" fmla="*/ 5179262 w 7467600"/>
              <a:gd name="connsiteY328" fmla="*/ 6035044 h 6858000"/>
              <a:gd name="connsiteX329" fmla="*/ 4689678 w 7467600"/>
              <a:gd name="connsiteY329" fmla="*/ 6440241 h 6858000"/>
              <a:gd name="connsiteX330" fmla="*/ 4477543 w 7467600"/>
              <a:gd name="connsiteY330" fmla="*/ 6674836 h 6858000"/>
              <a:gd name="connsiteX331" fmla="*/ 4329957 w 7467600"/>
              <a:gd name="connsiteY331" fmla="*/ 6858000 h 6858000"/>
              <a:gd name="connsiteX332" fmla="*/ 4218595 w 7467600"/>
              <a:gd name="connsiteY332" fmla="*/ 6858000 h 6858000"/>
              <a:gd name="connsiteX333" fmla="*/ 4368888 w 7467600"/>
              <a:gd name="connsiteY333" fmla="*/ 6668412 h 6858000"/>
              <a:gd name="connsiteX334" fmla="*/ 4563091 w 7467600"/>
              <a:gd name="connsiteY334" fmla="*/ 6442508 h 6858000"/>
              <a:gd name="connsiteX335" fmla="*/ 5387324 w 7467600"/>
              <a:gd name="connsiteY335" fmla="*/ 5705830 h 6858000"/>
              <a:gd name="connsiteX336" fmla="*/ 5073620 w 7467600"/>
              <a:gd name="connsiteY336" fmla="*/ 5955437 h 6858000"/>
              <a:gd name="connsiteX337" fmla="*/ 4689789 w 7467600"/>
              <a:gd name="connsiteY337" fmla="*/ 6268382 h 6858000"/>
              <a:gd name="connsiteX338" fmla="*/ 4418722 w 7467600"/>
              <a:gd name="connsiteY338" fmla="*/ 6570886 h 6858000"/>
              <a:gd name="connsiteX339" fmla="*/ 4214944 w 7467600"/>
              <a:gd name="connsiteY339" fmla="*/ 6858000 h 6858000"/>
              <a:gd name="connsiteX340" fmla="*/ 4177898 w 7467600"/>
              <a:gd name="connsiteY340" fmla="*/ 6858000 h 6858000"/>
              <a:gd name="connsiteX341" fmla="*/ 4391597 w 7467600"/>
              <a:gd name="connsiteY341" fmla="*/ 6556370 h 6858000"/>
              <a:gd name="connsiteX342" fmla="*/ 4668889 w 7467600"/>
              <a:gd name="connsiteY342" fmla="*/ 6246399 h 6858000"/>
              <a:gd name="connsiteX343" fmla="*/ 5055427 w 7467600"/>
              <a:gd name="connsiteY343" fmla="*/ 5931476 h 6858000"/>
              <a:gd name="connsiteX344" fmla="*/ 5371814 w 7467600"/>
              <a:gd name="connsiteY344" fmla="*/ 5678975 h 6858000"/>
              <a:gd name="connsiteX345" fmla="*/ 4987918 w 7467600"/>
              <a:gd name="connsiteY345" fmla="*/ 5838701 h 6858000"/>
              <a:gd name="connsiteX346" fmla="*/ 4317146 w 7467600"/>
              <a:gd name="connsiteY346" fmla="*/ 6587716 h 6858000"/>
              <a:gd name="connsiteX347" fmla="*/ 4171627 w 7467600"/>
              <a:gd name="connsiteY347" fmla="*/ 6858000 h 6858000"/>
              <a:gd name="connsiteX348" fmla="*/ 4081585 w 7467600"/>
              <a:gd name="connsiteY348" fmla="*/ 6858000 h 6858000"/>
              <a:gd name="connsiteX349" fmla="*/ 4238603 w 7467600"/>
              <a:gd name="connsiteY349" fmla="*/ 6559341 h 6858000"/>
              <a:gd name="connsiteX350" fmla="*/ 4778333 w 7467600"/>
              <a:gd name="connsiteY350" fmla="*/ 5873626 h 6858000"/>
              <a:gd name="connsiteX351" fmla="*/ 5414185 w 7467600"/>
              <a:gd name="connsiteY351" fmla="*/ 5573882 h 6858000"/>
              <a:gd name="connsiteX352" fmla="*/ 5959648 w 7467600"/>
              <a:gd name="connsiteY352" fmla="*/ 4760797 h 6858000"/>
              <a:gd name="connsiteX353" fmla="*/ 5355019 w 7467600"/>
              <a:gd name="connsiteY353" fmla="*/ 4734672 h 6858000"/>
              <a:gd name="connsiteX354" fmla="*/ 5083565 w 7467600"/>
              <a:gd name="connsiteY354" fmla="*/ 5179121 h 6858000"/>
              <a:gd name="connsiteX355" fmla="*/ 4713577 w 7467600"/>
              <a:gd name="connsiteY355" fmla="*/ 5616803 h 6858000"/>
              <a:gd name="connsiteX356" fmla="*/ 3989559 w 7467600"/>
              <a:gd name="connsiteY356" fmla="*/ 6145945 h 6858000"/>
              <a:gd name="connsiteX357" fmla="*/ 3939824 w 7467600"/>
              <a:gd name="connsiteY357" fmla="*/ 6066900 h 6858000"/>
              <a:gd name="connsiteX358" fmla="*/ 4584537 w 7467600"/>
              <a:gd name="connsiteY358" fmla="*/ 5324826 h 6858000"/>
              <a:gd name="connsiteX359" fmla="*/ 5037105 w 7467600"/>
              <a:gd name="connsiteY359" fmla="*/ 5088765 h 6858000"/>
              <a:gd name="connsiteX360" fmla="*/ 5039930 w 7467600"/>
              <a:gd name="connsiteY360" fmla="*/ 5089585 h 6858000"/>
              <a:gd name="connsiteX361" fmla="*/ 5263764 w 7467600"/>
              <a:gd name="connsiteY361" fmla="*/ 4735525 h 6858000"/>
              <a:gd name="connsiteX362" fmla="*/ 4086300 w 7467600"/>
              <a:gd name="connsiteY362" fmla="*/ 4884599 h 6858000"/>
              <a:gd name="connsiteX363" fmla="*/ 4085485 w 7467600"/>
              <a:gd name="connsiteY363" fmla="*/ 4899070 h 6858000"/>
              <a:gd name="connsiteX364" fmla="*/ 3871915 w 7467600"/>
              <a:gd name="connsiteY364" fmla="*/ 5253645 h 6858000"/>
              <a:gd name="connsiteX365" fmla="*/ 3799374 w 7467600"/>
              <a:gd name="connsiteY365" fmla="*/ 5466127 h 6858000"/>
              <a:gd name="connsiteX366" fmla="*/ 3498850 w 7467600"/>
              <a:gd name="connsiteY366" fmla="*/ 6661888 h 6858000"/>
              <a:gd name="connsiteX367" fmla="*/ 3399216 w 7467600"/>
              <a:gd name="connsiteY367" fmla="*/ 6858000 h 6858000"/>
              <a:gd name="connsiteX368" fmla="*/ 3303688 w 7467600"/>
              <a:gd name="connsiteY368" fmla="*/ 6858000 h 6858000"/>
              <a:gd name="connsiteX369" fmla="*/ 3391774 w 7467600"/>
              <a:gd name="connsiteY369" fmla="*/ 6697181 h 6858000"/>
              <a:gd name="connsiteX370" fmla="*/ 3735540 w 7467600"/>
              <a:gd name="connsiteY370" fmla="*/ 5546923 h 6858000"/>
              <a:gd name="connsiteX371" fmla="*/ 3729438 w 7467600"/>
              <a:gd name="connsiteY371" fmla="*/ 5569058 h 6858000"/>
              <a:gd name="connsiteX372" fmla="*/ 3707782 w 7467600"/>
              <a:gd name="connsiteY372" fmla="*/ 5644908 h 6858000"/>
              <a:gd name="connsiteX373" fmla="*/ 3583827 w 7467600"/>
              <a:gd name="connsiteY373" fmla="*/ 6039215 h 6858000"/>
              <a:gd name="connsiteX374" fmla="*/ 3547861 w 7467600"/>
              <a:gd name="connsiteY374" fmla="*/ 6129609 h 6858000"/>
              <a:gd name="connsiteX375" fmla="*/ 3490905 w 7467600"/>
              <a:gd name="connsiteY375" fmla="*/ 6277660 h 6858000"/>
              <a:gd name="connsiteX376" fmla="*/ 3455859 w 7467600"/>
              <a:gd name="connsiteY376" fmla="*/ 6391301 h 6858000"/>
              <a:gd name="connsiteX377" fmla="*/ 3429112 w 7467600"/>
              <a:gd name="connsiteY377" fmla="*/ 6479469 h 6858000"/>
              <a:gd name="connsiteX378" fmla="*/ 3304862 w 7467600"/>
              <a:gd name="connsiteY378" fmla="*/ 6796476 h 6858000"/>
              <a:gd name="connsiteX379" fmla="*/ 3276071 w 7467600"/>
              <a:gd name="connsiteY379" fmla="*/ 6858000 h 6858000"/>
              <a:gd name="connsiteX380" fmla="*/ 3240805 w 7467600"/>
              <a:gd name="connsiteY380" fmla="*/ 6858000 h 6858000"/>
              <a:gd name="connsiteX381" fmla="*/ 3275917 w 7467600"/>
              <a:gd name="connsiteY381" fmla="*/ 6783192 h 6858000"/>
              <a:gd name="connsiteX382" fmla="*/ 3399358 w 7467600"/>
              <a:gd name="connsiteY382" fmla="*/ 6469011 h 6858000"/>
              <a:gd name="connsiteX383" fmla="*/ 3425650 w 7467600"/>
              <a:gd name="connsiteY383" fmla="*/ 6381333 h 6858000"/>
              <a:gd name="connsiteX384" fmla="*/ 3460661 w 7467600"/>
              <a:gd name="connsiteY384" fmla="*/ 6266763 h 6858000"/>
              <a:gd name="connsiteX385" fmla="*/ 3518021 w 7467600"/>
              <a:gd name="connsiteY385" fmla="*/ 6117298 h 6858000"/>
              <a:gd name="connsiteX386" fmla="*/ 3554035 w 7467600"/>
              <a:gd name="connsiteY386" fmla="*/ 6027832 h 6858000"/>
              <a:gd name="connsiteX387" fmla="*/ 3677174 w 7467600"/>
              <a:gd name="connsiteY387" fmla="*/ 5636351 h 6858000"/>
              <a:gd name="connsiteX388" fmla="*/ 3698819 w 7467600"/>
              <a:gd name="connsiteY388" fmla="*/ 5560503 h 6858000"/>
              <a:gd name="connsiteX389" fmla="*/ 3702094 w 7467600"/>
              <a:gd name="connsiteY389" fmla="*/ 5549194 h 6858000"/>
              <a:gd name="connsiteX390" fmla="*/ 3398355 w 7467600"/>
              <a:gd name="connsiteY390" fmla="*/ 6094603 h 6858000"/>
              <a:gd name="connsiteX391" fmla="*/ 3193941 w 7467600"/>
              <a:gd name="connsiteY391" fmla="*/ 6798775 h 6858000"/>
              <a:gd name="connsiteX392" fmla="*/ 3184140 w 7467600"/>
              <a:gd name="connsiteY392" fmla="*/ 6858000 h 6858000"/>
              <a:gd name="connsiteX393" fmla="*/ 3099978 w 7467600"/>
              <a:gd name="connsiteY393" fmla="*/ 6858000 h 6858000"/>
              <a:gd name="connsiteX394" fmla="*/ 3101556 w 7467600"/>
              <a:gd name="connsiteY394" fmla="*/ 6843337 h 6858000"/>
              <a:gd name="connsiteX395" fmla="*/ 3370162 w 7467600"/>
              <a:gd name="connsiteY395" fmla="*/ 5785550 h 6858000"/>
              <a:gd name="connsiteX396" fmla="*/ 3746477 w 7467600"/>
              <a:gd name="connsiteY396" fmla="*/ 5377889 h 6858000"/>
              <a:gd name="connsiteX397" fmla="*/ 3863399 w 7467600"/>
              <a:gd name="connsiteY397" fmla="*/ 5087257 h 6858000"/>
              <a:gd name="connsiteX398" fmla="*/ 3968712 w 7467600"/>
              <a:gd name="connsiteY398" fmla="*/ 4913989 h 6858000"/>
              <a:gd name="connsiteX399" fmla="*/ 2792390 w 7467600"/>
              <a:gd name="connsiteY399" fmla="*/ 5382974 h 6858000"/>
              <a:gd name="connsiteX400" fmla="*/ 2714982 w 7467600"/>
              <a:gd name="connsiteY400" fmla="*/ 5427051 h 6858000"/>
              <a:gd name="connsiteX401" fmla="*/ 2813361 w 7467600"/>
              <a:gd name="connsiteY401" fmla="*/ 6023912 h 6858000"/>
              <a:gd name="connsiteX402" fmla="*/ 2688430 w 7467600"/>
              <a:gd name="connsiteY402" fmla="*/ 6801564 h 6858000"/>
              <a:gd name="connsiteX403" fmla="*/ 2629626 w 7467600"/>
              <a:gd name="connsiteY403" fmla="*/ 6763394 h 6858000"/>
              <a:gd name="connsiteX404" fmla="*/ 2565328 w 7467600"/>
              <a:gd name="connsiteY404" fmla="*/ 5516399 h 6858000"/>
              <a:gd name="connsiteX405" fmla="*/ 1922999 w 7467600"/>
              <a:gd name="connsiteY405" fmla="*/ 5980343 h 6858000"/>
              <a:gd name="connsiteX406" fmla="*/ 1950261 w 7467600"/>
              <a:gd name="connsiteY406" fmla="*/ 6405858 h 6858000"/>
              <a:gd name="connsiteX407" fmla="*/ 2365554 w 7467600"/>
              <a:gd name="connsiteY407" fmla="*/ 6759107 h 6858000"/>
              <a:gd name="connsiteX408" fmla="*/ 2424142 w 7467600"/>
              <a:gd name="connsiteY408" fmla="*/ 6858000 h 6858000"/>
              <a:gd name="connsiteX409" fmla="*/ 2395994 w 7467600"/>
              <a:gd name="connsiteY409" fmla="*/ 6858000 h 6858000"/>
              <a:gd name="connsiteX410" fmla="*/ 2392863 w 7467600"/>
              <a:gd name="connsiteY410" fmla="*/ 6852964 h 6858000"/>
              <a:gd name="connsiteX411" fmla="*/ 2017589 w 7467600"/>
              <a:gd name="connsiteY411" fmla="*/ 6493982 h 6858000"/>
              <a:gd name="connsiteX412" fmla="*/ 2147336 w 7467600"/>
              <a:gd name="connsiteY412" fmla="*/ 6594052 h 6858000"/>
              <a:gd name="connsiteX413" fmla="*/ 2207047 w 7467600"/>
              <a:gd name="connsiteY413" fmla="*/ 6654540 h 6858000"/>
              <a:gd name="connsiteX414" fmla="*/ 2299106 w 7467600"/>
              <a:gd name="connsiteY414" fmla="*/ 6778931 h 6858000"/>
              <a:gd name="connsiteX415" fmla="*/ 2314430 w 7467600"/>
              <a:gd name="connsiteY415" fmla="*/ 6801144 h 6858000"/>
              <a:gd name="connsiteX416" fmla="*/ 2352406 w 7467600"/>
              <a:gd name="connsiteY416" fmla="*/ 6858000 h 6858000"/>
              <a:gd name="connsiteX417" fmla="*/ 2314492 w 7467600"/>
              <a:gd name="connsiteY417" fmla="*/ 6858000 h 6858000"/>
              <a:gd name="connsiteX418" fmla="*/ 2288095 w 7467600"/>
              <a:gd name="connsiteY418" fmla="*/ 6818030 h 6858000"/>
              <a:gd name="connsiteX419" fmla="*/ 2272768 w 7467600"/>
              <a:gd name="connsiteY419" fmla="*/ 6795822 h 6858000"/>
              <a:gd name="connsiteX420" fmla="*/ 2182715 w 7467600"/>
              <a:gd name="connsiteY420" fmla="*/ 6675071 h 6858000"/>
              <a:gd name="connsiteX421" fmla="*/ 2032061 w 7467600"/>
              <a:gd name="connsiteY421" fmla="*/ 6541380 h 6858000"/>
              <a:gd name="connsiteX422" fmla="*/ 2257220 w 7467600"/>
              <a:gd name="connsiteY422" fmla="*/ 6826257 h 6858000"/>
              <a:gd name="connsiteX423" fmla="*/ 2281324 w 7467600"/>
              <a:gd name="connsiteY423" fmla="*/ 6858000 h 6858000"/>
              <a:gd name="connsiteX424" fmla="*/ 2242860 w 7467600"/>
              <a:gd name="connsiteY424" fmla="*/ 6858000 h 6858000"/>
              <a:gd name="connsiteX425" fmla="*/ 2232818 w 7467600"/>
              <a:gd name="connsiteY425" fmla="*/ 6844926 h 6858000"/>
              <a:gd name="connsiteX426" fmla="*/ 1990172 w 7467600"/>
              <a:gd name="connsiteY426" fmla="*/ 6542121 h 6858000"/>
              <a:gd name="connsiteX427" fmla="*/ 2124090 w 7467600"/>
              <a:gd name="connsiteY427" fmla="*/ 6761017 h 6858000"/>
              <a:gd name="connsiteX428" fmla="*/ 2200380 w 7467600"/>
              <a:gd name="connsiteY428" fmla="*/ 6858000 h 6858000"/>
              <a:gd name="connsiteX429" fmla="*/ 2147507 w 7467600"/>
              <a:gd name="connsiteY429" fmla="*/ 6858000 h 6858000"/>
              <a:gd name="connsiteX430" fmla="*/ 2070668 w 7467600"/>
              <a:gd name="connsiteY430" fmla="*/ 6761520 h 6858000"/>
              <a:gd name="connsiteX431" fmla="*/ 1975142 w 7467600"/>
              <a:gd name="connsiteY431" fmla="*/ 6585570 h 6858000"/>
              <a:gd name="connsiteX432" fmla="*/ 2050035 w 7467600"/>
              <a:gd name="connsiteY432" fmla="*/ 6813345 h 6858000"/>
              <a:gd name="connsiteX433" fmla="*/ 2063025 w 7467600"/>
              <a:gd name="connsiteY433" fmla="*/ 6858000 h 6858000"/>
              <a:gd name="connsiteX434" fmla="*/ 2021675 w 7467600"/>
              <a:gd name="connsiteY434" fmla="*/ 6858000 h 6858000"/>
              <a:gd name="connsiteX435" fmla="*/ 2019308 w 7467600"/>
              <a:gd name="connsiteY435" fmla="*/ 6847118 h 6858000"/>
              <a:gd name="connsiteX436" fmla="*/ 1938835 w 7467600"/>
              <a:gd name="connsiteY436" fmla="*/ 6551160 h 6858000"/>
              <a:gd name="connsiteX437" fmla="*/ 1953230 w 7467600"/>
              <a:gd name="connsiteY437" fmla="*/ 6759699 h 6858000"/>
              <a:gd name="connsiteX438" fmla="*/ 1956763 w 7467600"/>
              <a:gd name="connsiteY438" fmla="*/ 6778191 h 6858000"/>
              <a:gd name="connsiteX439" fmla="*/ 1967925 w 7467600"/>
              <a:gd name="connsiteY439" fmla="*/ 6858000 h 6858000"/>
              <a:gd name="connsiteX440" fmla="*/ 1936622 w 7467600"/>
              <a:gd name="connsiteY440" fmla="*/ 6858000 h 6858000"/>
              <a:gd name="connsiteX441" fmla="*/ 1926261 w 7467600"/>
              <a:gd name="connsiteY441" fmla="*/ 6784064 h 6858000"/>
              <a:gd name="connsiteX442" fmla="*/ 1922724 w 7467600"/>
              <a:gd name="connsiteY442" fmla="*/ 6765577 h 6858000"/>
              <a:gd name="connsiteX443" fmla="*/ 1904650 w 7467600"/>
              <a:gd name="connsiteY443" fmla="*/ 6639616 h 6858000"/>
              <a:gd name="connsiteX444" fmla="*/ 1885273 w 7467600"/>
              <a:gd name="connsiteY444" fmla="*/ 6858000 h 6858000"/>
              <a:gd name="connsiteX445" fmla="*/ 1854363 w 7467600"/>
              <a:gd name="connsiteY445" fmla="*/ 6858000 h 6858000"/>
              <a:gd name="connsiteX446" fmla="*/ 1880391 w 7467600"/>
              <a:gd name="connsiteY446" fmla="*/ 6603796 h 6858000"/>
              <a:gd name="connsiteX447" fmla="*/ 1818273 w 7467600"/>
              <a:gd name="connsiteY447" fmla="*/ 6715729 h 6858000"/>
              <a:gd name="connsiteX448" fmla="*/ 1794691 w 7467600"/>
              <a:gd name="connsiteY448" fmla="*/ 6843239 h 6858000"/>
              <a:gd name="connsiteX449" fmla="*/ 1794914 w 7467600"/>
              <a:gd name="connsiteY449" fmla="*/ 6858000 h 6858000"/>
              <a:gd name="connsiteX450" fmla="*/ 1746128 w 7467600"/>
              <a:gd name="connsiteY450" fmla="*/ 6858000 h 6858000"/>
              <a:gd name="connsiteX451" fmla="*/ 1753934 w 7467600"/>
              <a:gd name="connsiteY451" fmla="*/ 6724796 h 6858000"/>
              <a:gd name="connsiteX452" fmla="*/ 1792053 w 7467600"/>
              <a:gd name="connsiteY452" fmla="*/ 6572396 h 6858000"/>
              <a:gd name="connsiteX453" fmla="*/ 1862248 w 7467600"/>
              <a:gd name="connsiteY453" fmla="*/ 6266397 h 6858000"/>
              <a:gd name="connsiteX454" fmla="*/ 1862250 w 7467600"/>
              <a:gd name="connsiteY454" fmla="*/ 6033531 h 6858000"/>
              <a:gd name="connsiteX455" fmla="*/ 1211999 w 7467600"/>
              <a:gd name="connsiteY455" fmla="*/ 6683610 h 6858000"/>
              <a:gd name="connsiteX456" fmla="*/ 1213266 w 7467600"/>
              <a:gd name="connsiteY456" fmla="*/ 6691947 h 6858000"/>
              <a:gd name="connsiteX457" fmla="*/ 1203370 w 7467600"/>
              <a:gd name="connsiteY457" fmla="*/ 6850676 h 6858000"/>
              <a:gd name="connsiteX458" fmla="*/ 1203671 w 7467600"/>
              <a:gd name="connsiteY458" fmla="*/ 6858000 h 6858000"/>
              <a:gd name="connsiteX459" fmla="*/ 1143180 w 7467600"/>
              <a:gd name="connsiteY459" fmla="*/ 6858000 h 6858000"/>
              <a:gd name="connsiteX460" fmla="*/ 1142176 w 7467600"/>
              <a:gd name="connsiteY460" fmla="*/ 6766045 h 6858000"/>
              <a:gd name="connsiteX461" fmla="*/ 1067484 w 7467600"/>
              <a:gd name="connsiteY461" fmla="*/ 6858000 h 6858000"/>
              <a:gd name="connsiteX462" fmla="*/ 953928 w 7467600"/>
              <a:gd name="connsiteY462" fmla="*/ 6858000 h 6858000"/>
              <a:gd name="connsiteX463" fmla="*/ 959715 w 7467600"/>
              <a:gd name="connsiteY463" fmla="*/ 6850185 h 6858000"/>
              <a:gd name="connsiteX464" fmla="*/ 1483788 w 7467600"/>
              <a:gd name="connsiteY464" fmla="*/ 6259174 h 6858000"/>
              <a:gd name="connsiteX465" fmla="*/ 1100671 w 7467600"/>
              <a:gd name="connsiteY465" fmla="*/ 6252137 h 6858000"/>
              <a:gd name="connsiteX466" fmla="*/ 1090144 w 7467600"/>
              <a:gd name="connsiteY466" fmla="*/ 6256748 h 6858000"/>
              <a:gd name="connsiteX467" fmla="*/ 1095872 w 7467600"/>
              <a:gd name="connsiteY467" fmla="*/ 6271892 h 6858000"/>
              <a:gd name="connsiteX468" fmla="*/ 262785 w 7467600"/>
              <a:gd name="connsiteY468" fmla="*/ 6845450 h 6858000"/>
              <a:gd name="connsiteX469" fmla="*/ 209968 w 7467600"/>
              <a:gd name="connsiteY469" fmla="*/ 6770713 h 6858000"/>
              <a:gd name="connsiteX470" fmla="*/ 873460 w 7467600"/>
              <a:gd name="connsiteY470" fmla="*/ 6253768 h 6858000"/>
              <a:gd name="connsiteX471" fmla="*/ 192686 w 7467600"/>
              <a:gd name="connsiteY471" fmla="*/ 5849257 h 6858000"/>
              <a:gd name="connsiteX472" fmla="*/ 4696 w 7467600"/>
              <a:gd name="connsiteY472" fmla="*/ 5697668 h 6858000"/>
              <a:gd name="connsiteX473" fmla="*/ 0 w 7467600"/>
              <a:gd name="connsiteY473" fmla="*/ 5689984 h 6858000"/>
              <a:gd name="connsiteX474" fmla="*/ 0 w 7467600"/>
              <a:gd name="connsiteY474" fmla="*/ 5513472 h 6858000"/>
              <a:gd name="connsiteX475" fmla="*/ 174101 w 7467600"/>
              <a:gd name="connsiteY475" fmla="*/ 5620277 h 6858000"/>
              <a:gd name="connsiteX476" fmla="*/ 891800 w 7467600"/>
              <a:gd name="connsiteY476" fmla="*/ 6036935 h 6858000"/>
              <a:gd name="connsiteX477" fmla="*/ 1072219 w 7467600"/>
              <a:gd name="connsiteY477" fmla="*/ 6169443 h 6858000"/>
              <a:gd name="connsiteX478" fmla="*/ 1074117 w 7467600"/>
              <a:gd name="connsiteY478" fmla="*/ 6170301 h 6858000"/>
              <a:gd name="connsiteX479" fmla="*/ 1083114 w 7467600"/>
              <a:gd name="connsiteY479" fmla="*/ 6174131 h 6858000"/>
              <a:gd name="connsiteX480" fmla="*/ 1543010 w 7467600"/>
              <a:gd name="connsiteY480" fmla="*/ 6191140 h 6858000"/>
              <a:gd name="connsiteX481" fmla="*/ 1551080 w 7467600"/>
              <a:gd name="connsiteY481" fmla="*/ 6195006 h 6858000"/>
              <a:gd name="connsiteX482" fmla="*/ 2345443 w 7467600"/>
              <a:gd name="connsiteY482" fmla="*/ 5549882 h 6858000"/>
              <a:gd name="connsiteX483" fmla="*/ 1721499 w 7467600"/>
              <a:gd name="connsiteY483" fmla="*/ 5599969 h 6858000"/>
              <a:gd name="connsiteX484" fmla="*/ 767716 w 7467600"/>
              <a:gd name="connsiteY484" fmla="*/ 5472768 h 6858000"/>
              <a:gd name="connsiteX485" fmla="*/ 722147 w 7467600"/>
              <a:gd name="connsiteY485" fmla="*/ 5393091 h 6858000"/>
              <a:gd name="connsiteX486" fmla="*/ 1485552 w 7467600"/>
              <a:gd name="connsiteY486" fmla="*/ 5313202 h 6858000"/>
              <a:gd name="connsiteX487" fmla="*/ 2143004 w 7467600"/>
              <a:gd name="connsiteY487" fmla="*/ 5402420 h 6858000"/>
              <a:gd name="connsiteX488" fmla="*/ 1933391 w 7467600"/>
              <a:gd name="connsiteY488" fmla="*/ 5156971 h 6858000"/>
              <a:gd name="connsiteX489" fmla="*/ 1827118 w 7467600"/>
              <a:gd name="connsiteY489" fmla="*/ 4968410 h 6858000"/>
              <a:gd name="connsiteX490" fmla="*/ 1837349 w 7467600"/>
              <a:gd name="connsiteY490" fmla="*/ 4956357 h 6858000"/>
              <a:gd name="connsiteX491" fmla="*/ 2162835 w 7467600"/>
              <a:gd name="connsiteY491" fmla="*/ 5187853 h 6858000"/>
              <a:gd name="connsiteX492" fmla="*/ 2257167 w 7467600"/>
              <a:gd name="connsiteY492" fmla="*/ 5462123 h 6858000"/>
              <a:gd name="connsiteX493" fmla="*/ 2261598 w 7467600"/>
              <a:gd name="connsiteY493" fmla="*/ 5467998 h 6858000"/>
              <a:gd name="connsiteX494" fmla="*/ 2437177 w 7467600"/>
              <a:gd name="connsiteY494" fmla="*/ 5479608 h 6858000"/>
              <a:gd name="connsiteX495" fmla="*/ 2445247 w 7467600"/>
              <a:gd name="connsiteY495" fmla="*/ 5483476 h 6858000"/>
              <a:gd name="connsiteX496" fmla="*/ 2743626 w 7467600"/>
              <a:gd name="connsiteY496" fmla="*/ 5304819 h 6858000"/>
              <a:gd name="connsiteX497" fmla="*/ 3048102 w 7467600"/>
              <a:gd name="connsiteY497" fmla="*/ 5150595 h 6858000"/>
              <a:gd name="connsiteX498" fmla="*/ 1799414 w 7467600"/>
              <a:gd name="connsiteY498" fmla="*/ 4694732 h 6858000"/>
              <a:gd name="connsiteX499" fmla="*/ 1771735 w 7467600"/>
              <a:gd name="connsiteY499" fmla="*/ 4619929 h 6858000"/>
              <a:gd name="connsiteX500" fmla="*/ 3104273 w 7467600"/>
              <a:gd name="connsiteY500" fmla="*/ 5076159 h 6858000"/>
              <a:gd name="connsiteX501" fmla="*/ 3113245 w 7467600"/>
              <a:gd name="connsiteY501" fmla="*/ 5090705 h 6858000"/>
              <a:gd name="connsiteX502" fmla="*/ 3126294 w 7467600"/>
              <a:gd name="connsiteY502" fmla="*/ 5114400 h 6858000"/>
              <a:gd name="connsiteX503" fmla="*/ 3937433 w 7467600"/>
              <a:gd name="connsiteY503" fmla="*/ 4830473 h 6858000"/>
              <a:gd name="connsiteX504" fmla="*/ 3590475 w 7467600"/>
              <a:gd name="connsiteY504" fmla="*/ 4597974 h 6858000"/>
              <a:gd name="connsiteX505" fmla="*/ 3100264 w 7467600"/>
              <a:gd name="connsiteY505" fmla="*/ 4579845 h 6858000"/>
              <a:gd name="connsiteX506" fmla="*/ 2183576 w 7467600"/>
              <a:gd name="connsiteY506" fmla="*/ 4227150 h 6858000"/>
              <a:gd name="connsiteX507" fmla="*/ 2151029 w 7467600"/>
              <a:gd name="connsiteY507" fmla="*/ 4146947 h 6858000"/>
              <a:gd name="connsiteX508" fmla="*/ 3563434 w 7467600"/>
              <a:gd name="connsiteY508" fmla="*/ 4469115 h 6858000"/>
              <a:gd name="connsiteX509" fmla="*/ 3177952 w 7467600"/>
              <a:gd name="connsiteY509" fmla="*/ 3657386 h 6858000"/>
              <a:gd name="connsiteX510" fmla="*/ 3189263 w 7467600"/>
              <a:gd name="connsiteY510" fmla="*/ 3625726 h 6858000"/>
              <a:gd name="connsiteX511" fmla="*/ 3560912 w 7467600"/>
              <a:gd name="connsiteY511" fmla="*/ 4079863 h 6858000"/>
              <a:gd name="connsiteX512" fmla="*/ 3626636 w 7467600"/>
              <a:gd name="connsiteY512" fmla="*/ 4512230 h 6858000"/>
              <a:gd name="connsiteX513" fmla="*/ 3653088 w 7467600"/>
              <a:gd name="connsiteY513" fmla="*/ 4521417 h 6858000"/>
              <a:gd name="connsiteX514" fmla="*/ 3988128 w 7467600"/>
              <a:gd name="connsiteY514" fmla="*/ 4817267 h 6858000"/>
              <a:gd name="connsiteX515" fmla="*/ 4830582 w 7467600"/>
              <a:gd name="connsiteY515" fmla="*/ 4676000 h 6858000"/>
              <a:gd name="connsiteX516" fmla="*/ 4830100 w 7467600"/>
              <a:gd name="connsiteY516" fmla="*/ 4675554 h 6858000"/>
              <a:gd name="connsiteX517" fmla="*/ 4036318 w 7467600"/>
              <a:gd name="connsiteY517" fmla="*/ 4147013 h 6858000"/>
              <a:gd name="connsiteX518" fmla="*/ 3432098 w 7467600"/>
              <a:gd name="connsiteY518" fmla="*/ 3537312 h 6858000"/>
              <a:gd name="connsiteX519" fmla="*/ 3446761 w 7467600"/>
              <a:gd name="connsiteY519" fmla="*/ 3461278 h 6858000"/>
              <a:gd name="connsiteX520" fmla="*/ 4419733 w 7467600"/>
              <a:gd name="connsiteY520" fmla="*/ 3963555 h 6858000"/>
              <a:gd name="connsiteX521" fmla="*/ 4781371 w 7467600"/>
              <a:gd name="connsiteY521" fmla="*/ 4458604 h 6858000"/>
              <a:gd name="connsiteX522" fmla="*/ 4780440 w 7467600"/>
              <a:gd name="connsiteY522" fmla="*/ 4470290 h 6858000"/>
              <a:gd name="connsiteX523" fmla="*/ 4898954 w 7467600"/>
              <a:gd name="connsiteY523" fmla="*/ 4662092 h 6858000"/>
              <a:gd name="connsiteX524" fmla="*/ 4900699 w 7467600"/>
              <a:gd name="connsiteY524" fmla="*/ 4670867 h 6858000"/>
              <a:gd name="connsiteX525" fmla="*/ 5714511 w 7467600"/>
              <a:gd name="connsiteY525" fmla="*/ 4663483 h 6858000"/>
              <a:gd name="connsiteX526" fmla="*/ 5464793 w 7467600"/>
              <a:gd name="connsiteY526" fmla="*/ 4393556 h 6858000"/>
              <a:gd name="connsiteX527" fmla="*/ 5461897 w 7467600"/>
              <a:gd name="connsiteY527" fmla="*/ 4390879 h 6858000"/>
              <a:gd name="connsiteX528" fmla="*/ 4294126 w 7467600"/>
              <a:gd name="connsiteY528" fmla="*/ 3303048 h 6858000"/>
              <a:gd name="connsiteX529" fmla="*/ 4305321 w 7467600"/>
              <a:gd name="connsiteY529" fmla="*/ 3256953 h 6858000"/>
              <a:gd name="connsiteX530" fmla="*/ 4949299 w 7467600"/>
              <a:gd name="connsiteY530" fmla="*/ 3766336 h 6858000"/>
              <a:gd name="connsiteX531" fmla="*/ 5291452 w 7467600"/>
              <a:gd name="connsiteY531" fmla="*/ 4076801 h 6858000"/>
              <a:gd name="connsiteX532" fmla="*/ 5434998 w 7467600"/>
              <a:gd name="connsiteY532" fmla="*/ 4254100 h 6858000"/>
              <a:gd name="connsiteX533" fmla="*/ 5351015 w 7467600"/>
              <a:gd name="connsiteY533" fmla="*/ 3760989 h 6858000"/>
              <a:gd name="connsiteX534" fmla="*/ 5413780 w 7467600"/>
              <a:gd name="connsiteY534" fmla="*/ 2966265 h 6858000"/>
              <a:gd name="connsiteX535" fmla="*/ 5425627 w 7467600"/>
              <a:gd name="connsiteY535" fmla="*/ 2954192 h 6858000"/>
              <a:gd name="connsiteX536" fmla="*/ 6604735 w 7467600"/>
              <a:gd name="connsiteY536" fmla="*/ 2041381 h 6858000"/>
              <a:gd name="connsiteX537" fmla="*/ 7204487 w 7467600"/>
              <a:gd name="connsiteY537" fmla="*/ 2742112 h 6858000"/>
              <a:gd name="connsiteX538" fmla="*/ 7131592 w 7467600"/>
              <a:gd name="connsiteY538" fmla="*/ 2672096 h 6858000"/>
              <a:gd name="connsiteX539" fmla="*/ 6996344 w 7467600"/>
              <a:gd name="connsiteY539" fmla="*/ 2518310 h 6858000"/>
              <a:gd name="connsiteX540" fmla="*/ 6735495 w 7467600"/>
              <a:gd name="connsiteY540" fmla="*/ 2196890 h 6858000"/>
              <a:gd name="connsiteX541" fmla="*/ 6721901 w 7467600"/>
              <a:gd name="connsiteY541" fmla="*/ 2179274 h 6858000"/>
              <a:gd name="connsiteX542" fmla="*/ 6604735 w 7467600"/>
              <a:gd name="connsiteY542" fmla="*/ 2041381 h 6858000"/>
              <a:gd name="connsiteX543" fmla="*/ 6591670 w 7467600"/>
              <a:gd name="connsiteY543" fmla="*/ 1988277 h 6858000"/>
              <a:gd name="connsiteX544" fmla="*/ 6747349 w 7467600"/>
              <a:gd name="connsiteY544" fmla="*/ 2160069 h 6858000"/>
              <a:gd name="connsiteX545" fmla="*/ 6760943 w 7467600"/>
              <a:gd name="connsiteY545" fmla="*/ 2177686 h 6858000"/>
              <a:gd name="connsiteX546" fmla="*/ 7021065 w 7467600"/>
              <a:gd name="connsiteY546" fmla="*/ 2498102 h 6858000"/>
              <a:gd name="connsiteX547" fmla="*/ 7155223 w 7467600"/>
              <a:gd name="connsiteY547" fmla="*/ 2650386 h 6858000"/>
              <a:gd name="connsiteX548" fmla="*/ 7203167 w 7467600"/>
              <a:gd name="connsiteY548" fmla="*/ 2697288 h 6858000"/>
              <a:gd name="connsiteX549" fmla="*/ 6937703 w 7467600"/>
              <a:gd name="connsiteY549" fmla="*/ 2321981 h 6858000"/>
              <a:gd name="connsiteX550" fmla="*/ 6591670 w 7467600"/>
              <a:gd name="connsiteY550" fmla="*/ 1988277 h 6858000"/>
              <a:gd name="connsiteX551" fmla="*/ 5798671 w 7467600"/>
              <a:gd name="connsiteY551" fmla="*/ 1981601 h 6858000"/>
              <a:gd name="connsiteX552" fmla="*/ 5754709 w 7467600"/>
              <a:gd name="connsiteY552" fmla="*/ 2071454 h 6858000"/>
              <a:gd name="connsiteX553" fmla="*/ 5763044 w 7467600"/>
              <a:gd name="connsiteY553" fmla="*/ 2842206 h 6858000"/>
              <a:gd name="connsiteX554" fmla="*/ 5764974 w 7467600"/>
              <a:gd name="connsiteY554" fmla="*/ 2799609 h 6858000"/>
              <a:gd name="connsiteX555" fmla="*/ 5767665 w 7467600"/>
              <a:gd name="connsiteY555" fmla="*/ 2666409 h 6858000"/>
              <a:gd name="connsiteX556" fmla="*/ 5763055 w 7467600"/>
              <a:gd name="connsiteY556" fmla="*/ 2579705 h 6858000"/>
              <a:gd name="connsiteX557" fmla="*/ 5758079 w 7467600"/>
              <a:gd name="connsiteY557" fmla="*/ 2492508 h 6858000"/>
              <a:gd name="connsiteX558" fmla="*/ 5779325 w 7467600"/>
              <a:gd name="connsiteY558" fmla="*/ 2197069 h 6858000"/>
              <a:gd name="connsiteX559" fmla="*/ 5798671 w 7467600"/>
              <a:gd name="connsiteY559" fmla="*/ 1981601 h 6858000"/>
              <a:gd name="connsiteX560" fmla="*/ 5829202 w 7467600"/>
              <a:gd name="connsiteY560" fmla="*/ 1971679 h 6858000"/>
              <a:gd name="connsiteX561" fmla="*/ 5809558 w 7467600"/>
              <a:gd name="connsiteY561" fmla="*/ 2198043 h 6858000"/>
              <a:gd name="connsiteX562" fmla="*/ 5788653 w 7467600"/>
              <a:gd name="connsiteY562" fmla="*/ 2489430 h 6858000"/>
              <a:gd name="connsiteX563" fmla="*/ 5793439 w 7467600"/>
              <a:gd name="connsiteY563" fmla="*/ 2575235 h 6858000"/>
              <a:gd name="connsiteX564" fmla="*/ 5796837 w 7467600"/>
              <a:gd name="connsiteY564" fmla="*/ 2637633 h 6858000"/>
              <a:gd name="connsiteX565" fmla="*/ 5818614 w 7467600"/>
              <a:gd name="connsiteY565" fmla="*/ 2473055 h 6858000"/>
              <a:gd name="connsiteX566" fmla="*/ 5829202 w 7467600"/>
              <a:gd name="connsiteY566" fmla="*/ 1971679 h 6858000"/>
              <a:gd name="connsiteX567" fmla="*/ 5911389 w 7467600"/>
              <a:gd name="connsiteY567" fmla="*/ 1898371 h 6858000"/>
              <a:gd name="connsiteX568" fmla="*/ 6237627 w 7467600"/>
              <a:gd name="connsiteY568" fmla="*/ 2231921 h 6858000"/>
              <a:gd name="connsiteX569" fmla="*/ 5911389 w 7467600"/>
              <a:gd name="connsiteY569" fmla="*/ 1898371 h 6858000"/>
              <a:gd name="connsiteX570" fmla="*/ 6944437 w 7467600"/>
              <a:gd name="connsiteY570" fmla="*/ 1575402 h 6858000"/>
              <a:gd name="connsiteX571" fmla="*/ 6304730 w 7467600"/>
              <a:gd name="connsiteY571" fmla="*/ 1766654 h 6858000"/>
              <a:gd name="connsiteX572" fmla="*/ 6944437 w 7467600"/>
              <a:gd name="connsiteY572" fmla="*/ 1575402 h 6858000"/>
              <a:gd name="connsiteX573" fmla="*/ 7019523 w 7467600"/>
              <a:gd name="connsiteY573" fmla="*/ 1519450 h 6858000"/>
              <a:gd name="connsiteX574" fmla="*/ 6298091 w 7467600"/>
              <a:gd name="connsiteY574" fmla="*/ 1737122 h 6858000"/>
              <a:gd name="connsiteX575" fmla="*/ 7019523 w 7467600"/>
              <a:gd name="connsiteY575" fmla="*/ 1519450 h 6858000"/>
              <a:gd name="connsiteX576" fmla="*/ 2399523 w 7467600"/>
              <a:gd name="connsiteY576" fmla="*/ 1428234 h 6858000"/>
              <a:gd name="connsiteX577" fmla="*/ 2224982 w 7467600"/>
              <a:gd name="connsiteY577" fmla="*/ 1826201 h 6858000"/>
              <a:gd name="connsiteX578" fmla="*/ 2096099 w 7467600"/>
              <a:gd name="connsiteY578" fmla="*/ 2345900 h 6858000"/>
              <a:gd name="connsiteX579" fmla="*/ 2283317 w 7467600"/>
              <a:gd name="connsiteY579" fmla="*/ 1796925 h 6858000"/>
              <a:gd name="connsiteX580" fmla="*/ 2399523 w 7467600"/>
              <a:gd name="connsiteY580" fmla="*/ 1428234 h 6858000"/>
              <a:gd name="connsiteX581" fmla="*/ 2448558 w 7467600"/>
              <a:gd name="connsiteY581" fmla="*/ 1373435 h 6858000"/>
              <a:gd name="connsiteX582" fmla="*/ 2312521 w 7467600"/>
              <a:gd name="connsiteY582" fmla="*/ 1806140 h 6858000"/>
              <a:gd name="connsiteX583" fmla="*/ 2127533 w 7467600"/>
              <a:gd name="connsiteY583" fmla="*/ 2348380 h 6858000"/>
              <a:gd name="connsiteX584" fmla="*/ 2358080 w 7467600"/>
              <a:gd name="connsiteY584" fmla="*/ 1866134 h 6858000"/>
              <a:gd name="connsiteX585" fmla="*/ 2407436 w 7467600"/>
              <a:gd name="connsiteY585" fmla="*/ 1651070 h 6858000"/>
              <a:gd name="connsiteX586" fmla="*/ 2448558 w 7467600"/>
              <a:gd name="connsiteY586" fmla="*/ 1373435 h 6858000"/>
              <a:gd name="connsiteX587" fmla="*/ 278707 w 7467600"/>
              <a:gd name="connsiteY587" fmla="*/ 1352270 h 6858000"/>
              <a:gd name="connsiteX588" fmla="*/ 321570 w 7467600"/>
              <a:gd name="connsiteY588" fmla="*/ 1861610 h 6858000"/>
              <a:gd name="connsiteX589" fmla="*/ 294281 w 7467600"/>
              <a:gd name="connsiteY589" fmla="*/ 1440658 h 6858000"/>
              <a:gd name="connsiteX590" fmla="*/ 278707 w 7467600"/>
              <a:gd name="connsiteY590" fmla="*/ 1352270 h 6858000"/>
              <a:gd name="connsiteX591" fmla="*/ 1423821 w 7467600"/>
              <a:gd name="connsiteY591" fmla="*/ 1351958 h 6858000"/>
              <a:gd name="connsiteX592" fmla="*/ 1638521 w 7467600"/>
              <a:gd name="connsiteY592" fmla="*/ 1908470 h 6858000"/>
              <a:gd name="connsiteX593" fmla="*/ 1754199 w 7467600"/>
              <a:gd name="connsiteY593" fmla="*/ 2149284 h 6858000"/>
              <a:gd name="connsiteX594" fmla="*/ 1908359 w 7467600"/>
              <a:gd name="connsiteY594" fmla="*/ 2364988 h 6858000"/>
              <a:gd name="connsiteX595" fmla="*/ 1647661 w 7467600"/>
              <a:gd name="connsiteY595" fmla="*/ 1825945 h 6858000"/>
              <a:gd name="connsiteX596" fmla="*/ 1423821 w 7467600"/>
              <a:gd name="connsiteY596" fmla="*/ 1351958 h 6858000"/>
              <a:gd name="connsiteX597" fmla="*/ 1431890 w 7467600"/>
              <a:gd name="connsiteY597" fmla="*/ 1306475 h 6858000"/>
              <a:gd name="connsiteX598" fmla="*/ 1507597 w 7467600"/>
              <a:gd name="connsiteY598" fmla="*/ 1446132 h 6858000"/>
              <a:gd name="connsiteX599" fmla="*/ 1674586 w 7467600"/>
              <a:gd name="connsiteY599" fmla="*/ 1813832 h 6858000"/>
              <a:gd name="connsiteX600" fmla="*/ 1815950 w 7467600"/>
              <a:gd name="connsiteY600" fmla="*/ 2128564 h 6858000"/>
              <a:gd name="connsiteX601" fmla="*/ 1984242 w 7467600"/>
              <a:gd name="connsiteY601" fmla="*/ 2430829 h 6858000"/>
              <a:gd name="connsiteX602" fmla="*/ 2014023 w 7467600"/>
              <a:gd name="connsiteY602" fmla="*/ 2450995 h 6858000"/>
              <a:gd name="connsiteX603" fmla="*/ 1747337 w 7467600"/>
              <a:gd name="connsiteY603" fmla="*/ 1855264 h 6858000"/>
              <a:gd name="connsiteX604" fmla="*/ 1533749 w 7467600"/>
              <a:gd name="connsiteY604" fmla="*/ 1478656 h 6858000"/>
              <a:gd name="connsiteX605" fmla="*/ 1431890 w 7467600"/>
              <a:gd name="connsiteY605" fmla="*/ 1306475 h 6858000"/>
              <a:gd name="connsiteX606" fmla="*/ 5052692 w 7467600"/>
              <a:gd name="connsiteY606" fmla="*/ 1292994 h 6858000"/>
              <a:gd name="connsiteX607" fmla="*/ 5200661 w 7467600"/>
              <a:gd name="connsiteY607" fmla="*/ 1635186 h 6858000"/>
              <a:gd name="connsiteX608" fmla="*/ 5297138 w 7467600"/>
              <a:gd name="connsiteY608" fmla="*/ 1906351 h 6858000"/>
              <a:gd name="connsiteX609" fmla="*/ 5052692 w 7467600"/>
              <a:gd name="connsiteY609" fmla="*/ 1292994 h 6858000"/>
              <a:gd name="connsiteX610" fmla="*/ 5009948 w 7467600"/>
              <a:gd name="connsiteY610" fmla="*/ 1273619 h 6858000"/>
              <a:gd name="connsiteX611" fmla="*/ 5121777 w 7467600"/>
              <a:gd name="connsiteY611" fmla="*/ 1654213 h 6858000"/>
              <a:gd name="connsiteX612" fmla="*/ 5293545 w 7467600"/>
              <a:gd name="connsiteY612" fmla="*/ 2072247 h 6858000"/>
              <a:gd name="connsiteX613" fmla="*/ 5294042 w 7467600"/>
              <a:gd name="connsiteY613" fmla="*/ 2065019 h 6858000"/>
              <a:gd name="connsiteX614" fmla="*/ 5171936 w 7467600"/>
              <a:gd name="connsiteY614" fmla="*/ 1647613 h 6858000"/>
              <a:gd name="connsiteX615" fmla="*/ 5009948 w 7467600"/>
              <a:gd name="connsiteY615" fmla="*/ 1273619 h 6858000"/>
              <a:gd name="connsiteX616" fmla="*/ 655236 w 7467600"/>
              <a:gd name="connsiteY616" fmla="*/ 1268632 h 6858000"/>
              <a:gd name="connsiteX617" fmla="*/ 839521 w 7467600"/>
              <a:gd name="connsiteY617" fmla="*/ 1685315 h 6858000"/>
              <a:gd name="connsiteX618" fmla="*/ 1109416 w 7467600"/>
              <a:gd name="connsiteY618" fmla="*/ 2061663 h 6858000"/>
              <a:gd name="connsiteX619" fmla="*/ 1298300 w 7467600"/>
              <a:gd name="connsiteY619" fmla="*/ 2247742 h 6858000"/>
              <a:gd name="connsiteX620" fmla="*/ 1125871 w 7467600"/>
              <a:gd name="connsiteY620" fmla="*/ 1989513 h 6858000"/>
              <a:gd name="connsiteX621" fmla="*/ 981574 w 7467600"/>
              <a:gd name="connsiteY621" fmla="*/ 1783157 h 6858000"/>
              <a:gd name="connsiteX622" fmla="*/ 922198 w 7467600"/>
              <a:gd name="connsiteY622" fmla="*/ 1677437 h 6858000"/>
              <a:gd name="connsiteX623" fmla="*/ 869293 w 7467600"/>
              <a:gd name="connsiteY623" fmla="*/ 1583214 h 6858000"/>
              <a:gd name="connsiteX624" fmla="*/ 751431 w 7467600"/>
              <a:gd name="connsiteY624" fmla="*/ 1405731 h 6858000"/>
              <a:gd name="connsiteX625" fmla="*/ 655236 w 7467600"/>
              <a:gd name="connsiteY625" fmla="*/ 1268632 h 6858000"/>
              <a:gd name="connsiteX626" fmla="*/ 6516292 w 7467600"/>
              <a:gd name="connsiteY626" fmla="*/ 1263064 h 6858000"/>
              <a:gd name="connsiteX627" fmla="*/ 5736320 w 7467600"/>
              <a:gd name="connsiteY627" fmla="*/ 1501803 h 6858000"/>
              <a:gd name="connsiteX628" fmla="*/ 6516292 w 7467600"/>
              <a:gd name="connsiteY628" fmla="*/ 1263064 h 6858000"/>
              <a:gd name="connsiteX629" fmla="*/ 291466 w 7467600"/>
              <a:gd name="connsiteY629" fmla="*/ 1250369 h 6858000"/>
              <a:gd name="connsiteX630" fmla="*/ 323180 w 7467600"/>
              <a:gd name="connsiteY630" fmla="*/ 1435283 h 6858000"/>
              <a:gd name="connsiteX631" fmla="*/ 349381 w 7467600"/>
              <a:gd name="connsiteY631" fmla="*/ 1875041 h 6858000"/>
              <a:gd name="connsiteX632" fmla="*/ 374363 w 7467600"/>
              <a:gd name="connsiteY632" fmla="*/ 1506494 h 6858000"/>
              <a:gd name="connsiteX633" fmla="*/ 302168 w 7467600"/>
              <a:gd name="connsiteY633" fmla="*/ 1274495 h 6858000"/>
              <a:gd name="connsiteX634" fmla="*/ 291466 w 7467600"/>
              <a:gd name="connsiteY634" fmla="*/ 1250369 h 6858000"/>
              <a:gd name="connsiteX635" fmla="*/ 678222 w 7467600"/>
              <a:gd name="connsiteY635" fmla="*/ 1248670 h 6858000"/>
              <a:gd name="connsiteX636" fmla="*/ 775536 w 7467600"/>
              <a:gd name="connsiteY636" fmla="*/ 1388015 h 6858000"/>
              <a:gd name="connsiteX637" fmla="*/ 894529 w 7467600"/>
              <a:gd name="connsiteY637" fmla="*/ 1567739 h 6858000"/>
              <a:gd name="connsiteX638" fmla="*/ 948000 w 7467600"/>
              <a:gd name="connsiteY638" fmla="*/ 1663088 h 6858000"/>
              <a:gd name="connsiteX639" fmla="*/ 1006812 w 7467600"/>
              <a:gd name="connsiteY639" fmla="*/ 1767683 h 6858000"/>
              <a:gd name="connsiteX640" fmla="*/ 1149133 w 7467600"/>
              <a:gd name="connsiteY640" fmla="*/ 1971513 h 6858000"/>
              <a:gd name="connsiteX641" fmla="*/ 1333952 w 7467600"/>
              <a:gd name="connsiteY641" fmla="*/ 2251620 h 6858000"/>
              <a:gd name="connsiteX642" fmla="*/ 1337329 w 7467600"/>
              <a:gd name="connsiteY642" fmla="*/ 2258350 h 6858000"/>
              <a:gd name="connsiteX643" fmla="*/ 1014726 w 7467600"/>
              <a:gd name="connsiteY643" fmla="*/ 1615556 h 6858000"/>
              <a:gd name="connsiteX644" fmla="*/ 678222 w 7467600"/>
              <a:gd name="connsiteY644" fmla="*/ 1248670 h 6858000"/>
              <a:gd name="connsiteX645" fmla="*/ 6691602 w 7467600"/>
              <a:gd name="connsiteY645" fmla="*/ 1140573 h 6858000"/>
              <a:gd name="connsiteX646" fmla="*/ 6571100 w 7467600"/>
              <a:gd name="connsiteY646" fmla="*/ 1183662 h 6858000"/>
              <a:gd name="connsiteX647" fmla="*/ 6241687 w 7467600"/>
              <a:gd name="connsiteY647" fmla="*/ 1257600 h 6858000"/>
              <a:gd name="connsiteX648" fmla="*/ 5693009 w 7467600"/>
              <a:gd name="connsiteY648" fmla="*/ 1478256 h 6858000"/>
              <a:gd name="connsiteX649" fmla="*/ 6548420 w 7467600"/>
              <a:gd name="connsiteY649" fmla="*/ 1214599 h 6858000"/>
              <a:gd name="connsiteX650" fmla="*/ 6605473 w 7467600"/>
              <a:gd name="connsiteY650" fmla="*/ 1184686 h 6858000"/>
              <a:gd name="connsiteX651" fmla="*/ 6691602 w 7467600"/>
              <a:gd name="connsiteY651" fmla="*/ 1140573 h 6858000"/>
              <a:gd name="connsiteX652" fmla="*/ 4002475 w 7467600"/>
              <a:gd name="connsiteY652" fmla="*/ 1037802 h 6858000"/>
              <a:gd name="connsiteX653" fmla="*/ 4000324 w 7467600"/>
              <a:gd name="connsiteY653" fmla="*/ 1039362 h 6858000"/>
              <a:gd name="connsiteX654" fmla="*/ 4002862 w 7467600"/>
              <a:gd name="connsiteY654" fmla="*/ 1042866 h 6858000"/>
              <a:gd name="connsiteX655" fmla="*/ 4002475 w 7467600"/>
              <a:gd name="connsiteY655" fmla="*/ 1037802 h 6858000"/>
              <a:gd name="connsiteX656" fmla="*/ 506322 w 7467600"/>
              <a:gd name="connsiteY656" fmla="*/ 1020997 h 6858000"/>
              <a:gd name="connsiteX657" fmla="*/ 533068 w 7467600"/>
              <a:gd name="connsiteY657" fmla="*/ 1029409 h 6858000"/>
              <a:gd name="connsiteX658" fmla="*/ 1232525 w 7467600"/>
              <a:gd name="connsiteY658" fmla="*/ 1804675 h 6858000"/>
              <a:gd name="connsiteX659" fmla="*/ 1388858 w 7467600"/>
              <a:gd name="connsiteY659" fmla="*/ 2368011 h 6858000"/>
              <a:gd name="connsiteX660" fmla="*/ 1384098 w 7467600"/>
              <a:gd name="connsiteY660" fmla="*/ 2378125 h 6858000"/>
              <a:gd name="connsiteX661" fmla="*/ 1425393 w 7467600"/>
              <a:gd name="connsiteY661" fmla="*/ 2589124 h 6858000"/>
              <a:gd name="connsiteX662" fmla="*/ 1424001 w 7467600"/>
              <a:gd name="connsiteY662" fmla="*/ 2597541 h 6858000"/>
              <a:gd name="connsiteX663" fmla="*/ 2152729 w 7467600"/>
              <a:gd name="connsiteY663" fmla="*/ 2864487 h 6858000"/>
              <a:gd name="connsiteX664" fmla="*/ 2020609 w 7467600"/>
              <a:gd name="connsiteY664" fmla="*/ 2539671 h 6858000"/>
              <a:gd name="connsiteX665" fmla="*/ 2018920 w 7467600"/>
              <a:gd name="connsiteY665" fmla="*/ 2536309 h 6858000"/>
              <a:gd name="connsiteX666" fmla="*/ 1342441 w 7467600"/>
              <a:gd name="connsiteY666" fmla="*/ 1173017 h 6858000"/>
              <a:gd name="connsiteX667" fmla="*/ 1367925 w 7467600"/>
              <a:gd name="connsiteY667" fmla="*/ 1135648 h 6858000"/>
              <a:gd name="connsiteX668" fmla="*/ 1771401 w 7467600"/>
              <a:gd name="connsiteY668" fmla="*/ 1806673 h 6858000"/>
              <a:gd name="connsiteX669" fmla="*/ 1972385 w 7467600"/>
              <a:gd name="connsiteY669" fmla="*/ 2198735 h 6858000"/>
              <a:gd name="connsiteX670" fmla="*/ 2040892 w 7467600"/>
              <a:gd name="connsiteY670" fmla="*/ 2405205 h 6858000"/>
              <a:gd name="connsiteX671" fmla="*/ 2131689 w 7467600"/>
              <a:gd name="connsiteY671" fmla="*/ 1936926 h 6858000"/>
              <a:gd name="connsiteX672" fmla="*/ 2454820 w 7467600"/>
              <a:gd name="connsiteY672" fmla="*/ 1248808 h 6858000"/>
              <a:gd name="connsiteX673" fmla="*/ 2492512 w 7467600"/>
              <a:gd name="connsiteY673" fmla="*/ 1302920 h 6858000"/>
              <a:gd name="connsiteX674" fmla="*/ 2081216 w 7467600"/>
              <a:gd name="connsiteY674" fmla="*/ 2527513 h 6858000"/>
              <a:gd name="connsiteX675" fmla="*/ 2081211 w 7467600"/>
              <a:gd name="connsiteY675" fmla="*/ 2528916 h 6858000"/>
              <a:gd name="connsiteX676" fmla="*/ 2199067 w 7467600"/>
              <a:gd name="connsiteY676" fmla="*/ 2884061 h 6858000"/>
              <a:gd name="connsiteX677" fmla="*/ 3192586 w 7467600"/>
              <a:gd name="connsiteY677" fmla="*/ 3411496 h 6858000"/>
              <a:gd name="connsiteX678" fmla="*/ 3182620 w 7467600"/>
              <a:gd name="connsiteY678" fmla="*/ 3483279 h 6858000"/>
              <a:gd name="connsiteX679" fmla="*/ 2435119 w 7467600"/>
              <a:gd name="connsiteY679" fmla="*/ 3080173 h 6858000"/>
              <a:gd name="connsiteX680" fmla="*/ 2410152 w 7467600"/>
              <a:gd name="connsiteY680" fmla="*/ 3063751 h 6858000"/>
              <a:gd name="connsiteX681" fmla="*/ 2408099 w 7467600"/>
              <a:gd name="connsiteY681" fmla="*/ 3064403 h 6858000"/>
              <a:gd name="connsiteX682" fmla="*/ 2407218 w 7467600"/>
              <a:gd name="connsiteY682" fmla="*/ 3070324 h 6858000"/>
              <a:gd name="connsiteX683" fmla="*/ 2380138 w 7467600"/>
              <a:gd name="connsiteY683" fmla="*/ 3099341 h 6858000"/>
              <a:gd name="connsiteX684" fmla="*/ 1765923 w 7467600"/>
              <a:gd name="connsiteY684" fmla="*/ 3581043 h 6858000"/>
              <a:gd name="connsiteX685" fmla="*/ 1702258 w 7467600"/>
              <a:gd name="connsiteY685" fmla="*/ 3612286 h 6858000"/>
              <a:gd name="connsiteX686" fmla="*/ 1538370 w 7467600"/>
              <a:gd name="connsiteY686" fmla="*/ 3811804 h 6858000"/>
              <a:gd name="connsiteX687" fmla="*/ 542867 w 7467600"/>
              <a:gd name="connsiteY687" fmla="*/ 4944092 h 6858000"/>
              <a:gd name="connsiteX688" fmla="*/ 515800 w 7467600"/>
              <a:gd name="connsiteY688" fmla="*/ 4862180 h 6858000"/>
              <a:gd name="connsiteX689" fmla="*/ 909145 w 7467600"/>
              <a:gd name="connsiteY689" fmla="*/ 4199225 h 6858000"/>
              <a:gd name="connsiteX690" fmla="*/ 1214067 w 7467600"/>
              <a:gd name="connsiteY690" fmla="*/ 3908561 h 6858000"/>
              <a:gd name="connsiteX691" fmla="*/ 640967 w 7467600"/>
              <a:gd name="connsiteY691" fmla="*/ 4105601 h 6858000"/>
              <a:gd name="connsiteX692" fmla="*/ 112563 w 7467600"/>
              <a:gd name="connsiteY692" fmla="*/ 4396952 h 6858000"/>
              <a:gd name="connsiteX693" fmla="*/ 0 w 7467600"/>
              <a:gd name="connsiteY693" fmla="*/ 4466006 h 6858000"/>
              <a:gd name="connsiteX694" fmla="*/ 0 w 7467600"/>
              <a:gd name="connsiteY694" fmla="*/ 4233763 h 6858000"/>
              <a:gd name="connsiteX695" fmla="*/ 36881 w 7467600"/>
              <a:gd name="connsiteY695" fmla="*/ 4200118 h 6858000"/>
              <a:gd name="connsiteX696" fmla="*/ 910534 w 7467600"/>
              <a:gd name="connsiteY696" fmla="*/ 3629753 h 6858000"/>
              <a:gd name="connsiteX697" fmla="*/ 1578717 w 7467600"/>
              <a:gd name="connsiteY697" fmla="*/ 3575982 h 6858000"/>
              <a:gd name="connsiteX698" fmla="*/ 2338780 w 7467600"/>
              <a:gd name="connsiteY698" fmla="*/ 3033725 h 6858000"/>
              <a:gd name="connsiteX699" fmla="*/ 1807991 w 7467600"/>
              <a:gd name="connsiteY699" fmla="*/ 2807184 h 6858000"/>
              <a:gd name="connsiteX700" fmla="*/ 1416358 w 7467600"/>
              <a:gd name="connsiteY700" fmla="*/ 3112571 h 6858000"/>
              <a:gd name="connsiteX701" fmla="*/ 939066 w 7467600"/>
              <a:gd name="connsiteY701" fmla="*/ 3378798 h 6858000"/>
              <a:gd name="connsiteX702" fmla="*/ 115099 w 7467600"/>
              <a:gd name="connsiteY702" fmla="*/ 3607650 h 6858000"/>
              <a:gd name="connsiteX703" fmla="*/ 97284 w 7467600"/>
              <a:gd name="connsiteY703" fmla="*/ 3520393 h 6858000"/>
              <a:gd name="connsiteX704" fmla="*/ 922050 w 7467600"/>
              <a:gd name="connsiteY704" fmla="*/ 3074867 h 6858000"/>
              <a:gd name="connsiteX705" fmla="*/ 1405265 w 7467600"/>
              <a:gd name="connsiteY705" fmla="*/ 3016319 h 6858000"/>
              <a:gd name="connsiteX706" fmla="*/ 1407512 w 7467600"/>
              <a:gd name="connsiteY706" fmla="*/ 3018001 h 6858000"/>
              <a:gd name="connsiteX707" fmla="*/ 1726266 w 7467600"/>
              <a:gd name="connsiteY707" fmla="*/ 2777274 h 6858000"/>
              <a:gd name="connsiteX708" fmla="*/ 625390 w 7467600"/>
              <a:gd name="connsiteY708" fmla="*/ 2514541 h 6858000"/>
              <a:gd name="connsiteX709" fmla="*/ 619799 w 7467600"/>
              <a:gd name="connsiteY709" fmla="*/ 2527180 h 6858000"/>
              <a:gd name="connsiteX710" fmla="*/ 310030 w 7467600"/>
              <a:gd name="connsiteY710" fmla="*/ 2771818 h 6858000"/>
              <a:gd name="connsiteX711" fmla="*/ 173877 w 7467600"/>
              <a:gd name="connsiteY711" fmla="*/ 2937056 h 6858000"/>
              <a:gd name="connsiteX712" fmla="*/ 77889 w 7467600"/>
              <a:gd name="connsiteY712" fmla="*/ 3138440 h 6858000"/>
              <a:gd name="connsiteX713" fmla="*/ 0 w 7467600"/>
              <a:gd name="connsiteY713" fmla="*/ 3271395 h 6858000"/>
              <a:gd name="connsiteX714" fmla="*/ 0 w 7467600"/>
              <a:gd name="connsiteY714" fmla="*/ 3153002 h 6858000"/>
              <a:gd name="connsiteX715" fmla="*/ 2386 w 7467600"/>
              <a:gd name="connsiteY715" fmla="*/ 3149203 h 6858000"/>
              <a:gd name="connsiteX716" fmla="*/ 89753 w 7467600"/>
              <a:gd name="connsiteY716" fmla="*/ 2987702 h 6858000"/>
              <a:gd name="connsiteX717" fmla="*/ 76869 w 7467600"/>
              <a:gd name="connsiteY717" fmla="*/ 3005404 h 6858000"/>
              <a:gd name="connsiteX718" fmla="*/ 32049 w 7467600"/>
              <a:gd name="connsiteY718" fmla="*/ 3065814 h 6858000"/>
              <a:gd name="connsiteX719" fmla="*/ 0 w 7467600"/>
              <a:gd name="connsiteY719" fmla="*/ 3108744 h 6858000"/>
              <a:gd name="connsiteX720" fmla="*/ 0 w 7467600"/>
              <a:gd name="connsiteY720" fmla="*/ 3058059 h 6858000"/>
              <a:gd name="connsiteX721" fmla="*/ 7610 w 7467600"/>
              <a:gd name="connsiteY721" fmla="*/ 3047889 h 6858000"/>
              <a:gd name="connsiteX722" fmla="*/ 52419 w 7467600"/>
              <a:gd name="connsiteY722" fmla="*/ 2987479 h 6858000"/>
              <a:gd name="connsiteX723" fmla="*/ 59142 w 7467600"/>
              <a:gd name="connsiteY723" fmla="*/ 2978488 h 6858000"/>
              <a:gd name="connsiteX724" fmla="*/ 0 w 7467600"/>
              <a:gd name="connsiteY724" fmla="*/ 3015334 h 6858000"/>
              <a:gd name="connsiteX725" fmla="*/ 0 w 7467600"/>
              <a:gd name="connsiteY725" fmla="*/ 2914286 h 6858000"/>
              <a:gd name="connsiteX726" fmla="*/ 36383 w 7467600"/>
              <a:gd name="connsiteY726" fmla="*/ 2901128 h 6858000"/>
              <a:gd name="connsiteX727" fmla="*/ 156329 w 7467600"/>
              <a:gd name="connsiteY727" fmla="*/ 2840533 h 6858000"/>
              <a:gd name="connsiteX728" fmla="*/ 358355 w 7467600"/>
              <a:gd name="connsiteY728" fmla="*/ 2620471 h 6858000"/>
              <a:gd name="connsiteX729" fmla="*/ 510577 w 7467600"/>
              <a:gd name="connsiteY729" fmla="*/ 2501244 h 6858000"/>
              <a:gd name="connsiteX730" fmla="*/ 211967 w 7467600"/>
              <a:gd name="connsiteY730" fmla="*/ 2479171 h 6858000"/>
              <a:gd name="connsiteX731" fmla="*/ 0 w 7467600"/>
              <a:gd name="connsiteY731" fmla="*/ 2476398 h 6858000"/>
              <a:gd name="connsiteX732" fmla="*/ 0 w 7467600"/>
              <a:gd name="connsiteY732" fmla="*/ 2389189 h 6858000"/>
              <a:gd name="connsiteX733" fmla="*/ 103062 w 7467600"/>
              <a:gd name="connsiteY733" fmla="*/ 2389518 h 6858000"/>
              <a:gd name="connsiteX734" fmla="*/ 510734 w 7467600"/>
              <a:gd name="connsiteY734" fmla="*/ 2416201 h 6858000"/>
              <a:gd name="connsiteX735" fmla="*/ 279257 w 7467600"/>
              <a:gd name="connsiteY735" fmla="*/ 2092102 h 6858000"/>
              <a:gd name="connsiteX736" fmla="*/ 65265 w 7467600"/>
              <a:gd name="connsiteY736" fmla="*/ 2006049 h 6858000"/>
              <a:gd name="connsiteX737" fmla="*/ 0 w 7467600"/>
              <a:gd name="connsiteY737" fmla="*/ 1982532 h 6858000"/>
              <a:gd name="connsiteX738" fmla="*/ 0 w 7467600"/>
              <a:gd name="connsiteY738" fmla="*/ 1912789 h 6858000"/>
              <a:gd name="connsiteX739" fmla="*/ 97460 w 7467600"/>
              <a:gd name="connsiteY739" fmla="*/ 1953725 h 6858000"/>
              <a:gd name="connsiteX740" fmla="*/ 221272 w 7467600"/>
              <a:gd name="connsiteY740" fmla="*/ 1980766 h 6858000"/>
              <a:gd name="connsiteX741" fmla="*/ 116765 w 7467600"/>
              <a:gd name="connsiteY741" fmla="*/ 1911033 h 6858000"/>
              <a:gd name="connsiteX742" fmla="*/ 16405 w 7467600"/>
              <a:gd name="connsiteY742" fmla="*/ 1803412 h 6858000"/>
              <a:gd name="connsiteX743" fmla="*/ 0 w 7467600"/>
              <a:gd name="connsiteY743" fmla="*/ 1784777 h 6858000"/>
              <a:gd name="connsiteX744" fmla="*/ 0 w 7467600"/>
              <a:gd name="connsiteY744" fmla="*/ 1740082 h 6858000"/>
              <a:gd name="connsiteX745" fmla="*/ 39394 w 7467600"/>
              <a:gd name="connsiteY745" fmla="*/ 1784856 h 6858000"/>
              <a:gd name="connsiteX746" fmla="*/ 135813 w 7467600"/>
              <a:gd name="connsiteY746" fmla="*/ 1888838 h 6858000"/>
              <a:gd name="connsiteX747" fmla="*/ 242575 w 7467600"/>
              <a:gd name="connsiteY747" fmla="*/ 1958841 h 6858000"/>
              <a:gd name="connsiteX748" fmla="*/ 82197 w 7467600"/>
              <a:gd name="connsiteY748" fmla="*/ 1754826 h 6858000"/>
              <a:gd name="connsiteX749" fmla="*/ 0 w 7467600"/>
              <a:gd name="connsiteY749" fmla="*/ 1679650 h 6858000"/>
              <a:gd name="connsiteX750" fmla="*/ 0 w 7467600"/>
              <a:gd name="connsiteY750" fmla="*/ 1602463 h 6858000"/>
              <a:gd name="connsiteX751" fmla="*/ 84689 w 7467600"/>
              <a:gd name="connsiteY751" fmla="*/ 1677442 h 6858000"/>
              <a:gd name="connsiteX752" fmla="*/ 298437 w 7467600"/>
              <a:gd name="connsiteY752" fmla="*/ 1968019 h 6858000"/>
              <a:gd name="connsiteX753" fmla="*/ 227269 w 7467600"/>
              <a:gd name="connsiteY753" fmla="*/ 1114064 h 6858000"/>
              <a:gd name="connsiteX754" fmla="*/ 248003 w 7467600"/>
              <a:gd name="connsiteY754" fmla="*/ 1089613 h 6858000"/>
              <a:gd name="connsiteX755" fmla="*/ 427020 w 7467600"/>
              <a:gd name="connsiteY755" fmla="*/ 1619803 h 6858000"/>
              <a:gd name="connsiteX756" fmla="*/ 340345 w 7467600"/>
              <a:gd name="connsiteY756" fmla="*/ 2027739 h 6858000"/>
              <a:gd name="connsiteX757" fmla="*/ 360865 w 7467600"/>
              <a:gd name="connsiteY757" fmla="*/ 2044827 h 6858000"/>
              <a:gd name="connsiteX758" fmla="*/ 560414 w 7467600"/>
              <a:gd name="connsiteY758" fmla="*/ 2421457 h 6858000"/>
              <a:gd name="connsiteX759" fmla="*/ 1359703 w 7467600"/>
              <a:gd name="connsiteY759" fmla="*/ 2578554 h 6858000"/>
              <a:gd name="connsiteX760" fmla="*/ 1359422 w 7467600"/>
              <a:gd name="connsiteY760" fmla="*/ 2577994 h 6858000"/>
              <a:gd name="connsiteX761" fmla="*/ 828701 w 7467600"/>
              <a:gd name="connsiteY761" fmla="*/ 1839520 h 6858000"/>
              <a:gd name="connsiteX762" fmla="*/ 494427 w 7467600"/>
              <a:gd name="connsiteY762" fmla="*/ 1092333 h 6858000"/>
              <a:gd name="connsiteX763" fmla="*/ 506322 w 7467600"/>
              <a:gd name="connsiteY763" fmla="*/ 1020997 h 6858000"/>
              <a:gd name="connsiteX764" fmla="*/ 4570198 w 7467600"/>
              <a:gd name="connsiteY764" fmla="*/ 978081 h 6858000"/>
              <a:gd name="connsiteX765" fmla="*/ 4523691 w 7467600"/>
              <a:gd name="connsiteY765" fmla="*/ 1127776 h 6858000"/>
              <a:gd name="connsiteX766" fmla="*/ 4509875 w 7467600"/>
              <a:gd name="connsiteY766" fmla="*/ 1167552 h 6858000"/>
              <a:gd name="connsiteX767" fmla="*/ 4478168 w 7467600"/>
              <a:gd name="connsiteY767" fmla="*/ 1260735 h 6858000"/>
              <a:gd name="connsiteX768" fmla="*/ 4409309 w 7467600"/>
              <a:gd name="connsiteY768" fmla="*/ 1666996 h 6858000"/>
              <a:gd name="connsiteX769" fmla="*/ 4370031 w 7467600"/>
              <a:gd name="connsiteY769" fmla="*/ 1955666 h 6858000"/>
              <a:gd name="connsiteX770" fmla="*/ 4570198 w 7467600"/>
              <a:gd name="connsiteY770" fmla="*/ 978081 h 6858000"/>
              <a:gd name="connsiteX771" fmla="*/ 4557898 w 7467600"/>
              <a:gd name="connsiteY771" fmla="*/ 900011 h 6858000"/>
              <a:gd name="connsiteX772" fmla="*/ 4344840 w 7467600"/>
              <a:gd name="connsiteY772" fmla="*/ 1922038 h 6858000"/>
              <a:gd name="connsiteX773" fmla="*/ 4378710 w 7467600"/>
              <a:gd name="connsiteY773" fmla="*/ 1665516 h 6858000"/>
              <a:gd name="connsiteX774" fmla="*/ 4448798 w 7467600"/>
              <a:gd name="connsiteY774" fmla="*/ 1253024 h 6858000"/>
              <a:gd name="connsiteX775" fmla="*/ 4480315 w 7467600"/>
              <a:gd name="connsiteY775" fmla="*/ 1158454 h 6858000"/>
              <a:gd name="connsiteX776" fmla="*/ 4494133 w 7467600"/>
              <a:gd name="connsiteY776" fmla="*/ 1118676 h 6858000"/>
              <a:gd name="connsiteX777" fmla="*/ 4557898 w 7467600"/>
              <a:gd name="connsiteY777" fmla="*/ 900011 h 6858000"/>
              <a:gd name="connsiteX778" fmla="*/ 5870151 w 7467600"/>
              <a:gd name="connsiteY778" fmla="*/ 898890 h 6858000"/>
              <a:gd name="connsiteX779" fmla="*/ 5861335 w 7467600"/>
              <a:gd name="connsiteY779" fmla="*/ 899177 h 6858000"/>
              <a:gd name="connsiteX780" fmla="*/ 5843702 w 7467600"/>
              <a:gd name="connsiteY780" fmla="*/ 899748 h 6858000"/>
              <a:gd name="connsiteX781" fmla="*/ 5651107 w 7467600"/>
              <a:gd name="connsiteY781" fmla="*/ 920306 h 6858000"/>
              <a:gd name="connsiteX782" fmla="*/ 5459407 w 7467600"/>
              <a:gd name="connsiteY782" fmla="*/ 940975 h 6858000"/>
              <a:gd name="connsiteX783" fmla="*/ 5374846 w 7467600"/>
              <a:gd name="connsiteY783" fmla="*/ 941988 h 6858000"/>
              <a:gd name="connsiteX784" fmla="*/ 5256105 w 7467600"/>
              <a:gd name="connsiteY784" fmla="*/ 945632 h 6858000"/>
              <a:gd name="connsiteX785" fmla="*/ 5107071 w 7467600"/>
              <a:gd name="connsiteY785" fmla="*/ 969720 h 6858000"/>
              <a:gd name="connsiteX786" fmla="*/ 4998681 w 7467600"/>
              <a:gd name="connsiteY786" fmla="*/ 988771 h 6858000"/>
              <a:gd name="connsiteX787" fmla="*/ 5870151 w 7467600"/>
              <a:gd name="connsiteY787" fmla="*/ 898890 h 6858000"/>
              <a:gd name="connsiteX788" fmla="*/ 5504425 w 7467600"/>
              <a:gd name="connsiteY788" fmla="*/ 848067 h 6858000"/>
              <a:gd name="connsiteX789" fmla="*/ 4968849 w 7467600"/>
              <a:gd name="connsiteY789" fmla="*/ 962318 h 6858000"/>
              <a:gd name="connsiteX790" fmla="*/ 5104039 w 7467600"/>
              <a:gd name="connsiteY790" fmla="*/ 940634 h 6858000"/>
              <a:gd name="connsiteX791" fmla="*/ 5256311 w 7467600"/>
              <a:gd name="connsiteY791" fmla="*/ 916490 h 6858000"/>
              <a:gd name="connsiteX792" fmla="*/ 5377381 w 7467600"/>
              <a:gd name="connsiteY792" fmla="*/ 912671 h 6858000"/>
              <a:gd name="connsiteX793" fmla="*/ 5460148 w 7467600"/>
              <a:gd name="connsiteY793" fmla="*/ 911442 h 6858000"/>
              <a:gd name="connsiteX794" fmla="*/ 5648971 w 7467600"/>
              <a:gd name="connsiteY794" fmla="*/ 891331 h 6858000"/>
              <a:gd name="connsiteX795" fmla="*/ 5844807 w 7467600"/>
              <a:gd name="connsiteY795" fmla="*/ 870718 h 6858000"/>
              <a:gd name="connsiteX796" fmla="*/ 5862975 w 7467600"/>
              <a:gd name="connsiteY796" fmla="*/ 869756 h 6858000"/>
              <a:gd name="connsiteX797" fmla="*/ 5920887 w 7467600"/>
              <a:gd name="connsiteY797" fmla="*/ 865929 h 6858000"/>
              <a:gd name="connsiteX798" fmla="*/ 5504425 w 7467600"/>
              <a:gd name="connsiteY798" fmla="*/ 848067 h 6858000"/>
              <a:gd name="connsiteX799" fmla="*/ 3607114 w 7467600"/>
              <a:gd name="connsiteY799" fmla="*/ 467441 h 6858000"/>
              <a:gd name="connsiteX800" fmla="*/ 3296242 w 7467600"/>
              <a:gd name="connsiteY800" fmla="*/ 807991 h 6858000"/>
              <a:gd name="connsiteX801" fmla="*/ 3174674 w 7467600"/>
              <a:gd name="connsiteY801" fmla="*/ 919759 h 6858000"/>
              <a:gd name="connsiteX802" fmla="*/ 3042978 w 7467600"/>
              <a:gd name="connsiteY802" fmla="*/ 1054894 h 6858000"/>
              <a:gd name="connsiteX803" fmla="*/ 2968914 w 7467600"/>
              <a:gd name="connsiteY803" fmla="*/ 1133756 h 6858000"/>
              <a:gd name="connsiteX804" fmla="*/ 3103823 w 7467600"/>
              <a:gd name="connsiteY804" fmla="*/ 1026814 h 6858000"/>
              <a:gd name="connsiteX805" fmla="*/ 3607114 w 7467600"/>
              <a:gd name="connsiteY805" fmla="*/ 467441 h 6858000"/>
              <a:gd name="connsiteX806" fmla="*/ 3744487 w 7467600"/>
              <a:gd name="connsiteY806" fmla="*/ 383136 h 6858000"/>
              <a:gd name="connsiteX807" fmla="*/ 3970213 w 7467600"/>
              <a:gd name="connsiteY807" fmla="*/ 995559 h 6858000"/>
              <a:gd name="connsiteX808" fmla="*/ 3744487 w 7467600"/>
              <a:gd name="connsiteY808" fmla="*/ 383136 h 6858000"/>
              <a:gd name="connsiteX809" fmla="*/ 3624562 w 7467600"/>
              <a:gd name="connsiteY809" fmla="*/ 367041 h 6858000"/>
              <a:gd name="connsiteX810" fmla="*/ 3489712 w 7467600"/>
              <a:gd name="connsiteY810" fmla="*/ 485386 h 6858000"/>
              <a:gd name="connsiteX811" fmla="*/ 3182994 w 7467600"/>
              <a:gd name="connsiteY811" fmla="*/ 828265 h 6858000"/>
              <a:gd name="connsiteX812" fmla="*/ 2892114 w 7467600"/>
              <a:gd name="connsiteY812" fmla="*/ 1172635 h 6858000"/>
              <a:gd name="connsiteX813" fmla="*/ 3021459 w 7467600"/>
              <a:gd name="connsiteY813" fmla="*/ 1035385 h 6858000"/>
              <a:gd name="connsiteX814" fmla="*/ 3153873 w 7467600"/>
              <a:gd name="connsiteY814" fmla="*/ 898971 h 6858000"/>
              <a:gd name="connsiteX815" fmla="*/ 3276511 w 7467600"/>
              <a:gd name="connsiteY815" fmla="*/ 786423 h 6858000"/>
              <a:gd name="connsiteX816" fmla="*/ 3584154 w 7467600"/>
              <a:gd name="connsiteY816" fmla="*/ 448218 h 6858000"/>
              <a:gd name="connsiteX817" fmla="*/ 3624562 w 7467600"/>
              <a:gd name="connsiteY817" fmla="*/ 367041 h 6858000"/>
              <a:gd name="connsiteX818" fmla="*/ 3766672 w 7467600"/>
              <a:gd name="connsiteY818" fmla="*/ 359429 h 6858000"/>
              <a:gd name="connsiteX819" fmla="*/ 3996338 w 7467600"/>
              <a:gd name="connsiteY819" fmla="*/ 968237 h 6858000"/>
              <a:gd name="connsiteX820" fmla="*/ 3766672 w 7467600"/>
              <a:gd name="connsiteY820" fmla="*/ 359429 h 6858000"/>
              <a:gd name="connsiteX821" fmla="*/ 5805386 w 7467600"/>
              <a:gd name="connsiteY821" fmla="*/ 239240 h 6858000"/>
              <a:gd name="connsiteX822" fmla="*/ 5736947 w 7467600"/>
              <a:gd name="connsiteY822" fmla="*/ 261367 h 6858000"/>
              <a:gd name="connsiteX823" fmla="*/ 5427012 w 7467600"/>
              <a:gd name="connsiteY823" fmla="*/ 311272 h 6858000"/>
              <a:gd name="connsiteX824" fmla="*/ 5147818 w 7467600"/>
              <a:gd name="connsiteY824" fmla="*/ 322112 h 6858000"/>
              <a:gd name="connsiteX825" fmla="*/ 5060854 w 7467600"/>
              <a:gd name="connsiteY825" fmla="*/ 311882 h 6858000"/>
              <a:gd name="connsiteX826" fmla="*/ 4945989 w 7467600"/>
              <a:gd name="connsiteY826" fmla="*/ 300516 h 6858000"/>
              <a:gd name="connsiteX827" fmla="*/ 5410479 w 7467600"/>
              <a:gd name="connsiteY827" fmla="*/ 348434 h 6858000"/>
              <a:gd name="connsiteX828" fmla="*/ 5805386 w 7467600"/>
              <a:gd name="connsiteY828" fmla="*/ 239240 h 6858000"/>
              <a:gd name="connsiteX829" fmla="*/ 5905192 w 7467600"/>
              <a:gd name="connsiteY829" fmla="*/ 163079 h 6858000"/>
              <a:gd name="connsiteX830" fmla="*/ 5865655 w 7467600"/>
              <a:gd name="connsiteY830" fmla="*/ 171901 h 6858000"/>
              <a:gd name="connsiteX831" fmla="*/ 5259740 w 7467600"/>
              <a:gd name="connsiteY831" fmla="*/ 257013 h 6858000"/>
              <a:gd name="connsiteX832" fmla="*/ 5208466 w 7467600"/>
              <a:gd name="connsiteY832" fmla="*/ 257550 h 6858000"/>
              <a:gd name="connsiteX833" fmla="*/ 4980204 w 7467600"/>
              <a:gd name="connsiteY833" fmla="*/ 271903 h 6858000"/>
              <a:gd name="connsiteX834" fmla="*/ 5068068 w 7467600"/>
              <a:gd name="connsiteY834" fmla="*/ 282244 h 6858000"/>
              <a:gd name="connsiteX835" fmla="*/ 5153231 w 7467600"/>
              <a:gd name="connsiteY835" fmla="*/ 292240 h 6858000"/>
              <a:gd name="connsiteX836" fmla="*/ 5426491 w 7467600"/>
              <a:gd name="connsiteY836" fmla="*/ 281128 h 6858000"/>
              <a:gd name="connsiteX837" fmla="*/ 5731212 w 7467600"/>
              <a:gd name="connsiteY837" fmla="*/ 231951 h 6858000"/>
              <a:gd name="connsiteX838" fmla="*/ 5905192 w 7467600"/>
              <a:gd name="connsiteY838" fmla="*/ 163079 h 6858000"/>
              <a:gd name="connsiteX839" fmla="*/ 5944437 w 7467600"/>
              <a:gd name="connsiteY839" fmla="*/ 113829 h 6858000"/>
              <a:gd name="connsiteX840" fmla="*/ 5825032 w 7467600"/>
              <a:gd name="connsiteY840" fmla="*/ 146405 h 6858000"/>
              <a:gd name="connsiteX841" fmla="*/ 4955599 w 7467600"/>
              <a:gd name="connsiteY841" fmla="*/ 247008 h 6858000"/>
              <a:gd name="connsiteX842" fmla="*/ 5210104 w 7467600"/>
              <a:gd name="connsiteY842" fmla="*/ 228123 h 6858000"/>
              <a:gd name="connsiteX843" fmla="*/ 5261015 w 7467600"/>
              <a:gd name="connsiteY843" fmla="*/ 227087 h 6858000"/>
              <a:gd name="connsiteX844" fmla="*/ 5861181 w 7467600"/>
              <a:gd name="connsiteY844" fmla="*/ 143093 h 6858000"/>
              <a:gd name="connsiteX845" fmla="*/ 5961252 w 7467600"/>
              <a:gd name="connsiteY845" fmla="*/ 114820 h 6858000"/>
              <a:gd name="connsiteX846" fmla="*/ 5944437 w 7467600"/>
              <a:gd name="connsiteY846" fmla="*/ 113829 h 6858000"/>
              <a:gd name="connsiteX847" fmla="*/ 3882765 w 7467600"/>
              <a:gd name="connsiteY847" fmla="*/ 0 h 6858000"/>
              <a:gd name="connsiteX848" fmla="*/ 3995099 w 7467600"/>
              <a:gd name="connsiteY848" fmla="*/ 0 h 6858000"/>
              <a:gd name="connsiteX849" fmla="*/ 4163818 w 7467600"/>
              <a:gd name="connsiteY849" fmla="*/ 234104 h 6858000"/>
              <a:gd name="connsiteX850" fmla="*/ 4172099 w 7467600"/>
              <a:gd name="connsiteY850" fmla="*/ 234207 h 6858000"/>
              <a:gd name="connsiteX851" fmla="*/ 4784282 w 7467600"/>
              <a:gd name="connsiteY851" fmla="*/ 276561 h 6858000"/>
              <a:gd name="connsiteX852" fmla="*/ 4801687 w 7467600"/>
              <a:gd name="connsiteY852" fmla="*/ 267764 h 6858000"/>
              <a:gd name="connsiteX853" fmla="*/ 6082788 w 7467600"/>
              <a:gd name="connsiteY853" fmla="*/ 64119 h 6858000"/>
              <a:gd name="connsiteX854" fmla="*/ 6099442 w 7467600"/>
              <a:gd name="connsiteY854" fmla="*/ 82568 h 6858000"/>
              <a:gd name="connsiteX855" fmla="*/ 4804137 w 7467600"/>
              <a:gd name="connsiteY855" fmla="*/ 320931 h 6858000"/>
              <a:gd name="connsiteX856" fmla="*/ 4227047 w 7467600"/>
              <a:gd name="connsiteY856" fmla="*/ 313415 h 6858000"/>
              <a:gd name="connsiteX857" fmla="*/ 4346041 w 7467600"/>
              <a:gd name="connsiteY857" fmla="*/ 456086 h 6858000"/>
              <a:gd name="connsiteX858" fmla="*/ 4870967 w 7467600"/>
              <a:gd name="connsiteY858" fmla="*/ 963061 h 6858000"/>
              <a:gd name="connsiteX859" fmla="*/ 4889647 w 7467600"/>
              <a:gd name="connsiteY859" fmla="*/ 957147 h 6858000"/>
              <a:gd name="connsiteX860" fmla="*/ 5422504 w 7467600"/>
              <a:gd name="connsiteY860" fmla="*/ 805191 h 6858000"/>
              <a:gd name="connsiteX861" fmla="*/ 6087656 w 7467600"/>
              <a:gd name="connsiteY861" fmla="*/ 826703 h 6858000"/>
              <a:gd name="connsiteX862" fmla="*/ 6058717 w 7467600"/>
              <a:gd name="connsiteY862" fmla="*/ 865992 h 6858000"/>
              <a:gd name="connsiteX863" fmla="*/ 4974153 w 7467600"/>
              <a:gd name="connsiteY863" fmla="*/ 1045456 h 6858000"/>
              <a:gd name="connsiteX864" fmla="*/ 5627835 w 7467600"/>
              <a:gd name="connsiteY864" fmla="*/ 1472077 h 6858000"/>
              <a:gd name="connsiteX865" fmla="*/ 5629817 w 7467600"/>
              <a:gd name="connsiteY865" fmla="*/ 1471412 h 6858000"/>
              <a:gd name="connsiteX866" fmla="*/ 5634124 w 7467600"/>
              <a:gd name="connsiteY866" fmla="*/ 1470572 h 6858000"/>
              <a:gd name="connsiteX867" fmla="*/ 5755832 w 7467600"/>
              <a:gd name="connsiteY867" fmla="*/ 1383886 h 6858000"/>
              <a:gd name="connsiteX868" fmla="*/ 6014186 w 7467600"/>
              <a:gd name="connsiteY868" fmla="*/ 1279799 h 6858000"/>
              <a:gd name="connsiteX869" fmla="*/ 6901619 w 7467600"/>
              <a:gd name="connsiteY869" fmla="*/ 1047874 h 6858000"/>
              <a:gd name="connsiteX870" fmla="*/ 6931566 w 7467600"/>
              <a:gd name="connsiteY870" fmla="*/ 1062034 h 6858000"/>
              <a:gd name="connsiteX871" fmla="*/ 5790982 w 7467600"/>
              <a:gd name="connsiteY871" fmla="*/ 1561380 h 6858000"/>
              <a:gd name="connsiteX872" fmla="*/ 6188971 w 7467600"/>
              <a:gd name="connsiteY872" fmla="*/ 1755168 h 6858000"/>
              <a:gd name="connsiteX873" fmla="*/ 6202446 w 7467600"/>
              <a:gd name="connsiteY873" fmla="*/ 1752268 h 6858000"/>
              <a:gd name="connsiteX874" fmla="*/ 7179560 w 7467600"/>
              <a:gd name="connsiteY874" fmla="*/ 1467551 h 6858000"/>
              <a:gd name="connsiteX875" fmla="*/ 7158730 w 7467600"/>
              <a:gd name="connsiteY875" fmla="*/ 1507835 h 6858000"/>
              <a:gd name="connsiteX876" fmla="*/ 6326959 w 7467600"/>
              <a:gd name="connsiteY876" fmla="*/ 1817686 h 6858000"/>
              <a:gd name="connsiteX877" fmla="*/ 6537433 w 7467600"/>
              <a:gd name="connsiteY877" fmla="*/ 1907790 h 6858000"/>
              <a:gd name="connsiteX878" fmla="*/ 6550221 w 7467600"/>
              <a:gd name="connsiteY878" fmla="*/ 1910729 h 6858000"/>
              <a:gd name="connsiteX879" fmla="*/ 6964438 w 7467600"/>
              <a:gd name="connsiteY879" fmla="*/ 2209505 h 6858000"/>
              <a:gd name="connsiteX880" fmla="*/ 7367862 w 7467600"/>
              <a:gd name="connsiteY880" fmla="*/ 2806833 h 6858000"/>
              <a:gd name="connsiteX881" fmla="*/ 7364329 w 7467600"/>
              <a:gd name="connsiteY881" fmla="*/ 2826907 h 6858000"/>
              <a:gd name="connsiteX882" fmla="*/ 7290545 w 7467600"/>
              <a:gd name="connsiteY882" fmla="*/ 2850663 h 6858000"/>
              <a:gd name="connsiteX883" fmla="*/ 6472036 w 7467600"/>
              <a:gd name="connsiteY883" fmla="*/ 1959003 h 6858000"/>
              <a:gd name="connsiteX884" fmla="*/ 5792897 w 7467600"/>
              <a:gd name="connsiteY884" fmla="*/ 1647747 h 6858000"/>
              <a:gd name="connsiteX885" fmla="*/ 5842751 w 7467600"/>
              <a:gd name="connsiteY885" fmla="*/ 1816112 h 6858000"/>
              <a:gd name="connsiteX886" fmla="*/ 5847424 w 7467600"/>
              <a:gd name="connsiteY886" fmla="*/ 1815776 h 6858000"/>
              <a:gd name="connsiteX887" fmla="*/ 6399821 w 7467600"/>
              <a:gd name="connsiteY887" fmla="*/ 2344799 h 6858000"/>
              <a:gd name="connsiteX888" fmla="*/ 6323232 w 7467600"/>
              <a:gd name="connsiteY888" fmla="*/ 2389634 h 6858000"/>
              <a:gd name="connsiteX889" fmla="*/ 5942958 w 7467600"/>
              <a:gd name="connsiteY889" fmla="*/ 2077708 h 6858000"/>
              <a:gd name="connsiteX890" fmla="*/ 5921559 w 7467600"/>
              <a:gd name="connsiteY890" fmla="*/ 2378596 h 6858000"/>
              <a:gd name="connsiteX891" fmla="*/ 5817651 w 7467600"/>
              <a:gd name="connsiteY891" fmla="*/ 3023919 h 6858000"/>
              <a:gd name="connsiteX892" fmla="*/ 5729634 w 7467600"/>
              <a:gd name="connsiteY892" fmla="*/ 3051849 h 6858000"/>
              <a:gd name="connsiteX893" fmla="*/ 5611018 w 7467600"/>
              <a:gd name="connsiteY893" fmla="*/ 2316769 h 6858000"/>
              <a:gd name="connsiteX894" fmla="*/ 5687608 w 7467600"/>
              <a:gd name="connsiteY894" fmla="*/ 2039972 h 6858000"/>
              <a:gd name="connsiteX895" fmla="*/ 5657554 w 7467600"/>
              <a:gd name="connsiteY895" fmla="*/ 1576445 h 6858000"/>
              <a:gd name="connsiteX896" fmla="*/ 5150475 w 7467600"/>
              <a:gd name="connsiteY896" fmla="*/ 1274012 h 6858000"/>
              <a:gd name="connsiteX897" fmla="*/ 5349142 w 7467600"/>
              <a:gd name="connsiteY897" fmla="*/ 2204405 h 6858000"/>
              <a:gd name="connsiteX898" fmla="*/ 5262214 w 7467600"/>
              <a:gd name="connsiteY898" fmla="*/ 2233836 h 6858000"/>
              <a:gd name="connsiteX899" fmla="*/ 4981539 w 7467600"/>
              <a:gd name="connsiteY899" fmla="*/ 1542201 h 6858000"/>
              <a:gd name="connsiteX900" fmla="*/ 4958461 w 7467600"/>
              <a:gd name="connsiteY900" fmla="*/ 1136957 h 6858000"/>
              <a:gd name="connsiteX901" fmla="*/ 4655015 w 7467600"/>
              <a:gd name="connsiteY901" fmla="*/ 891426 h 6858000"/>
              <a:gd name="connsiteX902" fmla="*/ 4348002 w 7467600"/>
              <a:gd name="connsiteY902" fmla="*/ 2205895 h 6858000"/>
              <a:gd name="connsiteX903" fmla="*/ 4262250 w 7467600"/>
              <a:gd name="connsiteY903" fmla="*/ 2219972 h 6858000"/>
              <a:gd name="connsiteX904" fmla="*/ 4550611 w 7467600"/>
              <a:gd name="connsiteY904" fmla="*/ 817540 h 6858000"/>
              <a:gd name="connsiteX905" fmla="*/ 4564418 w 7467600"/>
              <a:gd name="connsiteY905" fmla="*/ 808293 h 6858000"/>
              <a:gd name="connsiteX906" fmla="*/ 4266388 w 7467600"/>
              <a:gd name="connsiteY906" fmla="*/ 500083 h 6858000"/>
              <a:gd name="connsiteX907" fmla="*/ 4032842 w 7467600"/>
              <a:gd name="connsiteY907" fmla="*/ 211809 h 6858000"/>
              <a:gd name="connsiteX908" fmla="*/ 3882765 w 7467600"/>
              <a:gd name="connsiteY908" fmla="*/ 0 h 6858000"/>
              <a:gd name="connsiteX909" fmla="*/ 3721337 w 7467600"/>
              <a:gd name="connsiteY909" fmla="*/ 0 h 6858000"/>
              <a:gd name="connsiteX910" fmla="*/ 3797544 w 7467600"/>
              <a:gd name="connsiteY910" fmla="*/ 0 h 6858000"/>
              <a:gd name="connsiteX911" fmla="*/ 3775734 w 7467600"/>
              <a:gd name="connsiteY911" fmla="*/ 95131 h 6858000"/>
              <a:gd name="connsiteX912" fmla="*/ 3724807 w 7467600"/>
              <a:gd name="connsiteY912" fmla="*/ 272257 h 6858000"/>
              <a:gd name="connsiteX913" fmla="*/ 3726844 w 7467600"/>
              <a:gd name="connsiteY913" fmla="*/ 282988 h 6858000"/>
              <a:gd name="connsiteX914" fmla="*/ 3742664 w 7467600"/>
              <a:gd name="connsiteY914" fmla="*/ 279918 h 6858000"/>
              <a:gd name="connsiteX915" fmla="*/ 4103910 w 7467600"/>
              <a:gd name="connsiteY915" fmla="*/ 1161917 h 6858000"/>
              <a:gd name="connsiteX916" fmla="*/ 4020269 w 7467600"/>
              <a:gd name="connsiteY916" fmla="*/ 1200406 h 6858000"/>
              <a:gd name="connsiteX917" fmla="*/ 3674882 w 7467600"/>
              <a:gd name="connsiteY917" fmla="*/ 488524 h 6858000"/>
              <a:gd name="connsiteX918" fmla="*/ 3132682 w 7467600"/>
              <a:gd name="connsiteY918" fmla="*/ 1072284 h 6858000"/>
              <a:gd name="connsiteX919" fmla="*/ 2716346 w 7467600"/>
              <a:gd name="connsiteY919" fmla="*/ 1276376 h 6858000"/>
              <a:gd name="connsiteX920" fmla="*/ 2716772 w 7467600"/>
              <a:gd name="connsiteY920" fmla="*/ 1255462 h 6858000"/>
              <a:gd name="connsiteX921" fmla="*/ 3471096 w 7467600"/>
              <a:gd name="connsiteY921" fmla="*/ 437072 h 6858000"/>
              <a:gd name="connsiteX922" fmla="*/ 3639057 w 7467600"/>
              <a:gd name="connsiteY922" fmla="*/ 286334 h 6858000"/>
              <a:gd name="connsiteX923" fmla="*/ 3640309 w 7467600"/>
              <a:gd name="connsiteY923" fmla="*/ 284664 h 6858000"/>
              <a:gd name="connsiteX924" fmla="*/ 3646022 w 7467600"/>
              <a:gd name="connsiteY924" fmla="*/ 276711 h 6858000"/>
              <a:gd name="connsiteX925" fmla="*/ 3707943 w 7467600"/>
              <a:gd name="connsiteY925" fmla="*/ 65958 h 6858000"/>
              <a:gd name="connsiteX926" fmla="*/ 3721337 w 7467600"/>
              <a:gd name="connsiteY926" fmla="*/ 0 h 6858000"/>
              <a:gd name="connsiteX927" fmla="*/ 2867960 w 7467600"/>
              <a:gd name="connsiteY927" fmla="*/ 0 h 6858000"/>
              <a:gd name="connsiteX928" fmla="*/ 2926351 w 7467600"/>
              <a:gd name="connsiteY928" fmla="*/ 0 h 6858000"/>
              <a:gd name="connsiteX929" fmla="*/ 2902823 w 7467600"/>
              <a:gd name="connsiteY929" fmla="*/ 262929 h 6858000"/>
              <a:gd name="connsiteX930" fmla="*/ 2940663 w 7467600"/>
              <a:gd name="connsiteY930" fmla="*/ 140884 h 6858000"/>
              <a:gd name="connsiteX931" fmla="*/ 2947039 w 7467600"/>
              <a:gd name="connsiteY931" fmla="*/ 122524 h 6858000"/>
              <a:gd name="connsiteX932" fmla="*/ 2984316 w 7467600"/>
              <a:gd name="connsiteY932" fmla="*/ 0 h 6858000"/>
              <a:gd name="connsiteX933" fmla="*/ 3016114 w 7467600"/>
              <a:gd name="connsiteY933" fmla="*/ 0 h 6858000"/>
              <a:gd name="connsiteX934" fmla="*/ 2979949 w 7467600"/>
              <a:gd name="connsiteY934" fmla="*/ 119274 h 6858000"/>
              <a:gd name="connsiteX935" fmla="*/ 3023879 w 7467600"/>
              <a:gd name="connsiteY935" fmla="*/ 0 h 6858000"/>
              <a:gd name="connsiteX936" fmla="*/ 3105400 w 7467600"/>
              <a:gd name="connsiteY936" fmla="*/ 0 h 6858000"/>
              <a:gd name="connsiteX937" fmla="*/ 3094669 w 7467600"/>
              <a:gd name="connsiteY937" fmla="*/ 30308 h 6858000"/>
              <a:gd name="connsiteX938" fmla="*/ 2901945 w 7467600"/>
              <a:gd name="connsiteY938" fmla="*/ 466538 h 6858000"/>
              <a:gd name="connsiteX939" fmla="*/ 2815209 w 7467600"/>
              <a:gd name="connsiteY939" fmla="*/ 497361 h 6858000"/>
              <a:gd name="connsiteX940" fmla="*/ 2844845 w 7467600"/>
              <a:gd name="connsiteY940" fmla="*/ 127638 h 6858000"/>
              <a:gd name="connsiteX941" fmla="*/ 2867960 w 7467600"/>
              <a:gd name="connsiteY941" fmla="*/ 0 h 6858000"/>
              <a:gd name="connsiteX942" fmla="*/ 1057230 w 7467600"/>
              <a:gd name="connsiteY942" fmla="*/ 0 h 6858000"/>
              <a:gd name="connsiteX943" fmla="*/ 1111003 w 7467600"/>
              <a:gd name="connsiteY943" fmla="*/ 0 h 6858000"/>
              <a:gd name="connsiteX944" fmla="*/ 1125553 w 7467600"/>
              <a:gd name="connsiteY944" fmla="*/ 52588 h 6858000"/>
              <a:gd name="connsiteX945" fmla="*/ 1304276 w 7467600"/>
              <a:gd name="connsiteY945" fmla="*/ 476275 h 6858000"/>
              <a:gd name="connsiteX946" fmla="*/ 1492066 w 7467600"/>
              <a:gd name="connsiteY946" fmla="*/ 886333 h 6858000"/>
              <a:gd name="connsiteX947" fmla="*/ 1423698 w 7467600"/>
              <a:gd name="connsiteY947" fmla="*/ 710817 h 6858000"/>
              <a:gd name="connsiteX948" fmla="*/ 1357609 w 7467600"/>
              <a:gd name="connsiteY948" fmla="*/ 532892 h 6858000"/>
              <a:gd name="connsiteX949" fmla="*/ 1309550 w 7467600"/>
              <a:gd name="connsiteY949" fmla="*/ 374031 h 6858000"/>
              <a:gd name="connsiteX950" fmla="*/ 1193673 w 7467600"/>
              <a:gd name="connsiteY950" fmla="*/ 49533 h 6858000"/>
              <a:gd name="connsiteX951" fmla="*/ 1164391 w 7467600"/>
              <a:gd name="connsiteY951" fmla="*/ 0 h 6858000"/>
              <a:gd name="connsiteX952" fmla="*/ 1200666 w 7467600"/>
              <a:gd name="connsiteY952" fmla="*/ 0 h 6858000"/>
              <a:gd name="connsiteX953" fmla="*/ 1223408 w 7467600"/>
              <a:gd name="connsiteY953" fmla="*/ 38996 h 6858000"/>
              <a:gd name="connsiteX954" fmla="*/ 1339635 w 7467600"/>
              <a:gd name="connsiteY954" fmla="*/ 365517 h 6858000"/>
              <a:gd name="connsiteX955" fmla="*/ 1387469 w 7467600"/>
              <a:gd name="connsiteY955" fmla="*/ 523079 h 6858000"/>
              <a:gd name="connsiteX956" fmla="*/ 1452685 w 7467600"/>
              <a:gd name="connsiteY956" fmla="*/ 699806 h 6858000"/>
              <a:gd name="connsiteX957" fmla="*/ 1492092 w 7467600"/>
              <a:gd name="connsiteY957" fmla="*/ 800424 h 6858000"/>
              <a:gd name="connsiteX958" fmla="*/ 1455302 w 7467600"/>
              <a:gd name="connsiteY958" fmla="*/ 632913 h 6858000"/>
              <a:gd name="connsiteX959" fmla="*/ 1222336 w 7467600"/>
              <a:gd name="connsiteY959" fmla="*/ 9480 h 6858000"/>
              <a:gd name="connsiteX960" fmla="*/ 1214634 w 7467600"/>
              <a:gd name="connsiteY960" fmla="*/ 0 h 6858000"/>
              <a:gd name="connsiteX961" fmla="*/ 1289827 w 7467600"/>
              <a:gd name="connsiteY961" fmla="*/ 0 h 6858000"/>
              <a:gd name="connsiteX962" fmla="*/ 1321076 w 7467600"/>
              <a:gd name="connsiteY962" fmla="*/ 59722 h 6858000"/>
              <a:gd name="connsiteX963" fmla="*/ 1512579 w 7467600"/>
              <a:gd name="connsiteY963" fmla="*/ 626441 h 6858000"/>
              <a:gd name="connsiteX964" fmla="*/ 1506076 w 7467600"/>
              <a:gd name="connsiteY964" fmla="*/ 1089289 h 6858000"/>
              <a:gd name="connsiteX965" fmla="*/ 1486346 w 7467600"/>
              <a:gd name="connsiteY965" fmla="*/ 1079919 h 6858000"/>
              <a:gd name="connsiteX966" fmla="*/ 1070511 w 7467600"/>
              <a:gd name="connsiteY966" fmla="*/ 48609 h 6858000"/>
              <a:gd name="connsiteX967" fmla="*/ 1057230 w 7467600"/>
              <a:gd name="connsiteY967" fmla="*/ 0 h 6858000"/>
              <a:gd name="connsiteX968" fmla="*/ 43151 w 7467600"/>
              <a:gd name="connsiteY968" fmla="*/ 0 h 6858000"/>
              <a:gd name="connsiteX969" fmla="*/ 95283 w 7467600"/>
              <a:gd name="connsiteY969" fmla="*/ 0 h 6858000"/>
              <a:gd name="connsiteX970" fmla="*/ 300708 w 7467600"/>
              <a:gd name="connsiteY970" fmla="*/ 154571 h 6858000"/>
              <a:gd name="connsiteX971" fmla="*/ 530414 w 7467600"/>
              <a:gd name="connsiteY971" fmla="*/ 354673 h 6858000"/>
              <a:gd name="connsiteX972" fmla="*/ 333785 w 7467600"/>
              <a:gd name="connsiteY972" fmla="*/ 161564 h 6858000"/>
              <a:gd name="connsiteX973" fmla="*/ 147005 w 7467600"/>
              <a:gd name="connsiteY973" fmla="*/ 0 h 6858000"/>
              <a:gd name="connsiteX974" fmla="*/ 272509 w 7467600"/>
              <a:gd name="connsiteY974" fmla="*/ 0 h 6858000"/>
              <a:gd name="connsiteX975" fmla="*/ 326276 w 7467600"/>
              <a:gd name="connsiteY975" fmla="*/ 45847 h 6858000"/>
              <a:gd name="connsiteX976" fmla="*/ 823759 w 7467600"/>
              <a:gd name="connsiteY976" fmla="*/ 574145 h 6858000"/>
              <a:gd name="connsiteX977" fmla="*/ 811254 w 7467600"/>
              <a:gd name="connsiteY977" fmla="*/ 665546 h 6858000"/>
              <a:gd name="connsiteX978" fmla="*/ 154042 w 7467600"/>
              <a:gd name="connsiteY978" fmla="*/ 261522 h 6858000"/>
              <a:gd name="connsiteX979" fmla="*/ 13550 w 7467600"/>
              <a:gd name="connsiteY979" fmla="*/ 158423 h 6858000"/>
              <a:gd name="connsiteX980" fmla="*/ 0 w 7467600"/>
              <a:gd name="connsiteY980" fmla="*/ 146618 h 6858000"/>
              <a:gd name="connsiteX981" fmla="*/ 0 w 7467600"/>
              <a:gd name="connsiteY981" fmla="*/ 59161 h 6858000"/>
              <a:gd name="connsiteX982" fmla="*/ 45427 w 7467600"/>
              <a:gd name="connsiteY982" fmla="*/ 101078 h 6858000"/>
              <a:gd name="connsiteX983" fmla="*/ 630103 w 7467600"/>
              <a:gd name="connsiteY983" fmla="*/ 485885 h 6858000"/>
              <a:gd name="connsiteX984" fmla="*/ 532040 w 7467600"/>
              <a:gd name="connsiteY984" fmla="*/ 399359 h 6858000"/>
              <a:gd name="connsiteX985" fmla="*/ 517618 w 7467600"/>
              <a:gd name="connsiteY985" fmla="*/ 385726 h 6858000"/>
              <a:gd name="connsiteX986" fmla="*/ 285074 w 7467600"/>
              <a:gd name="connsiteY986" fmla="*/ 182755 h 6858000"/>
              <a:gd name="connsiteX987" fmla="*/ 43151 w 7467600"/>
              <a:gd name="connsiteY98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467600 w 7467600"/>
              <a:gd name="connsiteY129" fmla="*/ 5142496 h 6858000"/>
              <a:gd name="connsiteX130" fmla="*/ 7312201 w 7467600"/>
              <a:gd name="connsiteY130" fmla="*/ 5128278 h 6858000"/>
              <a:gd name="connsiteX131" fmla="*/ 1903353 w 7467600"/>
              <a:gd name="connsiteY131" fmla="*/ 5044827 h 6858000"/>
              <a:gd name="connsiteX132" fmla="*/ 1936931 w 7467600"/>
              <a:gd name="connsiteY132" fmla="*/ 5093954 h 6858000"/>
              <a:gd name="connsiteX133" fmla="*/ 2195868 w 7467600"/>
              <a:gd name="connsiteY133" fmla="*/ 5396574 h 6858000"/>
              <a:gd name="connsiteX134" fmla="*/ 2088852 w 7467600"/>
              <a:gd name="connsiteY134" fmla="*/ 5166123 h 6858000"/>
              <a:gd name="connsiteX135" fmla="*/ 1958241 w 7467600"/>
              <a:gd name="connsiteY135" fmla="*/ 5067955 h 6858000"/>
              <a:gd name="connsiteX136" fmla="*/ 1903353 w 7467600"/>
              <a:gd name="connsiteY136" fmla="*/ 5044827 h 6858000"/>
              <a:gd name="connsiteX137" fmla="*/ 1979378 w 7467600"/>
              <a:gd name="connsiteY137" fmla="*/ 4769504 h 6858000"/>
              <a:gd name="connsiteX138" fmla="*/ 2882120 w 7467600"/>
              <a:gd name="connsiteY138" fmla="*/ 5064547 h 6858000"/>
              <a:gd name="connsiteX139" fmla="*/ 2793103 w 7467600"/>
              <a:gd name="connsiteY139" fmla="*/ 5039699 h 6858000"/>
              <a:gd name="connsiteX140" fmla="*/ 2770041 w 7467600"/>
              <a:gd name="connsiteY140" fmla="*/ 5033634 h 6858000"/>
              <a:gd name="connsiteX141" fmla="*/ 1979378 w 7467600"/>
              <a:gd name="connsiteY141" fmla="*/ 4769504 h 6858000"/>
              <a:gd name="connsiteX142" fmla="*/ 1927410 w 7467600"/>
              <a:gd name="connsiteY142" fmla="*/ 4716164 h 6858000"/>
              <a:gd name="connsiteX143" fmla="*/ 1959587 w 7467600"/>
              <a:gd name="connsiteY143" fmla="*/ 4728849 h 6858000"/>
              <a:gd name="connsiteX144" fmla="*/ 2777707 w 7467600"/>
              <a:gd name="connsiteY144" fmla="*/ 5003991 h 6858000"/>
              <a:gd name="connsiteX145" fmla="*/ 2800768 w 7467600"/>
              <a:gd name="connsiteY145" fmla="*/ 5010056 h 6858000"/>
              <a:gd name="connsiteX146" fmla="*/ 2879408 w 7467600"/>
              <a:gd name="connsiteY146" fmla="*/ 5031590 h 6858000"/>
              <a:gd name="connsiteX147" fmla="*/ 2862295 w 7467600"/>
              <a:gd name="connsiteY147" fmla="*/ 5022958 h 6858000"/>
              <a:gd name="connsiteX148" fmla="*/ 2813343 w 7467600"/>
              <a:gd name="connsiteY148" fmla="*/ 4998369 h 6858000"/>
              <a:gd name="connsiteX149" fmla="*/ 2646245 w 7467600"/>
              <a:gd name="connsiteY149" fmla="*/ 4930999 h 6858000"/>
              <a:gd name="connsiteX150" fmla="*/ 1999243 w 7467600"/>
              <a:gd name="connsiteY150" fmla="*/ 4730524 h 6858000"/>
              <a:gd name="connsiteX151" fmla="*/ 1979527 w 7467600"/>
              <a:gd name="connsiteY151" fmla="*/ 4726651 h 6858000"/>
              <a:gd name="connsiteX152" fmla="*/ 1927410 w 7467600"/>
              <a:gd name="connsiteY152" fmla="*/ 4716164 h 6858000"/>
              <a:gd name="connsiteX153" fmla="*/ 1997014 w 7467600"/>
              <a:gd name="connsiteY153" fmla="*/ 4698007 h 6858000"/>
              <a:gd name="connsiteX154" fmla="*/ 2005458 w 7467600"/>
              <a:gd name="connsiteY154" fmla="*/ 4699540 h 6858000"/>
              <a:gd name="connsiteX155" fmla="*/ 2657186 w 7467600"/>
              <a:gd name="connsiteY155" fmla="*/ 4901687 h 6858000"/>
              <a:gd name="connsiteX156" fmla="*/ 2826662 w 7467600"/>
              <a:gd name="connsiteY156" fmla="*/ 4970362 h 6858000"/>
              <a:gd name="connsiteX157" fmla="*/ 2876100 w 7467600"/>
              <a:gd name="connsiteY157" fmla="*/ 4995397 h 6858000"/>
              <a:gd name="connsiteX158" fmla="*/ 3042600 w 7467600"/>
              <a:gd name="connsiteY158" fmla="*/ 5059532 h 6858000"/>
              <a:gd name="connsiteX159" fmla="*/ 1997014 w 7467600"/>
              <a:gd name="connsiteY159" fmla="*/ 4698007 h 6858000"/>
              <a:gd name="connsiteX160" fmla="*/ 2305292 w 7467600"/>
              <a:gd name="connsiteY160" fmla="*/ 4219492 h 6858000"/>
              <a:gd name="connsiteX161" fmla="*/ 3360922 w 7467600"/>
              <a:gd name="connsiteY161" fmla="*/ 4529373 h 6858000"/>
              <a:gd name="connsiteX162" fmla="*/ 3492420 w 7467600"/>
              <a:gd name="connsiteY162" fmla="*/ 4510145 h 6858000"/>
              <a:gd name="connsiteX163" fmla="*/ 3364086 w 7467600"/>
              <a:gd name="connsiteY163" fmla="*/ 4480340 h 6858000"/>
              <a:gd name="connsiteX164" fmla="*/ 3225818 w 7467600"/>
              <a:gd name="connsiteY164" fmla="*/ 4411822 h 6858000"/>
              <a:gd name="connsiteX165" fmla="*/ 3129696 w 7467600"/>
              <a:gd name="connsiteY165" fmla="*/ 4360704 h 6858000"/>
              <a:gd name="connsiteX166" fmla="*/ 2814545 w 7467600"/>
              <a:gd name="connsiteY166" fmla="*/ 4282955 h 6858000"/>
              <a:gd name="connsiteX167" fmla="*/ 2305292 w 7467600"/>
              <a:gd name="connsiteY167" fmla="*/ 4219492 h 6858000"/>
              <a:gd name="connsiteX168" fmla="*/ 2626982 w 7467600"/>
              <a:gd name="connsiteY168" fmla="*/ 4206450 h 6858000"/>
              <a:gd name="connsiteX169" fmla="*/ 2490617 w 7467600"/>
              <a:gd name="connsiteY169" fmla="*/ 4206951 h 6858000"/>
              <a:gd name="connsiteX170" fmla="*/ 2819869 w 7467600"/>
              <a:gd name="connsiteY170" fmla="*/ 4252936 h 6858000"/>
              <a:gd name="connsiteX171" fmla="*/ 3143018 w 7467600"/>
              <a:gd name="connsiteY171" fmla="*/ 4332698 h 6858000"/>
              <a:gd name="connsiteX172" fmla="*/ 3241520 w 7467600"/>
              <a:gd name="connsiteY172" fmla="*/ 4385112 h 6858000"/>
              <a:gd name="connsiteX173" fmla="*/ 3374575 w 7467600"/>
              <a:gd name="connsiteY173" fmla="*/ 4451517 h 6858000"/>
              <a:gd name="connsiteX174" fmla="*/ 3505221 w 7467600"/>
              <a:gd name="connsiteY174" fmla="*/ 4480757 h 6858000"/>
              <a:gd name="connsiteX175" fmla="*/ 2626982 w 7467600"/>
              <a:gd name="connsiteY175" fmla="*/ 4206450 h 6858000"/>
              <a:gd name="connsiteX176" fmla="*/ 1310106 w 7467600"/>
              <a:gd name="connsiteY176" fmla="*/ 3943217 h 6858000"/>
              <a:gd name="connsiteX177" fmla="*/ 854994 w 7467600"/>
              <a:gd name="connsiteY177" fmla="*/ 4399136 h 6858000"/>
              <a:gd name="connsiteX178" fmla="*/ 742462 w 7467600"/>
              <a:gd name="connsiteY178" fmla="*/ 4594648 h 6858000"/>
              <a:gd name="connsiteX179" fmla="*/ 820602 w 7467600"/>
              <a:gd name="connsiteY179" fmla="*/ 4485915 h 6858000"/>
              <a:gd name="connsiteX180" fmla="*/ 878295 w 7467600"/>
              <a:gd name="connsiteY180" fmla="*/ 4403594 h 6858000"/>
              <a:gd name="connsiteX181" fmla="*/ 1240607 w 7467600"/>
              <a:gd name="connsiteY181" fmla="*/ 4010401 h 6858000"/>
              <a:gd name="connsiteX182" fmla="*/ 1310106 w 7467600"/>
              <a:gd name="connsiteY182" fmla="*/ 3943217 h 6858000"/>
              <a:gd name="connsiteX183" fmla="*/ 1423113 w 7467600"/>
              <a:gd name="connsiteY183" fmla="*/ 3874565 h 6858000"/>
              <a:gd name="connsiteX184" fmla="*/ 1260565 w 7467600"/>
              <a:gd name="connsiteY184" fmla="*/ 4031982 h 6858000"/>
              <a:gd name="connsiteX185" fmla="*/ 901900 w 7467600"/>
              <a:gd name="connsiteY185" fmla="*/ 4421236 h 6858000"/>
              <a:gd name="connsiteX186" fmla="*/ 845044 w 7467600"/>
              <a:gd name="connsiteY186" fmla="*/ 4502436 h 6858000"/>
              <a:gd name="connsiteX187" fmla="*/ 685926 w 7467600"/>
              <a:gd name="connsiteY187" fmla="*/ 4703069 h 6858000"/>
              <a:gd name="connsiteX188" fmla="*/ 684248 w 7467600"/>
              <a:gd name="connsiteY188" fmla="*/ 4706721 h 6858000"/>
              <a:gd name="connsiteX189" fmla="*/ 1423113 w 7467600"/>
              <a:gd name="connsiteY189" fmla="*/ 3874565 h 6858000"/>
              <a:gd name="connsiteX190" fmla="*/ 3316479 w 7467600"/>
              <a:gd name="connsiteY190" fmla="*/ 3872136 h 6858000"/>
              <a:gd name="connsiteX191" fmla="*/ 3546806 w 7467600"/>
              <a:gd name="connsiteY191" fmla="*/ 4356139 h 6858000"/>
              <a:gd name="connsiteX192" fmla="*/ 3364433 w 7467600"/>
              <a:gd name="connsiteY192" fmla="*/ 3953121 h 6858000"/>
              <a:gd name="connsiteX193" fmla="*/ 3316479 w 7467600"/>
              <a:gd name="connsiteY193" fmla="*/ 3872136 h 6858000"/>
              <a:gd name="connsiteX194" fmla="*/ 3291335 w 7467600"/>
              <a:gd name="connsiteY194" fmla="*/ 3767420 h 6858000"/>
              <a:gd name="connsiteX195" fmla="*/ 3390805 w 7467600"/>
              <a:gd name="connsiteY195" fmla="*/ 3937163 h 6858000"/>
              <a:gd name="connsiteX196" fmla="*/ 3579062 w 7467600"/>
              <a:gd name="connsiteY196" fmla="*/ 4359040 h 6858000"/>
              <a:gd name="connsiteX197" fmla="*/ 3467355 w 7467600"/>
              <a:gd name="connsiteY197" fmla="*/ 3988130 h 6858000"/>
              <a:gd name="connsiteX198" fmla="*/ 3310753 w 7467600"/>
              <a:gd name="connsiteY198" fmla="*/ 3787140 h 6858000"/>
              <a:gd name="connsiteX199" fmla="*/ 3291335 w 7467600"/>
              <a:gd name="connsiteY199" fmla="*/ 3767420 h 6858000"/>
              <a:gd name="connsiteX200" fmla="*/ 1635889 w 7467600"/>
              <a:gd name="connsiteY200" fmla="*/ 3709494 h 6858000"/>
              <a:gd name="connsiteX201" fmla="*/ 1634800 w 7467600"/>
              <a:gd name="connsiteY201" fmla="*/ 3731111 h 6858000"/>
              <a:gd name="connsiteX202" fmla="*/ 1635889 w 7467600"/>
              <a:gd name="connsiteY202" fmla="*/ 3709494 h 6858000"/>
              <a:gd name="connsiteX203" fmla="*/ 1510397 w 7467600"/>
              <a:gd name="connsiteY203" fmla="*/ 3684705 h 6858000"/>
              <a:gd name="connsiteX204" fmla="*/ 1146550 w 7467600"/>
              <a:gd name="connsiteY204" fmla="*/ 3802012 h 6858000"/>
              <a:gd name="connsiteX205" fmla="*/ 698834 w 7467600"/>
              <a:gd name="connsiteY205" fmla="*/ 3952272 h 6858000"/>
              <a:gd name="connsiteX206" fmla="*/ 34256 w 7467600"/>
              <a:gd name="connsiteY206" fmla="*/ 4347603 h 6858000"/>
              <a:gd name="connsiteX207" fmla="*/ 527241 w 7467600"/>
              <a:gd name="connsiteY207" fmla="*/ 4065078 h 6858000"/>
              <a:gd name="connsiteX208" fmla="*/ 1510397 w 7467600"/>
              <a:gd name="connsiteY208" fmla="*/ 3684705 h 6858000"/>
              <a:gd name="connsiteX209" fmla="*/ 1313114 w 7467600"/>
              <a:gd name="connsiteY209" fmla="*/ 3655216 h 6858000"/>
              <a:gd name="connsiteX210" fmla="*/ 1109304 w 7467600"/>
              <a:gd name="connsiteY210" fmla="*/ 3669030 h 6858000"/>
              <a:gd name="connsiteX211" fmla="*/ 8129 w 7467600"/>
              <a:gd name="connsiteY211" fmla="*/ 4330519 h 6858000"/>
              <a:gd name="connsiteX212" fmla="*/ 687572 w 7467600"/>
              <a:gd name="connsiteY212" fmla="*/ 3925629 h 6858000"/>
              <a:gd name="connsiteX213" fmla="*/ 1138365 w 7467600"/>
              <a:gd name="connsiteY213" fmla="*/ 3774515 h 6858000"/>
              <a:gd name="connsiteX214" fmla="*/ 1505579 w 7467600"/>
              <a:gd name="connsiteY214" fmla="*/ 3655526 h 6858000"/>
              <a:gd name="connsiteX215" fmla="*/ 1313114 w 7467600"/>
              <a:gd name="connsiteY215" fmla="*/ 3655216 h 6858000"/>
              <a:gd name="connsiteX216" fmla="*/ 3655073 w 7467600"/>
              <a:gd name="connsiteY216" fmla="*/ 3650884 h 6858000"/>
              <a:gd name="connsiteX217" fmla="*/ 3989938 w 7467600"/>
              <a:gd name="connsiteY217" fmla="*/ 3991685 h 6858000"/>
              <a:gd name="connsiteX218" fmla="*/ 4393907 w 7467600"/>
              <a:gd name="connsiteY218" fmla="*/ 4261258 h 6858000"/>
              <a:gd name="connsiteX219" fmla="*/ 4648051 w 7467600"/>
              <a:gd name="connsiteY219" fmla="*/ 4374051 h 6858000"/>
              <a:gd name="connsiteX220" fmla="*/ 4383389 w 7467600"/>
              <a:gd name="connsiteY220" fmla="*/ 4184369 h 6858000"/>
              <a:gd name="connsiteX221" fmla="*/ 4165508 w 7467600"/>
              <a:gd name="connsiteY221" fmla="*/ 4035196 h 6858000"/>
              <a:gd name="connsiteX222" fmla="*/ 4068162 w 7467600"/>
              <a:gd name="connsiteY222" fmla="*/ 3953394 h 6858000"/>
              <a:gd name="connsiteX223" fmla="*/ 3981416 w 7467600"/>
              <a:gd name="connsiteY223" fmla="*/ 3880482 h 6858000"/>
              <a:gd name="connsiteX224" fmla="*/ 3800147 w 7467600"/>
              <a:gd name="connsiteY224" fmla="*/ 3749872 h 6858000"/>
              <a:gd name="connsiteX225" fmla="*/ 3655073 w 7467600"/>
              <a:gd name="connsiteY225" fmla="*/ 3650884 h 6858000"/>
              <a:gd name="connsiteX226" fmla="*/ 3670252 w 7467600"/>
              <a:gd name="connsiteY226" fmla="*/ 3622798 h 6858000"/>
              <a:gd name="connsiteX227" fmla="*/ 3817258 w 7467600"/>
              <a:gd name="connsiteY227" fmla="*/ 3723577 h 6858000"/>
              <a:gd name="connsiteX228" fmla="*/ 4000461 w 7467600"/>
              <a:gd name="connsiteY228" fmla="*/ 3855966 h 6858000"/>
              <a:gd name="connsiteX229" fmla="*/ 4088180 w 7467600"/>
              <a:gd name="connsiteY229" fmla="*/ 3929774 h 6858000"/>
              <a:gd name="connsiteX230" fmla="*/ 4184555 w 7467600"/>
              <a:gd name="connsiteY230" fmla="*/ 4010683 h 6858000"/>
              <a:gd name="connsiteX231" fmla="*/ 4399563 w 7467600"/>
              <a:gd name="connsiteY231" fmla="*/ 4158106 h 6858000"/>
              <a:gd name="connsiteX232" fmla="*/ 4684469 w 7467600"/>
              <a:gd name="connsiteY232" fmla="*/ 4364680 h 6858000"/>
              <a:gd name="connsiteX233" fmla="*/ 4690271 w 7467600"/>
              <a:gd name="connsiteY233" fmla="*/ 4370034 h 6858000"/>
              <a:gd name="connsiteX234" fmla="*/ 4136093 w 7467600"/>
              <a:gd name="connsiteY234" fmla="*/ 3858466 h 6858000"/>
              <a:gd name="connsiteX235" fmla="*/ 3670252 w 7467600"/>
              <a:gd name="connsiteY235" fmla="*/ 3622798 h 6858000"/>
              <a:gd name="connsiteX236" fmla="*/ 4440129 w 7467600"/>
              <a:gd name="connsiteY236" fmla="*/ 3448571 h 6858000"/>
              <a:gd name="connsiteX237" fmla="*/ 4856525 w 7467600"/>
              <a:gd name="connsiteY237" fmla="*/ 3915351 h 6858000"/>
              <a:gd name="connsiteX238" fmla="*/ 5059055 w 7467600"/>
              <a:gd name="connsiteY238" fmla="*/ 4108918 h 6858000"/>
              <a:gd name="connsiteX239" fmla="*/ 5290070 w 7467600"/>
              <a:gd name="connsiteY239" fmla="*/ 4263619 h 6858000"/>
              <a:gd name="connsiteX240" fmla="*/ 4834991 w 7467600"/>
              <a:gd name="connsiteY240" fmla="*/ 3830985 h 6858000"/>
              <a:gd name="connsiteX241" fmla="*/ 4440129 w 7467600"/>
              <a:gd name="connsiteY241" fmla="*/ 3448571 h 6858000"/>
              <a:gd name="connsiteX242" fmla="*/ 4441737 w 7467600"/>
              <a:gd name="connsiteY242" fmla="*/ 3399734 h 6858000"/>
              <a:gd name="connsiteX243" fmla="*/ 4431236 w 7467600"/>
              <a:gd name="connsiteY243" fmla="*/ 3400954 h 6858000"/>
              <a:gd name="connsiteX244" fmla="*/ 4557150 w 7467600"/>
              <a:gd name="connsiteY244" fmla="*/ 3510023 h 6858000"/>
              <a:gd name="connsiteX245" fmla="*/ 4856936 w 7467600"/>
              <a:gd name="connsiteY245" fmla="*/ 3809146 h 6858000"/>
              <a:gd name="connsiteX246" fmla="*/ 5111996 w 7467600"/>
              <a:gd name="connsiteY246" fmla="*/ 4065759 h 6858000"/>
              <a:gd name="connsiteX247" fmla="*/ 5388878 w 7467600"/>
              <a:gd name="connsiteY247" fmla="*/ 4300185 h 6858000"/>
              <a:gd name="connsiteX248" fmla="*/ 5425556 w 7467600"/>
              <a:gd name="connsiteY248" fmla="*/ 4308967 h 6858000"/>
              <a:gd name="connsiteX249" fmla="*/ 4943646 w 7467600"/>
              <a:gd name="connsiteY249" fmla="*/ 3822916 h 6858000"/>
              <a:gd name="connsiteX250" fmla="*/ 4594837 w 7467600"/>
              <a:gd name="connsiteY250" fmla="*/ 3532274 h 6858000"/>
              <a:gd name="connsiteX251" fmla="*/ 4441737 w 7467600"/>
              <a:gd name="connsiteY251" fmla="*/ 3399734 h 6858000"/>
              <a:gd name="connsiteX252" fmla="*/ 5425834 w 7467600"/>
              <a:gd name="connsiteY252" fmla="*/ 3162785 h 6858000"/>
              <a:gd name="connsiteX253" fmla="*/ 5401644 w 7467600"/>
              <a:gd name="connsiteY253" fmla="*/ 3617847 h 6858000"/>
              <a:gd name="connsiteX254" fmla="*/ 5467256 w 7467600"/>
              <a:gd name="connsiteY254" fmla="*/ 4175494 h 6858000"/>
              <a:gd name="connsiteX255" fmla="*/ 5448069 w 7467600"/>
              <a:gd name="connsiteY255" fmla="*/ 3567554 h 6858000"/>
              <a:gd name="connsiteX256" fmla="*/ 5425834 w 7467600"/>
              <a:gd name="connsiteY256" fmla="*/ 3162785 h 6858000"/>
              <a:gd name="connsiteX257" fmla="*/ 1318687 w 7467600"/>
              <a:gd name="connsiteY257" fmla="*/ 3113840 h 6858000"/>
              <a:gd name="connsiteX258" fmla="*/ 1066793 w 7467600"/>
              <a:gd name="connsiteY258" fmla="*/ 3212171 h 6858000"/>
              <a:gd name="connsiteX259" fmla="*/ 993319 w 7467600"/>
              <a:gd name="connsiteY259" fmla="*/ 3247648 h 6858000"/>
              <a:gd name="connsiteX260" fmla="*/ 853081 w 7467600"/>
              <a:gd name="connsiteY260" fmla="*/ 3312410 h 6858000"/>
              <a:gd name="connsiteX261" fmla="*/ 805957 w 7467600"/>
              <a:gd name="connsiteY261" fmla="*/ 3330443 h 6858000"/>
              <a:gd name="connsiteX262" fmla="*/ 1318687 w 7467600"/>
              <a:gd name="connsiteY262" fmla="*/ 3113840 h 6858000"/>
              <a:gd name="connsiteX263" fmla="*/ 5453702 w 7467600"/>
              <a:gd name="connsiteY263" fmla="*/ 3090882 h 6858000"/>
              <a:gd name="connsiteX264" fmla="*/ 5480135 w 7467600"/>
              <a:gd name="connsiteY264" fmla="*/ 3565802 h 6858000"/>
              <a:gd name="connsiteX265" fmla="*/ 5499023 w 7467600"/>
              <a:gd name="connsiteY265" fmla="*/ 4166310 h 6858000"/>
              <a:gd name="connsiteX266" fmla="*/ 5547022 w 7467600"/>
              <a:gd name="connsiteY266" fmla="*/ 3607838 h 6858000"/>
              <a:gd name="connsiteX267" fmla="*/ 5515964 w 7467600"/>
              <a:gd name="connsiteY267" fmla="*/ 3378541 h 6858000"/>
              <a:gd name="connsiteX268" fmla="*/ 5453702 w 7467600"/>
              <a:gd name="connsiteY268" fmla="*/ 3090882 h 6858000"/>
              <a:gd name="connsiteX269" fmla="*/ 1238695 w 7467600"/>
              <a:gd name="connsiteY269" fmla="*/ 3076820 h 6858000"/>
              <a:gd name="connsiteX270" fmla="*/ 716371 w 7467600"/>
              <a:gd name="connsiteY270" fmla="*/ 3293249 h 6858000"/>
              <a:gd name="connsiteX271" fmla="*/ 579522 w 7467600"/>
              <a:gd name="connsiteY271" fmla="*/ 3371759 h 6858000"/>
              <a:gd name="connsiteX272" fmla="*/ 600288 w 7467600"/>
              <a:gd name="connsiteY272" fmla="*/ 3365555 h 6858000"/>
              <a:gd name="connsiteX273" fmla="*/ 840692 w 7467600"/>
              <a:gd name="connsiteY273" fmla="*/ 3284921 h 6858000"/>
              <a:gd name="connsiteX274" fmla="*/ 979248 w 7467600"/>
              <a:gd name="connsiteY274" fmla="*/ 3221003 h 6858000"/>
              <a:gd name="connsiteX275" fmla="*/ 1053282 w 7467600"/>
              <a:gd name="connsiteY275" fmla="*/ 3185247 h 6858000"/>
              <a:gd name="connsiteX276" fmla="*/ 1320603 w 7467600"/>
              <a:gd name="connsiteY276" fmla="*/ 3081281 h 6858000"/>
              <a:gd name="connsiteX277" fmla="*/ 1238695 w 7467600"/>
              <a:gd name="connsiteY277" fmla="*/ 3076820 h 6858000"/>
              <a:gd name="connsiteX278" fmla="*/ 5425627 w 7467600"/>
              <a:gd name="connsiteY278" fmla="*/ 2954192 h 6858000"/>
              <a:gd name="connsiteX279" fmla="*/ 5470770 w 7467600"/>
              <a:gd name="connsiteY279" fmla="*/ 3005435 h 6858000"/>
              <a:gd name="connsiteX280" fmla="*/ 5519779 w 7467600"/>
              <a:gd name="connsiteY280" fmla="*/ 4359223 h 6858000"/>
              <a:gd name="connsiteX281" fmla="*/ 5520293 w 7467600"/>
              <a:gd name="connsiteY281" fmla="*/ 4360602 h 6858000"/>
              <a:gd name="connsiteX282" fmla="*/ 5767221 w 7467600"/>
              <a:gd name="connsiteY282" fmla="*/ 4665564 h 6858000"/>
              <a:gd name="connsiteX283" fmla="*/ 6937169 w 7467600"/>
              <a:gd name="connsiteY283" fmla="*/ 4815941 h 6858000"/>
              <a:gd name="connsiteX284" fmla="*/ 6953922 w 7467600"/>
              <a:gd name="connsiteY284" fmla="*/ 4890068 h 6858000"/>
              <a:gd name="connsiteX285" fmla="*/ 6071359 w 7467600"/>
              <a:gd name="connsiteY285" fmla="*/ 4770770 h 6858000"/>
              <a:gd name="connsiteX286" fmla="*/ 6038839 w 7467600"/>
              <a:gd name="connsiteY286" fmla="*/ 4764474 h 6858000"/>
              <a:gd name="connsiteX287" fmla="*/ 6038706 w 7467600"/>
              <a:gd name="connsiteY287" fmla="*/ 4763847 h 6858000"/>
              <a:gd name="connsiteX288" fmla="*/ 6037784 w 7467600"/>
              <a:gd name="connsiteY288" fmla="*/ 4764270 h 6858000"/>
              <a:gd name="connsiteX289" fmla="*/ 6038839 w 7467600"/>
              <a:gd name="connsiteY289" fmla="*/ 4764474 h 6858000"/>
              <a:gd name="connsiteX290" fmla="*/ 6040338 w 7467600"/>
              <a:gd name="connsiteY290" fmla="*/ 4771418 h 6858000"/>
              <a:gd name="connsiteX291" fmla="*/ 6024488 w 7467600"/>
              <a:gd name="connsiteY291" fmla="*/ 4809903 h 6858000"/>
              <a:gd name="connsiteX292" fmla="*/ 5599771 w 7467600"/>
              <a:gd name="connsiteY292" fmla="*/ 5509652 h 6858000"/>
              <a:gd name="connsiteX293" fmla="*/ 5548843 w 7467600"/>
              <a:gd name="connsiteY293" fmla="*/ 5563845 h 6858000"/>
              <a:gd name="connsiteX294" fmla="*/ 5940952 w 7467600"/>
              <a:gd name="connsiteY294" fmla="*/ 6250028 h 6858000"/>
              <a:gd name="connsiteX295" fmla="*/ 6043441 w 7467600"/>
              <a:gd name="connsiteY295" fmla="*/ 6665847 h 6858000"/>
              <a:gd name="connsiteX296" fmla="*/ 6093432 w 7467600"/>
              <a:gd name="connsiteY296" fmla="*/ 6858000 h 6858000"/>
              <a:gd name="connsiteX297" fmla="*/ 6034344 w 7467600"/>
              <a:gd name="connsiteY297" fmla="*/ 6858000 h 6858000"/>
              <a:gd name="connsiteX298" fmla="*/ 6026679 w 7467600"/>
              <a:gd name="connsiteY298" fmla="*/ 6836959 h 6858000"/>
              <a:gd name="connsiteX299" fmla="*/ 5800441 w 7467600"/>
              <a:gd name="connsiteY299" fmla="*/ 6335286 h 6858000"/>
              <a:gd name="connsiteX300" fmla="*/ 5526562 w 7467600"/>
              <a:gd name="connsiteY300" fmla="*/ 5705388 h 6858000"/>
              <a:gd name="connsiteX301" fmla="*/ 5519640 w 7467600"/>
              <a:gd name="connsiteY301" fmla="*/ 5683774 h 6858000"/>
              <a:gd name="connsiteX302" fmla="*/ 5844559 w 7467600"/>
              <a:gd name="connsiteY302" fmla="*/ 6553349 h 6858000"/>
              <a:gd name="connsiteX303" fmla="*/ 5975994 w 7467600"/>
              <a:gd name="connsiteY303" fmla="*/ 6858000 h 6858000"/>
              <a:gd name="connsiteX304" fmla="*/ 5898547 w 7467600"/>
              <a:gd name="connsiteY304" fmla="*/ 6858000 h 6858000"/>
              <a:gd name="connsiteX305" fmla="*/ 5682041 w 7467600"/>
              <a:gd name="connsiteY305" fmla="*/ 6355860 h 6858000"/>
              <a:gd name="connsiteX306" fmla="*/ 5461758 w 7467600"/>
              <a:gd name="connsiteY306" fmla="*/ 5820220 h 6858000"/>
              <a:gd name="connsiteX307" fmla="*/ 5237282 w 7467600"/>
              <a:gd name="connsiteY307" fmla="*/ 6579086 h 6858000"/>
              <a:gd name="connsiteX308" fmla="*/ 5115009 w 7467600"/>
              <a:gd name="connsiteY308" fmla="*/ 6858000 h 6858000"/>
              <a:gd name="connsiteX309" fmla="*/ 5028074 w 7467600"/>
              <a:gd name="connsiteY309" fmla="*/ 6858000 h 6858000"/>
              <a:gd name="connsiteX310" fmla="*/ 5079508 w 7467600"/>
              <a:gd name="connsiteY310" fmla="*/ 6749074 h 6858000"/>
              <a:gd name="connsiteX311" fmla="*/ 5371846 w 7467600"/>
              <a:gd name="connsiteY311" fmla="*/ 5924413 h 6858000"/>
              <a:gd name="connsiteX312" fmla="*/ 5270512 w 7467600"/>
              <a:gd name="connsiteY312" fmla="*/ 6138975 h 6858000"/>
              <a:gd name="connsiteX313" fmla="*/ 5062409 w 7467600"/>
              <a:gd name="connsiteY313" fmla="*/ 6653544 h 6858000"/>
              <a:gd name="connsiteX314" fmla="*/ 5036628 w 7467600"/>
              <a:gd name="connsiteY314" fmla="*/ 6754247 h 6858000"/>
              <a:gd name="connsiteX315" fmla="*/ 5009112 w 7467600"/>
              <a:gd name="connsiteY315" fmla="*/ 6858000 h 6858000"/>
              <a:gd name="connsiteX316" fmla="*/ 4976679 w 7467600"/>
              <a:gd name="connsiteY316" fmla="*/ 6858000 h 6858000"/>
              <a:gd name="connsiteX317" fmla="*/ 5006537 w 7467600"/>
              <a:gd name="connsiteY317" fmla="*/ 6747068 h 6858000"/>
              <a:gd name="connsiteX318" fmla="*/ 5032723 w 7467600"/>
              <a:gd name="connsiteY318" fmla="*/ 6644957 h 6858000"/>
              <a:gd name="connsiteX319" fmla="*/ 5242949 w 7467600"/>
              <a:gd name="connsiteY319" fmla="*/ 6125175 h 6858000"/>
              <a:gd name="connsiteX320" fmla="*/ 5286321 w 7467600"/>
              <a:gd name="connsiteY320" fmla="*/ 6033555 h 6858000"/>
              <a:gd name="connsiteX321" fmla="*/ 5008210 w 7467600"/>
              <a:gd name="connsiteY321" fmla="*/ 6649194 h 6858000"/>
              <a:gd name="connsiteX322" fmla="*/ 4986321 w 7467600"/>
              <a:gd name="connsiteY322" fmla="*/ 6765687 h 6858000"/>
              <a:gd name="connsiteX323" fmla="*/ 4973474 w 7467600"/>
              <a:gd name="connsiteY323" fmla="*/ 6858000 h 6858000"/>
              <a:gd name="connsiteX324" fmla="*/ 4907178 w 7467600"/>
              <a:gd name="connsiteY324" fmla="*/ 6858000 h 6858000"/>
              <a:gd name="connsiteX325" fmla="*/ 4910810 w 7467600"/>
              <a:gd name="connsiteY325" fmla="*/ 6829660 h 6858000"/>
              <a:gd name="connsiteX326" fmla="*/ 4987461 w 7467600"/>
              <a:gd name="connsiteY326" fmla="*/ 6432994 h 6858000"/>
              <a:gd name="connsiteX327" fmla="*/ 5179262 w 7467600"/>
              <a:gd name="connsiteY327" fmla="*/ 6035044 h 6858000"/>
              <a:gd name="connsiteX328" fmla="*/ 4689678 w 7467600"/>
              <a:gd name="connsiteY328" fmla="*/ 6440241 h 6858000"/>
              <a:gd name="connsiteX329" fmla="*/ 4477543 w 7467600"/>
              <a:gd name="connsiteY329" fmla="*/ 6674836 h 6858000"/>
              <a:gd name="connsiteX330" fmla="*/ 4329957 w 7467600"/>
              <a:gd name="connsiteY330" fmla="*/ 6858000 h 6858000"/>
              <a:gd name="connsiteX331" fmla="*/ 4218595 w 7467600"/>
              <a:gd name="connsiteY331" fmla="*/ 6858000 h 6858000"/>
              <a:gd name="connsiteX332" fmla="*/ 4368888 w 7467600"/>
              <a:gd name="connsiteY332" fmla="*/ 6668412 h 6858000"/>
              <a:gd name="connsiteX333" fmla="*/ 4563091 w 7467600"/>
              <a:gd name="connsiteY333" fmla="*/ 6442508 h 6858000"/>
              <a:gd name="connsiteX334" fmla="*/ 5387324 w 7467600"/>
              <a:gd name="connsiteY334" fmla="*/ 5705830 h 6858000"/>
              <a:gd name="connsiteX335" fmla="*/ 5073620 w 7467600"/>
              <a:gd name="connsiteY335" fmla="*/ 5955437 h 6858000"/>
              <a:gd name="connsiteX336" fmla="*/ 4689789 w 7467600"/>
              <a:gd name="connsiteY336" fmla="*/ 6268382 h 6858000"/>
              <a:gd name="connsiteX337" fmla="*/ 4418722 w 7467600"/>
              <a:gd name="connsiteY337" fmla="*/ 6570886 h 6858000"/>
              <a:gd name="connsiteX338" fmla="*/ 4214944 w 7467600"/>
              <a:gd name="connsiteY338" fmla="*/ 6858000 h 6858000"/>
              <a:gd name="connsiteX339" fmla="*/ 4177898 w 7467600"/>
              <a:gd name="connsiteY339" fmla="*/ 6858000 h 6858000"/>
              <a:gd name="connsiteX340" fmla="*/ 4391597 w 7467600"/>
              <a:gd name="connsiteY340" fmla="*/ 6556370 h 6858000"/>
              <a:gd name="connsiteX341" fmla="*/ 4668889 w 7467600"/>
              <a:gd name="connsiteY341" fmla="*/ 6246399 h 6858000"/>
              <a:gd name="connsiteX342" fmla="*/ 5055427 w 7467600"/>
              <a:gd name="connsiteY342" fmla="*/ 5931476 h 6858000"/>
              <a:gd name="connsiteX343" fmla="*/ 5371814 w 7467600"/>
              <a:gd name="connsiteY343" fmla="*/ 5678975 h 6858000"/>
              <a:gd name="connsiteX344" fmla="*/ 4987918 w 7467600"/>
              <a:gd name="connsiteY344" fmla="*/ 5838701 h 6858000"/>
              <a:gd name="connsiteX345" fmla="*/ 4317146 w 7467600"/>
              <a:gd name="connsiteY345" fmla="*/ 6587716 h 6858000"/>
              <a:gd name="connsiteX346" fmla="*/ 4171627 w 7467600"/>
              <a:gd name="connsiteY346" fmla="*/ 6858000 h 6858000"/>
              <a:gd name="connsiteX347" fmla="*/ 4081585 w 7467600"/>
              <a:gd name="connsiteY347" fmla="*/ 6858000 h 6858000"/>
              <a:gd name="connsiteX348" fmla="*/ 4238603 w 7467600"/>
              <a:gd name="connsiteY348" fmla="*/ 6559341 h 6858000"/>
              <a:gd name="connsiteX349" fmla="*/ 4778333 w 7467600"/>
              <a:gd name="connsiteY349" fmla="*/ 5873626 h 6858000"/>
              <a:gd name="connsiteX350" fmla="*/ 5414185 w 7467600"/>
              <a:gd name="connsiteY350" fmla="*/ 5573882 h 6858000"/>
              <a:gd name="connsiteX351" fmla="*/ 5959648 w 7467600"/>
              <a:gd name="connsiteY351" fmla="*/ 4760797 h 6858000"/>
              <a:gd name="connsiteX352" fmla="*/ 5355019 w 7467600"/>
              <a:gd name="connsiteY352" fmla="*/ 4734672 h 6858000"/>
              <a:gd name="connsiteX353" fmla="*/ 5083565 w 7467600"/>
              <a:gd name="connsiteY353" fmla="*/ 5179121 h 6858000"/>
              <a:gd name="connsiteX354" fmla="*/ 4713577 w 7467600"/>
              <a:gd name="connsiteY354" fmla="*/ 5616803 h 6858000"/>
              <a:gd name="connsiteX355" fmla="*/ 3989559 w 7467600"/>
              <a:gd name="connsiteY355" fmla="*/ 6145945 h 6858000"/>
              <a:gd name="connsiteX356" fmla="*/ 3939824 w 7467600"/>
              <a:gd name="connsiteY356" fmla="*/ 6066900 h 6858000"/>
              <a:gd name="connsiteX357" fmla="*/ 4584537 w 7467600"/>
              <a:gd name="connsiteY357" fmla="*/ 5324826 h 6858000"/>
              <a:gd name="connsiteX358" fmla="*/ 5037105 w 7467600"/>
              <a:gd name="connsiteY358" fmla="*/ 5088765 h 6858000"/>
              <a:gd name="connsiteX359" fmla="*/ 5039930 w 7467600"/>
              <a:gd name="connsiteY359" fmla="*/ 5089585 h 6858000"/>
              <a:gd name="connsiteX360" fmla="*/ 5263764 w 7467600"/>
              <a:gd name="connsiteY360" fmla="*/ 4735525 h 6858000"/>
              <a:gd name="connsiteX361" fmla="*/ 4086300 w 7467600"/>
              <a:gd name="connsiteY361" fmla="*/ 4884599 h 6858000"/>
              <a:gd name="connsiteX362" fmla="*/ 4085485 w 7467600"/>
              <a:gd name="connsiteY362" fmla="*/ 4899070 h 6858000"/>
              <a:gd name="connsiteX363" fmla="*/ 3871915 w 7467600"/>
              <a:gd name="connsiteY363" fmla="*/ 5253645 h 6858000"/>
              <a:gd name="connsiteX364" fmla="*/ 3799374 w 7467600"/>
              <a:gd name="connsiteY364" fmla="*/ 5466127 h 6858000"/>
              <a:gd name="connsiteX365" fmla="*/ 3498850 w 7467600"/>
              <a:gd name="connsiteY365" fmla="*/ 6661888 h 6858000"/>
              <a:gd name="connsiteX366" fmla="*/ 3399216 w 7467600"/>
              <a:gd name="connsiteY366" fmla="*/ 6858000 h 6858000"/>
              <a:gd name="connsiteX367" fmla="*/ 3303688 w 7467600"/>
              <a:gd name="connsiteY367" fmla="*/ 6858000 h 6858000"/>
              <a:gd name="connsiteX368" fmla="*/ 3391774 w 7467600"/>
              <a:gd name="connsiteY368" fmla="*/ 6697181 h 6858000"/>
              <a:gd name="connsiteX369" fmla="*/ 3735540 w 7467600"/>
              <a:gd name="connsiteY369" fmla="*/ 5546923 h 6858000"/>
              <a:gd name="connsiteX370" fmla="*/ 3729438 w 7467600"/>
              <a:gd name="connsiteY370" fmla="*/ 5569058 h 6858000"/>
              <a:gd name="connsiteX371" fmla="*/ 3707782 w 7467600"/>
              <a:gd name="connsiteY371" fmla="*/ 5644908 h 6858000"/>
              <a:gd name="connsiteX372" fmla="*/ 3583827 w 7467600"/>
              <a:gd name="connsiteY372" fmla="*/ 6039215 h 6858000"/>
              <a:gd name="connsiteX373" fmla="*/ 3547861 w 7467600"/>
              <a:gd name="connsiteY373" fmla="*/ 6129609 h 6858000"/>
              <a:gd name="connsiteX374" fmla="*/ 3490905 w 7467600"/>
              <a:gd name="connsiteY374" fmla="*/ 6277660 h 6858000"/>
              <a:gd name="connsiteX375" fmla="*/ 3455859 w 7467600"/>
              <a:gd name="connsiteY375" fmla="*/ 6391301 h 6858000"/>
              <a:gd name="connsiteX376" fmla="*/ 3429112 w 7467600"/>
              <a:gd name="connsiteY376" fmla="*/ 6479469 h 6858000"/>
              <a:gd name="connsiteX377" fmla="*/ 3304862 w 7467600"/>
              <a:gd name="connsiteY377" fmla="*/ 6796476 h 6858000"/>
              <a:gd name="connsiteX378" fmla="*/ 3276071 w 7467600"/>
              <a:gd name="connsiteY378" fmla="*/ 6858000 h 6858000"/>
              <a:gd name="connsiteX379" fmla="*/ 3240805 w 7467600"/>
              <a:gd name="connsiteY379" fmla="*/ 6858000 h 6858000"/>
              <a:gd name="connsiteX380" fmla="*/ 3275917 w 7467600"/>
              <a:gd name="connsiteY380" fmla="*/ 6783192 h 6858000"/>
              <a:gd name="connsiteX381" fmla="*/ 3399358 w 7467600"/>
              <a:gd name="connsiteY381" fmla="*/ 6469011 h 6858000"/>
              <a:gd name="connsiteX382" fmla="*/ 3425650 w 7467600"/>
              <a:gd name="connsiteY382" fmla="*/ 6381333 h 6858000"/>
              <a:gd name="connsiteX383" fmla="*/ 3460661 w 7467600"/>
              <a:gd name="connsiteY383" fmla="*/ 6266763 h 6858000"/>
              <a:gd name="connsiteX384" fmla="*/ 3518021 w 7467600"/>
              <a:gd name="connsiteY384" fmla="*/ 6117298 h 6858000"/>
              <a:gd name="connsiteX385" fmla="*/ 3554035 w 7467600"/>
              <a:gd name="connsiteY385" fmla="*/ 6027832 h 6858000"/>
              <a:gd name="connsiteX386" fmla="*/ 3677174 w 7467600"/>
              <a:gd name="connsiteY386" fmla="*/ 5636351 h 6858000"/>
              <a:gd name="connsiteX387" fmla="*/ 3698819 w 7467600"/>
              <a:gd name="connsiteY387" fmla="*/ 5560503 h 6858000"/>
              <a:gd name="connsiteX388" fmla="*/ 3702094 w 7467600"/>
              <a:gd name="connsiteY388" fmla="*/ 5549194 h 6858000"/>
              <a:gd name="connsiteX389" fmla="*/ 3398355 w 7467600"/>
              <a:gd name="connsiteY389" fmla="*/ 6094603 h 6858000"/>
              <a:gd name="connsiteX390" fmla="*/ 3193941 w 7467600"/>
              <a:gd name="connsiteY390" fmla="*/ 6798775 h 6858000"/>
              <a:gd name="connsiteX391" fmla="*/ 3184140 w 7467600"/>
              <a:gd name="connsiteY391" fmla="*/ 6858000 h 6858000"/>
              <a:gd name="connsiteX392" fmla="*/ 3099978 w 7467600"/>
              <a:gd name="connsiteY392" fmla="*/ 6858000 h 6858000"/>
              <a:gd name="connsiteX393" fmla="*/ 3101556 w 7467600"/>
              <a:gd name="connsiteY393" fmla="*/ 6843337 h 6858000"/>
              <a:gd name="connsiteX394" fmla="*/ 3370162 w 7467600"/>
              <a:gd name="connsiteY394" fmla="*/ 5785550 h 6858000"/>
              <a:gd name="connsiteX395" fmla="*/ 3746477 w 7467600"/>
              <a:gd name="connsiteY395" fmla="*/ 5377889 h 6858000"/>
              <a:gd name="connsiteX396" fmla="*/ 3863399 w 7467600"/>
              <a:gd name="connsiteY396" fmla="*/ 5087257 h 6858000"/>
              <a:gd name="connsiteX397" fmla="*/ 3968712 w 7467600"/>
              <a:gd name="connsiteY397" fmla="*/ 4913989 h 6858000"/>
              <a:gd name="connsiteX398" fmla="*/ 2792390 w 7467600"/>
              <a:gd name="connsiteY398" fmla="*/ 5382974 h 6858000"/>
              <a:gd name="connsiteX399" fmla="*/ 2714982 w 7467600"/>
              <a:gd name="connsiteY399" fmla="*/ 5427051 h 6858000"/>
              <a:gd name="connsiteX400" fmla="*/ 2813361 w 7467600"/>
              <a:gd name="connsiteY400" fmla="*/ 6023912 h 6858000"/>
              <a:gd name="connsiteX401" fmla="*/ 2688430 w 7467600"/>
              <a:gd name="connsiteY401" fmla="*/ 6801564 h 6858000"/>
              <a:gd name="connsiteX402" fmla="*/ 2629626 w 7467600"/>
              <a:gd name="connsiteY402" fmla="*/ 6763394 h 6858000"/>
              <a:gd name="connsiteX403" fmla="*/ 2565328 w 7467600"/>
              <a:gd name="connsiteY403" fmla="*/ 5516399 h 6858000"/>
              <a:gd name="connsiteX404" fmla="*/ 1922999 w 7467600"/>
              <a:gd name="connsiteY404" fmla="*/ 5980343 h 6858000"/>
              <a:gd name="connsiteX405" fmla="*/ 1950261 w 7467600"/>
              <a:gd name="connsiteY405" fmla="*/ 6405858 h 6858000"/>
              <a:gd name="connsiteX406" fmla="*/ 2365554 w 7467600"/>
              <a:gd name="connsiteY406" fmla="*/ 6759107 h 6858000"/>
              <a:gd name="connsiteX407" fmla="*/ 2424142 w 7467600"/>
              <a:gd name="connsiteY407" fmla="*/ 6858000 h 6858000"/>
              <a:gd name="connsiteX408" fmla="*/ 2395994 w 7467600"/>
              <a:gd name="connsiteY408" fmla="*/ 6858000 h 6858000"/>
              <a:gd name="connsiteX409" fmla="*/ 2392863 w 7467600"/>
              <a:gd name="connsiteY409" fmla="*/ 6852964 h 6858000"/>
              <a:gd name="connsiteX410" fmla="*/ 2017589 w 7467600"/>
              <a:gd name="connsiteY410" fmla="*/ 6493982 h 6858000"/>
              <a:gd name="connsiteX411" fmla="*/ 2147336 w 7467600"/>
              <a:gd name="connsiteY411" fmla="*/ 6594052 h 6858000"/>
              <a:gd name="connsiteX412" fmla="*/ 2207047 w 7467600"/>
              <a:gd name="connsiteY412" fmla="*/ 6654540 h 6858000"/>
              <a:gd name="connsiteX413" fmla="*/ 2299106 w 7467600"/>
              <a:gd name="connsiteY413" fmla="*/ 6778931 h 6858000"/>
              <a:gd name="connsiteX414" fmla="*/ 2314430 w 7467600"/>
              <a:gd name="connsiteY414" fmla="*/ 6801144 h 6858000"/>
              <a:gd name="connsiteX415" fmla="*/ 2352406 w 7467600"/>
              <a:gd name="connsiteY415" fmla="*/ 6858000 h 6858000"/>
              <a:gd name="connsiteX416" fmla="*/ 2314492 w 7467600"/>
              <a:gd name="connsiteY416" fmla="*/ 6858000 h 6858000"/>
              <a:gd name="connsiteX417" fmla="*/ 2288095 w 7467600"/>
              <a:gd name="connsiteY417" fmla="*/ 6818030 h 6858000"/>
              <a:gd name="connsiteX418" fmla="*/ 2272768 w 7467600"/>
              <a:gd name="connsiteY418" fmla="*/ 6795822 h 6858000"/>
              <a:gd name="connsiteX419" fmla="*/ 2182715 w 7467600"/>
              <a:gd name="connsiteY419" fmla="*/ 6675071 h 6858000"/>
              <a:gd name="connsiteX420" fmla="*/ 2032061 w 7467600"/>
              <a:gd name="connsiteY420" fmla="*/ 6541380 h 6858000"/>
              <a:gd name="connsiteX421" fmla="*/ 2257220 w 7467600"/>
              <a:gd name="connsiteY421" fmla="*/ 6826257 h 6858000"/>
              <a:gd name="connsiteX422" fmla="*/ 2281324 w 7467600"/>
              <a:gd name="connsiteY422" fmla="*/ 6858000 h 6858000"/>
              <a:gd name="connsiteX423" fmla="*/ 2242860 w 7467600"/>
              <a:gd name="connsiteY423" fmla="*/ 6858000 h 6858000"/>
              <a:gd name="connsiteX424" fmla="*/ 2232818 w 7467600"/>
              <a:gd name="connsiteY424" fmla="*/ 6844926 h 6858000"/>
              <a:gd name="connsiteX425" fmla="*/ 1990172 w 7467600"/>
              <a:gd name="connsiteY425" fmla="*/ 6542121 h 6858000"/>
              <a:gd name="connsiteX426" fmla="*/ 2124090 w 7467600"/>
              <a:gd name="connsiteY426" fmla="*/ 6761017 h 6858000"/>
              <a:gd name="connsiteX427" fmla="*/ 2200380 w 7467600"/>
              <a:gd name="connsiteY427" fmla="*/ 6858000 h 6858000"/>
              <a:gd name="connsiteX428" fmla="*/ 2147507 w 7467600"/>
              <a:gd name="connsiteY428" fmla="*/ 6858000 h 6858000"/>
              <a:gd name="connsiteX429" fmla="*/ 2070668 w 7467600"/>
              <a:gd name="connsiteY429" fmla="*/ 6761520 h 6858000"/>
              <a:gd name="connsiteX430" fmla="*/ 1975142 w 7467600"/>
              <a:gd name="connsiteY430" fmla="*/ 6585570 h 6858000"/>
              <a:gd name="connsiteX431" fmla="*/ 2050035 w 7467600"/>
              <a:gd name="connsiteY431" fmla="*/ 6813345 h 6858000"/>
              <a:gd name="connsiteX432" fmla="*/ 2063025 w 7467600"/>
              <a:gd name="connsiteY432" fmla="*/ 6858000 h 6858000"/>
              <a:gd name="connsiteX433" fmla="*/ 2021675 w 7467600"/>
              <a:gd name="connsiteY433" fmla="*/ 6858000 h 6858000"/>
              <a:gd name="connsiteX434" fmla="*/ 2019308 w 7467600"/>
              <a:gd name="connsiteY434" fmla="*/ 6847118 h 6858000"/>
              <a:gd name="connsiteX435" fmla="*/ 1938835 w 7467600"/>
              <a:gd name="connsiteY435" fmla="*/ 6551160 h 6858000"/>
              <a:gd name="connsiteX436" fmla="*/ 1953230 w 7467600"/>
              <a:gd name="connsiteY436" fmla="*/ 6759699 h 6858000"/>
              <a:gd name="connsiteX437" fmla="*/ 1956763 w 7467600"/>
              <a:gd name="connsiteY437" fmla="*/ 6778191 h 6858000"/>
              <a:gd name="connsiteX438" fmla="*/ 1967925 w 7467600"/>
              <a:gd name="connsiteY438" fmla="*/ 6858000 h 6858000"/>
              <a:gd name="connsiteX439" fmla="*/ 1936622 w 7467600"/>
              <a:gd name="connsiteY439" fmla="*/ 6858000 h 6858000"/>
              <a:gd name="connsiteX440" fmla="*/ 1926261 w 7467600"/>
              <a:gd name="connsiteY440" fmla="*/ 6784064 h 6858000"/>
              <a:gd name="connsiteX441" fmla="*/ 1922724 w 7467600"/>
              <a:gd name="connsiteY441" fmla="*/ 6765577 h 6858000"/>
              <a:gd name="connsiteX442" fmla="*/ 1904650 w 7467600"/>
              <a:gd name="connsiteY442" fmla="*/ 6639616 h 6858000"/>
              <a:gd name="connsiteX443" fmla="*/ 1885273 w 7467600"/>
              <a:gd name="connsiteY443" fmla="*/ 6858000 h 6858000"/>
              <a:gd name="connsiteX444" fmla="*/ 1854363 w 7467600"/>
              <a:gd name="connsiteY444" fmla="*/ 6858000 h 6858000"/>
              <a:gd name="connsiteX445" fmla="*/ 1880391 w 7467600"/>
              <a:gd name="connsiteY445" fmla="*/ 6603796 h 6858000"/>
              <a:gd name="connsiteX446" fmla="*/ 1818273 w 7467600"/>
              <a:gd name="connsiteY446" fmla="*/ 6715729 h 6858000"/>
              <a:gd name="connsiteX447" fmla="*/ 1794691 w 7467600"/>
              <a:gd name="connsiteY447" fmla="*/ 6843239 h 6858000"/>
              <a:gd name="connsiteX448" fmla="*/ 1794914 w 7467600"/>
              <a:gd name="connsiteY448" fmla="*/ 6858000 h 6858000"/>
              <a:gd name="connsiteX449" fmla="*/ 1746128 w 7467600"/>
              <a:gd name="connsiteY449" fmla="*/ 6858000 h 6858000"/>
              <a:gd name="connsiteX450" fmla="*/ 1753934 w 7467600"/>
              <a:gd name="connsiteY450" fmla="*/ 6724796 h 6858000"/>
              <a:gd name="connsiteX451" fmla="*/ 1792053 w 7467600"/>
              <a:gd name="connsiteY451" fmla="*/ 6572396 h 6858000"/>
              <a:gd name="connsiteX452" fmla="*/ 1862248 w 7467600"/>
              <a:gd name="connsiteY452" fmla="*/ 6266397 h 6858000"/>
              <a:gd name="connsiteX453" fmla="*/ 1862250 w 7467600"/>
              <a:gd name="connsiteY453" fmla="*/ 6033531 h 6858000"/>
              <a:gd name="connsiteX454" fmla="*/ 1211999 w 7467600"/>
              <a:gd name="connsiteY454" fmla="*/ 6683610 h 6858000"/>
              <a:gd name="connsiteX455" fmla="*/ 1213266 w 7467600"/>
              <a:gd name="connsiteY455" fmla="*/ 6691947 h 6858000"/>
              <a:gd name="connsiteX456" fmla="*/ 1203370 w 7467600"/>
              <a:gd name="connsiteY456" fmla="*/ 6850676 h 6858000"/>
              <a:gd name="connsiteX457" fmla="*/ 1203671 w 7467600"/>
              <a:gd name="connsiteY457" fmla="*/ 6858000 h 6858000"/>
              <a:gd name="connsiteX458" fmla="*/ 1143180 w 7467600"/>
              <a:gd name="connsiteY458" fmla="*/ 6858000 h 6858000"/>
              <a:gd name="connsiteX459" fmla="*/ 1142176 w 7467600"/>
              <a:gd name="connsiteY459" fmla="*/ 6766045 h 6858000"/>
              <a:gd name="connsiteX460" fmla="*/ 1067484 w 7467600"/>
              <a:gd name="connsiteY460" fmla="*/ 6858000 h 6858000"/>
              <a:gd name="connsiteX461" fmla="*/ 953928 w 7467600"/>
              <a:gd name="connsiteY461" fmla="*/ 6858000 h 6858000"/>
              <a:gd name="connsiteX462" fmla="*/ 959715 w 7467600"/>
              <a:gd name="connsiteY462" fmla="*/ 6850185 h 6858000"/>
              <a:gd name="connsiteX463" fmla="*/ 1483788 w 7467600"/>
              <a:gd name="connsiteY463" fmla="*/ 6259174 h 6858000"/>
              <a:gd name="connsiteX464" fmla="*/ 1100671 w 7467600"/>
              <a:gd name="connsiteY464" fmla="*/ 6252137 h 6858000"/>
              <a:gd name="connsiteX465" fmla="*/ 1090144 w 7467600"/>
              <a:gd name="connsiteY465" fmla="*/ 6256748 h 6858000"/>
              <a:gd name="connsiteX466" fmla="*/ 1095872 w 7467600"/>
              <a:gd name="connsiteY466" fmla="*/ 6271892 h 6858000"/>
              <a:gd name="connsiteX467" fmla="*/ 262785 w 7467600"/>
              <a:gd name="connsiteY467" fmla="*/ 6845450 h 6858000"/>
              <a:gd name="connsiteX468" fmla="*/ 209968 w 7467600"/>
              <a:gd name="connsiteY468" fmla="*/ 6770713 h 6858000"/>
              <a:gd name="connsiteX469" fmla="*/ 873460 w 7467600"/>
              <a:gd name="connsiteY469" fmla="*/ 6253768 h 6858000"/>
              <a:gd name="connsiteX470" fmla="*/ 192686 w 7467600"/>
              <a:gd name="connsiteY470" fmla="*/ 5849257 h 6858000"/>
              <a:gd name="connsiteX471" fmla="*/ 4696 w 7467600"/>
              <a:gd name="connsiteY471" fmla="*/ 5697668 h 6858000"/>
              <a:gd name="connsiteX472" fmla="*/ 0 w 7467600"/>
              <a:gd name="connsiteY472" fmla="*/ 5689984 h 6858000"/>
              <a:gd name="connsiteX473" fmla="*/ 0 w 7467600"/>
              <a:gd name="connsiteY473" fmla="*/ 5513472 h 6858000"/>
              <a:gd name="connsiteX474" fmla="*/ 174101 w 7467600"/>
              <a:gd name="connsiteY474" fmla="*/ 5620277 h 6858000"/>
              <a:gd name="connsiteX475" fmla="*/ 891800 w 7467600"/>
              <a:gd name="connsiteY475" fmla="*/ 6036935 h 6858000"/>
              <a:gd name="connsiteX476" fmla="*/ 1072219 w 7467600"/>
              <a:gd name="connsiteY476" fmla="*/ 6169443 h 6858000"/>
              <a:gd name="connsiteX477" fmla="*/ 1074117 w 7467600"/>
              <a:gd name="connsiteY477" fmla="*/ 6170301 h 6858000"/>
              <a:gd name="connsiteX478" fmla="*/ 1083114 w 7467600"/>
              <a:gd name="connsiteY478" fmla="*/ 6174131 h 6858000"/>
              <a:gd name="connsiteX479" fmla="*/ 1543010 w 7467600"/>
              <a:gd name="connsiteY479" fmla="*/ 6191140 h 6858000"/>
              <a:gd name="connsiteX480" fmla="*/ 1551080 w 7467600"/>
              <a:gd name="connsiteY480" fmla="*/ 6195006 h 6858000"/>
              <a:gd name="connsiteX481" fmla="*/ 2345443 w 7467600"/>
              <a:gd name="connsiteY481" fmla="*/ 5549882 h 6858000"/>
              <a:gd name="connsiteX482" fmla="*/ 1721499 w 7467600"/>
              <a:gd name="connsiteY482" fmla="*/ 5599969 h 6858000"/>
              <a:gd name="connsiteX483" fmla="*/ 767716 w 7467600"/>
              <a:gd name="connsiteY483" fmla="*/ 5472768 h 6858000"/>
              <a:gd name="connsiteX484" fmla="*/ 722147 w 7467600"/>
              <a:gd name="connsiteY484" fmla="*/ 5393091 h 6858000"/>
              <a:gd name="connsiteX485" fmla="*/ 1485552 w 7467600"/>
              <a:gd name="connsiteY485" fmla="*/ 5313202 h 6858000"/>
              <a:gd name="connsiteX486" fmla="*/ 2143004 w 7467600"/>
              <a:gd name="connsiteY486" fmla="*/ 5402420 h 6858000"/>
              <a:gd name="connsiteX487" fmla="*/ 1933391 w 7467600"/>
              <a:gd name="connsiteY487" fmla="*/ 5156971 h 6858000"/>
              <a:gd name="connsiteX488" fmla="*/ 1827118 w 7467600"/>
              <a:gd name="connsiteY488" fmla="*/ 4968410 h 6858000"/>
              <a:gd name="connsiteX489" fmla="*/ 1837349 w 7467600"/>
              <a:gd name="connsiteY489" fmla="*/ 4956357 h 6858000"/>
              <a:gd name="connsiteX490" fmla="*/ 2162835 w 7467600"/>
              <a:gd name="connsiteY490" fmla="*/ 5187853 h 6858000"/>
              <a:gd name="connsiteX491" fmla="*/ 2257167 w 7467600"/>
              <a:gd name="connsiteY491" fmla="*/ 5462123 h 6858000"/>
              <a:gd name="connsiteX492" fmla="*/ 2261598 w 7467600"/>
              <a:gd name="connsiteY492" fmla="*/ 5467998 h 6858000"/>
              <a:gd name="connsiteX493" fmla="*/ 2437177 w 7467600"/>
              <a:gd name="connsiteY493" fmla="*/ 5479608 h 6858000"/>
              <a:gd name="connsiteX494" fmla="*/ 2445247 w 7467600"/>
              <a:gd name="connsiteY494" fmla="*/ 5483476 h 6858000"/>
              <a:gd name="connsiteX495" fmla="*/ 2743626 w 7467600"/>
              <a:gd name="connsiteY495" fmla="*/ 5304819 h 6858000"/>
              <a:gd name="connsiteX496" fmla="*/ 3048102 w 7467600"/>
              <a:gd name="connsiteY496" fmla="*/ 5150595 h 6858000"/>
              <a:gd name="connsiteX497" fmla="*/ 1799414 w 7467600"/>
              <a:gd name="connsiteY497" fmla="*/ 4694732 h 6858000"/>
              <a:gd name="connsiteX498" fmla="*/ 1771735 w 7467600"/>
              <a:gd name="connsiteY498" fmla="*/ 4619929 h 6858000"/>
              <a:gd name="connsiteX499" fmla="*/ 3104273 w 7467600"/>
              <a:gd name="connsiteY499" fmla="*/ 5076159 h 6858000"/>
              <a:gd name="connsiteX500" fmla="*/ 3113245 w 7467600"/>
              <a:gd name="connsiteY500" fmla="*/ 5090705 h 6858000"/>
              <a:gd name="connsiteX501" fmla="*/ 3126294 w 7467600"/>
              <a:gd name="connsiteY501" fmla="*/ 5114400 h 6858000"/>
              <a:gd name="connsiteX502" fmla="*/ 3937433 w 7467600"/>
              <a:gd name="connsiteY502" fmla="*/ 4830473 h 6858000"/>
              <a:gd name="connsiteX503" fmla="*/ 3590475 w 7467600"/>
              <a:gd name="connsiteY503" fmla="*/ 4597974 h 6858000"/>
              <a:gd name="connsiteX504" fmla="*/ 3100264 w 7467600"/>
              <a:gd name="connsiteY504" fmla="*/ 4579845 h 6858000"/>
              <a:gd name="connsiteX505" fmla="*/ 2183576 w 7467600"/>
              <a:gd name="connsiteY505" fmla="*/ 4227150 h 6858000"/>
              <a:gd name="connsiteX506" fmla="*/ 2151029 w 7467600"/>
              <a:gd name="connsiteY506" fmla="*/ 4146947 h 6858000"/>
              <a:gd name="connsiteX507" fmla="*/ 3563434 w 7467600"/>
              <a:gd name="connsiteY507" fmla="*/ 4469115 h 6858000"/>
              <a:gd name="connsiteX508" fmla="*/ 3177952 w 7467600"/>
              <a:gd name="connsiteY508" fmla="*/ 3657386 h 6858000"/>
              <a:gd name="connsiteX509" fmla="*/ 3189263 w 7467600"/>
              <a:gd name="connsiteY509" fmla="*/ 3625726 h 6858000"/>
              <a:gd name="connsiteX510" fmla="*/ 3560912 w 7467600"/>
              <a:gd name="connsiteY510" fmla="*/ 4079863 h 6858000"/>
              <a:gd name="connsiteX511" fmla="*/ 3626636 w 7467600"/>
              <a:gd name="connsiteY511" fmla="*/ 4512230 h 6858000"/>
              <a:gd name="connsiteX512" fmla="*/ 3653088 w 7467600"/>
              <a:gd name="connsiteY512" fmla="*/ 4521417 h 6858000"/>
              <a:gd name="connsiteX513" fmla="*/ 3988128 w 7467600"/>
              <a:gd name="connsiteY513" fmla="*/ 4817267 h 6858000"/>
              <a:gd name="connsiteX514" fmla="*/ 4830582 w 7467600"/>
              <a:gd name="connsiteY514" fmla="*/ 4676000 h 6858000"/>
              <a:gd name="connsiteX515" fmla="*/ 4830100 w 7467600"/>
              <a:gd name="connsiteY515" fmla="*/ 4675554 h 6858000"/>
              <a:gd name="connsiteX516" fmla="*/ 4036318 w 7467600"/>
              <a:gd name="connsiteY516" fmla="*/ 4147013 h 6858000"/>
              <a:gd name="connsiteX517" fmla="*/ 3432098 w 7467600"/>
              <a:gd name="connsiteY517" fmla="*/ 3537312 h 6858000"/>
              <a:gd name="connsiteX518" fmla="*/ 3446761 w 7467600"/>
              <a:gd name="connsiteY518" fmla="*/ 3461278 h 6858000"/>
              <a:gd name="connsiteX519" fmla="*/ 4419733 w 7467600"/>
              <a:gd name="connsiteY519" fmla="*/ 3963555 h 6858000"/>
              <a:gd name="connsiteX520" fmla="*/ 4781371 w 7467600"/>
              <a:gd name="connsiteY520" fmla="*/ 4458604 h 6858000"/>
              <a:gd name="connsiteX521" fmla="*/ 4780440 w 7467600"/>
              <a:gd name="connsiteY521" fmla="*/ 4470290 h 6858000"/>
              <a:gd name="connsiteX522" fmla="*/ 4898954 w 7467600"/>
              <a:gd name="connsiteY522" fmla="*/ 4662092 h 6858000"/>
              <a:gd name="connsiteX523" fmla="*/ 4900699 w 7467600"/>
              <a:gd name="connsiteY523" fmla="*/ 4670867 h 6858000"/>
              <a:gd name="connsiteX524" fmla="*/ 5714511 w 7467600"/>
              <a:gd name="connsiteY524" fmla="*/ 4663483 h 6858000"/>
              <a:gd name="connsiteX525" fmla="*/ 5464793 w 7467600"/>
              <a:gd name="connsiteY525" fmla="*/ 4393556 h 6858000"/>
              <a:gd name="connsiteX526" fmla="*/ 5461897 w 7467600"/>
              <a:gd name="connsiteY526" fmla="*/ 4390879 h 6858000"/>
              <a:gd name="connsiteX527" fmla="*/ 4294126 w 7467600"/>
              <a:gd name="connsiteY527" fmla="*/ 3303048 h 6858000"/>
              <a:gd name="connsiteX528" fmla="*/ 4305321 w 7467600"/>
              <a:gd name="connsiteY528" fmla="*/ 3256953 h 6858000"/>
              <a:gd name="connsiteX529" fmla="*/ 4949299 w 7467600"/>
              <a:gd name="connsiteY529" fmla="*/ 3766336 h 6858000"/>
              <a:gd name="connsiteX530" fmla="*/ 5291452 w 7467600"/>
              <a:gd name="connsiteY530" fmla="*/ 4076801 h 6858000"/>
              <a:gd name="connsiteX531" fmla="*/ 5434998 w 7467600"/>
              <a:gd name="connsiteY531" fmla="*/ 4254100 h 6858000"/>
              <a:gd name="connsiteX532" fmla="*/ 5351015 w 7467600"/>
              <a:gd name="connsiteY532" fmla="*/ 3760989 h 6858000"/>
              <a:gd name="connsiteX533" fmla="*/ 5413780 w 7467600"/>
              <a:gd name="connsiteY533" fmla="*/ 2966265 h 6858000"/>
              <a:gd name="connsiteX534" fmla="*/ 5425627 w 7467600"/>
              <a:gd name="connsiteY534" fmla="*/ 2954192 h 6858000"/>
              <a:gd name="connsiteX535" fmla="*/ 6604735 w 7467600"/>
              <a:gd name="connsiteY535" fmla="*/ 2041381 h 6858000"/>
              <a:gd name="connsiteX536" fmla="*/ 7204487 w 7467600"/>
              <a:gd name="connsiteY536" fmla="*/ 2742112 h 6858000"/>
              <a:gd name="connsiteX537" fmla="*/ 7131592 w 7467600"/>
              <a:gd name="connsiteY537" fmla="*/ 2672096 h 6858000"/>
              <a:gd name="connsiteX538" fmla="*/ 6996344 w 7467600"/>
              <a:gd name="connsiteY538" fmla="*/ 2518310 h 6858000"/>
              <a:gd name="connsiteX539" fmla="*/ 6735495 w 7467600"/>
              <a:gd name="connsiteY539" fmla="*/ 2196890 h 6858000"/>
              <a:gd name="connsiteX540" fmla="*/ 6721901 w 7467600"/>
              <a:gd name="connsiteY540" fmla="*/ 2179274 h 6858000"/>
              <a:gd name="connsiteX541" fmla="*/ 6604735 w 7467600"/>
              <a:gd name="connsiteY541" fmla="*/ 2041381 h 6858000"/>
              <a:gd name="connsiteX542" fmla="*/ 6591670 w 7467600"/>
              <a:gd name="connsiteY542" fmla="*/ 1988277 h 6858000"/>
              <a:gd name="connsiteX543" fmla="*/ 6747349 w 7467600"/>
              <a:gd name="connsiteY543" fmla="*/ 2160069 h 6858000"/>
              <a:gd name="connsiteX544" fmla="*/ 6760943 w 7467600"/>
              <a:gd name="connsiteY544" fmla="*/ 2177686 h 6858000"/>
              <a:gd name="connsiteX545" fmla="*/ 7021065 w 7467600"/>
              <a:gd name="connsiteY545" fmla="*/ 2498102 h 6858000"/>
              <a:gd name="connsiteX546" fmla="*/ 7155223 w 7467600"/>
              <a:gd name="connsiteY546" fmla="*/ 2650386 h 6858000"/>
              <a:gd name="connsiteX547" fmla="*/ 7203167 w 7467600"/>
              <a:gd name="connsiteY547" fmla="*/ 2697288 h 6858000"/>
              <a:gd name="connsiteX548" fmla="*/ 6937703 w 7467600"/>
              <a:gd name="connsiteY548" fmla="*/ 2321981 h 6858000"/>
              <a:gd name="connsiteX549" fmla="*/ 6591670 w 7467600"/>
              <a:gd name="connsiteY549" fmla="*/ 1988277 h 6858000"/>
              <a:gd name="connsiteX550" fmla="*/ 5798671 w 7467600"/>
              <a:gd name="connsiteY550" fmla="*/ 1981601 h 6858000"/>
              <a:gd name="connsiteX551" fmla="*/ 5754709 w 7467600"/>
              <a:gd name="connsiteY551" fmla="*/ 2071454 h 6858000"/>
              <a:gd name="connsiteX552" fmla="*/ 5763044 w 7467600"/>
              <a:gd name="connsiteY552" fmla="*/ 2842206 h 6858000"/>
              <a:gd name="connsiteX553" fmla="*/ 5764974 w 7467600"/>
              <a:gd name="connsiteY553" fmla="*/ 2799609 h 6858000"/>
              <a:gd name="connsiteX554" fmla="*/ 5767665 w 7467600"/>
              <a:gd name="connsiteY554" fmla="*/ 2666409 h 6858000"/>
              <a:gd name="connsiteX555" fmla="*/ 5763055 w 7467600"/>
              <a:gd name="connsiteY555" fmla="*/ 2579705 h 6858000"/>
              <a:gd name="connsiteX556" fmla="*/ 5758079 w 7467600"/>
              <a:gd name="connsiteY556" fmla="*/ 2492508 h 6858000"/>
              <a:gd name="connsiteX557" fmla="*/ 5779325 w 7467600"/>
              <a:gd name="connsiteY557" fmla="*/ 2197069 h 6858000"/>
              <a:gd name="connsiteX558" fmla="*/ 5798671 w 7467600"/>
              <a:gd name="connsiteY558" fmla="*/ 1981601 h 6858000"/>
              <a:gd name="connsiteX559" fmla="*/ 5829202 w 7467600"/>
              <a:gd name="connsiteY559" fmla="*/ 1971679 h 6858000"/>
              <a:gd name="connsiteX560" fmla="*/ 5809558 w 7467600"/>
              <a:gd name="connsiteY560" fmla="*/ 2198043 h 6858000"/>
              <a:gd name="connsiteX561" fmla="*/ 5788653 w 7467600"/>
              <a:gd name="connsiteY561" fmla="*/ 2489430 h 6858000"/>
              <a:gd name="connsiteX562" fmla="*/ 5793439 w 7467600"/>
              <a:gd name="connsiteY562" fmla="*/ 2575235 h 6858000"/>
              <a:gd name="connsiteX563" fmla="*/ 5796837 w 7467600"/>
              <a:gd name="connsiteY563" fmla="*/ 2637633 h 6858000"/>
              <a:gd name="connsiteX564" fmla="*/ 5818614 w 7467600"/>
              <a:gd name="connsiteY564" fmla="*/ 2473055 h 6858000"/>
              <a:gd name="connsiteX565" fmla="*/ 5829202 w 7467600"/>
              <a:gd name="connsiteY565" fmla="*/ 1971679 h 6858000"/>
              <a:gd name="connsiteX566" fmla="*/ 5911389 w 7467600"/>
              <a:gd name="connsiteY566" fmla="*/ 1898371 h 6858000"/>
              <a:gd name="connsiteX567" fmla="*/ 6237627 w 7467600"/>
              <a:gd name="connsiteY567" fmla="*/ 2231921 h 6858000"/>
              <a:gd name="connsiteX568" fmla="*/ 5911389 w 7467600"/>
              <a:gd name="connsiteY568" fmla="*/ 1898371 h 6858000"/>
              <a:gd name="connsiteX569" fmla="*/ 6944437 w 7467600"/>
              <a:gd name="connsiteY569" fmla="*/ 1575402 h 6858000"/>
              <a:gd name="connsiteX570" fmla="*/ 6304730 w 7467600"/>
              <a:gd name="connsiteY570" fmla="*/ 1766654 h 6858000"/>
              <a:gd name="connsiteX571" fmla="*/ 6944437 w 7467600"/>
              <a:gd name="connsiteY571" fmla="*/ 1575402 h 6858000"/>
              <a:gd name="connsiteX572" fmla="*/ 7019523 w 7467600"/>
              <a:gd name="connsiteY572" fmla="*/ 1519450 h 6858000"/>
              <a:gd name="connsiteX573" fmla="*/ 6298091 w 7467600"/>
              <a:gd name="connsiteY573" fmla="*/ 1737122 h 6858000"/>
              <a:gd name="connsiteX574" fmla="*/ 7019523 w 7467600"/>
              <a:gd name="connsiteY574" fmla="*/ 1519450 h 6858000"/>
              <a:gd name="connsiteX575" fmla="*/ 2399523 w 7467600"/>
              <a:gd name="connsiteY575" fmla="*/ 1428234 h 6858000"/>
              <a:gd name="connsiteX576" fmla="*/ 2224982 w 7467600"/>
              <a:gd name="connsiteY576" fmla="*/ 1826201 h 6858000"/>
              <a:gd name="connsiteX577" fmla="*/ 2096099 w 7467600"/>
              <a:gd name="connsiteY577" fmla="*/ 2345900 h 6858000"/>
              <a:gd name="connsiteX578" fmla="*/ 2283317 w 7467600"/>
              <a:gd name="connsiteY578" fmla="*/ 1796925 h 6858000"/>
              <a:gd name="connsiteX579" fmla="*/ 2399523 w 7467600"/>
              <a:gd name="connsiteY579" fmla="*/ 1428234 h 6858000"/>
              <a:gd name="connsiteX580" fmla="*/ 2448558 w 7467600"/>
              <a:gd name="connsiteY580" fmla="*/ 1373435 h 6858000"/>
              <a:gd name="connsiteX581" fmla="*/ 2312521 w 7467600"/>
              <a:gd name="connsiteY581" fmla="*/ 1806140 h 6858000"/>
              <a:gd name="connsiteX582" fmla="*/ 2127533 w 7467600"/>
              <a:gd name="connsiteY582" fmla="*/ 2348380 h 6858000"/>
              <a:gd name="connsiteX583" fmla="*/ 2358080 w 7467600"/>
              <a:gd name="connsiteY583" fmla="*/ 1866134 h 6858000"/>
              <a:gd name="connsiteX584" fmla="*/ 2407436 w 7467600"/>
              <a:gd name="connsiteY584" fmla="*/ 1651070 h 6858000"/>
              <a:gd name="connsiteX585" fmla="*/ 2448558 w 7467600"/>
              <a:gd name="connsiteY585" fmla="*/ 1373435 h 6858000"/>
              <a:gd name="connsiteX586" fmla="*/ 278707 w 7467600"/>
              <a:gd name="connsiteY586" fmla="*/ 1352270 h 6858000"/>
              <a:gd name="connsiteX587" fmla="*/ 321570 w 7467600"/>
              <a:gd name="connsiteY587" fmla="*/ 1861610 h 6858000"/>
              <a:gd name="connsiteX588" fmla="*/ 294281 w 7467600"/>
              <a:gd name="connsiteY588" fmla="*/ 1440658 h 6858000"/>
              <a:gd name="connsiteX589" fmla="*/ 278707 w 7467600"/>
              <a:gd name="connsiteY589" fmla="*/ 1352270 h 6858000"/>
              <a:gd name="connsiteX590" fmla="*/ 1423821 w 7467600"/>
              <a:gd name="connsiteY590" fmla="*/ 1351958 h 6858000"/>
              <a:gd name="connsiteX591" fmla="*/ 1638521 w 7467600"/>
              <a:gd name="connsiteY591" fmla="*/ 1908470 h 6858000"/>
              <a:gd name="connsiteX592" fmla="*/ 1754199 w 7467600"/>
              <a:gd name="connsiteY592" fmla="*/ 2149284 h 6858000"/>
              <a:gd name="connsiteX593" fmla="*/ 1908359 w 7467600"/>
              <a:gd name="connsiteY593" fmla="*/ 2364988 h 6858000"/>
              <a:gd name="connsiteX594" fmla="*/ 1647661 w 7467600"/>
              <a:gd name="connsiteY594" fmla="*/ 1825945 h 6858000"/>
              <a:gd name="connsiteX595" fmla="*/ 1423821 w 7467600"/>
              <a:gd name="connsiteY595" fmla="*/ 1351958 h 6858000"/>
              <a:gd name="connsiteX596" fmla="*/ 1431890 w 7467600"/>
              <a:gd name="connsiteY596" fmla="*/ 1306475 h 6858000"/>
              <a:gd name="connsiteX597" fmla="*/ 1507597 w 7467600"/>
              <a:gd name="connsiteY597" fmla="*/ 1446132 h 6858000"/>
              <a:gd name="connsiteX598" fmla="*/ 1674586 w 7467600"/>
              <a:gd name="connsiteY598" fmla="*/ 1813832 h 6858000"/>
              <a:gd name="connsiteX599" fmla="*/ 1815950 w 7467600"/>
              <a:gd name="connsiteY599" fmla="*/ 2128564 h 6858000"/>
              <a:gd name="connsiteX600" fmla="*/ 1984242 w 7467600"/>
              <a:gd name="connsiteY600" fmla="*/ 2430829 h 6858000"/>
              <a:gd name="connsiteX601" fmla="*/ 2014023 w 7467600"/>
              <a:gd name="connsiteY601" fmla="*/ 2450995 h 6858000"/>
              <a:gd name="connsiteX602" fmla="*/ 1747337 w 7467600"/>
              <a:gd name="connsiteY602" fmla="*/ 1855264 h 6858000"/>
              <a:gd name="connsiteX603" fmla="*/ 1533749 w 7467600"/>
              <a:gd name="connsiteY603" fmla="*/ 1478656 h 6858000"/>
              <a:gd name="connsiteX604" fmla="*/ 1431890 w 7467600"/>
              <a:gd name="connsiteY604" fmla="*/ 1306475 h 6858000"/>
              <a:gd name="connsiteX605" fmla="*/ 5052692 w 7467600"/>
              <a:gd name="connsiteY605" fmla="*/ 1292994 h 6858000"/>
              <a:gd name="connsiteX606" fmla="*/ 5200661 w 7467600"/>
              <a:gd name="connsiteY606" fmla="*/ 1635186 h 6858000"/>
              <a:gd name="connsiteX607" fmla="*/ 5297138 w 7467600"/>
              <a:gd name="connsiteY607" fmla="*/ 1906351 h 6858000"/>
              <a:gd name="connsiteX608" fmla="*/ 5052692 w 7467600"/>
              <a:gd name="connsiteY608" fmla="*/ 1292994 h 6858000"/>
              <a:gd name="connsiteX609" fmla="*/ 5009948 w 7467600"/>
              <a:gd name="connsiteY609" fmla="*/ 1273619 h 6858000"/>
              <a:gd name="connsiteX610" fmla="*/ 5121777 w 7467600"/>
              <a:gd name="connsiteY610" fmla="*/ 1654213 h 6858000"/>
              <a:gd name="connsiteX611" fmla="*/ 5293545 w 7467600"/>
              <a:gd name="connsiteY611" fmla="*/ 2072247 h 6858000"/>
              <a:gd name="connsiteX612" fmla="*/ 5294042 w 7467600"/>
              <a:gd name="connsiteY612" fmla="*/ 2065019 h 6858000"/>
              <a:gd name="connsiteX613" fmla="*/ 5171936 w 7467600"/>
              <a:gd name="connsiteY613" fmla="*/ 1647613 h 6858000"/>
              <a:gd name="connsiteX614" fmla="*/ 5009948 w 7467600"/>
              <a:gd name="connsiteY614" fmla="*/ 1273619 h 6858000"/>
              <a:gd name="connsiteX615" fmla="*/ 655236 w 7467600"/>
              <a:gd name="connsiteY615" fmla="*/ 1268632 h 6858000"/>
              <a:gd name="connsiteX616" fmla="*/ 839521 w 7467600"/>
              <a:gd name="connsiteY616" fmla="*/ 1685315 h 6858000"/>
              <a:gd name="connsiteX617" fmla="*/ 1109416 w 7467600"/>
              <a:gd name="connsiteY617" fmla="*/ 2061663 h 6858000"/>
              <a:gd name="connsiteX618" fmla="*/ 1298300 w 7467600"/>
              <a:gd name="connsiteY618" fmla="*/ 2247742 h 6858000"/>
              <a:gd name="connsiteX619" fmla="*/ 1125871 w 7467600"/>
              <a:gd name="connsiteY619" fmla="*/ 1989513 h 6858000"/>
              <a:gd name="connsiteX620" fmla="*/ 981574 w 7467600"/>
              <a:gd name="connsiteY620" fmla="*/ 1783157 h 6858000"/>
              <a:gd name="connsiteX621" fmla="*/ 922198 w 7467600"/>
              <a:gd name="connsiteY621" fmla="*/ 1677437 h 6858000"/>
              <a:gd name="connsiteX622" fmla="*/ 869293 w 7467600"/>
              <a:gd name="connsiteY622" fmla="*/ 1583214 h 6858000"/>
              <a:gd name="connsiteX623" fmla="*/ 751431 w 7467600"/>
              <a:gd name="connsiteY623" fmla="*/ 1405731 h 6858000"/>
              <a:gd name="connsiteX624" fmla="*/ 655236 w 7467600"/>
              <a:gd name="connsiteY624" fmla="*/ 1268632 h 6858000"/>
              <a:gd name="connsiteX625" fmla="*/ 6516292 w 7467600"/>
              <a:gd name="connsiteY625" fmla="*/ 1263064 h 6858000"/>
              <a:gd name="connsiteX626" fmla="*/ 5736320 w 7467600"/>
              <a:gd name="connsiteY626" fmla="*/ 1501803 h 6858000"/>
              <a:gd name="connsiteX627" fmla="*/ 6516292 w 7467600"/>
              <a:gd name="connsiteY627" fmla="*/ 1263064 h 6858000"/>
              <a:gd name="connsiteX628" fmla="*/ 291466 w 7467600"/>
              <a:gd name="connsiteY628" fmla="*/ 1250369 h 6858000"/>
              <a:gd name="connsiteX629" fmla="*/ 323180 w 7467600"/>
              <a:gd name="connsiteY629" fmla="*/ 1435283 h 6858000"/>
              <a:gd name="connsiteX630" fmla="*/ 349381 w 7467600"/>
              <a:gd name="connsiteY630" fmla="*/ 1875041 h 6858000"/>
              <a:gd name="connsiteX631" fmla="*/ 374363 w 7467600"/>
              <a:gd name="connsiteY631" fmla="*/ 1506494 h 6858000"/>
              <a:gd name="connsiteX632" fmla="*/ 302168 w 7467600"/>
              <a:gd name="connsiteY632" fmla="*/ 1274495 h 6858000"/>
              <a:gd name="connsiteX633" fmla="*/ 291466 w 7467600"/>
              <a:gd name="connsiteY633" fmla="*/ 1250369 h 6858000"/>
              <a:gd name="connsiteX634" fmla="*/ 678222 w 7467600"/>
              <a:gd name="connsiteY634" fmla="*/ 1248670 h 6858000"/>
              <a:gd name="connsiteX635" fmla="*/ 775536 w 7467600"/>
              <a:gd name="connsiteY635" fmla="*/ 1388015 h 6858000"/>
              <a:gd name="connsiteX636" fmla="*/ 894529 w 7467600"/>
              <a:gd name="connsiteY636" fmla="*/ 1567739 h 6858000"/>
              <a:gd name="connsiteX637" fmla="*/ 948000 w 7467600"/>
              <a:gd name="connsiteY637" fmla="*/ 1663088 h 6858000"/>
              <a:gd name="connsiteX638" fmla="*/ 1006812 w 7467600"/>
              <a:gd name="connsiteY638" fmla="*/ 1767683 h 6858000"/>
              <a:gd name="connsiteX639" fmla="*/ 1149133 w 7467600"/>
              <a:gd name="connsiteY639" fmla="*/ 1971513 h 6858000"/>
              <a:gd name="connsiteX640" fmla="*/ 1333952 w 7467600"/>
              <a:gd name="connsiteY640" fmla="*/ 2251620 h 6858000"/>
              <a:gd name="connsiteX641" fmla="*/ 1337329 w 7467600"/>
              <a:gd name="connsiteY641" fmla="*/ 2258350 h 6858000"/>
              <a:gd name="connsiteX642" fmla="*/ 1014726 w 7467600"/>
              <a:gd name="connsiteY642" fmla="*/ 1615556 h 6858000"/>
              <a:gd name="connsiteX643" fmla="*/ 678222 w 7467600"/>
              <a:gd name="connsiteY643" fmla="*/ 1248670 h 6858000"/>
              <a:gd name="connsiteX644" fmla="*/ 6691602 w 7467600"/>
              <a:gd name="connsiteY644" fmla="*/ 1140573 h 6858000"/>
              <a:gd name="connsiteX645" fmla="*/ 6571100 w 7467600"/>
              <a:gd name="connsiteY645" fmla="*/ 1183662 h 6858000"/>
              <a:gd name="connsiteX646" fmla="*/ 6241687 w 7467600"/>
              <a:gd name="connsiteY646" fmla="*/ 1257600 h 6858000"/>
              <a:gd name="connsiteX647" fmla="*/ 5693009 w 7467600"/>
              <a:gd name="connsiteY647" fmla="*/ 1478256 h 6858000"/>
              <a:gd name="connsiteX648" fmla="*/ 6548420 w 7467600"/>
              <a:gd name="connsiteY648" fmla="*/ 1214599 h 6858000"/>
              <a:gd name="connsiteX649" fmla="*/ 6605473 w 7467600"/>
              <a:gd name="connsiteY649" fmla="*/ 1184686 h 6858000"/>
              <a:gd name="connsiteX650" fmla="*/ 6691602 w 7467600"/>
              <a:gd name="connsiteY650" fmla="*/ 1140573 h 6858000"/>
              <a:gd name="connsiteX651" fmla="*/ 4002475 w 7467600"/>
              <a:gd name="connsiteY651" fmla="*/ 1037802 h 6858000"/>
              <a:gd name="connsiteX652" fmla="*/ 4000324 w 7467600"/>
              <a:gd name="connsiteY652" fmla="*/ 1039362 h 6858000"/>
              <a:gd name="connsiteX653" fmla="*/ 4002862 w 7467600"/>
              <a:gd name="connsiteY653" fmla="*/ 1042866 h 6858000"/>
              <a:gd name="connsiteX654" fmla="*/ 4002475 w 7467600"/>
              <a:gd name="connsiteY654" fmla="*/ 1037802 h 6858000"/>
              <a:gd name="connsiteX655" fmla="*/ 506322 w 7467600"/>
              <a:gd name="connsiteY655" fmla="*/ 1020997 h 6858000"/>
              <a:gd name="connsiteX656" fmla="*/ 533068 w 7467600"/>
              <a:gd name="connsiteY656" fmla="*/ 1029409 h 6858000"/>
              <a:gd name="connsiteX657" fmla="*/ 1232525 w 7467600"/>
              <a:gd name="connsiteY657" fmla="*/ 1804675 h 6858000"/>
              <a:gd name="connsiteX658" fmla="*/ 1388858 w 7467600"/>
              <a:gd name="connsiteY658" fmla="*/ 2368011 h 6858000"/>
              <a:gd name="connsiteX659" fmla="*/ 1384098 w 7467600"/>
              <a:gd name="connsiteY659" fmla="*/ 2378125 h 6858000"/>
              <a:gd name="connsiteX660" fmla="*/ 1425393 w 7467600"/>
              <a:gd name="connsiteY660" fmla="*/ 2589124 h 6858000"/>
              <a:gd name="connsiteX661" fmla="*/ 1424001 w 7467600"/>
              <a:gd name="connsiteY661" fmla="*/ 2597541 h 6858000"/>
              <a:gd name="connsiteX662" fmla="*/ 2152729 w 7467600"/>
              <a:gd name="connsiteY662" fmla="*/ 2864487 h 6858000"/>
              <a:gd name="connsiteX663" fmla="*/ 2020609 w 7467600"/>
              <a:gd name="connsiteY663" fmla="*/ 2539671 h 6858000"/>
              <a:gd name="connsiteX664" fmla="*/ 2018920 w 7467600"/>
              <a:gd name="connsiteY664" fmla="*/ 2536309 h 6858000"/>
              <a:gd name="connsiteX665" fmla="*/ 1342441 w 7467600"/>
              <a:gd name="connsiteY665" fmla="*/ 1173017 h 6858000"/>
              <a:gd name="connsiteX666" fmla="*/ 1367925 w 7467600"/>
              <a:gd name="connsiteY666" fmla="*/ 1135648 h 6858000"/>
              <a:gd name="connsiteX667" fmla="*/ 1771401 w 7467600"/>
              <a:gd name="connsiteY667" fmla="*/ 1806673 h 6858000"/>
              <a:gd name="connsiteX668" fmla="*/ 1972385 w 7467600"/>
              <a:gd name="connsiteY668" fmla="*/ 2198735 h 6858000"/>
              <a:gd name="connsiteX669" fmla="*/ 2040892 w 7467600"/>
              <a:gd name="connsiteY669" fmla="*/ 2405205 h 6858000"/>
              <a:gd name="connsiteX670" fmla="*/ 2131689 w 7467600"/>
              <a:gd name="connsiteY670" fmla="*/ 1936926 h 6858000"/>
              <a:gd name="connsiteX671" fmla="*/ 2454820 w 7467600"/>
              <a:gd name="connsiteY671" fmla="*/ 1248808 h 6858000"/>
              <a:gd name="connsiteX672" fmla="*/ 2492512 w 7467600"/>
              <a:gd name="connsiteY672" fmla="*/ 1302920 h 6858000"/>
              <a:gd name="connsiteX673" fmla="*/ 2081216 w 7467600"/>
              <a:gd name="connsiteY673" fmla="*/ 2527513 h 6858000"/>
              <a:gd name="connsiteX674" fmla="*/ 2081211 w 7467600"/>
              <a:gd name="connsiteY674" fmla="*/ 2528916 h 6858000"/>
              <a:gd name="connsiteX675" fmla="*/ 2199067 w 7467600"/>
              <a:gd name="connsiteY675" fmla="*/ 2884061 h 6858000"/>
              <a:gd name="connsiteX676" fmla="*/ 3192586 w 7467600"/>
              <a:gd name="connsiteY676" fmla="*/ 3411496 h 6858000"/>
              <a:gd name="connsiteX677" fmla="*/ 3182620 w 7467600"/>
              <a:gd name="connsiteY677" fmla="*/ 3483279 h 6858000"/>
              <a:gd name="connsiteX678" fmla="*/ 2435119 w 7467600"/>
              <a:gd name="connsiteY678" fmla="*/ 3080173 h 6858000"/>
              <a:gd name="connsiteX679" fmla="*/ 2410152 w 7467600"/>
              <a:gd name="connsiteY679" fmla="*/ 3063751 h 6858000"/>
              <a:gd name="connsiteX680" fmla="*/ 2408099 w 7467600"/>
              <a:gd name="connsiteY680" fmla="*/ 3064403 h 6858000"/>
              <a:gd name="connsiteX681" fmla="*/ 2407218 w 7467600"/>
              <a:gd name="connsiteY681" fmla="*/ 3070324 h 6858000"/>
              <a:gd name="connsiteX682" fmla="*/ 2380138 w 7467600"/>
              <a:gd name="connsiteY682" fmla="*/ 3099341 h 6858000"/>
              <a:gd name="connsiteX683" fmla="*/ 1765923 w 7467600"/>
              <a:gd name="connsiteY683" fmla="*/ 3581043 h 6858000"/>
              <a:gd name="connsiteX684" fmla="*/ 1702258 w 7467600"/>
              <a:gd name="connsiteY684" fmla="*/ 3612286 h 6858000"/>
              <a:gd name="connsiteX685" fmla="*/ 1538370 w 7467600"/>
              <a:gd name="connsiteY685" fmla="*/ 3811804 h 6858000"/>
              <a:gd name="connsiteX686" fmla="*/ 542867 w 7467600"/>
              <a:gd name="connsiteY686" fmla="*/ 4944092 h 6858000"/>
              <a:gd name="connsiteX687" fmla="*/ 515800 w 7467600"/>
              <a:gd name="connsiteY687" fmla="*/ 4862180 h 6858000"/>
              <a:gd name="connsiteX688" fmla="*/ 909145 w 7467600"/>
              <a:gd name="connsiteY688" fmla="*/ 4199225 h 6858000"/>
              <a:gd name="connsiteX689" fmla="*/ 1214067 w 7467600"/>
              <a:gd name="connsiteY689" fmla="*/ 3908561 h 6858000"/>
              <a:gd name="connsiteX690" fmla="*/ 640967 w 7467600"/>
              <a:gd name="connsiteY690" fmla="*/ 4105601 h 6858000"/>
              <a:gd name="connsiteX691" fmla="*/ 112563 w 7467600"/>
              <a:gd name="connsiteY691" fmla="*/ 4396952 h 6858000"/>
              <a:gd name="connsiteX692" fmla="*/ 0 w 7467600"/>
              <a:gd name="connsiteY692" fmla="*/ 4466006 h 6858000"/>
              <a:gd name="connsiteX693" fmla="*/ 0 w 7467600"/>
              <a:gd name="connsiteY693" fmla="*/ 4233763 h 6858000"/>
              <a:gd name="connsiteX694" fmla="*/ 36881 w 7467600"/>
              <a:gd name="connsiteY694" fmla="*/ 4200118 h 6858000"/>
              <a:gd name="connsiteX695" fmla="*/ 910534 w 7467600"/>
              <a:gd name="connsiteY695" fmla="*/ 3629753 h 6858000"/>
              <a:gd name="connsiteX696" fmla="*/ 1578717 w 7467600"/>
              <a:gd name="connsiteY696" fmla="*/ 3575982 h 6858000"/>
              <a:gd name="connsiteX697" fmla="*/ 2338780 w 7467600"/>
              <a:gd name="connsiteY697" fmla="*/ 3033725 h 6858000"/>
              <a:gd name="connsiteX698" fmla="*/ 1807991 w 7467600"/>
              <a:gd name="connsiteY698" fmla="*/ 2807184 h 6858000"/>
              <a:gd name="connsiteX699" fmla="*/ 1416358 w 7467600"/>
              <a:gd name="connsiteY699" fmla="*/ 3112571 h 6858000"/>
              <a:gd name="connsiteX700" fmla="*/ 939066 w 7467600"/>
              <a:gd name="connsiteY700" fmla="*/ 3378798 h 6858000"/>
              <a:gd name="connsiteX701" fmla="*/ 115099 w 7467600"/>
              <a:gd name="connsiteY701" fmla="*/ 3607650 h 6858000"/>
              <a:gd name="connsiteX702" fmla="*/ 97284 w 7467600"/>
              <a:gd name="connsiteY702" fmla="*/ 3520393 h 6858000"/>
              <a:gd name="connsiteX703" fmla="*/ 922050 w 7467600"/>
              <a:gd name="connsiteY703" fmla="*/ 3074867 h 6858000"/>
              <a:gd name="connsiteX704" fmla="*/ 1405265 w 7467600"/>
              <a:gd name="connsiteY704" fmla="*/ 3016319 h 6858000"/>
              <a:gd name="connsiteX705" fmla="*/ 1407512 w 7467600"/>
              <a:gd name="connsiteY705" fmla="*/ 3018001 h 6858000"/>
              <a:gd name="connsiteX706" fmla="*/ 1726266 w 7467600"/>
              <a:gd name="connsiteY706" fmla="*/ 2777274 h 6858000"/>
              <a:gd name="connsiteX707" fmla="*/ 625390 w 7467600"/>
              <a:gd name="connsiteY707" fmla="*/ 2514541 h 6858000"/>
              <a:gd name="connsiteX708" fmla="*/ 619799 w 7467600"/>
              <a:gd name="connsiteY708" fmla="*/ 2527180 h 6858000"/>
              <a:gd name="connsiteX709" fmla="*/ 310030 w 7467600"/>
              <a:gd name="connsiteY709" fmla="*/ 2771818 h 6858000"/>
              <a:gd name="connsiteX710" fmla="*/ 173877 w 7467600"/>
              <a:gd name="connsiteY710" fmla="*/ 2937056 h 6858000"/>
              <a:gd name="connsiteX711" fmla="*/ 77889 w 7467600"/>
              <a:gd name="connsiteY711" fmla="*/ 3138440 h 6858000"/>
              <a:gd name="connsiteX712" fmla="*/ 0 w 7467600"/>
              <a:gd name="connsiteY712" fmla="*/ 3271395 h 6858000"/>
              <a:gd name="connsiteX713" fmla="*/ 0 w 7467600"/>
              <a:gd name="connsiteY713" fmla="*/ 3153002 h 6858000"/>
              <a:gd name="connsiteX714" fmla="*/ 2386 w 7467600"/>
              <a:gd name="connsiteY714" fmla="*/ 3149203 h 6858000"/>
              <a:gd name="connsiteX715" fmla="*/ 89753 w 7467600"/>
              <a:gd name="connsiteY715" fmla="*/ 2987702 h 6858000"/>
              <a:gd name="connsiteX716" fmla="*/ 76869 w 7467600"/>
              <a:gd name="connsiteY716" fmla="*/ 3005404 h 6858000"/>
              <a:gd name="connsiteX717" fmla="*/ 32049 w 7467600"/>
              <a:gd name="connsiteY717" fmla="*/ 3065814 h 6858000"/>
              <a:gd name="connsiteX718" fmla="*/ 0 w 7467600"/>
              <a:gd name="connsiteY718" fmla="*/ 3108744 h 6858000"/>
              <a:gd name="connsiteX719" fmla="*/ 0 w 7467600"/>
              <a:gd name="connsiteY719" fmla="*/ 3058059 h 6858000"/>
              <a:gd name="connsiteX720" fmla="*/ 7610 w 7467600"/>
              <a:gd name="connsiteY720" fmla="*/ 3047889 h 6858000"/>
              <a:gd name="connsiteX721" fmla="*/ 52419 w 7467600"/>
              <a:gd name="connsiteY721" fmla="*/ 2987479 h 6858000"/>
              <a:gd name="connsiteX722" fmla="*/ 59142 w 7467600"/>
              <a:gd name="connsiteY722" fmla="*/ 2978488 h 6858000"/>
              <a:gd name="connsiteX723" fmla="*/ 0 w 7467600"/>
              <a:gd name="connsiteY723" fmla="*/ 3015334 h 6858000"/>
              <a:gd name="connsiteX724" fmla="*/ 0 w 7467600"/>
              <a:gd name="connsiteY724" fmla="*/ 2914286 h 6858000"/>
              <a:gd name="connsiteX725" fmla="*/ 36383 w 7467600"/>
              <a:gd name="connsiteY725" fmla="*/ 2901128 h 6858000"/>
              <a:gd name="connsiteX726" fmla="*/ 156329 w 7467600"/>
              <a:gd name="connsiteY726" fmla="*/ 2840533 h 6858000"/>
              <a:gd name="connsiteX727" fmla="*/ 358355 w 7467600"/>
              <a:gd name="connsiteY727" fmla="*/ 2620471 h 6858000"/>
              <a:gd name="connsiteX728" fmla="*/ 510577 w 7467600"/>
              <a:gd name="connsiteY728" fmla="*/ 2501244 h 6858000"/>
              <a:gd name="connsiteX729" fmla="*/ 211967 w 7467600"/>
              <a:gd name="connsiteY729" fmla="*/ 2479171 h 6858000"/>
              <a:gd name="connsiteX730" fmla="*/ 0 w 7467600"/>
              <a:gd name="connsiteY730" fmla="*/ 2476398 h 6858000"/>
              <a:gd name="connsiteX731" fmla="*/ 0 w 7467600"/>
              <a:gd name="connsiteY731" fmla="*/ 2389189 h 6858000"/>
              <a:gd name="connsiteX732" fmla="*/ 103062 w 7467600"/>
              <a:gd name="connsiteY732" fmla="*/ 2389518 h 6858000"/>
              <a:gd name="connsiteX733" fmla="*/ 510734 w 7467600"/>
              <a:gd name="connsiteY733" fmla="*/ 2416201 h 6858000"/>
              <a:gd name="connsiteX734" fmla="*/ 279257 w 7467600"/>
              <a:gd name="connsiteY734" fmla="*/ 2092102 h 6858000"/>
              <a:gd name="connsiteX735" fmla="*/ 65265 w 7467600"/>
              <a:gd name="connsiteY735" fmla="*/ 2006049 h 6858000"/>
              <a:gd name="connsiteX736" fmla="*/ 0 w 7467600"/>
              <a:gd name="connsiteY736" fmla="*/ 1982532 h 6858000"/>
              <a:gd name="connsiteX737" fmla="*/ 0 w 7467600"/>
              <a:gd name="connsiteY737" fmla="*/ 1912789 h 6858000"/>
              <a:gd name="connsiteX738" fmla="*/ 97460 w 7467600"/>
              <a:gd name="connsiteY738" fmla="*/ 1953725 h 6858000"/>
              <a:gd name="connsiteX739" fmla="*/ 221272 w 7467600"/>
              <a:gd name="connsiteY739" fmla="*/ 1980766 h 6858000"/>
              <a:gd name="connsiteX740" fmla="*/ 116765 w 7467600"/>
              <a:gd name="connsiteY740" fmla="*/ 1911033 h 6858000"/>
              <a:gd name="connsiteX741" fmla="*/ 16405 w 7467600"/>
              <a:gd name="connsiteY741" fmla="*/ 1803412 h 6858000"/>
              <a:gd name="connsiteX742" fmla="*/ 0 w 7467600"/>
              <a:gd name="connsiteY742" fmla="*/ 1784777 h 6858000"/>
              <a:gd name="connsiteX743" fmla="*/ 0 w 7467600"/>
              <a:gd name="connsiteY743" fmla="*/ 1740082 h 6858000"/>
              <a:gd name="connsiteX744" fmla="*/ 39394 w 7467600"/>
              <a:gd name="connsiteY744" fmla="*/ 1784856 h 6858000"/>
              <a:gd name="connsiteX745" fmla="*/ 135813 w 7467600"/>
              <a:gd name="connsiteY745" fmla="*/ 1888838 h 6858000"/>
              <a:gd name="connsiteX746" fmla="*/ 242575 w 7467600"/>
              <a:gd name="connsiteY746" fmla="*/ 1958841 h 6858000"/>
              <a:gd name="connsiteX747" fmla="*/ 82197 w 7467600"/>
              <a:gd name="connsiteY747" fmla="*/ 1754826 h 6858000"/>
              <a:gd name="connsiteX748" fmla="*/ 0 w 7467600"/>
              <a:gd name="connsiteY748" fmla="*/ 1679650 h 6858000"/>
              <a:gd name="connsiteX749" fmla="*/ 0 w 7467600"/>
              <a:gd name="connsiteY749" fmla="*/ 1602463 h 6858000"/>
              <a:gd name="connsiteX750" fmla="*/ 84689 w 7467600"/>
              <a:gd name="connsiteY750" fmla="*/ 1677442 h 6858000"/>
              <a:gd name="connsiteX751" fmla="*/ 298437 w 7467600"/>
              <a:gd name="connsiteY751" fmla="*/ 1968019 h 6858000"/>
              <a:gd name="connsiteX752" fmla="*/ 227269 w 7467600"/>
              <a:gd name="connsiteY752" fmla="*/ 1114064 h 6858000"/>
              <a:gd name="connsiteX753" fmla="*/ 248003 w 7467600"/>
              <a:gd name="connsiteY753" fmla="*/ 1089613 h 6858000"/>
              <a:gd name="connsiteX754" fmla="*/ 427020 w 7467600"/>
              <a:gd name="connsiteY754" fmla="*/ 1619803 h 6858000"/>
              <a:gd name="connsiteX755" fmla="*/ 340345 w 7467600"/>
              <a:gd name="connsiteY755" fmla="*/ 2027739 h 6858000"/>
              <a:gd name="connsiteX756" fmla="*/ 360865 w 7467600"/>
              <a:gd name="connsiteY756" fmla="*/ 2044827 h 6858000"/>
              <a:gd name="connsiteX757" fmla="*/ 560414 w 7467600"/>
              <a:gd name="connsiteY757" fmla="*/ 2421457 h 6858000"/>
              <a:gd name="connsiteX758" fmla="*/ 1359703 w 7467600"/>
              <a:gd name="connsiteY758" fmla="*/ 2578554 h 6858000"/>
              <a:gd name="connsiteX759" fmla="*/ 1359422 w 7467600"/>
              <a:gd name="connsiteY759" fmla="*/ 2577994 h 6858000"/>
              <a:gd name="connsiteX760" fmla="*/ 828701 w 7467600"/>
              <a:gd name="connsiteY760" fmla="*/ 1839520 h 6858000"/>
              <a:gd name="connsiteX761" fmla="*/ 494427 w 7467600"/>
              <a:gd name="connsiteY761" fmla="*/ 1092333 h 6858000"/>
              <a:gd name="connsiteX762" fmla="*/ 506322 w 7467600"/>
              <a:gd name="connsiteY762" fmla="*/ 1020997 h 6858000"/>
              <a:gd name="connsiteX763" fmla="*/ 4570198 w 7467600"/>
              <a:gd name="connsiteY763" fmla="*/ 978081 h 6858000"/>
              <a:gd name="connsiteX764" fmla="*/ 4523691 w 7467600"/>
              <a:gd name="connsiteY764" fmla="*/ 1127776 h 6858000"/>
              <a:gd name="connsiteX765" fmla="*/ 4509875 w 7467600"/>
              <a:gd name="connsiteY765" fmla="*/ 1167552 h 6858000"/>
              <a:gd name="connsiteX766" fmla="*/ 4478168 w 7467600"/>
              <a:gd name="connsiteY766" fmla="*/ 1260735 h 6858000"/>
              <a:gd name="connsiteX767" fmla="*/ 4409309 w 7467600"/>
              <a:gd name="connsiteY767" fmla="*/ 1666996 h 6858000"/>
              <a:gd name="connsiteX768" fmla="*/ 4370031 w 7467600"/>
              <a:gd name="connsiteY768" fmla="*/ 1955666 h 6858000"/>
              <a:gd name="connsiteX769" fmla="*/ 4570198 w 7467600"/>
              <a:gd name="connsiteY769" fmla="*/ 978081 h 6858000"/>
              <a:gd name="connsiteX770" fmla="*/ 4557898 w 7467600"/>
              <a:gd name="connsiteY770" fmla="*/ 900011 h 6858000"/>
              <a:gd name="connsiteX771" fmla="*/ 4344840 w 7467600"/>
              <a:gd name="connsiteY771" fmla="*/ 1922038 h 6858000"/>
              <a:gd name="connsiteX772" fmla="*/ 4378710 w 7467600"/>
              <a:gd name="connsiteY772" fmla="*/ 1665516 h 6858000"/>
              <a:gd name="connsiteX773" fmla="*/ 4448798 w 7467600"/>
              <a:gd name="connsiteY773" fmla="*/ 1253024 h 6858000"/>
              <a:gd name="connsiteX774" fmla="*/ 4480315 w 7467600"/>
              <a:gd name="connsiteY774" fmla="*/ 1158454 h 6858000"/>
              <a:gd name="connsiteX775" fmla="*/ 4494133 w 7467600"/>
              <a:gd name="connsiteY775" fmla="*/ 1118676 h 6858000"/>
              <a:gd name="connsiteX776" fmla="*/ 4557898 w 7467600"/>
              <a:gd name="connsiteY776" fmla="*/ 900011 h 6858000"/>
              <a:gd name="connsiteX777" fmla="*/ 5870151 w 7467600"/>
              <a:gd name="connsiteY777" fmla="*/ 898890 h 6858000"/>
              <a:gd name="connsiteX778" fmla="*/ 5861335 w 7467600"/>
              <a:gd name="connsiteY778" fmla="*/ 899177 h 6858000"/>
              <a:gd name="connsiteX779" fmla="*/ 5843702 w 7467600"/>
              <a:gd name="connsiteY779" fmla="*/ 899748 h 6858000"/>
              <a:gd name="connsiteX780" fmla="*/ 5651107 w 7467600"/>
              <a:gd name="connsiteY780" fmla="*/ 920306 h 6858000"/>
              <a:gd name="connsiteX781" fmla="*/ 5459407 w 7467600"/>
              <a:gd name="connsiteY781" fmla="*/ 940975 h 6858000"/>
              <a:gd name="connsiteX782" fmla="*/ 5374846 w 7467600"/>
              <a:gd name="connsiteY782" fmla="*/ 941988 h 6858000"/>
              <a:gd name="connsiteX783" fmla="*/ 5256105 w 7467600"/>
              <a:gd name="connsiteY783" fmla="*/ 945632 h 6858000"/>
              <a:gd name="connsiteX784" fmla="*/ 5107071 w 7467600"/>
              <a:gd name="connsiteY784" fmla="*/ 969720 h 6858000"/>
              <a:gd name="connsiteX785" fmla="*/ 4998681 w 7467600"/>
              <a:gd name="connsiteY785" fmla="*/ 988771 h 6858000"/>
              <a:gd name="connsiteX786" fmla="*/ 5870151 w 7467600"/>
              <a:gd name="connsiteY786" fmla="*/ 898890 h 6858000"/>
              <a:gd name="connsiteX787" fmla="*/ 5504425 w 7467600"/>
              <a:gd name="connsiteY787" fmla="*/ 848067 h 6858000"/>
              <a:gd name="connsiteX788" fmla="*/ 4968849 w 7467600"/>
              <a:gd name="connsiteY788" fmla="*/ 962318 h 6858000"/>
              <a:gd name="connsiteX789" fmla="*/ 5104039 w 7467600"/>
              <a:gd name="connsiteY789" fmla="*/ 940634 h 6858000"/>
              <a:gd name="connsiteX790" fmla="*/ 5256311 w 7467600"/>
              <a:gd name="connsiteY790" fmla="*/ 916490 h 6858000"/>
              <a:gd name="connsiteX791" fmla="*/ 5377381 w 7467600"/>
              <a:gd name="connsiteY791" fmla="*/ 912671 h 6858000"/>
              <a:gd name="connsiteX792" fmla="*/ 5460148 w 7467600"/>
              <a:gd name="connsiteY792" fmla="*/ 911442 h 6858000"/>
              <a:gd name="connsiteX793" fmla="*/ 5648971 w 7467600"/>
              <a:gd name="connsiteY793" fmla="*/ 891331 h 6858000"/>
              <a:gd name="connsiteX794" fmla="*/ 5844807 w 7467600"/>
              <a:gd name="connsiteY794" fmla="*/ 870718 h 6858000"/>
              <a:gd name="connsiteX795" fmla="*/ 5862975 w 7467600"/>
              <a:gd name="connsiteY795" fmla="*/ 869756 h 6858000"/>
              <a:gd name="connsiteX796" fmla="*/ 5920887 w 7467600"/>
              <a:gd name="connsiteY796" fmla="*/ 865929 h 6858000"/>
              <a:gd name="connsiteX797" fmla="*/ 5504425 w 7467600"/>
              <a:gd name="connsiteY797" fmla="*/ 848067 h 6858000"/>
              <a:gd name="connsiteX798" fmla="*/ 3607114 w 7467600"/>
              <a:gd name="connsiteY798" fmla="*/ 467441 h 6858000"/>
              <a:gd name="connsiteX799" fmla="*/ 3296242 w 7467600"/>
              <a:gd name="connsiteY799" fmla="*/ 807991 h 6858000"/>
              <a:gd name="connsiteX800" fmla="*/ 3174674 w 7467600"/>
              <a:gd name="connsiteY800" fmla="*/ 919759 h 6858000"/>
              <a:gd name="connsiteX801" fmla="*/ 3042978 w 7467600"/>
              <a:gd name="connsiteY801" fmla="*/ 1054894 h 6858000"/>
              <a:gd name="connsiteX802" fmla="*/ 2968914 w 7467600"/>
              <a:gd name="connsiteY802" fmla="*/ 1133756 h 6858000"/>
              <a:gd name="connsiteX803" fmla="*/ 3103823 w 7467600"/>
              <a:gd name="connsiteY803" fmla="*/ 1026814 h 6858000"/>
              <a:gd name="connsiteX804" fmla="*/ 3607114 w 7467600"/>
              <a:gd name="connsiteY804" fmla="*/ 467441 h 6858000"/>
              <a:gd name="connsiteX805" fmla="*/ 3744487 w 7467600"/>
              <a:gd name="connsiteY805" fmla="*/ 383136 h 6858000"/>
              <a:gd name="connsiteX806" fmla="*/ 3970213 w 7467600"/>
              <a:gd name="connsiteY806" fmla="*/ 995559 h 6858000"/>
              <a:gd name="connsiteX807" fmla="*/ 3744487 w 7467600"/>
              <a:gd name="connsiteY807" fmla="*/ 383136 h 6858000"/>
              <a:gd name="connsiteX808" fmla="*/ 3624562 w 7467600"/>
              <a:gd name="connsiteY808" fmla="*/ 367041 h 6858000"/>
              <a:gd name="connsiteX809" fmla="*/ 3489712 w 7467600"/>
              <a:gd name="connsiteY809" fmla="*/ 485386 h 6858000"/>
              <a:gd name="connsiteX810" fmla="*/ 3182994 w 7467600"/>
              <a:gd name="connsiteY810" fmla="*/ 828265 h 6858000"/>
              <a:gd name="connsiteX811" fmla="*/ 2892114 w 7467600"/>
              <a:gd name="connsiteY811" fmla="*/ 1172635 h 6858000"/>
              <a:gd name="connsiteX812" fmla="*/ 3021459 w 7467600"/>
              <a:gd name="connsiteY812" fmla="*/ 1035385 h 6858000"/>
              <a:gd name="connsiteX813" fmla="*/ 3153873 w 7467600"/>
              <a:gd name="connsiteY813" fmla="*/ 898971 h 6858000"/>
              <a:gd name="connsiteX814" fmla="*/ 3276511 w 7467600"/>
              <a:gd name="connsiteY814" fmla="*/ 786423 h 6858000"/>
              <a:gd name="connsiteX815" fmla="*/ 3584154 w 7467600"/>
              <a:gd name="connsiteY815" fmla="*/ 448218 h 6858000"/>
              <a:gd name="connsiteX816" fmla="*/ 3624562 w 7467600"/>
              <a:gd name="connsiteY816" fmla="*/ 367041 h 6858000"/>
              <a:gd name="connsiteX817" fmla="*/ 3766672 w 7467600"/>
              <a:gd name="connsiteY817" fmla="*/ 359429 h 6858000"/>
              <a:gd name="connsiteX818" fmla="*/ 3996338 w 7467600"/>
              <a:gd name="connsiteY818" fmla="*/ 968237 h 6858000"/>
              <a:gd name="connsiteX819" fmla="*/ 3766672 w 7467600"/>
              <a:gd name="connsiteY819" fmla="*/ 359429 h 6858000"/>
              <a:gd name="connsiteX820" fmla="*/ 5805386 w 7467600"/>
              <a:gd name="connsiteY820" fmla="*/ 239240 h 6858000"/>
              <a:gd name="connsiteX821" fmla="*/ 5736947 w 7467600"/>
              <a:gd name="connsiteY821" fmla="*/ 261367 h 6858000"/>
              <a:gd name="connsiteX822" fmla="*/ 5427012 w 7467600"/>
              <a:gd name="connsiteY822" fmla="*/ 311272 h 6858000"/>
              <a:gd name="connsiteX823" fmla="*/ 5147818 w 7467600"/>
              <a:gd name="connsiteY823" fmla="*/ 322112 h 6858000"/>
              <a:gd name="connsiteX824" fmla="*/ 5060854 w 7467600"/>
              <a:gd name="connsiteY824" fmla="*/ 311882 h 6858000"/>
              <a:gd name="connsiteX825" fmla="*/ 4945989 w 7467600"/>
              <a:gd name="connsiteY825" fmla="*/ 300516 h 6858000"/>
              <a:gd name="connsiteX826" fmla="*/ 5410479 w 7467600"/>
              <a:gd name="connsiteY826" fmla="*/ 348434 h 6858000"/>
              <a:gd name="connsiteX827" fmla="*/ 5805386 w 7467600"/>
              <a:gd name="connsiteY827" fmla="*/ 239240 h 6858000"/>
              <a:gd name="connsiteX828" fmla="*/ 5905192 w 7467600"/>
              <a:gd name="connsiteY828" fmla="*/ 163079 h 6858000"/>
              <a:gd name="connsiteX829" fmla="*/ 5865655 w 7467600"/>
              <a:gd name="connsiteY829" fmla="*/ 171901 h 6858000"/>
              <a:gd name="connsiteX830" fmla="*/ 5259740 w 7467600"/>
              <a:gd name="connsiteY830" fmla="*/ 257013 h 6858000"/>
              <a:gd name="connsiteX831" fmla="*/ 5208466 w 7467600"/>
              <a:gd name="connsiteY831" fmla="*/ 257550 h 6858000"/>
              <a:gd name="connsiteX832" fmla="*/ 4980204 w 7467600"/>
              <a:gd name="connsiteY832" fmla="*/ 271903 h 6858000"/>
              <a:gd name="connsiteX833" fmla="*/ 5068068 w 7467600"/>
              <a:gd name="connsiteY833" fmla="*/ 282244 h 6858000"/>
              <a:gd name="connsiteX834" fmla="*/ 5153231 w 7467600"/>
              <a:gd name="connsiteY834" fmla="*/ 292240 h 6858000"/>
              <a:gd name="connsiteX835" fmla="*/ 5426491 w 7467600"/>
              <a:gd name="connsiteY835" fmla="*/ 281128 h 6858000"/>
              <a:gd name="connsiteX836" fmla="*/ 5731212 w 7467600"/>
              <a:gd name="connsiteY836" fmla="*/ 231951 h 6858000"/>
              <a:gd name="connsiteX837" fmla="*/ 5905192 w 7467600"/>
              <a:gd name="connsiteY837" fmla="*/ 163079 h 6858000"/>
              <a:gd name="connsiteX838" fmla="*/ 5944437 w 7467600"/>
              <a:gd name="connsiteY838" fmla="*/ 113829 h 6858000"/>
              <a:gd name="connsiteX839" fmla="*/ 5825032 w 7467600"/>
              <a:gd name="connsiteY839" fmla="*/ 146405 h 6858000"/>
              <a:gd name="connsiteX840" fmla="*/ 4955599 w 7467600"/>
              <a:gd name="connsiteY840" fmla="*/ 247008 h 6858000"/>
              <a:gd name="connsiteX841" fmla="*/ 5210104 w 7467600"/>
              <a:gd name="connsiteY841" fmla="*/ 228123 h 6858000"/>
              <a:gd name="connsiteX842" fmla="*/ 5261015 w 7467600"/>
              <a:gd name="connsiteY842" fmla="*/ 227087 h 6858000"/>
              <a:gd name="connsiteX843" fmla="*/ 5861181 w 7467600"/>
              <a:gd name="connsiteY843" fmla="*/ 143093 h 6858000"/>
              <a:gd name="connsiteX844" fmla="*/ 5961252 w 7467600"/>
              <a:gd name="connsiteY844" fmla="*/ 114820 h 6858000"/>
              <a:gd name="connsiteX845" fmla="*/ 5944437 w 7467600"/>
              <a:gd name="connsiteY845" fmla="*/ 113829 h 6858000"/>
              <a:gd name="connsiteX846" fmla="*/ 3882765 w 7467600"/>
              <a:gd name="connsiteY846" fmla="*/ 0 h 6858000"/>
              <a:gd name="connsiteX847" fmla="*/ 3995099 w 7467600"/>
              <a:gd name="connsiteY847" fmla="*/ 0 h 6858000"/>
              <a:gd name="connsiteX848" fmla="*/ 4163818 w 7467600"/>
              <a:gd name="connsiteY848" fmla="*/ 234104 h 6858000"/>
              <a:gd name="connsiteX849" fmla="*/ 4172099 w 7467600"/>
              <a:gd name="connsiteY849" fmla="*/ 234207 h 6858000"/>
              <a:gd name="connsiteX850" fmla="*/ 4784282 w 7467600"/>
              <a:gd name="connsiteY850" fmla="*/ 276561 h 6858000"/>
              <a:gd name="connsiteX851" fmla="*/ 4801687 w 7467600"/>
              <a:gd name="connsiteY851" fmla="*/ 267764 h 6858000"/>
              <a:gd name="connsiteX852" fmla="*/ 6082788 w 7467600"/>
              <a:gd name="connsiteY852" fmla="*/ 64119 h 6858000"/>
              <a:gd name="connsiteX853" fmla="*/ 6099442 w 7467600"/>
              <a:gd name="connsiteY853" fmla="*/ 82568 h 6858000"/>
              <a:gd name="connsiteX854" fmla="*/ 4804137 w 7467600"/>
              <a:gd name="connsiteY854" fmla="*/ 320931 h 6858000"/>
              <a:gd name="connsiteX855" fmla="*/ 4227047 w 7467600"/>
              <a:gd name="connsiteY855" fmla="*/ 313415 h 6858000"/>
              <a:gd name="connsiteX856" fmla="*/ 4346041 w 7467600"/>
              <a:gd name="connsiteY856" fmla="*/ 456086 h 6858000"/>
              <a:gd name="connsiteX857" fmla="*/ 4870967 w 7467600"/>
              <a:gd name="connsiteY857" fmla="*/ 963061 h 6858000"/>
              <a:gd name="connsiteX858" fmla="*/ 4889647 w 7467600"/>
              <a:gd name="connsiteY858" fmla="*/ 957147 h 6858000"/>
              <a:gd name="connsiteX859" fmla="*/ 5422504 w 7467600"/>
              <a:gd name="connsiteY859" fmla="*/ 805191 h 6858000"/>
              <a:gd name="connsiteX860" fmla="*/ 6087656 w 7467600"/>
              <a:gd name="connsiteY860" fmla="*/ 826703 h 6858000"/>
              <a:gd name="connsiteX861" fmla="*/ 6058717 w 7467600"/>
              <a:gd name="connsiteY861" fmla="*/ 865992 h 6858000"/>
              <a:gd name="connsiteX862" fmla="*/ 4974153 w 7467600"/>
              <a:gd name="connsiteY862" fmla="*/ 1045456 h 6858000"/>
              <a:gd name="connsiteX863" fmla="*/ 5627835 w 7467600"/>
              <a:gd name="connsiteY863" fmla="*/ 1472077 h 6858000"/>
              <a:gd name="connsiteX864" fmla="*/ 5629817 w 7467600"/>
              <a:gd name="connsiteY864" fmla="*/ 1471412 h 6858000"/>
              <a:gd name="connsiteX865" fmla="*/ 5634124 w 7467600"/>
              <a:gd name="connsiteY865" fmla="*/ 1470572 h 6858000"/>
              <a:gd name="connsiteX866" fmla="*/ 5755832 w 7467600"/>
              <a:gd name="connsiteY866" fmla="*/ 1383886 h 6858000"/>
              <a:gd name="connsiteX867" fmla="*/ 6014186 w 7467600"/>
              <a:gd name="connsiteY867" fmla="*/ 1279799 h 6858000"/>
              <a:gd name="connsiteX868" fmla="*/ 6901619 w 7467600"/>
              <a:gd name="connsiteY868" fmla="*/ 1047874 h 6858000"/>
              <a:gd name="connsiteX869" fmla="*/ 6931566 w 7467600"/>
              <a:gd name="connsiteY869" fmla="*/ 1062034 h 6858000"/>
              <a:gd name="connsiteX870" fmla="*/ 5790982 w 7467600"/>
              <a:gd name="connsiteY870" fmla="*/ 1561380 h 6858000"/>
              <a:gd name="connsiteX871" fmla="*/ 6188971 w 7467600"/>
              <a:gd name="connsiteY871" fmla="*/ 1755168 h 6858000"/>
              <a:gd name="connsiteX872" fmla="*/ 6202446 w 7467600"/>
              <a:gd name="connsiteY872" fmla="*/ 1752268 h 6858000"/>
              <a:gd name="connsiteX873" fmla="*/ 7179560 w 7467600"/>
              <a:gd name="connsiteY873" fmla="*/ 1467551 h 6858000"/>
              <a:gd name="connsiteX874" fmla="*/ 7158730 w 7467600"/>
              <a:gd name="connsiteY874" fmla="*/ 1507835 h 6858000"/>
              <a:gd name="connsiteX875" fmla="*/ 6326959 w 7467600"/>
              <a:gd name="connsiteY875" fmla="*/ 1817686 h 6858000"/>
              <a:gd name="connsiteX876" fmla="*/ 6537433 w 7467600"/>
              <a:gd name="connsiteY876" fmla="*/ 1907790 h 6858000"/>
              <a:gd name="connsiteX877" fmla="*/ 6550221 w 7467600"/>
              <a:gd name="connsiteY877" fmla="*/ 1910729 h 6858000"/>
              <a:gd name="connsiteX878" fmla="*/ 6964438 w 7467600"/>
              <a:gd name="connsiteY878" fmla="*/ 2209505 h 6858000"/>
              <a:gd name="connsiteX879" fmla="*/ 7367862 w 7467600"/>
              <a:gd name="connsiteY879" fmla="*/ 2806833 h 6858000"/>
              <a:gd name="connsiteX880" fmla="*/ 7364329 w 7467600"/>
              <a:gd name="connsiteY880" fmla="*/ 2826907 h 6858000"/>
              <a:gd name="connsiteX881" fmla="*/ 7290545 w 7467600"/>
              <a:gd name="connsiteY881" fmla="*/ 2850663 h 6858000"/>
              <a:gd name="connsiteX882" fmla="*/ 6472036 w 7467600"/>
              <a:gd name="connsiteY882" fmla="*/ 1959003 h 6858000"/>
              <a:gd name="connsiteX883" fmla="*/ 5792897 w 7467600"/>
              <a:gd name="connsiteY883" fmla="*/ 1647747 h 6858000"/>
              <a:gd name="connsiteX884" fmla="*/ 5842751 w 7467600"/>
              <a:gd name="connsiteY884" fmla="*/ 1816112 h 6858000"/>
              <a:gd name="connsiteX885" fmla="*/ 5847424 w 7467600"/>
              <a:gd name="connsiteY885" fmla="*/ 1815776 h 6858000"/>
              <a:gd name="connsiteX886" fmla="*/ 6399821 w 7467600"/>
              <a:gd name="connsiteY886" fmla="*/ 2344799 h 6858000"/>
              <a:gd name="connsiteX887" fmla="*/ 6323232 w 7467600"/>
              <a:gd name="connsiteY887" fmla="*/ 2389634 h 6858000"/>
              <a:gd name="connsiteX888" fmla="*/ 5942958 w 7467600"/>
              <a:gd name="connsiteY888" fmla="*/ 2077708 h 6858000"/>
              <a:gd name="connsiteX889" fmla="*/ 5921559 w 7467600"/>
              <a:gd name="connsiteY889" fmla="*/ 2378596 h 6858000"/>
              <a:gd name="connsiteX890" fmla="*/ 5817651 w 7467600"/>
              <a:gd name="connsiteY890" fmla="*/ 3023919 h 6858000"/>
              <a:gd name="connsiteX891" fmla="*/ 5729634 w 7467600"/>
              <a:gd name="connsiteY891" fmla="*/ 3051849 h 6858000"/>
              <a:gd name="connsiteX892" fmla="*/ 5611018 w 7467600"/>
              <a:gd name="connsiteY892" fmla="*/ 2316769 h 6858000"/>
              <a:gd name="connsiteX893" fmla="*/ 5687608 w 7467600"/>
              <a:gd name="connsiteY893" fmla="*/ 2039972 h 6858000"/>
              <a:gd name="connsiteX894" fmla="*/ 5657554 w 7467600"/>
              <a:gd name="connsiteY894" fmla="*/ 1576445 h 6858000"/>
              <a:gd name="connsiteX895" fmla="*/ 5150475 w 7467600"/>
              <a:gd name="connsiteY895" fmla="*/ 1274012 h 6858000"/>
              <a:gd name="connsiteX896" fmla="*/ 5349142 w 7467600"/>
              <a:gd name="connsiteY896" fmla="*/ 2204405 h 6858000"/>
              <a:gd name="connsiteX897" fmla="*/ 5262214 w 7467600"/>
              <a:gd name="connsiteY897" fmla="*/ 2233836 h 6858000"/>
              <a:gd name="connsiteX898" fmla="*/ 4981539 w 7467600"/>
              <a:gd name="connsiteY898" fmla="*/ 1542201 h 6858000"/>
              <a:gd name="connsiteX899" fmla="*/ 4958461 w 7467600"/>
              <a:gd name="connsiteY899" fmla="*/ 1136957 h 6858000"/>
              <a:gd name="connsiteX900" fmla="*/ 4655015 w 7467600"/>
              <a:gd name="connsiteY900" fmla="*/ 891426 h 6858000"/>
              <a:gd name="connsiteX901" fmla="*/ 4348002 w 7467600"/>
              <a:gd name="connsiteY901" fmla="*/ 2205895 h 6858000"/>
              <a:gd name="connsiteX902" fmla="*/ 4262250 w 7467600"/>
              <a:gd name="connsiteY902" fmla="*/ 2219972 h 6858000"/>
              <a:gd name="connsiteX903" fmla="*/ 4550611 w 7467600"/>
              <a:gd name="connsiteY903" fmla="*/ 817540 h 6858000"/>
              <a:gd name="connsiteX904" fmla="*/ 4564418 w 7467600"/>
              <a:gd name="connsiteY904" fmla="*/ 808293 h 6858000"/>
              <a:gd name="connsiteX905" fmla="*/ 4266388 w 7467600"/>
              <a:gd name="connsiteY905" fmla="*/ 500083 h 6858000"/>
              <a:gd name="connsiteX906" fmla="*/ 4032842 w 7467600"/>
              <a:gd name="connsiteY906" fmla="*/ 211809 h 6858000"/>
              <a:gd name="connsiteX907" fmla="*/ 3882765 w 7467600"/>
              <a:gd name="connsiteY907" fmla="*/ 0 h 6858000"/>
              <a:gd name="connsiteX908" fmla="*/ 3721337 w 7467600"/>
              <a:gd name="connsiteY908" fmla="*/ 0 h 6858000"/>
              <a:gd name="connsiteX909" fmla="*/ 3797544 w 7467600"/>
              <a:gd name="connsiteY909" fmla="*/ 0 h 6858000"/>
              <a:gd name="connsiteX910" fmla="*/ 3775734 w 7467600"/>
              <a:gd name="connsiteY910" fmla="*/ 95131 h 6858000"/>
              <a:gd name="connsiteX911" fmla="*/ 3724807 w 7467600"/>
              <a:gd name="connsiteY911" fmla="*/ 272257 h 6858000"/>
              <a:gd name="connsiteX912" fmla="*/ 3726844 w 7467600"/>
              <a:gd name="connsiteY912" fmla="*/ 282988 h 6858000"/>
              <a:gd name="connsiteX913" fmla="*/ 3742664 w 7467600"/>
              <a:gd name="connsiteY913" fmla="*/ 279918 h 6858000"/>
              <a:gd name="connsiteX914" fmla="*/ 4103910 w 7467600"/>
              <a:gd name="connsiteY914" fmla="*/ 1161917 h 6858000"/>
              <a:gd name="connsiteX915" fmla="*/ 4020269 w 7467600"/>
              <a:gd name="connsiteY915" fmla="*/ 1200406 h 6858000"/>
              <a:gd name="connsiteX916" fmla="*/ 3674882 w 7467600"/>
              <a:gd name="connsiteY916" fmla="*/ 488524 h 6858000"/>
              <a:gd name="connsiteX917" fmla="*/ 3132682 w 7467600"/>
              <a:gd name="connsiteY917" fmla="*/ 1072284 h 6858000"/>
              <a:gd name="connsiteX918" fmla="*/ 2716346 w 7467600"/>
              <a:gd name="connsiteY918" fmla="*/ 1276376 h 6858000"/>
              <a:gd name="connsiteX919" fmla="*/ 2716772 w 7467600"/>
              <a:gd name="connsiteY919" fmla="*/ 1255462 h 6858000"/>
              <a:gd name="connsiteX920" fmla="*/ 3471096 w 7467600"/>
              <a:gd name="connsiteY920" fmla="*/ 437072 h 6858000"/>
              <a:gd name="connsiteX921" fmla="*/ 3639057 w 7467600"/>
              <a:gd name="connsiteY921" fmla="*/ 286334 h 6858000"/>
              <a:gd name="connsiteX922" fmla="*/ 3640309 w 7467600"/>
              <a:gd name="connsiteY922" fmla="*/ 284664 h 6858000"/>
              <a:gd name="connsiteX923" fmla="*/ 3646022 w 7467600"/>
              <a:gd name="connsiteY923" fmla="*/ 276711 h 6858000"/>
              <a:gd name="connsiteX924" fmla="*/ 3707943 w 7467600"/>
              <a:gd name="connsiteY924" fmla="*/ 65958 h 6858000"/>
              <a:gd name="connsiteX925" fmla="*/ 3721337 w 7467600"/>
              <a:gd name="connsiteY925" fmla="*/ 0 h 6858000"/>
              <a:gd name="connsiteX926" fmla="*/ 2867960 w 7467600"/>
              <a:gd name="connsiteY926" fmla="*/ 0 h 6858000"/>
              <a:gd name="connsiteX927" fmla="*/ 2926351 w 7467600"/>
              <a:gd name="connsiteY927" fmla="*/ 0 h 6858000"/>
              <a:gd name="connsiteX928" fmla="*/ 2902823 w 7467600"/>
              <a:gd name="connsiteY928" fmla="*/ 262929 h 6858000"/>
              <a:gd name="connsiteX929" fmla="*/ 2940663 w 7467600"/>
              <a:gd name="connsiteY929" fmla="*/ 140884 h 6858000"/>
              <a:gd name="connsiteX930" fmla="*/ 2947039 w 7467600"/>
              <a:gd name="connsiteY930" fmla="*/ 122524 h 6858000"/>
              <a:gd name="connsiteX931" fmla="*/ 2984316 w 7467600"/>
              <a:gd name="connsiteY931" fmla="*/ 0 h 6858000"/>
              <a:gd name="connsiteX932" fmla="*/ 3016114 w 7467600"/>
              <a:gd name="connsiteY932" fmla="*/ 0 h 6858000"/>
              <a:gd name="connsiteX933" fmla="*/ 2979949 w 7467600"/>
              <a:gd name="connsiteY933" fmla="*/ 119274 h 6858000"/>
              <a:gd name="connsiteX934" fmla="*/ 3023879 w 7467600"/>
              <a:gd name="connsiteY934" fmla="*/ 0 h 6858000"/>
              <a:gd name="connsiteX935" fmla="*/ 3105400 w 7467600"/>
              <a:gd name="connsiteY935" fmla="*/ 0 h 6858000"/>
              <a:gd name="connsiteX936" fmla="*/ 3094669 w 7467600"/>
              <a:gd name="connsiteY936" fmla="*/ 30308 h 6858000"/>
              <a:gd name="connsiteX937" fmla="*/ 2901945 w 7467600"/>
              <a:gd name="connsiteY937" fmla="*/ 466538 h 6858000"/>
              <a:gd name="connsiteX938" fmla="*/ 2815209 w 7467600"/>
              <a:gd name="connsiteY938" fmla="*/ 497361 h 6858000"/>
              <a:gd name="connsiteX939" fmla="*/ 2844845 w 7467600"/>
              <a:gd name="connsiteY939" fmla="*/ 127638 h 6858000"/>
              <a:gd name="connsiteX940" fmla="*/ 2867960 w 7467600"/>
              <a:gd name="connsiteY940" fmla="*/ 0 h 6858000"/>
              <a:gd name="connsiteX941" fmla="*/ 1057230 w 7467600"/>
              <a:gd name="connsiteY941" fmla="*/ 0 h 6858000"/>
              <a:gd name="connsiteX942" fmla="*/ 1111003 w 7467600"/>
              <a:gd name="connsiteY942" fmla="*/ 0 h 6858000"/>
              <a:gd name="connsiteX943" fmla="*/ 1125553 w 7467600"/>
              <a:gd name="connsiteY943" fmla="*/ 52588 h 6858000"/>
              <a:gd name="connsiteX944" fmla="*/ 1304276 w 7467600"/>
              <a:gd name="connsiteY944" fmla="*/ 476275 h 6858000"/>
              <a:gd name="connsiteX945" fmla="*/ 1492066 w 7467600"/>
              <a:gd name="connsiteY945" fmla="*/ 886333 h 6858000"/>
              <a:gd name="connsiteX946" fmla="*/ 1423698 w 7467600"/>
              <a:gd name="connsiteY946" fmla="*/ 710817 h 6858000"/>
              <a:gd name="connsiteX947" fmla="*/ 1357609 w 7467600"/>
              <a:gd name="connsiteY947" fmla="*/ 532892 h 6858000"/>
              <a:gd name="connsiteX948" fmla="*/ 1309550 w 7467600"/>
              <a:gd name="connsiteY948" fmla="*/ 374031 h 6858000"/>
              <a:gd name="connsiteX949" fmla="*/ 1193673 w 7467600"/>
              <a:gd name="connsiteY949" fmla="*/ 49533 h 6858000"/>
              <a:gd name="connsiteX950" fmla="*/ 1164391 w 7467600"/>
              <a:gd name="connsiteY950" fmla="*/ 0 h 6858000"/>
              <a:gd name="connsiteX951" fmla="*/ 1200666 w 7467600"/>
              <a:gd name="connsiteY951" fmla="*/ 0 h 6858000"/>
              <a:gd name="connsiteX952" fmla="*/ 1223408 w 7467600"/>
              <a:gd name="connsiteY952" fmla="*/ 38996 h 6858000"/>
              <a:gd name="connsiteX953" fmla="*/ 1339635 w 7467600"/>
              <a:gd name="connsiteY953" fmla="*/ 365517 h 6858000"/>
              <a:gd name="connsiteX954" fmla="*/ 1387469 w 7467600"/>
              <a:gd name="connsiteY954" fmla="*/ 523079 h 6858000"/>
              <a:gd name="connsiteX955" fmla="*/ 1452685 w 7467600"/>
              <a:gd name="connsiteY955" fmla="*/ 699806 h 6858000"/>
              <a:gd name="connsiteX956" fmla="*/ 1492092 w 7467600"/>
              <a:gd name="connsiteY956" fmla="*/ 800424 h 6858000"/>
              <a:gd name="connsiteX957" fmla="*/ 1455302 w 7467600"/>
              <a:gd name="connsiteY957" fmla="*/ 632913 h 6858000"/>
              <a:gd name="connsiteX958" fmla="*/ 1222336 w 7467600"/>
              <a:gd name="connsiteY958" fmla="*/ 9480 h 6858000"/>
              <a:gd name="connsiteX959" fmla="*/ 1214634 w 7467600"/>
              <a:gd name="connsiteY959" fmla="*/ 0 h 6858000"/>
              <a:gd name="connsiteX960" fmla="*/ 1289827 w 7467600"/>
              <a:gd name="connsiteY960" fmla="*/ 0 h 6858000"/>
              <a:gd name="connsiteX961" fmla="*/ 1321076 w 7467600"/>
              <a:gd name="connsiteY961" fmla="*/ 59722 h 6858000"/>
              <a:gd name="connsiteX962" fmla="*/ 1512579 w 7467600"/>
              <a:gd name="connsiteY962" fmla="*/ 626441 h 6858000"/>
              <a:gd name="connsiteX963" fmla="*/ 1506076 w 7467600"/>
              <a:gd name="connsiteY963" fmla="*/ 1089289 h 6858000"/>
              <a:gd name="connsiteX964" fmla="*/ 1486346 w 7467600"/>
              <a:gd name="connsiteY964" fmla="*/ 1079919 h 6858000"/>
              <a:gd name="connsiteX965" fmla="*/ 1070511 w 7467600"/>
              <a:gd name="connsiteY965" fmla="*/ 48609 h 6858000"/>
              <a:gd name="connsiteX966" fmla="*/ 1057230 w 7467600"/>
              <a:gd name="connsiteY966" fmla="*/ 0 h 6858000"/>
              <a:gd name="connsiteX967" fmla="*/ 43151 w 7467600"/>
              <a:gd name="connsiteY967" fmla="*/ 0 h 6858000"/>
              <a:gd name="connsiteX968" fmla="*/ 95283 w 7467600"/>
              <a:gd name="connsiteY968" fmla="*/ 0 h 6858000"/>
              <a:gd name="connsiteX969" fmla="*/ 300708 w 7467600"/>
              <a:gd name="connsiteY969" fmla="*/ 154571 h 6858000"/>
              <a:gd name="connsiteX970" fmla="*/ 530414 w 7467600"/>
              <a:gd name="connsiteY970" fmla="*/ 354673 h 6858000"/>
              <a:gd name="connsiteX971" fmla="*/ 333785 w 7467600"/>
              <a:gd name="connsiteY971" fmla="*/ 161564 h 6858000"/>
              <a:gd name="connsiteX972" fmla="*/ 147005 w 7467600"/>
              <a:gd name="connsiteY972" fmla="*/ 0 h 6858000"/>
              <a:gd name="connsiteX973" fmla="*/ 272509 w 7467600"/>
              <a:gd name="connsiteY973" fmla="*/ 0 h 6858000"/>
              <a:gd name="connsiteX974" fmla="*/ 326276 w 7467600"/>
              <a:gd name="connsiteY974" fmla="*/ 45847 h 6858000"/>
              <a:gd name="connsiteX975" fmla="*/ 823759 w 7467600"/>
              <a:gd name="connsiteY975" fmla="*/ 574145 h 6858000"/>
              <a:gd name="connsiteX976" fmla="*/ 811254 w 7467600"/>
              <a:gd name="connsiteY976" fmla="*/ 665546 h 6858000"/>
              <a:gd name="connsiteX977" fmla="*/ 154042 w 7467600"/>
              <a:gd name="connsiteY977" fmla="*/ 261522 h 6858000"/>
              <a:gd name="connsiteX978" fmla="*/ 13550 w 7467600"/>
              <a:gd name="connsiteY978" fmla="*/ 158423 h 6858000"/>
              <a:gd name="connsiteX979" fmla="*/ 0 w 7467600"/>
              <a:gd name="connsiteY979" fmla="*/ 146618 h 6858000"/>
              <a:gd name="connsiteX980" fmla="*/ 0 w 7467600"/>
              <a:gd name="connsiteY980" fmla="*/ 59161 h 6858000"/>
              <a:gd name="connsiteX981" fmla="*/ 45427 w 7467600"/>
              <a:gd name="connsiteY981" fmla="*/ 101078 h 6858000"/>
              <a:gd name="connsiteX982" fmla="*/ 630103 w 7467600"/>
              <a:gd name="connsiteY982" fmla="*/ 485885 h 6858000"/>
              <a:gd name="connsiteX983" fmla="*/ 532040 w 7467600"/>
              <a:gd name="connsiteY983" fmla="*/ 399359 h 6858000"/>
              <a:gd name="connsiteX984" fmla="*/ 517618 w 7467600"/>
              <a:gd name="connsiteY984" fmla="*/ 385726 h 6858000"/>
              <a:gd name="connsiteX985" fmla="*/ 285074 w 7467600"/>
              <a:gd name="connsiteY985" fmla="*/ 182755 h 6858000"/>
              <a:gd name="connsiteX986" fmla="*/ 43151 w 7467600"/>
              <a:gd name="connsiteY98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7312201 w 7467600"/>
              <a:gd name="connsiteY127" fmla="*/ 5128278 h 6858000"/>
              <a:gd name="connsiteX128" fmla="*/ 7450656 w 7467600"/>
              <a:gd name="connsiteY128" fmla="*/ 5134750 h 6858000"/>
              <a:gd name="connsiteX129" fmla="*/ 7312201 w 7467600"/>
              <a:gd name="connsiteY129" fmla="*/ 5128278 h 6858000"/>
              <a:gd name="connsiteX130" fmla="*/ 1903353 w 7467600"/>
              <a:gd name="connsiteY130" fmla="*/ 5044827 h 6858000"/>
              <a:gd name="connsiteX131" fmla="*/ 1936931 w 7467600"/>
              <a:gd name="connsiteY131" fmla="*/ 5093954 h 6858000"/>
              <a:gd name="connsiteX132" fmla="*/ 2195868 w 7467600"/>
              <a:gd name="connsiteY132" fmla="*/ 5396574 h 6858000"/>
              <a:gd name="connsiteX133" fmla="*/ 2088852 w 7467600"/>
              <a:gd name="connsiteY133" fmla="*/ 5166123 h 6858000"/>
              <a:gd name="connsiteX134" fmla="*/ 1958241 w 7467600"/>
              <a:gd name="connsiteY134" fmla="*/ 5067955 h 6858000"/>
              <a:gd name="connsiteX135" fmla="*/ 1903353 w 7467600"/>
              <a:gd name="connsiteY135" fmla="*/ 5044827 h 6858000"/>
              <a:gd name="connsiteX136" fmla="*/ 1979378 w 7467600"/>
              <a:gd name="connsiteY136" fmla="*/ 4769504 h 6858000"/>
              <a:gd name="connsiteX137" fmla="*/ 2882120 w 7467600"/>
              <a:gd name="connsiteY137" fmla="*/ 5064547 h 6858000"/>
              <a:gd name="connsiteX138" fmla="*/ 2793103 w 7467600"/>
              <a:gd name="connsiteY138" fmla="*/ 5039699 h 6858000"/>
              <a:gd name="connsiteX139" fmla="*/ 2770041 w 7467600"/>
              <a:gd name="connsiteY139" fmla="*/ 5033634 h 6858000"/>
              <a:gd name="connsiteX140" fmla="*/ 1979378 w 7467600"/>
              <a:gd name="connsiteY140" fmla="*/ 4769504 h 6858000"/>
              <a:gd name="connsiteX141" fmla="*/ 1927410 w 7467600"/>
              <a:gd name="connsiteY141" fmla="*/ 4716164 h 6858000"/>
              <a:gd name="connsiteX142" fmla="*/ 1959587 w 7467600"/>
              <a:gd name="connsiteY142" fmla="*/ 4728849 h 6858000"/>
              <a:gd name="connsiteX143" fmla="*/ 2777707 w 7467600"/>
              <a:gd name="connsiteY143" fmla="*/ 5003991 h 6858000"/>
              <a:gd name="connsiteX144" fmla="*/ 2800768 w 7467600"/>
              <a:gd name="connsiteY144" fmla="*/ 5010056 h 6858000"/>
              <a:gd name="connsiteX145" fmla="*/ 2879408 w 7467600"/>
              <a:gd name="connsiteY145" fmla="*/ 5031590 h 6858000"/>
              <a:gd name="connsiteX146" fmla="*/ 2862295 w 7467600"/>
              <a:gd name="connsiteY146" fmla="*/ 5022958 h 6858000"/>
              <a:gd name="connsiteX147" fmla="*/ 2813343 w 7467600"/>
              <a:gd name="connsiteY147" fmla="*/ 4998369 h 6858000"/>
              <a:gd name="connsiteX148" fmla="*/ 2646245 w 7467600"/>
              <a:gd name="connsiteY148" fmla="*/ 4930999 h 6858000"/>
              <a:gd name="connsiteX149" fmla="*/ 1999243 w 7467600"/>
              <a:gd name="connsiteY149" fmla="*/ 4730524 h 6858000"/>
              <a:gd name="connsiteX150" fmla="*/ 1979527 w 7467600"/>
              <a:gd name="connsiteY150" fmla="*/ 4726651 h 6858000"/>
              <a:gd name="connsiteX151" fmla="*/ 1927410 w 7467600"/>
              <a:gd name="connsiteY151" fmla="*/ 4716164 h 6858000"/>
              <a:gd name="connsiteX152" fmla="*/ 1997014 w 7467600"/>
              <a:gd name="connsiteY152" fmla="*/ 4698007 h 6858000"/>
              <a:gd name="connsiteX153" fmla="*/ 2005458 w 7467600"/>
              <a:gd name="connsiteY153" fmla="*/ 4699540 h 6858000"/>
              <a:gd name="connsiteX154" fmla="*/ 2657186 w 7467600"/>
              <a:gd name="connsiteY154" fmla="*/ 4901687 h 6858000"/>
              <a:gd name="connsiteX155" fmla="*/ 2826662 w 7467600"/>
              <a:gd name="connsiteY155" fmla="*/ 4970362 h 6858000"/>
              <a:gd name="connsiteX156" fmla="*/ 2876100 w 7467600"/>
              <a:gd name="connsiteY156" fmla="*/ 4995397 h 6858000"/>
              <a:gd name="connsiteX157" fmla="*/ 3042600 w 7467600"/>
              <a:gd name="connsiteY157" fmla="*/ 5059532 h 6858000"/>
              <a:gd name="connsiteX158" fmla="*/ 1997014 w 7467600"/>
              <a:gd name="connsiteY158" fmla="*/ 4698007 h 6858000"/>
              <a:gd name="connsiteX159" fmla="*/ 2305292 w 7467600"/>
              <a:gd name="connsiteY159" fmla="*/ 4219492 h 6858000"/>
              <a:gd name="connsiteX160" fmla="*/ 3360922 w 7467600"/>
              <a:gd name="connsiteY160" fmla="*/ 4529373 h 6858000"/>
              <a:gd name="connsiteX161" fmla="*/ 3492420 w 7467600"/>
              <a:gd name="connsiteY161" fmla="*/ 4510145 h 6858000"/>
              <a:gd name="connsiteX162" fmla="*/ 3364086 w 7467600"/>
              <a:gd name="connsiteY162" fmla="*/ 4480340 h 6858000"/>
              <a:gd name="connsiteX163" fmla="*/ 3225818 w 7467600"/>
              <a:gd name="connsiteY163" fmla="*/ 4411822 h 6858000"/>
              <a:gd name="connsiteX164" fmla="*/ 3129696 w 7467600"/>
              <a:gd name="connsiteY164" fmla="*/ 4360704 h 6858000"/>
              <a:gd name="connsiteX165" fmla="*/ 2814545 w 7467600"/>
              <a:gd name="connsiteY165" fmla="*/ 4282955 h 6858000"/>
              <a:gd name="connsiteX166" fmla="*/ 2305292 w 7467600"/>
              <a:gd name="connsiteY166" fmla="*/ 4219492 h 6858000"/>
              <a:gd name="connsiteX167" fmla="*/ 2626982 w 7467600"/>
              <a:gd name="connsiteY167" fmla="*/ 4206450 h 6858000"/>
              <a:gd name="connsiteX168" fmla="*/ 2490617 w 7467600"/>
              <a:gd name="connsiteY168" fmla="*/ 4206951 h 6858000"/>
              <a:gd name="connsiteX169" fmla="*/ 2819869 w 7467600"/>
              <a:gd name="connsiteY169" fmla="*/ 4252936 h 6858000"/>
              <a:gd name="connsiteX170" fmla="*/ 3143018 w 7467600"/>
              <a:gd name="connsiteY170" fmla="*/ 4332698 h 6858000"/>
              <a:gd name="connsiteX171" fmla="*/ 3241520 w 7467600"/>
              <a:gd name="connsiteY171" fmla="*/ 4385112 h 6858000"/>
              <a:gd name="connsiteX172" fmla="*/ 3374575 w 7467600"/>
              <a:gd name="connsiteY172" fmla="*/ 4451517 h 6858000"/>
              <a:gd name="connsiteX173" fmla="*/ 3505221 w 7467600"/>
              <a:gd name="connsiteY173" fmla="*/ 4480757 h 6858000"/>
              <a:gd name="connsiteX174" fmla="*/ 2626982 w 7467600"/>
              <a:gd name="connsiteY174" fmla="*/ 4206450 h 6858000"/>
              <a:gd name="connsiteX175" fmla="*/ 1310106 w 7467600"/>
              <a:gd name="connsiteY175" fmla="*/ 3943217 h 6858000"/>
              <a:gd name="connsiteX176" fmla="*/ 854994 w 7467600"/>
              <a:gd name="connsiteY176" fmla="*/ 4399136 h 6858000"/>
              <a:gd name="connsiteX177" fmla="*/ 742462 w 7467600"/>
              <a:gd name="connsiteY177" fmla="*/ 4594648 h 6858000"/>
              <a:gd name="connsiteX178" fmla="*/ 820602 w 7467600"/>
              <a:gd name="connsiteY178" fmla="*/ 4485915 h 6858000"/>
              <a:gd name="connsiteX179" fmla="*/ 878295 w 7467600"/>
              <a:gd name="connsiteY179" fmla="*/ 4403594 h 6858000"/>
              <a:gd name="connsiteX180" fmla="*/ 1240607 w 7467600"/>
              <a:gd name="connsiteY180" fmla="*/ 4010401 h 6858000"/>
              <a:gd name="connsiteX181" fmla="*/ 1310106 w 7467600"/>
              <a:gd name="connsiteY181" fmla="*/ 3943217 h 6858000"/>
              <a:gd name="connsiteX182" fmla="*/ 1423113 w 7467600"/>
              <a:gd name="connsiteY182" fmla="*/ 3874565 h 6858000"/>
              <a:gd name="connsiteX183" fmla="*/ 1260565 w 7467600"/>
              <a:gd name="connsiteY183" fmla="*/ 4031982 h 6858000"/>
              <a:gd name="connsiteX184" fmla="*/ 901900 w 7467600"/>
              <a:gd name="connsiteY184" fmla="*/ 4421236 h 6858000"/>
              <a:gd name="connsiteX185" fmla="*/ 845044 w 7467600"/>
              <a:gd name="connsiteY185" fmla="*/ 4502436 h 6858000"/>
              <a:gd name="connsiteX186" fmla="*/ 685926 w 7467600"/>
              <a:gd name="connsiteY186" fmla="*/ 4703069 h 6858000"/>
              <a:gd name="connsiteX187" fmla="*/ 684248 w 7467600"/>
              <a:gd name="connsiteY187" fmla="*/ 4706721 h 6858000"/>
              <a:gd name="connsiteX188" fmla="*/ 1423113 w 7467600"/>
              <a:gd name="connsiteY188" fmla="*/ 3874565 h 6858000"/>
              <a:gd name="connsiteX189" fmla="*/ 3316479 w 7467600"/>
              <a:gd name="connsiteY189" fmla="*/ 3872136 h 6858000"/>
              <a:gd name="connsiteX190" fmla="*/ 3546806 w 7467600"/>
              <a:gd name="connsiteY190" fmla="*/ 4356139 h 6858000"/>
              <a:gd name="connsiteX191" fmla="*/ 3364433 w 7467600"/>
              <a:gd name="connsiteY191" fmla="*/ 3953121 h 6858000"/>
              <a:gd name="connsiteX192" fmla="*/ 3316479 w 7467600"/>
              <a:gd name="connsiteY192" fmla="*/ 3872136 h 6858000"/>
              <a:gd name="connsiteX193" fmla="*/ 3291335 w 7467600"/>
              <a:gd name="connsiteY193" fmla="*/ 3767420 h 6858000"/>
              <a:gd name="connsiteX194" fmla="*/ 3390805 w 7467600"/>
              <a:gd name="connsiteY194" fmla="*/ 3937163 h 6858000"/>
              <a:gd name="connsiteX195" fmla="*/ 3579062 w 7467600"/>
              <a:gd name="connsiteY195" fmla="*/ 4359040 h 6858000"/>
              <a:gd name="connsiteX196" fmla="*/ 3467355 w 7467600"/>
              <a:gd name="connsiteY196" fmla="*/ 3988130 h 6858000"/>
              <a:gd name="connsiteX197" fmla="*/ 3310753 w 7467600"/>
              <a:gd name="connsiteY197" fmla="*/ 3787140 h 6858000"/>
              <a:gd name="connsiteX198" fmla="*/ 3291335 w 7467600"/>
              <a:gd name="connsiteY198" fmla="*/ 3767420 h 6858000"/>
              <a:gd name="connsiteX199" fmla="*/ 1635889 w 7467600"/>
              <a:gd name="connsiteY199" fmla="*/ 3709494 h 6858000"/>
              <a:gd name="connsiteX200" fmla="*/ 1634800 w 7467600"/>
              <a:gd name="connsiteY200" fmla="*/ 3731111 h 6858000"/>
              <a:gd name="connsiteX201" fmla="*/ 1635889 w 7467600"/>
              <a:gd name="connsiteY201" fmla="*/ 3709494 h 6858000"/>
              <a:gd name="connsiteX202" fmla="*/ 1510397 w 7467600"/>
              <a:gd name="connsiteY202" fmla="*/ 3684705 h 6858000"/>
              <a:gd name="connsiteX203" fmla="*/ 1146550 w 7467600"/>
              <a:gd name="connsiteY203" fmla="*/ 3802012 h 6858000"/>
              <a:gd name="connsiteX204" fmla="*/ 698834 w 7467600"/>
              <a:gd name="connsiteY204" fmla="*/ 3952272 h 6858000"/>
              <a:gd name="connsiteX205" fmla="*/ 34256 w 7467600"/>
              <a:gd name="connsiteY205" fmla="*/ 4347603 h 6858000"/>
              <a:gd name="connsiteX206" fmla="*/ 527241 w 7467600"/>
              <a:gd name="connsiteY206" fmla="*/ 4065078 h 6858000"/>
              <a:gd name="connsiteX207" fmla="*/ 1510397 w 7467600"/>
              <a:gd name="connsiteY207" fmla="*/ 3684705 h 6858000"/>
              <a:gd name="connsiteX208" fmla="*/ 1313114 w 7467600"/>
              <a:gd name="connsiteY208" fmla="*/ 3655216 h 6858000"/>
              <a:gd name="connsiteX209" fmla="*/ 1109304 w 7467600"/>
              <a:gd name="connsiteY209" fmla="*/ 3669030 h 6858000"/>
              <a:gd name="connsiteX210" fmla="*/ 8129 w 7467600"/>
              <a:gd name="connsiteY210" fmla="*/ 4330519 h 6858000"/>
              <a:gd name="connsiteX211" fmla="*/ 687572 w 7467600"/>
              <a:gd name="connsiteY211" fmla="*/ 3925629 h 6858000"/>
              <a:gd name="connsiteX212" fmla="*/ 1138365 w 7467600"/>
              <a:gd name="connsiteY212" fmla="*/ 3774515 h 6858000"/>
              <a:gd name="connsiteX213" fmla="*/ 1505579 w 7467600"/>
              <a:gd name="connsiteY213" fmla="*/ 3655526 h 6858000"/>
              <a:gd name="connsiteX214" fmla="*/ 1313114 w 7467600"/>
              <a:gd name="connsiteY214" fmla="*/ 3655216 h 6858000"/>
              <a:gd name="connsiteX215" fmla="*/ 3655073 w 7467600"/>
              <a:gd name="connsiteY215" fmla="*/ 3650884 h 6858000"/>
              <a:gd name="connsiteX216" fmla="*/ 3989938 w 7467600"/>
              <a:gd name="connsiteY216" fmla="*/ 3991685 h 6858000"/>
              <a:gd name="connsiteX217" fmla="*/ 4393907 w 7467600"/>
              <a:gd name="connsiteY217" fmla="*/ 4261258 h 6858000"/>
              <a:gd name="connsiteX218" fmla="*/ 4648051 w 7467600"/>
              <a:gd name="connsiteY218" fmla="*/ 4374051 h 6858000"/>
              <a:gd name="connsiteX219" fmla="*/ 4383389 w 7467600"/>
              <a:gd name="connsiteY219" fmla="*/ 4184369 h 6858000"/>
              <a:gd name="connsiteX220" fmla="*/ 4165508 w 7467600"/>
              <a:gd name="connsiteY220" fmla="*/ 4035196 h 6858000"/>
              <a:gd name="connsiteX221" fmla="*/ 4068162 w 7467600"/>
              <a:gd name="connsiteY221" fmla="*/ 3953394 h 6858000"/>
              <a:gd name="connsiteX222" fmla="*/ 3981416 w 7467600"/>
              <a:gd name="connsiteY222" fmla="*/ 3880482 h 6858000"/>
              <a:gd name="connsiteX223" fmla="*/ 3800147 w 7467600"/>
              <a:gd name="connsiteY223" fmla="*/ 3749872 h 6858000"/>
              <a:gd name="connsiteX224" fmla="*/ 3655073 w 7467600"/>
              <a:gd name="connsiteY224" fmla="*/ 3650884 h 6858000"/>
              <a:gd name="connsiteX225" fmla="*/ 3670252 w 7467600"/>
              <a:gd name="connsiteY225" fmla="*/ 3622798 h 6858000"/>
              <a:gd name="connsiteX226" fmla="*/ 3817258 w 7467600"/>
              <a:gd name="connsiteY226" fmla="*/ 3723577 h 6858000"/>
              <a:gd name="connsiteX227" fmla="*/ 4000461 w 7467600"/>
              <a:gd name="connsiteY227" fmla="*/ 3855966 h 6858000"/>
              <a:gd name="connsiteX228" fmla="*/ 4088180 w 7467600"/>
              <a:gd name="connsiteY228" fmla="*/ 3929774 h 6858000"/>
              <a:gd name="connsiteX229" fmla="*/ 4184555 w 7467600"/>
              <a:gd name="connsiteY229" fmla="*/ 4010683 h 6858000"/>
              <a:gd name="connsiteX230" fmla="*/ 4399563 w 7467600"/>
              <a:gd name="connsiteY230" fmla="*/ 4158106 h 6858000"/>
              <a:gd name="connsiteX231" fmla="*/ 4684469 w 7467600"/>
              <a:gd name="connsiteY231" fmla="*/ 4364680 h 6858000"/>
              <a:gd name="connsiteX232" fmla="*/ 4690271 w 7467600"/>
              <a:gd name="connsiteY232" fmla="*/ 4370034 h 6858000"/>
              <a:gd name="connsiteX233" fmla="*/ 4136093 w 7467600"/>
              <a:gd name="connsiteY233" fmla="*/ 3858466 h 6858000"/>
              <a:gd name="connsiteX234" fmla="*/ 3670252 w 7467600"/>
              <a:gd name="connsiteY234" fmla="*/ 3622798 h 6858000"/>
              <a:gd name="connsiteX235" fmla="*/ 4440129 w 7467600"/>
              <a:gd name="connsiteY235" fmla="*/ 3448571 h 6858000"/>
              <a:gd name="connsiteX236" fmla="*/ 4856525 w 7467600"/>
              <a:gd name="connsiteY236" fmla="*/ 3915351 h 6858000"/>
              <a:gd name="connsiteX237" fmla="*/ 5059055 w 7467600"/>
              <a:gd name="connsiteY237" fmla="*/ 4108918 h 6858000"/>
              <a:gd name="connsiteX238" fmla="*/ 5290070 w 7467600"/>
              <a:gd name="connsiteY238" fmla="*/ 4263619 h 6858000"/>
              <a:gd name="connsiteX239" fmla="*/ 4834991 w 7467600"/>
              <a:gd name="connsiteY239" fmla="*/ 3830985 h 6858000"/>
              <a:gd name="connsiteX240" fmla="*/ 4440129 w 7467600"/>
              <a:gd name="connsiteY240" fmla="*/ 3448571 h 6858000"/>
              <a:gd name="connsiteX241" fmla="*/ 4441737 w 7467600"/>
              <a:gd name="connsiteY241" fmla="*/ 3399734 h 6858000"/>
              <a:gd name="connsiteX242" fmla="*/ 4431236 w 7467600"/>
              <a:gd name="connsiteY242" fmla="*/ 3400954 h 6858000"/>
              <a:gd name="connsiteX243" fmla="*/ 4557150 w 7467600"/>
              <a:gd name="connsiteY243" fmla="*/ 3510023 h 6858000"/>
              <a:gd name="connsiteX244" fmla="*/ 4856936 w 7467600"/>
              <a:gd name="connsiteY244" fmla="*/ 3809146 h 6858000"/>
              <a:gd name="connsiteX245" fmla="*/ 5111996 w 7467600"/>
              <a:gd name="connsiteY245" fmla="*/ 4065759 h 6858000"/>
              <a:gd name="connsiteX246" fmla="*/ 5388878 w 7467600"/>
              <a:gd name="connsiteY246" fmla="*/ 4300185 h 6858000"/>
              <a:gd name="connsiteX247" fmla="*/ 5425556 w 7467600"/>
              <a:gd name="connsiteY247" fmla="*/ 4308967 h 6858000"/>
              <a:gd name="connsiteX248" fmla="*/ 4943646 w 7467600"/>
              <a:gd name="connsiteY248" fmla="*/ 3822916 h 6858000"/>
              <a:gd name="connsiteX249" fmla="*/ 4594837 w 7467600"/>
              <a:gd name="connsiteY249" fmla="*/ 3532274 h 6858000"/>
              <a:gd name="connsiteX250" fmla="*/ 4441737 w 7467600"/>
              <a:gd name="connsiteY250" fmla="*/ 3399734 h 6858000"/>
              <a:gd name="connsiteX251" fmla="*/ 5425834 w 7467600"/>
              <a:gd name="connsiteY251" fmla="*/ 3162785 h 6858000"/>
              <a:gd name="connsiteX252" fmla="*/ 5401644 w 7467600"/>
              <a:gd name="connsiteY252" fmla="*/ 3617847 h 6858000"/>
              <a:gd name="connsiteX253" fmla="*/ 5467256 w 7467600"/>
              <a:gd name="connsiteY253" fmla="*/ 4175494 h 6858000"/>
              <a:gd name="connsiteX254" fmla="*/ 5448069 w 7467600"/>
              <a:gd name="connsiteY254" fmla="*/ 3567554 h 6858000"/>
              <a:gd name="connsiteX255" fmla="*/ 5425834 w 7467600"/>
              <a:gd name="connsiteY255" fmla="*/ 3162785 h 6858000"/>
              <a:gd name="connsiteX256" fmla="*/ 1318687 w 7467600"/>
              <a:gd name="connsiteY256" fmla="*/ 3113840 h 6858000"/>
              <a:gd name="connsiteX257" fmla="*/ 1066793 w 7467600"/>
              <a:gd name="connsiteY257" fmla="*/ 3212171 h 6858000"/>
              <a:gd name="connsiteX258" fmla="*/ 993319 w 7467600"/>
              <a:gd name="connsiteY258" fmla="*/ 3247648 h 6858000"/>
              <a:gd name="connsiteX259" fmla="*/ 853081 w 7467600"/>
              <a:gd name="connsiteY259" fmla="*/ 3312410 h 6858000"/>
              <a:gd name="connsiteX260" fmla="*/ 805957 w 7467600"/>
              <a:gd name="connsiteY260" fmla="*/ 3330443 h 6858000"/>
              <a:gd name="connsiteX261" fmla="*/ 1318687 w 7467600"/>
              <a:gd name="connsiteY261" fmla="*/ 3113840 h 6858000"/>
              <a:gd name="connsiteX262" fmla="*/ 5453702 w 7467600"/>
              <a:gd name="connsiteY262" fmla="*/ 3090882 h 6858000"/>
              <a:gd name="connsiteX263" fmla="*/ 5480135 w 7467600"/>
              <a:gd name="connsiteY263" fmla="*/ 3565802 h 6858000"/>
              <a:gd name="connsiteX264" fmla="*/ 5499023 w 7467600"/>
              <a:gd name="connsiteY264" fmla="*/ 4166310 h 6858000"/>
              <a:gd name="connsiteX265" fmla="*/ 5547022 w 7467600"/>
              <a:gd name="connsiteY265" fmla="*/ 3607838 h 6858000"/>
              <a:gd name="connsiteX266" fmla="*/ 5515964 w 7467600"/>
              <a:gd name="connsiteY266" fmla="*/ 3378541 h 6858000"/>
              <a:gd name="connsiteX267" fmla="*/ 5453702 w 7467600"/>
              <a:gd name="connsiteY267" fmla="*/ 3090882 h 6858000"/>
              <a:gd name="connsiteX268" fmla="*/ 1238695 w 7467600"/>
              <a:gd name="connsiteY268" fmla="*/ 3076820 h 6858000"/>
              <a:gd name="connsiteX269" fmla="*/ 716371 w 7467600"/>
              <a:gd name="connsiteY269" fmla="*/ 3293249 h 6858000"/>
              <a:gd name="connsiteX270" fmla="*/ 579522 w 7467600"/>
              <a:gd name="connsiteY270" fmla="*/ 3371759 h 6858000"/>
              <a:gd name="connsiteX271" fmla="*/ 600288 w 7467600"/>
              <a:gd name="connsiteY271" fmla="*/ 3365555 h 6858000"/>
              <a:gd name="connsiteX272" fmla="*/ 840692 w 7467600"/>
              <a:gd name="connsiteY272" fmla="*/ 3284921 h 6858000"/>
              <a:gd name="connsiteX273" fmla="*/ 979248 w 7467600"/>
              <a:gd name="connsiteY273" fmla="*/ 3221003 h 6858000"/>
              <a:gd name="connsiteX274" fmla="*/ 1053282 w 7467600"/>
              <a:gd name="connsiteY274" fmla="*/ 3185247 h 6858000"/>
              <a:gd name="connsiteX275" fmla="*/ 1320603 w 7467600"/>
              <a:gd name="connsiteY275" fmla="*/ 3081281 h 6858000"/>
              <a:gd name="connsiteX276" fmla="*/ 1238695 w 7467600"/>
              <a:gd name="connsiteY276" fmla="*/ 3076820 h 6858000"/>
              <a:gd name="connsiteX277" fmla="*/ 5425627 w 7467600"/>
              <a:gd name="connsiteY277" fmla="*/ 2954192 h 6858000"/>
              <a:gd name="connsiteX278" fmla="*/ 5470770 w 7467600"/>
              <a:gd name="connsiteY278" fmla="*/ 3005435 h 6858000"/>
              <a:gd name="connsiteX279" fmla="*/ 5519779 w 7467600"/>
              <a:gd name="connsiteY279" fmla="*/ 4359223 h 6858000"/>
              <a:gd name="connsiteX280" fmla="*/ 5520293 w 7467600"/>
              <a:gd name="connsiteY280" fmla="*/ 4360602 h 6858000"/>
              <a:gd name="connsiteX281" fmla="*/ 5767221 w 7467600"/>
              <a:gd name="connsiteY281" fmla="*/ 4665564 h 6858000"/>
              <a:gd name="connsiteX282" fmla="*/ 6937169 w 7467600"/>
              <a:gd name="connsiteY282" fmla="*/ 4815941 h 6858000"/>
              <a:gd name="connsiteX283" fmla="*/ 6953922 w 7467600"/>
              <a:gd name="connsiteY283" fmla="*/ 4890068 h 6858000"/>
              <a:gd name="connsiteX284" fmla="*/ 6071359 w 7467600"/>
              <a:gd name="connsiteY284" fmla="*/ 4770770 h 6858000"/>
              <a:gd name="connsiteX285" fmla="*/ 6038839 w 7467600"/>
              <a:gd name="connsiteY285" fmla="*/ 4764474 h 6858000"/>
              <a:gd name="connsiteX286" fmla="*/ 6038706 w 7467600"/>
              <a:gd name="connsiteY286" fmla="*/ 4763847 h 6858000"/>
              <a:gd name="connsiteX287" fmla="*/ 6037784 w 7467600"/>
              <a:gd name="connsiteY287" fmla="*/ 4764270 h 6858000"/>
              <a:gd name="connsiteX288" fmla="*/ 6038839 w 7467600"/>
              <a:gd name="connsiteY288" fmla="*/ 4764474 h 6858000"/>
              <a:gd name="connsiteX289" fmla="*/ 6040338 w 7467600"/>
              <a:gd name="connsiteY289" fmla="*/ 4771418 h 6858000"/>
              <a:gd name="connsiteX290" fmla="*/ 6024488 w 7467600"/>
              <a:gd name="connsiteY290" fmla="*/ 4809903 h 6858000"/>
              <a:gd name="connsiteX291" fmla="*/ 5599771 w 7467600"/>
              <a:gd name="connsiteY291" fmla="*/ 5509652 h 6858000"/>
              <a:gd name="connsiteX292" fmla="*/ 5548843 w 7467600"/>
              <a:gd name="connsiteY292" fmla="*/ 5563845 h 6858000"/>
              <a:gd name="connsiteX293" fmla="*/ 5940952 w 7467600"/>
              <a:gd name="connsiteY293" fmla="*/ 6250028 h 6858000"/>
              <a:gd name="connsiteX294" fmla="*/ 6043441 w 7467600"/>
              <a:gd name="connsiteY294" fmla="*/ 6665847 h 6858000"/>
              <a:gd name="connsiteX295" fmla="*/ 6093432 w 7467600"/>
              <a:gd name="connsiteY295" fmla="*/ 6858000 h 6858000"/>
              <a:gd name="connsiteX296" fmla="*/ 6034344 w 7467600"/>
              <a:gd name="connsiteY296" fmla="*/ 6858000 h 6858000"/>
              <a:gd name="connsiteX297" fmla="*/ 6026679 w 7467600"/>
              <a:gd name="connsiteY297" fmla="*/ 6836959 h 6858000"/>
              <a:gd name="connsiteX298" fmla="*/ 5800441 w 7467600"/>
              <a:gd name="connsiteY298" fmla="*/ 6335286 h 6858000"/>
              <a:gd name="connsiteX299" fmla="*/ 5526562 w 7467600"/>
              <a:gd name="connsiteY299" fmla="*/ 5705388 h 6858000"/>
              <a:gd name="connsiteX300" fmla="*/ 5519640 w 7467600"/>
              <a:gd name="connsiteY300" fmla="*/ 5683774 h 6858000"/>
              <a:gd name="connsiteX301" fmla="*/ 5844559 w 7467600"/>
              <a:gd name="connsiteY301" fmla="*/ 6553349 h 6858000"/>
              <a:gd name="connsiteX302" fmla="*/ 5975994 w 7467600"/>
              <a:gd name="connsiteY302" fmla="*/ 6858000 h 6858000"/>
              <a:gd name="connsiteX303" fmla="*/ 5898547 w 7467600"/>
              <a:gd name="connsiteY303" fmla="*/ 6858000 h 6858000"/>
              <a:gd name="connsiteX304" fmla="*/ 5682041 w 7467600"/>
              <a:gd name="connsiteY304" fmla="*/ 6355860 h 6858000"/>
              <a:gd name="connsiteX305" fmla="*/ 5461758 w 7467600"/>
              <a:gd name="connsiteY305" fmla="*/ 5820220 h 6858000"/>
              <a:gd name="connsiteX306" fmla="*/ 5237282 w 7467600"/>
              <a:gd name="connsiteY306" fmla="*/ 6579086 h 6858000"/>
              <a:gd name="connsiteX307" fmla="*/ 5115009 w 7467600"/>
              <a:gd name="connsiteY307" fmla="*/ 6858000 h 6858000"/>
              <a:gd name="connsiteX308" fmla="*/ 5028074 w 7467600"/>
              <a:gd name="connsiteY308" fmla="*/ 6858000 h 6858000"/>
              <a:gd name="connsiteX309" fmla="*/ 5079508 w 7467600"/>
              <a:gd name="connsiteY309" fmla="*/ 6749074 h 6858000"/>
              <a:gd name="connsiteX310" fmla="*/ 5371846 w 7467600"/>
              <a:gd name="connsiteY310" fmla="*/ 5924413 h 6858000"/>
              <a:gd name="connsiteX311" fmla="*/ 5270512 w 7467600"/>
              <a:gd name="connsiteY311" fmla="*/ 6138975 h 6858000"/>
              <a:gd name="connsiteX312" fmla="*/ 5062409 w 7467600"/>
              <a:gd name="connsiteY312" fmla="*/ 6653544 h 6858000"/>
              <a:gd name="connsiteX313" fmla="*/ 5036628 w 7467600"/>
              <a:gd name="connsiteY313" fmla="*/ 6754247 h 6858000"/>
              <a:gd name="connsiteX314" fmla="*/ 5009112 w 7467600"/>
              <a:gd name="connsiteY314" fmla="*/ 6858000 h 6858000"/>
              <a:gd name="connsiteX315" fmla="*/ 4976679 w 7467600"/>
              <a:gd name="connsiteY315" fmla="*/ 6858000 h 6858000"/>
              <a:gd name="connsiteX316" fmla="*/ 5006537 w 7467600"/>
              <a:gd name="connsiteY316" fmla="*/ 6747068 h 6858000"/>
              <a:gd name="connsiteX317" fmla="*/ 5032723 w 7467600"/>
              <a:gd name="connsiteY317" fmla="*/ 6644957 h 6858000"/>
              <a:gd name="connsiteX318" fmla="*/ 5242949 w 7467600"/>
              <a:gd name="connsiteY318" fmla="*/ 6125175 h 6858000"/>
              <a:gd name="connsiteX319" fmla="*/ 5286321 w 7467600"/>
              <a:gd name="connsiteY319" fmla="*/ 6033555 h 6858000"/>
              <a:gd name="connsiteX320" fmla="*/ 5008210 w 7467600"/>
              <a:gd name="connsiteY320" fmla="*/ 6649194 h 6858000"/>
              <a:gd name="connsiteX321" fmla="*/ 4986321 w 7467600"/>
              <a:gd name="connsiteY321" fmla="*/ 6765687 h 6858000"/>
              <a:gd name="connsiteX322" fmla="*/ 4973474 w 7467600"/>
              <a:gd name="connsiteY322" fmla="*/ 6858000 h 6858000"/>
              <a:gd name="connsiteX323" fmla="*/ 4907178 w 7467600"/>
              <a:gd name="connsiteY323" fmla="*/ 6858000 h 6858000"/>
              <a:gd name="connsiteX324" fmla="*/ 4910810 w 7467600"/>
              <a:gd name="connsiteY324" fmla="*/ 6829660 h 6858000"/>
              <a:gd name="connsiteX325" fmla="*/ 4987461 w 7467600"/>
              <a:gd name="connsiteY325" fmla="*/ 6432994 h 6858000"/>
              <a:gd name="connsiteX326" fmla="*/ 5179262 w 7467600"/>
              <a:gd name="connsiteY326" fmla="*/ 6035044 h 6858000"/>
              <a:gd name="connsiteX327" fmla="*/ 4689678 w 7467600"/>
              <a:gd name="connsiteY327" fmla="*/ 6440241 h 6858000"/>
              <a:gd name="connsiteX328" fmla="*/ 4477543 w 7467600"/>
              <a:gd name="connsiteY328" fmla="*/ 6674836 h 6858000"/>
              <a:gd name="connsiteX329" fmla="*/ 4329957 w 7467600"/>
              <a:gd name="connsiteY329" fmla="*/ 6858000 h 6858000"/>
              <a:gd name="connsiteX330" fmla="*/ 4218595 w 7467600"/>
              <a:gd name="connsiteY330" fmla="*/ 6858000 h 6858000"/>
              <a:gd name="connsiteX331" fmla="*/ 4368888 w 7467600"/>
              <a:gd name="connsiteY331" fmla="*/ 6668412 h 6858000"/>
              <a:gd name="connsiteX332" fmla="*/ 4563091 w 7467600"/>
              <a:gd name="connsiteY332" fmla="*/ 6442508 h 6858000"/>
              <a:gd name="connsiteX333" fmla="*/ 5387324 w 7467600"/>
              <a:gd name="connsiteY333" fmla="*/ 5705830 h 6858000"/>
              <a:gd name="connsiteX334" fmla="*/ 5073620 w 7467600"/>
              <a:gd name="connsiteY334" fmla="*/ 5955437 h 6858000"/>
              <a:gd name="connsiteX335" fmla="*/ 4689789 w 7467600"/>
              <a:gd name="connsiteY335" fmla="*/ 6268382 h 6858000"/>
              <a:gd name="connsiteX336" fmla="*/ 4418722 w 7467600"/>
              <a:gd name="connsiteY336" fmla="*/ 6570886 h 6858000"/>
              <a:gd name="connsiteX337" fmla="*/ 4214944 w 7467600"/>
              <a:gd name="connsiteY337" fmla="*/ 6858000 h 6858000"/>
              <a:gd name="connsiteX338" fmla="*/ 4177898 w 7467600"/>
              <a:gd name="connsiteY338" fmla="*/ 6858000 h 6858000"/>
              <a:gd name="connsiteX339" fmla="*/ 4391597 w 7467600"/>
              <a:gd name="connsiteY339" fmla="*/ 6556370 h 6858000"/>
              <a:gd name="connsiteX340" fmla="*/ 4668889 w 7467600"/>
              <a:gd name="connsiteY340" fmla="*/ 6246399 h 6858000"/>
              <a:gd name="connsiteX341" fmla="*/ 5055427 w 7467600"/>
              <a:gd name="connsiteY341" fmla="*/ 5931476 h 6858000"/>
              <a:gd name="connsiteX342" fmla="*/ 5371814 w 7467600"/>
              <a:gd name="connsiteY342" fmla="*/ 5678975 h 6858000"/>
              <a:gd name="connsiteX343" fmla="*/ 4987918 w 7467600"/>
              <a:gd name="connsiteY343" fmla="*/ 5838701 h 6858000"/>
              <a:gd name="connsiteX344" fmla="*/ 4317146 w 7467600"/>
              <a:gd name="connsiteY344" fmla="*/ 6587716 h 6858000"/>
              <a:gd name="connsiteX345" fmla="*/ 4171627 w 7467600"/>
              <a:gd name="connsiteY345" fmla="*/ 6858000 h 6858000"/>
              <a:gd name="connsiteX346" fmla="*/ 4081585 w 7467600"/>
              <a:gd name="connsiteY346" fmla="*/ 6858000 h 6858000"/>
              <a:gd name="connsiteX347" fmla="*/ 4238603 w 7467600"/>
              <a:gd name="connsiteY347" fmla="*/ 6559341 h 6858000"/>
              <a:gd name="connsiteX348" fmla="*/ 4778333 w 7467600"/>
              <a:gd name="connsiteY348" fmla="*/ 5873626 h 6858000"/>
              <a:gd name="connsiteX349" fmla="*/ 5414185 w 7467600"/>
              <a:gd name="connsiteY349" fmla="*/ 5573882 h 6858000"/>
              <a:gd name="connsiteX350" fmla="*/ 5959648 w 7467600"/>
              <a:gd name="connsiteY350" fmla="*/ 4760797 h 6858000"/>
              <a:gd name="connsiteX351" fmla="*/ 5355019 w 7467600"/>
              <a:gd name="connsiteY351" fmla="*/ 4734672 h 6858000"/>
              <a:gd name="connsiteX352" fmla="*/ 5083565 w 7467600"/>
              <a:gd name="connsiteY352" fmla="*/ 5179121 h 6858000"/>
              <a:gd name="connsiteX353" fmla="*/ 4713577 w 7467600"/>
              <a:gd name="connsiteY353" fmla="*/ 5616803 h 6858000"/>
              <a:gd name="connsiteX354" fmla="*/ 3989559 w 7467600"/>
              <a:gd name="connsiteY354" fmla="*/ 6145945 h 6858000"/>
              <a:gd name="connsiteX355" fmla="*/ 3939824 w 7467600"/>
              <a:gd name="connsiteY355" fmla="*/ 6066900 h 6858000"/>
              <a:gd name="connsiteX356" fmla="*/ 4584537 w 7467600"/>
              <a:gd name="connsiteY356" fmla="*/ 5324826 h 6858000"/>
              <a:gd name="connsiteX357" fmla="*/ 5037105 w 7467600"/>
              <a:gd name="connsiteY357" fmla="*/ 5088765 h 6858000"/>
              <a:gd name="connsiteX358" fmla="*/ 5039930 w 7467600"/>
              <a:gd name="connsiteY358" fmla="*/ 5089585 h 6858000"/>
              <a:gd name="connsiteX359" fmla="*/ 5263764 w 7467600"/>
              <a:gd name="connsiteY359" fmla="*/ 4735525 h 6858000"/>
              <a:gd name="connsiteX360" fmla="*/ 4086300 w 7467600"/>
              <a:gd name="connsiteY360" fmla="*/ 4884599 h 6858000"/>
              <a:gd name="connsiteX361" fmla="*/ 4085485 w 7467600"/>
              <a:gd name="connsiteY361" fmla="*/ 4899070 h 6858000"/>
              <a:gd name="connsiteX362" fmla="*/ 3871915 w 7467600"/>
              <a:gd name="connsiteY362" fmla="*/ 5253645 h 6858000"/>
              <a:gd name="connsiteX363" fmla="*/ 3799374 w 7467600"/>
              <a:gd name="connsiteY363" fmla="*/ 5466127 h 6858000"/>
              <a:gd name="connsiteX364" fmla="*/ 3498850 w 7467600"/>
              <a:gd name="connsiteY364" fmla="*/ 6661888 h 6858000"/>
              <a:gd name="connsiteX365" fmla="*/ 3399216 w 7467600"/>
              <a:gd name="connsiteY365" fmla="*/ 6858000 h 6858000"/>
              <a:gd name="connsiteX366" fmla="*/ 3303688 w 7467600"/>
              <a:gd name="connsiteY366" fmla="*/ 6858000 h 6858000"/>
              <a:gd name="connsiteX367" fmla="*/ 3391774 w 7467600"/>
              <a:gd name="connsiteY367" fmla="*/ 6697181 h 6858000"/>
              <a:gd name="connsiteX368" fmla="*/ 3735540 w 7467600"/>
              <a:gd name="connsiteY368" fmla="*/ 5546923 h 6858000"/>
              <a:gd name="connsiteX369" fmla="*/ 3729438 w 7467600"/>
              <a:gd name="connsiteY369" fmla="*/ 5569058 h 6858000"/>
              <a:gd name="connsiteX370" fmla="*/ 3707782 w 7467600"/>
              <a:gd name="connsiteY370" fmla="*/ 5644908 h 6858000"/>
              <a:gd name="connsiteX371" fmla="*/ 3583827 w 7467600"/>
              <a:gd name="connsiteY371" fmla="*/ 6039215 h 6858000"/>
              <a:gd name="connsiteX372" fmla="*/ 3547861 w 7467600"/>
              <a:gd name="connsiteY372" fmla="*/ 6129609 h 6858000"/>
              <a:gd name="connsiteX373" fmla="*/ 3490905 w 7467600"/>
              <a:gd name="connsiteY373" fmla="*/ 6277660 h 6858000"/>
              <a:gd name="connsiteX374" fmla="*/ 3455859 w 7467600"/>
              <a:gd name="connsiteY374" fmla="*/ 6391301 h 6858000"/>
              <a:gd name="connsiteX375" fmla="*/ 3429112 w 7467600"/>
              <a:gd name="connsiteY375" fmla="*/ 6479469 h 6858000"/>
              <a:gd name="connsiteX376" fmla="*/ 3304862 w 7467600"/>
              <a:gd name="connsiteY376" fmla="*/ 6796476 h 6858000"/>
              <a:gd name="connsiteX377" fmla="*/ 3276071 w 7467600"/>
              <a:gd name="connsiteY377" fmla="*/ 6858000 h 6858000"/>
              <a:gd name="connsiteX378" fmla="*/ 3240805 w 7467600"/>
              <a:gd name="connsiteY378" fmla="*/ 6858000 h 6858000"/>
              <a:gd name="connsiteX379" fmla="*/ 3275917 w 7467600"/>
              <a:gd name="connsiteY379" fmla="*/ 6783192 h 6858000"/>
              <a:gd name="connsiteX380" fmla="*/ 3399358 w 7467600"/>
              <a:gd name="connsiteY380" fmla="*/ 6469011 h 6858000"/>
              <a:gd name="connsiteX381" fmla="*/ 3425650 w 7467600"/>
              <a:gd name="connsiteY381" fmla="*/ 6381333 h 6858000"/>
              <a:gd name="connsiteX382" fmla="*/ 3460661 w 7467600"/>
              <a:gd name="connsiteY382" fmla="*/ 6266763 h 6858000"/>
              <a:gd name="connsiteX383" fmla="*/ 3518021 w 7467600"/>
              <a:gd name="connsiteY383" fmla="*/ 6117298 h 6858000"/>
              <a:gd name="connsiteX384" fmla="*/ 3554035 w 7467600"/>
              <a:gd name="connsiteY384" fmla="*/ 6027832 h 6858000"/>
              <a:gd name="connsiteX385" fmla="*/ 3677174 w 7467600"/>
              <a:gd name="connsiteY385" fmla="*/ 5636351 h 6858000"/>
              <a:gd name="connsiteX386" fmla="*/ 3698819 w 7467600"/>
              <a:gd name="connsiteY386" fmla="*/ 5560503 h 6858000"/>
              <a:gd name="connsiteX387" fmla="*/ 3702094 w 7467600"/>
              <a:gd name="connsiteY387" fmla="*/ 5549194 h 6858000"/>
              <a:gd name="connsiteX388" fmla="*/ 3398355 w 7467600"/>
              <a:gd name="connsiteY388" fmla="*/ 6094603 h 6858000"/>
              <a:gd name="connsiteX389" fmla="*/ 3193941 w 7467600"/>
              <a:gd name="connsiteY389" fmla="*/ 6798775 h 6858000"/>
              <a:gd name="connsiteX390" fmla="*/ 3184140 w 7467600"/>
              <a:gd name="connsiteY390" fmla="*/ 6858000 h 6858000"/>
              <a:gd name="connsiteX391" fmla="*/ 3099978 w 7467600"/>
              <a:gd name="connsiteY391" fmla="*/ 6858000 h 6858000"/>
              <a:gd name="connsiteX392" fmla="*/ 3101556 w 7467600"/>
              <a:gd name="connsiteY392" fmla="*/ 6843337 h 6858000"/>
              <a:gd name="connsiteX393" fmla="*/ 3370162 w 7467600"/>
              <a:gd name="connsiteY393" fmla="*/ 5785550 h 6858000"/>
              <a:gd name="connsiteX394" fmla="*/ 3746477 w 7467600"/>
              <a:gd name="connsiteY394" fmla="*/ 5377889 h 6858000"/>
              <a:gd name="connsiteX395" fmla="*/ 3863399 w 7467600"/>
              <a:gd name="connsiteY395" fmla="*/ 5087257 h 6858000"/>
              <a:gd name="connsiteX396" fmla="*/ 3968712 w 7467600"/>
              <a:gd name="connsiteY396" fmla="*/ 4913989 h 6858000"/>
              <a:gd name="connsiteX397" fmla="*/ 2792390 w 7467600"/>
              <a:gd name="connsiteY397" fmla="*/ 5382974 h 6858000"/>
              <a:gd name="connsiteX398" fmla="*/ 2714982 w 7467600"/>
              <a:gd name="connsiteY398" fmla="*/ 5427051 h 6858000"/>
              <a:gd name="connsiteX399" fmla="*/ 2813361 w 7467600"/>
              <a:gd name="connsiteY399" fmla="*/ 6023912 h 6858000"/>
              <a:gd name="connsiteX400" fmla="*/ 2688430 w 7467600"/>
              <a:gd name="connsiteY400" fmla="*/ 6801564 h 6858000"/>
              <a:gd name="connsiteX401" fmla="*/ 2629626 w 7467600"/>
              <a:gd name="connsiteY401" fmla="*/ 6763394 h 6858000"/>
              <a:gd name="connsiteX402" fmla="*/ 2565328 w 7467600"/>
              <a:gd name="connsiteY402" fmla="*/ 5516399 h 6858000"/>
              <a:gd name="connsiteX403" fmla="*/ 1922999 w 7467600"/>
              <a:gd name="connsiteY403" fmla="*/ 5980343 h 6858000"/>
              <a:gd name="connsiteX404" fmla="*/ 1950261 w 7467600"/>
              <a:gd name="connsiteY404" fmla="*/ 6405858 h 6858000"/>
              <a:gd name="connsiteX405" fmla="*/ 2365554 w 7467600"/>
              <a:gd name="connsiteY405" fmla="*/ 6759107 h 6858000"/>
              <a:gd name="connsiteX406" fmla="*/ 2424142 w 7467600"/>
              <a:gd name="connsiteY406" fmla="*/ 6858000 h 6858000"/>
              <a:gd name="connsiteX407" fmla="*/ 2395994 w 7467600"/>
              <a:gd name="connsiteY407" fmla="*/ 6858000 h 6858000"/>
              <a:gd name="connsiteX408" fmla="*/ 2392863 w 7467600"/>
              <a:gd name="connsiteY408" fmla="*/ 6852964 h 6858000"/>
              <a:gd name="connsiteX409" fmla="*/ 2017589 w 7467600"/>
              <a:gd name="connsiteY409" fmla="*/ 6493982 h 6858000"/>
              <a:gd name="connsiteX410" fmla="*/ 2147336 w 7467600"/>
              <a:gd name="connsiteY410" fmla="*/ 6594052 h 6858000"/>
              <a:gd name="connsiteX411" fmla="*/ 2207047 w 7467600"/>
              <a:gd name="connsiteY411" fmla="*/ 6654540 h 6858000"/>
              <a:gd name="connsiteX412" fmla="*/ 2299106 w 7467600"/>
              <a:gd name="connsiteY412" fmla="*/ 6778931 h 6858000"/>
              <a:gd name="connsiteX413" fmla="*/ 2314430 w 7467600"/>
              <a:gd name="connsiteY413" fmla="*/ 6801144 h 6858000"/>
              <a:gd name="connsiteX414" fmla="*/ 2352406 w 7467600"/>
              <a:gd name="connsiteY414" fmla="*/ 6858000 h 6858000"/>
              <a:gd name="connsiteX415" fmla="*/ 2314492 w 7467600"/>
              <a:gd name="connsiteY415" fmla="*/ 6858000 h 6858000"/>
              <a:gd name="connsiteX416" fmla="*/ 2288095 w 7467600"/>
              <a:gd name="connsiteY416" fmla="*/ 6818030 h 6858000"/>
              <a:gd name="connsiteX417" fmla="*/ 2272768 w 7467600"/>
              <a:gd name="connsiteY417" fmla="*/ 6795822 h 6858000"/>
              <a:gd name="connsiteX418" fmla="*/ 2182715 w 7467600"/>
              <a:gd name="connsiteY418" fmla="*/ 6675071 h 6858000"/>
              <a:gd name="connsiteX419" fmla="*/ 2032061 w 7467600"/>
              <a:gd name="connsiteY419" fmla="*/ 6541380 h 6858000"/>
              <a:gd name="connsiteX420" fmla="*/ 2257220 w 7467600"/>
              <a:gd name="connsiteY420" fmla="*/ 6826257 h 6858000"/>
              <a:gd name="connsiteX421" fmla="*/ 2281324 w 7467600"/>
              <a:gd name="connsiteY421" fmla="*/ 6858000 h 6858000"/>
              <a:gd name="connsiteX422" fmla="*/ 2242860 w 7467600"/>
              <a:gd name="connsiteY422" fmla="*/ 6858000 h 6858000"/>
              <a:gd name="connsiteX423" fmla="*/ 2232818 w 7467600"/>
              <a:gd name="connsiteY423" fmla="*/ 6844926 h 6858000"/>
              <a:gd name="connsiteX424" fmla="*/ 1990172 w 7467600"/>
              <a:gd name="connsiteY424" fmla="*/ 6542121 h 6858000"/>
              <a:gd name="connsiteX425" fmla="*/ 2124090 w 7467600"/>
              <a:gd name="connsiteY425" fmla="*/ 6761017 h 6858000"/>
              <a:gd name="connsiteX426" fmla="*/ 2200380 w 7467600"/>
              <a:gd name="connsiteY426" fmla="*/ 6858000 h 6858000"/>
              <a:gd name="connsiteX427" fmla="*/ 2147507 w 7467600"/>
              <a:gd name="connsiteY427" fmla="*/ 6858000 h 6858000"/>
              <a:gd name="connsiteX428" fmla="*/ 2070668 w 7467600"/>
              <a:gd name="connsiteY428" fmla="*/ 6761520 h 6858000"/>
              <a:gd name="connsiteX429" fmla="*/ 1975142 w 7467600"/>
              <a:gd name="connsiteY429" fmla="*/ 6585570 h 6858000"/>
              <a:gd name="connsiteX430" fmla="*/ 2050035 w 7467600"/>
              <a:gd name="connsiteY430" fmla="*/ 6813345 h 6858000"/>
              <a:gd name="connsiteX431" fmla="*/ 2063025 w 7467600"/>
              <a:gd name="connsiteY431" fmla="*/ 6858000 h 6858000"/>
              <a:gd name="connsiteX432" fmla="*/ 2021675 w 7467600"/>
              <a:gd name="connsiteY432" fmla="*/ 6858000 h 6858000"/>
              <a:gd name="connsiteX433" fmla="*/ 2019308 w 7467600"/>
              <a:gd name="connsiteY433" fmla="*/ 6847118 h 6858000"/>
              <a:gd name="connsiteX434" fmla="*/ 1938835 w 7467600"/>
              <a:gd name="connsiteY434" fmla="*/ 6551160 h 6858000"/>
              <a:gd name="connsiteX435" fmla="*/ 1953230 w 7467600"/>
              <a:gd name="connsiteY435" fmla="*/ 6759699 h 6858000"/>
              <a:gd name="connsiteX436" fmla="*/ 1956763 w 7467600"/>
              <a:gd name="connsiteY436" fmla="*/ 6778191 h 6858000"/>
              <a:gd name="connsiteX437" fmla="*/ 1967925 w 7467600"/>
              <a:gd name="connsiteY437" fmla="*/ 6858000 h 6858000"/>
              <a:gd name="connsiteX438" fmla="*/ 1936622 w 7467600"/>
              <a:gd name="connsiteY438" fmla="*/ 6858000 h 6858000"/>
              <a:gd name="connsiteX439" fmla="*/ 1926261 w 7467600"/>
              <a:gd name="connsiteY439" fmla="*/ 6784064 h 6858000"/>
              <a:gd name="connsiteX440" fmla="*/ 1922724 w 7467600"/>
              <a:gd name="connsiteY440" fmla="*/ 6765577 h 6858000"/>
              <a:gd name="connsiteX441" fmla="*/ 1904650 w 7467600"/>
              <a:gd name="connsiteY441" fmla="*/ 6639616 h 6858000"/>
              <a:gd name="connsiteX442" fmla="*/ 1885273 w 7467600"/>
              <a:gd name="connsiteY442" fmla="*/ 6858000 h 6858000"/>
              <a:gd name="connsiteX443" fmla="*/ 1854363 w 7467600"/>
              <a:gd name="connsiteY443" fmla="*/ 6858000 h 6858000"/>
              <a:gd name="connsiteX444" fmla="*/ 1880391 w 7467600"/>
              <a:gd name="connsiteY444" fmla="*/ 6603796 h 6858000"/>
              <a:gd name="connsiteX445" fmla="*/ 1818273 w 7467600"/>
              <a:gd name="connsiteY445" fmla="*/ 6715729 h 6858000"/>
              <a:gd name="connsiteX446" fmla="*/ 1794691 w 7467600"/>
              <a:gd name="connsiteY446" fmla="*/ 6843239 h 6858000"/>
              <a:gd name="connsiteX447" fmla="*/ 1794914 w 7467600"/>
              <a:gd name="connsiteY447" fmla="*/ 6858000 h 6858000"/>
              <a:gd name="connsiteX448" fmla="*/ 1746128 w 7467600"/>
              <a:gd name="connsiteY448" fmla="*/ 6858000 h 6858000"/>
              <a:gd name="connsiteX449" fmla="*/ 1753934 w 7467600"/>
              <a:gd name="connsiteY449" fmla="*/ 6724796 h 6858000"/>
              <a:gd name="connsiteX450" fmla="*/ 1792053 w 7467600"/>
              <a:gd name="connsiteY450" fmla="*/ 6572396 h 6858000"/>
              <a:gd name="connsiteX451" fmla="*/ 1862248 w 7467600"/>
              <a:gd name="connsiteY451" fmla="*/ 6266397 h 6858000"/>
              <a:gd name="connsiteX452" fmla="*/ 1862250 w 7467600"/>
              <a:gd name="connsiteY452" fmla="*/ 6033531 h 6858000"/>
              <a:gd name="connsiteX453" fmla="*/ 1211999 w 7467600"/>
              <a:gd name="connsiteY453" fmla="*/ 6683610 h 6858000"/>
              <a:gd name="connsiteX454" fmla="*/ 1213266 w 7467600"/>
              <a:gd name="connsiteY454" fmla="*/ 6691947 h 6858000"/>
              <a:gd name="connsiteX455" fmla="*/ 1203370 w 7467600"/>
              <a:gd name="connsiteY455" fmla="*/ 6850676 h 6858000"/>
              <a:gd name="connsiteX456" fmla="*/ 1203671 w 7467600"/>
              <a:gd name="connsiteY456" fmla="*/ 6858000 h 6858000"/>
              <a:gd name="connsiteX457" fmla="*/ 1143180 w 7467600"/>
              <a:gd name="connsiteY457" fmla="*/ 6858000 h 6858000"/>
              <a:gd name="connsiteX458" fmla="*/ 1142176 w 7467600"/>
              <a:gd name="connsiteY458" fmla="*/ 6766045 h 6858000"/>
              <a:gd name="connsiteX459" fmla="*/ 1067484 w 7467600"/>
              <a:gd name="connsiteY459" fmla="*/ 6858000 h 6858000"/>
              <a:gd name="connsiteX460" fmla="*/ 953928 w 7467600"/>
              <a:gd name="connsiteY460" fmla="*/ 6858000 h 6858000"/>
              <a:gd name="connsiteX461" fmla="*/ 959715 w 7467600"/>
              <a:gd name="connsiteY461" fmla="*/ 6850185 h 6858000"/>
              <a:gd name="connsiteX462" fmla="*/ 1483788 w 7467600"/>
              <a:gd name="connsiteY462" fmla="*/ 6259174 h 6858000"/>
              <a:gd name="connsiteX463" fmla="*/ 1100671 w 7467600"/>
              <a:gd name="connsiteY463" fmla="*/ 6252137 h 6858000"/>
              <a:gd name="connsiteX464" fmla="*/ 1090144 w 7467600"/>
              <a:gd name="connsiteY464" fmla="*/ 6256748 h 6858000"/>
              <a:gd name="connsiteX465" fmla="*/ 1095872 w 7467600"/>
              <a:gd name="connsiteY465" fmla="*/ 6271892 h 6858000"/>
              <a:gd name="connsiteX466" fmla="*/ 262785 w 7467600"/>
              <a:gd name="connsiteY466" fmla="*/ 6845450 h 6858000"/>
              <a:gd name="connsiteX467" fmla="*/ 209968 w 7467600"/>
              <a:gd name="connsiteY467" fmla="*/ 6770713 h 6858000"/>
              <a:gd name="connsiteX468" fmla="*/ 873460 w 7467600"/>
              <a:gd name="connsiteY468" fmla="*/ 6253768 h 6858000"/>
              <a:gd name="connsiteX469" fmla="*/ 192686 w 7467600"/>
              <a:gd name="connsiteY469" fmla="*/ 5849257 h 6858000"/>
              <a:gd name="connsiteX470" fmla="*/ 4696 w 7467600"/>
              <a:gd name="connsiteY470" fmla="*/ 5697668 h 6858000"/>
              <a:gd name="connsiteX471" fmla="*/ 0 w 7467600"/>
              <a:gd name="connsiteY471" fmla="*/ 5689984 h 6858000"/>
              <a:gd name="connsiteX472" fmla="*/ 0 w 7467600"/>
              <a:gd name="connsiteY472" fmla="*/ 5513472 h 6858000"/>
              <a:gd name="connsiteX473" fmla="*/ 174101 w 7467600"/>
              <a:gd name="connsiteY473" fmla="*/ 5620277 h 6858000"/>
              <a:gd name="connsiteX474" fmla="*/ 891800 w 7467600"/>
              <a:gd name="connsiteY474" fmla="*/ 6036935 h 6858000"/>
              <a:gd name="connsiteX475" fmla="*/ 1072219 w 7467600"/>
              <a:gd name="connsiteY475" fmla="*/ 6169443 h 6858000"/>
              <a:gd name="connsiteX476" fmla="*/ 1074117 w 7467600"/>
              <a:gd name="connsiteY476" fmla="*/ 6170301 h 6858000"/>
              <a:gd name="connsiteX477" fmla="*/ 1083114 w 7467600"/>
              <a:gd name="connsiteY477" fmla="*/ 6174131 h 6858000"/>
              <a:gd name="connsiteX478" fmla="*/ 1543010 w 7467600"/>
              <a:gd name="connsiteY478" fmla="*/ 6191140 h 6858000"/>
              <a:gd name="connsiteX479" fmla="*/ 1551080 w 7467600"/>
              <a:gd name="connsiteY479" fmla="*/ 6195006 h 6858000"/>
              <a:gd name="connsiteX480" fmla="*/ 2345443 w 7467600"/>
              <a:gd name="connsiteY480" fmla="*/ 5549882 h 6858000"/>
              <a:gd name="connsiteX481" fmla="*/ 1721499 w 7467600"/>
              <a:gd name="connsiteY481" fmla="*/ 5599969 h 6858000"/>
              <a:gd name="connsiteX482" fmla="*/ 767716 w 7467600"/>
              <a:gd name="connsiteY482" fmla="*/ 5472768 h 6858000"/>
              <a:gd name="connsiteX483" fmla="*/ 722147 w 7467600"/>
              <a:gd name="connsiteY483" fmla="*/ 5393091 h 6858000"/>
              <a:gd name="connsiteX484" fmla="*/ 1485552 w 7467600"/>
              <a:gd name="connsiteY484" fmla="*/ 5313202 h 6858000"/>
              <a:gd name="connsiteX485" fmla="*/ 2143004 w 7467600"/>
              <a:gd name="connsiteY485" fmla="*/ 5402420 h 6858000"/>
              <a:gd name="connsiteX486" fmla="*/ 1933391 w 7467600"/>
              <a:gd name="connsiteY486" fmla="*/ 5156971 h 6858000"/>
              <a:gd name="connsiteX487" fmla="*/ 1827118 w 7467600"/>
              <a:gd name="connsiteY487" fmla="*/ 4968410 h 6858000"/>
              <a:gd name="connsiteX488" fmla="*/ 1837349 w 7467600"/>
              <a:gd name="connsiteY488" fmla="*/ 4956357 h 6858000"/>
              <a:gd name="connsiteX489" fmla="*/ 2162835 w 7467600"/>
              <a:gd name="connsiteY489" fmla="*/ 5187853 h 6858000"/>
              <a:gd name="connsiteX490" fmla="*/ 2257167 w 7467600"/>
              <a:gd name="connsiteY490" fmla="*/ 5462123 h 6858000"/>
              <a:gd name="connsiteX491" fmla="*/ 2261598 w 7467600"/>
              <a:gd name="connsiteY491" fmla="*/ 5467998 h 6858000"/>
              <a:gd name="connsiteX492" fmla="*/ 2437177 w 7467600"/>
              <a:gd name="connsiteY492" fmla="*/ 5479608 h 6858000"/>
              <a:gd name="connsiteX493" fmla="*/ 2445247 w 7467600"/>
              <a:gd name="connsiteY493" fmla="*/ 5483476 h 6858000"/>
              <a:gd name="connsiteX494" fmla="*/ 2743626 w 7467600"/>
              <a:gd name="connsiteY494" fmla="*/ 5304819 h 6858000"/>
              <a:gd name="connsiteX495" fmla="*/ 3048102 w 7467600"/>
              <a:gd name="connsiteY495" fmla="*/ 5150595 h 6858000"/>
              <a:gd name="connsiteX496" fmla="*/ 1799414 w 7467600"/>
              <a:gd name="connsiteY496" fmla="*/ 4694732 h 6858000"/>
              <a:gd name="connsiteX497" fmla="*/ 1771735 w 7467600"/>
              <a:gd name="connsiteY497" fmla="*/ 4619929 h 6858000"/>
              <a:gd name="connsiteX498" fmla="*/ 3104273 w 7467600"/>
              <a:gd name="connsiteY498" fmla="*/ 5076159 h 6858000"/>
              <a:gd name="connsiteX499" fmla="*/ 3113245 w 7467600"/>
              <a:gd name="connsiteY499" fmla="*/ 5090705 h 6858000"/>
              <a:gd name="connsiteX500" fmla="*/ 3126294 w 7467600"/>
              <a:gd name="connsiteY500" fmla="*/ 5114400 h 6858000"/>
              <a:gd name="connsiteX501" fmla="*/ 3937433 w 7467600"/>
              <a:gd name="connsiteY501" fmla="*/ 4830473 h 6858000"/>
              <a:gd name="connsiteX502" fmla="*/ 3590475 w 7467600"/>
              <a:gd name="connsiteY502" fmla="*/ 4597974 h 6858000"/>
              <a:gd name="connsiteX503" fmla="*/ 3100264 w 7467600"/>
              <a:gd name="connsiteY503" fmla="*/ 4579845 h 6858000"/>
              <a:gd name="connsiteX504" fmla="*/ 2183576 w 7467600"/>
              <a:gd name="connsiteY504" fmla="*/ 4227150 h 6858000"/>
              <a:gd name="connsiteX505" fmla="*/ 2151029 w 7467600"/>
              <a:gd name="connsiteY505" fmla="*/ 4146947 h 6858000"/>
              <a:gd name="connsiteX506" fmla="*/ 3563434 w 7467600"/>
              <a:gd name="connsiteY506" fmla="*/ 4469115 h 6858000"/>
              <a:gd name="connsiteX507" fmla="*/ 3177952 w 7467600"/>
              <a:gd name="connsiteY507" fmla="*/ 3657386 h 6858000"/>
              <a:gd name="connsiteX508" fmla="*/ 3189263 w 7467600"/>
              <a:gd name="connsiteY508" fmla="*/ 3625726 h 6858000"/>
              <a:gd name="connsiteX509" fmla="*/ 3560912 w 7467600"/>
              <a:gd name="connsiteY509" fmla="*/ 4079863 h 6858000"/>
              <a:gd name="connsiteX510" fmla="*/ 3626636 w 7467600"/>
              <a:gd name="connsiteY510" fmla="*/ 4512230 h 6858000"/>
              <a:gd name="connsiteX511" fmla="*/ 3653088 w 7467600"/>
              <a:gd name="connsiteY511" fmla="*/ 4521417 h 6858000"/>
              <a:gd name="connsiteX512" fmla="*/ 3988128 w 7467600"/>
              <a:gd name="connsiteY512" fmla="*/ 4817267 h 6858000"/>
              <a:gd name="connsiteX513" fmla="*/ 4830582 w 7467600"/>
              <a:gd name="connsiteY513" fmla="*/ 4676000 h 6858000"/>
              <a:gd name="connsiteX514" fmla="*/ 4830100 w 7467600"/>
              <a:gd name="connsiteY514" fmla="*/ 4675554 h 6858000"/>
              <a:gd name="connsiteX515" fmla="*/ 4036318 w 7467600"/>
              <a:gd name="connsiteY515" fmla="*/ 4147013 h 6858000"/>
              <a:gd name="connsiteX516" fmla="*/ 3432098 w 7467600"/>
              <a:gd name="connsiteY516" fmla="*/ 3537312 h 6858000"/>
              <a:gd name="connsiteX517" fmla="*/ 3446761 w 7467600"/>
              <a:gd name="connsiteY517" fmla="*/ 3461278 h 6858000"/>
              <a:gd name="connsiteX518" fmla="*/ 4419733 w 7467600"/>
              <a:gd name="connsiteY518" fmla="*/ 3963555 h 6858000"/>
              <a:gd name="connsiteX519" fmla="*/ 4781371 w 7467600"/>
              <a:gd name="connsiteY519" fmla="*/ 4458604 h 6858000"/>
              <a:gd name="connsiteX520" fmla="*/ 4780440 w 7467600"/>
              <a:gd name="connsiteY520" fmla="*/ 4470290 h 6858000"/>
              <a:gd name="connsiteX521" fmla="*/ 4898954 w 7467600"/>
              <a:gd name="connsiteY521" fmla="*/ 4662092 h 6858000"/>
              <a:gd name="connsiteX522" fmla="*/ 4900699 w 7467600"/>
              <a:gd name="connsiteY522" fmla="*/ 4670867 h 6858000"/>
              <a:gd name="connsiteX523" fmla="*/ 5714511 w 7467600"/>
              <a:gd name="connsiteY523" fmla="*/ 4663483 h 6858000"/>
              <a:gd name="connsiteX524" fmla="*/ 5464793 w 7467600"/>
              <a:gd name="connsiteY524" fmla="*/ 4393556 h 6858000"/>
              <a:gd name="connsiteX525" fmla="*/ 5461897 w 7467600"/>
              <a:gd name="connsiteY525" fmla="*/ 4390879 h 6858000"/>
              <a:gd name="connsiteX526" fmla="*/ 4294126 w 7467600"/>
              <a:gd name="connsiteY526" fmla="*/ 3303048 h 6858000"/>
              <a:gd name="connsiteX527" fmla="*/ 4305321 w 7467600"/>
              <a:gd name="connsiteY527" fmla="*/ 3256953 h 6858000"/>
              <a:gd name="connsiteX528" fmla="*/ 4949299 w 7467600"/>
              <a:gd name="connsiteY528" fmla="*/ 3766336 h 6858000"/>
              <a:gd name="connsiteX529" fmla="*/ 5291452 w 7467600"/>
              <a:gd name="connsiteY529" fmla="*/ 4076801 h 6858000"/>
              <a:gd name="connsiteX530" fmla="*/ 5434998 w 7467600"/>
              <a:gd name="connsiteY530" fmla="*/ 4254100 h 6858000"/>
              <a:gd name="connsiteX531" fmla="*/ 5351015 w 7467600"/>
              <a:gd name="connsiteY531" fmla="*/ 3760989 h 6858000"/>
              <a:gd name="connsiteX532" fmla="*/ 5413780 w 7467600"/>
              <a:gd name="connsiteY532" fmla="*/ 2966265 h 6858000"/>
              <a:gd name="connsiteX533" fmla="*/ 5425627 w 7467600"/>
              <a:gd name="connsiteY533" fmla="*/ 2954192 h 6858000"/>
              <a:gd name="connsiteX534" fmla="*/ 6604735 w 7467600"/>
              <a:gd name="connsiteY534" fmla="*/ 2041381 h 6858000"/>
              <a:gd name="connsiteX535" fmla="*/ 7204487 w 7467600"/>
              <a:gd name="connsiteY535" fmla="*/ 2742112 h 6858000"/>
              <a:gd name="connsiteX536" fmla="*/ 7131592 w 7467600"/>
              <a:gd name="connsiteY536" fmla="*/ 2672096 h 6858000"/>
              <a:gd name="connsiteX537" fmla="*/ 6996344 w 7467600"/>
              <a:gd name="connsiteY537" fmla="*/ 2518310 h 6858000"/>
              <a:gd name="connsiteX538" fmla="*/ 6735495 w 7467600"/>
              <a:gd name="connsiteY538" fmla="*/ 2196890 h 6858000"/>
              <a:gd name="connsiteX539" fmla="*/ 6721901 w 7467600"/>
              <a:gd name="connsiteY539" fmla="*/ 2179274 h 6858000"/>
              <a:gd name="connsiteX540" fmla="*/ 6604735 w 7467600"/>
              <a:gd name="connsiteY540" fmla="*/ 2041381 h 6858000"/>
              <a:gd name="connsiteX541" fmla="*/ 6591670 w 7467600"/>
              <a:gd name="connsiteY541" fmla="*/ 1988277 h 6858000"/>
              <a:gd name="connsiteX542" fmla="*/ 6747349 w 7467600"/>
              <a:gd name="connsiteY542" fmla="*/ 2160069 h 6858000"/>
              <a:gd name="connsiteX543" fmla="*/ 6760943 w 7467600"/>
              <a:gd name="connsiteY543" fmla="*/ 2177686 h 6858000"/>
              <a:gd name="connsiteX544" fmla="*/ 7021065 w 7467600"/>
              <a:gd name="connsiteY544" fmla="*/ 2498102 h 6858000"/>
              <a:gd name="connsiteX545" fmla="*/ 7155223 w 7467600"/>
              <a:gd name="connsiteY545" fmla="*/ 2650386 h 6858000"/>
              <a:gd name="connsiteX546" fmla="*/ 7203167 w 7467600"/>
              <a:gd name="connsiteY546" fmla="*/ 2697288 h 6858000"/>
              <a:gd name="connsiteX547" fmla="*/ 6937703 w 7467600"/>
              <a:gd name="connsiteY547" fmla="*/ 2321981 h 6858000"/>
              <a:gd name="connsiteX548" fmla="*/ 6591670 w 7467600"/>
              <a:gd name="connsiteY548" fmla="*/ 1988277 h 6858000"/>
              <a:gd name="connsiteX549" fmla="*/ 5798671 w 7467600"/>
              <a:gd name="connsiteY549" fmla="*/ 1981601 h 6858000"/>
              <a:gd name="connsiteX550" fmla="*/ 5754709 w 7467600"/>
              <a:gd name="connsiteY550" fmla="*/ 2071454 h 6858000"/>
              <a:gd name="connsiteX551" fmla="*/ 5763044 w 7467600"/>
              <a:gd name="connsiteY551" fmla="*/ 2842206 h 6858000"/>
              <a:gd name="connsiteX552" fmla="*/ 5764974 w 7467600"/>
              <a:gd name="connsiteY552" fmla="*/ 2799609 h 6858000"/>
              <a:gd name="connsiteX553" fmla="*/ 5767665 w 7467600"/>
              <a:gd name="connsiteY553" fmla="*/ 2666409 h 6858000"/>
              <a:gd name="connsiteX554" fmla="*/ 5763055 w 7467600"/>
              <a:gd name="connsiteY554" fmla="*/ 2579705 h 6858000"/>
              <a:gd name="connsiteX555" fmla="*/ 5758079 w 7467600"/>
              <a:gd name="connsiteY555" fmla="*/ 2492508 h 6858000"/>
              <a:gd name="connsiteX556" fmla="*/ 5779325 w 7467600"/>
              <a:gd name="connsiteY556" fmla="*/ 2197069 h 6858000"/>
              <a:gd name="connsiteX557" fmla="*/ 5798671 w 7467600"/>
              <a:gd name="connsiteY557" fmla="*/ 1981601 h 6858000"/>
              <a:gd name="connsiteX558" fmla="*/ 5829202 w 7467600"/>
              <a:gd name="connsiteY558" fmla="*/ 1971679 h 6858000"/>
              <a:gd name="connsiteX559" fmla="*/ 5809558 w 7467600"/>
              <a:gd name="connsiteY559" fmla="*/ 2198043 h 6858000"/>
              <a:gd name="connsiteX560" fmla="*/ 5788653 w 7467600"/>
              <a:gd name="connsiteY560" fmla="*/ 2489430 h 6858000"/>
              <a:gd name="connsiteX561" fmla="*/ 5793439 w 7467600"/>
              <a:gd name="connsiteY561" fmla="*/ 2575235 h 6858000"/>
              <a:gd name="connsiteX562" fmla="*/ 5796837 w 7467600"/>
              <a:gd name="connsiteY562" fmla="*/ 2637633 h 6858000"/>
              <a:gd name="connsiteX563" fmla="*/ 5818614 w 7467600"/>
              <a:gd name="connsiteY563" fmla="*/ 2473055 h 6858000"/>
              <a:gd name="connsiteX564" fmla="*/ 5829202 w 7467600"/>
              <a:gd name="connsiteY564" fmla="*/ 1971679 h 6858000"/>
              <a:gd name="connsiteX565" fmla="*/ 5911389 w 7467600"/>
              <a:gd name="connsiteY565" fmla="*/ 1898371 h 6858000"/>
              <a:gd name="connsiteX566" fmla="*/ 6237627 w 7467600"/>
              <a:gd name="connsiteY566" fmla="*/ 2231921 h 6858000"/>
              <a:gd name="connsiteX567" fmla="*/ 5911389 w 7467600"/>
              <a:gd name="connsiteY567" fmla="*/ 1898371 h 6858000"/>
              <a:gd name="connsiteX568" fmla="*/ 6944437 w 7467600"/>
              <a:gd name="connsiteY568" fmla="*/ 1575402 h 6858000"/>
              <a:gd name="connsiteX569" fmla="*/ 6304730 w 7467600"/>
              <a:gd name="connsiteY569" fmla="*/ 1766654 h 6858000"/>
              <a:gd name="connsiteX570" fmla="*/ 6944437 w 7467600"/>
              <a:gd name="connsiteY570" fmla="*/ 1575402 h 6858000"/>
              <a:gd name="connsiteX571" fmla="*/ 7019523 w 7467600"/>
              <a:gd name="connsiteY571" fmla="*/ 1519450 h 6858000"/>
              <a:gd name="connsiteX572" fmla="*/ 6298091 w 7467600"/>
              <a:gd name="connsiteY572" fmla="*/ 1737122 h 6858000"/>
              <a:gd name="connsiteX573" fmla="*/ 7019523 w 7467600"/>
              <a:gd name="connsiteY573" fmla="*/ 1519450 h 6858000"/>
              <a:gd name="connsiteX574" fmla="*/ 2399523 w 7467600"/>
              <a:gd name="connsiteY574" fmla="*/ 1428234 h 6858000"/>
              <a:gd name="connsiteX575" fmla="*/ 2224982 w 7467600"/>
              <a:gd name="connsiteY575" fmla="*/ 1826201 h 6858000"/>
              <a:gd name="connsiteX576" fmla="*/ 2096099 w 7467600"/>
              <a:gd name="connsiteY576" fmla="*/ 2345900 h 6858000"/>
              <a:gd name="connsiteX577" fmla="*/ 2283317 w 7467600"/>
              <a:gd name="connsiteY577" fmla="*/ 1796925 h 6858000"/>
              <a:gd name="connsiteX578" fmla="*/ 2399523 w 7467600"/>
              <a:gd name="connsiteY578" fmla="*/ 1428234 h 6858000"/>
              <a:gd name="connsiteX579" fmla="*/ 2448558 w 7467600"/>
              <a:gd name="connsiteY579" fmla="*/ 1373435 h 6858000"/>
              <a:gd name="connsiteX580" fmla="*/ 2312521 w 7467600"/>
              <a:gd name="connsiteY580" fmla="*/ 1806140 h 6858000"/>
              <a:gd name="connsiteX581" fmla="*/ 2127533 w 7467600"/>
              <a:gd name="connsiteY581" fmla="*/ 2348380 h 6858000"/>
              <a:gd name="connsiteX582" fmla="*/ 2358080 w 7467600"/>
              <a:gd name="connsiteY582" fmla="*/ 1866134 h 6858000"/>
              <a:gd name="connsiteX583" fmla="*/ 2407436 w 7467600"/>
              <a:gd name="connsiteY583" fmla="*/ 1651070 h 6858000"/>
              <a:gd name="connsiteX584" fmla="*/ 2448558 w 7467600"/>
              <a:gd name="connsiteY584" fmla="*/ 1373435 h 6858000"/>
              <a:gd name="connsiteX585" fmla="*/ 278707 w 7467600"/>
              <a:gd name="connsiteY585" fmla="*/ 1352270 h 6858000"/>
              <a:gd name="connsiteX586" fmla="*/ 321570 w 7467600"/>
              <a:gd name="connsiteY586" fmla="*/ 1861610 h 6858000"/>
              <a:gd name="connsiteX587" fmla="*/ 294281 w 7467600"/>
              <a:gd name="connsiteY587" fmla="*/ 1440658 h 6858000"/>
              <a:gd name="connsiteX588" fmla="*/ 278707 w 7467600"/>
              <a:gd name="connsiteY588" fmla="*/ 1352270 h 6858000"/>
              <a:gd name="connsiteX589" fmla="*/ 1423821 w 7467600"/>
              <a:gd name="connsiteY589" fmla="*/ 1351958 h 6858000"/>
              <a:gd name="connsiteX590" fmla="*/ 1638521 w 7467600"/>
              <a:gd name="connsiteY590" fmla="*/ 1908470 h 6858000"/>
              <a:gd name="connsiteX591" fmla="*/ 1754199 w 7467600"/>
              <a:gd name="connsiteY591" fmla="*/ 2149284 h 6858000"/>
              <a:gd name="connsiteX592" fmla="*/ 1908359 w 7467600"/>
              <a:gd name="connsiteY592" fmla="*/ 2364988 h 6858000"/>
              <a:gd name="connsiteX593" fmla="*/ 1647661 w 7467600"/>
              <a:gd name="connsiteY593" fmla="*/ 1825945 h 6858000"/>
              <a:gd name="connsiteX594" fmla="*/ 1423821 w 7467600"/>
              <a:gd name="connsiteY594" fmla="*/ 1351958 h 6858000"/>
              <a:gd name="connsiteX595" fmla="*/ 1431890 w 7467600"/>
              <a:gd name="connsiteY595" fmla="*/ 1306475 h 6858000"/>
              <a:gd name="connsiteX596" fmla="*/ 1507597 w 7467600"/>
              <a:gd name="connsiteY596" fmla="*/ 1446132 h 6858000"/>
              <a:gd name="connsiteX597" fmla="*/ 1674586 w 7467600"/>
              <a:gd name="connsiteY597" fmla="*/ 1813832 h 6858000"/>
              <a:gd name="connsiteX598" fmla="*/ 1815950 w 7467600"/>
              <a:gd name="connsiteY598" fmla="*/ 2128564 h 6858000"/>
              <a:gd name="connsiteX599" fmla="*/ 1984242 w 7467600"/>
              <a:gd name="connsiteY599" fmla="*/ 2430829 h 6858000"/>
              <a:gd name="connsiteX600" fmla="*/ 2014023 w 7467600"/>
              <a:gd name="connsiteY600" fmla="*/ 2450995 h 6858000"/>
              <a:gd name="connsiteX601" fmla="*/ 1747337 w 7467600"/>
              <a:gd name="connsiteY601" fmla="*/ 1855264 h 6858000"/>
              <a:gd name="connsiteX602" fmla="*/ 1533749 w 7467600"/>
              <a:gd name="connsiteY602" fmla="*/ 1478656 h 6858000"/>
              <a:gd name="connsiteX603" fmla="*/ 1431890 w 7467600"/>
              <a:gd name="connsiteY603" fmla="*/ 1306475 h 6858000"/>
              <a:gd name="connsiteX604" fmla="*/ 5052692 w 7467600"/>
              <a:gd name="connsiteY604" fmla="*/ 1292994 h 6858000"/>
              <a:gd name="connsiteX605" fmla="*/ 5200661 w 7467600"/>
              <a:gd name="connsiteY605" fmla="*/ 1635186 h 6858000"/>
              <a:gd name="connsiteX606" fmla="*/ 5297138 w 7467600"/>
              <a:gd name="connsiteY606" fmla="*/ 1906351 h 6858000"/>
              <a:gd name="connsiteX607" fmla="*/ 5052692 w 7467600"/>
              <a:gd name="connsiteY607" fmla="*/ 1292994 h 6858000"/>
              <a:gd name="connsiteX608" fmla="*/ 5009948 w 7467600"/>
              <a:gd name="connsiteY608" fmla="*/ 1273619 h 6858000"/>
              <a:gd name="connsiteX609" fmla="*/ 5121777 w 7467600"/>
              <a:gd name="connsiteY609" fmla="*/ 1654213 h 6858000"/>
              <a:gd name="connsiteX610" fmla="*/ 5293545 w 7467600"/>
              <a:gd name="connsiteY610" fmla="*/ 2072247 h 6858000"/>
              <a:gd name="connsiteX611" fmla="*/ 5294042 w 7467600"/>
              <a:gd name="connsiteY611" fmla="*/ 2065019 h 6858000"/>
              <a:gd name="connsiteX612" fmla="*/ 5171936 w 7467600"/>
              <a:gd name="connsiteY612" fmla="*/ 1647613 h 6858000"/>
              <a:gd name="connsiteX613" fmla="*/ 5009948 w 7467600"/>
              <a:gd name="connsiteY613" fmla="*/ 1273619 h 6858000"/>
              <a:gd name="connsiteX614" fmla="*/ 655236 w 7467600"/>
              <a:gd name="connsiteY614" fmla="*/ 1268632 h 6858000"/>
              <a:gd name="connsiteX615" fmla="*/ 839521 w 7467600"/>
              <a:gd name="connsiteY615" fmla="*/ 1685315 h 6858000"/>
              <a:gd name="connsiteX616" fmla="*/ 1109416 w 7467600"/>
              <a:gd name="connsiteY616" fmla="*/ 2061663 h 6858000"/>
              <a:gd name="connsiteX617" fmla="*/ 1298300 w 7467600"/>
              <a:gd name="connsiteY617" fmla="*/ 2247742 h 6858000"/>
              <a:gd name="connsiteX618" fmla="*/ 1125871 w 7467600"/>
              <a:gd name="connsiteY618" fmla="*/ 1989513 h 6858000"/>
              <a:gd name="connsiteX619" fmla="*/ 981574 w 7467600"/>
              <a:gd name="connsiteY619" fmla="*/ 1783157 h 6858000"/>
              <a:gd name="connsiteX620" fmla="*/ 922198 w 7467600"/>
              <a:gd name="connsiteY620" fmla="*/ 1677437 h 6858000"/>
              <a:gd name="connsiteX621" fmla="*/ 869293 w 7467600"/>
              <a:gd name="connsiteY621" fmla="*/ 1583214 h 6858000"/>
              <a:gd name="connsiteX622" fmla="*/ 751431 w 7467600"/>
              <a:gd name="connsiteY622" fmla="*/ 1405731 h 6858000"/>
              <a:gd name="connsiteX623" fmla="*/ 655236 w 7467600"/>
              <a:gd name="connsiteY623" fmla="*/ 1268632 h 6858000"/>
              <a:gd name="connsiteX624" fmla="*/ 6516292 w 7467600"/>
              <a:gd name="connsiteY624" fmla="*/ 1263064 h 6858000"/>
              <a:gd name="connsiteX625" fmla="*/ 5736320 w 7467600"/>
              <a:gd name="connsiteY625" fmla="*/ 1501803 h 6858000"/>
              <a:gd name="connsiteX626" fmla="*/ 6516292 w 7467600"/>
              <a:gd name="connsiteY626" fmla="*/ 1263064 h 6858000"/>
              <a:gd name="connsiteX627" fmla="*/ 291466 w 7467600"/>
              <a:gd name="connsiteY627" fmla="*/ 1250369 h 6858000"/>
              <a:gd name="connsiteX628" fmla="*/ 323180 w 7467600"/>
              <a:gd name="connsiteY628" fmla="*/ 1435283 h 6858000"/>
              <a:gd name="connsiteX629" fmla="*/ 349381 w 7467600"/>
              <a:gd name="connsiteY629" fmla="*/ 1875041 h 6858000"/>
              <a:gd name="connsiteX630" fmla="*/ 374363 w 7467600"/>
              <a:gd name="connsiteY630" fmla="*/ 1506494 h 6858000"/>
              <a:gd name="connsiteX631" fmla="*/ 302168 w 7467600"/>
              <a:gd name="connsiteY631" fmla="*/ 1274495 h 6858000"/>
              <a:gd name="connsiteX632" fmla="*/ 291466 w 7467600"/>
              <a:gd name="connsiteY632" fmla="*/ 1250369 h 6858000"/>
              <a:gd name="connsiteX633" fmla="*/ 678222 w 7467600"/>
              <a:gd name="connsiteY633" fmla="*/ 1248670 h 6858000"/>
              <a:gd name="connsiteX634" fmla="*/ 775536 w 7467600"/>
              <a:gd name="connsiteY634" fmla="*/ 1388015 h 6858000"/>
              <a:gd name="connsiteX635" fmla="*/ 894529 w 7467600"/>
              <a:gd name="connsiteY635" fmla="*/ 1567739 h 6858000"/>
              <a:gd name="connsiteX636" fmla="*/ 948000 w 7467600"/>
              <a:gd name="connsiteY636" fmla="*/ 1663088 h 6858000"/>
              <a:gd name="connsiteX637" fmla="*/ 1006812 w 7467600"/>
              <a:gd name="connsiteY637" fmla="*/ 1767683 h 6858000"/>
              <a:gd name="connsiteX638" fmla="*/ 1149133 w 7467600"/>
              <a:gd name="connsiteY638" fmla="*/ 1971513 h 6858000"/>
              <a:gd name="connsiteX639" fmla="*/ 1333952 w 7467600"/>
              <a:gd name="connsiteY639" fmla="*/ 2251620 h 6858000"/>
              <a:gd name="connsiteX640" fmla="*/ 1337329 w 7467600"/>
              <a:gd name="connsiteY640" fmla="*/ 2258350 h 6858000"/>
              <a:gd name="connsiteX641" fmla="*/ 1014726 w 7467600"/>
              <a:gd name="connsiteY641" fmla="*/ 1615556 h 6858000"/>
              <a:gd name="connsiteX642" fmla="*/ 678222 w 7467600"/>
              <a:gd name="connsiteY642" fmla="*/ 1248670 h 6858000"/>
              <a:gd name="connsiteX643" fmla="*/ 6691602 w 7467600"/>
              <a:gd name="connsiteY643" fmla="*/ 1140573 h 6858000"/>
              <a:gd name="connsiteX644" fmla="*/ 6571100 w 7467600"/>
              <a:gd name="connsiteY644" fmla="*/ 1183662 h 6858000"/>
              <a:gd name="connsiteX645" fmla="*/ 6241687 w 7467600"/>
              <a:gd name="connsiteY645" fmla="*/ 1257600 h 6858000"/>
              <a:gd name="connsiteX646" fmla="*/ 5693009 w 7467600"/>
              <a:gd name="connsiteY646" fmla="*/ 1478256 h 6858000"/>
              <a:gd name="connsiteX647" fmla="*/ 6548420 w 7467600"/>
              <a:gd name="connsiteY647" fmla="*/ 1214599 h 6858000"/>
              <a:gd name="connsiteX648" fmla="*/ 6605473 w 7467600"/>
              <a:gd name="connsiteY648" fmla="*/ 1184686 h 6858000"/>
              <a:gd name="connsiteX649" fmla="*/ 6691602 w 7467600"/>
              <a:gd name="connsiteY649" fmla="*/ 1140573 h 6858000"/>
              <a:gd name="connsiteX650" fmla="*/ 4002475 w 7467600"/>
              <a:gd name="connsiteY650" fmla="*/ 1037802 h 6858000"/>
              <a:gd name="connsiteX651" fmla="*/ 4000324 w 7467600"/>
              <a:gd name="connsiteY651" fmla="*/ 1039362 h 6858000"/>
              <a:gd name="connsiteX652" fmla="*/ 4002862 w 7467600"/>
              <a:gd name="connsiteY652" fmla="*/ 1042866 h 6858000"/>
              <a:gd name="connsiteX653" fmla="*/ 4002475 w 7467600"/>
              <a:gd name="connsiteY653" fmla="*/ 1037802 h 6858000"/>
              <a:gd name="connsiteX654" fmla="*/ 506322 w 7467600"/>
              <a:gd name="connsiteY654" fmla="*/ 1020997 h 6858000"/>
              <a:gd name="connsiteX655" fmla="*/ 533068 w 7467600"/>
              <a:gd name="connsiteY655" fmla="*/ 1029409 h 6858000"/>
              <a:gd name="connsiteX656" fmla="*/ 1232525 w 7467600"/>
              <a:gd name="connsiteY656" fmla="*/ 1804675 h 6858000"/>
              <a:gd name="connsiteX657" fmla="*/ 1388858 w 7467600"/>
              <a:gd name="connsiteY657" fmla="*/ 2368011 h 6858000"/>
              <a:gd name="connsiteX658" fmla="*/ 1384098 w 7467600"/>
              <a:gd name="connsiteY658" fmla="*/ 2378125 h 6858000"/>
              <a:gd name="connsiteX659" fmla="*/ 1425393 w 7467600"/>
              <a:gd name="connsiteY659" fmla="*/ 2589124 h 6858000"/>
              <a:gd name="connsiteX660" fmla="*/ 1424001 w 7467600"/>
              <a:gd name="connsiteY660" fmla="*/ 2597541 h 6858000"/>
              <a:gd name="connsiteX661" fmla="*/ 2152729 w 7467600"/>
              <a:gd name="connsiteY661" fmla="*/ 2864487 h 6858000"/>
              <a:gd name="connsiteX662" fmla="*/ 2020609 w 7467600"/>
              <a:gd name="connsiteY662" fmla="*/ 2539671 h 6858000"/>
              <a:gd name="connsiteX663" fmla="*/ 2018920 w 7467600"/>
              <a:gd name="connsiteY663" fmla="*/ 2536309 h 6858000"/>
              <a:gd name="connsiteX664" fmla="*/ 1342441 w 7467600"/>
              <a:gd name="connsiteY664" fmla="*/ 1173017 h 6858000"/>
              <a:gd name="connsiteX665" fmla="*/ 1367925 w 7467600"/>
              <a:gd name="connsiteY665" fmla="*/ 1135648 h 6858000"/>
              <a:gd name="connsiteX666" fmla="*/ 1771401 w 7467600"/>
              <a:gd name="connsiteY666" fmla="*/ 1806673 h 6858000"/>
              <a:gd name="connsiteX667" fmla="*/ 1972385 w 7467600"/>
              <a:gd name="connsiteY667" fmla="*/ 2198735 h 6858000"/>
              <a:gd name="connsiteX668" fmla="*/ 2040892 w 7467600"/>
              <a:gd name="connsiteY668" fmla="*/ 2405205 h 6858000"/>
              <a:gd name="connsiteX669" fmla="*/ 2131689 w 7467600"/>
              <a:gd name="connsiteY669" fmla="*/ 1936926 h 6858000"/>
              <a:gd name="connsiteX670" fmla="*/ 2454820 w 7467600"/>
              <a:gd name="connsiteY670" fmla="*/ 1248808 h 6858000"/>
              <a:gd name="connsiteX671" fmla="*/ 2492512 w 7467600"/>
              <a:gd name="connsiteY671" fmla="*/ 1302920 h 6858000"/>
              <a:gd name="connsiteX672" fmla="*/ 2081216 w 7467600"/>
              <a:gd name="connsiteY672" fmla="*/ 2527513 h 6858000"/>
              <a:gd name="connsiteX673" fmla="*/ 2081211 w 7467600"/>
              <a:gd name="connsiteY673" fmla="*/ 2528916 h 6858000"/>
              <a:gd name="connsiteX674" fmla="*/ 2199067 w 7467600"/>
              <a:gd name="connsiteY674" fmla="*/ 2884061 h 6858000"/>
              <a:gd name="connsiteX675" fmla="*/ 3192586 w 7467600"/>
              <a:gd name="connsiteY675" fmla="*/ 3411496 h 6858000"/>
              <a:gd name="connsiteX676" fmla="*/ 3182620 w 7467600"/>
              <a:gd name="connsiteY676" fmla="*/ 3483279 h 6858000"/>
              <a:gd name="connsiteX677" fmla="*/ 2435119 w 7467600"/>
              <a:gd name="connsiteY677" fmla="*/ 3080173 h 6858000"/>
              <a:gd name="connsiteX678" fmla="*/ 2410152 w 7467600"/>
              <a:gd name="connsiteY678" fmla="*/ 3063751 h 6858000"/>
              <a:gd name="connsiteX679" fmla="*/ 2408099 w 7467600"/>
              <a:gd name="connsiteY679" fmla="*/ 3064403 h 6858000"/>
              <a:gd name="connsiteX680" fmla="*/ 2407218 w 7467600"/>
              <a:gd name="connsiteY680" fmla="*/ 3070324 h 6858000"/>
              <a:gd name="connsiteX681" fmla="*/ 2380138 w 7467600"/>
              <a:gd name="connsiteY681" fmla="*/ 3099341 h 6858000"/>
              <a:gd name="connsiteX682" fmla="*/ 1765923 w 7467600"/>
              <a:gd name="connsiteY682" fmla="*/ 3581043 h 6858000"/>
              <a:gd name="connsiteX683" fmla="*/ 1702258 w 7467600"/>
              <a:gd name="connsiteY683" fmla="*/ 3612286 h 6858000"/>
              <a:gd name="connsiteX684" fmla="*/ 1538370 w 7467600"/>
              <a:gd name="connsiteY684" fmla="*/ 3811804 h 6858000"/>
              <a:gd name="connsiteX685" fmla="*/ 542867 w 7467600"/>
              <a:gd name="connsiteY685" fmla="*/ 4944092 h 6858000"/>
              <a:gd name="connsiteX686" fmla="*/ 515800 w 7467600"/>
              <a:gd name="connsiteY686" fmla="*/ 4862180 h 6858000"/>
              <a:gd name="connsiteX687" fmla="*/ 909145 w 7467600"/>
              <a:gd name="connsiteY687" fmla="*/ 4199225 h 6858000"/>
              <a:gd name="connsiteX688" fmla="*/ 1214067 w 7467600"/>
              <a:gd name="connsiteY688" fmla="*/ 3908561 h 6858000"/>
              <a:gd name="connsiteX689" fmla="*/ 640967 w 7467600"/>
              <a:gd name="connsiteY689" fmla="*/ 4105601 h 6858000"/>
              <a:gd name="connsiteX690" fmla="*/ 112563 w 7467600"/>
              <a:gd name="connsiteY690" fmla="*/ 4396952 h 6858000"/>
              <a:gd name="connsiteX691" fmla="*/ 0 w 7467600"/>
              <a:gd name="connsiteY691" fmla="*/ 4466006 h 6858000"/>
              <a:gd name="connsiteX692" fmla="*/ 0 w 7467600"/>
              <a:gd name="connsiteY692" fmla="*/ 4233763 h 6858000"/>
              <a:gd name="connsiteX693" fmla="*/ 36881 w 7467600"/>
              <a:gd name="connsiteY693" fmla="*/ 4200118 h 6858000"/>
              <a:gd name="connsiteX694" fmla="*/ 910534 w 7467600"/>
              <a:gd name="connsiteY694" fmla="*/ 3629753 h 6858000"/>
              <a:gd name="connsiteX695" fmla="*/ 1578717 w 7467600"/>
              <a:gd name="connsiteY695" fmla="*/ 3575982 h 6858000"/>
              <a:gd name="connsiteX696" fmla="*/ 2338780 w 7467600"/>
              <a:gd name="connsiteY696" fmla="*/ 3033725 h 6858000"/>
              <a:gd name="connsiteX697" fmla="*/ 1807991 w 7467600"/>
              <a:gd name="connsiteY697" fmla="*/ 2807184 h 6858000"/>
              <a:gd name="connsiteX698" fmla="*/ 1416358 w 7467600"/>
              <a:gd name="connsiteY698" fmla="*/ 3112571 h 6858000"/>
              <a:gd name="connsiteX699" fmla="*/ 939066 w 7467600"/>
              <a:gd name="connsiteY699" fmla="*/ 3378798 h 6858000"/>
              <a:gd name="connsiteX700" fmla="*/ 115099 w 7467600"/>
              <a:gd name="connsiteY700" fmla="*/ 3607650 h 6858000"/>
              <a:gd name="connsiteX701" fmla="*/ 97284 w 7467600"/>
              <a:gd name="connsiteY701" fmla="*/ 3520393 h 6858000"/>
              <a:gd name="connsiteX702" fmla="*/ 922050 w 7467600"/>
              <a:gd name="connsiteY702" fmla="*/ 3074867 h 6858000"/>
              <a:gd name="connsiteX703" fmla="*/ 1405265 w 7467600"/>
              <a:gd name="connsiteY703" fmla="*/ 3016319 h 6858000"/>
              <a:gd name="connsiteX704" fmla="*/ 1407512 w 7467600"/>
              <a:gd name="connsiteY704" fmla="*/ 3018001 h 6858000"/>
              <a:gd name="connsiteX705" fmla="*/ 1726266 w 7467600"/>
              <a:gd name="connsiteY705" fmla="*/ 2777274 h 6858000"/>
              <a:gd name="connsiteX706" fmla="*/ 625390 w 7467600"/>
              <a:gd name="connsiteY706" fmla="*/ 2514541 h 6858000"/>
              <a:gd name="connsiteX707" fmla="*/ 619799 w 7467600"/>
              <a:gd name="connsiteY707" fmla="*/ 2527180 h 6858000"/>
              <a:gd name="connsiteX708" fmla="*/ 310030 w 7467600"/>
              <a:gd name="connsiteY708" fmla="*/ 2771818 h 6858000"/>
              <a:gd name="connsiteX709" fmla="*/ 173877 w 7467600"/>
              <a:gd name="connsiteY709" fmla="*/ 2937056 h 6858000"/>
              <a:gd name="connsiteX710" fmla="*/ 77889 w 7467600"/>
              <a:gd name="connsiteY710" fmla="*/ 3138440 h 6858000"/>
              <a:gd name="connsiteX711" fmla="*/ 0 w 7467600"/>
              <a:gd name="connsiteY711" fmla="*/ 3271395 h 6858000"/>
              <a:gd name="connsiteX712" fmla="*/ 0 w 7467600"/>
              <a:gd name="connsiteY712" fmla="*/ 3153002 h 6858000"/>
              <a:gd name="connsiteX713" fmla="*/ 2386 w 7467600"/>
              <a:gd name="connsiteY713" fmla="*/ 3149203 h 6858000"/>
              <a:gd name="connsiteX714" fmla="*/ 89753 w 7467600"/>
              <a:gd name="connsiteY714" fmla="*/ 2987702 h 6858000"/>
              <a:gd name="connsiteX715" fmla="*/ 76869 w 7467600"/>
              <a:gd name="connsiteY715" fmla="*/ 3005404 h 6858000"/>
              <a:gd name="connsiteX716" fmla="*/ 32049 w 7467600"/>
              <a:gd name="connsiteY716" fmla="*/ 3065814 h 6858000"/>
              <a:gd name="connsiteX717" fmla="*/ 0 w 7467600"/>
              <a:gd name="connsiteY717" fmla="*/ 3108744 h 6858000"/>
              <a:gd name="connsiteX718" fmla="*/ 0 w 7467600"/>
              <a:gd name="connsiteY718" fmla="*/ 3058059 h 6858000"/>
              <a:gd name="connsiteX719" fmla="*/ 7610 w 7467600"/>
              <a:gd name="connsiteY719" fmla="*/ 3047889 h 6858000"/>
              <a:gd name="connsiteX720" fmla="*/ 52419 w 7467600"/>
              <a:gd name="connsiteY720" fmla="*/ 2987479 h 6858000"/>
              <a:gd name="connsiteX721" fmla="*/ 59142 w 7467600"/>
              <a:gd name="connsiteY721" fmla="*/ 2978488 h 6858000"/>
              <a:gd name="connsiteX722" fmla="*/ 0 w 7467600"/>
              <a:gd name="connsiteY722" fmla="*/ 3015334 h 6858000"/>
              <a:gd name="connsiteX723" fmla="*/ 0 w 7467600"/>
              <a:gd name="connsiteY723" fmla="*/ 2914286 h 6858000"/>
              <a:gd name="connsiteX724" fmla="*/ 36383 w 7467600"/>
              <a:gd name="connsiteY724" fmla="*/ 2901128 h 6858000"/>
              <a:gd name="connsiteX725" fmla="*/ 156329 w 7467600"/>
              <a:gd name="connsiteY725" fmla="*/ 2840533 h 6858000"/>
              <a:gd name="connsiteX726" fmla="*/ 358355 w 7467600"/>
              <a:gd name="connsiteY726" fmla="*/ 2620471 h 6858000"/>
              <a:gd name="connsiteX727" fmla="*/ 510577 w 7467600"/>
              <a:gd name="connsiteY727" fmla="*/ 2501244 h 6858000"/>
              <a:gd name="connsiteX728" fmla="*/ 211967 w 7467600"/>
              <a:gd name="connsiteY728" fmla="*/ 2479171 h 6858000"/>
              <a:gd name="connsiteX729" fmla="*/ 0 w 7467600"/>
              <a:gd name="connsiteY729" fmla="*/ 2476398 h 6858000"/>
              <a:gd name="connsiteX730" fmla="*/ 0 w 7467600"/>
              <a:gd name="connsiteY730" fmla="*/ 2389189 h 6858000"/>
              <a:gd name="connsiteX731" fmla="*/ 103062 w 7467600"/>
              <a:gd name="connsiteY731" fmla="*/ 2389518 h 6858000"/>
              <a:gd name="connsiteX732" fmla="*/ 510734 w 7467600"/>
              <a:gd name="connsiteY732" fmla="*/ 2416201 h 6858000"/>
              <a:gd name="connsiteX733" fmla="*/ 279257 w 7467600"/>
              <a:gd name="connsiteY733" fmla="*/ 2092102 h 6858000"/>
              <a:gd name="connsiteX734" fmla="*/ 65265 w 7467600"/>
              <a:gd name="connsiteY734" fmla="*/ 2006049 h 6858000"/>
              <a:gd name="connsiteX735" fmla="*/ 0 w 7467600"/>
              <a:gd name="connsiteY735" fmla="*/ 1982532 h 6858000"/>
              <a:gd name="connsiteX736" fmla="*/ 0 w 7467600"/>
              <a:gd name="connsiteY736" fmla="*/ 1912789 h 6858000"/>
              <a:gd name="connsiteX737" fmla="*/ 97460 w 7467600"/>
              <a:gd name="connsiteY737" fmla="*/ 1953725 h 6858000"/>
              <a:gd name="connsiteX738" fmla="*/ 221272 w 7467600"/>
              <a:gd name="connsiteY738" fmla="*/ 1980766 h 6858000"/>
              <a:gd name="connsiteX739" fmla="*/ 116765 w 7467600"/>
              <a:gd name="connsiteY739" fmla="*/ 1911033 h 6858000"/>
              <a:gd name="connsiteX740" fmla="*/ 16405 w 7467600"/>
              <a:gd name="connsiteY740" fmla="*/ 1803412 h 6858000"/>
              <a:gd name="connsiteX741" fmla="*/ 0 w 7467600"/>
              <a:gd name="connsiteY741" fmla="*/ 1784777 h 6858000"/>
              <a:gd name="connsiteX742" fmla="*/ 0 w 7467600"/>
              <a:gd name="connsiteY742" fmla="*/ 1740082 h 6858000"/>
              <a:gd name="connsiteX743" fmla="*/ 39394 w 7467600"/>
              <a:gd name="connsiteY743" fmla="*/ 1784856 h 6858000"/>
              <a:gd name="connsiteX744" fmla="*/ 135813 w 7467600"/>
              <a:gd name="connsiteY744" fmla="*/ 1888838 h 6858000"/>
              <a:gd name="connsiteX745" fmla="*/ 242575 w 7467600"/>
              <a:gd name="connsiteY745" fmla="*/ 1958841 h 6858000"/>
              <a:gd name="connsiteX746" fmla="*/ 82197 w 7467600"/>
              <a:gd name="connsiteY746" fmla="*/ 1754826 h 6858000"/>
              <a:gd name="connsiteX747" fmla="*/ 0 w 7467600"/>
              <a:gd name="connsiteY747" fmla="*/ 1679650 h 6858000"/>
              <a:gd name="connsiteX748" fmla="*/ 0 w 7467600"/>
              <a:gd name="connsiteY748" fmla="*/ 1602463 h 6858000"/>
              <a:gd name="connsiteX749" fmla="*/ 84689 w 7467600"/>
              <a:gd name="connsiteY749" fmla="*/ 1677442 h 6858000"/>
              <a:gd name="connsiteX750" fmla="*/ 298437 w 7467600"/>
              <a:gd name="connsiteY750" fmla="*/ 1968019 h 6858000"/>
              <a:gd name="connsiteX751" fmla="*/ 227269 w 7467600"/>
              <a:gd name="connsiteY751" fmla="*/ 1114064 h 6858000"/>
              <a:gd name="connsiteX752" fmla="*/ 248003 w 7467600"/>
              <a:gd name="connsiteY752" fmla="*/ 1089613 h 6858000"/>
              <a:gd name="connsiteX753" fmla="*/ 427020 w 7467600"/>
              <a:gd name="connsiteY753" fmla="*/ 1619803 h 6858000"/>
              <a:gd name="connsiteX754" fmla="*/ 340345 w 7467600"/>
              <a:gd name="connsiteY754" fmla="*/ 2027739 h 6858000"/>
              <a:gd name="connsiteX755" fmla="*/ 360865 w 7467600"/>
              <a:gd name="connsiteY755" fmla="*/ 2044827 h 6858000"/>
              <a:gd name="connsiteX756" fmla="*/ 560414 w 7467600"/>
              <a:gd name="connsiteY756" fmla="*/ 2421457 h 6858000"/>
              <a:gd name="connsiteX757" fmla="*/ 1359703 w 7467600"/>
              <a:gd name="connsiteY757" fmla="*/ 2578554 h 6858000"/>
              <a:gd name="connsiteX758" fmla="*/ 1359422 w 7467600"/>
              <a:gd name="connsiteY758" fmla="*/ 2577994 h 6858000"/>
              <a:gd name="connsiteX759" fmla="*/ 828701 w 7467600"/>
              <a:gd name="connsiteY759" fmla="*/ 1839520 h 6858000"/>
              <a:gd name="connsiteX760" fmla="*/ 494427 w 7467600"/>
              <a:gd name="connsiteY760" fmla="*/ 1092333 h 6858000"/>
              <a:gd name="connsiteX761" fmla="*/ 506322 w 7467600"/>
              <a:gd name="connsiteY761" fmla="*/ 1020997 h 6858000"/>
              <a:gd name="connsiteX762" fmla="*/ 4570198 w 7467600"/>
              <a:gd name="connsiteY762" fmla="*/ 978081 h 6858000"/>
              <a:gd name="connsiteX763" fmla="*/ 4523691 w 7467600"/>
              <a:gd name="connsiteY763" fmla="*/ 1127776 h 6858000"/>
              <a:gd name="connsiteX764" fmla="*/ 4509875 w 7467600"/>
              <a:gd name="connsiteY764" fmla="*/ 1167552 h 6858000"/>
              <a:gd name="connsiteX765" fmla="*/ 4478168 w 7467600"/>
              <a:gd name="connsiteY765" fmla="*/ 1260735 h 6858000"/>
              <a:gd name="connsiteX766" fmla="*/ 4409309 w 7467600"/>
              <a:gd name="connsiteY766" fmla="*/ 1666996 h 6858000"/>
              <a:gd name="connsiteX767" fmla="*/ 4370031 w 7467600"/>
              <a:gd name="connsiteY767" fmla="*/ 1955666 h 6858000"/>
              <a:gd name="connsiteX768" fmla="*/ 4570198 w 7467600"/>
              <a:gd name="connsiteY768" fmla="*/ 978081 h 6858000"/>
              <a:gd name="connsiteX769" fmla="*/ 4557898 w 7467600"/>
              <a:gd name="connsiteY769" fmla="*/ 900011 h 6858000"/>
              <a:gd name="connsiteX770" fmla="*/ 4344840 w 7467600"/>
              <a:gd name="connsiteY770" fmla="*/ 1922038 h 6858000"/>
              <a:gd name="connsiteX771" fmla="*/ 4378710 w 7467600"/>
              <a:gd name="connsiteY771" fmla="*/ 1665516 h 6858000"/>
              <a:gd name="connsiteX772" fmla="*/ 4448798 w 7467600"/>
              <a:gd name="connsiteY772" fmla="*/ 1253024 h 6858000"/>
              <a:gd name="connsiteX773" fmla="*/ 4480315 w 7467600"/>
              <a:gd name="connsiteY773" fmla="*/ 1158454 h 6858000"/>
              <a:gd name="connsiteX774" fmla="*/ 4494133 w 7467600"/>
              <a:gd name="connsiteY774" fmla="*/ 1118676 h 6858000"/>
              <a:gd name="connsiteX775" fmla="*/ 4557898 w 7467600"/>
              <a:gd name="connsiteY775" fmla="*/ 900011 h 6858000"/>
              <a:gd name="connsiteX776" fmla="*/ 5870151 w 7467600"/>
              <a:gd name="connsiteY776" fmla="*/ 898890 h 6858000"/>
              <a:gd name="connsiteX777" fmla="*/ 5861335 w 7467600"/>
              <a:gd name="connsiteY777" fmla="*/ 899177 h 6858000"/>
              <a:gd name="connsiteX778" fmla="*/ 5843702 w 7467600"/>
              <a:gd name="connsiteY778" fmla="*/ 899748 h 6858000"/>
              <a:gd name="connsiteX779" fmla="*/ 5651107 w 7467600"/>
              <a:gd name="connsiteY779" fmla="*/ 920306 h 6858000"/>
              <a:gd name="connsiteX780" fmla="*/ 5459407 w 7467600"/>
              <a:gd name="connsiteY780" fmla="*/ 940975 h 6858000"/>
              <a:gd name="connsiteX781" fmla="*/ 5374846 w 7467600"/>
              <a:gd name="connsiteY781" fmla="*/ 941988 h 6858000"/>
              <a:gd name="connsiteX782" fmla="*/ 5256105 w 7467600"/>
              <a:gd name="connsiteY782" fmla="*/ 945632 h 6858000"/>
              <a:gd name="connsiteX783" fmla="*/ 5107071 w 7467600"/>
              <a:gd name="connsiteY783" fmla="*/ 969720 h 6858000"/>
              <a:gd name="connsiteX784" fmla="*/ 4998681 w 7467600"/>
              <a:gd name="connsiteY784" fmla="*/ 988771 h 6858000"/>
              <a:gd name="connsiteX785" fmla="*/ 5870151 w 7467600"/>
              <a:gd name="connsiteY785" fmla="*/ 898890 h 6858000"/>
              <a:gd name="connsiteX786" fmla="*/ 5504425 w 7467600"/>
              <a:gd name="connsiteY786" fmla="*/ 848067 h 6858000"/>
              <a:gd name="connsiteX787" fmla="*/ 4968849 w 7467600"/>
              <a:gd name="connsiteY787" fmla="*/ 962318 h 6858000"/>
              <a:gd name="connsiteX788" fmla="*/ 5104039 w 7467600"/>
              <a:gd name="connsiteY788" fmla="*/ 940634 h 6858000"/>
              <a:gd name="connsiteX789" fmla="*/ 5256311 w 7467600"/>
              <a:gd name="connsiteY789" fmla="*/ 916490 h 6858000"/>
              <a:gd name="connsiteX790" fmla="*/ 5377381 w 7467600"/>
              <a:gd name="connsiteY790" fmla="*/ 912671 h 6858000"/>
              <a:gd name="connsiteX791" fmla="*/ 5460148 w 7467600"/>
              <a:gd name="connsiteY791" fmla="*/ 911442 h 6858000"/>
              <a:gd name="connsiteX792" fmla="*/ 5648971 w 7467600"/>
              <a:gd name="connsiteY792" fmla="*/ 891331 h 6858000"/>
              <a:gd name="connsiteX793" fmla="*/ 5844807 w 7467600"/>
              <a:gd name="connsiteY793" fmla="*/ 870718 h 6858000"/>
              <a:gd name="connsiteX794" fmla="*/ 5862975 w 7467600"/>
              <a:gd name="connsiteY794" fmla="*/ 869756 h 6858000"/>
              <a:gd name="connsiteX795" fmla="*/ 5920887 w 7467600"/>
              <a:gd name="connsiteY795" fmla="*/ 865929 h 6858000"/>
              <a:gd name="connsiteX796" fmla="*/ 5504425 w 7467600"/>
              <a:gd name="connsiteY796" fmla="*/ 848067 h 6858000"/>
              <a:gd name="connsiteX797" fmla="*/ 3607114 w 7467600"/>
              <a:gd name="connsiteY797" fmla="*/ 467441 h 6858000"/>
              <a:gd name="connsiteX798" fmla="*/ 3296242 w 7467600"/>
              <a:gd name="connsiteY798" fmla="*/ 807991 h 6858000"/>
              <a:gd name="connsiteX799" fmla="*/ 3174674 w 7467600"/>
              <a:gd name="connsiteY799" fmla="*/ 919759 h 6858000"/>
              <a:gd name="connsiteX800" fmla="*/ 3042978 w 7467600"/>
              <a:gd name="connsiteY800" fmla="*/ 1054894 h 6858000"/>
              <a:gd name="connsiteX801" fmla="*/ 2968914 w 7467600"/>
              <a:gd name="connsiteY801" fmla="*/ 1133756 h 6858000"/>
              <a:gd name="connsiteX802" fmla="*/ 3103823 w 7467600"/>
              <a:gd name="connsiteY802" fmla="*/ 1026814 h 6858000"/>
              <a:gd name="connsiteX803" fmla="*/ 3607114 w 7467600"/>
              <a:gd name="connsiteY803" fmla="*/ 467441 h 6858000"/>
              <a:gd name="connsiteX804" fmla="*/ 3744487 w 7467600"/>
              <a:gd name="connsiteY804" fmla="*/ 383136 h 6858000"/>
              <a:gd name="connsiteX805" fmla="*/ 3970213 w 7467600"/>
              <a:gd name="connsiteY805" fmla="*/ 995559 h 6858000"/>
              <a:gd name="connsiteX806" fmla="*/ 3744487 w 7467600"/>
              <a:gd name="connsiteY806" fmla="*/ 383136 h 6858000"/>
              <a:gd name="connsiteX807" fmla="*/ 3624562 w 7467600"/>
              <a:gd name="connsiteY807" fmla="*/ 367041 h 6858000"/>
              <a:gd name="connsiteX808" fmla="*/ 3489712 w 7467600"/>
              <a:gd name="connsiteY808" fmla="*/ 485386 h 6858000"/>
              <a:gd name="connsiteX809" fmla="*/ 3182994 w 7467600"/>
              <a:gd name="connsiteY809" fmla="*/ 828265 h 6858000"/>
              <a:gd name="connsiteX810" fmla="*/ 2892114 w 7467600"/>
              <a:gd name="connsiteY810" fmla="*/ 1172635 h 6858000"/>
              <a:gd name="connsiteX811" fmla="*/ 3021459 w 7467600"/>
              <a:gd name="connsiteY811" fmla="*/ 1035385 h 6858000"/>
              <a:gd name="connsiteX812" fmla="*/ 3153873 w 7467600"/>
              <a:gd name="connsiteY812" fmla="*/ 898971 h 6858000"/>
              <a:gd name="connsiteX813" fmla="*/ 3276511 w 7467600"/>
              <a:gd name="connsiteY813" fmla="*/ 786423 h 6858000"/>
              <a:gd name="connsiteX814" fmla="*/ 3584154 w 7467600"/>
              <a:gd name="connsiteY814" fmla="*/ 448218 h 6858000"/>
              <a:gd name="connsiteX815" fmla="*/ 3624562 w 7467600"/>
              <a:gd name="connsiteY815" fmla="*/ 367041 h 6858000"/>
              <a:gd name="connsiteX816" fmla="*/ 3766672 w 7467600"/>
              <a:gd name="connsiteY816" fmla="*/ 359429 h 6858000"/>
              <a:gd name="connsiteX817" fmla="*/ 3996338 w 7467600"/>
              <a:gd name="connsiteY817" fmla="*/ 968237 h 6858000"/>
              <a:gd name="connsiteX818" fmla="*/ 3766672 w 7467600"/>
              <a:gd name="connsiteY818" fmla="*/ 359429 h 6858000"/>
              <a:gd name="connsiteX819" fmla="*/ 5805386 w 7467600"/>
              <a:gd name="connsiteY819" fmla="*/ 239240 h 6858000"/>
              <a:gd name="connsiteX820" fmla="*/ 5736947 w 7467600"/>
              <a:gd name="connsiteY820" fmla="*/ 261367 h 6858000"/>
              <a:gd name="connsiteX821" fmla="*/ 5427012 w 7467600"/>
              <a:gd name="connsiteY821" fmla="*/ 311272 h 6858000"/>
              <a:gd name="connsiteX822" fmla="*/ 5147818 w 7467600"/>
              <a:gd name="connsiteY822" fmla="*/ 322112 h 6858000"/>
              <a:gd name="connsiteX823" fmla="*/ 5060854 w 7467600"/>
              <a:gd name="connsiteY823" fmla="*/ 311882 h 6858000"/>
              <a:gd name="connsiteX824" fmla="*/ 4945989 w 7467600"/>
              <a:gd name="connsiteY824" fmla="*/ 300516 h 6858000"/>
              <a:gd name="connsiteX825" fmla="*/ 5410479 w 7467600"/>
              <a:gd name="connsiteY825" fmla="*/ 348434 h 6858000"/>
              <a:gd name="connsiteX826" fmla="*/ 5805386 w 7467600"/>
              <a:gd name="connsiteY826" fmla="*/ 239240 h 6858000"/>
              <a:gd name="connsiteX827" fmla="*/ 5905192 w 7467600"/>
              <a:gd name="connsiteY827" fmla="*/ 163079 h 6858000"/>
              <a:gd name="connsiteX828" fmla="*/ 5865655 w 7467600"/>
              <a:gd name="connsiteY828" fmla="*/ 171901 h 6858000"/>
              <a:gd name="connsiteX829" fmla="*/ 5259740 w 7467600"/>
              <a:gd name="connsiteY829" fmla="*/ 257013 h 6858000"/>
              <a:gd name="connsiteX830" fmla="*/ 5208466 w 7467600"/>
              <a:gd name="connsiteY830" fmla="*/ 257550 h 6858000"/>
              <a:gd name="connsiteX831" fmla="*/ 4980204 w 7467600"/>
              <a:gd name="connsiteY831" fmla="*/ 271903 h 6858000"/>
              <a:gd name="connsiteX832" fmla="*/ 5068068 w 7467600"/>
              <a:gd name="connsiteY832" fmla="*/ 282244 h 6858000"/>
              <a:gd name="connsiteX833" fmla="*/ 5153231 w 7467600"/>
              <a:gd name="connsiteY833" fmla="*/ 292240 h 6858000"/>
              <a:gd name="connsiteX834" fmla="*/ 5426491 w 7467600"/>
              <a:gd name="connsiteY834" fmla="*/ 281128 h 6858000"/>
              <a:gd name="connsiteX835" fmla="*/ 5731212 w 7467600"/>
              <a:gd name="connsiteY835" fmla="*/ 231951 h 6858000"/>
              <a:gd name="connsiteX836" fmla="*/ 5905192 w 7467600"/>
              <a:gd name="connsiteY836" fmla="*/ 163079 h 6858000"/>
              <a:gd name="connsiteX837" fmla="*/ 5944437 w 7467600"/>
              <a:gd name="connsiteY837" fmla="*/ 113829 h 6858000"/>
              <a:gd name="connsiteX838" fmla="*/ 5825032 w 7467600"/>
              <a:gd name="connsiteY838" fmla="*/ 146405 h 6858000"/>
              <a:gd name="connsiteX839" fmla="*/ 4955599 w 7467600"/>
              <a:gd name="connsiteY839" fmla="*/ 247008 h 6858000"/>
              <a:gd name="connsiteX840" fmla="*/ 5210104 w 7467600"/>
              <a:gd name="connsiteY840" fmla="*/ 228123 h 6858000"/>
              <a:gd name="connsiteX841" fmla="*/ 5261015 w 7467600"/>
              <a:gd name="connsiteY841" fmla="*/ 227087 h 6858000"/>
              <a:gd name="connsiteX842" fmla="*/ 5861181 w 7467600"/>
              <a:gd name="connsiteY842" fmla="*/ 143093 h 6858000"/>
              <a:gd name="connsiteX843" fmla="*/ 5961252 w 7467600"/>
              <a:gd name="connsiteY843" fmla="*/ 114820 h 6858000"/>
              <a:gd name="connsiteX844" fmla="*/ 5944437 w 7467600"/>
              <a:gd name="connsiteY844" fmla="*/ 113829 h 6858000"/>
              <a:gd name="connsiteX845" fmla="*/ 3882765 w 7467600"/>
              <a:gd name="connsiteY845" fmla="*/ 0 h 6858000"/>
              <a:gd name="connsiteX846" fmla="*/ 3995099 w 7467600"/>
              <a:gd name="connsiteY846" fmla="*/ 0 h 6858000"/>
              <a:gd name="connsiteX847" fmla="*/ 4163818 w 7467600"/>
              <a:gd name="connsiteY847" fmla="*/ 234104 h 6858000"/>
              <a:gd name="connsiteX848" fmla="*/ 4172099 w 7467600"/>
              <a:gd name="connsiteY848" fmla="*/ 234207 h 6858000"/>
              <a:gd name="connsiteX849" fmla="*/ 4784282 w 7467600"/>
              <a:gd name="connsiteY849" fmla="*/ 276561 h 6858000"/>
              <a:gd name="connsiteX850" fmla="*/ 4801687 w 7467600"/>
              <a:gd name="connsiteY850" fmla="*/ 267764 h 6858000"/>
              <a:gd name="connsiteX851" fmla="*/ 6082788 w 7467600"/>
              <a:gd name="connsiteY851" fmla="*/ 64119 h 6858000"/>
              <a:gd name="connsiteX852" fmla="*/ 6099442 w 7467600"/>
              <a:gd name="connsiteY852" fmla="*/ 82568 h 6858000"/>
              <a:gd name="connsiteX853" fmla="*/ 4804137 w 7467600"/>
              <a:gd name="connsiteY853" fmla="*/ 320931 h 6858000"/>
              <a:gd name="connsiteX854" fmla="*/ 4227047 w 7467600"/>
              <a:gd name="connsiteY854" fmla="*/ 313415 h 6858000"/>
              <a:gd name="connsiteX855" fmla="*/ 4346041 w 7467600"/>
              <a:gd name="connsiteY855" fmla="*/ 456086 h 6858000"/>
              <a:gd name="connsiteX856" fmla="*/ 4870967 w 7467600"/>
              <a:gd name="connsiteY856" fmla="*/ 963061 h 6858000"/>
              <a:gd name="connsiteX857" fmla="*/ 4889647 w 7467600"/>
              <a:gd name="connsiteY857" fmla="*/ 957147 h 6858000"/>
              <a:gd name="connsiteX858" fmla="*/ 5422504 w 7467600"/>
              <a:gd name="connsiteY858" fmla="*/ 805191 h 6858000"/>
              <a:gd name="connsiteX859" fmla="*/ 6087656 w 7467600"/>
              <a:gd name="connsiteY859" fmla="*/ 826703 h 6858000"/>
              <a:gd name="connsiteX860" fmla="*/ 6058717 w 7467600"/>
              <a:gd name="connsiteY860" fmla="*/ 865992 h 6858000"/>
              <a:gd name="connsiteX861" fmla="*/ 4974153 w 7467600"/>
              <a:gd name="connsiteY861" fmla="*/ 1045456 h 6858000"/>
              <a:gd name="connsiteX862" fmla="*/ 5627835 w 7467600"/>
              <a:gd name="connsiteY862" fmla="*/ 1472077 h 6858000"/>
              <a:gd name="connsiteX863" fmla="*/ 5629817 w 7467600"/>
              <a:gd name="connsiteY863" fmla="*/ 1471412 h 6858000"/>
              <a:gd name="connsiteX864" fmla="*/ 5634124 w 7467600"/>
              <a:gd name="connsiteY864" fmla="*/ 1470572 h 6858000"/>
              <a:gd name="connsiteX865" fmla="*/ 5755832 w 7467600"/>
              <a:gd name="connsiteY865" fmla="*/ 1383886 h 6858000"/>
              <a:gd name="connsiteX866" fmla="*/ 6014186 w 7467600"/>
              <a:gd name="connsiteY866" fmla="*/ 1279799 h 6858000"/>
              <a:gd name="connsiteX867" fmla="*/ 6901619 w 7467600"/>
              <a:gd name="connsiteY867" fmla="*/ 1047874 h 6858000"/>
              <a:gd name="connsiteX868" fmla="*/ 6931566 w 7467600"/>
              <a:gd name="connsiteY868" fmla="*/ 1062034 h 6858000"/>
              <a:gd name="connsiteX869" fmla="*/ 5790982 w 7467600"/>
              <a:gd name="connsiteY869" fmla="*/ 1561380 h 6858000"/>
              <a:gd name="connsiteX870" fmla="*/ 6188971 w 7467600"/>
              <a:gd name="connsiteY870" fmla="*/ 1755168 h 6858000"/>
              <a:gd name="connsiteX871" fmla="*/ 6202446 w 7467600"/>
              <a:gd name="connsiteY871" fmla="*/ 1752268 h 6858000"/>
              <a:gd name="connsiteX872" fmla="*/ 7179560 w 7467600"/>
              <a:gd name="connsiteY872" fmla="*/ 1467551 h 6858000"/>
              <a:gd name="connsiteX873" fmla="*/ 7158730 w 7467600"/>
              <a:gd name="connsiteY873" fmla="*/ 1507835 h 6858000"/>
              <a:gd name="connsiteX874" fmla="*/ 6326959 w 7467600"/>
              <a:gd name="connsiteY874" fmla="*/ 1817686 h 6858000"/>
              <a:gd name="connsiteX875" fmla="*/ 6537433 w 7467600"/>
              <a:gd name="connsiteY875" fmla="*/ 1907790 h 6858000"/>
              <a:gd name="connsiteX876" fmla="*/ 6550221 w 7467600"/>
              <a:gd name="connsiteY876" fmla="*/ 1910729 h 6858000"/>
              <a:gd name="connsiteX877" fmla="*/ 6964438 w 7467600"/>
              <a:gd name="connsiteY877" fmla="*/ 2209505 h 6858000"/>
              <a:gd name="connsiteX878" fmla="*/ 7367862 w 7467600"/>
              <a:gd name="connsiteY878" fmla="*/ 2806833 h 6858000"/>
              <a:gd name="connsiteX879" fmla="*/ 7364329 w 7467600"/>
              <a:gd name="connsiteY879" fmla="*/ 2826907 h 6858000"/>
              <a:gd name="connsiteX880" fmla="*/ 7290545 w 7467600"/>
              <a:gd name="connsiteY880" fmla="*/ 2850663 h 6858000"/>
              <a:gd name="connsiteX881" fmla="*/ 6472036 w 7467600"/>
              <a:gd name="connsiteY881" fmla="*/ 1959003 h 6858000"/>
              <a:gd name="connsiteX882" fmla="*/ 5792897 w 7467600"/>
              <a:gd name="connsiteY882" fmla="*/ 1647747 h 6858000"/>
              <a:gd name="connsiteX883" fmla="*/ 5842751 w 7467600"/>
              <a:gd name="connsiteY883" fmla="*/ 1816112 h 6858000"/>
              <a:gd name="connsiteX884" fmla="*/ 5847424 w 7467600"/>
              <a:gd name="connsiteY884" fmla="*/ 1815776 h 6858000"/>
              <a:gd name="connsiteX885" fmla="*/ 6399821 w 7467600"/>
              <a:gd name="connsiteY885" fmla="*/ 2344799 h 6858000"/>
              <a:gd name="connsiteX886" fmla="*/ 6323232 w 7467600"/>
              <a:gd name="connsiteY886" fmla="*/ 2389634 h 6858000"/>
              <a:gd name="connsiteX887" fmla="*/ 5942958 w 7467600"/>
              <a:gd name="connsiteY887" fmla="*/ 2077708 h 6858000"/>
              <a:gd name="connsiteX888" fmla="*/ 5921559 w 7467600"/>
              <a:gd name="connsiteY888" fmla="*/ 2378596 h 6858000"/>
              <a:gd name="connsiteX889" fmla="*/ 5817651 w 7467600"/>
              <a:gd name="connsiteY889" fmla="*/ 3023919 h 6858000"/>
              <a:gd name="connsiteX890" fmla="*/ 5729634 w 7467600"/>
              <a:gd name="connsiteY890" fmla="*/ 3051849 h 6858000"/>
              <a:gd name="connsiteX891" fmla="*/ 5611018 w 7467600"/>
              <a:gd name="connsiteY891" fmla="*/ 2316769 h 6858000"/>
              <a:gd name="connsiteX892" fmla="*/ 5687608 w 7467600"/>
              <a:gd name="connsiteY892" fmla="*/ 2039972 h 6858000"/>
              <a:gd name="connsiteX893" fmla="*/ 5657554 w 7467600"/>
              <a:gd name="connsiteY893" fmla="*/ 1576445 h 6858000"/>
              <a:gd name="connsiteX894" fmla="*/ 5150475 w 7467600"/>
              <a:gd name="connsiteY894" fmla="*/ 1274012 h 6858000"/>
              <a:gd name="connsiteX895" fmla="*/ 5349142 w 7467600"/>
              <a:gd name="connsiteY895" fmla="*/ 2204405 h 6858000"/>
              <a:gd name="connsiteX896" fmla="*/ 5262214 w 7467600"/>
              <a:gd name="connsiteY896" fmla="*/ 2233836 h 6858000"/>
              <a:gd name="connsiteX897" fmla="*/ 4981539 w 7467600"/>
              <a:gd name="connsiteY897" fmla="*/ 1542201 h 6858000"/>
              <a:gd name="connsiteX898" fmla="*/ 4958461 w 7467600"/>
              <a:gd name="connsiteY898" fmla="*/ 1136957 h 6858000"/>
              <a:gd name="connsiteX899" fmla="*/ 4655015 w 7467600"/>
              <a:gd name="connsiteY899" fmla="*/ 891426 h 6858000"/>
              <a:gd name="connsiteX900" fmla="*/ 4348002 w 7467600"/>
              <a:gd name="connsiteY900" fmla="*/ 2205895 h 6858000"/>
              <a:gd name="connsiteX901" fmla="*/ 4262250 w 7467600"/>
              <a:gd name="connsiteY901" fmla="*/ 2219972 h 6858000"/>
              <a:gd name="connsiteX902" fmla="*/ 4550611 w 7467600"/>
              <a:gd name="connsiteY902" fmla="*/ 817540 h 6858000"/>
              <a:gd name="connsiteX903" fmla="*/ 4564418 w 7467600"/>
              <a:gd name="connsiteY903" fmla="*/ 808293 h 6858000"/>
              <a:gd name="connsiteX904" fmla="*/ 4266388 w 7467600"/>
              <a:gd name="connsiteY904" fmla="*/ 500083 h 6858000"/>
              <a:gd name="connsiteX905" fmla="*/ 4032842 w 7467600"/>
              <a:gd name="connsiteY905" fmla="*/ 211809 h 6858000"/>
              <a:gd name="connsiteX906" fmla="*/ 3882765 w 7467600"/>
              <a:gd name="connsiteY906" fmla="*/ 0 h 6858000"/>
              <a:gd name="connsiteX907" fmla="*/ 3721337 w 7467600"/>
              <a:gd name="connsiteY907" fmla="*/ 0 h 6858000"/>
              <a:gd name="connsiteX908" fmla="*/ 3797544 w 7467600"/>
              <a:gd name="connsiteY908" fmla="*/ 0 h 6858000"/>
              <a:gd name="connsiteX909" fmla="*/ 3775734 w 7467600"/>
              <a:gd name="connsiteY909" fmla="*/ 95131 h 6858000"/>
              <a:gd name="connsiteX910" fmla="*/ 3724807 w 7467600"/>
              <a:gd name="connsiteY910" fmla="*/ 272257 h 6858000"/>
              <a:gd name="connsiteX911" fmla="*/ 3726844 w 7467600"/>
              <a:gd name="connsiteY911" fmla="*/ 282988 h 6858000"/>
              <a:gd name="connsiteX912" fmla="*/ 3742664 w 7467600"/>
              <a:gd name="connsiteY912" fmla="*/ 279918 h 6858000"/>
              <a:gd name="connsiteX913" fmla="*/ 4103910 w 7467600"/>
              <a:gd name="connsiteY913" fmla="*/ 1161917 h 6858000"/>
              <a:gd name="connsiteX914" fmla="*/ 4020269 w 7467600"/>
              <a:gd name="connsiteY914" fmla="*/ 1200406 h 6858000"/>
              <a:gd name="connsiteX915" fmla="*/ 3674882 w 7467600"/>
              <a:gd name="connsiteY915" fmla="*/ 488524 h 6858000"/>
              <a:gd name="connsiteX916" fmla="*/ 3132682 w 7467600"/>
              <a:gd name="connsiteY916" fmla="*/ 1072284 h 6858000"/>
              <a:gd name="connsiteX917" fmla="*/ 2716346 w 7467600"/>
              <a:gd name="connsiteY917" fmla="*/ 1276376 h 6858000"/>
              <a:gd name="connsiteX918" fmla="*/ 2716772 w 7467600"/>
              <a:gd name="connsiteY918" fmla="*/ 1255462 h 6858000"/>
              <a:gd name="connsiteX919" fmla="*/ 3471096 w 7467600"/>
              <a:gd name="connsiteY919" fmla="*/ 437072 h 6858000"/>
              <a:gd name="connsiteX920" fmla="*/ 3639057 w 7467600"/>
              <a:gd name="connsiteY920" fmla="*/ 286334 h 6858000"/>
              <a:gd name="connsiteX921" fmla="*/ 3640309 w 7467600"/>
              <a:gd name="connsiteY921" fmla="*/ 284664 h 6858000"/>
              <a:gd name="connsiteX922" fmla="*/ 3646022 w 7467600"/>
              <a:gd name="connsiteY922" fmla="*/ 276711 h 6858000"/>
              <a:gd name="connsiteX923" fmla="*/ 3707943 w 7467600"/>
              <a:gd name="connsiteY923" fmla="*/ 65958 h 6858000"/>
              <a:gd name="connsiteX924" fmla="*/ 3721337 w 7467600"/>
              <a:gd name="connsiteY924" fmla="*/ 0 h 6858000"/>
              <a:gd name="connsiteX925" fmla="*/ 2867960 w 7467600"/>
              <a:gd name="connsiteY925" fmla="*/ 0 h 6858000"/>
              <a:gd name="connsiteX926" fmla="*/ 2926351 w 7467600"/>
              <a:gd name="connsiteY926" fmla="*/ 0 h 6858000"/>
              <a:gd name="connsiteX927" fmla="*/ 2902823 w 7467600"/>
              <a:gd name="connsiteY927" fmla="*/ 262929 h 6858000"/>
              <a:gd name="connsiteX928" fmla="*/ 2940663 w 7467600"/>
              <a:gd name="connsiteY928" fmla="*/ 140884 h 6858000"/>
              <a:gd name="connsiteX929" fmla="*/ 2947039 w 7467600"/>
              <a:gd name="connsiteY929" fmla="*/ 122524 h 6858000"/>
              <a:gd name="connsiteX930" fmla="*/ 2984316 w 7467600"/>
              <a:gd name="connsiteY930" fmla="*/ 0 h 6858000"/>
              <a:gd name="connsiteX931" fmla="*/ 3016114 w 7467600"/>
              <a:gd name="connsiteY931" fmla="*/ 0 h 6858000"/>
              <a:gd name="connsiteX932" fmla="*/ 2979949 w 7467600"/>
              <a:gd name="connsiteY932" fmla="*/ 119274 h 6858000"/>
              <a:gd name="connsiteX933" fmla="*/ 3023879 w 7467600"/>
              <a:gd name="connsiteY933" fmla="*/ 0 h 6858000"/>
              <a:gd name="connsiteX934" fmla="*/ 3105400 w 7467600"/>
              <a:gd name="connsiteY934" fmla="*/ 0 h 6858000"/>
              <a:gd name="connsiteX935" fmla="*/ 3094669 w 7467600"/>
              <a:gd name="connsiteY935" fmla="*/ 30308 h 6858000"/>
              <a:gd name="connsiteX936" fmla="*/ 2901945 w 7467600"/>
              <a:gd name="connsiteY936" fmla="*/ 466538 h 6858000"/>
              <a:gd name="connsiteX937" fmla="*/ 2815209 w 7467600"/>
              <a:gd name="connsiteY937" fmla="*/ 497361 h 6858000"/>
              <a:gd name="connsiteX938" fmla="*/ 2844845 w 7467600"/>
              <a:gd name="connsiteY938" fmla="*/ 127638 h 6858000"/>
              <a:gd name="connsiteX939" fmla="*/ 2867960 w 7467600"/>
              <a:gd name="connsiteY939" fmla="*/ 0 h 6858000"/>
              <a:gd name="connsiteX940" fmla="*/ 1057230 w 7467600"/>
              <a:gd name="connsiteY940" fmla="*/ 0 h 6858000"/>
              <a:gd name="connsiteX941" fmla="*/ 1111003 w 7467600"/>
              <a:gd name="connsiteY941" fmla="*/ 0 h 6858000"/>
              <a:gd name="connsiteX942" fmla="*/ 1125553 w 7467600"/>
              <a:gd name="connsiteY942" fmla="*/ 52588 h 6858000"/>
              <a:gd name="connsiteX943" fmla="*/ 1304276 w 7467600"/>
              <a:gd name="connsiteY943" fmla="*/ 476275 h 6858000"/>
              <a:gd name="connsiteX944" fmla="*/ 1492066 w 7467600"/>
              <a:gd name="connsiteY944" fmla="*/ 886333 h 6858000"/>
              <a:gd name="connsiteX945" fmla="*/ 1423698 w 7467600"/>
              <a:gd name="connsiteY945" fmla="*/ 710817 h 6858000"/>
              <a:gd name="connsiteX946" fmla="*/ 1357609 w 7467600"/>
              <a:gd name="connsiteY946" fmla="*/ 532892 h 6858000"/>
              <a:gd name="connsiteX947" fmla="*/ 1309550 w 7467600"/>
              <a:gd name="connsiteY947" fmla="*/ 374031 h 6858000"/>
              <a:gd name="connsiteX948" fmla="*/ 1193673 w 7467600"/>
              <a:gd name="connsiteY948" fmla="*/ 49533 h 6858000"/>
              <a:gd name="connsiteX949" fmla="*/ 1164391 w 7467600"/>
              <a:gd name="connsiteY949" fmla="*/ 0 h 6858000"/>
              <a:gd name="connsiteX950" fmla="*/ 1200666 w 7467600"/>
              <a:gd name="connsiteY950" fmla="*/ 0 h 6858000"/>
              <a:gd name="connsiteX951" fmla="*/ 1223408 w 7467600"/>
              <a:gd name="connsiteY951" fmla="*/ 38996 h 6858000"/>
              <a:gd name="connsiteX952" fmla="*/ 1339635 w 7467600"/>
              <a:gd name="connsiteY952" fmla="*/ 365517 h 6858000"/>
              <a:gd name="connsiteX953" fmla="*/ 1387469 w 7467600"/>
              <a:gd name="connsiteY953" fmla="*/ 523079 h 6858000"/>
              <a:gd name="connsiteX954" fmla="*/ 1452685 w 7467600"/>
              <a:gd name="connsiteY954" fmla="*/ 699806 h 6858000"/>
              <a:gd name="connsiteX955" fmla="*/ 1492092 w 7467600"/>
              <a:gd name="connsiteY955" fmla="*/ 800424 h 6858000"/>
              <a:gd name="connsiteX956" fmla="*/ 1455302 w 7467600"/>
              <a:gd name="connsiteY956" fmla="*/ 632913 h 6858000"/>
              <a:gd name="connsiteX957" fmla="*/ 1222336 w 7467600"/>
              <a:gd name="connsiteY957" fmla="*/ 9480 h 6858000"/>
              <a:gd name="connsiteX958" fmla="*/ 1214634 w 7467600"/>
              <a:gd name="connsiteY958" fmla="*/ 0 h 6858000"/>
              <a:gd name="connsiteX959" fmla="*/ 1289827 w 7467600"/>
              <a:gd name="connsiteY959" fmla="*/ 0 h 6858000"/>
              <a:gd name="connsiteX960" fmla="*/ 1321076 w 7467600"/>
              <a:gd name="connsiteY960" fmla="*/ 59722 h 6858000"/>
              <a:gd name="connsiteX961" fmla="*/ 1512579 w 7467600"/>
              <a:gd name="connsiteY961" fmla="*/ 626441 h 6858000"/>
              <a:gd name="connsiteX962" fmla="*/ 1506076 w 7467600"/>
              <a:gd name="connsiteY962" fmla="*/ 1089289 h 6858000"/>
              <a:gd name="connsiteX963" fmla="*/ 1486346 w 7467600"/>
              <a:gd name="connsiteY963" fmla="*/ 1079919 h 6858000"/>
              <a:gd name="connsiteX964" fmla="*/ 1070511 w 7467600"/>
              <a:gd name="connsiteY964" fmla="*/ 48609 h 6858000"/>
              <a:gd name="connsiteX965" fmla="*/ 1057230 w 7467600"/>
              <a:gd name="connsiteY965" fmla="*/ 0 h 6858000"/>
              <a:gd name="connsiteX966" fmla="*/ 43151 w 7467600"/>
              <a:gd name="connsiteY966" fmla="*/ 0 h 6858000"/>
              <a:gd name="connsiteX967" fmla="*/ 95283 w 7467600"/>
              <a:gd name="connsiteY967" fmla="*/ 0 h 6858000"/>
              <a:gd name="connsiteX968" fmla="*/ 300708 w 7467600"/>
              <a:gd name="connsiteY968" fmla="*/ 154571 h 6858000"/>
              <a:gd name="connsiteX969" fmla="*/ 530414 w 7467600"/>
              <a:gd name="connsiteY969" fmla="*/ 354673 h 6858000"/>
              <a:gd name="connsiteX970" fmla="*/ 333785 w 7467600"/>
              <a:gd name="connsiteY970" fmla="*/ 161564 h 6858000"/>
              <a:gd name="connsiteX971" fmla="*/ 147005 w 7467600"/>
              <a:gd name="connsiteY971" fmla="*/ 0 h 6858000"/>
              <a:gd name="connsiteX972" fmla="*/ 272509 w 7467600"/>
              <a:gd name="connsiteY972" fmla="*/ 0 h 6858000"/>
              <a:gd name="connsiteX973" fmla="*/ 326276 w 7467600"/>
              <a:gd name="connsiteY973" fmla="*/ 45847 h 6858000"/>
              <a:gd name="connsiteX974" fmla="*/ 823759 w 7467600"/>
              <a:gd name="connsiteY974" fmla="*/ 574145 h 6858000"/>
              <a:gd name="connsiteX975" fmla="*/ 811254 w 7467600"/>
              <a:gd name="connsiteY975" fmla="*/ 665546 h 6858000"/>
              <a:gd name="connsiteX976" fmla="*/ 154042 w 7467600"/>
              <a:gd name="connsiteY976" fmla="*/ 261522 h 6858000"/>
              <a:gd name="connsiteX977" fmla="*/ 13550 w 7467600"/>
              <a:gd name="connsiteY977" fmla="*/ 158423 h 6858000"/>
              <a:gd name="connsiteX978" fmla="*/ 0 w 7467600"/>
              <a:gd name="connsiteY978" fmla="*/ 146618 h 6858000"/>
              <a:gd name="connsiteX979" fmla="*/ 0 w 7467600"/>
              <a:gd name="connsiteY979" fmla="*/ 59161 h 6858000"/>
              <a:gd name="connsiteX980" fmla="*/ 45427 w 7467600"/>
              <a:gd name="connsiteY980" fmla="*/ 101078 h 6858000"/>
              <a:gd name="connsiteX981" fmla="*/ 630103 w 7467600"/>
              <a:gd name="connsiteY981" fmla="*/ 485885 h 6858000"/>
              <a:gd name="connsiteX982" fmla="*/ 532040 w 7467600"/>
              <a:gd name="connsiteY982" fmla="*/ 399359 h 6858000"/>
              <a:gd name="connsiteX983" fmla="*/ 517618 w 7467600"/>
              <a:gd name="connsiteY983" fmla="*/ 385726 h 6858000"/>
              <a:gd name="connsiteX984" fmla="*/ 285074 w 7467600"/>
              <a:gd name="connsiteY984" fmla="*/ 182755 h 6858000"/>
              <a:gd name="connsiteX985" fmla="*/ 43151 w 7467600"/>
              <a:gd name="connsiteY98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61797 w 7467600"/>
              <a:gd name="connsiteY76" fmla="*/ 5419899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6861797 w 7467600"/>
              <a:gd name="connsiteY103" fmla="*/ 5419899 h 6858000"/>
              <a:gd name="connsiteX104" fmla="*/ 1456157 w 7467600"/>
              <a:gd name="connsiteY104" fmla="*/ 5371404 h 6858000"/>
              <a:gd name="connsiteX105" fmla="*/ 1244432 w 7467600"/>
              <a:gd name="connsiteY105" fmla="*/ 5385601 h 6858000"/>
              <a:gd name="connsiteX106" fmla="*/ 973990 w 7467600"/>
              <a:gd name="connsiteY106" fmla="*/ 5424940 h 6858000"/>
              <a:gd name="connsiteX107" fmla="*/ 1103809 w 7467600"/>
              <a:gd name="connsiteY107" fmla="*/ 5433720 h 6858000"/>
              <a:gd name="connsiteX108" fmla="*/ 1123454 w 7467600"/>
              <a:gd name="connsiteY108" fmla="*/ 5435727 h 6858000"/>
              <a:gd name="connsiteX109" fmla="*/ 1737017 w 7467600"/>
              <a:gd name="connsiteY109" fmla="*/ 5452183 h 6858000"/>
              <a:gd name="connsiteX110" fmla="*/ 1824397 w 7467600"/>
              <a:gd name="connsiteY110" fmla="*/ 5447757 h 6858000"/>
              <a:gd name="connsiteX111" fmla="*/ 2070059 w 7467600"/>
              <a:gd name="connsiteY111" fmla="*/ 5441660 h 6858000"/>
              <a:gd name="connsiteX112" fmla="*/ 1456157 w 7467600"/>
              <a:gd name="connsiteY112" fmla="*/ 5371404 h 6858000"/>
              <a:gd name="connsiteX113" fmla="*/ 4988186 w 7467600"/>
              <a:gd name="connsiteY113" fmla="*/ 5216467 h 6858000"/>
              <a:gd name="connsiteX114" fmla="*/ 4777334 w 7467600"/>
              <a:gd name="connsiteY114" fmla="*/ 5406072 h 6858000"/>
              <a:gd name="connsiteX115" fmla="*/ 4718341 w 7467600"/>
              <a:gd name="connsiteY115" fmla="*/ 5468043 h 6858000"/>
              <a:gd name="connsiteX116" fmla="*/ 4604655 w 7467600"/>
              <a:gd name="connsiteY116" fmla="*/ 5583434 h 6858000"/>
              <a:gd name="connsiteX117" fmla="*/ 4565074 w 7467600"/>
              <a:gd name="connsiteY117" fmla="*/ 5618550 h 6858000"/>
              <a:gd name="connsiteX118" fmla="*/ 4988186 w 7467600"/>
              <a:gd name="connsiteY118" fmla="*/ 5216467 h 6858000"/>
              <a:gd name="connsiteX119" fmla="*/ 4978032 w 7467600"/>
              <a:gd name="connsiteY119" fmla="*/ 5183809 h 6858000"/>
              <a:gd name="connsiteX120" fmla="*/ 4463413 w 7467600"/>
              <a:gd name="connsiteY120" fmla="*/ 5615162 h 6858000"/>
              <a:gd name="connsiteX121" fmla="*/ 4358134 w 7467600"/>
              <a:gd name="connsiteY121" fmla="*/ 5742791 h 6858000"/>
              <a:gd name="connsiteX122" fmla="*/ 4376219 w 7467600"/>
              <a:gd name="connsiteY122" fmla="*/ 5729027 h 6858000"/>
              <a:gd name="connsiteX123" fmla="*/ 4582340 w 7467600"/>
              <a:gd name="connsiteY123" fmla="*/ 5561037 h 6858000"/>
              <a:gd name="connsiteX124" fmla="*/ 4694684 w 7467600"/>
              <a:gd name="connsiteY124" fmla="*/ 5447098 h 6858000"/>
              <a:gd name="connsiteX125" fmla="*/ 4754123 w 7467600"/>
              <a:gd name="connsiteY125" fmla="*/ 5384643 h 6858000"/>
              <a:gd name="connsiteX126" fmla="*/ 4978032 w 7467600"/>
              <a:gd name="connsiteY126" fmla="*/ 5183809 h 6858000"/>
              <a:gd name="connsiteX127" fmla="*/ 1903353 w 7467600"/>
              <a:gd name="connsiteY127" fmla="*/ 5044827 h 6858000"/>
              <a:gd name="connsiteX128" fmla="*/ 1936931 w 7467600"/>
              <a:gd name="connsiteY128" fmla="*/ 5093954 h 6858000"/>
              <a:gd name="connsiteX129" fmla="*/ 2195868 w 7467600"/>
              <a:gd name="connsiteY129" fmla="*/ 5396574 h 6858000"/>
              <a:gd name="connsiteX130" fmla="*/ 2088852 w 7467600"/>
              <a:gd name="connsiteY130" fmla="*/ 5166123 h 6858000"/>
              <a:gd name="connsiteX131" fmla="*/ 1958241 w 7467600"/>
              <a:gd name="connsiteY131" fmla="*/ 5067955 h 6858000"/>
              <a:gd name="connsiteX132" fmla="*/ 1903353 w 7467600"/>
              <a:gd name="connsiteY132" fmla="*/ 5044827 h 6858000"/>
              <a:gd name="connsiteX133" fmla="*/ 1979378 w 7467600"/>
              <a:gd name="connsiteY133" fmla="*/ 4769504 h 6858000"/>
              <a:gd name="connsiteX134" fmla="*/ 2882120 w 7467600"/>
              <a:gd name="connsiteY134" fmla="*/ 5064547 h 6858000"/>
              <a:gd name="connsiteX135" fmla="*/ 2793103 w 7467600"/>
              <a:gd name="connsiteY135" fmla="*/ 5039699 h 6858000"/>
              <a:gd name="connsiteX136" fmla="*/ 2770041 w 7467600"/>
              <a:gd name="connsiteY136" fmla="*/ 5033634 h 6858000"/>
              <a:gd name="connsiteX137" fmla="*/ 1979378 w 7467600"/>
              <a:gd name="connsiteY137" fmla="*/ 4769504 h 6858000"/>
              <a:gd name="connsiteX138" fmla="*/ 1927410 w 7467600"/>
              <a:gd name="connsiteY138" fmla="*/ 4716164 h 6858000"/>
              <a:gd name="connsiteX139" fmla="*/ 1959587 w 7467600"/>
              <a:gd name="connsiteY139" fmla="*/ 4728849 h 6858000"/>
              <a:gd name="connsiteX140" fmla="*/ 2777707 w 7467600"/>
              <a:gd name="connsiteY140" fmla="*/ 5003991 h 6858000"/>
              <a:gd name="connsiteX141" fmla="*/ 2800768 w 7467600"/>
              <a:gd name="connsiteY141" fmla="*/ 5010056 h 6858000"/>
              <a:gd name="connsiteX142" fmla="*/ 2879408 w 7467600"/>
              <a:gd name="connsiteY142" fmla="*/ 5031590 h 6858000"/>
              <a:gd name="connsiteX143" fmla="*/ 2862295 w 7467600"/>
              <a:gd name="connsiteY143" fmla="*/ 5022958 h 6858000"/>
              <a:gd name="connsiteX144" fmla="*/ 2813343 w 7467600"/>
              <a:gd name="connsiteY144" fmla="*/ 4998369 h 6858000"/>
              <a:gd name="connsiteX145" fmla="*/ 2646245 w 7467600"/>
              <a:gd name="connsiteY145" fmla="*/ 4930999 h 6858000"/>
              <a:gd name="connsiteX146" fmla="*/ 1999243 w 7467600"/>
              <a:gd name="connsiteY146" fmla="*/ 4730524 h 6858000"/>
              <a:gd name="connsiteX147" fmla="*/ 1979527 w 7467600"/>
              <a:gd name="connsiteY147" fmla="*/ 4726651 h 6858000"/>
              <a:gd name="connsiteX148" fmla="*/ 1927410 w 7467600"/>
              <a:gd name="connsiteY148" fmla="*/ 4716164 h 6858000"/>
              <a:gd name="connsiteX149" fmla="*/ 1997014 w 7467600"/>
              <a:gd name="connsiteY149" fmla="*/ 4698007 h 6858000"/>
              <a:gd name="connsiteX150" fmla="*/ 2005458 w 7467600"/>
              <a:gd name="connsiteY150" fmla="*/ 4699540 h 6858000"/>
              <a:gd name="connsiteX151" fmla="*/ 2657186 w 7467600"/>
              <a:gd name="connsiteY151" fmla="*/ 4901687 h 6858000"/>
              <a:gd name="connsiteX152" fmla="*/ 2826662 w 7467600"/>
              <a:gd name="connsiteY152" fmla="*/ 4970362 h 6858000"/>
              <a:gd name="connsiteX153" fmla="*/ 2876100 w 7467600"/>
              <a:gd name="connsiteY153" fmla="*/ 4995397 h 6858000"/>
              <a:gd name="connsiteX154" fmla="*/ 3042600 w 7467600"/>
              <a:gd name="connsiteY154" fmla="*/ 5059532 h 6858000"/>
              <a:gd name="connsiteX155" fmla="*/ 1997014 w 7467600"/>
              <a:gd name="connsiteY155" fmla="*/ 4698007 h 6858000"/>
              <a:gd name="connsiteX156" fmla="*/ 2305292 w 7467600"/>
              <a:gd name="connsiteY156" fmla="*/ 4219492 h 6858000"/>
              <a:gd name="connsiteX157" fmla="*/ 3360922 w 7467600"/>
              <a:gd name="connsiteY157" fmla="*/ 4529373 h 6858000"/>
              <a:gd name="connsiteX158" fmla="*/ 3492420 w 7467600"/>
              <a:gd name="connsiteY158" fmla="*/ 4510145 h 6858000"/>
              <a:gd name="connsiteX159" fmla="*/ 3364086 w 7467600"/>
              <a:gd name="connsiteY159" fmla="*/ 4480340 h 6858000"/>
              <a:gd name="connsiteX160" fmla="*/ 3225818 w 7467600"/>
              <a:gd name="connsiteY160" fmla="*/ 4411822 h 6858000"/>
              <a:gd name="connsiteX161" fmla="*/ 3129696 w 7467600"/>
              <a:gd name="connsiteY161" fmla="*/ 4360704 h 6858000"/>
              <a:gd name="connsiteX162" fmla="*/ 2814545 w 7467600"/>
              <a:gd name="connsiteY162" fmla="*/ 4282955 h 6858000"/>
              <a:gd name="connsiteX163" fmla="*/ 2305292 w 7467600"/>
              <a:gd name="connsiteY163" fmla="*/ 4219492 h 6858000"/>
              <a:gd name="connsiteX164" fmla="*/ 2626982 w 7467600"/>
              <a:gd name="connsiteY164" fmla="*/ 4206450 h 6858000"/>
              <a:gd name="connsiteX165" fmla="*/ 2490617 w 7467600"/>
              <a:gd name="connsiteY165" fmla="*/ 4206951 h 6858000"/>
              <a:gd name="connsiteX166" fmla="*/ 2819869 w 7467600"/>
              <a:gd name="connsiteY166" fmla="*/ 4252936 h 6858000"/>
              <a:gd name="connsiteX167" fmla="*/ 3143018 w 7467600"/>
              <a:gd name="connsiteY167" fmla="*/ 4332698 h 6858000"/>
              <a:gd name="connsiteX168" fmla="*/ 3241520 w 7467600"/>
              <a:gd name="connsiteY168" fmla="*/ 4385112 h 6858000"/>
              <a:gd name="connsiteX169" fmla="*/ 3374575 w 7467600"/>
              <a:gd name="connsiteY169" fmla="*/ 4451517 h 6858000"/>
              <a:gd name="connsiteX170" fmla="*/ 3505221 w 7467600"/>
              <a:gd name="connsiteY170" fmla="*/ 4480757 h 6858000"/>
              <a:gd name="connsiteX171" fmla="*/ 2626982 w 7467600"/>
              <a:gd name="connsiteY171" fmla="*/ 4206450 h 6858000"/>
              <a:gd name="connsiteX172" fmla="*/ 1310106 w 7467600"/>
              <a:gd name="connsiteY172" fmla="*/ 3943217 h 6858000"/>
              <a:gd name="connsiteX173" fmla="*/ 854994 w 7467600"/>
              <a:gd name="connsiteY173" fmla="*/ 4399136 h 6858000"/>
              <a:gd name="connsiteX174" fmla="*/ 742462 w 7467600"/>
              <a:gd name="connsiteY174" fmla="*/ 4594648 h 6858000"/>
              <a:gd name="connsiteX175" fmla="*/ 820602 w 7467600"/>
              <a:gd name="connsiteY175" fmla="*/ 4485915 h 6858000"/>
              <a:gd name="connsiteX176" fmla="*/ 878295 w 7467600"/>
              <a:gd name="connsiteY176" fmla="*/ 4403594 h 6858000"/>
              <a:gd name="connsiteX177" fmla="*/ 1240607 w 7467600"/>
              <a:gd name="connsiteY177" fmla="*/ 4010401 h 6858000"/>
              <a:gd name="connsiteX178" fmla="*/ 1310106 w 7467600"/>
              <a:gd name="connsiteY178" fmla="*/ 3943217 h 6858000"/>
              <a:gd name="connsiteX179" fmla="*/ 1423113 w 7467600"/>
              <a:gd name="connsiteY179" fmla="*/ 3874565 h 6858000"/>
              <a:gd name="connsiteX180" fmla="*/ 1260565 w 7467600"/>
              <a:gd name="connsiteY180" fmla="*/ 4031982 h 6858000"/>
              <a:gd name="connsiteX181" fmla="*/ 901900 w 7467600"/>
              <a:gd name="connsiteY181" fmla="*/ 4421236 h 6858000"/>
              <a:gd name="connsiteX182" fmla="*/ 845044 w 7467600"/>
              <a:gd name="connsiteY182" fmla="*/ 4502436 h 6858000"/>
              <a:gd name="connsiteX183" fmla="*/ 685926 w 7467600"/>
              <a:gd name="connsiteY183" fmla="*/ 4703069 h 6858000"/>
              <a:gd name="connsiteX184" fmla="*/ 684248 w 7467600"/>
              <a:gd name="connsiteY184" fmla="*/ 4706721 h 6858000"/>
              <a:gd name="connsiteX185" fmla="*/ 1423113 w 7467600"/>
              <a:gd name="connsiteY185" fmla="*/ 3874565 h 6858000"/>
              <a:gd name="connsiteX186" fmla="*/ 3316479 w 7467600"/>
              <a:gd name="connsiteY186" fmla="*/ 3872136 h 6858000"/>
              <a:gd name="connsiteX187" fmla="*/ 3546806 w 7467600"/>
              <a:gd name="connsiteY187" fmla="*/ 4356139 h 6858000"/>
              <a:gd name="connsiteX188" fmla="*/ 3364433 w 7467600"/>
              <a:gd name="connsiteY188" fmla="*/ 3953121 h 6858000"/>
              <a:gd name="connsiteX189" fmla="*/ 3316479 w 7467600"/>
              <a:gd name="connsiteY189" fmla="*/ 3872136 h 6858000"/>
              <a:gd name="connsiteX190" fmla="*/ 3291335 w 7467600"/>
              <a:gd name="connsiteY190" fmla="*/ 3767420 h 6858000"/>
              <a:gd name="connsiteX191" fmla="*/ 3390805 w 7467600"/>
              <a:gd name="connsiteY191" fmla="*/ 3937163 h 6858000"/>
              <a:gd name="connsiteX192" fmla="*/ 3579062 w 7467600"/>
              <a:gd name="connsiteY192" fmla="*/ 4359040 h 6858000"/>
              <a:gd name="connsiteX193" fmla="*/ 3467355 w 7467600"/>
              <a:gd name="connsiteY193" fmla="*/ 3988130 h 6858000"/>
              <a:gd name="connsiteX194" fmla="*/ 3310753 w 7467600"/>
              <a:gd name="connsiteY194" fmla="*/ 3787140 h 6858000"/>
              <a:gd name="connsiteX195" fmla="*/ 3291335 w 7467600"/>
              <a:gd name="connsiteY195" fmla="*/ 3767420 h 6858000"/>
              <a:gd name="connsiteX196" fmla="*/ 1635889 w 7467600"/>
              <a:gd name="connsiteY196" fmla="*/ 3709494 h 6858000"/>
              <a:gd name="connsiteX197" fmla="*/ 1634800 w 7467600"/>
              <a:gd name="connsiteY197" fmla="*/ 3731111 h 6858000"/>
              <a:gd name="connsiteX198" fmla="*/ 1635889 w 7467600"/>
              <a:gd name="connsiteY198" fmla="*/ 3709494 h 6858000"/>
              <a:gd name="connsiteX199" fmla="*/ 1510397 w 7467600"/>
              <a:gd name="connsiteY199" fmla="*/ 3684705 h 6858000"/>
              <a:gd name="connsiteX200" fmla="*/ 1146550 w 7467600"/>
              <a:gd name="connsiteY200" fmla="*/ 3802012 h 6858000"/>
              <a:gd name="connsiteX201" fmla="*/ 698834 w 7467600"/>
              <a:gd name="connsiteY201" fmla="*/ 3952272 h 6858000"/>
              <a:gd name="connsiteX202" fmla="*/ 34256 w 7467600"/>
              <a:gd name="connsiteY202" fmla="*/ 4347603 h 6858000"/>
              <a:gd name="connsiteX203" fmla="*/ 527241 w 7467600"/>
              <a:gd name="connsiteY203" fmla="*/ 4065078 h 6858000"/>
              <a:gd name="connsiteX204" fmla="*/ 1510397 w 7467600"/>
              <a:gd name="connsiteY204" fmla="*/ 3684705 h 6858000"/>
              <a:gd name="connsiteX205" fmla="*/ 1313114 w 7467600"/>
              <a:gd name="connsiteY205" fmla="*/ 3655216 h 6858000"/>
              <a:gd name="connsiteX206" fmla="*/ 1109304 w 7467600"/>
              <a:gd name="connsiteY206" fmla="*/ 3669030 h 6858000"/>
              <a:gd name="connsiteX207" fmla="*/ 8129 w 7467600"/>
              <a:gd name="connsiteY207" fmla="*/ 4330519 h 6858000"/>
              <a:gd name="connsiteX208" fmla="*/ 687572 w 7467600"/>
              <a:gd name="connsiteY208" fmla="*/ 3925629 h 6858000"/>
              <a:gd name="connsiteX209" fmla="*/ 1138365 w 7467600"/>
              <a:gd name="connsiteY209" fmla="*/ 3774515 h 6858000"/>
              <a:gd name="connsiteX210" fmla="*/ 1505579 w 7467600"/>
              <a:gd name="connsiteY210" fmla="*/ 3655526 h 6858000"/>
              <a:gd name="connsiteX211" fmla="*/ 1313114 w 7467600"/>
              <a:gd name="connsiteY211" fmla="*/ 3655216 h 6858000"/>
              <a:gd name="connsiteX212" fmla="*/ 3655073 w 7467600"/>
              <a:gd name="connsiteY212" fmla="*/ 3650884 h 6858000"/>
              <a:gd name="connsiteX213" fmla="*/ 3989938 w 7467600"/>
              <a:gd name="connsiteY213" fmla="*/ 3991685 h 6858000"/>
              <a:gd name="connsiteX214" fmla="*/ 4393907 w 7467600"/>
              <a:gd name="connsiteY214" fmla="*/ 4261258 h 6858000"/>
              <a:gd name="connsiteX215" fmla="*/ 4648051 w 7467600"/>
              <a:gd name="connsiteY215" fmla="*/ 4374051 h 6858000"/>
              <a:gd name="connsiteX216" fmla="*/ 4383389 w 7467600"/>
              <a:gd name="connsiteY216" fmla="*/ 4184369 h 6858000"/>
              <a:gd name="connsiteX217" fmla="*/ 4165508 w 7467600"/>
              <a:gd name="connsiteY217" fmla="*/ 4035196 h 6858000"/>
              <a:gd name="connsiteX218" fmla="*/ 4068162 w 7467600"/>
              <a:gd name="connsiteY218" fmla="*/ 3953394 h 6858000"/>
              <a:gd name="connsiteX219" fmla="*/ 3981416 w 7467600"/>
              <a:gd name="connsiteY219" fmla="*/ 3880482 h 6858000"/>
              <a:gd name="connsiteX220" fmla="*/ 3800147 w 7467600"/>
              <a:gd name="connsiteY220" fmla="*/ 3749872 h 6858000"/>
              <a:gd name="connsiteX221" fmla="*/ 3655073 w 7467600"/>
              <a:gd name="connsiteY221" fmla="*/ 3650884 h 6858000"/>
              <a:gd name="connsiteX222" fmla="*/ 3670252 w 7467600"/>
              <a:gd name="connsiteY222" fmla="*/ 3622798 h 6858000"/>
              <a:gd name="connsiteX223" fmla="*/ 3817258 w 7467600"/>
              <a:gd name="connsiteY223" fmla="*/ 3723577 h 6858000"/>
              <a:gd name="connsiteX224" fmla="*/ 4000461 w 7467600"/>
              <a:gd name="connsiteY224" fmla="*/ 3855966 h 6858000"/>
              <a:gd name="connsiteX225" fmla="*/ 4088180 w 7467600"/>
              <a:gd name="connsiteY225" fmla="*/ 3929774 h 6858000"/>
              <a:gd name="connsiteX226" fmla="*/ 4184555 w 7467600"/>
              <a:gd name="connsiteY226" fmla="*/ 4010683 h 6858000"/>
              <a:gd name="connsiteX227" fmla="*/ 4399563 w 7467600"/>
              <a:gd name="connsiteY227" fmla="*/ 4158106 h 6858000"/>
              <a:gd name="connsiteX228" fmla="*/ 4684469 w 7467600"/>
              <a:gd name="connsiteY228" fmla="*/ 4364680 h 6858000"/>
              <a:gd name="connsiteX229" fmla="*/ 4690271 w 7467600"/>
              <a:gd name="connsiteY229" fmla="*/ 4370034 h 6858000"/>
              <a:gd name="connsiteX230" fmla="*/ 4136093 w 7467600"/>
              <a:gd name="connsiteY230" fmla="*/ 3858466 h 6858000"/>
              <a:gd name="connsiteX231" fmla="*/ 3670252 w 7467600"/>
              <a:gd name="connsiteY231" fmla="*/ 3622798 h 6858000"/>
              <a:gd name="connsiteX232" fmla="*/ 4440129 w 7467600"/>
              <a:gd name="connsiteY232" fmla="*/ 3448571 h 6858000"/>
              <a:gd name="connsiteX233" fmla="*/ 4856525 w 7467600"/>
              <a:gd name="connsiteY233" fmla="*/ 3915351 h 6858000"/>
              <a:gd name="connsiteX234" fmla="*/ 5059055 w 7467600"/>
              <a:gd name="connsiteY234" fmla="*/ 4108918 h 6858000"/>
              <a:gd name="connsiteX235" fmla="*/ 5290070 w 7467600"/>
              <a:gd name="connsiteY235" fmla="*/ 4263619 h 6858000"/>
              <a:gd name="connsiteX236" fmla="*/ 4834991 w 7467600"/>
              <a:gd name="connsiteY236" fmla="*/ 3830985 h 6858000"/>
              <a:gd name="connsiteX237" fmla="*/ 4440129 w 7467600"/>
              <a:gd name="connsiteY237" fmla="*/ 3448571 h 6858000"/>
              <a:gd name="connsiteX238" fmla="*/ 4441737 w 7467600"/>
              <a:gd name="connsiteY238" fmla="*/ 3399734 h 6858000"/>
              <a:gd name="connsiteX239" fmla="*/ 4431236 w 7467600"/>
              <a:gd name="connsiteY239" fmla="*/ 3400954 h 6858000"/>
              <a:gd name="connsiteX240" fmla="*/ 4557150 w 7467600"/>
              <a:gd name="connsiteY240" fmla="*/ 3510023 h 6858000"/>
              <a:gd name="connsiteX241" fmla="*/ 4856936 w 7467600"/>
              <a:gd name="connsiteY241" fmla="*/ 3809146 h 6858000"/>
              <a:gd name="connsiteX242" fmla="*/ 5111996 w 7467600"/>
              <a:gd name="connsiteY242" fmla="*/ 4065759 h 6858000"/>
              <a:gd name="connsiteX243" fmla="*/ 5388878 w 7467600"/>
              <a:gd name="connsiteY243" fmla="*/ 4300185 h 6858000"/>
              <a:gd name="connsiteX244" fmla="*/ 5425556 w 7467600"/>
              <a:gd name="connsiteY244" fmla="*/ 4308967 h 6858000"/>
              <a:gd name="connsiteX245" fmla="*/ 4943646 w 7467600"/>
              <a:gd name="connsiteY245" fmla="*/ 3822916 h 6858000"/>
              <a:gd name="connsiteX246" fmla="*/ 4594837 w 7467600"/>
              <a:gd name="connsiteY246" fmla="*/ 3532274 h 6858000"/>
              <a:gd name="connsiteX247" fmla="*/ 4441737 w 7467600"/>
              <a:gd name="connsiteY247" fmla="*/ 3399734 h 6858000"/>
              <a:gd name="connsiteX248" fmla="*/ 5425834 w 7467600"/>
              <a:gd name="connsiteY248" fmla="*/ 3162785 h 6858000"/>
              <a:gd name="connsiteX249" fmla="*/ 5401644 w 7467600"/>
              <a:gd name="connsiteY249" fmla="*/ 3617847 h 6858000"/>
              <a:gd name="connsiteX250" fmla="*/ 5467256 w 7467600"/>
              <a:gd name="connsiteY250" fmla="*/ 4175494 h 6858000"/>
              <a:gd name="connsiteX251" fmla="*/ 5448069 w 7467600"/>
              <a:gd name="connsiteY251" fmla="*/ 3567554 h 6858000"/>
              <a:gd name="connsiteX252" fmla="*/ 5425834 w 7467600"/>
              <a:gd name="connsiteY252" fmla="*/ 3162785 h 6858000"/>
              <a:gd name="connsiteX253" fmla="*/ 1318687 w 7467600"/>
              <a:gd name="connsiteY253" fmla="*/ 3113840 h 6858000"/>
              <a:gd name="connsiteX254" fmla="*/ 1066793 w 7467600"/>
              <a:gd name="connsiteY254" fmla="*/ 3212171 h 6858000"/>
              <a:gd name="connsiteX255" fmla="*/ 993319 w 7467600"/>
              <a:gd name="connsiteY255" fmla="*/ 3247648 h 6858000"/>
              <a:gd name="connsiteX256" fmla="*/ 853081 w 7467600"/>
              <a:gd name="connsiteY256" fmla="*/ 3312410 h 6858000"/>
              <a:gd name="connsiteX257" fmla="*/ 805957 w 7467600"/>
              <a:gd name="connsiteY257" fmla="*/ 3330443 h 6858000"/>
              <a:gd name="connsiteX258" fmla="*/ 1318687 w 7467600"/>
              <a:gd name="connsiteY258" fmla="*/ 3113840 h 6858000"/>
              <a:gd name="connsiteX259" fmla="*/ 5453702 w 7467600"/>
              <a:gd name="connsiteY259" fmla="*/ 3090882 h 6858000"/>
              <a:gd name="connsiteX260" fmla="*/ 5480135 w 7467600"/>
              <a:gd name="connsiteY260" fmla="*/ 3565802 h 6858000"/>
              <a:gd name="connsiteX261" fmla="*/ 5499023 w 7467600"/>
              <a:gd name="connsiteY261" fmla="*/ 4166310 h 6858000"/>
              <a:gd name="connsiteX262" fmla="*/ 5547022 w 7467600"/>
              <a:gd name="connsiteY262" fmla="*/ 3607838 h 6858000"/>
              <a:gd name="connsiteX263" fmla="*/ 5515964 w 7467600"/>
              <a:gd name="connsiteY263" fmla="*/ 3378541 h 6858000"/>
              <a:gd name="connsiteX264" fmla="*/ 5453702 w 7467600"/>
              <a:gd name="connsiteY264" fmla="*/ 3090882 h 6858000"/>
              <a:gd name="connsiteX265" fmla="*/ 1238695 w 7467600"/>
              <a:gd name="connsiteY265" fmla="*/ 3076820 h 6858000"/>
              <a:gd name="connsiteX266" fmla="*/ 716371 w 7467600"/>
              <a:gd name="connsiteY266" fmla="*/ 3293249 h 6858000"/>
              <a:gd name="connsiteX267" fmla="*/ 579522 w 7467600"/>
              <a:gd name="connsiteY267" fmla="*/ 3371759 h 6858000"/>
              <a:gd name="connsiteX268" fmla="*/ 600288 w 7467600"/>
              <a:gd name="connsiteY268" fmla="*/ 3365555 h 6858000"/>
              <a:gd name="connsiteX269" fmla="*/ 840692 w 7467600"/>
              <a:gd name="connsiteY269" fmla="*/ 3284921 h 6858000"/>
              <a:gd name="connsiteX270" fmla="*/ 979248 w 7467600"/>
              <a:gd name="connsiteY270" fmla="*/ 3221003 h 6858000"/>
              <a:gd name="connsiteX271" fmla="*/ 1053282 w 7467600"/>
              <a:gd name="connsiteY271" fmla="*/ 3185247 h 6858000"/>
              <a:gd name="connsiteX272" fmla="*/ 1320603 w 7467600"/>
              <a:gd name="connsiteY272" fmla="*/ 3081281 h 6858000"/>
              <a:gd name="connsiteX273" fmla="*/ 1238695 w 7467600"/>
              <a:gd name="connsiteY273" fmla="*/ 3076820 h 6858000"/>
              <a:gd name="connsiteX274" fmla="*/ 5425627 w 7467600"/>
              <a:gd name="connsiteY274" fmla="*/ 2954192 h 6858000"/>
              <a:gd name="connsiteX275" fmla="*/ 5470770 w 7467600"/>
              <a:gd name="connsiteY275" fmla="*/ 3005435 h 6858000"/>
              <a:gd name="connsiteX276" fmla="*/ 5519779 w 7467600"/>
              <a:gd name="connsiteY276" fmla="*/ 4359223 h 6858000"/>
              <a:gd name="connsiteX277" fmla="*/ 5520293 w 7467600"/>
              <a:gd name="connsiteY277" fmla="*/ 4360602 h 6858000"/>
              <a:gd name="connsiteX278" fmla="*/ 5767221 w 7467600"/>
              <a:gd name="connsiteY278" fmla="*/ 4665564 h 6858000"/>
              <a:gd name="connsiteX279" fmla="*/ 6937169 w 7467600"/>
              <a:gd name="connsiteY279" fmla="*/ 4815941 h 6858000"/>
              <a:gd name="connsiteX280" fmla="*/ 6953922 w 7467600"/>
              <a:gd name="connsiteY280" fmla="*/ 4890068 h 6858000"/>
              <a:gd name="connsiteX281" fmla="*/ 6071359 w 7467600"/>
              <a:gd name="connsiteY281" fmla="*/ 4770770 h 6858000"/>
              <a:gd name="connsiteX282" fmla="*/ 6038839 w 7467600"/>
              <a:gd name="connsiteY282" fmla="*/ 4764474 h 6858000"/>
              <a:gd name="connsiteX283" fmla="*/ 6038706 w 7467600"/>
              <a:gd name="connsiteY283" fmla="*/ 4763847 h 6858000"/>
              <a:gd name="connsiteX284" fmla="*/ 6037784 w 7467600"/>
              <a:gd name="connsiteY284" fmla="*/ 4764270 h 6858000"/>
              <a:gd name="connsiteX285" fmla="*/ 6038839 w 7467600"/>
              <a:gd name="connsiteY285" fmla="*/ 4764474 h 6858000"/>
              <a:gd name="connsiteX286" fmla="*/ 6040338 w 7467600"/>
              <a:gd name="connsiteY286" fmla="*/ 4771418 h 6858000"/>
              <a:gd name="connsiteX287" fmla="*/ 6024488 w 7467600"/>
              <a:gd name="connsiteY287" fmla="*/ 4809903 h 6858000"/>
              <a:gd name="connsiteX288" fmla="*/ 5599771 w 7467600"/>
              <a:gd name="connsiteY288" fmla="*/ 5509652 h 6858000"/>
              <a:gd name="connsiteX289" fmla="*/ 5548843 w 7467600"/>
              <a:gd name="connsiteY289" fmla="*/ 5563845 h 6858000"/>
              <a:gd name="connsiteX290" fmla="*/ 5940952 w 7467600"/>
              <a:gd name="connsiteY290" fmla="*/ 6250028 h 6858000"/>
              <a:gd name="connsiteX291" fmla="*/ 6043441 w 7467600"/>
              <a:gd name="connsiteY291" fmla="*/ 6665847 h 6858000"/>
              <a:gd name="connsiteX292" fmla="*/ 6093432 w 7467600"/>
              <a:gd name="connsiteY292" fmla="*/ 6858000 h 6858000"/>
              <a:gd name="connsiteX293" fmla="*/ 6034344 w 7467600"/>
              <a:gd name="connsiteY293" fmla="*/ 6858000 h 6858000"/>
              <a:gd name="connsiteX294" fmla="*/ 6026679 w 7467600"/>
              <a:gd name="connsiteY294" fmla="*/ 6836959 h 6858000"/>
              <a:gd name="connsiteX295" fmla="*/ 5800441 w 7467600"/>
              <a:gd name="connsiteY295" fmla="*/ 6335286 h 6858000"/>
              <a:gd name="connsiteX296" fmla="*/ 5526562 w 7467600"/>
              <a:gd name="connsiteY296" fmla="*/ 5705388 h 6858000"/>
              <a:gd name="connsiteX297" fmla="*/ 5519640 w 7467600"/>
              <a:gd name="connsiteY297" fmla="*/ 5683774 h 6858000"/>
              <a:gd name="connsiteX298" fmla="*/ 5844559 w 7467600"/>
              <a:gd name="connsiteY298" fmla="*/ 6553349 h 6858000"/>
              <a:gd name="connsiteX299" fmla="*/ 5975994 w 7467600"/>
              <a:gd name="connsiteY299" fmla="*/ 6858000 h 6858000"/>
              <a:gd name="connsiteX300" fmla="*/ 5898547 w 7467600"/>
              <a:gd name="connsiteY300" fmla="*/ 6858000 h 6858000"/>
              <a:gd name="connsiteX301" fmla="*/ 5682041 w 7467600"/>
              <a:gd name="connsiteY301" fmla="*/ 6355860 h 6858000"/>
              <a:gd name="connsiteX302" fmla="*/ 5461758 w 7467600"/>
              <a:gd name="connsiteY302" fmla="*/ 5820220 h 6858000"/>
              <a:gd name="connsiteX303" fmla="*/ 5237282 w 7467600"/>
              <a:gd name="connsiteY303" fmla="*/ 6579086 h 6858000"/>
              <a:gd name="connsiteX304" fmla="*/ 5115009 w 7467600"/>
              <a:gd name="connsiteY304" fmla="*/ 6858000 h 6858000"/>
              <a:gd name="connsiteX305" fmla="*/ 5028074 w 7467600"/>
              <a:gd name="connsiteY305" fmla="*/ 6858000 h 6858000"/>
              <a:gd name="connsiteX306" fmla="*/ 5079508 w 7467600"/>
              <a:gd name="connsiteY306" fmla="*/ 6749074 h 6858000"/>
              <a:gd name="connsiteX307" fmla="*/ 5371846 w 7467600"/>
              <a:gd name="connsiteY307" fmla="*/ 5924413 h 6858000"/>
              <a:gd name="connsiteX308" fmla="*/ 5270512 w 7467600"/>
              <a:gd name="connsiteY308" fmla="*/ 6138975 h 6858000"/>
              <a:gd name="connsiteX309" fmla="*/ 5062409 w 7467600"/>
              <a:gd name="connsiteY309" fmla="*/ 6653544 h 6858000"/>
              <a:gd name="connsiteX310" fmla="*/ 5036628 w 7467600"/>
              <a:gd name="connsiteY310" fmla="*/ 6754247 h 6858000"/>
              <a:gd name="connsiteX311" fmla="*/ 5009112 w 7467600"/>
              <a:gd name="connsiteY311" fmla="*/ 6858000 h 6858000"/>
              <a:gd name="connsiteX312" fmla="*/ 4976679 w 7467600"/>
              <a:gd name="connsiteY312" fmla="*/ 6858000 h 6858000"/>
              <a:gd name="connsiteX313" fmla="*/ 5006537 w 7467600"/>
              <a:gd name="connsiteY313" fmla="*/ 6747068 h 6858000"/>
              <a:gd name="connsiteX314" fmla="*/ 5032723 w 7467600"/>
              <a:gd name="connsiteY314" fmla="*/ 6644957 h 6858000"/>
              <a:gd name="connsiteX315" fmla="*/ 5242949 w 7467600"/>
              <a:gd name="connsiteY315" fmla="*/ 6125175 h 6858000"/>
              <a:gd name="connsiteX316" fmla="*/ 5286321 w 7467600"/>
              <a:gd name="connsiteY316" fmla="*/ 6033555 h 6858000"/>
              <a:gd name="connsiteX317" fmla="*/ 5008210 w 7467600"/>
              <a:gd name="connsiteY317" fmla="*/ 6649194 h 6858000"/>
              <a:gd name="connsiteX318" fmla="*/ 4986321 w 7467600"/>
              <a:gd name="connsiteY318" fmla="*/ 6765687 h 6858000"/>
              <a:gd name="connsiteX319" fmla="*/ 4973474 w 7467600"/>
              <a:gd name="connsiteY319" fmla="*/ 6858000 h 6858000"/>
              <a:gd name="connsiteX320" fmla="*/ 4907178 w 7467600"/>
              <a:gd name="connsiteY320" fmla="*/ 6858000 h 6858000"/>
              <a:gd name="connsiteX321" fmla="*/ 4910810 w 7467600"/>
              <a:gd name="connsiteY321" fmla="*/ 6829660 h 6858000"/>
              <a:gd name="connsiteX322" fmla="*/ 4987461 w 7467600"/>
              <a:gd name="connsiteY322" fmla="*/ 6432994 h 6858000"/>
              <a:gd name="connsiteX323" fmla="*/ 5179262 w 7467600"/>
              <a:gd name="connsiteY323" fmla="*/ 6035044 h 6858000"/>
              <a:gd name="connsiteX324" fmla="*/ 4689678 w 7467600"/>
              <a:gd name="connsiteY324" fmla="*/ 6440241 h 6858000"/>
              <a:gd name="connsiteX325" fmla="*/ 4477543 w 7467600"/>
              <a:gd name="connsiteY325" fmla="*/ 6674836 h 6858000"/>
              <a:gd name="connsiteX326" fmla="*/ 4329957 w 7467600"/>
              <a:gd name="connsiteY326" fmla="*/ 6858000 h 6858000"/>
              <a:gd name="connsiteX327" fmla="*/ 4218595 w 7467600"/>
              <a:gd name="connsiteY327" fmla="*/ 6858000 h 6858000"/>
              <a:gd name="connsiteX328" fmla="*/ 4368888 w 7467600"/>
              <a:gd name="connsiteY328" fmla="*/ 6668412 h 6858000"/>
              <a:gd name="connsiteX329" fmla="*/ 4563091 w 7467600"/>
              <a:gd name="connsiteY329" fmla="*/ 6442508 h 6858000"/>
              <a:gd name="connsiteX330" fmla="*/ 5387324 w 7467600"/>
              <a:gd name="connsiteY330" fmla="*/ 5705830 h 6858000"/>
              <a:gd name="connsiteX331" fmla="*/ 5073620 w 7467600"/>
              <a:gd name="connsiteY331" fmla="*/ 5955437 h 6858000"/>
              <a:gd name="connsiteX332" fmla="*/ 4689789 w 7467600"/>
              <a:gd name="connsiteY332" fmla="*/ 6268382 h 6858000"/>
              <a:gd name="connsiteX333" fmla="*/ 4418722 w 7467600"/>
              <a:gd name="connsiteY333" fmla="*/ 6570886 h 6858000"/>
              <a:gd name="connsiteX334" fmla="*/ 4214944 w 7467600"/>
              <a:gd name="connsiteY334" fmla="*/ 6858000 h 6858000"/>
              <a:gd name="connsiteX335" fmla="*/ 4177898 w 7467600"/>
              <a:gd name="connsiteY335" fmla="*/ 6858000 h 6858000"/>
              <a:gd name="connsiteX336" fmla="*/ 4391597 w 7467600"/>
              <a:gd name="connsiteY336" fmla="*/ 6556370 h 6858000"/>
              <a:gd name="connsiteX337" fmla="*/ 4668889 w 7467600"/>
              <a:gd name="connsiteY337" fmla="*/ 6246399 h 6858000"/>
              <a:gd name="connsiteX338" fmla="*/ 5055427 w 7467600"/>
              <a:gd name="connsiteY338" fmla="*/ 5931476 h 6858000"/>
              <a:gd name="connsiteX339" fmla="*/ 5371814 w 7467600"/>
              <a:gd name="connsiteY339" fmla="*/ 5678975 h 6858000"/>
              <a:gd name="connsiteX340" fmla="*/ 4987918 w 7467600"/>
              <a:gd name="connsiteY340" fmla="*/ 5838701 h 6858000"/>
              <a:gd name="connsiteX341" fmla="*/ 4317146 w 7467600"/>
              <a:gd name="connsiteY341" fmla="*/ 6587716 h 6858000"/>
              <a:gd name="connsiteX342" fmla="*/ 4171627 w 7467600"/>
              <a:gd name="connsiteY342" fmla="*/ 6858000 h 6858000"/>
              <a:gd name="connsiteX343" fmla="*/ 4081585 w 7467600"/>
              <a:gd name="connsiteY343" fmla="*/ 6858000 h 6858000"/>
              <a:gd name="connsiteX344" fmla="*/ 4238603 w 7467600"/>
              <a:gd name="connsiteY344" fmla="*/ 6559341 h 6858000"/>
              <a:gd name="connsiteX345" fmla="*/ 4778333 w 7467600"/>
              <a:gd name="connsiteY345" fmla="*/ 5873626 h 6858000"/>
              <a:gd name="connsiteX346" fmla="*/ 5414185 w 7467600"/>
              <a:gd name="connsiteY346" fmla="*/ 5573882 h 6858000"/>
              <a:gd name="connsiteX347" fmla="*/ 5959648 w 7467600"/>
              <a:gd name="connsiteY347" fmla="*/ 4760797 h 6858000"/>
              <a:gd name="connsiteX348" fmla="*/ 5355019 w 7467600"/>
              <a:gd name="connsiteY348" fmla="*/ 4734672 h 6858000"/>
              <a:gd name="connsiteX349" fmla="*/ 5083565 w 7467600"/>
              <a:gd name="connsiteY349" fmla="*/ 5179121 h 6858000"/>
              <a:gd name="connsiteX350" fmla="*/ 4713577 w 7467600"/>
              <a:gd name="connsiteY350" fmla="*/ 5616803 h 6858000"/>
              <a:gd name="connsiteX351" fmla="*/ 3989559 w 7467600"/>
              <a:gd name="connsiteY351" fmla="*/ 6145945 h 6858000"/>
              <a:gd name="connsiteX352" fmla="*/ 3939824 w 7467600"/>
              <a:gd name="connsiteY352" fmla="*/ 6066900 h 6858000"/>
              <a:gd name="connsiteX353" fmla="*/ 4584537 w 7467600"/>
              <a:gd name="connsiteY353" fmla="*/ 5324826 h 6858000"/>
              <a:gd name="connsiteX354" fmla="*/ 5037105 w 7467600"/>
              <a:gd name="connsiteY354" fmla="*/ 5088765 h 6858000"/>
              <a:gd name="connsiteX355" fmla="*/ 5039930 w 7467600"/>
              <a:gd name="connsiteY355" fmla="*/ 5089585 h 6858000"/>
              <a:gd name="connsiteX356" fmla="*/ 5263764 w 7467600"/>
              <a:gd name="connsiteY356" fmla="*/ 4735525 h 6858000"/>
              <a:gd name="connsiteX357" fmla="*/ 4086300 w 7467600"/>
              <a:gd name="connsiteY357" fmla="*/ 4884599 h 6858000"/>
              <a:gd name="connsiteX358" fmla="*/ 4085485 w 7467600"/>
              <a:gd name="connsiteY358" fmla="*/ 4899070 h 6858000"/>
              <a:gd name="connsiteX359" fmla="*/ 3871915 w 7467600"/>
              <a:gd name="connsiteY359" fmla="*/ 5253645 h 6858000"/>
              <a:gd name="connsiteX360" fmla="*/ 3799374 w 7467600"/>
              <a:gd name="connsiteY360" fmla="*/ 5466127 h 6858000"/>
              <a:gd name="connsiteX361" fmla="*/ 3498850 w 7467600"/>
              <a:gd name="connsiteY361" fmla="*/ 6661888 h 6858000"/>
              <a:gd name="connsiteX362" fmla="*/ 3399216 w 7467600"/>
              <a:gd name="connsiteY362" fmla="*/ 6858000 h 6858000"/>
              <a:gd name="connsiteX363" fmla="*/ 3303688 w 7467600"/>
              <a:gd name="connsiteY363" fmla="*/ 6858000 h 6858000"/>
              <a:gd name="connsiteX364" fmla="*/ 3391774 w 7467600"/>
              <a:gd name="connsiteY364" fmla="*/ 6697181 h 6858000"/>
              <a:gd name="connsiteX365" fmla="*/ 3735540 w 7467600"/>
              <a:gd name="connsiteY365" fmla="*/ 5546923 h 6858000"/>
              <a:gd name="connsiteX366" fmla="*/ 3729438 w 7467600"/>
              <a:gd name="connsiteY366" fmla="*/ 5569058 h 6858000"/>
              <a:gd name="connsiteX367" fmla="*/ 3707782 w 7467600"/>
              <a:gd name="connsiteY367" fmla="*/ 5644908 h 6858000"/>
              <a:gd name="connsiteX368" fmla="*/ 3583827 w 7467600"/>
              <a:gd name="connsiteY368" fmla="*/ 6039215 h 6858000"/>
              <a:gd name="connsiteX369" fmla="*/ 3547861 w 7467600"/>
              <a:gd name="connsiteY369" fmla="*/ 6129609 h 6858000"/>
              <a:gd name="connsiteX370" fmla="*/ 3490905 w 7467600"/>
              <a:gd name="connsiteY370" fmla="*/ 6277660 h 6858000"/>
              <a:gd name="connsiteX371" fmla="*/ 3455859 w 7467600"/>
              <a:gd name="connsiteY371" fmla="*/ 6391301 h 6858000"/>
              <a:gd name="connsiteX372" fmla="*/ 3429112 w 7467600"/>
              <a:gd name="connsiteY372" fmla="*/ 6479469 h 6858000"/>
              <a:gd name="connsiteX373" fmla="*/ 3304862 w 7467600"/>
              <a:gd name="connsiteY373" fmla="*/ 6796476 h 6858000"/>
              <a:gd name="connsiteX374" fmla="*/ 3276071 w 7467600"/>
              <a:gd name="connsiteY374" fmla="*/ 6858000 h 6858000"/>
              <a:gd name="connsiteX375" fmla="*/ 3240805 w 7467600"/>
              <a:gd name="connsiteY375" fmla="*/ 6858000 h 6858000"/>
              <a:gd name="connsiteX376" fmla="*/ 3275917 w 7467600"/>
              <a:gd name="connsiteY376" fmla="*/ 6783192 h 6858000"/>
              <a:gd name="connsiteX377" fmla="*/ 3399358 w 7467600"/>
              <a:gd name="connsiteY377" fmla="*/ 6469011 h 6858000"/>
              <a:gd name="connsiteX378" fmla="*/ 3425650 w 7467600"/>
              <a:gd name="connsiteY378" fmla="*/ 6381333 h 6858000"/>
              <a:gd name="connsiteX379" fmla="*/ 3460661 w 7467600"/>
              <a:gd name="connsiteY379" fmla="*/ 6266763 h 6858000"/>
              <a:gd name="connsiteX380" fmla="*/ 3518021 w 7467600"/>
              <a:gd name="connsiteY380" fmla="*/ 6117298 h 6858000"/>
              <a:gd name="connsiteX381" fmla="*/ 3554035 w 7467600"/>
              <a:gd name="connsiteY381" fmla="*/ 6027832 h 6858000"/>
              <a:gd name="connsiteX382" fmla="*/ 3677174 w 7467600"/>
              <a:gd name="connsiteY382" fmla="*/ 5636351 h 6858000"/>
              <a:gd name="connsiteX383" fmla="*/ 3698819 w 7467600"/>
              <a:gd name="connsiteY383" fmla="*/ 5560503 h 6858000"/>
              <a:gd name="connsiteX384" fmla="*/ 3702094 w 7467600"/>
              <a:gd name="connsiteY384" fmla="*/ 5549194 h 6858000"/>
              <a:gd name="connsiteX385" fmla="*/ 3398355 w 7467600"/>
              <a:gd name="connsiteY385" fmla="*/ 6094603 h 6858000"/>
              <a:gd name="connsiteX386" fmla="*/ 3193941 w 7467600"/>
              <a:gd name="connsiteY386" fmla="*/ 6798775 h 6858000"/>
              <a:gd name="connsiteX387" fmla="*/ 3184140 w 7467600"/>
              <a:gd name="connsiteY387" fmla="*/ 6858000 h 6858000"/>
              <a:gd name="connsiteX388" fmla="*/ 3099978 w 7467600"/>
              <a:gd name="connsiteY388" fmla="*/ 6858000 h 6858000"/>
              <a:gd name="connsiteX389" fmla="*/ 3101556 w 7467600"/>
              <a:gd name="connsiteY389" fmla="*/ 6843337 h 6858000"/>
              <a:gd name="connsiteX390" fmla="*/ 3370162 w 7467600"/>
              <a:gd name="connsiteY390" fmla="*/ 5785550 h 6858000"/>
              <a:gd name="connsiteX391" fmla="*/ 3746477 w 7467600"/>
              <a:gd name="connsiteY391" fmla="*/ 5377889 h 6858000"/>
              <a:gd name="connsiteX392" fmla="*/ 3863399 w 7467600"/>
              <a:gd name="connsiteY392" fmla="*/ 5087257 h 6858000"/>
              <a:gd name="connsiteX393" fmla="*/ 3968712 w 7467600"/>
              <a:gd name="connsiteY393" fmla="*/ 4913989 h 6858000"/>
              <a:gd name="connsiteX394" fmla="*/ 2792390 w 7467600"/>
              <a:gd name="connsiteY394" fmla="*/ 5382974 h 6858000"/>
              <a:gd name="connsiteX395" fmla="*/ 2714982 w 7467600"/>
              <a:gd name="connsiteY395" fmla="*/ 5427051 h 6858000"/>
              <a:gd name="connsiteX396" fmla="*/ 2813361 w 7467600"/>
              <a:gd name="connsiteY396" fmla="*/ 6023912 h 6858000"/>
              <a:gd name="connsiteX397" fmla="*/ 2688430 w 7467600"/>
              <a:gd name="connsiteY397" fmla="*/ 6801564 h 6858000"/>
              <a:gd name="connsiteX398" fmla="*/ 2629626 w 7467600"/>
              <a:gd name="connsiteY398" fmla="*/ 6763394 h 6858000"/>
              <a:gd name="connsiteX399" fmla="*/ 2565328 w 7467600"/>
              <a:gd name="connsiteY399" fmla="*/ 5516399 h 6858000"/>
              <a:gd name="connsiteX400" fmla="*/ 1922999 w 7467600"/>
              <a:gd name="connsiteY400" fmla="*/ 5980343 h 6858000"/>
              <a:gd name="connsiteX401" fmla="*/ 1950261 w 7467600"/>
              <a:gd name="connsiteY401" fmla="*/ 6405858 h 6858000"/>
              <a:gd name="connsiteX402" fmla="*/ 2365554 w 7467600"/>
              <a:gd name="connsiteY402" fmla="*/ 6759107 h 6858000"/>
              <a:gd name="connsiteX403" fmla="*/ 2424142 w 7467600"/>
              <a:gd name="connsiteY403" fmla="*/ 6858000 h 6858000"/>
              <a:gd name="connsiteX404" fmla="*/ 2395994 w 7467600"/>
              <a:gd name="connsiteY404" fmla="*/ 6858000 h 6858000"/>
              <a:gd name="connsiteX405" fmla="*/ 2392863 w 7467600"/>
              <a:gd name="connsiteY405" fmla="*/ 6852964 h 6858000"/>
              <a:gd name="connsiteX406" fmla="*/ 2017589 w 7467600"/>
              <a:gd name="connsiteY406" fmla="*/ 6493982 h 6858000"/>
              <a:gd name="connsiteX407" fmla="*/ 2147336 w 7467600"/>
              <a:gd name="connsiteY407" fmla="*/ 6594052 h 6858000"/>
              <a:gd name="connsiteX408" fmla="*/ 2207047 w 7467600"/>
              <a:gd name="connsiteY408" fmla="*/ 6654540 h 6858000"/>
              <a:gd name="connsiteX409" fmla="*/ 2299106 w 7467600"/>
              <a:gd name="connsiteY409" fmla="*/ 6778931 h 6858000"/>
              <a:gd name="connsiteX410" fmla="*/ 2314430 w 7467600"/>
              <a:gd name="connsiteY410" fmla="*/ 6801144 h 6858000"/>
              <a:gd name="connsiteX411" fmla="*/ 2352406 w 7467600"/>
              <a:gd name="connsiteY411" fmla="*/ 6858000 h 6858000"/>
              <a:gd name="connsiteX412" fmla="*/ 2314492 w 7467600"/>
              <a:gd name="connsiteY412" fmla="*/ 6858000 h 6858000"/>
              <a:gd name="connsiteX413" fmla="*/ 2288095 w 7467600"/>
              <a:gd name="connsiteY413" fmla="*/ 6818030 h 6858000"/>
              <a:gd name="connsiteX414" fmla="*/ 2272768 w 7467600"/>
              <a:gd name="connsiteY414" fmla="*/ 6795822 h 6858000"/>
              <a:gd name="connsiteX415" fmla="*/ 2182715 w 7467600"/>
              <a:gd name="connsiteY415" fmla="*/ 6675071 h 6858000"/>
              <a:gd name="connsiteX416" fmla="*/ 2032061 w 7467600"/>
              <a:gd name="connsiteY416" fmla="*/ 6541380 h 6858000"/>
              <a:gd name="connsiteX417" fmla="*/ 2257220 w 7467600"/>
              <a:gd name="connsiteY417" fmla="*/ 6826257 h 6858000"/>
              <a:gd name="connsiteX418" fmla="*/ 2281324 w 7467600"/>
              <a:gd name="connsiteY418" fmla="*/ 6858000 h 6858000"/>
              <a:gd name="connsiteX419" fmla="*/ 2242860 w 7467600"/>
              <a:gd name="connsiteY419" fmla="*/ 6858000 h 6858000"/>
              <a:gd name="connsiteX420" fmla="*/ 2232818 w 7467600"/>
              <a:gd name="connsiteY420" fmla="*/ 6844926 h 6858000"/>
              <a:gd name="connsiteX421" fmla="*/ 1990172 w 7467600"/>
              <a:gd name="connsiteY421" fmla="*/ 6542121 h 6858000"/>
              <a:gd name="connsiteX422" fmla="*/ 2124090 w 7467600"/>
              <a:gd name="connsiteY422" fmla="*/ 6761017 h 6858000"/>
              <a:gd name="connsiteX423" fmla="*/ 2200380 w 7467600"/>
              <a:gd name="connsiteY423" fmla="*/ 6858000 h 6858000"/>
              <a:gd name="connsiteX424" fmla="*/ 2147507 w 7467600"/>
              <a:gd name="connsiteY424" fmla="*/ 6858000 h 6858000"/>
              <a:gd name="connsiteX425" fmla="*/ 2070668 w 7467600"/>
              <a:gd name="connsiteY425" fmla="*/ 6761520 h 6858000"/>
              <a:gd name="connsiteX426" fmla="*/ 1975142 w 7467600"/>
              <a:gd name="connsiteY426" fmla="*/ 6585570 h 6858000"/>
              <a:gd name="connsiteX427" fmla="*/ 2050035 w 7467600"/>
              <a:gd name="connsiteY427" fmla="*/ 6813345 h 6858000"/>
              <a:gd name="connsiteX428" fmla="*/ 2063025 w 7467600"/>
              <a:gd name="connsiteY428" fmla="*/ 6858000 h 6858000"/>
              <a:gd name="connsiteX429" fmla="*/ 2021675 w 7467600"/>
              <a:gd name="connsiteY429" fmla="*/ 6858000 h 6858000"/>
              <a:gd name="connsiteX430" fmla="*/ 2019308 w 7467600"/>
              <a:gd name="connsiteY430" fmla="*/ 6847118 h 6858000"/>
              <a:gd name="connsiteX431" fmla="*/ 1938835 w 7467600"/>
              <a:gd name="connsiteY431" fmla="*/ 6551160 h 6858000"/>
              <a:gd name="connsiteX432" fmla="*/ 1953230 w 7467600"/>
              <a:gd name="connsiteY432" fmla="*/ 6759699 h 6858000"/>
              <a:gd name="connsiteX433" fmla="*/ 1956763 w 7467600"/>
              <a:gd name="connsiteY433" fmla="*/ 6778191 h 6858000"/>
              <a:gd name="connsiteX434" fmla="*/ 1967925 w 7467600"/>
              <a:gd name="connsiteY434" fmla="*/ 6858000 h 6858000"/>
              <a:gd name="connsiteX435" fmla="*/ 1936622 w 7467600"/>
              <a:gd name="connsiteY435" fmla="*/ 6858000 h 6858000"/>
              <a:gd name="connsiteX436" fmla="*/ 1926261 w 7467600"/>
              <a:gd name="connsiteY436" fmla="*/ 6784064 h 6858000"/>
              <a:gd name="connsiteX437" fmla="*/ 1922724 w 7467600"/>
              <a:gd name="connsiteY437" fmla="*/ 6765577 h 6858000"/>
              <a:gd name="connsiteX438" fmla="*/ 1904650 w 7467600"/>
              <a:gd name="connsiteY438" fmla="*/ 6639616 h 6858000"/>
              <a:gd name="connsiteX439" fmla="*/ 1885273 w 7467600"/>
              <a:gd name="connsiteY439" fmla="*/ 6858000 h 6858000"/>
              <a:gd name="connsiteX440" fmla="*/ 1854363 w 7467600"/>
              <a:gd name="connsiteY440" fmla="*/ 6858000 h 6858000"/>
              <a:gd name="connsiteX441" fmla="*/ 1880391 w 7467600"/>
              <a:gd name="connsiteY441" fmla="*/ 6603796 h 6858000"/>
              <a:gd name="connsiteX442" fmla="*/ 1818273 w 7467600"/>
              <a:gd name="connsiteY442" fmla="*/ 6715729 h 6858000"/>
              <a:gd name="connsiteX443" fmla="*/ 1794691 w 7467600"/>
              <a:gd name="connsiteY443" fmla="*/ 6843239 h 6858000"/>
              <a:gd name="connsiteX444" fmla="*/ 1794914 w 7467600"/>
              <a:gd name="connsiteY444" fmla="*/ 6858000 h 6858000"/>
              <a:gd name="connsiteX445" fmla="*/ 1746128 w 7467600"/>
              <a:gd name="connsiteY445" fmla="*/ 6858000 h 6858000"/>
              <a:gd name="connsiteX446" fmla="*/ 1753934 w 7467600"/>
              <a:gd name="connsiteY446" fmla="*/ 6724796 h 6858000"/>
              <a:gd name="connsiteX447" fmla="*/ 1792053 w 7467600"/>
              <a:gd name="connsiteY447" fmla="*/ 6572396 h 6858000"/>
              <a:gd name="connsiteX448" fmla="*/ 1862248 w 7467600"/>
              <a:gd name="connsiteY448" fmla="*/ 6266397 h 6858000"/>
              <a:gd name="connsiteX449" fmla="*/ 1862250 w 7467600"/>
              <a:gd name="connsiteY449" fmla="*/ 6033531 h 6858000"/>
              <a:gd name="connsiteX450" fmla="*/ 1211999 w 7467600"/>
              <a:gd name="connsiteY450" fmla="*/ 6683610 h 6858000"/>
              <a:gd name="connsiteX451" fmla="*/ 1213266 w 7467600"/>
              <a:gd name="connsiteY451" fmla="*/ 6691947 h 6858000"/>
              <a:gd name="connsiteX452" fmla="*/ 1203370 w 7467600"/>
              <a:gd name="connsiteY452" fmla="*/ 6850676 h 6858000"/>
              <a:gd name="connsiteX453" fmla="*/ 1203671 w 7467600"/>
              <a:gd name="connsiteY453" fmla="*/ 6858000 h 6858000"/>
              <a:gd name="connsiteX454" fmla="*/ 1143180 w 7467600"/>
              <a:gd name="connsiteY454" fmla="*/ 6858000 h 6858000"/>
              <a:gd name="connsiteX455" fmla="*/ 1142176 w 7467600"/>
              <a:gd name="connsiteY455" fmla="*/ 6766045 h 6858000"/>
              <a:gd name="connsiteX456" fmla="*/ 1067484 w 7467600"/>
              <a:gd name="connsiteY456" fmla="*/ 6858000 h 6858000"/>
              <a:gd name="connsiteX457" fmla="*/ 953928 w 7467600"/>
              <a:gd name="connsiteY457" fmla="*/ 6858000 h 6858000"/>
              <a:gd name="connsiteX458" fmla="*/ 959715 w 7467600"/>
              <a:gd name="connsiteY458" fmla="*/ 6850185 h 6858000"/>
              <a:gd name="connsiteX459" fmla="*/ 1483788 w 7467600"/>
              <a:gd name="connsiteY459" fmla="*/ 6259174 h 6858000"/>
              <a:gd name="connsiteX460" fmla="*/ 1100671 w 7467600"/>
              <a:gd name="connsiteY460" fmla="*/ 6252137 h 6858000"/>
              <a:gd name="connsiteX461" fmla="*/ 1090144 w 7467600"/>
              <a:gd name="connsiteY461" fmla="*/ 6256748 h 6858000"/>
              <a:gd name="connsiteX462" fmla="*/ 1095872 w 7467600"/>
              <a:gd name="connsiteY462" fmla="*/ 6271892 h 6858000"/>
              <a:gd name="connsiteX463" fmla="*/ 262785 w 7467600"/>
              <a:gd name="connsiteY463" fmla="*/ 6845450 h 6858000"/>
              <a:gd name="connsiteX464" fmla="*/ 209968 w 7467600"/>
              <a:gd name="connsiteY464" fmla="*/ 6770713 h 6858000"/>
              <a:gd name="connsiteX465" fmla="*/ 873460 w 7467600"/>
              <a:gd name="connsiteY465" fmla="*/ 6253768 h 6858000"/>
              <a:gd name="connsiteX466" fmla="*/ 192686 w 7467600"/>
              <a:gd name="connsiteY466" fmla="*/ 5849257 h 6858000"/>
              <a:gd name="connsiteX467" fmla="*/ 4696 w 7467600"/>
              <a:gd name="connsiteY467" fmla="*/ 5697668 h 6858000"/>
              <a:gd name="connsiteX468" fmla="*/ 0 w 7467600"/>
              <a:gd name="connsiteY468" fmla="*/ 5689984 h 6858000"/>
              <a:gd name="connsiteX469" fmla="*/ 0 w 7467600"/>
              <a:gd name="connsiteY469" fmla="*/ 5513472 h 6858000"/>
              <a:gd name="connsiteX470" fmla="*/ 174101 w 7467600"/>
              <a:gd name="connsiteY470" fmla="*/ 5620277 h 6858000"/>
              <a:gd name="connsiteX471" fmla="*/ 891800 w 7467600"/>
              <a:gd name="connsiteY471" fmla="*/ 6036935 h 6858000"/>
              <a:gd name="connsiteX472" fmla="*/ 1072219 w 7467600"/>
              <a:gd name="connsiteY472" fmla="*/ 6169443 h 6858000"/>
              <a:gd name="connsiteX473" fmla="*/ 1074117 w 7467600"/>
              <a:gd name="connsiteY473" fmla="*/ 6170301 h 6858000"/>
              <a:gd name="connsiteX474" fmla="*/ 1083114 w 7467600"/>
              <a:gd name="connsiteY474" fmla="*/ 6174131 h 6858000"/>
              <a:gd name="connsiteX475" fmla="*/ 1543010 w 7467600"/>
              <a:gd name="connsiteY475" fmla="*/ 6191140 h 6858000"/>
              <a:gd name="connsiteX476" fmla="*/ 1551080 w 7467600"/>
              <a:gd name="connsiteY476" fmla="*/ 6195006 h 6858000"/>
              <a:gd name="connsiteX477" fmla="*/ 2345443 w 7467600"/>
              <a:gd name="connsiteY477" fmla="*/ 5549882 h 6858000"/>
              <a:gd name="connsiteX478" fmla="*/ 1721499 w 7467600"/>
              <a:gd name="connsiteY478" fmla="*/ 5599969 h 6858000"/>
              <a:gd name="connsiteX479" fmla="*/ 767716 w 7467600"/>
              <a:gd name="connsiteY479" fmla="*/ 5472768 h 6858000"/>
              <a:gd name="connsiteX480" fmla="*/ 722147 w 7467600"/>
              <a:gd name="connsiteY480" fmla="*/ 5393091 h 6858000"/>
              <a:gd name="connsiteX481" fmla="*/ 1485552 w 7467600"/>
              <a:gd name="connsiteY481" fmla="*/ 5313202 h 6858000"/>
              <a:gd name="connsiteX482" fmla="*/ 2143004 w 7467600"/>
              <a:gd name="connsiteY482" fmla="*/ 5402420 h 6858000"/>
              <a:gd name="connsiteX483" fmla="*/ 1933391 w 7467600"/>
              <a:gd name="connsiteY483" fmla="*/ 5156971 h 6858000"/>
              <a:gd name="connsiteX484" fmla="*/ 1827118 w 7467600"/>
              <a:gd name="connsiteY484" fmla="*/ 4968410 h 6858000"/>
              <a:gd name="connsiteX485" fmla="*/ 1837349 w 7467600"/>
              <a:gd name="connsiteY485" fmla="*/ 4956357 h 6858000"/>
              <a:gd name="connsiteX486" fmla="*/ 2162835 w 7467600"/>
              <a:gd name="connsiteY486" fmla="*/ 5187853 h 6858000"/>
              <a:gd name="connsiteX487" fmla="*/ 2257167 w 7467600"/>
              <a:gd name="connsiteY487" fmla="*/ 5462123 h 6858000"/>
              <a:gd name="connsiteX488" fmla="*/ 2261598 w 7467600"/>
              <a:gd name="connsiteY488" fmla="*/ 5467998 h 6858000"/>
              <a:gd name="connsiteX489" fmla="*/ 2437177 w 7467600"/>
              <a:gd name="connsiteY489" fmla="*/ 5479608 h 6858000"/>
              <a:gd name="connsiteX490" fmla="*/ 2445247 w 7467600"/>
              <a:gd name="connsiteY490" fmla="*/ 5483476 h 6858000"/>
              <a:gd name="connsiteX491" fmla="*/ 2743626 w 7467600"/>
              <a:gd name="connsiteY491" fmla="*/ 5304819 h 6858000"/>
              <a:gd name="connsiteX492" fmla="*/ 3048102 w 7467600"/>
              <a:gd name="connsiteY492" fmla="*/ 5150595 h 6858000"/>
              <a:gd name="connsiteX493" fmla="*/ 1799414 w 7467600"/>
              <a:gd name="connsiteY493" fmla="*/ 4694732 h 6858000"/>
              <a:gd name="connsiteX494" fmla="*/ 1771735 w 7467600"/>
              <a:gd name="connsiteY494" fmla="*/ 4619929 h 6858000"/>
              <a:gd name="connsiteX495" fmla="*/ 3104273 w 7467600"/>
              <a:gd name="connsiteY495" fmla="*/ 5076159 h 6858000"/>
              <a:gd name="connsiteX496" fmla="*/ 3113245 w 7467600"/>
              <a:gd name="connsiteY496" fmla="*/ 5090705 h 6858000"/>
              <a:gd name="connsiteX497" fmla="*/ 3126294 w 7467600"/>
              <a:gd name="connsiteY497" fmla="*/ 5114400 h 6858000"/>
              <a:gd name="connsiteX498" fmla="*/ 3937433 w 7467600"/>
              <a:gd name="connsiteY498" fmla="*/ 4830473 h 6858000"/>
              <a:gd name="connsiteX499" fmla="*/ 3590475 w 7467600"/>
              <a:gd name="connsiteY499" fmla="*/ 4597974 h 6858000"/>
              <a:gd name="connsiteX500" fmla="*/ 3100264 w 7467600"/>
              <a:gd name="connsiteY500" fmla="*/ 4579845 h 6858000"/>
              <a:gd name="connsiteX501" fmla="*/ 2183576 w 7467600"/>
              <a:gd name="connsiteY501" fmla="*/ 4227150 h 6858000"/>
              <a:gd name="connsiteX502" fmla="*/ 2151029 w 7467600"/>
              <a:gd name="connsiteY502" fmla="*/ 4146947 h 6858000"/>
              <a:gd name="connsiteX503" fmla="*/ 3563434 w 7467600"/>
              <a:gd name="connsiteY503" fmla="*/ 4469115 h 6858000"/>
              <a:gd name="connsiteX504" fmla="*/ 3177952 w 7467600"/>
              <a:gd name="connsiteY504" fmla="*/ 3657386 h 6858000"/>
              <a:gd name="connsiteX505" fmla="*/ 3189263 w 7467600"/>
              <a:gd name="connsiteY505" fmla="*/ 3625726 h 6858000"/>
              <a:gd name="connsiteX506" fmla="*/ 3560912 w 7467600"/>
              <a:gd name="connsiteY506" fmla="*/ 4079863 h 6858000"/>
              <a:gd name="connsiteX507" fmla="*/ 3626636 w 7467600"/>
              <a:gd name="connsiteY507" fmla="*/ 4512230 h 6858000"/>
              <a:gd name="connsiteX508" fmla="*/ 3653088 w 7467600"/>
              <a:gd name="connsiteY508" fmla="*/ 4521417 h 6858000"/>
              <a:gd name="connsiteX509" fmla="*/ 3988128 w 7467600"/>
              <a:gd name="connsiteY509" fmla="*/ 4817267 h 6858000"/>
              <a:gd name="connsiteX510" fmla="*/ 4830582 w 7467600"/>
              <a:gd name="connsiteY510" fmla="*/ 4676000 h 6858000"/>
              <a:gd name="connsiteX511" fmla="*/ 4830100 w 7467600"/>
              <a:gd name="connsiteY511" fmla="*/ 4675554 h 6858000"/>
              <a:gd name="connsiteX512" fmla="*/ 4036318 w 7467600"/>
              <a:gd name="connsiteY512" fmla="*/ 4147013 h 6858000"/>
              <a:gd name="connsiteX513" fmla="*/ 3432098 w 7467600"/>
              <a:gd name="connsiteY513" fmla="*/ 3537312 h 6858000"/>
              <a:gd name="connsiteX514" fmla="*/ 3446761 w 7467600"/>
              <a:gd name="connsiteY514" fmla="*/ 3461278 h 6858000"/>
              <a:gd name="connsiteX515" fmla="*/ 4419733 w 7467600"/>
              <a:gd name="connsiteY515" fmla="*/ 3963555 h 6858000"/>
              <a:gd name="connsiteX516" fmla="*/ 4781371 w 7467600"/>
              <a:gd name="connsiteY516" fmla="*/ 4458604 h 6858000"/>
              <a:gd name="connsiteX517" fmla="*/ 4780440 w 7467600"/>
              <a:gd name="connsiteY517" fmla="*/ 4470290 h 6858000"/>
              <a:gd name="connsiteX518" fmla="*/ 4898954 w 7467600"/>
              <a:gd name="connsiteY518" fmla="*/ 4662092 h 6858000"/>
              <a:gd name="connsiteX519" fmla="*/ 4900699 w 7467600"/>
              <a:gd name="connsiteY519" fmla="*/ 4670867 h 6858000"/>
              <a:gd name="connsiteX520" fmla="*/ 5714511 w 7467600"/>
              <a:gd name="connsiteY520" fmla="*/ 4663483 h 6858000"/>
              <a:gd name="connsiteX521" fmla="*/ 5464793 w 7467600"/>
              <a:gd name="connsiteY521" fmla="*/ 4393556 h 6858000"/>
              <a:gd name="connsiteX522" fmla="*/ 5461897 w 7467600"/>
              <a:gd name="connsiteY522" fmla="*/ 4390879 h 6858000"/>
              <a:gd name="connsiteX523" fmla="*/ 4294126 w 7467600"/>
              <a:gd name="connsiteY523" fmla="*/ 3303048 h 6858000"/>
              <a:gd name="connsiteX524" fmla="*/ 4305321 w 7467600"/>
              <a:gd name="connsiteY524" fmla="*/ 3256953 h 6858000"/>
              <a:gd name="connsiteX525" fmla="*/ 4949299 w 7467600"/>
              <a:gd name="connsiteY525" fmla="*/ 3766336 h 6858000"/>
              <a:gd name="connsiteX526" fmla="*/ 5291452 w 7467600"/>
              <a:gd name="connsiteY526" fmla="*/ 4076801 h 6858000"/>
              <a:gd name="connsiteX527" fmla="*/ 5434998 w 7467600"/>
              <a:gd name="connsiteY527" fmla="*/ 4254100 h 6858000"/>
              <a:gd name="connsiteX528" fmla="*/ 5351015 w 7467600"/>
              <a:gd name="connsiteY528" fmla="*/ 3760989 h 6858000"/>
              <a:gd name="connsiteX529" fmla="*/ 5413780 w 7467600"/>
              <a:gd name="connsiteY529" fmla="*/ 2966265 h 6858000"/>
              <a:gd name="connsiteX530" fmla="*/ 5425627 w 7467600"/>
              <a:gd name="connsiteY530" fmla="*/ 2954192 h 6858000"/>
              <a:gd name="connsiteX531" fmla="*/ 6604735 w 7467600"/>
              <a:gd name="connsiteY531" fmla="*/ 2041381 h 6858000"/>
              <a:gd name="connsiteX532" fmla="*/ 7204487 w 7467600"/>
              <a:gd name="connsiteY532" fmla="*/ 2742112 h 6858000"/>
              <a:gd name="connsiteX533" fmla="*/ 7131592 w 7467600"/>
              <a:gd name="connsiteY533" fmla="*/ 2672096 h 6858000"/>
              <a:gd name="connsiteX534" fmla="*/ 6996344 w 7467600"/>
              <a:gd name="connsiteY534" fmla="*/ 2518310 h 6858000"/>
              <a:gd name="connsiteX535" fmla="*/ 6735495 w 7467600"/>
              <a:gd name="connsiteY535" fmla="*/ 2196890 h 6858000"/>
              <a:gd name="connsiteX536" fmla="*/ 6721901 w 7467600"/>
              <a:gd name="connsiteY536" fmla="*/ 2179274 h 6858000"/>
              <a:gd name="connsiteX537" fmla="*/ 6604735 w 7467600"/>
              <a:gd name="connsiteY537" fmla="*/ 2041381 h 6858000"/>
              <a:gd name="connsiteX538" fmla="*/ 6591670 w 7467600"/>
              <a:gd name="connsiteY538" fmla="*/ 1988277 h 6858000"/>
              <a:gd name="connsiteX539" fmla="*/ 6747349 w 7467600"/>
              <a:gd name="connsiteY539" fmla="*/ 2160069 h 6858000"/>
              <a:gd name="connsiteX540" fmla="*/ 6760943 w 7467600"/>
              <a:gd name="connsiteY540" fmla="*/ 2177686 h 6858000"/>
              <a:gd name="connsiteX541" fmla="*/ 7021065 w 7467600"/>
              <a:gd name="connsiteY541" fmla="*/ 2498102 h 6858000"/>
              <a:gd name="connsiteX542" fmla="*/ 7155223 w 7467600"/>
              <a:gd name="connsiteY542" fmla="*/ 2650386 h 6858000"/>
              <a:gd name="connsiteX543" fmla="*/ 7203167 w 7467600"/>
              <a:gd name="connsiteY543" fmla="*/ 2697288 h 6858000"/>
              <a:gd name="connsiteX544" fmla="*/ 6937703 w 7467600"/>
              <a:gd name="connsiteY544" fmla="*/ 2321981 h 6858000"/>
              <a:gd name="connsiteX545" fmla="*/ 6591670 w 7467600"/>
              <a:gd name="connsiteY545" fmla="*/ 1988277 h 6858000"/>
              <a:gd name="connsiteX546" fmla="*/ 5798671 w 7467600"/>
              <a:gd name="connsiteY546" fmla="*/ 1981601 h 6858000"/>
              <a:gd name="connsiteX547" fmla="*/ 5754709 w 7467600"/>
              <a:gd name="connsiteY547" fmla="*/ 2071454 h 6858000"/>
              <a:gd name="connsiteX548" fmla="*/ 5763044 w 7467600"/>
              <a:gd name="connsiteY548" fmla="*/ 2842206 h 6858000"/>
              <a:gd name="connsiteX549" fmla="*/ 5764974 w 7467600"/>
              <a:gd name="connsiteY549" fmla="*/ 2799609 h 6858000"/>
              <a:gd name="connsiteX550" fmla="*/ 5767665 w 7467600"/>
              <a:gd name="connsiteY550" fmla="*/ 2666409 h 6858000"/>
              <a:gd name="connsiteX551" fmla="*/ 5763055 w 7467600"/>
              <a:gd name="connsiteY551" fmla="*/ 2579705 h 6858000"/>
              <a:gd name="connsiteX552" fmla="*/ 5758079 w 7467600"/>
              <a:gd name="connsiteY552" fmla="*/ 2492508 h 6858000"/>
              <a:gd name="connsiteX553" fmla="*/ 5779325 w 7467600"/>
              <a:gd name="connsiteY553" fmla="*/ 2197069 h 6858000"/>
              <a:gd name="connsiteX554" fmla="*/ 5798671 w 7467600"/>
              <a:gd name="connsiteY554" fmla="*/ 1981601 h 6858000"/>
              <a:gd name="connsiteX555" fmla="*/ 5829202 w 7467600"/>
              <a:gd name="connsiteY555" fmla="*/ 1971679 h 6858000"/>
              <a:gd name="connsiteX556" fmla="*/ 5809558 w 7467600"/>
              <a:gd name="connsiteY556" fmla="*/ 2198043 h 6858000"/>
              <a:gd name="connsiteX557" fmla="*/ 5788653 w 7467600"/>
              <a:gd name="connsiteY557" fmla="*/ 2489430 h 6858000"/>
              <a:gd name="connsiteX558" fmla="*/ 5793439 w 7467600"/>
              <a:gd name="connsiteY558" fmla="*/ 2575235 h 6858000"/>
              <a:gd name="connsiteX559" fmla="*/ 5796837 w 7467600"/>
              <a:gd name="connsiteY559" fmla="*/ 2637633 h 6858000"/>
              <a:gd name="connsiteX560" fmla="*/ 5818614 w 7467600"/>
              <a:gd name="connsiteY560" fmla="*/ 2473055 h 6858000"/>
              <a:gd name="connsiteX561" fmla="*/ 5829202 w 7467600"/>
              <a:gd name="connsiteY561" fmla="*/ 1971679 h 6858000"/>
              <a:gd name="connsiteX562" fmla="*/ 5911389 w 7467600"/>
              <a:gd name="connsiteY562" fmla="*/ 1898371 h 6858000"/>
              <a:gd name="connsiteX563" fmla="*/ 6237627 w 7467600"/>
              <a:gd name="connsiteY563" fmla="*/ 2231921 h 6858000"/>
              <a:gd name="connsiteX564" fmla="*/ 5911389 w 7467600"/>
              <a:gd name="connsiteY564" fmla="*/ 1898371 h 6858000"/>
              <a:gd name="connsiteX565" fmla="*/ 6944437 w 7467600"/>
              <a:gd name="connsiteY565" fmla="*/ 1575402 h 6858000"/>
              <a:gd name="connsiteX566" fmla="*/ 6304730 w 7467600"/>
              <a:gd name="connsiteY566" fmla="*/ 1766654 h 6858000"/>
              <a:gd name="connsiteX567" fmla="*/ 6944437 w 7467600"/>
              <a:gd name="connsiteY567" fmla="*/ 1575402 h 6858000"/>
              <a:gd name="connsiteX568" fmla="*/ 7019523 w 7467600"/>
              <a:gd name="connsiteY568" fmla="*/ 1519450 h 6858000"/>
              <a:gd name="connsiteX569" fmla="*/ 6298091 w 7467600"/>
              <a:gd name="connsiteY569" fmla="*/ 1737122 h 6858000"/>
              <a:gd name="connsiteX570" fmla="*/ 7019523 w 7467600"/>
              <a:gd name="connsiteY570" fmla="*/ 1519450 h 6858000"/>
              <a:gd name="connsiteX571" fmla="*/ 2399523 w 7467600"/>
              <a:gd name="connsiteY571" fmla="*/ 1428234 h 6858000"/>
              <a:gd name="connsiteX572" fmla="*/ 2224982 w 7467600"/>
              <a:gd name="connsiteY572" fmla="*/ 1826201 h 6858000"/>
              <a:gd name="connsiteX573" fmla="*/ 2096099 w 7467600"/>
              <a:gd name="connsiteY573" fmla="*/ 2345900 h 6858000"/>
              <a:gd name="connsiteX574" fmla="*/ 2283317 w 7467600"/>
              <a:gd name="connsiteY574" fmla="*/ 1796925 h 6858000"/>
              <a:gd name="connsiteX575" fmla="*/ 2399523 w 7467600"/>
              <a:gd name="connsiteY575" fmla="*/ 1428234 h 6858000"/>
              <a:gd name="connsiteX576" fmla="*/ 2448558 w 7467600"/>
              <a:gd name="connsiteY576" fmla="*/ 1373435 h 6858000"/>
              <a:gd name="connsiteX577" fmla="*/ 2312521 w 7467600"/>
              <a:gd name="connsiteY577" fmla="*/ 1806140 h 6858000"/>
              <a:gd name="connsiteX578" fmla="*/ 2127533 w 7467600"/>
              <a:gd name="connsiteY578" fmla="*/ 2348380 h 6858000"/>
              <a:gd name="connsiteX579" fmla="*/ 2358080 w 7467600"/>
              <a:gd name="connsiteY579" fmla="*/ 1866134 h 6858000"/>
              <a:gd name="connsiteX580" fmla="*/ 2407436 w 7467600"/>
              <a:gd name="connsiteY580" fmla="*/ 1651070 h 6858000"/>
              <a:gd name="connsiteX581" fmla="*/ 2448558 w 7467600"/>
              <a:gd name="connsiteY581" fmla="*/ 1373435 h 6858000"/>
              <a:gd name="connsiteX582" fmla="*/ 278707 w 7467600"/>
              <a:gd name="connsiteY582" fmla="*/ 1352270 h 6858000"/>
              <a:gd name="connsiteX583" fmla="*/ 321570 w 7467600"/>
              <a:gd name="connsiteY583" fmla="*/ 1861610 h 6858000"/>
              <a:gd name="connsiteX584" fmla="*/ 294281 w 7467600"/>
              <a:gd name="connsiteY584" fmla="*/ 1440658 h 6858000"/>
              <a:gd name="connsiteX585" fmla="*/ 278707 w 7467600"/>
              <a:gd name="connsiteY585" fmla="*/ 1352270 h 6858000"/>
              <a:gd name="connsiteX586" fmla="*/ 1423821 w 7467600"/>
              <a:gd name="connsiteY586" fmla="*/ 1351958 h 6858000"/>
              <a:gd name="connsiteX587" fmla="*/ 1638521 w 7467600"/>
              <a:gd name="connsiteY587" fmla="*/ 1908470 h 6858000"/>
              <a:gd name="connsiteX588" fmla="*/ 1754199 w 7467600"/>
              <a:gd name="connsiteY588" fmla="*/ 2149284 h 6858000"/>
              <a:gd name="connsiteX589" fmla="*/ 1908359 w 7467600"/>
              <a:gd name="connsiteY589" fmla="*/ 2364988 h 6858000"/>
              <a:gd name="connsiteX590" fmla="*/ 1647661 w 7467600"/>
              <a:gd name="connsiteY590" fmla="*/ 1825945 h 6858000"/>
              <a:gd name="connsiteX591" fmla="*/ 1423821 w 7467600"/>
              <a:gd name="connsiteY591" fmla="*/ 1351958 h 6858000"/>
              <a:gd name="connsiteX592" fmla="*/ 1431890 w 7467600"/>
              <a:gd name="connsiteY592" fmla="*/ 1306475 h 6858000"/>
              <a:gd name="connsiteX593" fmla="*/ 1507597 w 7467600"/>
              <a:gd name="connsiteY593" fmla="*/ 1446132 h 6858000"/>
              <a:gd name="connsiteX594" fmla="*/ 1674586 w 7467600"/>
              <a:gd name="connsiteY594" fmla="*/ 1813832 h 6858000"/>
              <a:gd name="connsiteX595" fmla="*/ 1815950 w 7467600"/>
              <a:gd name="connsiteY595" fmla="*/ 2128564 h 6858000"/>
              <a:gd name="connsiteX596" fmla="*/ 1984242 w 7467600"/>
              <a:gd name="connsiteY596" fmla="*/ 2430829 h 6858000"/>
              <a:gd name="connsiteX597" fmla="*/ 2014023 w 7467600"/>
              <a:gd name="connsiteY597" fmla="*/ 2450995 h 6858000"/>
              <a:gd name="connsiteX598" fmla="*/ 1747337 w 7467600"/>
              <a:gd name="connsiteY598" fmla="*/ 1855264 h 6858000"/>
              <a:gd name="connsiteX599" fmla="*/ 1533749 w 7467600"/>
              <a:gd name="connsiteY599" fmla="*/ 1478656 h 6858000"/>
              <a:gd name="connsiteX600" fmla="*/ 1431890 w 7467600"/>
              <a:gd name="connsiteY600" fmla="*/ 1306475 h 6858000"/>
              <a:gd name="connsiteX601" fmla="*/ 5052692 w 7467600"/>
              <a:gd name="connsiteY601" fmla="*/ 1292994 h 6858000"/>
              <a:gd name="connsiteX602" fmla="*/ 5200661 w 7467600"/>
              <a:gd name="connsiteY602" fmla="*/ 1635186 h 6858000"/>
              <a:gd name="connsiteX603" fmla="*/ 5297138 w 7467600"/>
              <a:gd name="connsiteY603" fmla="*/ 1906351 h 6858000"/>
              <a:gd name="connsiteX604" fmla="*/ 5052692 w 7467600"/>
              <a:gd name="connsiteY604" fmla="*/ 1292994 h 6858000"/>
              <a:gd name="connsiteX605" fmla="*/ 5009948 w 7467600"/>
              <a:gd name="connsiteY605" fmla="*/ 1273619 h 6858000"/>
              <a:gd name="connsiteX606" fmla="*/ 5121777 w 7467600"/>
              <a:gd name="connsiteY606" fmla="*/ 1654213 h 6858000"/>
              <a:gd name="connsiteX607" fmla="*/ 5293545 w 7467600"/>
              <a:gd name="connsiteY607" fmla="*/ 2072247 h 6858000"/>
              <a:gd name="connsiteX608" fmla="*/ 5294042 w 7467600"/>
              <a:gd name="connsiteY608" fmla="*/ 2065019 h 6858000"/>
              <a:gd name="connsiteX609" fmla="*/ 5171936 w 7467600"/>
              <a:gd name="connsiteY609" fmla="*/ 1647613 h 6858000"/>
              <a:gd name="connsiteX610" fmla="*/ 5009948 w 7467600"/>
              <a:gd name="connsiteY610" fmla="*/ 1273619 h 6858000"/>
              <a:gd name="connsiteX611" fmla="*/ 655236 w 7467600"/>
              <a:gd name="connsiteY611" fmla="*/ 1268632 h 6858000"/>
              <a:gd name="connsiteX612" fmla="*/ 839521 w 7467600"/>
              <a:gd name="connsiteY612" fmla="*/ 1685315 h 6858000"/>
              <a:gd name="connsiteX613" fmla="*/ 1109416 w 7467600"/>
              <a:gd name="connsiteY613" fmla="*/ 2061663 h 6858000"/>
              <a:gd name="connsiteX614" fmla="*/ 1298300 w 7467600"/>
              <a:gd name="connsiteY614" fmla="*/ 2247742 h 6858000"/>
              <a:gd name="connsiteX615" fmla="*/ 1125871 w 7467600"/>
              <a:gd name="connsiteY615" fmla="*/ 1989513 h 6858000"/>
              <a:gd name="connsiteX616" fmla="*/ 981574 w 7467600"/>
              <a:gd name="connsiteY616" fmla="*/ 1783157 h 6858000"/>
              <a:gd name="connsiteX617" fmla="*/ 922198 w 7467600"/>
              <a:gd name="connsiteY617" fmla="*/ 1677437 h 6858000"/>
              <a:gd name="connsiteX618" fmla="*/ 869293 w 7467600"/>
              <a:gd name="connsiteY618" fmla="*/ 1583214 h 6858000"/>
              <a:gd name="connsiteX619" fmla="*/ 751431 w 7467600"/>
              <a:gd name="connsiteY619" fmla="*/ 1405731 h 6858000"/>
              <a:gd name="connsiteX620" fmla="*/ 655236 w 7467600"/>
              <a:gd name="connsiteY620" fmla="*/ 1268632 h 6858000"/>
              <a:gd name="connsiteX621" fmla="*/ 6516292 w 7467600"/>
              <a:gd name="connsiteY621" fmla="*/ 1263064 h 6858000"/>
              <a:gd name="connsiteX622" fmla="*/ 5736320 w 7467600"/>
              <a:gd name="connsiteY622" fmla="*/ 1501803 h 6858000"/>
              <a:gd name="connsiteX623" fmla="*/ 6516292 w 7467600"/>
              <a:gd name="connsiteY623" fmla="*/ 1263064 h 6858000"/>
              <a:gd name="connsiteX624" fmla="*/ 291466 w 7467600"/>
              <a:gd name="connsiteY624" fmla="*/ 1250369 h 6858000"/>
              <a:gd name="connsiteX625" fmla="*/ 323180 w 7467600"/>
              <a:gd name="connsiteY625" fmla="*/ 1435283 h 6858000"/>
              <a:gd name="connsiteX626" fmla="*/ 349381 w 7467600"/>
              <a:gd name="connsiteY626" fmla="*/ 1875041 h 6858000"/>
              <a:gd name="connsiteX627" fmla="*/ 374363 w 7467600"/>
              <a:gd name="connsiteY627" fmla="*/ 1506494 h 6858000"/>
              <a:gd name="connsiteX628" fmla="*/ 302168 w 7467600"/>
              <a:gd name="connsiteY628" fmla="*/ 1274495 h 6858000"/>
              <a:gd name="connsiteX629" fmla="*/ 291466 w 7467600"/>
              <a:gd name="connsiteY629" fmla="*/ 1250369 h 6858000"/>
              <a:gd name="connsiteX630" fmla="*/ 678222 w 7467600"/>
              <a:gd name="connsiteY630" fmla="*/ 1248670 h 6858000"/>
              <a:gd name="connsiteX631" fmla="*/ 775536 w 7467600"/>
              <a:gd name="connsiteY631" fmla="*/ 1388015 h 6858000"/>
              <a:gd name="connsiteX632" fmla="*/ 894529 w 7467600"/>
              <a:gd name="connsiteY632" fmla="*/ 1567739 h 6858000"/>
              <a:gd name="connsiteX633" fmla="*/ 948000 w 7467600"/>
              <a:gd name="connsiteY633" fmla="*/ 1663088 h 6858000"/>
              <a:gd name="connsiteX634" fmla="*/ 1006812 w 7467600"/>
              <a:gd name="connsiteY634" fmla="*/ 1767683 h 6858000"/>
              <a:gd name="connsiteX635" fmla="*/ 1149133 w 7467600"/>
              <a:gd name="connsiteY635" fmla="*/ 1971513 h 6858000"/>
              <a:gd name="connsiteX636" fmla="*/ 1333952 w 7467600"/>
              <a:gd name="connsiteY636" fmla="*/ 2251620 h 6858000"/>
              <a:gd name="connsiteX637" fmla="*/ 1337329 w 7467600"/>
              <a:gd name="connsiteY637" fmla="*/ 2258350 h 6858000"/>
              <a:gd name="connsiteX638" fmla="*/ 1014726 w 7467600"/>
              <a:gd name="connsiteY638" fmla="*/ 1615556 h 6858000"/>
              <a:gd name="connsiteX639" fmla="*/ 678222 w 7467600"/>
              <a:gd name="connsiteY639" fmla="*/ 1248670 h 6858000"/>
              <a:gd name="connsiteX640" fmla="*/ 6691602 w 7467600"/>
              <a:gd name="connsiteY640" fmla="*/ 1140573 h 6858000"/>
              <a:gd name="connsiteX641" fmla="*/ 6571100 w 7467600"/>
              <a:gd name="connsiteY641" fmla="*/ 1183662 h 6858000"/>
              <a:gd name="connsiteX642" fmla="*/ 6241687 w 7467600"/>
              <a:gd name="connsiteY642" fmla="*/ 1257600 h 6858000"/>
              <a:gd name="connsiteX643" fmla="*/ 5693009 w 7467600"/>
              <a:gd name="connsiteY643" fmla="*/ 1478256 h 6858000"/>
              <a:gd name="connsiteX644" fmla="*/ 6548420 w 7467600"/>
              <a:gd name="connsiteY644" fmla="*/ 1214599 h 6858000"/>
              <a:gd name="connsiteX645" fmla="*/ 6605473 w 7467600"/>
              <a:gd name="connsiteY645" fmla="*/ 1184686 h 6858000"/>
              <a:gd name="connsiteX646" fmla="*/ 6691602 w 7467600"/>
              <a:gd name="connsiteY646" fmla="*/ 1140573 h 6858000"/>
              <a:gd name="connsiteX647" fmla="*/ 4002475 w 7467600"/>
              <a:gd name="connsiteY647" fmla="*/ 1037802 h 6858000"/>
              <a:gd name="connsiteX648" fmla="*/ 4000324 w 7467600"/>
              <a:gd name="connsiteY648" fmla="*/ 1039362 h 6858000"/>
              <a:gd name="connsiteX649" fmla="*/ 4002862 w 7467600"/>
              <a:gd name="connsiteY649" fmla="*/ 1042866 h 6858000"/>
              <a:gd name="connsiteX650" fmla="*/ 4002475 w 7467600"/>
              <a:gd name="connsiteY650" fmla="*/ 1037802 h 6858000"/>
              <a:gd name="connsiteX651" fmla="*/ 506322 w 7467600"/>
              <a:gd name="connsiteY651" fmla="*/ 1020997 h 6858000"/>
              <a:gd name="connsiteX652" fmla="*/ 533068 w 7467600"/>
              <a:gd name="connsiteY652" fmla="*/ 1029409 h 6858000"/>
              <a:gd name="connsiteX653" fmla="*/ 1232525 w 7467600"/>
              <a:gd name="connsiteY653" fmla="*/ 1804675 h 6858000"/>
              <a:gd name="connsiteX654" fmla="*/ 1388858 w 7467600"/>
              <a:gd name="connsiteY654" fmla="*/ 2368011 h 6858000"/>
              <a:gd name="connsiteX655" fmla="*/ 1384098 w 7467600"/>
              <a:gd name="connsiteY655" fmla="*/ 2378125 h 6858000"/>
              <a:gd name="connsiteX656" fmla="*/ 1425393 w 7467600"/>
              <a:gd name="connsiteY656" fmla="*/ 2589124 h 6858000"/>
              <a:gd name="connsiteX657" fmla="*/ 1424001 w 7467600"/>
              <a:gd name="connsiteY657" fmla="*/ 2597541 h 6858000"/>
              <a:gd name="connsiteX658" fmla="*/ 2152729 w 7467600"/>
              <a:gd name="connsiteY658" fmla="*/ 2864487 h 6858000"/>
              <a:gd name="connsiteX659" fmla="*/ 2020609 w 7467600"/>
              <a:gd name="connsiteY659" fmla="*/ 2539671 h 6858000"/>
              <a:gd name="connsiteX660" fmla="*/ 2018920 w 7467600"/>
              <a:gd name="connsiteY660" fmla="*/ 2536309 h 6858000"/>
              <a:gd name="connsiteX661" fmla="*/ 1342441 w 7467600"/>
              <a:gd name="connsiteY661" fmla="*/ 1173017 h 6858000"/>
              <a:gd name="connsiteX662" fmla="*/ 1367925 w 7467600"/>
              <a:gd name="connsiteY662" fmla="*/ 1135648 h 6858000"/>
              <a:gd name="connsiteX663" fmla="*/ 1771401 w 7467600"/>
              <a:gd name="connsiteY663" fmla="*/ 1806673 h 6858000"/>
              <a:gd name="connsiteX664" fmla="*/ 1972385 w 7467600"/>
              <a:gd name="connsiteY664" fmla="*/ 2198735 h 6858000"/>
              <a:gd name="connsiteX665" fmla="*/ 2040892 w 7467600"/>
              <a:gd name="connsiteY665" fmla="*/ 2405205 h 6858000"/>
              <a:gd name="connsiteX666" fmla="*/ 2131689 w 7467600"/>
              <a:gd name="connsiteY666" fmla="*/ 1936926 h 6858000"/>
              <a:gd name="connsiteX667" fmla="*/ 2454820 w 7467600"/>
              <a:gd name="connsiteY667" fmla="*/ 1248808 h 6858000"/>
              <a:gd name="connsiteX668" fmla="*/ 2492512 w 7467600"/>
              <a:gd name="connsiteY668" fmla="*/ 1302920 h 6858000"/>
              <a:gd name="connsiteX669" fmla="*/ 2081216 w 7467600"/>
              <a:gd name="connsiteY669" fmla="*/ 2527513 h 6858000"/>
              <a:gd name="connsiteX670" fmla="*/ 2081211 w 7467600"/>
              <a:gd name="connsiteY670" fmla="*/ 2528916 h 6858000"/>
              <a:gd name="connsiteX671" fmla="*/ 2199067 w 7467600"/>
              <a:gd name="connsiteY671" fmla="*/ 2884061 h 6858000"/>
              <a:gd name="connsiteX672" fmla="*/ 3192586 w 7467600"/>
              <a:gd name="connsiteY672" fmla="*/ 3411496 h 6858000"/>
              <a:gd name="connsiteX673" fmla="*/ 3182620 w 7467600"/>
              <a:gd name="connsiteY673" fmla="*/ 3483279 h 6858000"/>
              <a:gd name="connsiteX674" fmla="*/ 2435119 w 7467600"/>
              <a:gd name="connsiteY674" fmla="*/ 3080173 h 6858000"/>
              <a:gd name="connsiteX675" fmla="*/ 2410152 w 7467600"/>
              <a:gd name="connsiteY675" fmla="*/ 3063751 h 6858000"/>
              <a:gd name="connsiteX676" fmla="*/ 2408099 w 7467600"/>
              <a:gd name="connsiteY676" fmla="*/ 3064403 h 6858000"/>
              <a:gd name="connsiteX677" fmla="*/ 2407218 w 7467600"/>
              <a:gd name="connsiteY677" fmla="*/ 3070324 h 6858000"/>
              <a:gd name="connsiteX678" fmla="*/ 2380138 w 7467600"/>
              <a:gd name="connsiteY678" fmla="*/ 3099341 h 6858000"/>
              <a:gd name="connsiteX679" fmla="*/ 1765923 w 7467600"/>
              <a:gd name="connsiteY679" fmla="*/ 3581043 h 6858000"/>
              <a:gd name="connsiteX680" fmla="*/ 1702258 w 7467600"/>
              <a:gd name="connsiteY680" fmla="*/ 3612286 h 6858000"/>
              <a:gd name="connsiteX681" fmla="*/ 1538370 w 7467600"/>
              <a:gd name="connsiteY681" fmla="*/ 3811804 h 6858000"/>
              <a:gd name="connsiteX682" fmla="*/ 542867 w 7467600"/>
              <a:gd name="connsiteY682" fmla="*/ 4944092 h 6858000"/>
              <a:gd name="connsiteX683" fmla="*/ 515800 w 7467600"/>
              <a:gd name="connsiteY683" fmla="*/ 4862180 h 6858000"/>
              <a:gd name="connsiteX684" fmla="*/ 909145 w 7467600"/>
              <a:gd name="connsiteY684" fmla="*/ 4199225 h 6858000"/>
              <a:gd name="connsiteX685" fmla="*/ 1214067 w 7467600"/>
              <a:gd name="connsiteY685" fmla="*/ 3908561 h 6858000"/>
              <a:gd name="connsiteX686" fmla="*/ 640967 w 7467600"/>
              <a:gd name="connsiteY686" fmla="*/ 4105601 h 6858000"/>
              <a:gd name="connsiteX687" fmla="*/ 112563 w 7467600"/>
              <a:gd name="connsiteY687" fmla="*/ 4396952 h 6858000"/>
              <a:gd name="connsiteX688" fmla="*/ 0 w 7467600"/>
              <a:gd name="connsiteY688" fmla="*/ 4466006 h 6858000"/>
              <a:gd name="connsiteX689" fmla="*/ 0 w 7467600"/>
              <a:gd name="connsiteY689" fmla="*/ 4233763 h 6858000"/>
              <a:gd name="connsiteX690" fmla="*/ 36881 w 7467600"/>
              <a:gd name="connsiteY690" fmla="*/ 4200118 h 6858000"/>
              <a:gd name="connsiteX691" fmla="*/ 910534 w 7467600"/>
              <a:gd name="connsiteY691" fmla="*/ 3629753 h 6858000"/>
              <a:gd name="connsiteX692" fmla="*/ 1578717 w 7467600"/>
              <a:gd name="connsiteY692" fmla="*/ 3575982 h 6858000"/>
              <a:gd name="connsiteX693" fmla="*/ 2338780 w 7467600"/>
              <a:gd name="connsiteY693" fmla="*/ 3033725 h 6858000"/>
              <a:gd name="connsiteX694" fmla="*/ 1807991 w 7467600"/>
              <a:gd name="connsiteY694" fmla="*/ 2807184 h 6858000"/>
              <a:gd name="connsiteX695" fmla="*/ 1416358 w 7467600"/>
              <a:gd name="connsiteY695" fmla="*/ 3112571 h 6858000"/>
              <a:gd name="connsiteX696" fmla="*/ 939066 w 7467600"/>
              <a:gd name="connsiteY696" fmla="*/ 3378798 h 6858000"/>
              <a:gd name="connsiteX697" fmla="*/ 115099 w 7467600"/>
              <a:gd name="connsiteY697" fmla="*/ 3607650 h 6858000"/>
              <a:gd name="connsiteX698" fmla="*/ 97284 w 7467600"/>
              <a:gd name="connsiteY698" fmla="*/ 3520393 h 6858000"/>
              <a:gd name="connsiteX699" fmla="*/ 922050 w 7467600"/>
              <a:gd name="connsiteY699" fmla="*/ 3074867 h 6858000"/>
              <a:gd name="connsiteX700" fmla="*/ 1405265 w 7467600"/>
              <a:gd name="connsiteY700" fmla="*/ 3016319 h 6858000"/>
              <a:gd name="connsiteX701" fmla="*/ 1407512 w 7467600"/>
              <a:gd name="connsiteY701" fmla="*/ 3018001 h 6858000"/>
              <a:gd name="connsiteX702" fmla="*/ 1726266 w 7467600"/>
              <a:gd name="connsiteY702" fmla="*/ 2777274 h 6858000"/>
              <a:gd name="connsiteX703" fmla="*/ 625390 w 7467600"/>
              <a:gd name="connsiteY703" fmla="*/ 2514541 h 6858000"/>
              <a:gd name="connsiteX704" fmla="*/ 619799 w 7467600"/>
              <a:gd name="connsiteY704" fmla="*/ 2527180 h 6858000"/>
              <a:gd name="connsiteX705" fmla="*/ 310030 w 7467600"/>
              <a:gd name="connsiteY705" fmla="*/ 2771818 h 6858000"/>
              <a:gd name="connsiteX706" fmla="*/ 173877 w 7467600"/>
              <a:gd name="connsiteY706" fmla="*/ 2937056 h 6858000"/>
              <a:gd name="connsiteX707" fmla="*/ 77889 w 7467600"/>
              <a:gd name="connsiteY707" fmla="*/ 3138440 h 6858000"/>
              <a:gd name="connsiteX708" fmla="*/ 0 w 7467600"/>
              <a:gd name="connsiteY708" fmla="*/ 3271395 h 6858000"/>
              <a:gd name="connsiteX709" fmla="*/ 0 w 7467600"/>
              <a:gd name="connsiteY709" fmla="*/ 3153002 h 6858000"/>
              <a:gd name="connsiteX710" fmla="*/ 2386 w 7467600"/>
              <a:gd name="connsiteY710" fmla="*/ 3149203 h 6858000"/>
              <a:gd name="connsiteX711" fmla="*/ 89753 w 7467600"/>
              <a:gd name="connsiteY711" fmla="*/ 2987702 h 6858000"/>
              <a:gd name="connsiteX712" fmla="*/ 76869 w 7467600"/>
              <a:gd name="connsiteY712" fmla="*/ 3005404 h 6858000"/>
              <a:gd name="connsiteX713" fmla="*/ 32049 w 7467600"/>
              <a:gd name="connsiteY713" fmla="*/ 3065814 h 6858000"/>
              <a:gd name="connsiteX714" fmla="*/ 0 w 7467600"/>
              <a:gd name="connsiteY714" fmla="*/ 3108744 h 6858000"/>
              <a:gd name="connsiteX715" fmla="*/ 0 w 7467600"/>
              <a:gd name="connsiteY715" fmla="*/ 3058059 h 6858000"/>
              <a:gd name="connsiteX716" fmla="*/ 7610 w 7467600"/>
              <a:gd name="connsiteY716" fmla="*/ 3047889 h 6858000"/>
              <a:gd name="connsiteX717" fmla="*/ 52419 w 7467600"/>
              <a:gd name="connsiteY717" fmla="*/ 2987479 h 6858000"/>
              <a:gd name="connsiteX718" fmla="*/ 59142 w 7467600"/>
              <a:gd name="connsiteY718" fmla="*/ 2978488 h 6858000"/>
              <a:gd name="connsiteX719" fmla="*/ 0 w 7467600"/>
              <a:gd name="connsiteY719" fmla="*/ 3015334 h 6858000"/>
              <a:gd name="connsiteX720" fmla="*/ 0 w 7467600"/>
              <a:gd name="connsiteY720" fmla="*/ 2914286 h 6858000"/>
              <a:gd name="connsiteX721" fmla="*/ 36383 w 7467600"/>
              <a:gd name="connsiteY721" fmla="*/ 2901128 h 6858000"/>
              <a:gd name="connsiteX722" fmla="*/ 156329 w 7467600"/>
              <a:gd name="connsiteY722" fmla="*/ 2840533 h 6858000"/>
              <a:gd name="connsiteX723" fmla="*/ 358355 w 7467600"/>
              <a:gd name="connsiteY723" fmla="*/ 2620471 h 6858000"/>
              <a:gd name="connsiteX724" fmla="*/ 510577 w 7467600"/>
              <a:gd name="connsiteY724" fmla="*/ 2501244 h 6858000"/>
              <a:gd name="connsiteX725" fmla="*/ 211967 w 7467600"/>
              <a:gd name="connsiteY725" fmla="*/ 2479171 h 6858000"/>
              <a:gd name="connsiteX726" fmla="*/ 0 w 7467600"/>
              <a:gd name="connsiteY726" fmla="*/ 2476398 h 6858000"/>
              <a:gd name="connsiteX727" fmla="*/ 0 w 7467600"/>
              <a:gd name="connsiteY727" fmla="*/ 2389189 h 6858000"/>
              <a:gd name="connsiteX728" fmla="*/ 103062 w 7467600"/>
              <a:gd name="connsiteY728" fmla="*/ 2389518 h 6858000"/>
              <a:gd name="connsiteX729" fmla="*/ 510734 w 7467600"/>
              <a:gd name="connsiteY729" fmla="*/ 2416201 h 6858000"/>
              <a:gd name="connsiteX730" fmla="*/ 279257 w 7467600"/>
              <a:gd name="connsiteY730" fmla="*/ 2092102 h 6858000"/>
              <a:gd name="connsiteX731" fmla="*/ 65265 w 7467600"/>
              <a:gd name="connsiteY731" fmla="*/ 2006049 h 6858000"/>
              <a:gd name="connsiteX732" fmla="*/ 0 w 7467600"/>
              <a:gd name="connsiteY732" fmla="*/ 1982532 h 6858000"/>
              <a:gd name="connsiteX733" fmla="*/ 0 w 7467600"/>
              <a:gd name="connsiteY733" fmla="*/ 1912789 h 6858000"/>
              <a:gd name="connsiteX734" fmla="*/ 97460 w 7467600"/>
              <a:gd name="connsiteY734" fmla="*/ 1953725 h 6858000"/>
              <a:gd name="connsiteX735" fmla="*/ 221272 w 7467600"/>
              <a:gd name="connsiteY735" fmla="*/ 1980766 h 6858000"/>
              <a:gd name="connsiteX736" fmla="*/ 116765 w 7467600"/>
              <a:gd name="connsiteY736" fmla="*/ 1911033 h 6858000"/>
              <a:gd name="connsiteX737" fmla="*/ 16405 w 7467600"/>
              <a:gd name="connsiteY737" fmla="*/ 1803412 h 6858000"/>
              <a:gd name="connsiteX738" fmla="*/ 0 w 7467600"/>
              <a:gd name="connsiteY738" fmla="*/ 1784777 h 6858000"/>
              <a:gd name="connsiteX739" fmla="*/ 0 w 7467600"/>
              <a:gd name="connsiteY739" fmla="*/ 1740082 h 6858000"/>
              <a:gd name="connsiteX740" fmla="*/ 39394 w 7467600"/>
              <a:gd name="connsiteY740" fmla="*/ 1784856 h 6858000"/>
              <a:gd name="connsiteX741" fmla="*/ 135813 w 7467600"/>
              <a:gd name="connsiteY741" fmla="*/ 1888838 h 6858000"/>
              <a:gd name="connsiteX742" fmla="*/ 242575 w 7467600"/>
              <a:gd name="connsiteY742" fmla="*/ 1958841 h 6858000"/>
              <a:gd name="connsiteX743" fmla="*/ 82197 w 7467600"/>
              <a:gd name="connsiteY743" fmla="*/ 1754826 h 6858000"/>
              <a:gd name="connsiteX744" fmla="*/ 0 w 7467600"/>
              <a:gd name="connsiteY744" fmla="*/ 1679650 h 6858000"/>
              <a:gd name="connsiteX745" fmla="*/ 0 w 7467600"/>
              <a:gd name="connsiteY745" fmla="*/ 1602463 h 6858000"/>
              <a:gd name="connsiteX746" fmla="*/ 84689 w 7467600"/>
              <a:gd name="connsiteY746" fmla="*/ 1677442 h 6858000"/>
              <a:gd name="connsiteX747" fmla="*/ 298437 w 7467600"/>
              <a:gd name="connsiteY747" fmla="*/ 1968019 h 6858000"/>
              <a:gd name="connsiteX748" fmla="*/ 227269 w 7467600"/>
              <a:gd name="connsiteY748" fmla="*/ 1114064 h 6858000"/>
              <a:gd name="connsiteX749" fmla="*/ 248003 w 7467600"/>
              <a:gd name="connsiteY749" fmla="*/ 1089613 h 6858000"/>
              <a:gd name="connsiteX750" fmla="*/ 427020 w 7467600"/>
              <a:gd name="connsiteY750" fmla="*/ 1619803 h 6858000"/>
              <a:gd name="connsiteX751" fmla="*/ 340345 w 7467600"/>
              <a:gd name="connsiteY751" fmla="*/ 2027739 h 6858000"/>
              <a:gd name="connsiteX752" fmla="*/ 360865 w 7467600"/>
              <a:gd name="connsiteY752" fmla="*/ 2044827 h 6858000"/>
              <a:gd name="connsiteX753" fmla="*/ 560414 w 7467600"/>
              <a:gd name="connsiteY753" fmla="*/ 2421457 h 6858000"/>
              <a:gd name="connsiteX754" fmla="*/ 1359703 w 7467600"/>
              <a:gd name="connsiteY754" fmla="*/ 2578554 h 6858000"/>
              <a:gd name="connsiteX755" fmla="*/ 1359422 w 7467600"/>
              <a:gd name="connsiteY755" fmla="*/ 2577994 h 6858000"/>
              <a:gd name="connsiteX756" fmla="*/ 828701 w 7467600"/>
              <a:gd name="connsiteY756" fmla="*/ 1839520 h 6858000"/>
              <a:gd name="connsiteX757" fmla="*/ 494427 w 7467600"/>
              <a:gd name="connsiteY757" fmla="*/ 1092333 h 6858000"/>
              <a:gd name="connsiteX758" fmla="*/ 506322 w 7467600"/>
              <a:gd name="connsiteY758" fmla="*/ 1020997 h 6858000"/>
              <a:gd name="connsiteX759" fmla="*/ 4570198 w 7467600"/>
              <a:gd name="connsiteY759" fmla="*/ 978081 h 6858000"/>
              <a:gd name="connsiteX760" fmla="*/ 4523691 w 7467600"/>
              <a:gd name="connsiteY760" fmla="*/ 1127776 h 6858000"/>
              <a:gd name="connsiteX761" fmla="*/ 4509875 w 7467600"/>
              <a:gd name="connsiteY761" fmla="*/ 1167552 h 6858000"/>
              <a:gd name="connsiteX762" fmla="*/ 4478168 w 7467600"/>
              <a:gd name="connsiteY762" fmla="*/ 1260735 h 6858000"/>
              <a:gd name="connsiteX763" fmla="*/ 4409309 w 7467600"/>
              <a:gd name="connsiteY763" fmla="*/ 1666996 h 6858000"/>
              <a:gd name="connsiteX764" fmla="*/ 4370031 w 7467600"/>
              <a:gd name="connsiteY764" fmla="*/ 1955666 h 6858000"/>
              <a:gd name="connsiteX765" fmla="*/ 4570198 w 7467600"/>
              <a:gd name="connsiteY765" fmla="*/ 978081 h 6858000"/>
              <a:gd name="connsiteX766" fmla="*/ 4557898 w 7467600"/>
              <a:gd name="connsiteY766" fmla="*/ 900011 h 6858000"/>
              <a:gd name="connsiteX767" fmla="*/ 4344840 w 7467600"/>
              <a:gd name="connsiteY767" fmla="*/ 1922038 h 6858000"/>
              <a:gd name="connsiteX768" fmla="*/ 4378710 w 7467600"/>
              <a:gd name="connsiteY768" fmla="*/ 1665516 h 6858000"/>
              <a:gd name="connsiteX769" fmla="*/ 4448798 w 7467600"/>
              <a:gd name="connsiteY769" fmla="*/ 1253024 h 6858000"/>
              <a:gd name="connsiteX770" fmla="*/ 4480315 w 7467600"/>
              <a:gd name="connsiteY770" fmla="*/ 1158454 h 6858000"/>
              <a:gd name="connsiteX771" fmla="*/ 4494133 w 7467600"/>
              <a:gd name="connsiteY771" fmla="*/ 1118676 h 6858000"/>
              <a:gd name="connsiteX772" fmla="*/ 4557898 w 7467600"/>
              <a:gd name="connsiteY772" fmla="*/ 900011 h 6858000"/>
              <a:gd name="connsiteX773" fmla="*/ 5870151 w 7467600"/>
              <a:gd name="connsiteY773" fmla="*/ 898890 h 6858000"/>
              <a:gd name="connsiteX774" fmla="*/ 5861335 w 7467600"/>
              <a:gd name="connsiteY774" fmla="*/ 899177 h 6858000"/>
              <a:gd name="connsiteX775" fmla="*/ 5843702 w 7467600"/>
              <a:gd name="connsiteY775" fmla="*/ 899748 h 6858000"/>
              <a:gd name="connsiteX776" fmla="*/ 5651107 w 7467600"/>
              <a:gd name="connsiteY776" fmla="*/ 920306 h 6858000"/>
              <a:gd name="connsiteX777" fmla="*/ 5459407 w 7467600"/>
              <a:gd name="connsiteY777" fmla="*/ 940975 h 6858000"/>
              <a:gd name="connsiteX778" fmla="*/ 5374846 w 7467600"/>
              <a:gd name="connsiteY778" fmla="*/ 941988 h 6858000"/>
              <a:gd name="connsiteX779" fmla="*/ 5256105 w 7467600"/>
              <a:gd name="connsiteY779" fmla="*/ 945632 h 6858000"/>
              <a:gd name="connsiteX780" fmla="*/ 5107071 w 7467600"/>
              <a:gd name="connsiteY780" fmla="*/ 969720 h 6858000"/>
              <a:gd name="connsiteX781" fmla="*/ 4998681 w 7467600"/>
              <a:gd name="connsiteY781" fmla="*/ 988771 h 6858000"/>
              <a:gd name="connsiteX782" fmla="*/ 5870151 w 7467600"/>
              <a:gd name="connsiteY782" fmla="*/ 898890 h 6858000"/>
              <a:gd name="connsiteX783" fmla="*/ 5504425 w 7467600"/>
              <a:gd name="connsiteY783" fmla="*/ 848067 h 6858000"/>
              <a:gd name="connsiteX784" fmla="*/ 4968849 w 7467600"/>
              <a:gd name="connsiteY784" fmla="*/ 962318 h 6858000"/>
              <a:gd name="connsiteX785" fmla="*/ 5104039 w 7467600"/>
              <a:gd name="connsiteY785" fmla="*/ 940634 h 6858000"/>
              <a:gd name="connsiteX786" fmla="*/ 5256311 w 7467600"/>
              <a:gd name="connsiteY786" fmla="*/ 916490 h 6858000"/>
              <a:gd name="connsiteX787" fmla="*/ 5377381 w 7467600"/>
              <a:gd name="connsiteY787" fmla="*/ 912671 h 6858000"/>
              <a:gd name="connsiteX788" fmla="*/ 5460148 w 7467600"/>
              <a:gd name="connsiteY788" fmla="*/ 911442 h 6858000"/>
              <a:gd name="connsiteX789" fmla="*/ 5648971 w 7467600"/>
              <a:gd name="connsiteY789" fmla="*/ 891331 h 6858000"/>
              <a:gd name="connsiteX790" fmla="*/ 5844807 w 7467600"/>
              <a:gd name="connsiteY790" fmla="*/ 870718 h 6858000"/>
              <a:gd name="connsiteX791" fmla="*/ 5862975 w 7467600"/>
              <a:gd name="connsiteY791" fmla="*/ 869756 h 6858000"/>
              <a:gd name="connsiteX792" fmla="*/ 5920887 w 7467600"/>
              <a:gd name="connsiteY792" fmla="*/ 865929 h 6858000"/>
              <a:gd name="connsiteX793" fmla="*/ 5504425 w 7467600"/>
              <a:gd name="connsiteY793" fmla="*/ 848067 h 6858000"/>
              <a:gd name="connsiteX794" fmla="*/ 3607114 w 7467600"/>
              <a:gd name="connsiteY794" fmla="*/ 467441 h 6858000"/>
              <a:gd name="connsiteX795" fmla="*/ 3296242 w 7467600"/>
              <a:gd name="connsiteY795" fmla="*/ 807991 h 6858000"/>
              <a:gd name="connsiteX796" fmla="*/ 3174674 w 7467600"/>
              <a:gd name="connsiteY796" fmla="*/ 919759 h 6858000"/>
              <a:gd name="connsiteX797" fmla="*/ 3042978 w 7467600"/>
              <a:gd name="connsiteY797" fmla="*/ 1054894 h 6858000"/>
              <a:gd name="connsiteX798" fmla="*/ 2968914 w 7467600"/>
              <a:gd name="connsiteY798" fmla="*/ 1133756 h 6858000"/>
              <a:gd name="connsiteX799" fmla="*/ 3103823 w 7467600"/>
              <a:gd name="connsiteY799" fmla="*/ 1026814 h 6858000"/>
              <a:gd name="connsiteX800" fmla="*/ 3607114 w 7467600"/>
              <a:gd name="connsiteY800" fmla="*/ 467441 h 6858000"/>
              <a:gd name="connsiteX801" fmla="*/ 3744487 w 7467600"/>
              <a:gd name="connsiteY801" fmla="*/ 383136 h 6858000"/>
              <a:gd name="connsiteX802" fmla="*/ 3970213 w 7467600"/>
              <a:gd name="connsiteY802" fmla="*/ 995559 h 6858000"/>
              <a:gd name="connsiteX803" fmla="*/ 3744487 w 7467600"/>
              <a:gd name="connsiteY803" fmla="*/ 383136 h 6858000"/>
              <a:gd name="connsiteX804" fmla="*/ 3624562 w 7467600"/>
              <a:gd name="connsiteY804" fmla="*/ 367041 h 6858000"/>
              <a:gd name="connsiteX805" fmla="*/ 3489712 w 7467600"/>
              <a:gd name="connsiteY805" fmla="*/ 485386 h 6858000"/>
              <a:gd name="connsiteX806" fmla="*/ 3182994 w 7467600"/>
              <a:gd name="connsiteY806" fmla="*/ 828265 h 6858000"/>
              <a:gd name="connsiteX807" fmla="*/ 2892114 w 7467600"/>
              <a:gd name="connsiteY807" fmla="*/ 1172635 h 6858000"/>
              <a:gd name="connsiteX808" fmla="*/ 3021459 w 7467600"/>
              <a:gd name="connsiteY808" fmla="*/ 1035385 h 6858000"/>
              <a:gd name="connsiteX809" fmla="*/ 3153873 w 7467600"/>
              <a:gd name="connsiteY809" fmla="*/ 898971 h 6858000"/>
              <a:gd name="connsiteX810" fmla="*/ 3276511 w 7467600"/>
              <a:gd name="connsiteY810" fmla="*/ 786423 h 6858000"/>
              <a:gd name="connsiteX811" fmla="*/ 3584154 w 7467600"/>
              <a:gd name="connsiteY811" fmla="*/ 448218 h 6858000"/>
              <a:gd name="connsiteX812" fmla="*/ 3624562 w 7467600"/>
              <a:gd name="connsiteY812" fmla="*/ 367041 h 6858000"/>
              <a:gd name="connsiteX813" fmla="*/ 3766672 w 7467600"/>
              <a:gd name="connsiteY813" fmla="*/ 359429 h 6858000"/>
              <a:gd name="connsiteX814" fmla="*/ 3996338 w 7467600"/>
              <a:gd name="connsiteY814" fmla="*/ 968237 h 6858000"/>
              <a:gd name="connsiteX815" fmla="*/ 3766672 w 7467600"/>
              <a:gd name="connsiteY815" fmla="*/ 359429 h 6858000"/>
              <a:gd name="connsiteX816" fmla="*/ 5805386 w 7467600"/>
              <a:gd name="connsiteY816" fmla="*/ 239240 h 6858000"/>
              <a:gd name="connsiteX817" fmla="*/ 5736947 w 7467600"/>
              <a:gd name="connsiteY817" fmla="*/ 261367 h 6858000"/>
              <a:gd name="connsiteX818" fmla="*/ 5427012 w 7467600"/>
              <a:gd name="connsiteY818" fmla="*/ 311272 h 6858000"/>
              <a:gd name="connsiteX819" fmla="*/ 5147818 w 7467600"/>
              <a:gd name="connsiteY819" fmla="*/ 322112 h 6858000"/>
              <a:gd name="connsiteX820" fmla="*/ 5060854 w 7467600"/>
              <a:gd name="connsiteY820" fmla="*/ 311882 h 6858000"/>
              <a:gd name="connsiteX821" fmla="*/ 4945989 w 7467600"/>
              <a:gd name="connsiteY821" fmla="*/ 300516 h 6858000"/>
              <a:gd name="connsiteX822" fmla="*/ 5410479 w 7467600"/>
              <a:gd name="connsiteY822" fmla="*/ 348434 h 6858000"/>
              <a:gd name="connsiteX823" fmla="*/ 5805386 w 7467600"/>
              <a:gd name="connsiteY823" fmla="*/ 239240 h 6858000"/>
              <a:gd name="connsiteX824" fmla="*/ 5905192 w 7467600"/>
              <a:gd name="connsiteY824" fmla="*/ 163079 h 6858000"/>
              <a:gd name="connsiteX825" fmla="*/ 5865655 w 7467600"/>
              <a:gd name="connsiteY825" fmla="*/ 171901 h 6858000"/>
              <a:gd name="connsiteX826" fmla="*/ 5259740 w 7467600"/>
              <a:gd name="connsiteY826" fmla="*/ 257013 h 6858000"/>
              <a:gd name="connsiteX827" fmla="*/ 5208466 w 7467600"/>
              <a:gd name="connsiteY827" fmla="*/ 257550 h 6858000"/>
              <a:gd name="connsiteX828" fmla="*/ 4980204 w 7467600"/>
              <a:gd name="connsiteY828" fmla="*/ 271903 h 6858000"/>
              <a:gd name="connsiteX829" fmla="*/ 5068068 w 7467600"/>
              <a:gd name="connsiteY829" fmla="*/ 282244 h 6858000"/>
              <a:gd name="connsiteX830" fmla="*/ 5153231 w 7467600"/>
              <a:gd name="connsiteY830" fmla="*/ 292240 h 6858000"/>
              <a:gd name="connsiteX831" fmla="*/ 5426491 w 7467600"/>
              <a:gd name="connsiteY831" fmla="*/ 281128 h 6858000"/>
              <a:gd name="connsiteX832" fmla="*/ 5731212 w 7467600"/>
              <a:gd name="connsiteY832" fmla="*/ 231951 h 6858000"/>
              <a:gd name="connsiteX833" fmla="*/ 5905192 w 7467600"/>
              <a:gd name="connsiteY833" fmla="*/ 163079 h 6858000"/>
              <a:gd name="connsiteX834" fmla="*/ 5944437 w 7467600"/>
              <a:gd name="connsiteY834" fmla="*/ 113829 h 6858000"/>
              <a:gd name="connsiteX835" fmla="*/ 5825032 w 7467600"/>
              <a:gd name="connsiteY835" fmla="*/ 146405 h 6858000"/>
              <a:gd name="connsiteX836" fmla="*/ 4955599 w 7467600"/>
              <a:gd name="connsiteY836" fmla="*/ 247008 h 6858000"/>
              <a:gd name="connsiteX837" fmla="*/ 5210104 w 7467600"/>
              <a:gd name="connsiteY837" fmla="*/ 228123 h 6858000"/>
              <a:gd name="connsiteX838" fmla="*/ 5261015 w 7467600"/>
              <a:gd name="connsiteY838" fmla="*/ 227087 h 6858000"/>
              <a:gd name="connsiteX839" fmla="*/ 5861181 w 7467600"/>
              <a:gd name="connsiteY839" fmla="*/ 143093 h 6858000"/>
              <a:gd name="connsiteX840" fmla="*/ 5961252 w 7467600"/>
              <a:gd name="connsiteY840" fmla="*/ 114820 h 6858000"/>
              <a:gd name="connsiteX841" fmla="*/ 5944437 w 7467600"/>
              <a:gd name="connsiteY841" fmla="*/ 113829 h 6858000"/>
              <a:gd name="connsiteX842" fmla="*/ 3882765 w 7467600"/>
              <a:gd name="connsiteY842" fmla="*/ 0 h 6858000"/>
              <a:gd name="connsiteX843" fmla="*/ 3995099 w 7467600"/>
              <a:gd name="connsiteY843" fmla="*/ 0 h 6858000"/>
              <a:gd name="connsiteX844" fmla="*/ 4163818 w 7467600"/>
              <a:gd name="connsiteY844" fmla="*/ 234104 h 6858000"/>
              <a:gd name="connsiteX845" fmla="*/ 4172099 w 7467600"/>
              <a:gd name="connsiteY845" fmla="*/ 234207 h 6858000"/>
              <a:gd name="connsiteX846" fmla="*/ 4784282 w 7467600"/>
              <a:gd name="connsiteY846" fmla="*/ 276561 h 6858000"/>
              <a:gd name="connsiteX847" fmla="*/ 4801687 w 7467600"/>
              <a:gd name="connsiteY847" fmla="*/ 267764 h 6858000"/>
              <a:gd name="connsiteX848" fmla="*/ 6082788 w 7467600"/>
              <a:gd name="connsiteY848" fmla="*/ 64119 h 6858000"/>
              <a:gd name="connsiteX849" fmla="*/ 6099442 w 7467600"/>
              <a:gd name="connsiteY849" fmla="*/ 82568 h 6858000"/>
              <a:gd name="connsiteX850" fmla="*/ 4804137 w 7467600"/>
              <a:gd name="connsiteY850" fmla="*/ 320931 h 6858000"/>
              <a:gd name="connsiteX851" fmla="*/ 4227047 w 7467600"/>
              <a:gd name="connsiteY851" fmla="*/ 313415 h 6858000"/>
              <a:gd name="connsiteX852" fmla="*/ 4346041 w 7467600"/>
              <a:gd name="connsiteY852" fmla="*/ 456086 h 6858000"/>
              <a:gd name="connsiteX853" fmla="*/ 4870967 w 7467600"/>
              <a:gd name="connsiteY853" fmla="*/ 963061 h 6858000"/>
              <a:gd name="connsiteX854" fmla="*/ 4889647 w 7467600"/>
              <a:gd name="connsiteY854" fmla="*/ 957147 h 6858000"/>
              <a:gd name="connsiteX855" fmla="*/ 5422504 w 7467600"/>
              <a:gd name="connsiteY855" fmla="*/ 805191 h 6858000"/>
              <a:gd name="connsiteX856" fmla="*/ 6087656 w 7467600"/>
              <a:gd name="connsiteY856" fmla="*/ 826703 h 6858000"/>
              <a:gd name="connsiteX857" fmla="*/ 6058717 w 7467600"/>
              <a:gd name="connsiteY857" fmla="*/ 865992 h 6858000"/>
              <a:gd name="connsiteX858" fmla="*/ 4974153 w 7467600"/>
              <a:gd name="connsiteY858" fmla="*/ 1045456 h 6858000"/>
              <a:gd name="connsiteX859" fmla="*/ 5627835 w 7467600"/>
              <a:gd name="connsiteY859" fmla="*/ 1472077 h 6858000"/>
              <a:gd name="connsiteX860" fmla="*/ 5629817 w 7467600"/>
              <a:gd name="connsiteY860" fmla="*/ 1471412 h 6858000"/>
              <a:gd name="connsiteX861" fmla="*/ 5634124 w 7467600"/>
              <a:gd name="connsiteY861" fmla="*/ 1470572 h 6858000"/>
              <a:gd name="connsiteX862" fmla="*/ 5755832 w 7467600"/>
              <a:gd name="connsiteY862" fmla="*/ 1383886 h 6858000"/>
              <a:gd name="connsiteX863" fmla="*/ 6014186 w 7467600"/>
              <a:gd name="connsiteY863" fmla="*/ 1279799 h 6858000"/>
              <a:gd name="connsiteX864" fmla="*/ 6901619 w 7467600"/>
              <a:gd name="connsiteY864" fmla="*/ 1047874 h 6858000"/>
              <a:gd name="connsiteX865" fmla="*/ 6931566 w 7467600"/>
              <a:gd name="connsiteY865" fmla="*/ 1062034 h 6858000"/>
              <a:gd name="connsiteX866" fmla="*/ 5790982 w 7467600"/>
              <a:gd name="connsiteY866" fmla="*/ 1561380 h 6858000"/>
              <a:gd name="connsiteX867" fmla="*/ 6188971 w 7467600"/>
              <a:gd name="connsiteY867" fmla="*/ 1755168 h 6858000"/>
              <a:gd name="connsiteX868" fmla="*/ 6202446 w 7467600"/>
              <a:gd name="connsiteY868" fmla="*/ 1752268 h 6858000"/>
              <a:gd name="connsiteX869" fmla="*/ 7179560 w 7467600"/>
              <a:gd name="connsiteY869" fmla="*/ 1467551 h 6858000"/>
              <a:gd name="connsiteX870" fmla="*/ 7158730 w 7467600"/>
              <a:gd name="connsiteY870" fmla="*/ 1507835 h 6858000"/>
              <a:gd name="connsiteX871" fmla="*/ 6326959 w 7467600"/>
              <a:gd name="connsiteY871" fmla="*/ 1817686 h 6858000"/>
              <a:gd name="connsiteX872" fmla="*/ 6537433 w 7467600"/>
              <a:gd name="connsiteY872" fmla="*/ 1907790 h 6858000"/>
              <a:gd name="connsiteX873" fmla="*/ 6550221 w 7467600"/>
              <a:gd name="connsiteY873" fmla="*/ 1910729 h 6858000"/>
              <a:gd name="connsiteX874" fmla="*/ 6964438 w 7467600"/>
              <a:gd name="connsiteY874" fmla="*/ 2209505 h 6858000"/>
              <a:gd name="connsiteX875" fmla="*/ 7367862 w 7467600"/>
              <a:gd name="connsiteY875" fmla="*/ 2806833 h 6858000"/>
              <a:gd name="connsiteX876" fmla="*/ 7364329 w 7467600"/>
              <a:gd name="connsiteY876" fmla="*/ 2826907 h 6858000"/>
              <a:gd name="connsiteX877" fmla="*/ 7290545 w 7467600"/>
              <a:gd name="connsiteY877" fmla="*/ 2850663 h 6858000"/>
              <a:gd name="connsiteX878" fmla="*/ 6472036 w 7467600"/>
              <a:gd name="connsiteY878" fmla="*/ 1959003 h 6858000"/>
              <a:gd name="connsiteX879" fmla="*/ 5792897 w 7467600"/>
              <a:gd name="connsiteY879" fmla="*/ 1647747 h 6858000"/>
              <a:gd name="connsiteX880" fmla="*/ 5842751 w 7467600"/>
              <a:gd name="connsiteY880" fmla="*/ 1816112 h 6858000"/>
              <a:gd name="connsiteX881" fmla="*/ 5847424 w 7467600"/>
              <a:gd name="connsiteY881" fmla="*/ 1815776 h 6858000"/>
              <a:gd name="connsiteX882" fmla="*/ 6399821 w 7467600"/>
              <a:gd name="connsiteY882" fmla="*/ 2344799 h 6858000"/>
              <a:gd name="connsiteX883" fmla="*/ 6323232 w 7467600"/>
              <a:gd name="connsiteY883" fmla="*/ 2389634 h 6858000"/>
              <a:gd name="connsiteX884" fmla="*/ 5942958 w 7467600"/>
              <a:gd name="connsiteY884" fmla="*/ 2077708 h 6858000"/>
              <a:gd name="connsiteX885" fmla="*/ 5921559 w 7467600"/>
              <a:gd name="connsiteY885" fmla="*/ 2378596 h 6858000"/>
              <a:gd name="connsiteX886" fmla="*/ 5817651 w 7467600"/>
              <a:gd name="connsiteY886" fmla="*/ 3023919 h 6858000"/>
              <a:gd name="connsiteX887" fmla="*/ 5729634 w 7467600"/>
              <a:gd name="connsiteY887" fmla="*/ 3051849 h 6858000"/>
              <a:gd name="connsiteX888" fmla="*/ 5611018 w 7467600"/>
              <a:gd name="connsiteY888" fmla="*/ 2316769 h 6858000"/>
              <a:gd name="connsiteX889" fmla="*/ 5687608 w 7467600"/>
              <a:gd name="connsiteY889" fmla="*/ 2039972 h 6858000"/>
              <a:gd name="connsiteX890" fmla="*/ 5657554 w 7467600"/>
              <a:gd name="connsiteY890" fmla="*/ 1576445 h 6858000"/>
              <a:gd name="connsiteX891" fmla="*/ 5150475 w 7467600"/>
              <a:gd name="connsiteY891" fmla="*/ 1274012 h 6858000"/>
              <a:gd name="connsiteX892" fmla="*/ 5349142 w 7467600"/>
              <a:gd name="connsiteY892" fmla="*/ 2204405 h 6858000"/>
              <a:gd name="connsiteX893" fmla="*/ 5262214 w 7467600"/>
              <a:gd name="connsiteY893" fmla="*/ 2233836 h 6858000"/>
              <a:gd name="connsiteX894" fmla="*/ 4981539 w 7467600"/>
              <a:gd name="connsiteY894" fmla="*/ 1542201 h 6858000"/>
              <a:gd name="connsiteX895" fmla="*/ 4958461 w 7467600"/>
              <a:gd name="connsiteY895" fmla="*/ 1136957 h 6858000"/>
              <a:gd name="connsiteX896" fmla="*/ 4655015 w 7467600"/>
              <a:gd name="connsiteY896" fmla="*/ 891426 h 6858000"/>
              <a:gd name="connsiteX897" fmla="*/ 4348002 w 7467600"/>
              <a:gd name="connsiteY897" fmla="*/ 2205895 h 6858000"/>
              <a:gd name="connsiteX898" fmla="*/ 4262250 w 7467600"/>
              <a:gd name="connsiteY898" fmla="*/ 2219972 h 6858000"/>
              <a:gd name="connsiteX899" fmla="*/ 4550611 w 7467600"/>
              <a:gd name="connsiteY899" fmla="*/ 817540 h 6858000"/>
              <a:gd name="connsiteX900" fmla="*/ 4564418 w 7467600"/>
              <a:gd name="connsiteY900" fmla="*/ 808293 h 6858000"/>
              <a:gd name="connsiteX901" fmla="*/ 4266388 w 7467600"/>
              <a:gd name="connsiteY901" fmla="*/ 500083 h 6858000"/>
              <a:gd name="connsiteX902" fmla="*/ 4032842 w 7467600"/>
              <a:gd name="connsiteY902" fmla="*/ 211809 h 6858000"/>
              <a:gd name="connsiteX903" fmla="*/ 3882765 w 7467600"/>
              <a:gd name="connsiteY903" fmla="*/ 0 h 6858000"/>
              <a:gd name="connsiteX904" fmla="*/ 3721337 w 7467600"/>
              <a:gd name="connsiteY904" fmla="*/ 0 h 6858000"/>
              <a:gd name="connsiteX905" fmla="*/ 3797544 w 7467600"/>
              <a:gd name="connsiteY905" fmla="*/ 0 h 6858000"/>
              <a:gd name="connsiteX906" fmla="*/ 3775734 w 7467600"/>
              <a:gd name="connsiteY906" fmla="*/ 95131 h 6858000"/>
              <a:gd name="connsiteX907" fmla="*/ 3724807 w 7467600"/>
              <a:gd name="connsiteY907" fmla="*/ 272257 h 6858000"/>
              <a:gd name="connsiteX908" fmla="*/ 3726844 w 7467600"/>
              <a:gd name="connsiteY908" fmla="*/ 282988 h 6858000"/>
              <a:gd name="connsiteX909" fmla="*/ 3742664 w 7467600"/>
              <a:gd name="connsiteY909" fmla="*/ 279918 h 6858000"/>
              <a:gd name="connsiteX910" fmla="*/ 4103910 w 7467600"/>
              <a:gd name="connsiteY910" fmla="*/ 1161917 h 6858000"/>
              <a:gd name="connsiteX911" fmla="*/ 4020269 w 7467600"/>
              <a:gd name="connsiteY911" fmla="*/ 1200406 h 6858000"/>
              <a:gd name="connsiteX912" fmla="*/ 3674882 w 7467600"/>
              <a:gd name="connsiteY912" fmla="*/ 488524 h 6858000"/>
              <a:gd name="connsiteX913" fmla="*/ 3132682 w 7467600"/>
              <a:gd name="connsiteY913" fmla="*/ 1072284 h 6858000"/>
              <a:gd name="connsiteX914" fmla="*/ 2716346 w 7467600"/>
              <a:gd name="connsiteY914" fmla="*/ 1276376 h 6858000"/>
              <a:gd name="connsiteX915" fmla="*/ 2716772 w 7467600"/>
              <a:gd name="connsiteY915" fmla="*/ 1255462 h 6858000"/>
              <a:gd name="connsiteX916" fmla="*/ 3471096 w 7467600"/>
              <a:gd name="connsiteY916" fmla="*/ 437072 h 6858000"/>
              <a:gd name="connsiteX917" fmla="*/ 3639057 w 7467600"/>
              <a:gd name="connsiteY917" fmla="*/ 286334 h 6858000"/>
              <a:gd name="connsiteX918" fmla="*/ 3640309 w 7467600"/>
              <a:gd name="connsiteY918" fmla="*/ 284664 h 6858000"/>
              <a:gd name="connsiteX919" fmla="*/ 3646022 w 7467600"/>
              <a:gd name="connsiteY919" fmla="*/ 276711 h 6858000"/>
              <a:gd name="connsiteX920" fmla="*/ 3707943 w 7467600"/>
              <a:gd name="connsiteY920" fmla="*/ 65958 h 6858000"/>
              <a:gd name="connsiteX921" fmla="*/ 3721337 w 7467600"/>
              <a:gd name="connsiteY921" fmla="*/ 0 h 6858000"/>
              <a:gd name="connsiteX922" fmla="*/ 2867960 w 7467600"/>
              <a:gd name="connsiteY922" fmla="*/ 0 h 6858000"/>
              <a:gd name="connsiteX923" fmla="*/ 2926351 w 7467600"/>
              <a:gd name="connsiteY923" fmla="*/ 0 h 6858000"/>
              <a:gd name="connsiteX924" fmla="*/ 2902823 w 7467600"/>
              <a:gd name="connsiteY924" fmla="*/ 262929 h 6858000"/>
              <a:gd name="connsiteX925" fmla="*/ 2940663 w 7467600"/>
              <a:gd name="connsiteY925" fmla="*/ 140884 h 6858000"/>
              <a:gd name="connsiteX926" fmla="*/ 2947039 w 7467600"/>
              <a:gd name="connsiteY926" fmla="*/ 122524 h 6858000"/>
              <a:gd name="connsiteX927" fmla="*/ 2984316 w 7467600"/>
              <a:gd name="connsiteY927" fmla="*/ 0 h 6858000"/>
              <a:gd name="connsiteX928" fmla="*/ 3016114 w 7467600"/>
              <a:gd name="connsiteY928" fmla="*/ 0 h 6858000"/>
              <a:gd name="connsiteX929" fmla="*/ 2979949 w 7467600"/>
              <a:gd name="connsiteY929" fmla="*/ 119274 h 6858000"/>
              <a:gd name="connsiteX930" fmla="*/ 3023879 w 7467600"/>
              <a:gd name="connsiteY930" fmla="*/ 0 h 6858000"/>
              <a:gd name="connsiteX931" fmla="*/ 3105400 w 7467600"/>
              <a:gd name="connsiteY931" fmla="*/ 0 h 6858000"/>
              <a:gd name="connsiteX932" fmla="*/ 3094669 w 7467600"/>
              <a:gd name="connsiteY932" fmla="*/ 30308 h 6858000"/>
              <a:gd name="connsiteX933" fmla="*/ 2901945 w 7467600"/>
              <a:gd name="connsiteY933" fmla="*/ 466538 h 6858000"/>
              <a:gd name="connsiteX934" fmla="*/ 2815209 w 7467600"/>
              <a:gd name="connsiteY934" fmla="*/ 497361 h 6858000"/>
              <a:gd name="connsiteX935" fmla="*/ 2844845 w 7467600"/>
              <a:gd name="connsiteY935" fmla="*/ 127638 h 6858000"/>
              <a:gd name="connsiteX936" fmla="*/ 2867960 w 7467600"/>
              <a:gd name="connsiteY936" fmla="*/ 0 h 6858000"/>
              <a:gd name="connsiteX937" fmla="*/ 1057230 w 7467600"/>
              <a:gd name="connsiteY937" fmla="*/ 0 h 6858000"/>
              <a:gd name="connsiteX938" fmla="*/ 1111003 w 7467600"/>
              <a:gd name="connsiteY938" fmla="*/ 0 h 6858000"/>
              <a:gd name="connsiteX939" fmla="*/ 1125553 w 7467600"/>
              <a:gd name="connsiteY939" fmla="*/ 52588 h 6858000"/>
              <a:gd name="connsiteX940" fmla="*/ 1304276 w 7467600"/>
              <a:gd name="connsiteY940" fmla="*/ 476275 h 6858000"/>
              <a:gd name="connsiteX941" fmla="*/ 1492066 w 7467600"/>
              <a:gd name="connsiteY941" fmla="*/ 886333 h 6858000"/>
              <a:gd name="connsiteX942" fmla="*/ 1423698 w 7467600"/>
              <a:gd name="connsiteY942" fmla="*/ 710817 h 6858000"/>
              <a:gd name="connsiteX943" fmla="*/ 1357609 w 7467600"/>
              <a:gd name="connsiteY943" fmla="*/ 532892 h 6858000"/>
              <a:gd name="connsiteX944" fmla="*/ 1309550 w 7467600"/>
              <a:gd name="connsiteY944" fmla="*/ 374031 h 6858000"/>
              <a:gd name="connsiteX945" fmla="*/ 1193673 w 7467600"/>
              <a:gd name="connsiteY945" fmla="*/ 49533 h 6858000"/>
              <a:gd name="connsiteX946" fmla="*/ 1164391 w 7467600"/>
              <a:gd name="connsiteY946" fmla="*/ 0 h 6858000"/>
              <a:gd name="connsiteX947" fmla="*/ 1200666 w 7467600"/>
              <a:gd name="connsiteY947" fmla="*/ 0 h 6858000"/>
              <a:gd name="connsiteX948" fmla="*/ 1223408 w 7467600"/>
              <a:gd name="connsiteY948" fmla="*/ 38996 h 6858000"/>
              <a:gd name="connsiteX949" fmla="*/ 1339635 w 7467600"/>
              <a:gd name="connsiteY949" fmla="*/ 365517 h 6858000"/>
              <a:gd name="connsiteX950" fmla="*/ 1387469 w 7467600"/>
              <a:gd name="connsiteY950" fmla="*/ 523079 h 6858000"/>
              <a:gd name="connsiteX951" fmla="*/ 1452685 w 7467600"/>
              <a:gd name="connsiteY951" fmla="*/ 699806 h 6858000"/>
              <a:gd name="connsiteX952" fmla="*/ 1492092 w 7467600"/>
              <a:gd name="connsiteY952" fmla="*/ 800424 h 6858000"/>
              <a:gd name="connsiteX953" fmla="*/ 1455302 w 7467600"/>
              <a:gd name="connsiteY953" fmla="*/ 632913 h 6858000"/>
              <a:gd name="connsiteX954" fmla="*/ 1222336 w 7467600"/>
              <a:gd name="connsiteY954" fmla="*/ 9480 h 6858000"/>
              <a:gd name="connsiteX955" fmla="*/ 1214634 w 7467600"/>
              <a:gd name="connsiteY955" fmla="*/ 0 h 6858000"/>
              <a:gd name="connsiteX956" fmla="*/ 1289827 w 7467600"/>
              <a:gd name="connsiteY956" fmla="*/ 0 h 6858000"/>
              <a:gd name="connsiteX957" fmla="*/ 1321076 w 7467600"/>
              <a:gd name="connsiteY957" fmla="*/ 59722 h 6858000"/>
              <a:gd name="connsiteX958" fmla="*/ 1512579 w 7467600"/>
              <a:gd name="connsiteY958" fmla="*/ 626441 h 6858000"/>
              <a:gd name="connsiteX959" fmla="*/ 1506076 w 7467600"/>
              <a:gd name="connsiteY959" fmla="*/ 1089289 h 6858000"/>
              <a:gd name="connsiteX960" fmla="*/ 1486346 w 7467600"/>
              <a:gd name="connsiteY960" fmla="*/ 1079919 h 6858000"/>
              <a:gd name="connsiteX961" fmla="*/ 1070511 w 7467600"/>
              <a:gd name="connsiteY961" fmla="*/ 48609 h 6858000"/>
              <a:gd name="connsiteX962" fmla="*/ 1057230 w 7467600"/>
              <a:gd name="connsiteY962" fmla="*/ 0 h 6858000"/>
              <a:gd name="connsiteX963" fmla="*/ 43151 w 7467600"/>
              <a:gd name="connsiteY963" fmla="*/ 0 h 6858000"/>
              <a:gd name="connsiteX964" fmla="*/ 95283 w 7467600"/>
              <a:gd name="connsiteY964" fmla="*/ 0 h 6858000"/>
              <a:gd name="connsiteX965" fmla="*/ 300708 w 7467600"/>
              <a:gd name="connsiteY965" fmla="*/ 154571 h 6858000"/>
              <a:gd name="connsiteX966" fmla="*/ 530414 w 7467600"/>
              <a:gd name="connsiteY966" fmla="*/ 354673 h 6858000"/>
              <a:gd name="connsiteX967" fmla="*/ 333785 w 7467600"/>
              <a:gd name="connsiteY967" fmla="*/ 161564 h 6858000"/>
              <a:gd name="connsiteX968" fmla="*/ 147005 w 7467600"/>
              <a:gd name="connsiteY968" fmla="*/ 0 h 6858000"/>
              <a:gd name="connsiteX969" fmla="*/ 272509 w 7467600"/>
              <a:gd name="connsiteY969" fmla="*/ 0 h 6858000"/>
              <a:gd name="connsiteX970" fmla="*/ 326276 w 7467600"/>
              <a:gd name="connsiteY970" fmla="*/ 45847 h 6858000"/>
              <a:gd name="connsiteX971" fmla="*/ 823759 w 7467600"/>
              <a:gd name="connsiteY971" fmla="*/ 574145 h 6858000"/>
              <a:gd name="connsiteX972" fmla="*/ 811254 w 7467600"/>
              <a:gd name="connsiteY972" fmla="*/ 665546 h 6858000"/>
              <a:gd name="connsiteX973" fmla="*/ 154042 w 7467600"/>
              <a:gd name="connsiteY973" fmla="*/ 261522 h 6858000"/>
              <a:gd name="connsiteX974" fmla="*/ 13550 w 7467600"/>
              <a:gd name="connsiteY974" fmla="*/ 158423 h 6858000"/>
              <a:gd name="connsiteX975" fmla="*/ 0 w 7467600"/>
              <a:gd name="connsiteY975" fmla="*/ 146618 h 6858000"/>
              <a:gd name="connsiteX976" fmla="*/ 0 w 7467600"/>
              <a:gd name="connsiteY976" fmla="*/ 59161 h 6858000"/>
              <a:gd name="connsiteX977" fmla="*/ 45427 w 7467600"/>
              <a:gd name="connsiteY977" fmla="*/ 101078 h 6858000"/>
              <a:gd name="connsiteX978" fmla="*/ 630103 w 7467600"/>
              <a:gd name="connsiteY978" fmla="*/ 485885 h 6858000"/>
              <a:gd name="connsiteX979" fmla="*/ 532040 w 7467600"/>
              <a:gd name="connsiteY979" fmla="*/ 399359 h 6858000"/>
              <a:gd name="connsiteX980" fmla="*/ 517618 w 7467600"/>
              <a:gd name="connsiteY980" fmla="*/ 385726 h 6858000"/>
              <a:gd name="connsiteX981" fmla="*/ 285074 w 7467600"/>
              <a:gd name="connsiteY981" fmla="*/ 182755 h 6858000"/>
              <a:gd name="connsiteX982" fmla="*/ 43151 w 7467600"/>
              <a:gd name="connsiteY98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126431 w 7467600"/>
              <a:gd name="connsiteY90" fmla="*/ 5737872 h 6858000"/>
              <a:gd name="connsiteX91" fmla="*/ 7356878 w 7467600"/>
              <a:gd name="connsiteY91" fmla="*/ 5981332 h 6858000"/>
              <a:gd name="connsiteX92" fmla="*/ 7467600 w 7467600"/>
              <a:gd name="connsiteY92" fmla="*/ 6117703 h 6858000"/>
              <a:gd name="connsiteX93" fmla="*/ 7467600 w 7467600"/>
              <a:gd name="connsiteY93" fmla="*/ 6163634 h 6858000"/>
              <a:gd name="connsiteX94" fmla="*/ 7403637 w 7467600"/>
              <a:gd name="connsiteY94" fmla="*/ 6083957 h 6858000"/>
              <a:gd name="connsiteX95" fmla="*/ 7254615 w 7467600"/>
              <a:gd name="connsiteY95" fmla="*/ 5911918 h 6858000"/>
              <a:gd name="connsiteX96" fmla="*/ 7312589 w 7467600"/>
              <a:gd name="connsiteY96" fmla="*/ 5982309 h 6858000"/>
              <a:gd name="connsiteX97" fmla="*/ 7448321 w 7467600"/>
              <a:gd name="connsiteY97" fmla="*/ 6190991 h 6858000"/>
              <a:gd name="connsiteX98" fmla="*/ 7467600 w 7467600"/>
              <a:gd name="connsiteY98" fmla="*/ 6221686 h 6858000"/>
              <a:gd name="connsiteX99" fmla="*/ 7467600 w 7467600"/>
              <a:gd name="connsiteY99" fmla="*/ 6334256 h 6858000"/>
              <a:gd name="connsiteX100" fmla="*/ 7454976 w 7467600"/>
              <a:gd name="connsiteY100" fmla="*/ 6318297 h 6858000"/>
              <a:gd name="connsiteX101" fmla="*/ 7042773 w 7467600"/>
              <a:gd name="connsiteY101" fmla="*/ 5734011 h 6858000"/>
              <a:gd name="connsiteX102" fmla="*/ 6844835 w 7467600"/>
              <a:gd name="connsiteY102" fmla="*/ 5424988 h 6858000"/>
              <a:gd name="connsiteX103" fmla="*/ 1456157 w 7467600"/>
              <a:gd name="connsiteY103" fmla="*/ 5371404 h 6858000"/>
              <a:gd name="connsiteX104" fmla="*/ 1244432 w 7467600"/>
              <a:gd name="connsiteY104" fmla="*/ 5385601 h 6858000"/>
              <a:gd name="connsiteX105" fmla="*/ 973990 w 7467600"/>
              <a:gd name="connsiteY105" fmla="*/ 5424940 h 6858000"/>
              <a:gd name="connsiteX106" fmla="*/ 1103809 w 7467600"/>
              <a:gd name="connsiteY106" fmla="*/ 5433720 h 6858000"/>
              <a:gd name="connsiteX107" fmla="*/ 1123454 w 7467600"/>
              <a:gd name="connsiteY107" fmla="*/ 5435727 h 6858000"/>
              <a:gd name="connsiteX108" fmla="*/ 1737017 w 7467600"/>
              <a:gd name="connsiteY108" fmla="*/ 5452183 h 6858000"/>
              <a:gd name="connsiteX109" fmla="*/ 1824397 w 7467600"/>
              <a:gd name="connsiteY109" fmla="*/ 5447757 h 6858000"/>
              <a:gd name="connsiteX110" fmla="*/ 2070059 w 7467600"/>
              <a:gd name="connsiteY110" fmla="*/ 5441660 h 6858000"/>
              <a:gd name="connsiteX111" fmla="*/ 1456157 w 7467600"/>
              <a:gd name="connsiteY111" fmla="*/ 5371404 h 6858000"/>
              <a:gd name="connsiteX112" fmla="*/ 4988186 w 7467600"/>
              <a:gd name="connsiteY112" fmla="*/ 5216467 h 6858000"/>
              <a:gd name="connsiteX113" fmla="*/ 4777334 w 7467600"/>
              <a:gd name="connsiteY113" fmla="*/ 5406072 h 6858000"/>
              <a:gd name="connsiteX114" fmla="*/ 4718341 w 7467600"/>
              <a:gd name="connsiteY114" fmla="*/ 5468043 h 6858000"/>
              <a:gd name="connsiteX115" fmla="*/ 4604655 w 7467600"/>
              <a:gd name="connsiteY115" fmla="*/ 5583434 h 6858000"/>
              <a:gd name="connsiteX116" fmla="*/ 4565074 w 7467600"/>
              <a:gd name="connsiteY116" fmla="*/ 5618550 h 6858000"/>
              <a:gd name="connsiteX117" fmla="*/ 4988186 w 7467600"/>
              <a:gd name="connsiteY117" fmla="*/ 5216467 h 6858000"/>
              <a:gd name="connsiteX118" fmla="*/ 4978032 w 7467600"/>
              <a:gd name="connsiteY118" fmla="*/ 5183809 h 6858000"/>
              <a:gd name="connsiteX119" fmla="*/ 4463413 w 7467600"/>
              <a:gd name="connsiteY119" fmla="*/ 5615162 h 6858000"/>
              <a:gd name="connsiteX120" fmla="*/ 4358134 w 7467600"/>
              <a:gd name="connsiteY120" fmla="*/ 5742791 h 6858000"/>
              <a:gd name="connsiteX121" fmla="*/ 4376219 w 7467600"/>
              <a:gd name="connsiteY121" fmla="*/ 5729027 h 6858000"/>
              <a:gd name="connsiteX122" fmla="*/ 4582340 w 7467600"/>
              <a:gd name="connsiteY122" fmla="*/ 5561037 h 6858000"/>
              <a:gd name="connsiteX123" fmla="*/ 4694684 w 7467600"/>
              <a:gd name="connsiteY123" fmla="*/ 5447098 h 6858000"/>
              <a:gd name="connsiteX124" fmla="*/ 4754123 w 7467600"/>
              <a:gd name="connsiteY124" fmla="*/ 5384643 h 6858000"/>
              <a:gd name="connsiteX125" fmla="*/ 4978032 w 7467600"/>
              <a:gd name="connsiteY125" fmla="*/ 5183809 h 6858000"/>
              <a:gd name="connsiteX126" fmla="*/ 1903353 w 7467600"/>
              <a:gd name="connsiteY126" fmla="*/ 5044827 h 6858000"/>
              <a:gd name="connsiteX127" fmla="*/ 1936931 w 7467600"/>
              <a:gd name="connsiteY127" fmla="*/ 5093954 h 6858000"/>
              <a:gd name="connsiteX128" fmla="*/ 2195868 w 7467600"/>
              <a:gd name="connsiteY128" fmla="*/ 5396574 h 6858000"/>
              <a:gd name="connsiteX129" fmla="*/ 2088852 w 7467600"/>
              <a:gd name="connsiteY129" fmla="*/ 5166123 h 6858000"/>
              <a:gd name="connsiteX130" fmla="*/ 1958241 w 7467600"/>
              <a:gd name="connsiteY130" fmla="*/ 5067955 h 6858000"/>
              <a:gd name="connsiteX131" fmla="*/ 1903353 w 7467600"/>
              <a:gd name="connsiteY131" fmla="*/ 5044827 h 6858000"/>
              <a:gd name="connsiteX132" fmla="*/ 1979378 w 7467600"/>
              <a:gd name="connsiteY132" fmla="*/ 4769504 h 6858000"/>
              <a:gd name="connsiteX133" fmla="*/ 2882120 w 7467600"/>
              <a:gd name="connsiteY133" fmla="*/ 5064547 h 6858000"/>
              <a:gd name="connsiteX134" fmla="*/ 2793103 w 7467600"/>
              <a:gd name="connsiteY134" fmla="*/ 5039699 h 6858000"/>
              <a:gd name="connsiteX135" fmla="*/ 2770041 w 7467600"/>
              <a:gd name="connsiteY135" fmla="*/ 5033634 h 6858000"/>
              <a:gd name="connsiteX136" fmla="*/ 1979378 w 7467600"/>
              <a:gd name="connsiteY136" fmla="*/ 4769504 h 6858000"/>
              <a:gd name="connsiteX137" fmla="*/ 1927410 w 7467600"/>
              <a:gd name="connsiteY137" fmla="*/ 4716164 h 6858000"/>
              <a:gd name="connsiteX138" fmla="*/ 1959587 w 7467600"/>
              <a:gd name="connsiteY138" fmla="*/ 4728849 h 6858000"/>
              <a:gd name="connsiteX139" fmla="*/ 2777707 w 7467600"/>
              <a:gd name="connsiteY139" fmla="*/ 5003991 h 6858000"/>
              <a:gd name="connsiteX140" fmla="*/ 2800768 w 7467600"/>
              <a:gd name="connsiteY140" fmla="*/ 5010056 h 6858000"/>
              <a:gd name="connsiteX141" fmla="*/ 2879408 w 7467600"/>
              <a:gd name="connsiteY141" fmla="*/ 5031590 h 6858000"/>
              <a:gd name="connsiteX142" fmla="*/ 2862295 w 7467600"/>
              <a:gd name="connsiteY142" fmla="*/ 5022958 h 6858000"/>
              <a:gd name="connsiteX143" fmla="*/ 2813343 w 7467600"/>
              <a:gd name="connsiteY143" fmla="*/ 4998369 h 6858000"/>
              <a:gd name="connsiteX144" fmla="*/ 2646245 w 7467600"/>
              <a:gd name="connsiteY144" fmla="*/ 4930999 h 6858000"/>
              <a:gd name="connsiteX145" fmla="*/ 1999243 w 7467600"/>
              <a:gd name="connsiteY145" fmla="*/ 4730524 h 6858000"/>
              <a:gd name="connsiteX146" fmla="*/ 1979527 w 7467600"/>
              <a:gd name="connsiteY146" fmla="*/ 4726651 h 6858000"/>
              <a:gd name="connsiteX147" fmla="*/ 1927410 w 7467600"/>
              <a:gd name="connsiteY147" fmla="*/ 4716164 h 6858000"/>
              <a:gd name="connsiteX148" fmla="*/ 1997014 w 7467600"/>
              <a:gd name="connsiteY148" fmla="*/ 4698007 h 6858000"/>
              <a:gd name="connsiteX149" fmla="*/ 2005458 w 7467600"/>
              <a:gd name="connsiteY149" fmla="*/ 4699540 h 6858000"/>
              <a:gd name="connsiteX150" fmla="*/ 2657186 w 7467600"/>
              <a:gd name="connsiteY150" fmla="*/ 4901687 h 6858000"/>
              <a:gd name="connsiteX151" fmla="*/ 2826662 w 7467600"/>
              <a:gd name="connsiteY151" fmla="*/ 4970362 h 6858000"/>
              <a:gd name="connsiteX152" fmla="*/ 2876100 w 7467600"/>
              <a:gd name="connsiteY152" fmla="*/ 4995397 h 6858000"/>
              <a:gd name="connsiteX153" fmla="*/ 3042600 w 7467600"/>
              <a:gd name="connsiteY153" fmla="*/ 5059532 h 6858000"/>
              <a:gd name="connsiteX154" fmla="*/ 1997014 w 7467600"/>
              <a:gd name="connsiteY154" fmla="*/ 4698007 h 6858000"/>
              <a:gd name="connsiteX155" fmla="*/ 2305292 w 7467600"/>
              <a:gd name="connsiteY155" fmla="*/ 4219492 h 6858000"/>
              <a:gd name="connsiteX156" fmla="*/ 3360922 w 7467600"/>
              <a:gd name="connsiteY156" fmla="*/ 4529373 h 6858000"/>
              <a:gd name="connsiteX157" fmla="*/ 3492420 w 7467600"/>
              <a:gd name="connsiteY157" fmla="*/ 4510145 h 6858000"/>
              <a:gd name="connsiteX158" fmla="*/ 3364086 w 7467600"/>
              <a:gd name="connsiteY158" fmla="*/ 4480340 h 6858000"/>
              <a:gd name="connsiteX159" fmla="*/ 3225818 w 7467600"/>
              <a:gd name="connsiteY159" fmla="*/ 4411822 h 6858000"/>
              <a:gd name="connsiteX160" fmla="*/ 3129696 w 7467600"/>
              <a:gd name="connsiteY160" fmla="*/ 4360704 h 6858000"/>
              <a:gd name="connsiteX161" fmla="*/ 2814545 w 7467600"/>
              <a:gd name="connsiteY161" fmla="*/ 4282955 h 6858000"/>
              <a:gd name="connsiteX162" fmla="*/ 2305292 w 7467600"/>
              <a:gd name="connsiteY162" fmla="*/ 4219492 h 6858000"/>
              <a:gd name="connsiteX163" fmla="*/ 2626982 w 7467600"/>
              <a:gd name="connsiteY163" fmla="*/ 4206450 h 6858000"/>
              <a:gd name="connsiteX164" fmla="*/ 2490617 w 7467600"/>
              <a:gd name="connsiteY164" fmla="*/ 4206951 h 6858000"/>
              <a:gd name="connsiteX165" fmla="*/ 2819869 w 7467600"/>
              <a:gd name="connsiteY165" fmla="*/ 4252936 h 6858000"/>
              <a:gd name="connsiteX166" fmla="*/ 3143018 w 7467600"/>
              <a:gd name="connsiteY166" fmla="*/ 4332698 h 6858000"/>
              <a:gd name="connsiteX167" fmla="*/ 3241520 w 7467600"/>
              <a:gd name="connsiteY167" fmla="*/ 4385112 h 6858000"/>
              <a:gd name="connsiteX168" fmla="*/ 3374575 w 7467600"/>
              <a:gd name="connsiteY168" fmla="*/ 4451517 h 6858000"/>
              <a:gd name="connsiteX169" fmla="*/ 3505221 w 7467600"/>
              <a:gd name="connsiteY169" fmla="*/ 4480757 h 6858000"/>
              <a:gd name="connsiteX170" fmla="*/ 2626982 w 7467600"/>
              <a:gd name="connsiteY170" fmla="*/ 4206450 h 6858000"/>
              <a:gd name="connsiteX171" fmla="*/ 1310106 w 7467600"/>
              <a:gd name="connsiteY171" fmla="*/ 3943217 h 6858000"/>
              <a:gd name="connsiteX172" fmla="*/ 854994 w 7467600"/>
              <a:gd name="connsiteY172" fmla="*/ 4399136 h 6858000"/>
              <a:gd name="connsiteX173" fmla="*/ 742462 w 7467600"/>
              <a:gd name="connsiteY173" fmla="*/ 4594648 h 6858000"/>
              <a:gd name="connsiteX174" fmla="*/ 820602 w 7467600"/>
              <a:gd name="connsiteY174" fmla="*/ 4485915 h 6858000"/>
              <a:gd name="connsiteX175" fmla="*/ 878295 w 7467600"/>
              <a:gd name="connsiteY175" fmla="*/ 4403594 h 6858000"/>
              <a:gd name="connsiteX176" fmla="*/ 1240607 w 7467600"/>
              <a:gd name="connsiteY176" fmla="*/ 4010401 h 6858000"/>
              <a:gd name="connsiteX177" fmla="*/ 1310106 w 7467600"/>
              <a:gd name="connsiteY177" fmla="*/ 3943217 h 6858000"/>
              <a:gd name="connsiteX178" fmla="*/ 1423113 w 7467600"/>
              <a:gd name="connsiteY178" fmla="*/ 3874565 h 6858000"/>
              <a:gd name="connsiteX179" fmla="*/ 1260565 w 7467600"/>
              <a:gd name="connsiteY179" fmla="*/ 4031982 h 6858000"/>
              <a:gd name="connsiteX180" fmla="*/ 901900 w 7467600"/>
              <a:gd name="connsiteY180" fmla="*/ 4421236 h 6858000"/>
              <a:gd name="connsiteX181" fmla="*/ 845044 w 7467600"/>
              <a:gd name="connsiteY181" fmla="*/ 4502436 h 6858000"/>
              <a:gd name="connsiteX182" fmla="*/ 685926 w 7467600"/>
              <a:gd name="connsiteY182" fmla="*/ 4703069 h 6858000"/>
              <a:gd name="connsiteX183" fmla="*/ 684248 w 7467600"/>
              <a:gd name="connsiteY183" fmla="*/ 4706721 h 6858000"/>
              <a:gd name="connsiteX184" fmla="*/ 1423113 w 7467600"/>
              <a:gd name="connsiteY184" fmla="*/ 3874565 h 6858000"/>
              <a:gd name="connsiteX185" fmla="*/ 3316479 w 7467600"/>
              <a:gd name="connsiteY185" fmla="*/ 3872136 h 6858000"/>
              <a:gd name="connsiteX186" fmla="*/ 3546806 w 7467600"/>
              <a:gd name="connsiteY186" fmla="*/ 4356139 h 6858000"/>
              <a:gd name="connsiteX187" fmla="*/ 3364433 w 7467600"/>
              <a:gd name="connsiteY187" fmla="*/ 3953121 h 6858000"/>
              <a:gd name="connsiteX188" fmla="*/ 3316479 w 7467600"/>
              <a:gd name="connsiteY188" fmla="*/ 3872136 h 6858000"/>
              <a:gd name="connsiteX189" fmla="*/ 3291335 w 7467600"/>
              <a:gd name="connsiteY189" fmla="*/ 3767420 h 6858000"/>
              <a:gd name="connsiteX190" fmla="*/ 3390805 w 7467600"/>
              <a:gd name="connsiteY190" fmla="*/ 3937163 h 6858000"/>
              <a:gd name="connsiteX191" fmla="*/ 3579062 w 7467600"/>
              <a:gd name="connsiteY191" fmla="*/ 4359040 h 6858000"/>
              <a:gd name="connsiteX192" fmla="*/ 3467355 w 7467600"/>
              <a:gd name="connsiteY192" fmla="*/ 3988130 h 6858000"/>
              <a:gd name="connsiteX193" fmla="*/ 3310753 w 7467600"/>
              <a:gd name="connsiteY193" fmla="*/ 3787140 h 6858000"/>
              <a:gd name="connsiteX194" fmla="*/ 3291335 w 7467600"/>
              <a:gd name="connsiteY194" fmla="*/ 3767420 h 6858000"/>
              <a:gd name="connsiteX195" fmla="*/ 1635889 w 7467600"/>
              <a:gd name="connsiteY195" fmla="*/ 3709494 h 6858000"/>
              <a:gd name="connsiteX196" fmla="*/ 1634800 w 7467600"/>
              <a:gd name="connsiteY196" fmla="*/ 3731111 h 6858000"/>
              <a:gd name="connsiteX197" fmla="*/ 1635889 w 7467600"/>
              <a:gd name="connsiteY197" fmla="*/ 3709494 h 6858000"/>
              <a:gd name="connsiteX198" fmla="*/ 1510397 w 7467600"/>
              <a:gd name="connsiteY198" fmla="*/ 3684705 h 6858000"/>
              <a:gd name="connsiteX199" fmla="*/ 1146550 w 7467600"/>
              <a:gd name="connsiteY199" fmla="*/ 3802012 h 6858000"/>
              <a:gd name="connsiteX200" fmla="*/ 698834 w 7467600"/>
              <a:gd name="connsiteY200" fmla="*/ 3952272 h 6858000"/>
              <a:gd name="connsiteX201" fmla="*/ 34256 w 7467600"/>
              <a:gd name="connsiteY201" fmla="*/ 4347603 h 6858000"/>
              <a:gd name="connsiteX202" fmla="*/ 527241 w 7467600"/>
              <a:gd name="connsiteY202" fmla="*/ 4065078 h 6858000"/>
              <a:gd name="connsiteX203" fmla="*/ 1510397 w 7467600"/>
              <a:gd name="connsiteY203" fmla="*/ 3684705 h 6858000"/>
              <a:gd name="connsiteX204" fmla="*/ 1313114 w 7467600"/>
              <a:gd name="connsiteY204" fmla="*/ 3655216 h 6858000"/>
              <a:gd name="connsiteX205" fmla="*/ 1109304 w 7467600"/>
              <a:gd name="connsiteY205" fmla="*/ 3669030 h 6858000"/>
              <a:gd name="connsiteX206" fmla="*/ 8129 w 7467600"/>
              <a:gd name="connsiteY206" fmla="*/ 4330519 h 6858000"/>
              <a:gd name="connsiteX207" fmla="*/ 687572 w 7467600"/>
              <a:gd name="connsiteY207" fmla="*/ 3925629 h 6858000"/>
              <a:gd name="connsiteX208" fmla="*/ 1138365 w 7467600"/>
              <a:gd name="connsiteY208" fmla="*/ 3774515 h 6858000"/>
              <a:gd name="connsiteX209" fmla="*/ 1505579 w 7467600"/>
              <a:gd name="connsiteY209" fmla="*/ 3655526 h 6858000"/>
              <a:gd name="connsiteX210" fmla="*/ 1313114 w 7467600"/>
              <a:gd name="connsiteY210" fmla="*/ 3655216 h 6858000"/>
              <a:gd name="connsiteX211" fmla="*/ 3655073 w 7467600"/>
              <a:gd name="connsiteY211" fmla="*/ 3650884 h 6858000"/>
              <a:gd name="connsiteX212" fmla="*/ 3989938 w 7467600"/>
              <a:gd name="connsiteY212" fmla="*/ 3991685 h 6858000"/>
              <a:gd name="connsiteX213" fmla="*/ 4393907 w 7467600"/>
              <a:gd name="connsiteY213" fmla="*/ 4261258 h 6858000"/>
              <a:gd name="connsiteX214" fmla="*/ 4648051 w 7467600"/>
              <a:gd name="connsiteY214" fmla="*/ 4374051 h 6858000"/>
              <a:gd name="connsiteX215" fmla="*/ 4383389 w 7467600"/>
              <a:gd name="connsiteY215" fmla="*/ 4184369 h 6858000"/>
              <a:gd name="connsiteX216" fmla="*/ 4165508 w 7467600"/>
              <a:gd name="connsiteY216" fmla="*/ 4035196 h 6858000"/>
              <a:gd name="connsiteX217" fmla="*/ 4068162 w 7467600"/>
              <a:gd name="connsiteY217" fmla="*/ 3953394 h 6858000"/>
              <a:gd name="connsiteX218" fmla="*/ 3981416 w 7467600"/>
              <a:gd name="connsiteY218" fmla="*/ 3880482 h 6858000"/>
              <a:gd name="connsiteX219" fmla="*/ 3800147 w 7467600"/>
              <a:gd name="connsiteY219" fmla="*/ 3749872 h 6858000"/>
              <a:gd name="connsiteX220" fmla="*/ 3655073 w 7467600"/>
              <a:gd name="connsiteY220" fmla="*/ 3650884 h 6858000"/>
              <a:gd name="connsiteX221" fmla="*/ 3670252 w 7467600"/>
              <a:gd name="connsiteY221" fmla="*/ 3622798 h 6858000"/>
              <a:gd name="connsiteX222" fmla="*/ 3817258 w 7467600"/>
              <a:gd name="connsiteY222" fmla="*/ 3723577 h 6858000"/>
              <a:gd name="connsiteX223" fmla="*/ 4000461 w 7467600"/>
              <a:gd name="connsiteY223" fmla="*/ 3855966 h 6858000"/>
              <a:gd name="connsiteX224" fmla="*/ 4088180 w 7467600"/>
              <a:gd name="connsiteY224" fmla="*/ 3929774 h 6858000"/>
              <a:gd name="connsiteX225" fmla="*/ 4184555 w 7467600"/>
              <a:gd name="connsiteY225" fmla="*/ 4010683 h 6858000"/>
              <a:gd name="connsiteX226" fmla="*/ 4399563 w 7467600"/>
              <a:gd name="connsiteY226" fmla="*/ 4158106 h 6858000"/>
              <a:gd name="connsiteX227" fmla="*/ 4684469 w 7467600"/>
              <a:gd name="connsiteY227" fmla="*/ 4364680 h 6858000"/>
              <a:gd name="connsiteX228" fmla="*/ 4690271 w 7467600"/>
              <a:gd name="connsiteY228" fmla="*/ 4370034 h 6858000"/>
              <a:gd name="connsiteX229" fmla="*/ 4136093 w 7467600"/>
              <a:gd name="connsiteY229" fmla="*/ 3858466 h 6858000"/>
              <a:gd name="connsiteX230" fmla="*/ 3670252 w 7467600"/>
              <a:gd name="connsiteY230" fmla="*/ 3622798 h 6858000"/>
              <a:gd name="connsiteX231" fmla="*/ 4440129 w 7467600"/>
              <a:gd name="connsiteY231" fmla="*/ 3448571 h 6858000"/>
              <a:gd name="connsiteX232" fmla="*/ 4856525 w 7467600"/>
              <a:gd name="connsiteY232" fmla="*/ 3915351 h 6858000"/>
              <a:gd name="connsiteX233" fmla="*/ 5059055 w 7467600"/>
              <a:gd name="connsiteY233" fmla="*/ 4108918 h 6858000"/>
              <a:gd name="connsiteX234" fmla="*/ 5290070 w 7467600"/>
              <a:gd name="connsiteY234" fmla="*/ 4263619 h 6858000"/>
              <a:gd name="connsiteX235" fmla="*/ 4834991 w 7467600"/>
              <a:gd name="connsiteY235" fmla="*/ 3830985 h 6858000"/>
              <a:gd name="connsiteX236" fmla="*/ 4440129 w 7467600"/>
              <a:gd name="connsiteY236" fmla="*/ 3448571 h 6858000"/>
              <a:gd name="connsiteX237" fmla="*/ 4441737 w 7467600"/>
              <a:gd name="connsiteY237" fmla="*/ 3399734 h 6858000"/>
              <a:gd name="connsiteX238" fmla="*/ 4431236 w 7467600"/>
              <a:gd name="connsiteY238" fmla="*/ 3400954 h 6858000"/>
              <a:gd name="connsiteX239" fmla="*/ 4557150 w 7467600"/>
              <a:gd name="connsiteY239" fmla="*/ 3510023 h 6858000"/>
              <a:gd name="connsiteX240" fmla="*/ 4856936 w 7467600"/>
              <a:gd name="connsiteY240" fmla="*/ 3809146 h 6858000"/>
              <a:gd name="connsiteX241" fmla="*/ 5111996 w 7467600"/>
              <a:gd name="connsiteY241" fmla="*/ 4065759 h 6858000"/>
              <a:gd name="connsiteX242" fmla="*/ 5388878 w 7467600"/>
              <a:gd name="connsiteY242" fmla="*/ 4300185 h 6858000"/>
              <a:gd name="connsiteX243" fmla="*/ 5425556 w 7467600"/>
              <a:gd name="connsiteY243" fmla="*/ 4308967 h 6858000"/>
              <a:gd name="connsiteX244" fmla="*/ 4943646 w 7467600"/>
              <a:gd name="connsiteY244" fmla="*/ 3822916 h 6858000"/>
              <a:gd name="connsiteX245" fmla="*/ 4594837 w 7467600"/>
              <a:gd name="connsiteY245" fmla="*/ 3532274 h 6858000"/>
              <a:gd name="connsiteX246" fmla="*/ 4441737 w 7467600"/>
              <a:gd name="connsiteY246" fmla="*/ 3399734 h 6858000"/>
              <a:gd name="connsiteX247" fmla="*/ 5425834 w 7467600"/>
              <a:gd name="connsiteY247" fmla="*/ 3162785 h 6858000"/>
              <a:gd name="connsiteX248" fmla="*/ 5401644 w 7467600"/>
              <a:gd name="connsiteY248" fmla="*/ 3617847 h 6858000"/>
              <a:gd name="connsiteX249" fmla="*/ 5467256 w 7467600"/>
              <a:gd name="connsiteY249" fmla="*/ 4175494 h 6858000"/>
              <a:gd name="connsiteX250" fmla="*/ 5448069 w 7467600"/>
              <a:gd name="connsiteY250" fmla="*/ 3567554 h 6858000"/>
              <a:gd name="connsiteX251" fmla="*/ 5425834 w 7467600"/>
              <a:gd name="connsiteY251" fmla="*/ 3162785 h 6858000"/>
              <a:gd name="connsiteX252" fmla="*/ 1318687 w 7467600"/>
              <a:gd name="connsiteY252" fmla="*/ 3113840 h 6858000"/>
              <a:gd name="connsiteX253" fmla="*/ 1066793 w 7467600"/>
              <a:gd name="connsiteY253" fmla="*/ 3212171 h 6858000"/>
              <a:gd name="connsiteX254" fmla="*/ 993319 w 7467600"/>
              <a:gd name="connsiteY254" fmla="*/ 3247648 h 6858000"/>
              <a:gd name="connsiteX255" fmla="*/ 853081 w 7467600"/>
              <a:gd name="connsiteY255" fmla="*/ 3312410 h 6858000"/>
              <a:gd name="connsiteX256" fmla="*/ 805957 w 7467600"/>
              <a:gd name="connsiteY256" fmla="*/ 3330443 h 6858000"/>
              <a:gd name="connsiteX257" fmla="*/ 1318687 w 7467600"/>
              <a:gd name="connsiteY257" fmla="*/ 3113840 h 6858000"/>
              <a:gd name="connsiteX258" fmla="*/ 5453702 w 7467600"/>
              <a:gd name="connsiteY258" fmla="*/ 3090882 h 6858000"/>
              <a:gd name="connsiteX259" fmla="*/ 5480135 w 7467600"/>
              <a:gd name="connsiteY259" fmla="*/ 3565802 h 6858000"/>
              <a:gd name="connsiteX260" fmla="*/ 5499023 w 7467600"/>
              <a:gd name="connsiteY260" fmla="*/ 4166310 h 6858000"/>
              <a:gd name="connsiteX261" fmla="*/ 5547022 w 7467600"/>
              <a:gd name="connsiteY261" fmla="*/ 3607838 h 6858000"/>
              <a:gd name="connsiteX262" fmla="*/ 5515964 w 7467600"/>
              <a:gd name="connsiteY262" fmla="*/ 3378541 h 6858000"/>
              <a:gd name="connsiteX263" fmla="*/ 5453702 w 7467600"/>
              <a:gd name="connsiteY263" fmla="*/ 3090882 h 6858000"/>
              <a:gd name="connsiteX264" fmla="*/ 1238695 w 7467600"/>
              <a:gd name="connsiteY264" fmla="*/ 3076820 h 6858000"/>
              <a:gd name="connsiteX265" fmla="*/ 716371 w 7467600"/>
              <a:gd name="connsiteY265" fmla="*/ 3293249 h 6858000"/>
              <a:gd name="connsiteX266" fmla="*/ 579522 w 7467600"/>
              <a:gd name="connsiteY266" fmla="*/ 3371759 h 6858000"/>
              <a:gd name="connsiteX267" fmla="*/ 600288 w 7467600"/>
              <a:gd name="connsiteY267" fmla="*/ 3365555 h 6858000"/>
              <a:gd name="connsiteX268" fmla="*/ 840692 w 7467600"/>
              <a:gd name="connsiteY268" fmla="*/ 3284921 h 6858000"/>
              <a:gd name="connsiteX269" fmla="*/ 979248 w 7467600"/>
              <a:gd name="connsiteY269" fmla="*/ 3221003 h 6858000"/>
              <a:gd name="connsiteX270" fmla="*/ 1053282 w 7467600"/>
              <a:gd name="connsiteY270" fmla="*/ 3185247 h 6858000"/>
              <a:gd name="connsiteX271" fmla="*/ 1320603 w 7467600"/>
              <a:gd name="connsiteY271" fmla="*/ 3081281 h 6858000"/>
              <a:gd name="connsiteX272" fmla="*/ 1238695 w 7467600"/>
              <a:gd name="connsiteY272" fmla="*/ 3076820 h 6858000"/>
              <a:gd name="connsiteX273" fmla="*/ 5425627 w 7467600"/>
              <a:gd name="connsiteY273" fmla="*/ 2954192 h 6858000"/>
              <a:gd name="connsiteX274" fmla="*/ 5470770 w 7467600"/>
              <a:gd name="connsiteY274" fmla="*/ 3005435 h 6858000"/>
              <a:gd name="connsiteX275" fmla="*/ 5519779 w 7467600"/>
              <a:gd name="connsiteY275" fmla="*/ 4359223 h 6858000"/>
              <a:gd name="connsiteX276" fmla="*/ 5520293 w 7467600"/>
              <a:gd name="connsiteY276" fmla="*/ 4360602 h 6858000"/>
              <a:gd name="connsiteX277" fmla="*/ 5767221 w 7467600"/>
              <a:gd name="connsiteY277" fmla="*/ 4665564 h 6858000"/>
              <a:gd name="connsiteX278" fmla="*/ 6937169 w 7467600"/>
              <a:gd name="connsiteY278" fmla="*/ 4815941 h 6858000"/>
              <a:gd name="connsiteX279" fmla="*/ 6953922 w 7467600"/>
              <a:gd name="connsiteY279" fmla="*/ 4890068 h 6858000"/>
              <a:gd name="connsiteX280" fmla="*/ 6071359 w 7467600"/>
              <a:gd name="connsiteY280" fmla="*/ 4770770 h 6858000"/>
              <a:gd name="connsiteX281" fmla="*/ 6038839 w 7467600"/>
              <a:gd name="connsiteY281" fmla="*/ 4764474 h 6858000"/>
              <a:gd name="connsiteX282" fmla="*/ 6038706 w 7467600"/>
              <a:gd name="connsiteY282" fmla="*/ 4763847 h 6858000"/>
              <a:gd name="connsiteX283" fmla="*/ 6037784 w 7467600"/>
              <a:gd name="connsiteY283" fmla="*/ 4764270 h 6858000"/>
              <a:gd name="connsiteX284" fmla="*/ 6038839 w 7467600"/>
              <a:gd name="connsiteY284" fmla="*/ 4764474 h 6858000"/>
              <a:gd name="connsiteX285" fmla="*/ 6040338 w 7467600"/>
              <a:gd name="connsiteY285" fmla="*/ 4771418 h 6858000"/>
              <a:gd name="connsiteX286" fmla="*/ 6024488 w 7467600"/>
              <a:gd name="connsiteY286" fmla="*/ 4809903 h 6858000"/>
              <a:gd name="connsiteX287" fmla="*/ 5599771 w 7467600"/>
              <a:gd name="connsiteY287" fmla="*/ 5509652 h 6858000"/>
              <a:gd name="connsiteX288" fmla="*/ 5548843 w 7467600"/>
              <a:gd name="connsiteY288" fmla="*/ 5563845 h 6858000"/>
              <a:gd name="connsiteX289" fmla="*/ 5940952 w 7467600"/>
              <a:gd name="connsiteY289" fmla="*/ 6250028 h 6858000"/>
              <a:gd name="connsiteX290" fmla="*/ 6043441 w 7467600"/>
              <a:gd name="connsiteY290" fmla="*/ 6665847 h 6858000"/>
              <a:gd name="connsiteX291" fmla="*/ 6093432 w 7467600"/>
              <a:gd name="connsiteY291" fmla="*/ 6858000 h 6858000"/>
              <a:gd name="connsiteX292" fmla="*/ 6034344 w 7467600"/>
              <a:gd name="connsiteY292" fmla="*/ 6858000 h 6858000"/>
              <a:gd name="connsiteX293" fmla="*/ 6026679 w 7467600"/>
              <a:gd name="connsiteY293" fmla="*/ 6836959 h 6858000"/>
              <a:gd name="connsiteX294" fmla="*/ 5800441 w 7467600"/>
              <a:gd name="connsiteY294" fmla="*/ 6335286 h 6858000"/>
              <a:gd name="connsiteX295" fmla="*/ 5526562 w 7467600"/>
              <a:gd name="connsiteY295" fmla="*/ 5705388 h 6858000"/>
              <a:gd name="connsiteX296" fmla="*/ 5519640 w 7467600"/>
              <a:gd name="connsiteY296" fmla="*/ 5683774 h 6858000"/>
              <a:gd name="connsiteX297" fmla="*/ 5844559 w 7467600"/>
              <a:gd name="connsiteY297" fmla="*/ 6553349 h 6858000"/>
              <a:gd name="connsiteX298" fmla="*/ 5975994 w 7467600"/>
              <a:gd name="connsiteY298" fmla="*/ 6858000 h 6858000"/>
              <a:gd name="connsiteX299" fmla="*/ 5898547 w 7467600"/>
              <a:gd name="connsiteY299" fmla="*/ 6858000 h 6858000"/>
              <a:gd name="connsiteX300" fmla="*/ 5682041 w 7467600"/>
              <a:gd name="connsiteY300" fmla="*/ 6355860 h 6858000"/>
              <a:gd name="connsiteX301" fmla="*/ 5461758 w 7467600"/>
              <a:gd name="connsiteY301" fmla="*/ 5820220 h 6858000"/>
              <a:gd name="connsiteX302" fmla="*/ 5237282 w 7467600"/>
              <a:gd name="connsiteY302" fmla="*/ 6579086 h 6858000"/>
              <a:gd name="connsiteX303" fmla="*/ 5115009 w 7467600"/>
              <a:gd name="connsiteY303" fmla="*/ 6858000 h 6858000"/>
              <a:gd name="connsiteX304" fmla="*/ 5028074 w 7467600"/>
              <a:gd name="connsiteY304" fmla="*/ 6858000 h 6858000"/>
              <a:gd name="connsiteX305" fmla="*/ 5079508 w 7467600"/>
              <a:gd name="connsiteY305" fmla="*/ 6749074 h 6858000"/>
              <a:gd name="connsiteX306" fmla="*/ 5371846 w 7467600"/>
              <a:gd name="connsiteY306" fmla="*/ 5924413 h 6858000"/>
              <a:gd name="connsiteX307" fmla="*/ 5270512 w 7467600"/>
              <a:gd name="connsiteY307" fmla="*/ 6138975 h 6858000"/>
              <a:gd name="connsiteX308" fmla="*/ 5062409 w 7467600"/>
              <a:gd name="connsiteY308" fmla="*/ 6653544 h 6858000"/>
              <a:gd name="connsiteX309" fmla="*/ 5036628 w 7467600"/>
              <a:gd name="connsiteY309" fmla="*/ 6754247 h 6858000"/>
              <a:gd name="connsiteX310" fmla="*/ 5009112 w 7467600"/>
              <a:gd name="connsiteY310" fmla="*/ 6858000 h 6858000"/>
              <a:gd name="connsiteX311" fmla="*/ 4976679 w 7467600"/>
              <a:gd name="connsiteY311" fmla="*/ 6858000 h 6858000"/>
              <a:gd name="connsiteX312" fmla="*/ 5006537 w 7467600"/>
              <a:gd name="connsiteY312" fmla="*/ 6747068 h 6858000"/>
              <a:gd name="connsiteX313" fmla="*/ 5032723 w 7467600"/>
              <a:gd name="connsiteY313" fmla="*/ 6644957 h 6858000"/>
              <a:gd name="connsiteX314" fmla="*/ 5242949 w 7467600"/>
              <a:gd name="connsiteY314" fmla="*/ 6125175 h 6858000"/>
              <a:gd name="connsiteX315" fmla="*/ 5286321 w 7467600"/>
              <a:gd name="connsiteY315" fmla="*/ 6033555 h 6858000"/>
              <a:gd name="connsiteX316" fmla="*/ 5008210 w 7467600"/>
              <a:gd name="connsiteY316" fmla="*/ 6649194 h 6858000"/>
              <a:gd name="connsiteX317" fmla="*/ 4986321 w 7467600"/>
              <a:gd name="connsiteY317" fmla="*/ 6765687 h 6858000"/>
              <a:gd name="connsiteX318" fmla="*/ 4973474 w 7467600"/>
              <a:gd name="connsiteY318" fmla="*/ 6858000 h 6858000"/>
              <a:gd name="connsiteX319" fmla="*/ 4907178 w 7467600"/>
              <a:gd name="connsiteY319" fmla="*/ 6858000 h 6858000"/>
              <a:gd name="connsiteX320" fmla="*/ 4910810 w 7467600"/>
              <a:gd name="connsiteY320" fmla="*/ 6829660 h 6858000"/>
              <a:gd name="connsiteX321" fmla="*/ 4987461 w 7467600"/>
              <a:gd name="connsiteY321" fmla="*/ 6432994 h 6858000"/>
              <a:gd name="connsiteX322" fmla="*/ 5179262 w 7467600"/>
              <a:gd name="connsiteY322" fmla="*/ 6035044 h 6858000"/>
              <a:gd name="connsiteX323" fmla="*/ 4689678 w 7467600"/>
              <a:gd name="connsiteY323" fmla="*/ 6440241 h 6858000"/>
              <a:gd name="connsiteX324" fmla="*/ 4477543 w 7467600"/>
              <a:gd name="connsiteY324" fmla="*/ 6674836 h 6858000"/>
              <a:gd name="connsiteX325" fmla="*/ 4329957 w 7467600"/>
              <a:gd name="connsiteY325" fmla="*/ 6858000 h 6858000"/>
              <a:gd name="connsiteX326" fmla="*/ 4218595 w 7467600"/>
              <a:gd name="connsiteY326" fmla="*/ 6858000 h 6858000"/>
              <a:gd name="connsiteX327" fmla="*/ 4368888 w 7467600"/>
              <a:gd name="connsiteY327" fmla="*/ 6668412 h 6858000"/>
              <a:gd name="connsiteX328" fmla="*/ 4563091 w 7467600"/>
              <a:gd name="connsiteY328" fmla="*/ 6442508 h 6858000"/>
              <a:gd name="connsiteX329" fmla="*/ 5387324 w 7467600"/>
              <a:gd name="connsiteY329" fmla="*/ 5705830 h 6858000"/>
              <a:gd name="connsiteX330" fmla="*/ 5073620 w 7467600"/>
              <a:gd name="connsiteY330" fmla="*/ 5955437 h 6858000"/>
              <a:gd name="connsiteX331" fmla="*/ 4689789 w 7467600"/>
              <a:gd name="connsiteY331" fmla="*/ 6268382 h 6858000"/>
              <a:gd name="connsiteX332" fmla="*/ 4418722 w 7467600"/>
              <a:gd name="connsiteY332" fmla="*/ 6570886 h 6858000"/>
              <a:gd name="connsiteX333" fmla="*/ 4214944 w 7467600"/>
              <a:gd name="connsiteY333" fmla="*/ 6858000 h 6858000"/>
              <a:gd name="connsiteX334" fmla="*/ 4177898 w 7467600"/>
              <a:gd name="connsiteY334" fmla="*/ 6858000 h 6858000"/>
              <a:gd name="connsiteX335" fmla="*/ 4391597 w 7467600"/>
              <a:gd name="connsiteY335" fmla="*/ 6556370 h 6858000"/>
              <a:gd name="connsiteX336" fmla="*/ 4668889 w 7467600"/>
              <a:gd name="connsiteY336" fmla="*/ 6246399 h 6858000"/>
              <a:gd name="connsiteX337" fmla="*/ 5055427 w 7467600"/>
              <a:gd name="connsiteY337" fmla="*/ 5931476 h 6858000"/>
              <a:gd name="connsiteX338" fmla="*/ 5371814 w 7467600"/>
              <a:gd name="connsiteY338" fmla="*/ 5678975 h 6858000"/>
              <a:gd name="connsiteX339" fmla="*/ 4987918 w 7467600"/>
              <a:gd name="connsiteY339" fmla="*/ 5838701 h 6858000"/>
              <a:gd name="connsiteX340" fmla="*/ 4317146 w 7467600"/>
              <a:gd name="connsiteY340" fmla="*/ 6587716 h 6858000"/>
              <a:gd name="connsiteX341" fmla="*/ 4171627 w 7467600"/>
              <a:gd name="connsiteY341" fmla="*/ 6858000 h 6858000"/>
              <a:gd name="connsiteX342" fmla="*/ 4081585 w 7467600"/>
              <a:gd name="connsiteY342" fmla="*/ 6858000 h 6858000"/>
              <a:gd name="connsiteX343" fmla="*/ 4238603 w 7467600"/>
              <a:gd name="connsiteY343" fmla="*/ 6559341 h 6858000"/>
              <a:gd name="connsiteX344" fmla="*/ 4778333 w 7467600"/>
              <a:gd name="connsiteY344" fmla="*/ 5873626 h 6858000"/>
              <a:gd name="connsiteX345" fmla="*/ 5414185 w 7467600"/>
              <a:gd name="connsiteY345" fmla="*/ 5573882 h 6858000"/>
              <a:gd name="connsiteX346" fmla="*/ 5959648 w 7467600"/>
              <a:gd name="connsiteY346" fmla="*/ 4760797 h 6858000"/>
              <a:gd name="connsiteX347" fmla="*/ 5355019 w 7467600"/>
              <a:gd name="connsiteY347" fmla="*/ 4734672 h 6858000"/>
              <a:gd name="connsiteX348" fmla="*/ 5083565 w 7467600"/>
              <a:gd name="connsiteY348" fmla="*/ 5179121 h 6858000"/>
              <a:gd name="connsiteX349" fmla="*/ 4713577 w 7467600"/>
              <a:gd name="connsiteY349" fmla="*/ 5616803 h 6858000"/>
              <a:gd name="connsiteX350" fmla="*/ 3989559 w 7467600"/>
              <a:gd name="connsiteY350" fmla="*/ 6145945 h 6858000"/>
              <a:gd name="connsiteX351" fmla="*/ 3939824 w 7467600"/>
              <a:gd name="connsiteY351" fmla="*/ 6066900 h 6858000"/>
              <a:gd name="connsiteX352" fmla="*/ 4584537 w 7467600"/>
              <a:gd name="connsiteY352" fmla="*/ 5324826 h 6858000"/>
              <a:gd name="connsiteX353" fmla="*/ 5037105 w 7467600"/>
              <a:gd name="connsiteY353" fmla="*/ 5088765 h 6858000"/>
              <a:gd name="connsiteX354" fmla="*/ 5039930 w 7467600"/>
              <a:gd name="connsiteY354" fmla="*/ 5089585 h 6858000"/>
              <a:gd name="connsiteX355" fmla="*/ 5263764 w 7467600"/>
              <a:gd name="connsiteY355" fmla="*/ 4735525 h 6858000"/>
              <a:gd name="connsiteX356" fmla="*/ 4086300 w 7467600"/>
              <a:gd name="connsiteY356" fmla="*/ 4884599 h 6858000"/>
              <a:gd name="connsiteX357" fmla="*/ 4085485 w 7467600"/>
              <a:gd name="connsiteY357" fmla="*/ 4899070 h 6858000"/>
              <a:gd name="connsiteX358" fmla="*/ 3871915 w 7467600"/>
              <a:gd name="connsiteY358" fmla="*/ 5253645 h 6858000"/>
              <a:gd name="connsiteX359" fmla="*/ 3799374 w 7467600"/>
              <a:gd name="connsiteY359" fmla="*/ 5466127 h 6858000"/>
              <a:gd name="connsiteX360" fmla="*/ 3498850 w 7467600"/>
              <a:gd name="connsiteY360" fmla="*/ 6661888 h 6858000"/>
              <a:gd name="connsiteX361" fmla="*/ 3399216 w 7467600"/>
              <a:gd name="connsiteY361" fmla="*/ 6858000 h 6858000"/>
              <a:gd name="connsiteX362" fmla="*/ 3303688 w 7467600"/>
              <a:gd name="connsiteY362" fmla="*/ 6858000 h 6858000"/>
              <a:gd name="connsiteX363" fmla="*/ 3391774 w 7467600"/>
              <a:gd name="connsiteY363" fmla="*/ 6697181 h 6858000"/>
              <a:gd name="connsiteX364" fmla="*/ 3735540 w 7467600"/>
              <a:gd name="connsiteY364" fmla="*/ 5546923 h 6858000"/>
              <a:gd name="connsiteX365" fmla="*/ 3729438 w 7467600"/>
              <a:gd name="connsiteY365" fmla="*/ 5569058 h 6858000"/>
              <a:gd name="connsiteX366" fmla="*/ 3707782 w 7467600"/>
              <a:gd name="connsiteY366" fmla="*/ 5644908 h 6858000"/>
              <a:gd name="connsiteX367" fmla="*/ 3583827 w 7467600"/>
              <a:gd name="connsiteY367" fmla="*/ 6039215 h 6858000"/>
              <a:gd name="connsiteX368" fmla="*/ 3547861 w 7467600"/>
              <a:gd name="connsiteY368" fmla="*/ 6129609 h 6858000"/>
              <a:gd name="connsiteX369" fmla="*/ 3490905 w 7467600"/>
              <a:gd name="connsiteY369" fmla="*/ 6277660 h 6858000"/>
              <a:gd name="connsiteX370" fmla="*/ 3455859 w 7467600"/>
              <a:gd name="connsiteY370" fmla="*/ 6391301 h 6858000"/>
              <a:gd name="connsiteX371" fmla="*/ 3429112 w 7467600"/>
              <a:gd name="connsiteY371" fmla="*/ 6479469 h 6858000"/>
              <a:gd name="connsiteX372" fmla="*/ 3304862 w 7467600"/>
              <a:gd name="connsiteY372" fmla="*/ 6796476 h 6858000"/>
              <a:gd name="connsiteX373" fmla="*/ 3276071 w 7467600"/>
              <a:gd name="connsiteY373" fmla="*/ 6858000 h 6858000"/>
              <a:gd name="connsiteX374" fmla="*/ 3240805 w 7467600"/>
              <a:gd name="connsiteY374" fmla="*/ 6858000 h 6858000"/>
              <a:gd name="connsiteX375" fmla="*/ 3275917 w 7467600"/>
              <a:gd name="connsiteY375" fmla="*/ 6783192 h 6858000"/>
              <a:gd name="connsiteX376" fmla="*/ 3399358 w 7467600"/>
              <a:gd name="connsiteY376" fmla="*/ 6469011 h 6858000"/>
              <a:gd name="connsiteX377" fmla="*/ 3425650 w 7467600"/>
              <a:gd name="connsiteY377" fmla="*/ 6381333 h 6858000"/>
              <a:gd name="connsiteX378" fmla="*/ 3460661 w 7467600"/>
              <a:gd name="connsiteY378" fmla="*/ 6266763 h 6858000"/>
              <a:gd name="connsiteX379" fmla="*/ 3518021 w 7467600"/>
              <a:gd name="connsiteY379" fmla="*/ 6117298 h 6858000"/>
              <a:gd name="connsiteX380" fmla="*/ 3554035 w 7467600"/>
              <a:gd name="connsiteY380" fmla="*/ 6027832 h 6858000"/>
              <a:gd name="connsiteX381" fmla="*/ 3677174 w 7467600"/>
              <a:gd name="connsiteY381" fmla="*/ 5636351 h 6858000"/>
              <a:gd name="connsiteX382" fmla="*/ 3698819 w 7467600"/>
              <a:gd name="connsiteY382" fmla="*/ 5560503 h 6858000"/>
              <a:gd name="connsiteX383" fmla="*/ 3702094 w 7467600"/>
              <a:gd name="connsiteY383" fmla="*/ 5549194 h 6858000"/>
              <a:gd name="connsiteX384" fmla="*/ 3398355 w 7467600"/>
              <a:gd name="connsiteY384" fmla="*/ 6094603 h 6858000"/>
              <a:gd name="connsiteX385" fmla="*/ 3193941 w 7467600"/>
              <a:gd name="connsiteY385" fmla="*/ 6798775 h 6858000"/>
              <a:gd name="connsiteX386" fmla="*/ 3184140 w 7467600"/>
              <a:gd name="connsiteY386" fmla="*/ 6858000 h 6858000"/>
              <a:gd name="connsiteX387" fmla="*/ 3099978 w 7467600"/>
              <a:gd name="connsiteY387" fmla="*/ 6858000 h 6858000"/>
              <a:gd name="connsiteX388" fmla="*/ 3101556 w 7467600"/>
              <a:gd name="connsiteY388" fmla="*/ 6843337 h 6858000"/>
              <a:gd name="connsiteX389" fmla="*/ 3370162 w 7467600"/>
              <a:gd name="connsiteY389" fmla="*/ 5785550 h 6858000"/>
              <a:gd name="connsiteX390" fmla="*/ 3746477 w 7467600"/>
              <a:gd name="connsiteY390" fmla="*/ 5377889 h 6858000"/>
              <a:gd name="connsiteX391" fmla="*/ 3863399 w 7467600"/>
              <a:gd name="connsiteY391" fmla="*/ 5087257 h 6858000"/>
              <a:gd name="connsiteX392" fmla="*/ 3968712 w 7467600"/>
              <a:gd name="connsiteY392" fmla="*/ 4913989 h 6858000"/>
              <a:gd name="connsiteX393" fmla="*/ 2792390 w 7467600"/>
              <a:gd name="connsiteY393" fmla="*/ 5382974 h 6858000"/>
              <a:gd name="connsiteX394" fmla="*/ 2714982 w 7467600"/>
              <a:gd name="connsiteY394" fmla="*/ 5427051 h 6858000"/>
              <a:gd name="connsiteX395" fmla="*/ 2813361 w 7467600"/>
              <a:gd name="connsiteY395" fmla="*/ 6023912 h 6858000"/>
              <a:gd name="connsiteX396" fmla="*/ 2688430 w 7467600"/>
              <a:gd name="connsiteY396" fmla="*/ 6801564 h 6858000"/>
              <a:gd name="connsiteX397" fmla="*/ 2629626 w 7467600"/>
              <a:gd name="connsiteY397" fmla="*/ 6763394 h 6858000"/>
              <a:gd name="connsiteX398" fmla="*/ 2565328 w 7467600"/>
              <a:gd name="connsiteY398" fmla="*/ 5516399 h 6858000"/>
              <a:gd name="connsiteX399" fmla="*/ 1922999 w 7467600"/>
              <a:gd name="connsiteY399" fmla="*/ 5980343 h 6858000"/>
              <a:gd name="connsiteX400" fmla="*/ 1950261 w 7467600"/>
              <a:gd name="connsiteY400" fmla="*/ 6405858 h 6858000"/>
              <a:gd name="connsiteX401" fmla="*/ 2365554 w 7467600"/>
              <a:gd name="connsiteY401" fmla="*/ 6759107 h 6858000"/>
              <a:gd name="connsiteX402" fmla="*/ 2424142 w 7467600"/>
              <a:gd name="connsiteY402" fmla="*/ 6858000 h 6858000"/>
              <a:gd name="connsiteX403" fmla="*/ 2395994 w 7467600"/>
              <a:gd name="connsiteY403" fmla="*/ 6858000 h 6858000"/>
              <a:gd name="connsiteX404" fmla="*/ 2392863 w 7467600"/>
              <a:gd name="connsiteY404" fmla="*/ 6852964 h 6858000"/>
              <a:gd name="connsiteX405" fmla="*/ 2017589 w 7467600"/>
              <a:gd name="connsiteY405" fmla="*/ 6493982 h 6858000"/>
              <a:gd name="connsiteX406" fmla="*/ 2147336 w 7467600"/>
              <a:gd name="connsiteY406" fmla="*/ 6594052 h 6858000"/>
              <a:gd name="connsiteX407" fmla="*/ 2207047 w 7467600"/>
              <a:gd name="connsiteY407" fmla="*/ 6654540 h 6858000"/>
              <a:gd name="connsiteX408" fmla="*/ 2299106 w 7467600"/>
              <a:gd name="connsiteY408" fmla="*/ 6778931 h 6858000"/>
              <a:gd name="connsiteX409" fmla="*/ 2314430 w 7467600"/>
              <a:gd name="connsiteY409" fmla="*/ 6801144 h 6858000"/>
              <a:gd name="connsiteX410" fmla="*/ 2352406 w 7467600"/>
              <a:gd name="connsiteY410" fmla="*/ 6858000 h 6858000"/>
              <a:gd name="connsiteX411" fmla="*/ 2314492 w 7467600"/>
              <a:gd name="connsiteY411" fmla="*/ 6858000 h 6858000"/>
              <a:gd name="connsiteX412" fmla="*/ 2288095 w 7467600"/>
              <a:gd name="connsiteY412" fmla="*/ 6818030 h 6858000"/>
              <a:gd name="connsiteX413" fmla="*/ 2272768 w 7467600"/>
              <a:gd name="connsiteY413" fmla="*/ 6795822 h 6858000"/>
              <a:gd name="connsiteX414" fmla="*/ 2182715 w 7467600"/>
              <a:gd name="connsiteY414" fmla="*/ 6675071 h 6858000"/>
              <a:gd name="connsiteX415" fmla="*/ 2032061 w 7467600"/>
              <a:gd name="connsiteY415" fmla="*/ 6541380 h 6858000"/>
              <a:gd name="connsiteX416" fmla="*/ 2257220 w 7467600"/>
              <a:gd name="connsiteY416" fmla="*/ 6826257 h 6858000"/>
              <a:gd name="connsiteX417" fmla="*/ 2281324 w 7467600"/>
              <a:gd name="connsiteY417" fmla="*/ 6858000 h 6858000"/>
              <a:gd name="connsiteX418" fmla="*/ 2242860 w 7467600"/>
              <a:gd name="connsiteY418" fmla="*/ 6858000 h 6858000"/>
              <a:gd name="connsiteX419" fmla="*/ 2232818 w 7467600"/>
              <a:gd name="connsiteY419" fmla="*/ 6844926 h 6858000"/>
              <a:gd name="connsiteX420" fmla="*/ 1990172 w 7467600"/>
              <a:gd name="connsiteY420" fmla="*/ 6542121 h 6858000"/>
              <a:gd name="connsiteX421" fmla="*/ 2124090 w 7467600"/>
              <a:gd name="connsiteY421" fmla="*/ 6761017 h 6858000"/>
              <a:gd name="connsiteX422" fmla="*/ 2200380 w 7467600"/>
              <a:gd name="connsiteY422" fmla="*/ 6858000 h 6858000"/>
              <a:gd name="connsiteX423" fmla="*/ 2147507 w 7467600"/>
              <a:gd name="connsiteY423" fmla="*/ 6858000 h 6858000"/>
              <a:gd name="connsiteX424" fmla="*/ 2070668 w 7467600"/>
              <a:gd name="connsiteY424" fmla="*/ 6761520 h 6858000"/>
              <a:gd name="connsiteX425" fmla="*/ 1975142 w 7467600"/>
              <a:gd name="connsiteY425" fmla="*/ 6585570 h 6858000"/>
              <a:gd name="connsiteX426" fmla="*/ 2050035 w 7467600"/>
              <a:gd name="connsiteY426" fmla="*/ 6813345 h 6858000"/>
              <a:gd name="connsiteX427" fmla="*/ 2063025 w 7467600"/>
              <a:gd name="connsiteY427" fmla="*/ 6858000 h 6858000"/>
              <a:gd name="connsiteX428" fmla="*/ 2021675 w 7467600"/>
              <a:gd name="connsiteY428" fmla="*/ 6858000 h 6858000"/>
              <a:gd name="connsiteX429" fmla="*/ 2019308 w 7467600"/>
              <a:gd name="connsiteY429" fmla="*/ 6847118 h 6858000"/>
              <a:gd name="connsiteX430" fmla="*/ 1938835 w 7467600"/>
              <a:gd name="connsiteY430" fmla="*/ 6551160 h 6858000"/>
              <a:gd name="connsiteX431" fmla="*/ 1953230 w 7467600"/>
              <a:gd name="connsiteY431" fmla="*/ 6759699 h 6858000"/>
              <a:gd name="connsiteX432" fmla="*/ 1956763 w 7467600"/>
              <a:gd name="connsiteY432" fmla="*/ 6778191 h 6858000"/>
              <a:gd name="connsiteX433" fmla="*/ 1967925 w 7467600"/>
              <a:gd name="connsiteY433" fmla="*/ 6858000 h 6858000"/>
              <a:gd name="connsiteX434" fmla="*/ 1936622 w 7467600"/>
              <a:gd name="connsiteY434" fmla="*/ 6858000 h 6858000"/>
              <a:gd name="connsiteX435" fmla="*/ 1926261 w 7467600"/>
              <a:gd name="connsiteY435" fmla="*/ 6784064 h 6858000"/>
              <a:gd name="connsiteX436" fmla="*/ 1922724 w 7467600"/>
              <a:gd name="connsiteY436" fmla="*/ 6765577 h 6858000"/>
              <a:gd name="connsiteX437" fmla="*/ 1904650 w 7467600"/>
              <a:gd name="connsiteY437" fmla="*/ 6639616 h 6858000"/>
              <a:gd name="connsiteX438" fmla="*/ 1885273 w 7467600"/>
              <a:gd name="connsiteY438" fmla="*/ 6858000 h 6858000"/>
              <a:gd name="connsiteX439" fmla="*/ 1854363 w 7467600"/>
              <a:gd name="connsiteY439" fmla="*/ 6858000 h 6858000"/>
              <a:gd name="connsiteX440" fmla="*/ 1880391 w 7467600"/>
              <a:gd name="connsiteY440" fmla="*/ 6603796 h 6858000"/>
              <a:gd name="connsiteX441" fmla="*/ 1818273 w 7467600"/>
              <a:gd name="connsiteY441" fmla="*/ 6715729 h 6858000"/>
              <a:gd name="connsiteX442" fmla="*/ 1794691 w 7467600"/>
              <a:gd name="connsiteY442" fmla="*/ 6843239 h 6858000"/>
              <a:gd name="connsiteX443" fmla="*/ 1794914 w 7467600"/>
              <a:gd name="connsiteY443" fmla="*/ 6858000 h 6858000"/>
              <a:gd name="connsiteX444" fmla="*/ 1746128 w 7467600"/>
              <a:gd name="connsiteY444" fmla="*/ 6858000 h 6858000"/>
              <a:gd name="connsiteX445" fmla="*/ 1753934 w 7467600"/>
              <a:gd name="connsiteY445" fmla="*/ 6724796 h 6858000"/>
              <a:gd name="connsiteX446" fmla="*/ 1792053 w 7467600"/>
              <a:gd name="connsiteY446" fmla="*/ 6572396 h 6858000"/>
              <a:gd name="connsiteX447" fmla="*/ 1862248 w 7467600"/>
              <a:gd name="connsiteY447" fmla="*/ 6266397 h 6858000"/>
              <a:gd name="connsiteX448" fmla="*/ 1862250 w 7467600"/>
              <a:gd name="connsiteY448" fmla="*/ 6033531 h 6858000"/>
              <a:gd name="connsiteX449" fmla="*/ 1211999 w 7467600"/>
              <a:gd name="connsiteY449" fmla="*/ 6683610 h 6858000"/>
              <a:gd name="connsiteX450" fmla="*/ 1213266 w 7467600"/>
              <a:gd name="connsiteY450" fmla="*/ 6691947 h 6858000"/>
              <a:gd name="connsiteX451" fmla="*/ 1203370 w 7467600"/>
              <a:gd name="connsiteY451" fmla="*/ 6850676 h 6858000"/>
              <a:gd name="connsiteX452" fmla="*/ 1203671 w 7467600"/>
              <a:gd name="connsiteY452" fmla="*/ 6858000 h 6858000"/>
              <a:gd name="connsiteX453" fmla="*/ 1143180 w 7467600"/>
              <a:gd name="connsiteY453" fmla="*/ 6858000 h 6858000"/>
              <a:gd name="connsiteX454" fmla="*/ 1142176 w 7467600"/>
              <a:gd name="connsiteY454" fmla="*/ 6766045 h 6858000"/>
              <a:gd name="connsiteX455" fmla="*/ 1067484 w 7467600"/>
              <a:gd name="connsiteY455" fmla="*/ 6858000 h 6858000"/>
              <a:gd name="connsiteX456" fmla="*/ 953928 w 7467600"/>
              <a:gd name="connsiteY456" fmla="*/ 6858000 h 6858000"/>
              <a:gd name="connsiteX457" fmla="*/ 959715 w 7467600"/>
              <a:gd name="connsiteY457" fmla="*/ 6850185 h 6858000"/>
              <a:gd name="connsiteX458" fmla="*/ 1483788 w 7467600"/>
              <a:gd name="connsiteY458" fmla="*/ 6259174 h 6858000"/>
              <a:gd name="connsiteX459" fmla="*/ 1100671 w 7467600"/>
              <a:gd name="connsiteY459" fmla="*/ 6252137 h 6858000"/>
              <a:gd name="connsiteX460" fmla="*/ 1090144 w 7467600"/>
              <a:gd name="connsiteY460" fmla="*/ 6256748 h 6858000"/>
              <a:gd name="connsiteX461" fmla="*/ 1095872 w 7467600"/>
              <a:gd name="connsiteY461" fmla="*/ 6271892 h 6858000"/>
              <a:gd name="connsiteX462" fmla="*/ 262785 w 7467600"/>
              <a:gd name="connsiteY462" fmla="*/ 6845450 h 6858000"/>
              <a:gd name="connsiteX463" fmla="*/ 209968 w 7467600"/>
              <a:gd name="connsiteY463" fmla="*/ 6770713 h 6858000"/>
              <a:gd name="connsiteX464" fmla="*/ 873460 w 7467600"/>
              <a:gd name="connsiteY464" fmla="*/ 6253768 h 6858000"/>
              <a:gd name="connsiteX465" fmla="*/ 192686 w 7467600"/>
              <a:gd name="connsiteY465" fmla="*/ 5849257 h 6858000"/>
              <a:gd name="connsiteX466" fmla="*/ 4696 w 7467600"/>
              <a:gd name="connsiteY466" fmla="*/ 5697668 h 6858000"/>
              <a:gd name="connsiteX467" fmla="*/ 0 w 7467600"/>
              <a:gd name="connsiteY467" fmla="*/ 5689984 h 6858000"/>
              <a:gd name="connsiteX468" fmla="*/ 0 w 7467600"/>
              <a:gd name="connsiteY468" fmla="*/ 5513472 h 6858000"/>
              <a:gd name="connsiteX469" fmla="*/ 174101 w 7467600"/>
              <a:gd name="connsiteY469" fmla="*/ 5620277 h 6858000"/>
              <a:gd name="connsiteX470" fmla="*/ 891800 w 7467600"/>
              <a:gd name="connsiteY470" fmla="*/ 6036935 h 6858000"/>
              <a:gd name="connsiteX471" fmla="*/ 1072219 w 7467600"/>
              <a:gd name="connsiteY471" fmla="*/ 6169443 h 6858000"/>
              <a:gd name="connsiteX472" fmla="*/ 1074117 w 7467600"/>
              <a:gd name="connsiteY472" fmla="*/ 6170301 h 6858000"/>
              <a:gd name="connsiteX473" fmla="*/ 1083114 w 7467600"/>
              <a:gd name="connsiteY473" fmla="*/ 6174131 h 6858000"/>
              <a:gd name="connsiteX474" fmla="*/ 1543010 w 7467600"/>
              <a:gd name="connsiteY474" fmla="*/ 6191140 h 6858000"/>
              <a:gd name="connsiteX475" fmla="*/ 1551080 w 7467600"/>
              <a:gd name="connsiteY475" fmla="*/ 6195006 h 6858000"/>
              <a:gd name="connsiteX476" fmla="*/ 2345443 w 7467600"/>
              <a:gd name="connsiteY476" fmla="*/ 5549882 h 6858000"/>
              <a:gd name="connsiteX477" fmla="*/ 1721499 w 7467600"/>
              <a:gd name="connsiteY477" fmla="*/ 5599969 h 6858000"/>
              <a:gd name="connsiteX478" fmla="*/ 767716 w 7467600"/>
              <a:gd name="connsiteY478" fmla="*/ 5472768 h 6858000"/>
              <a:gd name="connsiteX479" fmla="*/ 722147 w 7467600"/>
              <a:gd name="connsiteY479" fmla="*/ 5393091 h 6858000"/>
              <a:gd name="connsiteX480" fmla="*/ 1485552 w 7467600"/>
              <a:gd name="connsiteY480" fmla="*/ 5313202 h 6858000"/>
              <a:gd name="connsiteX481" fmla="*/ 2143004 w 7467600"/>
              <a:gd name="connsiteY481" fmla="*/ 5402420 h 6858000"/>
              <a:gd name="connsiteX482" fmla="*/ 1933391 w 7467600"/>
              <a:gd name="connsiteY482" fmla="*/ 5156971 h 6858000"/>
              <a:gd name="connsiteX483" fmla="*/ 1827118 w 7467600"/>
              <a:gd name="connsiteY483" fmla="*/ 4968410 h 6858000"/>
              <a:gd name="connsiteX484" fmla="*/ 1837349 w 7467600"/>
              <a:gd name="connsiteY484" fmla="*/ 4956357 h 6858000"/>
              <a:gd name="connsiteX485" fmla="*/ 2162835 w 7467600"/>
              <a:gd name="connsiteY485" fmla="*/ 5187853 h 6858000"/>
              <a:gd name="connsiteX486" fmla="*/ 2257167 w 7467600"/>
              <a:gd name="connsiteY486" fmla="*/ 5462123 h 6858000"/>
              <a:gd name="connsiteX487" fmla="*/ 2261598 w 7467600"/>
              <a:gd name="connsiteY487" fmla="*/ 5467998 h 6858000"/>
              <a:gd name="connsiteX488" fmla="*/ 2437177 w 7467600"/>
              <a:gd name="connsiteY488" fmla="*/ 5479608 h 6858000"/>
              <a:gd name="connsiteX489" fmla="*/ 2445247 w 7467600"/>
              <a:gd name="connsiteY489" fmla="*/ 5483476 h 6858000"/>
              <a:gd name="connsiteX490" fmla="*/ 2743626 w 7467600"/>
              <a:gd name="connsiteY490" fmla="*/ 5304819 h 6858000"/>
              <a:gd name="connsiteX491" fmla="*/ 3048102 w 7467600"/>
              <a:gd name="connsiteY491" fmla="*/ 5150595 h 6858000"/>
              <a:gd name="connsiteX492" fmla="*/ 1799414 w 7467600"/>
              <a:gd name="connsiteY492" fmla="*/ 4694732 h 6858000"/>
              <a:gd name="connsiteX493" fmla="*/ 1771735 w 7467600"/>
              <a:gd name="connsiteY493" fmla="*/ 4619929 h 6858000"/>
              <a:gd name="connsiteX494" fmla="*/ 3104273 w 7467600"/>
              <a:gd name="connsiteY494" fmla="*/ 5076159 h 6858000"/>
              <a:gd name="connsiteX495" fmla="*/ 3113245 w 7467600"/>
              <a:gd name="connsiteY495" fmla="*/ 5090705 h 6858000"/>
              <a:gd name="connsiteX496" fmla="*/ 3126294 w 7467600"/>
              <a:gd name="connsiteY496" fmla="*/ 5114400 h 6858000"/>
              <a:gd name="connsiteX497" fmla="*/ 3937433 w 7467600"/>
              <a:gd name="connsiteY497" fmla="*/ 4830473 h 6858000"/>
              <a:gd name="connsiteX498" fmla="*/ 3590475 w 7467600"/>
              <a:gd name="connsiteY498" fmla="*/ 4597974 h 6858000"/>
              <a:gd name="connsiteX499" fmla="*/ 3100264 w 7467600"/>
              <a:gd name="connsiteY499" fmla="*/ 4579845 h 6858000"/>
              <a:gd name="connsiteX500" fmla="*/ 2183576 w 7467600"/>
              <a:gd name="connsiteY500" fmla="*/ 4227150 h 6858000"/>
              <a:gd name="connsiteX501" fmla="*/ 2151029 w 7467600"/>
              <a:gd name="connsiteY501" fmla="*/ 4146947 h 6858000"/>
              <a:gd name="connsiteX502" fmla="*/ 3563434 w 7467600"/>
              <a:gd name="connsiteY502" fmla="*/ 4469115 h 6858000"/>
              <a:gd name="connsiteX503" fmla="*/ 3177952 w 7467600"/>
              <a:gd name="connsiteY503" fmla="*/ 3657386 h 6858000"/>
              <a:gd name="connsiteX504" fmla="*/ 3189263 w 7467600"/>
              <a:gd name="connsiteY504" fmla="*/ 3625726 h 6858000"/>
              <a:gd name="connsiteX505" fmla="*/ 3560912 w 7467600"/>
              <a:gd name="connsiteY505" fmla="*/ 4079863 h 6858000"/>
              <a:gd name="connsiteX506" fmla="*/ 3626636 w 7467600"/>
              <a:gd name="connsiteY506" fmla="*/ 4512230 h 6858000"/>
              <a:gd name="connsiteX507" fmla="*/ 3653088 w 7467600"/>
              <a:gd name="connsiteY507" fmla="*/ 4521417 h 6858000"/>
              <a:gd name="connsiteX508" fmla="*/ 3988128 w 7467600"/>
              <a:gd name="connsiteY508" fmla="*/ 4817267 h 6858000"/>
              <a:gd name="connsiteX509" fmla="*/ 4830582 w 7467600"/>
              <a:gd name="connsiteY509" fmla="*/ 4676000 h 6858000"/>
              <a:gd name="connsiteX510" fmla="*/ 4830100 w 7467600"/>
              <a:gd name="connsiteY510" fmla="*/ 4675554 h 6858000"/>
              <a:gd name="connsiteX511" fmla="*/ 4036318 w 7467600"/>
              <a:gd name="connsiteY511" fmla="*/ 4147013 h 6858000"/>
              <a:gd name="connsiteX512" fmla="*/ 3432098 w 7467600"/>
              <a:gd name="connsiteY512" fmla="*/ 3537312 h 6858000"/>
              <a:gd name="connsiteX513" fmla="*/ 3446761 w 7467600"/>
              <a:gd name="connsiteY513" fmla="*/ 3461278 h 6858000"/>
              <a:gd name="connsiteX514" fmla="*/ 4419733 w 7467600"/>
              <a:gd name="connsiteY514" fmla="*/ 3963555 h 6858000"/>
              <a:gd name="connsiteX515" fmla="*/ 4781371 w 7467600"/>
              <a:gd name="connsiteY515" fmla="*/ 4458604 h 6858000"/>
              <a:gd name="connsiteX516" fmla="*/ 4780440 w 7467600"/>
              <a:gd name="connsiteY516" fmla="*/ 4470290 h 6858000"/>
              <a:gd name="connsiteX517" fmla="*/ 4898954 w 7467600"/>
              <a:gd name="connsiteY517" fmla="*/ 4662092 h 6858000"/>
              <a:gd name="connsiteX518" fmla="*/ 4900699 w 7467600"/>
              <a:gd name="connsiteY518" fmla="*/ 4670867 h 6858000"/>
              <a:gd name="connsiteX519" fmla="*/ 5714511 w 7467600"/>
              <a:gd name="connsiteY519" fmla="*/ 4663483 h 6858000"/>
              <a:gd name="connsiteX520" fmla="*/ 5464793 w 7467600"/>
              <a:gd name="connsiteY520" fmla="*/ 4393556 h 6858000"/>
              <a:gd name="connsiteX521" fmla="*/ 5461897 w 7467600"/>
              <a:gd name="connsiteY521" fmla="*/ 4390879 h 6858000"/>
              <a:gd name="connsiteX522" fmla="*/ 4294126 w 7467600"/>
              <a:gd name="connsiteY522" fmla="*/ 3303048 h 6858000"/>
              <a:gd name="connsiteX523" fmla="*/ 4305321 w 7467600"/>
              <a:gd name="connsiteY523" fmla="*/ 3256953 h 6858000"/>
              <a:gd name="connsiteX524" fmla="*/ 4949299 w 7467600"/>
              <a:gd name="connsiteY524" fmla="*/ 3766336 h 6858000"/>
              <a:gd name="connsiteX525" fmla="*/ 5291452 w 7467600"/>
              <a:gd name="connsiteY525" fmla="*/ 4076801 h 6858000"/>
              <a:gd name="connsiteX526" fmla="*/ 5434998 w 7467600"/>
              <a:gd name="connsiteY526" fmla="*/ 4254100 h 6858000"/>
              <a:gd name="connsiteX527" fmla="*/ 5351015 w 7467600"/>
              <a:gd name="connsiteY527" fmla="*/ 3760989 h 6858000"/>
              <a:gd name="connsiteX528" fmla="*/ 5413780 w 7467600"/>
              <a:gd name="connsiteY528" fmla="*/ 2966265 h 6858000"/>
              <a:gd name="connsiteX529" fmla="*/ 5425627 w 7467600"/>
              <a:gd name="connsiteY529" fmla="*/ 2954192 h 6858000"/>
              <a:gd name="connsiteX530" fmla="*/ 6604735 w 7467600"/>
              <a:gd name="connsiteY530" fmla="*/ 2041381 h 6858000"/>
              <a:gd name="connsiteX531" fmla="*/ 7204487 w 7467600"/>
              <a:gd name="connsiteY531" fmla="*/ 2742112 h 6858000"/>
              <a:gd name="connsiteX532" fmla="*/ 7131592 w 7467600"/>
              <a:gd name="connsiteY532" fmla="*/ 2672096 h 6858000"/>
              <a:gd name="connsiteX533" fmla="*/ 6996344 w 7467600"/>
              <a:gd name="connsiteY533" fmla="*/ 2518310 h 6858000"/>
              <a:gd name="connsiteX534" fmla="*/ 6735495 w 7467600"/>
              <a:gd name="connsiteY534" fmla="*/ 2196890 h 6858000"/>
              <a:gd name="connsiteX535" fmla="*/ 6721901 w 7467600"/>
              <a:gd name="connsiteY535" fmla="*/ 2179274 h 6858000"/>
              <a:gd name="connsiteX536" fmla="*/ 6604735 w 7467600"/>
              <a:gd name="connsiteY536" fmla="*/ 2041381 h 6858000"/>
              <a:gd name="connsiteX537" fmla="*/ 6591670 w 7467600"/>
              <a:gd name="connsiteY537" fmla="*/ 1988277 h 6858000"/>
              <a:gd name="connsiteX538" fmla="*/ 6747349 w 7467600"/>
              <a:gd name="connsiteY538" fmla="*/ 2160069 h 6858000"/>
              <a:gd name="connsiteX539" fmla="*/ 6760943 w 7467600"/>
              <a:gd name="connsiteY539" fmla="*/ 2177686 h 6858000"/>
              <a:gd name="connsiteX540" fmla="*/ 7021065 w 7467600"/>
              <a:gd name="connsiteY540" fmla="*/ 2498102 h 6858000"/>
              <a:gd name="connsiteX541" fmla="*/ 7155223 w 7467600"/>
              <a:gd name="connsiteY541" fmla="*/ 2650386 h 6858000"/>
              <a:gd name="connsiteX542" fmla="*/ 7203167 w 7467600"/>
              <a:gd name="connsiteY542" fmla="*/ 2697288 h 6858000"/>
              <a:gd name="connsiteX543" fmla="*/ 6937703 w 7467600"/>
              <a:gd name="connsiteY543" fmla="*/ 2321981 h 6858000"/>
              <a:gd name="connsiteX544" fmla="*/ 6591670 w 7467600"/>
              <a:gd name="connsiteY544" fmla="*/ 1988277 h 6858000"/>
              <a:gd name="connsiteX545" fmla="*/ 5798671 w 7467600"/>
              <a:gd name="connsiteY545" fmla="*/ 1981601 h 6858000"/>
              <a:gd name="connsiteX546" fmla="*/ 5754709 w 7467600"/>
              <a:gd name="connsiteY546" fmla="*/ 2071454 h 6858000"/>
              <a:gd name="connsiteX547" fmla="*/ 5763044 w 7467600"/>
              <a:gd name="connsiteY547" fmla="*/ 2842206 h 6858000"/>
              <a:gd name="connsiteX548" fmla="*/ 5764974 w 7467600"/>
              <a:gd name="connsiteY548" fmla="*/ 2799609 h 6858000"/>
              <a:gd name="connsiteX549" fmla="*/ 5767665 w 7467600"/>
              <a:gd name="connsiteY549" fmla="*/ 2666409 h 6858000"/>
              <a:gd name="connsiteX550" fmla="*/ 5763055 w 7467600"/>
              <a:gd name="connsiteY550" fmla="*/ 2579705 h 6858000"/>
              <a:gd name="connsiteX551" fmla="*/ 5758079 w 7467600"/>
              <a:gd name="connsiteY551" fmla="*/ 2492508 h 6858000"/>
              <a:gd name="connsiteX552" fmla="*/ 5779325 w 7467600"/>
              <a:gd name="connsiteY552" fmla="*/ 2197069 h 6858000"/>
              <a:gd name="connsiteX553" fmla="*/ 5798671 w 7467600"/>
              <a:gd name="connsiteY553" fmla="*/ 1981601 h 6858000"/>
              <a:gd name="connsiteX554" fmla="*/ 5829202 w 7467600"/>
              <a:gd name="connsiteY554" fmla="*/ 1971679 h 6858000"/>
              <a:gd name="connsiteX555" fmla="*/ 5809558 w 7467600"/>
              <a:gd name="connsiteY555" fmla="*/ 2198043 h 6858000"/>
              <a:gd name="connsiteX556" fmla="*/ 5788653 w 7467600"/>
              <a:gd name="connsiteY556" fmla="*/ 2489430 h 6858000"/>
              <a:gd name="connsiteX557" fmla="*/ 5793439 w 7467600"/>
              <a:gd name="connsiteY557" fmla="*/ 2575235 h 6858000"/>
              <a:gd name="connsiteX558" fmla="*/ 5796837 w 7467600"/>
              <a:gd name="connsiteY558" fmla="*/ 2637633 h 6858000"/>
              <a:gd name="connsiteX559" fmla="*/ 5818614 w 7467600"/>
              <a:gd name="connsiteY559" fmla="*/ 2473055 h 6858000"/>
              <a:gd name="connsiteX560" fmla="*/ 5829202 w 7467600"/>
              <a:gd name="connsiteY560" fmla="*/ 1971679 h 6858000"/>
              <a:gd name="connsiteX561" fmla="*/ 5911389 w 7467600"/>
              <a:gd name="connsiteY561" fmla="*/ 1898371 h 6858000"/>
              <a:gd name="connsiteX562" fmla="*/ 6237627 w 7467600"/>
              <a:gd name="connsiteY562" fmla="*/ 2231921 h 6858000"/>
              <a:gd name="connsiteX563" fmla="*/ 5911389 w 7467600"/>
              <a:gd name="connsiteY563" fmla="*/ 1898371 h 6858000"/>
              <a:gd name="connsiteX564" fmla="*/ 6944437 w 7467600"/>
              <a:gd name="connsiteY564" fmla="*/ 1575402 h 6858000"/>
              <a:gd name="connsiteX565" fmla="*/ 6304730 w 7467600"/>
              <a:gd name="connsiteY565" fmla="*/ 1766654 h 6858000"/>
              <a:gd name="connsiteX566" fmla="*/ 6944437 w 7467600"/>
              <a:gd name="connsiteY566" fmla="*/ 1575402 h 6858000"/>
              <a:gd name="connsiteX567" fmla="*/ 7019523 w 7467600"/>
              <a:gd name="connsiteY567" fmla="*/ 1519450 h 6858000"/>
              <a:gd name="connsiteX568" fmla="*/ 6298091 w 7467600"/>
              <a:gd name="connsiteY568" fmla="*/ 1737122 h 6858000"/>
              <a:gd name="connsiteX569" fmla="*/ 7019523 w 7467600"/>
              <a:gd name="connsiteY569" fmla="*/ 1519450 h 6858000"/>
              <a:gd name="connsiteX570" fmla="*/ 2399523 w 7467600"/>
              <a:gd name="connsiteY570" fmla="*/ 1428234 h 6858000"/>
              <a:gd name="connsiteX571" fmla="*/ 2224982 w 7467600"/>
              <a:gd name="connsiteY571" fmla="*/ 1826201 h 6858000"/>
              <a:gd name="connsiteX572" fmla="*/ 2096099 w 7467600"/>
              <a:gd name="connsiteY572" fmla="*/ 2345900 h 6858000"/>
              <a:gd name="connsiteX573" fmla="*/ 2283317 w 7467600"/>
              <a:gd name="connsiteY573" fmla="*/ 1796925 h 6858000"/>
              <a:gd name="connsiteX574" fmla="*/ 2399523 w 7467600"/>
              <a:gd name="connsiteY574" fmla="*/ 1428234 h 6858000"/>
              <a:gd name="connsiteX575" fmla="*/ 2448558 w 7467600"/>
              <a:gd name="connsiteY575" fmla="*/ 1373435 h 6858000"/>
              <a:gd name="connsiteX576" fmla="*/ 2312521 w 7467600"/>
              <a:gd name="connsiteY576" fmla="*/ 1806140 h 6858000"/>
              <a:gd name="connsiteX577" fmla="*/ 2127533 w 7467600"/>
              <a:gd name="connsiteY577" fmla="*/ 2348380 h 6858000"/>
              <a:gd name="connsiteX578" fmla="*/ 2358080 w 7467600"/>
              <a:gd name="connsiteY578" fmla="*/ 1866134 h 6858000"/>
              <a:gd name="connsiteX579" fmla="*/ 2407436 w 7467600"/>
              <a:gd name="connsiteY579" fmla="*/ 1651070 h 6858000"/>
              <a:gd name="connsiteX580" fmla="*/ 2448558 w 7467600"/>
              <a:gd name="connsiteY580" fmla="*/ 1373435 h 6858000"/>
              <a:gd name="connsiteX581" fmla="*/ 278707 w 7467600"/>
              <a:gd name="connsiteY581" fmla="*/ 1352270 h 6858000"/>
              <a:gd name="connsiteX582" fmla="*/ 321570 w 7467600"/>
              <a:gd name="connsiteY582" fmla="*/ 1861610 h 6858000"/>
              <a:gd name="connsiteX583" fmla="*/ 294281 w 7467600"/>
              <a:gd name="connsiteY583" fmla="*/ 1440658 h 6858000"/>
              <a:gd name="connsiteX584" fmla="*/ 278707 w 7467600"/>
              <a:gd name="connsiteY584" fmla="*/ 1352270 h 6858000"/>
              <a:gd name="connsiteX585" fmla="*/ 1423821 w 7467600"/>
              <a:gd name="connsiteY585" fmla="*/ 1351958 h 6858000"/>
              <a:gd name="connsiteX586" fmla="*/ 1638521 w 7467600"/>
              <a:gd name="connsiteY586" fmla="*/ 1908470 h 6858000"/>
              <a:gd name="connsiteX587" fmla="*/ 1754199 w 7467600"/>
              <a:gd name="connsiteY587" fmla="*/ 2149284 h 6858000"/>
              <a:gd name="connsiteX588" fmla="*/ 1908359 w 7467600"/>
              <a:gd name="connsiteY588" fmla="*/ 2364988 h 6858000"/>
              <a:gd name="connsiteX589" fmla="*/ 1647661 w 7467600"/>
              <a:gd name="connsiteY589" fmla="*/ 1825945 h 6858000"/>
              <a:gd name="connsiteX590" fmla="*/ 1423821 w 7467600"/>
              <a:gd name="connsiteY590" fmla="*/ 1351958 h 6858000"/>
              <a:gd name="connsiteX591" fmla="*/ 1431890 w 7467600"/>
              <a:gd name="connsiteY591" fmla="*/ 1306475 h 6858000"/>
              <a:gd name="connsiteX592" fmla="*/ 1507597 w 7467600"/>
              <a:gd name="connsiteY592" fmla="*/ 1446132 h 6858000"/>
              <a:gd name="connsiteX593" fmla="*/ 1674586 w 7467600"/>
              <a:gd name="connsiteY593" fmla="*/ 1813832 h 6858000"/>
              <a:gd name="connsiteX594" fmla="*/ 1815950 w 7467600"/>
              <a:gd name="connsiteY594" fmla="*/ 2128564 h 6858000"/>
              <a:gd name="connsiteX595" fmla="*/ 1984242 w 7467600"/>
              <a:gd name="connsiteY595" fmla="*/ 2430829 h 6858000"/>
              <a:gd name="connsiteX596" fmla="*/ 2014023 w 7467600"/>
              <a:gd name="connsiteY596" fmla="*/ 2450995 h 6858000"/>
              <a:gd name="connsiteX597" fmla="*/ 1747337 w 7467600"/>
              <a:gd name="connsiteY597" fmla="*/ 1855264 h 6858000"/>
              <a:gd name="connsiteX598" fmla="*/ 1533749 w 7467600"/>
              <a:gd name="connsiteY598" fmla="*/ 1478656 h 6858000"/>
              <a:gd name="connsiteX599" fmla="*/ 1431890 w 7467600"/>
              <a:gd name="connsiteY599" fmla="*/ 1306475 h 6858000"/>
              <a:gd name="connsiteX600" fmla="*/ 5052692 w 7467600"/>
              <a:gd name="connsiteY600" fmla="*/ 1292994 h 6858000"/>
              <a:gd name="connsiteX601" fmla="*/ 5200661 w 7467600"/>
              <a:gd name="connsiteY601" fmla="*/ 1635186 h 6858000"/>
              <a:gd name="connsiteX602" fmla="*/ 5297138 w 7467600"/>
              <a:gd name="connsiteY602" fmla="*/ 1906351 h 6858000"/>
              <a:gd name="connsiteX603" fmla="*/ 5052692 w 7467600"/>
              <a:gd name="connsiteY603" fmla="*/ 1292994 h 6858000"/>
              <a:gd name="connsiteX604" fmla="*/ 5009948 w 7467600"/>
              <a:gd name="connsiteY604" fmla="*/ 1273619 h 6858000"/>
              <a:gd name="connsiteX605" fmla="*/ 5121777 w 7467600"/>
              <a:gd name="connsiteY605" fmla="*/ 1654213 h 6858000"/>
              <a:gd name="connsiteX606" fmla="*/ 5293545 w 7467600"/>
              <a:gd name="connsiteY606" fmla="*/ 2072247 h 6858000"/>
              <a:gd name="connsiteX607" fmla="*/ 5294042 w 7467600"/>
              <a:gd name="connsiteY607" fmla="*/ 2065019 h 6858000"/>
              <a:gd name="connsiteX608" fmla="*/ 5171936 w 7467600"/>
              <a:gd name="connsiteY608" fmla="*/ 1647613 h 6858000"/>
              <a:gd name="connsiteX609" fmla="*/ 5009948 w 7467600"/>
              <a:gd name="connsiteY609" fmla="*/ 1273619 h 6858000"/>
              <a:gd name="connsiteX610" fmla="*/ 655236 w 7467600"/>
              <a:gd name="connsiteY610" fmla="*/ 1268632 h 6858000"/>
              <a:gd name="connsiteX611" fmla="*/ 839521 w 7467600"/>
              <a:gd name="connsiteY611" fmla="*/ 1685315 h 6858000"/>
              <a:gd name="connsiteX612" fmla="*/ 1109416 w 7467600"/>
              <a:gd name="connsiteY612" fmla="*/ 2061663 h 6858000"/>
              <a:gd name="connsiteX613" fmla="*/ 1298300 w 7467600"/>
              <a:gd name="connsiteY613" fmla="*/ 2247742 h 6858000"/>
              <a:gd name="connsiteX614" fmla="*/ 1125871 w 7467600"/>
              <a:gd name="connsiteY614" fmla="*/ 1989513 h 6858000"/>
              <a:gd name="connsiteX615" fmla="*/ 981574 w 7467600"/>
              <a:gd name="connsiteY615" fmla="*/ 1783157 h 6858000"/>
              <a:gd name="connsiteX616" fmla="*/ 922198 w 7467600"/>
              <a:gd name="connsiteY616" fmla="*/ 1677437 h 6858000"/>
              <a:gd name="connsiteX617" fmla="*/ 869293 w 7467600"/>
              <a:gd name="connsiteY617" fmla="*/ 1583214 h 6858000"/>
              <a:gd name="connsiteX618" fmla="*/ 751431 w 7467600"/>
              <a:gd name="connsiteY618" fmla="*/ 1405731 h 6858000"/>
              <a:gd name="connsiteX619" fmla="*/ 655236 w 7467600"/>
              <a:gd name="connsiteY619" fmla="*/ 1268632 h 6858000"/>
              <a:gd name="connsiteX620" fmla="*/ 6516292 w 7467600"/>
              <a:gd name="connsiteY620" fmla="*/ 1263064 h 6858000"/>
              <a:gd name="connsiteX621" fmla="*/ 5736320 w 7467600"/>
              <a:gd name="connsiteY621" fmla="*/ 1501803 h 6858000"/>
              <a:gd name="connsiteX622" fmla="*/ 6516292 w 7467600"/>
              <a:gd name="connsiteY622" fmla="*/ 1263064 h 6858000"/>
              <a:gd name="connsiteX623" fmla="*/ 291466 w 7467600"/>
              <a:gd name="connsiteY623" fmla="*/ 1250369 h 6858000"/>
              <a:gd name="connsiteX624" fmla="*/ 323180 w 7467600"/>
              <a:gd name="connsiteY624" fmla="*/ 1435283 h 6858000"/>
              <a:gd name="connsiteX625" fmla="*/ 349381 w 7467600"/>
              <a:gd name="connsiteY625" fmla="*/ 1875041 h 6858000"/>
              <a:gd name="connsiteX626" fmla="*/ 374363 w 7467600"/>
              <a:gd name="connsiteY626" fmla="*/ 1506494 h 6858000"/>
              <a:gd name="connsiteX627" fmla="*/ 302168 w 7467600"/>
              <a:gd name="connsiteY627" fmla="*/ 1274495 h 6858000"/>
              <a:gd name="connsiteX628" fmla="*/ 291466 w 7467600"/>
              <a:gd name="connsiteY628" fmla="*/ 1250369 h 6858000"/>
              <a:gd name="connsiteX629" fmla="*/ 678222 w 7467600"/>
              <a:gd name="connsiteY629" fmla="*/ 1248670 h 6858000"/>
              <a:gd name="connsiteX630" fmla="*/ 775536 w 7467600"/>
              <a:gd name="connsiteY630" fmla="*/ 1388015 h 6858000"/>
              <a:gd name="connsiteX631" fmla="*/ 894529 w 7467600"/>
              <a:gd name="connsiteY631" fmla="*/ 1567739 h 6858000"/>
              <a:gd name="connsiteX632" fmla="*/ 948000 w 7467600"/>
              <a:gd name="connsiteY632" fmla="*/ 1663088 h 6858000"/>
              <a:gd name="connsiteX633" fmla="*/ 1006812 w 7467600"/>
              <a:gd name="connsiteY633" fmla="*/ 1767683 h 6858000"/>
              <a:gd name="connsiteX634" fmla="*/ 1149133 w 7467600"/>
              <a:gd name="connsiteY634" fmla="*/ 1971513 h 6858000"/>
              <a:gd name="connsiteX635" fmla="*/ 1333952 w 7467600"/>
              <a:gd name="connsiteY635" fmla="*/ 2251620 h 6858000"/>
              <a:gd name="connsiteX636" fmla="*/ 1337329 w 7467600"/>
              <a:gd name="connsiteY636" fmla="*/ 2258350 h 6858000"/>
              <a:gd name="connsiteX637" fmla="*/ 1014726 w 7467600"/>
              <a:gd name="connsiteY637" fmla="*/ 1615556 h 6858000"/>
              <a:gd name="connsiteX638" fmla="*/ 678222 w 7467600"/>
              <a:gd name="connsiteY638" fmla="*/ 1248670 h 6858000"/>
              <a:gd name="connsiteX639" fmla="*/ 6691602 w 7467600"/>
              <a:gd name="connsiteY639" fmla="*/ 1140573 h 6858000"/>
              <a:gd name="connsiteX640" fmla="*/ 6571100 w 7467600"/>
              <a:gd name="connsiteY640" fmla="*/ 1183662 h 6858000"/>
              <a:gd name="connsiteX641" fmla="*/ 6241687 w 7467600"/>
              <a:gd name="connsiteY641" fmla="*/ 1257600 h 6858000"/>
              <a:gd name="connsiteX642" fmla="*/ 5693009 w 7467600"/>
              <a:gd name="connsiteY642" fmla="*/ 1478256 h 6858000"/>
              <a:gd name="connsiteX643" fmla="*/ 6548420 w 7467600"/>
              <a:gd name="connsiteY643" fmla="*/ 1214599 h 6858000"/>
              <a:gd name="connsiteX644" fmla="*/ 6605473 w 7467600"/>
              <a:gd name="connsiteY644" fmla="*/ 1184686 h 6858000"/>
              <a:gd name="connsiteX645" fmla="*/ 6691602 w 7467600"/>
              <a:gd name="connsiteY645" fmla="*/ 1140573 h 6858000"/>
              <a:gd name="connsiteX646" fmla="*/ 4002475 w 7467600"/>
              <a:gd name="connsiteY646" fmla="*/ 1037802 h 6858000"/>
              <a:gd name="connsiteX647" fmla="*/ 4000324 w 7467600"/>
              <a:gd name="connsiteY647" fmla="*/ 1039362 h 6858000"/>
              <a:gd name="connsiteX648" fmla="*/ 4002862 w 7467600"/>
              <a:gd name="connsiteY648" fmla="*/ 1042866 h 6858000"/>
              <a:gd name="connsiteX649" fmla="*/ 4002475 w 7467600"/>
              <a:gd name="connsiteY649" fmla="*/ 1037802 h 6858000"/>
              <a:gd name="connsiteX650" fmla="*/ 506322 w 7467600"/>
              <a:gd name="connsiteY650" fmla="*/ 1020997 h 6858000"/>
              <a:gd name="connsiteX651" fmla="*/ 533068 w 7467600"/>
              <a:gd name="connsiteY651" fmla="*/ 1029409 h 6858000"/>
              <a:gd name="connsiteX652" fmla="*/ 1232525 w 7467600"/>
              <a:gd name="connsiteY652" fmla="*/ 1804675 h 6858000"/>
              <a:gd name="connsiteX653" fmla="*/ 1388858 w 7467600"/>
              <a:gd name="connsiteY653" fmla="*/ 2368011 h 6858000"/>
              <a:gd name="connsiteX654" fmla="*/ 1384098 w 7467600"/>
              <a:gd name="connsiteY654" fmla="*/ 2378125 h 6858000"/>
              <a:gd name="connsiteX655" fmla="*/ 1425393 w 7467600"/>
              <a:gd name="connsiteY655" fmla="*/ 2589124 h 6858000"/>
              <a:gd name="connsiteX656" fmla="*/ 1424001 w 7467600"/>
              <a:gd name="connsiteY656" fmla="*/ 2597541 h 6858000"/>
              <a:gd name="connsiteX657" fmla="*/ 2152729 w 7467600"/>
              <a:gd name="connsiteY657" fmla="*/ 2864487 h 6858000"/>
              <a:gd name="connsiteX658" fmla="*/ 2020609 w 7467600"/>
              <a:gd name="connsiteY658" fmla="*/ 2539671 h 6858000"/>
              <a:gd name="connsiteX659" fmla="*/ 2018920 w 7467600"/>
              <a:gd name="connsiteY659" fmla="*/ 2536309 h 6858000"/>
              <a:gd name="connsiteX660" fmla="*/ 1342441 w 7467600"/>
              <a:gd name="connsiteY660" fmla="*/ 1173017 h 6858000"/>
              <a:gd name="connsiteX661" fmla="*/ 1367925 w 7467600"/>
              <a:gd name="connsiteY661" fmla="*/ 1135648 h 6858000"/>
              <a:gd name="connsiteX662" fmla="*/ 1771401 w 7467600"/>
              <a:gd name="connsiteY662" fmla="*/ 1806673 h 6858000"/>
              <a:gd name="connsiteX663" fmla="*/ 1972385 w 7467600"/>
              <a:gd name="connsiteY663" fmla="*/ 2198735 h 6858000"/>
              <a:gd name="connsiteX664" fmla="*/ 2040892 w 7467600"/>
              <a:gd name="connsiteY664" fmla="*/ 2405205 h 6858000"/>
              <a:gd name="connsiteX665" fmla="*/ 2131689 w 7467600"/>
              <a:gd name="connsiteY665" fmla="*/ 1936926 h 6858000"/>
              <a:gd name="connsiteX666" fmla="*/ 2454820 w 7467600"/>
              <a:gd name="connsiteY666" fmla="*/ 1248808 h 6858000"/>
              <a:gd name="connsiteX667" fmla="*/ 2492512 w 7467600"/>
              <a:gd name="connsiteY667" fmla="*/ 1302920 h 6858000"/>
              <a:gd name="connsiteX668" fmla="*/ 2081216 w 7467600"/>
              <a:gd name="connsiteY668" fmla="*/ 2527513 h 6858000"/>
              <a:gd name="connsiteX669" fmla="*/ 2081211 w 7467600"/>
              <a:gd name="connsiteY669" fmla="*/ 2528916 h 6858000"/>
              <a:gd name="connsiteX670" fmla="*/ 2199067 w 7467600"/>
              <a:gd name="connsiteY670" fmla="*/ 2884061 h 6858000"/>
              <a:gd name="connsiteX671" fmla="*/ 3192586 w 7467600"/>
              <a:gd name="connsiteY671" fmla="*/ 3411496 h 6858000"/>
              <a:gd name="connsiteX672" fmla="*/ 3182620 w 7467600"/>
              <a:gd name="connsiteY672" fmla="*/ 3483279 h 6858000"/>
              <a:gd name="connsiteX673" fmla="*/ 2435119 w 7467600"/>
              <a:gd name="connsiteY673" fmla="*/ 3080173 h 6858000"/>
              <a:gd name="connsiteX674" fmla="*/ 2410152 w 7467600"/>
              <a:gd name="connsiteY674" fmla="*/ 3063751 h 6858000"/>
              <a:gd name="connsiteX675" fmla="*/ 2408099 w 7467600"/>
              <a:gd name="connsiteY675" fmla="*/ 3064403 h 6858000"/>
              <a:gd name="connsiteX676" fmla="*/ 2407218 w 7467600"/>
              <a:gd name="connsiteY676" fmla="*/ 3070324 h 6858000"/>
              <a:gd name="connsiteX677" fmla="*/ 2380138 w 7467600"/>
              <a:gd name="connsiteY677" fmla="*/ 3099341 h 6858000"/>
              <a:gd name="connsiteX678" fmla="*/ 1765923 w 7467600"/>
              <a:gd name="connsiteY678" fmla="*/ 3581043 h 6858000"/>
              <a:gd name="connsiteX679" fmla="*/ 1702258 w 7467600"/>
              <a:gd name="connsiteY679" fmla="*/ 3612286 h 6858000"/>
              <a:gd name="connsiteX680" fmla="*/ 1538370 w 7467600"/>
              <a:gd name="connsiteY680" fmla="*/ 3811804 h 6858000"/>
              <a:gd name="connsiteX681" fmla="*/ 542867 w 7467600"/>
              <a:gd name="connsiteY681" fmla="*/ 4944092 h 6858000"/>
              <a:gd name="connsiteX682" fmla="*/ 515800 w 7467600"/>
              <a:gd name="connsiteY682" fmla="*/ 4862180 h 6858000"/>
              <a:gd name="connsiteX683" fmla="*/ 909145 w 7467600"/>
              <a:gd name="connsiteY683" fmla="*/ 4199225 h 6858000"/>
              <a:gd name="connsiteX684" fmla="*/ 1214067 w 7467600"/>
              <a:gd name="connsiteY684" fmla="*/ 3908561 h 6858000"/>
              <a:gd name="connsiteX685" fmla="*/ 640967 w 7467600"/>
              <a:gd name="connsiteY685" fmla="*/ 4105601 h 6858000"/>
              <a:gd name="connsiteX686" fmla="*/ 112563 w 7467600"/>
              <a:gd name="connsiteY686" fmla="*/ 4396952 h 6858000"/>
              <a:gd name="connsiteX687" fmla="*/ 0 w 7467600"/>
              <a:gd name="connsiteY687" fmla="*/ 4466006 h 6858000"/>
              <a:gd name="connsiteX688" fmla="*/ 0 w 7467600"/>
              <a:gd name="connsiteY688" fmla="*/ 4233763 h 6858000"/>
              <a:gd name="connsiteX689" fmla="*/ 36881 w 7467600"/>
              <a:gd name="connsiteY689" fmla="*/ 4200118 h 6858000"/>
              <a:gd name="connsiteX690" fmla="*/ 910534 w 7467600"/>
              <a:gd name="connsiteY690" fmla="*/ 3629753 h 6858000"/>
              <a:gd name="connsiteX691" fmla="*/ 1578717 w 7467600"/>
              <a:gd name="connsiteY691" fmla="*/ 3575982 h 6858000"/>
              <a:gd name="connsiteX692" fmla="*/ 2338780 w 7467600"/>
              <a:gd name="connsiteY692" fmla="*/ 3033725 h 6858000"/>
              <a:gd name="connsiteX693" fmla="*/ 1807991 w 7467600"/>
              <a:gd name="connsiteY693" fmla="*/ 2807184 h 6858000"/>
              <a:gd name="connsiteX694" fmla="*/ 1416358 w 7467600"/>
              <a:gd name="connsiteY694" fmla="*/ 3112571 h 6858000"/>
              <a:gd name="connsiteX695" fmla="*/ 939066 w 7467600"/>
              <a:gd name="connsiteY695" fmla="*/ 3378798 h 6858000"/>
              <a:gd name="connsiteX696" fmla="*/ 115099 w 7467600"/>
              <a:gd name="connsiteY696" fmla="*/ 3607650 h 6858000"/>
              <a:gd name="connsiteX697" fmla="*/ 97284 w 7467600"/>
              <a:gd name="connsiteY697" fmla="*/ 3520393 h 6858000"/>
              <a:gd name="connsiteX698" fmla="*/ 922050 w 7467600"/>
              <a:gd name="connsiteY698" fmla="*/ 3074867 h 6858000"/>
              <a:gd name="connsiteX699" fmla="*/ 1405265 w 7467600"/>
              <a:gd name="connsiteY699" fmla="*/ 3016319 h 6858000"/>
              <a:gd name="connsiteX700" fmla="*/ 1407512 w 7467600"/>
              <a:gd name="connsiteY700" fmla="*/ 3018001 h 6858000"/>
              <a:gd name="connsiteX701" fmla="*/ 1726266 w 7467600"/>
              <a:gd name="connsiteY701" fmla="*/ 2777274 h 6858000"/>
              <a:gd name="connsiteX702" fmla="*/ 625390 w 7467600"/>
              <a:gd name="connsiteY702" fmla="*/ 2514541 h 6858000"/>
              <a:gd name="connsiteX703" fmla="*/ 619799 w 7467600"/>
              <a:gd name="connsiteY703" fmla="*/ 2527180 h 6858000"/>
              <a:gd name="connsiteX704" fmla="*/ 310030 w 7467600"/>
              <a:gd name="connsiteY704" fmla="*/ 2771818 h 6858000"/>
              <a:gd name="connsiteX705" fmla="*/ 173877 w 7467600"/>
              <a:gd name="connsiteY705" fmla="*/ 2937056 h 6858000"/>
              <a:gd name="connsiteX706" fmla="*/ 77889 w 7467600"/>
              <a:gd name="connsiteY706" fmla="*/ 3138440 h 6858000"/>
              <a:gd name="connsiteX707" fmla="*/ 0 w 7467600"/>
              <a:gd name="connsiteY707" fmla="*/ 3271395 h 6858000"/>
              <a:gd name="connsiteX708" fmla="*/ 0 w 7467600"/>
              <a:gd name="connsiteY708" fmla="*/ 3153002 h 6858000"/>
              <a:gd name="connsiteX709" fmla="*/ 2386 w 7467600"/>
              <a:gd name="connsiteY709" fmla="*/ 3149203 h 6858000"/>
              <a:gd name="connsiteX710" fmla="*/ 89753 w 7467600"/>
              <a:gd name="connsiteY710" fmla="*/ 2987702 h 6858000"/>
              <a:gd name="connsiteX711" fmla="*/ 76869 w 7467600"/>
              <a:gd name="connsiteY711" fmla="*/ 3005404 h 6858000"/>
              <a:gd name="connsiteX712" fmla="*/ 32049 w 7467600"/>
              <a:gd name="connsiteY712" fmla="*/ 3065814 h 6858000"/>
              <a:gd name="connsiteX713" fmla="*/ 0 w 7467600"/>
              <a:gd name="connsiteY713" fmla="*/ 3108744 h 6858000"/>
              <a:gd name="connsiteX714" fmla="*/ 0 w 7467600"/>
              <a:gd name="connsiteY714" fmla="*/ 3058059 h 6858000"/>
              <a:gd name="connsiteX715" fmla="*/ 7610 w 7467600"/>
              <a:gd name="connsiteY715" fmla="*/ 3047889 h 6858000"/>
              <a:gd name="connsiteX716" fmla="*/ 52419 w 7467600"/>
              <a:gd name="connsiteY716" fmla="*/ 2987479 h 6858000"/>
              <a:gd name="connsiteX717" fmla="*/ 59142 w 7467600"/>
              <a:gd name="connsiteY717" fmla="*/ 2978488 h 6858000"/>
              <a:gd name="connsiteX718" fmla="*/ 0 w 7467600"/>
              <a:gd name="connsiteY718" fmla="*/ 3015334 h 6858000"/>
              <a:gd name="connsiteX719" fmla="*/ 0 w 7467600"/>
              <a:gd name="connsiteY719" fmla="*/ 2914286 h 6858000"/>
              <a:gd name="connsiteX720" fmla="*/ 36383 w 7467600"/>
              <a:gd name="connsiteY720" fmla="*/ 2901128 h 6858000"/>
              <a:gd name="connsiteX721" fmla="*/ 156329 w 7467600"/>
              <a:gd name="connsiteY721" fmla="*/ 2840533 h 6858000"/>
              <a:gd name="connsiteX722" fmla="*/ 358355 w 7467600"/>
              <a:gd name="connsiteY722" fmla="*/ 2620471 h 6858000"/>
              <a:gd name="connsiteX723" fmla="*/ 510577 w 7467600"/>
              <a:gd name="connsiteY723" fmla="*/ 2501244 h 6858000"/>
              <a:gd name="connsiteX724" fmla="*/ 211967 w 7467600"/>
              <a:gd name="connsiteY724" fmla="*/ 2479171 h 6858000"/>
              <a:gd name="connsiteX725" fmla="*/ 0 w 7467600"/>
              <a:gd name="connsiteY725" fmla="*/ 2476398 h 6858000"/>
              <a:gd name="connsiteX726" fmla="*/ 0 w 7467600"/>
              <a:gd name="connsiteY726" fmla="*/ 2389189 h 6858000"/>
              <a:gd name="connsiteX727" fmla="*/ 103062 w 7467600"/>
              <a:gd name="connsiteY727" fmla="*/ 2389518 h 6858000"/>
              <a:gd name="connsiteX728" fmla="*/ 510734 w 7467600"/>
              <a:gd name="connsiteY728" fmla="*/ 2416201 h 6858000"/>
              <a:gd name="connsiteX729" fmla="*/ 279257 w 7467600"/>
              <a:gd name="connsiteY729" fmla="*/ 2092102 h 6858000"/>
              <a:gd name="connsiteX730" fmla="*/ 65265 w 7467600"/>
              <a:gd name="connsiteY730" fmla="*/ 2006049 h 6858000"/>
              <a:gd name="connsiteX731" fmla="*/ 0 w 7467600"/>
              <a:gd name="connsiteY731" fmla="*/ 1982532 h 6858000"/>
              <a:gd name="connsiteX732" fmla="*/ 0 w 7467600"/>
              <a:gd name="connsiteY732" fmla="*/ 1912789 h 6858000"/>
              <a:gd name="connsiteX733" fmla="*/ 97460 w 7467600"/>
              <a:gd name="connsiteY733" fmla="*/ 1953725 h 6858000"/>
              <a:gd name="connsiteX734" fmla="*/ 221272 w 7467600"/>
              <a:gd name="connsiteY734" fmla="*/ 1980766 h 6858000"/>
              <a:gd name="connsiteX735" fmla="*/ 116765 w 7467600"/>
              <a:gd name="connsiteY735" fmla="*/ 1911033 h 6858000"/>
              <a:gd name="connsiteX736" fmla="*/ 16405 w 7467600"/>
              <a:gd name="connsiteY736" fmla="*/ 1803412 h 6858000"/>
              <a:gd name="connsiteX737" fmla="*/ 0 w 7467600"/>
              <a:gd name="connsiteY737" fmla="*/ 1784777 h 6858000"/>
              <a:gd name="connsiteX738" fmla="*/ 0 w 7467600"/>
              <a:gd name="connsiteY738" fmla="*/ 1740082 h 6858000"/>
              <a:gd name="connsiteX739" fmla="*/ 39394 w 7467600"/>
              <a:gd name="connsiteY739" fmla="*/ 1784856 h 6858000"/>
              <a:gd name="connsiteX740" fmla="*/ 135813 w 7467600"/>
              <a:gd name="connsiteY740" fmla="*/ 1888838 h 6858000"/>
              <a:gd name="connsiteX741" fmla="*/ 242575 w 7467600"/>
              <a:gd name="connsiteY741" fmla="*/ 1958841 h 6858000"/>
              <a:gd name="connsiteX742" fmla="*/ 82197 w 7467600"/>
              <a:gd name="connsiteY742" fmla="*/ 1754826 h 6858000"/>
              <a:gd name="connsiteX743" fmla="*/ 0 w 7467600"/>
              <a:gd name="connsiteY743" fmla="*/ 1679650 h 6858000"/>
              <a:gd name="connsiteX744" fmla="*/ 0 w 7467600"/>
              <a:gd name="connsiteY744" fmla="*/ 1602463 h 6858000"/>
              <a:gd name="connsiteX745" fmla="*/ 84689 w 7467600"/>
              <a:gd name="connsiteY745" fmla="*/ 1677442 h 6858000"/>
              <a:gd name="connsiteX746" fmla="*/ 298437 w 7467600"/>
              <a:gd name="connsiteY746" fmla="*/ 1968019 h 6858000"/>
              <a:gd name="connsiteX747" fmla="*/ 227269 w 7467600"/>
              <a:gd name="connsiteY747" fmla="*/ 1114064 h 6858000"/>
              <a:gd name="connsiteX748" fmla="*/ 248003 w 7467600"/>
              <a:gd name="connsiteY748" fmla="*/ 1089613 h 6858000"/>
              <a:gd name="connsiteX749" fmla="*/ 427020 w 7467600"/>
              <a:gd name="connsiteY749" fmla="*/ 1619803 h 6858000"/>
              <a:gd name="connsiteX750" fmla="*/ 340345 w 7467600"/>
              <a:gd name="connsiteY750" fmla="*/ 2027739 h 6858000"/>
              <a:gd name="connsiteX751" fmla="*/ 360865 w 7467600"/>
              <a:gd name="connsiteY751" fmla="*/ 2044827 h 6858000"/>
              <a:gd name="connsiteX752" fmla="*/ 560414 w 7467600"/>
              <a:gd name="connsiteY752" fmla="*/ 2421457 h 6858000"/>
              <a:gd name="connsiteX753" fmla="*/ 1359703 w 7467600"/>
              <a:gd name="connsiteY753" fmla="*/ 2578554 h 6858000"/>
              <a:gd name="connsiteX754" fmla="*/ 1359422 w 7467600"/>
              <a:gd name="connsiteY754" fmla="*/ 2577994 h 6858000"/>
              <a:gd name="connsiteX755" fmla="*/ 828701 w 7467600"/>
              <a:gd name="connsiteY755" fmla="*/ 1839520 h 6858000"/>
              <a:gd name="connsiteX756" fmla="*/ 494427 w 7467600"/>
              <a:gd name="connsiteY756" fmla="*/ 1092333 h 6858000"/>
              <a:gd name="connsiteX757" fmla="*/ 506322 w 7467600"/>
              <a:gd name="connsiteY757" fmla="*/ 1020997 h 6858000"/>
              <a:gd name="connsiteX758" fmla="*/ 4570198 w 7467600"/>
              <a:gd name="connsiteY758" fmla="*/ 978081 h 6858000"/>
              <a:gd name="connsiteX759" fmla="*/ 4523691 w 7467600"/>
              <a:gd name="connsiteY759" fmla="*/ 1127776 h 6858000"/>
              <a:gd name="connsiteX760" fmla="*/ 4509875 w 7467600"/>
              <a:gd name="connsiteY760" fmla="*/ 1167552 h 6858000"/>
              <a:gd name="connsiteX761" fmla="*/ 4478168 w 7467600"/>
              <a:gd name="connsiteY761" fmla="*/ 1260735 h 6858000"/>
              <a:gd name="connsiteX762" fmla="*/ 4409309 w 7467600"/>
              <a:gd name="connsiteY762" fmla="*/ 1666996 h 6858000"/>
              <a:gd name="connsiteX763" fmla="*/ 4370031 w 7467600"/>
              <a:gd name="connsiteY763" fmla="*/ 1955666 h 6858000"/>
              <a:gd name="connsiteX764" fmla="*/ 4570198 w 7467600"/>
              <a:gd name="connsiteY764" fmla="*/ 978081 h 6858000"/>
              <a:gd name="connsiteX765" fmla="*/ 4557898 w 7467600"/>
              <a:gd name="connsiteY765" fmla="*/ 900011 h 6858000"/>
              <a:gd name="connsiteX766" fmla="*/ 4344840 w 7467600"/>
              <a:gd name="connsiteY766" fmla="*/ 1922038 h 6858000"/>
              <a:gd name="connsiteX767" fmla="*/ 4378710 w 7467600"/>
              <a:gd name="connsiteY767" fmla="*/ 1665516 h 6858000"/>
              <a:gd name="connsiteX768" fmla="*/ 4448798 w 7467600"/>
              <a:gd name="connsiteY768" fmla="*/ 1253024 h 6858000"/>
              <a:gd name="connsiteX769" fmla="*/ 4480315 w 7467600"/>
              <a:gd name="connsiteY769" fmla="*/ 1158454 h 6858000"/>
              <a:gd name="connsiteX770" fmla="*/ 4494133 w 7467600"/>
              <a:gd name="connsiteY770" fmla="*/ 1118676 h 6858000"/>
              <a:gd name="connsiteX771" fmla="*/ 4557898 w 7467600"/>
              <a:gd name="connsiteY771" fmla="*/ 900011 h 6858000"/>
              <a:gd name="connsiteX772" fmla="*/ 5870151 w 7467600"/>
              <a:gd name="connsiteY772" fmla="*/ 898890 h 6858000"/>
              <a:gd name="connsiteX773" fmla="*/ 5861335 w 7467600"/>
              <a:gd name="connsiteY773" fmla="*/ 899177 h 6858000"/>
              <a:gd name="connsiteX774" fmla="*/ 5843702 w 7467600"/>
              <a:gd name="connsiteY774" fmla="*/ 899748 h 6858000"/>
              <a:gd name="connsiteX775" fmla="*/ 5651107 w 7467600"/>
              <a:gd name="connsiteY775" fmla="*/ 920306 h 6858000"/>
              <a:gd name="connsiteX776" fmla="*/ 5459407 w 7467600"/>
              <a:gd name="connsiteY776" fmla="*/ 940975 h 6858000"/>
              <a:gd name="connsiteX777" fmla="*/ 5374846 w 7467600"/>
              <a:gd name="connsiteY777" fmla="*/ 941988 h 6858000"/>
              <a:gd name="connsiteX778" fmla="*/ 5256105 w 7467600"/>
              <a:gd name="connsiteY778" fmla="*/ 945632 h 6858000"/>
              <a:gd name="connsiteX779" fmla="*/ 5107071 w 7467600"/>
              <a:gd name="connsiteY779" fmla="*/ 969720 h 6858000"/>
              <a:gd name="connsiteX780" fmla="*/ 4998681 w 7467600"/>
              <a:gd name="connsiteY780" fmla="*/ 988771 h 6858000"/>
              <a:gd name="connsiteX781" fmla="*/ 5870151 w 7467600"/>
              <a:gd name="connsiteY781" fmla="*/ 898890 h 6858000"/>
              <a:gd name="connsiteX782" fmla="*/ 5504425 w 7467600"/>
              <a:gd name="connsiteY782" fmla="*/ 848067 h 6858000"/>
              <a:gd name="connsiteX783" fmla="*/ 4968849 w 7467600"/>
              <a:gd name="connsiteY783" fmla="*/ 962318 h 6858000"/>
              <a:gd name="connsiteX784" fmla="*/ 5104039 w 7467600"/>
              <a:gd name="connsiteY784" fmla="*/ 940634 h 6858000"/>
              <a:gd name="connsiteX785" fmla="*/ 5256311 w 7467600"/>
              <a:gd name="connsiteY785" fmla="*/ 916490 h 6858000"/>
              <a:gd name="connsiteX786" fmla="*/ 5377381 w 7467600"/>
              <a:gd name="connsiteY786" fmla="*/ 912671 h 6858000"/>
              <a:gd name="connsiteX787" fmla="*/ 5460148 w 7467600"/>
              <a:gd name="connsiteY787" fmla="*/ 911442 h 6858000"/>
              <a:gd name="connsiteX788" fmla="*/ 5648971 w 7467600"/>
              <a:gd name="connsiteY788" fmla="*/ 891331 h 6858000"/>
              <a:gd name="connsiteX789" fmla="*/ 5844807 w 7467600"/>
              <a:gd name="connsiteY789" fmla="*/ 870718 h 6858000"/>
              <a:gd name="connsiteX790" fmla="*/ 5862975 w 7467600"/>
              <a:gd name="connsiteY790" fmla="*/ 869756 h 6858000"/>
              <a:gd name="connsiteX791" fmla="*/ 5920887 w 7467600"/>
              <a:gd name="connsiteY791" fmla="*/ 865929 h 6858000"/>
              <a:gd name="connsiteX792" fmla="*/ 5504425 w 7467600"/>
              <a:gd name="connsiteY792" fmla="*/ 848067 h 6858000"/>
              <a:gd name="connsiteX793" fmla="*/ 3607114 w 7467600"/>
              <a:gd name="connsiteY793" fmla="*/ 467441 h 6858000"/>
              <a:gd name="connsiteX794" fmla="*/ 3296242 w 7467600"/>
              <a:gd name="connsiteY794" fmla="*/ 807991 h 6858000"/>
              <a:gd name="connsiteX795" fmla="*/ 3174674 w 7467600"/>
              <a:gd name="connsiteY795" fmla="*/ 919759 h 6858000"/>
              <a:gd name="connsiteX796" fmla="*/ 3042978 w 7467600"/>
              <a:gd name="connsiteY796" fmla="*/ 1054894 h 6858000"/>
              <a:gd name="connsiteX797" fmla="*/ 2968914 w 7467600"/>
              <a:gd name="connsiteY797" fmla="*/ 1133756 h 6858000"/>
              <a:gd name="connsiteX798" fmla="*/ 3103823 w 7467600"/>
              <a:gd name="connsiteY798" fmla="*/ 1026814 h 6858000"/>
              <a:gd name="connsiteX799" fmla="*/ 3607114 w 7467600"/>
              <a:gd name="connsiteY799" fmla="*/ 467441 h 6858000"/>
              <a:gd name="connsiteX800" fmla="*/ 3744487 w 7467600"/>
              <a:gd name="connsiteY800" fmla="*/ 383136 h 6858000"/>
              <a:gd name="connsiteX801" fmla="*/ 3970213 w 7467600"/>
              <a:gd name="connsiteY801" fmla="*/ 995559 h 6858000"/>
              <a:gd name="connsiteX802" fmla="*/ 3744487 w 7467600"/>
              <a:gd name="connsiteY802" fmla="*/ 383136 h 6858000"/>
              <a:gd name="connsiteX803" fmla="*/ 3624562 w 7467600"/>
              <a:gd name="connsiteY803" fmla="*/ 367041 h 6858000"/>
              <a:gd name="connsiteX804" fmla="*/ 3489712 w 7467600"/>
              <a:gd name="connsiteY804" fmla="*/ 485386 h 6858000"/>
              <a:gd name="connsiteX805" fmla="*/ 3182994 w 7467600"/>
              <a:gd name="connsiteY805" fmla="*/ 828265 h 6858000"/>
              <a:gd name="connsiteX806" fmla="*/ 2892114 w 7467600"/>
              <a:gd name="connsiteY806" fmla="*/ 1172635 h 6858000"/>
              <a:gd name="connsiteX807" fmla="*/ 3021459 w 7467600"/>
              <a:gd name="connsiteY807" fmla="*/ 1035385 h 6858000"/>
              <a:gd name="connsiteX808" fmla="*/ 3153873 w 7467600"/>
              <a:gd name="connsiteY808" fmla="*/ 898971 h 6858000"/>
              <a:gd name="connsiteX809" fmla="*/ 3276511 w 7467600"/>
              <a:gd name="connsiteY809" fmla="*/ 786423 h 6858000"/>
              <a:gd name="connsiteX810" fmla="*/ 3584154 w 7467600"/>
              <a:gd name="connsiteY810" fmla="*/ 448218 h 6858000"/>
              <a:gd name="connsiteX811" fmla="*/ 3624562 w 7467600"/>
              <a:gd name="connsiteY811" fmla="*/ 367041 h 6858000"/>
              <a:gd name="connsiteX812" fmla="*/ 3766672 w 7467600"/>
              <a:gd name="connsiteY812" fmla="*/ 359429 h 6858000"/>
              <a:gd name="connsiteX813" fmla="*/ 3996338 w 7467600"/>
              <a:gd name="connsiteY813" fmla="*/ 968237 h 6858000"/>
              <a:gd name="connsiteX814" fmla="*/ 3766672 w 7467600"/>
              <a:gd name="connsiteY814" fmla="*/ 359429 h 6858000"/>
              <a:gd name="connsiteX815" fmla="*/ 5805386 w 7467600"/>
              <a:gd name="connsiteY815" fmla="*/ 239240 h 6858000"/>
              <a:gd name="connsiteX816" fmla="*/ 5736947 w 7467600"/>
              <a:gd name="connsiteY816" fmla="*/ 261367 h 6858000"/>
              <a:gd name="connsiteX817" fmla="*/ 5427012 w 7467600"/>
              <a:gd name="connsiteY817" fmla="*/ 311272 h 6858000"/>
              <a:gd name="connsiteX818" fmla="*/ 5147818 w 7467600"/>
              <a:gd name="connsiteY818" fmla="*/ 322112 h 6858000"/>
              <a:gd name="connsiteX819" fmla="*/ 5060854 w 7467600"/>
              <a:gd name="connsiteY819" fmla="*/ 311882 h 6858000"/>
              <a:gd name="connsiteX820" fmla="*/ 4945989 w 7467600"/>
              <a:gd name="connsiteY820" fmla="*/ 300516 h 6858000"/>
              <a:gd name="connsiteX821" fmla="*/ 5410479 w 7467600"/>
              <a:gd name="connsiteY821" fmla="*/ 348434 h 6858000"/>
              <a:gd name="connsiteX822" fmla="*/ 5805386 w 7467600"/>
              <a:gd name="connsiteY822" fmla="*/ 239240 h 6858000"/>
              <a:gd name="connsiteX823" fmla="*/ 5905192 w 7467600"/>
              <a:gd name="connsiteY823" fmla="*/ 163079 h 6858000"/>
              <a:gd name="connsiteX824" fmla="*/ 5865655 w 7467600"/>
              <a:gd name="connsiteY824" fmla="*/ 171901 h 6858000"/>
              <a:gd name="connsiteX825" fmla="*/ 5259740 w 7467600"/>
              <a:gd name="connsiteY825" fmla="*/ 257013 h 6858000"/>
              <a:gd name="connsiteX826" fmla="*/ 5208466 w 7467600"/>
              <a:gd name="connsiteY826" fmla="*/ 257550 h 6858000"/>
              <a:gd name="connsiteX827" fmla="*/ 4980204 w 7467600"/>
              <a:gd name="connsiteY827" fmla="*/ 271903 h 6858000"/>
              <a:gd name="connsiteX828" fmla="*/ 5068068 w 7467600"/>
              <a:gd name="connsiteY828" fmla="*/ 282244 h 6858000"/>
              <a:gd name="connsiteX829" fmla="*/ 5153231 w 7467600"/>
              <a:gd name="connsiteY829" fmla="*/ 292240 h 6858000"/>
              <a:gd name="connsiteX830" fmla="*/ 5426491 w 7467600"/>
              <a:gd name="connsiteY830" fmla="*/ 281128 h 6858000"/>
              <a:gd name="connsiteX831" fmla="*/ 5731212 w 7467600"/>
              <a:gd name="connsiteY831" fmla="*/ 231951 h 6858000"/>
              <a:gd name="connsiteX832" fmla="*/ 5905192 w 7467600"/>
              <a:gd name="connsiteY832" fmla="*/ 163079 h 6858000"/>
              <a:gd name="connsiteX833" fmla="*/ 5944437 w 7467600"/>
              <a:gd name="connsiteY833" fmla="*/ 113829 h 6858000"/>
              <a:gd name="connsiteX834" fmla="*/ 5825032 w 7467600"/>
              <a:gd name="connsiteY834" fmla="*/ 146405 h 6858000"/>
              <a:gd name="connsiteX835" fmla="*/ 4955599 w 7467600"/>
              <a:gd name="connsiteY835" fmla="*/ 247008 h 6858000"/>
              <a:gd name="connsiteX836" fmla="*/ 5210104 w 7467600"/>
              <a:gd name="connsiteY836" fmla="*/ 228123 h 6858000"/>
              <a:gd name="connsiteX837" fmla="*/ 5261015 w 7467600"/>
              <a:gd name="connsiteY837" fmla="*/ 227087 h 6858000"/>
              <a:gd name="connsiteX838" fmla="*/ 5861181 w 7467600"/>
              <a:gd name="connsiteY838" fmla="*/ 143093 h 6858000"/>
              <a:gd name="connsiteX839" fmla="*/ 5961252 w 7467600"/>
              <a:gd name="connsiteY839" fmla="*/ 114820 h 6858000"/>
              <a:gd name="connsiteX840" fmla="*/ 5944437 w 7467600"/>
              <a:gd name="connsiteY840" fmla="*/ 113829 h 6858000"/>
              <a:gd name="connsiteX841" fmla="*/ 3882765 w 7467600"/>
              <a:gd name="connsiteY841" fmla="*/ 0 h 6858000"/>
              <a:gd name="connsiteX842" fmla="*/ 3995099 w 7467600"/>
              <a:gd name="connsiteY842" fmla="*/ 0 h 6858000"/>
              <a:gd name="connsiteX843" fmla="*/ 4163818 w 7467600"/>
              <a:gd name="connsiteY843" fmla="*/ 234104 h 6858000"/>
              <a:gd name="connsiteX844" fmla="*/ 4172099 w 7467600"/>
              <a:gd name="connsiteY844" fmla="*/ 234207 h 6858000"/>
              <a:gd name="connsiteX845" fmla="*/ 4784282 w 7467600"/>
              <a:gd name="connsiteY845" fmla="*/ 276561 h 6858000"/>
              <a:gd name="connsiteX846" fmla="*/ 4801687 w 7467600"/>
              <a:gd name="connsiteY846" fmla="*/ 267764 h 6858000"/>
              <a:gd name="connsiteX847" fmla="*/ 6082788 w 7467600"/>
              <a:gd name="connsiteY847" fmla="*/ 64119 h 6858000"/>
              <a:gd name="connsiteX848" fmla="*/ 6099442 w 7467600"/>
              <a:gd name="connsiteY848" fmla="*/ 82568 h 6858000"/>
              <a:gd name="connsiteX849" fmla="*/ 4804137 w 7467600"/>
              <a:gd name="connsiteY849" fmla="*/ 320931 h 6858000"/>
              <a:gd name="connsiteX850" fmla="*/ 4227047 w 7467600"/>
              <a:gd name="connsiteY850" fmla="*/ 313415 h 6858000"/>
              <a:gd name="connsiteX851" fmla="*/ 4346041 w 7467600"/>
              <a:gd name="connsiteY851" fmla="*/ 456086 h 6858000"/>
              <a:gd name="connsiteX852" fmla="*/ 4870967 w 7467600"/>
              <a:gd name="connsiteY852" fmla="*/ 963061 h 6858000"/>
              <a:gd name="connsiteX853" fmla="*/ 4889647 w 7467600"/>
              <a:gd name="connsiteY853" fmla="*/ 957147 h 6858000"/>
              <a:gd name="connsiteX854" fmla="*/ 5422504 w 7467600"/>
              <a:gd name="connsiteY854" fmla="*/ 805191 h 6858000"/>
              <a:gd name="connsiteX855" fmla="*/ 6087656 w 7467600"/>
              <a:gd name="connsiteY855" fmla="*/ 826703 h 6858000"/>
              <a:gd name="connsiteX856" fmla="*/ 6058717 w 7467600"/>
              <a:gd name="connsiteY856" fmla="*/ 865992 h 6858000"/>
              <a:gd name="connsiteX857" fmla="*/ 4974153 w 7467600"/>
              <a:gd name="connsiteY857" fmla="*/ 1045456 h 6858000"/>
              <a:gd name="connsiteX858" fmla="*/ 5627835 w 7467600"/>
              <a:gd name="connsiteY858" fmla="*/ 1472077 h 6858000"/>
              <a:gd name="connsiteX859" fmla="*/ 5629817 w 7467600"/>
              <a:gd name="connsiteY859" fmla="*/ 1471412 h 6858000"/>
              <a:gd name="connsiteX860" fmla="*/ 5634124 w 7467600"/>
              <a:gd name="connsiteY860" fmla="*/ 1470572 h 6858000"/>
              <a:gd name="connsiteX861" fmla="*/ 5755832 w 7467600"/>
              <a:gd name="connsiteY861" fmla="*/ 1383886 h 6858000"/>
              <a:gd name="connsiteX862" fmla="*/ 6014186 w 7467600"/>
              <a:gd name="connsiteY862" fmla="*/ 1279799 h 6858000"/>
              <a:gd name="connsiteX863" fmla="*/ 6901619 w 7467600"/>
              <a:gd name="connsiteY863" fmla="*/ 1047874 h 6858000"/>
              <a:gd name="connsiteX864" fmla="*/ 6931566 w 7467600"/>
              <a:gd name="connsiteY864" fmla="*/ 1062034 h 6858000"/>
              <a:gd name="connsiteX865" fmla="*/ 5790982 w 7467600"/>
              <a:gd name="connsiteY865" fmla="*/ 1561380 h 6858000"/>
              <a:gd name="connsiteX866" fmla="*/ 6188971 w 7467600"/>
              <a:gd name="connsiteY866" fmla="*/ 1755168 h 6858000"/>
              <a:gd name="connsiteX867" fmla="*/ 6202446 w 7467600"/>
              <a:gd name="connsiteY867" fmla="*/ 1752268 h 6858000"/>
              <a:gd name="connsiteX868" fmla="*/ 7179560 w 7467600"/>
              <a:gd name="connsiteY868" fmla="*/ 1467551 h 6858000"/>
              <a:gd name="connsiteX869" fmla="*/ 7158730 w 7467600"/>
              <a:gd name="connsiteY869" fmla="*/ 1507835 h 6858000"/>
              <a:gd name="connsiteX870" fmla="*/ 6326959 w 7467600"/>
              <a:gd name="connsiteY870" fmla="*/ 1817686 h 6858000"/>
              <a:gd name="connsiteX871" fmla="*/ 6537433 w 7467600"/>
              <a:gd name="connsiteY871" fmla="*/ 1907790 h 6858000"/>
              <a:gd name="connsiteX872" fmla="*/ 6550221 w 7467600"/>
              <a:gd name="connsiteY872" fmla="*/ 1910729 h 6858000"/>
              <a:gd name="connsiteX873" fmla="*/ 6964438 w 7467600"/>
              <a:gd name="connsiteY873" fmla="*/ 2209505 h 6858000"/>
              <a:gd name="connsiteX874" fmla="*/ 7367862 w 7467600"/>
              <a:gd name="connsiteY874" fmla="*/ 2806833 h 6858000"/>
              <a:gd name="connsiteX875" fmla="*/ 7364329 w 7467600"/>
              <a:gd name="connsiteY875" fmla="*/ 2826907 h 6858000"/>
              <a:gd name="connsiteX876" fmla="*/ 7290545 w 7467600"/>
              <a:gd name="connsiteY876" fmla="*/ 2850663 h 6858000"/>
              <a:gd name="connsiteX877" fmla="*/ 6472036 w 7467600"/>
              <a:gd name="connsiteY877" fmla="*/ 1959003 h 6858000"/>
              <a:gd name="connsiteX878" fmla="*/ 5792897 w 7467600"/>
              <a:gd name="connsiteY878" fmla="*/ 1647747 h 6858000"/>
              <a:gd name="connsiteX879" fmla="*/ 5842751 w 7467600"/>
              <a:gd name="connsiteY879" fmla="*/ 1816112 h 6858000"/>
              <a:gd name="connsiteX880" fmla="*/ 5847424 w 7467600"/>
              <a:gd name="connsiteY880" fmla="*/ 1815776 h 6858000"/>
              <a:gd name="connsiteX881" fmla="*/ 6399821 w 7467600"/>
              <a:gd name="connsiteY881" fmla="*/ 2344799 h 6858000"/>
              <a:gd name="connsiteX882" fmla="*/ 6323232 w 7467600"/>
              <a:gd name="connsiteY882" fmla="*/ 2389634 h 6858000"/>
              <a:gd name="connsiteX883" fmla="*/ 5942958 w 7467600"/>
              <a:gd name="connsiteY883" fmla="*/ 2077708 h 6858000"/>
              <a:gd name="connsiteX884" fmla="*/ 5921559 w 7467600"/>
              <a:gd name="connsiteY884" fmla="*/ 2378596 h 6858000"/>
              <a:gd name="connsiteX885" fmla="*/ 5817651 w 7467600"/>
              <a:gd name="connsiteY885" fmla="*/ 3023919 h 6858000"/>
              <a:gd name="connsiteX886" fmla="*/ 5729634 w 7467600"/>
              <a:gd name="connsiteY886" fmla="*/ 3051849 h 6858000"/>
              <a:gd name="connsiteX887" fmla="*/ 5611018 w 7467600"/>
              <a:gd name="connsiteY887" fmla="*/ 2316769 h 6858000"/>
              <a:gd name="connsiteX888" fmla="*/ 5687608 w 7467600"/>
              <a:gd name="connsiteY888" fmla="*/ 2039972 h 6858000"/>
              <a:gd name="connsiteX889" fmla="*/ 5657554 w 7467600"/>
              <a:gd name="connsiteY889" fmla="*/ 1576445 h 6858000"/>
              <a:gd name="connsiteX890" fmla="*/ 5150475 w 7467600"/>
              <a:gd name="connsiteY890" fmla="*/ 1274012 h 6858000"/>
              <a:gd name="connsiteX891" fmla="*/ 5349142 w 7467600"/>
              <a:gd name="connsiteY891" fmla="*/ 2204405 h 6858000"/>
              <a:gd name="connsiteX892" fmla="*/ 5262214 w 7467600"/>
              <a:gd name="connsiteY892" fmla="*/ 2233836 h 6858000"/>
              <a:gd name="connsiteX893" fmla="*/ 4981539 w 7467600"/>
              <a:gd name="connsiteY893" fmla="*/ 1542201 h 6858000"/>
              <a:gd name="connsiteX894" fmla="*/ 4958461 w 7467600"/>
              <a:gd name="connsiteY894" fmla="*/ 1136957 h 6858000"/>
              <a:gd name="connsiteX895" fmla="*/ 4655015 w 7467600"/>
              <a:gd name="connsiteY895" fmla="*/ 891426 h 6858000"/>
              <a:gd name="connsiteX896" fmla="*/ 4348002 w 7467600"/>
              <a:gd name="connsiteY896" fmla="*/ 2205895 h 6858000"/>
              <a:gd name="connsiteX897" fmla="*/ 4262250 w 7467600"/>
              <a:gd name="connsiteY897" fmla="*/ 2219972 h 6858000"/>
              <a:gd name="connsiteX898" fmla="*/ 4550611 w 7467600"/>
              <a:gd name="connsiteY898" fmla="*/ 817540 h 6858000"/>
              <a:gd name="connsiteX899" fmla="*/ 4564418 w 7467600"/>
              <a:gd name="connsiteY899" fmla="*/ 808293 h 6858000"/>
              <a:gd name="connsiteX900" fmla="*/ 4266388 w 7467600"/>
              <a:gd name="connsiteY900" fmla="*/ 500083 h 6858000"/>
              <a:gd name="connsiteX901" fmla="*/ 4032842 w 7467600"/>
              <a:gd name="connsiteY901" fmla="*/ 211809 h 6858000"/>
              <a:gd name="connsiteX902" fmla="*/ 3882765 w 7467600"/>
              <a:gd name="connsiteY902" fmla="*/ 0 h 6858000"/>
              <a:gd name="connsiteX903" fmla="*/ 3721337 w 7467600"/>
              <a:gd name="connsiteY903" fmla="*/ 0 h 6858000"/>
              <a:gd name="connsiteX904" fmla="*/ 3797544 w 7467600"/>
              <a:gd name="connsiteY904" fmla="*/ 0 h 6858000"/>
              <a:gd name="connsiteX905" fmla="*/ 3775734 w 7467600"/>
              <a:gd name="connsiteY905" fmla="*/ 95131 h 6858000"/>
              <a:gd name="connsiteX906" fmla="*/ 3724807 w 7467600"/>
              <a:gd name="connsiteY906" fmla="*/ 272257 h 6858000"/>
              <a:gd name="connsiteX907" fmla="*/ 3726844 w 7467600"/>
              <a:gd name="connsiteY907" fmla="*/ 282988 h 6858000"/>
              <a:gd name="connsiteX908" fmla="*/ 3742664 w 7467600"/>
              <a:gd name="connsiteY908" fmla="*/ 279918 h 6858000"/>
              <a:gd name="connsiteX909" fmla="*/ 4103910 w 7467600"/>
              <a:gd name="connsiteY909" fmla="*/ 1161917 h 6858000"/>
              <a:gd name="connsiteX910" fmla="*/ 4020269 w 7467600"/>
              <a:gd name="connsiteY910" fmla="*/ 1200406 h 6858000"/>
              <a:gd name="connsiteX911" fmla="*/ 3674882 w 7467600"/>
              <a:gd name="connsiteY911" fmla="*/ 488524 h 6858000"/>
              <a:gd name="connsiteX912" fmla="*/ 3132682 w 7467600"/>
              <a:gd name="connsiteY912" fmla="*/ 1072284 h 6858000"/>
              <a:gd name="connsiteX913" fmla="*/ 2716346 w 7467600"/>
              <a:gd name="connsiteY913" fmla="*/ 1276376 h 6858000"/>
              <a:gd name="connsiteX914" fmla="*/ 2716772 w 7467600"/>
              <a:gd name="connsiteY914" fmla="*/ 1255462 h 6858000"/>
              <a:gd name="connsiteX915" fmla="*/ 3471096 w 7467600"/>
              <a:gd name="connsiteY915" fmla="*/ 437072 h 6858000"/>
              <a:gd name="connsiteX916" fmla="*/ 3639057 w 7467600"/>
              <a:gd name="connsiteY916" fmla="*/ 286334 h 6858000"/>
              <a:gd name="connsiteX917" fmla="*/ 3640309 w 7467600"/>
              <a:gd name="connsiteY917" fmla="*/ 284664 h 6858000"/>
              <a:gd name="connsiteX918" fmla="*/ 3646022 w 7467600"/>
              <a:gd name="connsiteY918" fmla="*/ 276711 h 6858000"/>
              <a:gd name="connsiteX919" fmla="*/ 3707943 w 7467600"/>
              <a:gd name="connsiteY919" fmla="*/ 65958 h 6858000"/>
              <a:gd name="connsiteX920" fmla="*/ 3721337 w 7467600"/>
              <a:gd name="connsiteY920" fmla="*/ 0 h 6858000"/>
              <a:gd name="connsiteX921" fmla="*/ 2867960 w 7467600"/>
              <a:gd name="connsiteY921" fmla="*/ 0 h 6858000"/>
              <a:gd name="connsiteX922" fmla="*/ 2926351 w 7467600"/>
              <a:gd name="connsiteY922" fmla="*/ 0 h 6858000"/>
              <a:gd name="connsiteX923" fmla="*/ 2902823 w 7467600"/>
              <a:gd name="connsiteY923" fmla="*/ 262929 h 6858000"/>
              <a:gd name="connsiteX924" fmla="*/ 2940663 w 7467600"/>
              <a:gd name="connsiteY924" fmla="*/ 140884 h 6858000"/>
              <a:gd name="connsiteX925" fmla="*/ 2947039 w 7467600"/>
              <a:gd name="connsiteY925" fmla="*/ 122524 h 6858000"/>
              <a:gd name="connsiteX926" fmla="*/ 2984316 w 7467600"/>
              <a:gd name="connsiteY926" fmla="*/ 0 h 6858000"/>
              <a:gd name="connsiteX927" fmla="*/ 3016114 w 7467600"/>
              <a:gd name="connsiteY927" fmla="*/ 0 h 6858000"/>
              <a:gd name="connsiteX928" fmla="*/ 2979949 w 7467600"/>
              <a:gd name="connsiteY928" fmla="*/ 119274 h 6858000"/>
              <a:gd name="connsiteX929" fmla="*/ 3023879 w 7467600"/>
              <a:gd name="connsiteY929" fmla="*/ 0 h 6858000"/>
              <a:gd name="connsiteX930" fmla="*/ 3105400 w 7467600"/>
              <a:gd name="connsiteY930" fmla="*/ 0 h 6858000"/>
              <a:gd name="connsiteX931" fmla="*/ 3094669 w 7467600"/>
              <a:gd name="connsiteY931" fmla="*/ 30308 h 6858000"/>
              <a:gd name="connsiteX932" fmla="*/ 2901945 w 7467600"/>
              <a:gd name="connsiteY932" fmla="*/ 466538 h 6858000"/>
              <a:gd name="connsiteX933" fmla="*/ 2815209 w 7467600"/>
              <a:gd name="connsiteY933" fmla="*/ 497361 h 6858000"/>
              <a:gd name="connsiteX934" fmla="*/ 2844845 w 7467600"/>
              <a:gd name="connsiteY934" fmla="*/ 127638 h 6858000"/>
              <a:gd name="connsiteX935" fmla="*/ 2867960 w 7467600"/>
              <a:gd name="connsiteY935" fmla="*/ 0 h 6858000"/>
              <a:gd name="connsiteX936" fmla="*/ 1057230 w 7467600"/>
              <a:gd name="connsiteY936" fmla="*/ 0 h 6858000"/>
              <a:gd name="connsiteX937" fmla="*/ 1111003 w 7467600"/>
              <a:gd name="connsiteY937" fmla="*/ 0 h 6858000"/>
              <a:gd name="connsiteX938" fmla="*/ 1125553 w 7467600"/>
              <a:gd name="connsiteY938" fmla="*/ 52588 h 6858000"/>
              <a:gd name="connsiteX939" fmla="*/ 1304276 w 7467600"/>
              <a:gd name="connsiteY939" fmla="*/ 476275 h 6858000"/>
              <a:gd name="connsiteX940" fmla="*/ 1492066 w 7467600"/>
              <a:gd name="connsiteY940" fmla="*/ 886333 h 6858000"/>
              <a:gd name="connsiteX941" fmla="*/ 1423698 w 7467600"/>
              <a:gd name="connsiteY941" fmla="*/ 710817 h 6858000"/>
              <a:gd name="connsiteX942" fmla="*/ 1357609 w 7467600"/>
              <a:gd name="connsiteY942" fmla="*/ 532892 h 6858000"/>
              <a:gd name="connsiteX943" fmla="*/ 1309550 w 7467600"/>
              <a:gd name="connsiteY943" fmla="*/ 374031 h 6858000"/>
              <a:gd name="connsiteX944" fmla="*/ 1193673 w 7467600"/>
              <a:gd name="connsiteY944" fmla="*/ 49533 h 6858000"/>
              <a:gd name="connsiteX945" fmla="*/ 1164391 w 7467600"/>
              <a:gd name="connsiteY945" fmla="*/ 0 h 6858000"/>
              <a:gd name="connsiteX946" fmla="*/ 1200666 w 7467600"/>
              <a:gd name="connsiteY946" fmla="*/ 0 h 6858000"/>
              <a:gd name="connsiteX947" fmla="*/ 1223408 w 7467600"/>
              <a:gd name="connsiteY947" fmla="*/ 38996 h 6858000"/>
              <a:gd name="connsiteX948" fmla="*/ 1339635 w 7467600"/>
              <a:gd name="connsiteY948" fmla="*/ 365517 h 6858000"/>
              <a:gd name="connsiteX949" fmla="*/ 1387469 w 7467600"/>
              <a:gd name="connsiteY949" fmla="*/ 523079 h 6858000"/>
              <a:gd name="connsiteX950" fmla="*/ 1452685 w 7467600"/>
              <a:gd name="connsiteY950" fmla="*/ 699806 h 6858000"/>
              <a:gd name="connsiteX951" fmla="*/ 1492092 w 7467600"/>
              <a:gd name="connsiteY951" fmla="*/ 800424 h 6858000"/>
              <a:gd name="connsiteX952" fmla="*/ 1455302 w 7467600"/>
              <a:gd name="connsiteY952" fmla="*/ 632913 h 6858000"/>
              <a:gd name="connsiteX953" fmla="*/ 1222336 w 7467600"/>
              <a:gd name="connsiteY953" fmla="*/ 9480 h 6858000"/>
              <a:gd name="connsiteX954" fmla="*/ 1214634 w 7467600"/>
              <a:gd name="connsiteY954" fmla="*/ 0 h 6858000"/>
              <a:gd name="connsiteX955" fmla="*/ 1289827 w 7467600"/>
              <a:gd name="connsiteY955" fmla="*/ 0 h 6858000"/>
              <a:gd name="connsiteX956" fmla="*/ 1321076 w 7467600"/>
              <a:gd name="connsiteY956" fmla="*/ 59722 h 6858000"/>
              <a:gd name="connsiteX957" fmla="*/ 1512579 w 7467600"/>
              <a:gd name="connsiteY957" fmla="*/ 626441 h 6858000"/>
              <a:gd name="connsiteX958" fmla="*/ 1506076 w 7467600"/>
              <a:gd name="connsiteY958" fmla="*/ 1089289 h 6858000"/>
              <a:gd name="connsiteX959" fmla="*/ 1486346 w 7467600"/>
              <a:gd name="connsiteY959" fmla="*/ 1079919 h 6858000"/>
              <a:gd name="connsiteX960" fmla="*/ 1070511 w 7467600"/>
              <a:gd name="connsiteY960" fmla="*/ 48609 h 6858000"/>
              <a:gd name="connsiteX961" fmla="*/ 1057230 w 7467600"/>
              <a:gd name="connsiteY961" fmla="*/ 0 h 6858000"/>
              <a:gd name="connsiteX962" fmla="*/ 43151 w 7467600"/>
              <a:gd name="connsiteY962" fmla="*/ 0 h 6858000"/>
              <a:gd name="connsiteX963" fmla="*/ 95283 w 7467600"/>
              <a:gd name="connsiteY963" fmla="*/ 0 h 6858000"/>
              <a:gd name="connsiteX964" fmla="*/ 300708 w 7467600"/>
              <a:gd name="connsiteY964" fmla="*/ 154571 h 6858000"/>
              <a:gd name="connsiteX965" fmla="*/ 530414 w 7467600"/>
              <a:gd name="connsiteY965" fmla="*/ 354673 h 6858000"/>
              <a:gd name="connsiteX966" fmla="*/ 333785 w 7467600"/>
              <a:gd name="connsiteY966" fmla="*/ 161564 h 6858000"/>
              <a:gd name="connsiteX967" fmla="*/ 147005 w 7467600"/>
              <a:gd name="connsiteY967" fmla="*/ 0 h 6858000"/>
              <a:gd name="connsiteX968" fmla="*/ 272509 w 7467600"/>
              <a:gd name="connsiteY968" fmla="*/ 0 h 6858000"/>
              <a:gd name="connsiteX969" fmla="*/ 326276 w 7467600"/>
              <a:gd name="connsiteY969" fmla="*/ 45847 h 6858000"/>
              <a:gd name="connsiteX970" fmla="*/ 823759 w 7467600"/>
              <a:gd name="connsiteY970" fmla="*/ 574145 h 6858000"/>
              <a:gd name="connsiteX971" fmla="*/ 811254 w 7467600"/>
              <a:gd name="connsiteY971" fmla="*/ 665546 h 6858000"/>
              <a:gd name="connsiteX972" fmla="*/ 154042 w 7467600"/>
              <a:gd name="connsiteY972" fmla="*/ 261522 h 6858000"/>
              <a:gd name="connsiteX973" fmla="*/ 13550 w 7467600"/>
              <a:gd name="connsiteY973" fmla="*/ 158423 h 6858000"/>
              <a:gd name="connsiteX974" fmla="*/ 0 w 7467600"/>
              <a:gd name="connsiteY974" fmla="*/ 146618 h 6858000"/>
              <a:gd name="connsiteX975" fmla="*/ 0 w 7467600"/>
              <a:gd name="connsiteY975" fmla="*/ 59161 h 6858000"/>
              <a:gd name="connsiteX976" fmla="*/ 45427 w 7467600"/>
              <a:gd name="connsiteY976" fmla="*/ 101078 h 6858000"/>
              <a:gd name="connsiteX977" fmla="*/ 630103 w 7467600"/>
              <a:gd name="connsiteY977" fmla="*/ 485885 h 6858000"/>
              <a:gd name="connsiteX978" fmla="*/ 532040 w 7467600"/>
              <a:gd name="connsiteY978" fmla="*/ 399359 h 6858000"/>
              <a:gd name="connsiteX979" fmla="*/ 517618 w 7467600"/>
              <a:gd name="connsiteY979" fmla="*/ 385726 h 6858000"/>
              <a:gd name="connsiteX980" fmla="*/ 285074 w 7467600"/>
              <a:gd name="connsiteY980" fmla="*/ 182755 h 6858000"/>
              <a:gd name="connsiteX981" fmla="*/ 43151 w 7467600"/>
              <a:gd name="connsiteY98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90188 w 7467600"/>
              <a:gd name="connsiteY4" fmla="*/ 658436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7090188 w 7467600"/>
              <a:gd name="connsiteY22" fmla="*/ 6584365 h 6858000"/>
              <a:gd name="connsiteX23" fmla="*/ 1019354 w 7467600"/>
              <a:gd name="connsiteY23" fmla="*/ 6315006 h 6858000"/>
              <a:gd name="connsiteX24" fmla="*/ 441046 w 7467600"/>
              <a:gd name="connsiteY24" fmla="*/ 6691153 h 6858000"/>
              <a:gd name="connsiteX25" fmla="*/ 1019354 w 7467600"/>
              <a:gd name="connsiteY25" fmla="*/ 6315006 h 6858000"/>
              <a:gd name="connsiteX26" fmla="*/ 991680 w 7467600"/>
              <a:gd name="connsiteY26" fmla="*/ 6298413 h 6858000"/>
              <a:gd name="connsiteX27" fmla="*/ 409060 w 7467600"/>
              <a:gd name="connsiteY27" fmla="*/ 6671470 h 6858000"/>
              <a:gd name="connsiteX28" fmla="*/ 991680 w 7467600"/>
              <a:gd name="connsiteY28" fmla="*/ 6298413 h 6858000"/>
              <a:gd name="connsiteX29" fmla="*/ 103333 w 7467600"/>
              <a:gd name="connsiteY29" fmla="*/ 5699602 h 6858000"/>
              <a:gd name="connsiteX30" fmla="*/ 233938 w 7467600"/>
              <a:gd name="connsiteY30" fmla="*/ 5809416 h 6858000"/>
              <a:gd name="connsiteX31" fmla="*/ 883580 w 7467600"/>
              <a:gd name="connsiteY31" fmla="*/ 6180710 h 6858000"/>
              <a:gd name="connsiteX32" fmla="*/ 487337 w 7467600"/>
              <a:gd name="connsiteY32" fmla="*/ 5950182 h 6858000"/>
              <a:gd name="connsiteX33" fmla="*/ 354051 w 7467600"/>
              <a:gd name="connsiteY33" fmla="*/ 5854912 h 6858000"/>
              <a:gd name="connsiteX34" fmla="*/ 195436 w 7467600"/>
              <a:gd name="connsiteY34" fmla="*/ 5755068 h 6858000"/>
              <a:gd name="connsiteX35" fmla="*/ 103333 w 7467600"/>
              <a:gd name="connsiteY35" fmla="*/ 5699602 h 6858000"/>
              <a:gd name="connsiteX36" fmla="*/ 5539432 w 7467600"/>
              <a:gd name="connsiteY36" fmla="*/ 5642928 h 6858000"/>
              <a:gd name="connsiteX37" fmla="*/ 5555462 w 7467600"/>
              <a:gd name="connsiteY37" fmla="*/ 5694454 h 6858000"/>
              <a:gd name="connsiteX38" fmla="*/ 5828270 w 7467600"/>
              <a:gd name="connsiteY38" fmla="*/ 6320663 h 6858000"/>
              <a:gd name="connsiteX39" fmla="*/ 5947416 w 7467600"/>
              <a:gd name="connsiteY39" fmla="*/ 6574846 h 6858000"/>
              <a:gd name="connsiteX40" fmla="*/ 5539432 w 7467600"/>
              <a:gd name="connsiteY40" fmla="*/ 5642928 h 6858000"/>
              <a:gd name="connsiteX41" fmla="*/ 51253 w 7467600"/>
              <a:gd name="connsiteY41" fmla="*/ 5631825 h 6858000"/>
              <a:gd name="connsiteX42" fmla="*/ 211622 w 7467600"/>
              <a:gd name="connsiteY42" fmla="*/ 5728803 h 6858000"/>
              <a:gd name="connsiteX43" fmla="*/ 371652 w 7467600"/>
              <a:gd name="connsiteY43" fmla="*/ 5829062 h 6858000"/>
              <a:gd name="connsiteX44" fmla="*/ 505903 w 7467600"/>
              <a:gd name="connsiteY44" fmla="*/ 5925221 h 6858000"/>
              <a:gd name="connsiteX45" fmla="*/ 899240 w 7467600"/>
              <a:gd name="connsiteY45" fmla="*/ 6153068 h 6858000"/>
              <a:gd name="connsiteX46" fmla="*/ 988114 w 7467600"/>
              <a:gd name="connsiteY46" fmla="*/ 6174204 h 6858000"/>
              <a:gd name="connsiteX47" fmla="*/ 845971 w 7467600"/>
              <a:gd name="connsiteY47" fmla="*/ 6067177 h 6858000"/>
              <a:gd name="connsiteX48" fmla="*/ 448057 w 7467600"/>
              <a:gd name="connsiteY48" fmla="*/ 5841376 h 6858000"/>
              <a:gd name="connsiteX49" fmla="*/ 51253 w 7467600"/>
              <a:gd name="connsiteY49" fmla="*/ 5631825 h 6858000"/>
              <a:gd name="connsiteX50" fmla="*/ 2606687 w 7467600"/>
              <a:gd name="connsiteY50" fmla="*/ 5630718 h 6858000"/>
              <a:gd name="connsiteX51" fmla="*/ 2645658 w 7467600"/>
              <a:gd name="connsiteY51" fmla="*/ 6640259 h 6858000"/>
              <a:gd name="connsiteX52" fmla="*/ 2606687 w 7467600"/>
              <a:gd name="connsiteY52" fmla="*/ 5630718 h 6858000"/>
              <a:gd name="connsiteX53" fmla="*/ 3642057 w 7467600"/>
              <a:gd name="connsiteY53" fmla="*/ 5573487 h 6858000"/>
              <a:gd name="connsiteX54" fmla="*/ 3632981 w 7467600"/>
              <a:gd name="connsiteY54" fmla="*/ 5579437 h 6858000"/>
              <a:gd name="connsiteX55" fmla="*/ 3382436 w 7467600"/>
              <a:gd name="connsiteY55" fmla="*/ 5952726 h 6858000"/>
              <a:gd name="connsiteX56" fmla="*/ 3191929 w 7467600"/>
              <a:gd name="connsiteY56" fmla="*/ 6662669 h 6858000"/>
              <a:gd name="connsiteX57" fmla="*/ 3369898 w 7467600"/>
              <a:gd name="connsiteY57" fmla="*/ 6081771 h 6858000"/>
              <a:gd name="connsiteX58" fmla="*/ 3642057 w 7467600"/>
              <a:gd name="connsiteY58" fmla="*/ 5573487 h 6858000"/>
              <a:gd name="connsiteX59" fmla="*/ 2650666 w 7467600"/>
              <a:gd name="connsiteY59" fmla="*/ 5530686 h 6858000"/>
              <a:gd name="connsiteX60" fmla="*/ 2650249 w 7467600"/>
              <a:gd name="connsiteY60" fmla="*/ 5532101 h 6858000"/>
              <a:gd name="connsiteX61" fmla="*/ 2663808 w 7467600"/>
              <a:gd name="connsiteY61" fmla="*/ 6535215 h 6858000"/>
              <a:gd name="connsiteX62" fmla="*/ 2665418 w 7467600"/>
              <a:gd name="connsiteY62" fmla="*/ 6132756 h 6858000"/>
              <a:gd name="connsiteX63" fmla="*/ 2650666 w 7467600"/>
              <a:gd name="connsiteY63" fmla="*/ 5530686 h 6858000"/>
              <a:gd name="connsiteX64" fmla="*/ 2680277 w 7467600"/>
              <a:gd name="connsiteY64" fmla="*/ 5479204 h 6858000"/>
              <a:gd name="connsiteX65" fmla="*/ 2678972 w 7467600"/>
              <a:gd name="connsiteY65" fmla="*/ 5481582 h 6858000"/>
              <a:gd name="connsiteX66" fmla="*/ 2696666 w 7467600"/>
              <a:gd name="connsiteY66" fmla="*/ 6133836 h 6858000"/>
              <a:gd name="connsiteX67" fmla="*/ 2695769 w 7467600"/>
              <a:gd name="connsiteY67" fmla="*/ 6390955 h 6858000"/>
              <a:gd name="connsiteX68" fmla="*/ 2739893 w 7467600"/>
              <a:gd name="connsiteY68" fmla="*/ 6108357 h 6858000"/>
              <a:gd name="connsiteX69" fmla="*/ 2680277 w 7467600"/>
              <a:gd name="connsiteY69" fmla="*/ 5479204 h 6858000"/>
              <a:gd name="connsiteX70" fmla="*/ 1132195 w 7467600"/>
              <a:gd name="connsiteY70" fmla="*/ 5467980 h 6858000"/>
              <a:gd name="connsiteX71" fmla="*/ 1679056 w 7467600"/>
              <a:gd name="connsiteY71" fmla="*/ 5516907 h 6858000"/>
              <a:gd name="connsiteX72" fmla="*/ 2128648 w 7467600"/>
              <a:gd name="connsiteY72" fmla="*/ 5474249 h 6858000"/>
              <a:gd name="connsiteX73" fmla="*/ 1825619 w 7467600"/>
              <a:gd name="connsiteY73" fmla="*/ 5478447 h 6858000"/>
              <a:gd name="connsiteX74" fmla="*/ 1737798 w 7467600"/>
              <a:gd name="connsiteY74" fmla="*/ 5483353 h 6858000"/>
              <a:gd name="connsiteX75" fmla="*/ 1132195 w 7467600"/>
              <a:gd name="connsiteY75" fmla="*/ 5467980 h 6858000"/>
              <a:gd name="connsiteX76" fmla="*/ 6844835 w 7467600"/>
              <a:gd name="connsiteY76" fmla="*/ 5424988 h 6858000"/>
              <a:gd name="connsiteX77" fmla="*/ 6879594 w 7467600"/>
              <a:gd name="connsiteY77" fmla="*/ 5424547 h 6858000"/>
              <a:gd name="connsiteX78" fmla="*/ 7379510 w 7467600"/>
              <a:gd name="connsiteY78" fmla="*/ 5755454 h 6858000"/>
              <a:gd name="connsiteX79" fmla="*/ 7467600 w 7467600"/>
              <a:gd name="connsiteY79" fmla="*/ 5845526 h 6858000"/>
              <a:gd name="connsiteX80" fmla="*/ 7467600 w 7467600"/>
              <a:gd name="connsiteY80" fmla="*/ 5925131 h 6858000"/>
              <a:gd name="connsiteX81" fmla="*/ 7271900 w 7467600"/>
              <a:gd name="connsiteY81" fmla="*/ 5734551 h 6858000"/>
              <a:gd name="connsiteX82" fmla="*/ 7015907 w 7467600"/>
              <a:gd name="connsiteY82" fmla="*/ 5541548 h 6858000"/>
              <a:gd name="connsiteX83" fmla="*/ 7259646 w 7467600"/>
              <a:gd name="connsiteY83" fmla="*/ 5765985 h 6858000"/>
              <a:gd name="connsiteX84" fmla="*/ 7467600 w 7467600"/>
              <a:gd name="connsiteY84" fmla="*/ 5971257 h 6858000"/>
              <a:gd name="connsiteX85" fmla="*/ 7467600 w 7467600"/>
              <a:gd name="connsiteY85" fmla="*/ 6012219 h 6858000"/>
              <a:gd name="connsiteX86" fmla="*/ 7240170 w 7467600"/>
              <a:gd name="connsiteY86" fmla="*/ 5787985 h 6858000"/>
              <a:gd name="connsiteX87" fmla="*/ 6946849 w 7467600"/>
              <a:gd name="connsiteY87" fmla="*/ 5523271 h 6858000"/>
              <a:gd name="connsiteX88" fmla="*/ 6946972 w 7467600"/>
              <a:gd name="connsiteY88" fmla="*/ 5526491 h 6858000"/>
              <a:gd name="connsiteX89" fmla="*/ 7105827 w 7467600"/>
              <a:gd name="connsiteY89" fmla="*/ 5718700 h 6858000"/>
              <a:gd name="connsiteX90" fmla="*/ 7356878 w 7467600"/>
              <a:gd name="connsiteY90" fmla="*/ 5981332 h 6858000"/>
              <a:gd name="connsiteX91" fmla="*/ 7467600 w 7467600"/>
              <a:gd name="connsiteY91" fmla="*/ 6117703 h 6858000"/>
              <a:gd name="connsiteX92" fmla="*/ 7467600 w 7467600"/>
              <a:gd name="connsiteY92" fmla="*/ 6163634 h 6858000"/>
              <a:gd name="connsiteX93" fmla="*/ 7403637 w 7467600"/>
              <a:gd name="connsiteY93" fmla="*/ 6083957 h 6858000"/>
              <a:gd name="connsiteX94" fmla="*/ 7254615 w 7467600"/>
              <a:gd name="connsiteY94" fmla="*/ 5911918 h 6858000"/>
              <a:gd name="connsiteX95" fmla="*/ 7312589 w 7467600"/>
              <a:gd name="connsiteY95" fmla="*/ 5982309 h 6858000"/>
              <a:gd name="connsiteX96" fmla="*/ 7448321 w 7467600"/>
              <a:gd name="connsiteY96" fmla="*/ 6190991 h 6858000"/>
              <a:gd name="connsiteX97" fmla="*/ 7467600 w 7467600"/>
              <a:gd name="connsiteY97" fmla="*/ 6221686 h 6858000"/>
              <a:gd name="connsiteX98" fmla="*/ 7467600 w 7467600"/>
              <a:gd name="connsiteY98" fmla="*/ 6334256 h 6858000"/>
              <a:gd name="connsiteX99" fmla="*/ 7454976 w 7467600"/>
              <a:gd name="connsiteY99" fmla="*/ 6318297 h 6858000"/>
              <a:gd name="connsiteX100" fmla="*/ 7042773 w 7467600"/>
              <a:gd name="connsiteY100" fmla="*/ 5734011 h 6858000"/>
              <a:gd name="connsiteX101" fmla="*/ 6844835 w 7467600"/>
              <a:gd name="connsiteY101" fmla="*/ 5424988 h 6858000"/>
              <a:gd name="connsiteX102" fmla="*/ 1456157 w 7467600"/>
              <a:gd name="connsiteY102" fmla="*/ 5371404 h 6858000"/>
              <a:gd name="connsiteX103" fmla="*/ 1244432 w 7467600"/>
              <a:gd name="connsiteY103" fmla="*/ 5385601 h 6858000"/>
              <a:gd name="connsiteX104" fmla="*/ 973990 w 7467600"/>
              <a:gd name="connsiteY104" fmla="*/ 5424940 h 6858000"/>
              <a:gd name="connsiteX105" fmla="*/ 1103809 w 7467600"/>
              <a:gd name="connsiteY105" fmla="*/ 5433720 h 6858000"/>
              <a:gd name="connsiteX106" fmla="*/ 1123454 w 7467600"/>
              <a:gd name="connsiteY106" fmla="*/ 5435727 h 6858000"/>
              <a:gd name="connsiteX107" fmla="*/ 1737017 w 7467600"/>
              <a:gd name="connsiteY107" fmla="*/ 5452183 h 6858000"/>
              <a:gd name="connsiteX108" fmla="*/ 1824397 w 7467600"/>
              <a:gd name="connsiteY108" fmla="*/ 5447757 h 6858000"/>
              <a:gd name="connsiteX109" fmla="*/ 2070059 w 7467600"/>
              <a:gd name="connsiteY109" fmla="*/ 5441660 h 6858000"/>
              <a:gd name="connsiteX110" fmla="*/ 1456157 w 7467600"/>
              <a:gd name="connsiteY110" fmla="*/ 5371404 h 6858000"/>
              <a:gd name="connsiteX111" fmla="*/ 4988186 w 7467600"/>
              <a:gd name="connsiteY111" fmla="*/ 5216467 h 6858000"/>
              <a:gd name="connsiteX112" fmla="*/ 4777334 w 7467600"/>
              <a:gd name="connsiteY112" fmla="*/ 5406072 h 6858000"/>
              <a:gd name="connsiteX113" fmla="*/ 4718341 w 7467600"/>
              <a:gd name="connsiteY113" fmla="*/ 5468043 h 6858000"/>
              <a:gd name="connsiteX114" fmla="*/ 4604655 w 7467600"/>
              <a:gd name="connsiteY114" fmla="*/ 5583434 h 6858000"/>
              <a:gd name="connsiteX115" fmla="*/ 4565074 w 7467600"/>
              <a:gd name="connsiteY115" fmla="*/ 5618550 h 6858000"/>
              <a:gd name="connsiteX116" fmla="*/ 4988186 w 7467600"/>
              <a:gd name="connsiteY116" fmla="*/ 5216467 h 6858000"/>
              <a:gd name="connsiteX117" fmla="*/ 4978032 w 7467600"/>
              <a:gd name="connsiteY117" fmla="*/ 5183809 h 6858000"/>
              <a:gd name="connsiteX118" fmla="*/ 4463413 w 7467600"/>
              <a:gd name="connsiteY118" fmla="*/ 5615162 h 6858000"/>
              <a:gd name="connsiteX119" fmla="*/ 4358134 w 7467600"/>
              <a:gd name="connsiteY119" fmla="*/ 5742791 h 6858000"/>
              <a:gd name="connsiteX120" fmla="*/ 4376219 w 7467600"/>
              <a:gd name="connsiteY120" fmla="*/ 5729027 h 6858000"/>
              <a:gd name="connsiteX121" fmla="*/ 4582340 w 7467600"/>
              <a:gd name="connsiteY121" fmla="*/ 5561037 h 6858000"/>
              <a:gd name="connsiteX122" fmla="*/ 4694684 w 7467600"/>
              <a:gd name="connsiteY122" fmla="*/ 5447098 h 6858000"/>
              <a:gd name="connsiteX123" fmla="*/ 4754123 w 7467600"/>
              <a:gd name="connsiteY123" fmla="*/ 5384643 h 6858000"/>
              <a:gd name="connsiteX124" fmla="*/ 4978032 w 7467600"/>
              <a:gd name="connsiteY124" fmla="*/ 5183809 h 6858000"/>
              <a:gd name="connsiteX125" fmla="*/ 1903353 w 7467600"/>
              <a:gd name="connsiteY125" fmla="*/ 5044827 h 6858000"/>
              <a:gd name="connsiteX126" fmla="*/ 1936931 w 7467600"/>
              <a:gd name="connsiteY126" fmla="*/ 5093954 h 6858000"/>
              <a:gd name="connsiteX127" fmla="*/ 2195868 w 7467600"/>
              <a:gd name="connsiteY127" fmla="*/ 5396574 h 6858000"/>
              <a:gd name="connsiteX128" fmla="*/ 2088852 w 7467600"/>
              <a:gd name="connsiteY128" fmla="*/ 5166123 h 6858000"/>
              <a:gd name="connsiteX129" fmla="*/ 1958241 w 7467600"/>
              <a:gd name="connsiteY129" fmla="*/ 5067955 h 6858000"/>
              <a:gd name="connsiteX130" fmla="*/ 1903353 w 7467600"/>
              <a:gd name="connsiteY130" fmla="*/ 5044827 h 6858000"/>
              <a:gd name="connsiteX131" fmla="*/ 1979378 w 7467600"/>
              <a:gd name="connsiteY131" fmla="*/ 4769504 h 6858000"/>
              <a:gd name="connsiteX132" fmla="*/ 2882120 w 7467600"/>
              <a:gd name="connsiteY132" fmla="*/ 5064547 h 6858000"/>
              <a:gd name="connsiteX133" fmla="*/ 2793103 w 7467600"/>
              <a:gd name="connsiteY133" fmla="*/ 5039699 h 6858000"/>
              <a:gd name="connsiteX134" fmla="*/ 2770041 w 7467600"/>
              <a:gd name="connsiteY134" fmla="*/ 5033634 h 6858000"/>
              <a:gd name="connsiteX135" fmla="*/ 1979378 w 7467600"/>
              <a:gd name="connsiteY135" fmla="*/ 4769504 h 6858000"/>
              <a:gd name="connsiteX136" fmla="*/ 1927410 w 7467600"/>
              <a:gd name="connsiteY136" fmla="*/ 4716164 h 6858000"/>
              <a:gd name="connsiteX137" fmla="*/ 1959587 w 7467600"/>
              <a:gd name="connsiteY137" fmla="*/ 4728849 h 6858000"/>
              <a:gd name="connsiteX138" fmla="*/ 2777707 w 7467600"/>
              <a:gd name="connsiteY138" fmla="*/ 5003991 h 6858000"/>
              <a:gd name="connsiteX139" fmla="*/ 2800768 w 7467600"/>
              <a:gd name="connsiteY139" fmla="*/ 5010056 h 6858000"/>
              <a:gd name="connsiteX140" fmla="*/ 2879408 w 7467600"/>
              <a:gd name="connsiteY140" fmla="*/ 5031590 h 6858000"/>
              <a:gd name="connsiteX141" fmla="*/ 2862295 w 7467600"/>
              <a:gd name="connsiteY141" fmla="*/ 5022958 h 6858000"/>
              <a:gd name="connsiteX142" fmla="*/ 2813343 w 7467600"/>
              <a:gd name="connsiteY142" fmla="*/ 4998369 h 6858000"/>
              <a:gd name="connsiteX143" fmla="*/ 2646245 w 7467600"/>
              <a:gd name="connsiteY143" fmla="*/ 4930999 h 6858000"/>
              <a:gd name="connsiteX144" fmla="*/ 1999243 w 7467600"/>
              <a:gd name="connsiteY144" fmla="*/ 4730524 h 6858000"/>
              <a:gd name="connsiteX145" fmla="*/ 1979527 w 7467600"/>
              <a:gd name="connsiteY145" fmla="*/ 4726651 h 6858000"/>
              <a:gd name="connsiteX146" fmla="*/ 1927410 w 7467600"/>
              <a:gd name="connsiteY146" fmla="*/ 4716164 h 6858000"/>
              <a:gd name="connsiteX147" fmla="*/ 1997014 w 7467600"/>
              <a:gd name="connsiteY147" fmla="*/ 4698007 h 6858000"/>
              <a:gd name="connsiteX148" fmla="*/ 2005458 w 7467600"/>
              <a:gd name="connsiteY148" fmla="*/ 4699540 h 6858000"/>
              <a:gd name="connsiteX149" fmla="*/ 2657186 w 7467600"/>
              <a:gd name="connsiteY149" fmla="*/ 4901687 h 6858000"/>
              <a:gd name="connsiteX150" fmla="*/ 2826662 w 7467600"/>
              <a:gd name="connsiteY150" fmla="*/ 4970362 h 6858000"/>
              <a:gd name="connsiteX151" fmla="*/ 2876100 w 7467600"/>
              <a:gd name="connsiteY151" fmla="*/ 4995397 h 6858000"/>
              <a:gd name="connsiteX152" fmla="*/ 3042600 w 7467600"/>
              <a:gd name="connsiteY152" fmla="*/ 5059532 h 6858000"/>
              <a:gd name="connsiteX153" fmla="*/ 1997014 w 7467600"/>
              <a:gd name="connsiteY153" fmla="*/ 4698007 h 6858000"/>
              <a:gd name="connsiteX154" fmla="*/ 2305292 w 7467600"/>
              <a:gd name="connsiteY154" fmla="*/ 4219492 h 6858000"/>
              <a:gd name="connsiteX155" fmla="*/ 3360922 w 7467600"/>
              <a:gd name="connsiteY155" fmla="*/ 4529373 h 6858000"/>
              <a:gd name="connsiteX156" fmla="*/ 3492420 w 7467600"/>
              <a:gd name="connsiteY156" fmla="*/ 4510145 h 6858000"/>
              <a:gd name="connsiteX157" fmla="*/ 3364086 w 7467600"/>
              <a:gd name="connsiteY157" fmla="*/ 4480340 h 6858000"/>
              <a:gd name="connsiteX158" fmla="*/ 3225818 w 7467600"/>
              <a:gd name="connsiteY158" fmla="*/ 4411822 h 6858000"/>
              <a:gd name="connsiteX159" fmla="*/ 3129696 w 7467600"/>
              <a:gd name="connsiteY159" fmla="*/ 4360704 h 6858000"/>
              <a:gd name="connsiteX160" fmla="*/ 2814545 w 7467600"/>
              <a:gd name="connsiteY160" fmla="*/ 4282955 h 6858000"/>
              <a:gd name="connsiteX161" fmla="*/ 2305292 w 7467600"/>
              <a:gd name="connsiteY161" fmla="*/ 4219492 h 6858000"/>
              <a:gd name="connsiteX162" fmla="*/ 2626982 w 7467600"/>
              <a:gd name="connsiteY162" fmla="*/ 4206450 h 6858000"/>
              <a:gd name="connsiteX163" fmla="*/ 2490617 w 7467600"/>
              <a:gd name="connsiteY163" fmla="*/ 4206951 h 6858000"/>
              <a:gd name="connsiteX164" fmla="*/ 2819869 w 7467600"/>
              <a:gd name="connsiteY164" fmla="*/ 4252936 h 6858000"/>
              <a:gd name="connsiteX165" fmla="*/ 3143018 w 7467600"/>
              <a:gd name="connsiteY165" fmla="*/ 4332698 h 6858000"/>
              <a:gd name="connsiteX166" fmla="*/ 3241520 w 7467600"/>
              <a:gd name="connsiteY166" fmla="*/ 4385112 h 6858000"/>
              <a:gd name="connsiteX167" fmla="*/ 3374575 w 7467600"/>
              <a:gd name="connsiteY167" fmla="*/ 4451517 h 6858000"/>
              <a:gd name="connsiteX168" fmla="*/ 3505221 w 7467600"/>
              <a:gd name="connsiteY168" fmla="*/ 4480757 h 6858000"/>
              <a:gd name="connsiteX169" fmla="*/ 2626982 w 7467600"/>
              <a:gd name="connsiteY169" fmla="*/ 4206450 h 6858000"/>
              <a:gd name="connsiteX170" fmla="*/ 1310106 w 7467600"/>
              <a:gd name="connsiteY170" fmla="*/ 3943217 h 6858000"/>
              <a:gd name="connsiteX171" fmla="*/ 854994 w 7467600"/>
              <a:gd name="connsiteY171" fmla="*/ 4399136 h 6858000"/>
              <a:gd name="connsiteX172" fmla="*/ 742462 w 7467600"/>
              <a:gd name="connsiteY172" fmla="*/ 4594648 h 6858000"/>
              <a:gd name="connsiteX173" fmla="*/ 820602 w 7467600"/>
              <a:gd name="connsiteY173" fmla="*/ 4485915 h 6858000"/>
              <a:gd name="connsiteX174" fmla="*/ 878295 w 7467600"/>
              <a:gd name="connsiteY174" fmla="*/ 4403594 h 6858000"/>
              <a:gd name="connsiteX175" fmla="*/ 1240607 w 7467600"/>
              <a:gd name="connsiteY175" fmla="*/ 4010401 h 6858000"/>
              <a:gd name="connsiteX176" fmla="*/ 1310106 w 7467600"/>
              <a:gd name="connsiteY176" fmla="*/ 3943217 h 6858000"/>
              <a:gd name="connsiteX177" fmla="*/ 1423113 w 7467600"/>
              <a:gd name="connsiteY177" fmla="*/ 3874565 h 6858000"/>
              <a:gd name="connsiteX178" fmla="*/ 1260565 w 7467600"/>
              <a:gd name="connsiteY178" fmla="*/ 4031982 h 6858000"/>
              <a:gd name="connsiteX179" fmla="*/ 901900 w 7467600"/>
              <a:gd name="connsiteY179" fmla="*/ 4421236 h 6858000"/>
              <a:gd name="connsiteX180" fmla="*/ 845044 w 7467600"/>
              <a:gd name="connsiteY180" fmla="*/ 4502436 h 6858000"/>
              <a:gd name="connsiteX181" fmla="*/ 685926 w 7467600"/>
              <a:gd name="connsiteY181" fmla="*/ 4703069 h 6858000"/>
              <a:gd name="connsiteX182" fmla="*/ 684248 w 7467600"/>
              <a:gd name="connsiteY182" fmla="*/ 4706721 h 6858000"/>
              <a:gd name="connsiteX183" fmla="*/ 1423113 w 7467600"/>
              <a:gd name="connsiteY183" fmla="*/ 3874565 h 6858000"/>
              <a:gd name="connsiteX184" fmla="*/ 3316479 w 7467600"/>
              <a:gd name="connsiteY184" fmla="*/ 3872136 h 6858000"/>
              <a:gd name="connsiteX185" fmla="*/ 3546806 w 7467600"/>
              <a:gd name="connsiteY185" fmla="*/ 4356139 h 6858000"/>
              <a:gd name="connsiteX186" fmla="*/ 3364433 w 7467600"/>
              <a:gd name="connsiteY186" fmla="*/ 3953121 h 6858000"/>
              <a:gd name="connsiteX187" fmla="*/ 3316479 w 7467600"/>
              <a:gd name="connsiteY187" fmla="*/ 3872136 h 6858000"/>
              <a:gd name="connsiteX188" fmla="*/ 3291335 w 7467600"/>
              <a:gd name="connsiteY188" fmla="*/ 3767420 h 6858000"/>
              <a:gd name="connsiteX189" fmla="*/ 3390805 w 7467600"/>
              <a:gd name="connsiteY189" fmla="*/ 3937163 h 6858000"/>
              <a:gd name="connsiteX190" fmla="*/ 3579062 w 7467600"/>
              <a:gd name="connsiteY190" fmla="*/ 4359040 h 6858000"/>
              <a:gd name="connsiteX191" fmla="*/ 3467355 w 7467600"/>
              <a:gd name="connsiteY191" fmla="*/ 3988130 h 6858000"/>
              <a:gd name="connsiteX192" fmla="*/ 3310753 w 7467600"/>
              <a:gd name="connsiteY192" fmla="*/ 3787140 h 6858000"/>
              <a:gd name="connsiteX193" fmla="*/ 3291335 w 7467600"/>
              <a:gd name="connsiteY193" fmla="*/ 3767420 h 6858000"/>
              <a:gd name="connsiteX194" fmla="*/ 1635889 w 7467600"/>
              <a:gd name="connsiteY194" fmla="*/ 3709494 h 6858000"/>
              <a:gd name="connsiteX195" fmla="*/ 1634800 w 7467600"/>
              <a:gd name="connsiteY195" fmla="*/ 3731111 h 6858000"/>
              <a:gd name="connsiteX196" fmla="*/ 1635889 w 7467600"/>
              <a:gd name="connsiteY196" fmla="*/ 3709494 h 6858000"/>
              <a:gd name="connsiteX197" fmla="*/ 1510397 w 7467600"/>
              <a:gd name="connsiteY197" fmla="*/ 3684705 h 6858000"/>
              <a:gd name="connsiteX198" fmla="*/ 1146550 w 7467600"/>
              <a:gd name="connsiteY198" fmla="*/ 3802012 h 6858000"/>
              <a:gd name="connsiteX199" fmla="*/ 698834 w 7467600"/>
              <a:gd name="connsiteY199" fmla="*/ 3952272 h 6858000"/>
              <a:gd name="connsiteX200" fmla="*/ 34256 w 7467600"/>
              <a:gd name="connsiteY200" fmla="*/ 4347603 h 6858000"/>
              <a:gd name="connsiteX201" fmla="*/ 527241 w 7467600"/>
              <a:gd name="connsiteY201" fmla="*/ 4065078 h 6858000"/>
              <a:gd name="connsiteX202" fmla="*/ 1510397 w 7467600"/>
              <a:gd name="connsiteY202" fmla="*/ 3684705 h 6858000"/>
              <a:gd name="connsiteX203" fmla="*/ 1313114 w 7467600"/>
              <a:gd name="connsiteY203" fmla="*/ 3655216 h 6858000"/>
              <a:gd name="connsiteX204" fmla="*/ 1109304 w 7467600"/>
              <a:gd name="connsiteY204" fmla="*/ 3669030 h 6858000"/>
              <a:gd name="connsiteX205" fmla="*/ 8129 w 7467600"/>
              <a:gd name="connsiteY205" fmla="*/ 4330519 h 6858000"/>
              <a:gd name="connsiteX206" fmla="*/ 687572 w 7467600"/>
              <a:gd name="connsiteY206" fmla="*/ 3925629 h 6858000"/>
              <a:gd name="connsiteX207" fmla="*/ 1138365 w 7467600"/>
              <a:gd name="connsiteY207" fmla="*/ 3774515 h 6858000"/>
              <a:gd name="connsiteX208" fmla="*/ 1505579 w 7467600"/>
              <a:gd name="connsiteY208" fmla="*/ 3655526 h 6858000"/>
              <a:gd name="connsiteX209" fmla="*/ 1313114 w 7467600"/>
              <a:gd name="connsiteY209" fmla="*/ 3655216 h 6858000"/>
              <a:gd name="connsiteX210" fmla="*/ 3655073 w 7467600"/>
              <a:gd name="connsiteY210" fmla="*/ 3650884 h 6858000"/>
              <a:gd name="connsiteX211" fmla="*/ 3989938 w 7467600"/>
              <a:gd name="connsiteY211" fmla="*/ 3991685 h 6858000"/>
              <a:gd name="connsiteX212" fmla="*/ 4393907 w 7467600"/>
              <a:gd name="connsiteY212" fmla="*/ 4261258 h 6858000"/>
              <a:gd name="connsiteX213" fmla="*/ 4648051 w 7467600"/>
              <a:gd name="connsiteY213" fmla="*/ 4374051 h 6858000"/>
              <a:gd name="connsiteX214" fmla="*/ 4383389 w 7467600"/>
              <a:gd name="connsiteY214" fmla="*/ 4184369 h 6858000"/>
              <a:gd name="connsiteX215" fmla="*/ 4165508 w 7467600"/>
              <a:gd name="connsiteY215" fmla="*/ 4035196 h 6858000"/>
              <a:gd name="connsiteX216" fmla="*/ 4068162 w 7467600"/>
              <a:gd name="connsiteY216" fmla="*/ 3953394 h 6858000"/>
              <a:gd name="connsiteX217" fmla="*/ 3981416 w 7467600"/>
              <a:gd name="connsiteY217" fmla="*/ 3880482 h 6858000"/>
              <a:gd name="connsiteX218" fmla="*/ 3800147 w 7467600"/>
              <a:gd name="connsiteY218" fmla="*/ 3749872 h 6858000"/>
              <a:gd name="connsiteX219" fmla="*/ 3655073 w 7467600"/>
              <a:gd name="connsiteY219" fmla="*/ 3650884 h 6858000"/>
              <a:gd name="connsiteX220" fmla="*/ 3670252 w 7467600"/>
              <a:gd name="connsiteY220" fmla="*/ 3622798 h 6858000"/>
              <a:gd name="connsiteX221" fmla="*/ 3817258 w 7467600"/>
              <a:gd name="connsiteY221" fmla="*/ 3723577 h 6858000"/>
              <a:gd name="connsiteX222" fmla="*/ 4000461 w 7467600"/>
              <a:gd name="connsiteY222" fmla="*/ 3855966 h 6858000"/>
              <a:gd name="connsiteX223" fmla="*/ 4088180 w 7467600"/>
              <a:gd name="connsiteY223" fmla="*/ 3929774 h 6858000"/>
              <a:gd name="connsiteX224" fmla="*/ 4184555 w 7467600"/>
              <a:gd name="connsiteY224" fmla="*/ 4010683 h 6858000"/>
              <a:gd name="connsiteX225" fmla="*/ 4399563 w 7467600"/>
              <a:gd name="connsiteY225" fmla="*/ 4158106 h 6858000"/>
              <a:gd name="connsiteX226" fmla="*/ 4684469 w 7467600"/>
              <a:gd name="connsiteY226" fmla="*/ 4364680 h 6858000"/>
              <a:gd name="connsiteX227" fmla="*/ 4690271 w 7467600"/>
              <a:gd name="connsiteY227" fmla="*/ 4370034 h 6858000"/>
              <a:gd name="connsiteX228" fmla="*/ 4136093 w 7467600"/>
              <a:gd name="connsiteY228" fmla="*/ 3858466 h 6858000"/>
              <a:gd name="connsiteX229" fmla="*/ 3670252 w 7467600"/>
              <a:gd name="connsiteY229" fmla="*/ 3622798 h 6858000"/>
              <a:gd name="connsiteX230" fmla="*/ 4440129 w 7467600"/>
              <a:gd name="connsiteY230" fmla="*/ 3448571 h 6858000"/>
              <a:gd name="connsiteX231" fmla="*/ 4856525 w 7467600"/>
              <a:gd name="connsiteY231" fmla="*/ 3915351 h 6858000"/>
              <a:gd name="connsiteX232" fmla="*/ 5059055 w 7467600"/>
              <a:gd name="connsiteY232" fmla="*/ 4108918 h 6858000"/>
              <a:gd name="connsiteX233" fmla="*/ 5290070 w 7467600"/>
              <a:gd name="connsiteY233" fmla="*/ 4263619 h 6858000"/>
              <a:gd name="connsiteX234" fmla="*/ 4834991 w 7467600"/>
              <a:gd name="connsiteY234" fmla="*/ 3830985 h 6858000"/>
              <a:gd name="connsiteX235" fmla="*/ 4440129 w 7467600"/>
              <a:gd name="connsiteY235" fmla="*/ 3448571 h 6858000"/>
              <a:gd name="connsiteX236" fmla="*/ 4441737 w 7467600"/>
              <a:gd name="connsiteY236" fmla="*/ 3399734 h 6858000"/>
              <a:gd name="connsiteX237" fmla="*/ 4431236 w 7467600"/>
              <a:gd name="connsiteY237" fmla="*/ 3400954 h 6858000"/>
              <a:gd name="connsiteX238" fmla="*/ 4557150 w 7467600"/>
              <a:gd name="connsiteY238" fmla="*/ 3510023 h 6858000"/>
              <a:gd name="connsiteX239" fmla="*/ 4856936 w 7467600"/>
              <a:gd name="connsiteY239" fmla="*/ 3809146 h 6858000"/>
              <a:gd name="connsiteX240" fmla="*/ 5111996 w 7467600"/>
              <a:gd name="connsiteY240" fmla="*/ 4065759 h 6858000"/>
              <a:gd name="connsiteX241" fmla="*/ 5388878 w 7467600"/>
              <a:gd name="connsiteY241" fmla="*/ 4300185 h 6858000"/>
              <a:gd name="connsiteX242" fmla="*/ 5425556 w 7467600"/>
              <a:gd name="connsiteY242" fmla="*/ 4308967 h 6858000"/>
              <a:gd name="connsiteX243" fmla="*/ 4943646 w 7467600"/>
              <a:gd name="connsiteY243" fmla="*/ 3822916 h 6858000"/>
              <a:gd name="connsiteX244" fmla="*/ 4594837 w 7467600"/>
              <a:gd name="connsiteY244" fmla="*/ 3532274 h 6858000"/>
              <a:gd name="connsiteX245" fmla="*/ 4441737 w 7467600"/>
              <a:gd name="connsiteY245" fmla="*/ 3399734 h 6858000"/>
              <a:gd name="connsiteX246" fmla="*/ 5425834 w 7467600"/>
              <a:gd name="connsiteY246" fmla="*/ 3162785 h 6858000"/>
              <a:gd name="connsiteX247" fmla="*/ 5401644 w 7467600"/>
              <a:gd name="connsiteY247" fmla="*/ 3617847 h 6858000"/>
              <a:gd name="connsiteX248" fmla="*/ 5467256 w 7467600"/>
              <a:gd name="connsiteY248" fmla="*/ 4175494 h 6858000"/>
              <a:gd name="connsiteX249" fmla="*/ 5448069 w 7467600"/>
              <a:gd name="connsiteY249" fmla="*/ 3567554 h 6858000"/>
              <a:gd name="connsiteX250" fmla="*/ 5425834 w 7467600"/>
              <a:gd name="connsiteY250" fmla="*/ 3162785 h 6858000"/>
              <a:gd name="connsiteX251" fmla="*/ 1318687 w 7467600"/>
              <a:gd name="connsiteY251" fmla="*/ 3113840 h 6858000"/>
              <a:gd name="connsiteX252" fmla="*/ 1066793 w 7467600"/>
              <a:gd name="connsiteY252" fmla="*/ 3212171 h 6858000"/>
              <a:gd name="connsiteX253" fmla="*/ 993319 w 7467600"/>
              <a:gd name="connsiteY253" fmla="*/ 3247648 h 6858000"/>
              <a:gd name="connsiteX254" fmla="*/ 853081 w 7467600"/>
              <a:gd name="connsiteY254" fmla="*/ 3312410 h 6858000"/>
              <a:gd name="connsiteX255" fmla="*/ 805957 w 7467600"/>
              <a:gd name="connsiteY255" fmla="*/ 3330443 h 6858000"/>
              <a:gd name="connsiteX256" fmla="*/ 1318687 w 7467600"/>
              <a:gd name="connsiteY256" fmla="*/ 3113840 h 6858000"/>
              <a:gd name="connsiteX257" fmla="*/ 5453702 w 7467600"/>
              <a:gd name="connsiteY257" fmla="*/ 3090882 h 6858000"/>
              <a:gd name="connsiteX258" fmla="*/ 5480135 w 7467600"/>
              <a:gd name="connsiteY258" fmla="*/ 3565802 h 6858000"/>
              <a:gd name="connsiteX259" fmla="*/ 5499023 w 7467600"/>
              <a:gd name="connsiteY259" fmla="*/ 4166310 h 6858000"/>
              <a:gd name="connsiteX260" fmla="*/ 5547022 w 7467600"/>
              <a:gd name="connsiteY260" fmla="*/ 3607838 h 6858000"/>
              <a:gd name="connsiteX261" fmla="*/ 5515964 w 7467600"/>
              <a:gd name="connsiteY261" fmla="*/ 3378541 h 6858000"/>
              <a:gd name="connsiteX262" fmla="*/ 5453702 w 7467600"/>
              <a:gd name="connsiteY262" fmla="*/ 3090882 h 6858000"/>
              <a:gd name="connsiteX263" fmla="*/ 1238695 w 7467600"/>
              <a:gd name="connsiteY263" fmla="*/ 3076820 h 6858000"/>
              <a:gd name="connsiteX264" fmla="*/ 716371 w 7467600"/>
              <a:gd name="connsiteY264" fmla="*/ 3293249 h 6858000"/>
              <a:gd name="connsiteX265" fmla="*/ 579522 w 7467600"/>
              <a:gd name="connsiteY265" fmla="*/ 3371759 h 6858000"/>
              <a:gd name="connsiteX266" fmla="*/ 600288 w 7467600"/>
              <a:gd name="connsiteY266" fmla="*/ 3365555 h 6858000"/>
              <a:gd name="connsiteX267" fmla="*/ 840692 w 7467600"/>
              <a:gd name="connsiteY267" fmla="*/ 3284921 h 6858000"/>
              <a:gd name="connsiteX268" fmla="*/ 979248 w 7467600"/>
              <a:gd name="connsiteY268" fmla="*/ 3221003 h 6858000"/>
              <a:gd name="connsiteX269" fmla="*/ 1053282 w 7467600"/>
              <a:gd name="connsiteY269" fmla="*/ 3185247 h 6858000"/>
              <a:gd name="connsiteX270" fmla="*/ 1320603 w 7467600"/>
              <a:gd name="connsiteY270" fmla="*/ 3081281 h 6858000"/>
              <a:gd name="connsiteX271" fmla="*/ 1238695 w 7467600"/>
              <a:gd name="connsiteY271" fmla="*/ 3076820 h 6858000"/>
              <a:gd name="connsiteX272" fmla="*/ 5425627 w 7467600"/>
              <a:gd name="connsiteY272" fmla="*/ 2954192 h 6858000"/>
              <a:gd name="connsiteX273" fmla="*/ 5470770 w 7467600"/>
              <a:gd name="connsiteY273" fmla="*/ 3005435 h 6858000"/>
              <a:gd name="connsiteX274" fmla="*/ 5519779 w 7467600"/>
              <a:gd name="connsiteY274" fmla="*/ 4359223 h 6858000"/>
              <a:gd name="connsiteX275" fmla="*/ 5520293 w 7467600"/>
              <a:gd name="connsiteY275" fmla="*/ 4360602 h 6858000"/>
              <a:gd name="connsiteX276" fmla="*/ 5767221 w 7467600"/>
              <a:gd name="connsiteY276" fmla="*/ 4665564 h 6858000"/>
              <a:gd name="connsiteX277" fmla="*/ 6937169 w 7467600"/>
              <a:gd name="connsiteY277" fmla="*/ 4815941 h 6858000"/>
              <a:gd name="connsiteX278" fmla="*/ 6953922 w 7467600"/>
              <a:gd name="connsiteY278" fmla="*/ 4890068 h 6858000"/>
              <a:gd name="connsiteX279" fmla="*/ 6071359 w 7467600"/>
              <a:gd name="connsiteY279" fmla="*/ 4770770 h 6858000"/>
              <a:gd name="connsiteX280" fmla="*/ 6038839 w 7467600"/>
              <a:gd name="connsiteY280" fmla="*/ 4764474 h 6858000"/>
              <a:gd name="connsiteX281" fmla="*/ 6038706 w 7467600"/>
              <a:gd name="connsiteY281" fmla="*/ 4763847 h 6858000"/>
              <a:gd name="connsiteX282" fmla="*/ 6037784 w 7467600"/>
              <a:gd name="connsiteY282" fmla="*/ 4764270 h 6858000"/>
              <a:gd name="connsiteX283" fmla="*/ 6038839 w 7467600"/>
              <a:gd name="connsiteY283" fmla="*/ 4764474 h 6858000"/>
              <a:gd name="connsiteX284" fmla="*/ 6040338 w 7467600"/>
              <a:gd name="connsiteY284" fmla="*/ 4771418 h 6858000"/>
              <a:gd name="connsiteX285" fmla="*/ 6024488 w 7467600"/>
              <a:gd name="connsiteY285" fmla="*/ 4809903 h 6858000"/>
              <a:gd name="connsiteX286" fmla="*/ 5599771 w 7467600"/>
              <a:gd name="connsiteY286" fmla="*/ 5509652 h 6858000"/>
              <a:gd name="connsiteX287" fmla="*/ 5548843 w 7467600"/>
              <a:gd name="connsiteY287" fmla="*/ 5563845 h 6858000"/>
              <a:gd name="connsiteX288" fmla="*/ 5940952 w 7467600"/>
              <a:gd name="connsiteY288" fmla="*/ 6250028 h 6858000"/>
              <a:gd name="connsiteX289" fmla="*/ 6043441 w 7467600"/>
              <a:gd name="connsiteY289" fmla="*/ 6665847 h 6858000"/>
              <a:gd name="connsiteX290" fmla="*/ 6093432 w 7467600"/>
              <a:gd name="connsiteY290" fmla="*/ 6858000 h 6858000"/>
              <a:gd name="connsiteX291" fmla="*/ 6034344 w 7467600"/>
              <a:gd name="connsiteY291" fmla="*/ 6858000 h 6858000"/>
              <a:gd name="connsiteX292" fmla="*/ 6026679 w 7467600"/>
              <a:gd name="connsiteY292" fmla="*/ 6836959 h 6858000"/>
              <a:gd name="connsiteX293" fmla="*/ 5800441 w 7467600"/>
              <a:gd name="connsiteY293" fmla="*/ 6335286 h 6858000"/>
              <a:gd name="connsiteX294" fmla="*/ 5526562 w 7467600"/>
              <a:gd name="connsiteY294" fmla="*/ 5705388 h 6858000"/>
              <a:gd name="connsiteX295" fmla="*/ 5519640 w 7467600"/>
              <a:gd name="connsiteY295" fmla="*/ 5683774 h 6858000"/>
              <a:gd name="connsiteX296" fmla="*/ 5844559 w 7467600"/>
              <a:gd name="connsiteY296" fmla="*/ 6553349 h 6858000"/>
              <a:gd name="connsiteX297" fmla="*/ 5975994 w 7467600"/>
              <a:gd name="connsiteY297" fmla="*/ 6858000 h 6858000"/>
              <a:gd name="connsiteX298" fmla="*/ 5898547 w 7467600"/>
              <a:gd name="connsiteY298" fmla="*/ 6858000 h 6858000"/>
              <a:gd name="connsiteX299" fmla="*/ 5682041 w 7467600"/>
              <a:gd name="connsiteY299" fmla="*/ 6355860 h 6858000"/>
              <a:gd name="connsiteX300" fmla="*/ 5461758 w 7467600"/>
              <a:gd name="connsiteY300" fmla="*/ 5820220 h 6858000"/>
              <a:gd name="connsiteX301" fmla="*/ 5237282 w 7467600"/>
              <a:gd name="connsiteY301" fmla="*/ 6579086 h 6858000"/>
              <a:gd name="connsiteX302" fmla="*/ 5115009 w 7467600"/>
              <a:gd name="connsiteY302" fmla="*/ 6858000 h 6858000"/>
              <a:gd name="connsiteX303" fmla="*/ 5028074 w 7467600"/>
              <a:gd name="connsiteY303" fmla="*/ 6858000 h 6858000"/>
              <a:gd name="connsiteX304" fmla="*/ 5079508 w 7467600"/>
              <a:gd name="connsiteY304" fmla="*/ 6749074 h 6858000"/>
              <a:gd name="connsiteX305" fmla="*/ 5371846 w 7467600"/>
              <a:gd name="connsiteY305" fmla="*/ 5924413 h 6858000"/>
              <a:gd name="connsiteX306" fmla="*/ 5270512 w 7467600"/>
              <a:gd name="connsiteY306" fmla="*/ 6138975 h 6858000"/>
              <a:gd name="connsiteX307" fmla="*/ 5062409 w 7467600"/>
              <a:gd name="connsiteY307" fmla="*/ 6653544 h 6858000"/>
              <a:gd name="connsiteX308" fmla="*/ 5036628 w 7467600"/>
              <a:gd name="connsiteY308" fmla="*/ 6754247 h 6858000"/>
              <a:gd name="connsiteX309" fmla="*/ 5009112 w 7467600"/>
              <a:gd name="connsiteY309" fmla="*/ 6858000 h 6858000"/>
              <a:gd name="connsiteX310" fmla="*/ 4976679 w 7467600"/>
              <a:gd name="connsiteY310" fmla="*/ 6858000 h 6858000"/>
              <a:gd name="connsiteX311" fmla="*/ 5006537 w 7467600"/>
              <a:gd name="connsiteY311" fmla="*/ 6747068 h 6858000"/>
              <a:gd name="connsiteX312" fmla="*/ 5032723 w 7467600"/>
              <a:gd name="connsiteY312" fmla="*/ 6644957 h 6858000"/>
              <a:gd name="connsiteX313" fmla="*/ 5242949 w 7467600"/>
              <a:gd name="connsiteY313" fmla="*/ 6125175 h 6858000"/>
              <a:gd name="connsiteX314" fmla="*/ 5286321 w 7467600"/>
              <a:gd name="connsiteY314" fmla="*/ 6033555 h 6858000"/>
              <a:gd name="connsiteX315" fmla="*/ 5008210 w 7467600"/>
              <a:gd name="connsiteY315" fmla="*/ 6649194 h 6858000"/>
              <a:gd name="connsiteX316" fmla="*/ 4986321 w 7467600"/>
              <a:gd name="connsiteY316" fmla="*/ 6765687 h 6858000"/>
              <a:gd name="connsiteX317" fmla="*/ 4973474 w 7467600"/>
              <a:gd name="connsiteY317" fmla="*/ 6858000 h 6858000"/>
              <a:gd name="connsiteX318" fmla="*/ 4907178 w 7467600"/>
              <a:gd name="connsiteY318" fmla="*/ 6858000 h 6858000"/>
              <a:gd name="connsiteX319" fmla="*/ 4910810 w 7467600"/>
              <a:gd name="connsiteY319" fmla="*/ 6829660 h 6858000"/>
              <a:gd name="connsiteX320" fmla="*/ 4987461 w 7467600"/>
              <a:gd name="connsiteY320" fmla="*/ 6432994 h 6858000"/>
              <a:gd name="connsiteX321" fmla="*/ 5179262 w 7467600"/>
              <a:gd name="connsiteY321" fmla="*/ 6035044 h 6858000"/>
              <a:gd name="connsiteX322" fmla="*/ 4689678 w 7467600"/>
              <a:gd name="connsiteY322" fmla="*/ 6440241 h 6858000"/>
              <a:gd name="connsiteX323" fmla="*/ 4477543 w 7467600"/>
              <a:gd name="connsiteY323" fmla="*/ 6674836 h 6858000"/>
              <a:gd name="connsiteX324" fmla="*/ 4329957 w 7467600"/>
              <a:gd name="connsiteY324" fmla="*/ 6858000 h 6858000"/>
              <a:gd name="connsiteX325" fmla="*/ 4218595 w 7467600"/>
              <a:gd name="connsiteY325" fmla="*/ 6858000 h 6858000"/>
              <a:gd name="connsiteX326" fmla="*/ 4368888 w 7467600"/>
              <a:gd name="connsiteY326" fmla="*/ 6668412 h 6858000"/>
              <a:gd name="connsiteX327" fmla="*/ 4563091 w 7467600"/>
              <a:gd name="connsiteY327" fmla="*/ 6442508 h 6858000"/>
              <a:gd name="connsiteX328" fmla="*/ 5387324 w 7467600"/>
              <a:gd name="connsiteY328" fmla="*/ 5705830 h 6858000"/>
              <a:gd name="connsiteX329" fmla="*/ 5073620 w 7467600"/>
              <a:gd name="connsiteY329" fmla="*/ 5955437 h 6858000"/>
              <a:gd name="connsiteX330" fmla="*/ 4689789 w 7467600"/>
              <a:gd name="connsiteY330" fmla="*/ 6268382 h 6858000"/>
              <a:gd name="connsiteX331" fmla="*/ 4418722 w 7467600"/>
              <a:gd name="connsiteY331" fmla="*/ 6570886 h 6858000"/>
              <a:gd name="connsiteX332" fmla="*/ 4214944 w 7467600"/>
              <a:gd name="connsiteY332" fmla="*/ 6858000 h 6858000"/>
              <a:gd name="connsiteX333" fmla="*/ 4177898 w 7467600"/>
              <a:gd name="connsiteY333" fmla="*/ 6858000 h 6858000"/>
              <a:gd name="connsiteX334" fmla="*/ 4391597 w 7467600"/>
              <a:gd name="connsiteY334" fmla="*/ 6556370 h 6858000"/>
              <a:gd name="connsiteX335" fmla="*/ 4668889 w 7467600"/>
              <a:gd name="connsiteY335" fmla="*/ 6246399 h 6858000"/>
              <a:gd name="connsiteX336" fmla="*/ 5055427 w 7467600"/>
              <a:gd name="connsiteY336" fmla="*/ 5931476 h 6858000"/>
              <a:gd name="connsiteX337" fmla="*/ 5371814 w 7467600"/>
              <a:gd name="connsiteY337" fmla="*/ 5678975 h 6858000"/>
              <a:gd name="connsiteX338" fmla="*/ 4987918 w 7467600"/>
              <a:gd name="connsiteY338" fmla="*/ 5838701 h 6858000"/>
              <a:gd name="connsiteX339" fmla="*/ 4317146 w 7467600"/>
              <a:gd name="connsiteY339" fmla="*/ 6587716 h 6858000"/>
              <a:gd name="connsiteX340" fmla="*/ 4171627 w 7467600"/>
              <a:gd name="connsiteY340" fmla="*/ 6858000 h 6858000"/>
              <a:gd name="connsiteX341" fmla="*/ 4081585 w 7467600"/>
              <a:gd name="connsiteY341" fmla="*/ 6858000 h 6858000"/>
              <a:gd name="connsiteX342" fmla="*/ 4238603 w 7467600"/>
              <a:gd name="connsiteY342" fmla="*/ 6559341 h 6858000"/>
              <a:gd name="connsiteX343" fmla="*/ 4778333 w 7467600"/>
              <a:gd name="connsiteY343" fmla="*/ 5873626 h 6858000"/>
              <a:gd name="connsiteX344" fmla="*/ 5414185 w 7467600"/>
              <a:gd name="connsiteY344" fmla="*/ 5573882 h 6858000"/>
              <a:gd name="connsiteX345" fmla="*/ 5959648 w 7467600"/>
              <a:gd name="connsiteY345" fmla="*/ 4760797 h 6858000"/>
              <a:gd name="connsiteX346" fmla="*/ 5355019 w 7467600"/>
              <a:gd name="connsiteY346" fmla="*/ 4734672 h 6858000"/>
              <a:gd name="connsiteX347" fmla="*/ 5083565 w 7467600"/>
              <a:gd name="connsiteY347" fmla="*/ 5179121 h 6858000"/>
              <a:gd name="connsiteX348" fmla="*/ 4713577 w 7467600"/>
              <a:gd name="connsiteY348" fmla="*/ 5616803 h 6858000"/>
              <a:gd name="connsiteX349" fmla="*/ 3989559 w 7467600"/>
              <a:gd name="connsiteY349" fmla="*/ 6145945 h 6858000"/>
              <a:gd name="connsiteX350" fmla="*/ 3939824 w 7467600"/>
              <a:gd name="connsiteY350" fmla="*/ 6066900 h 6858000"/>
              <a:gd name="connsiteX351" fmla="*/ 4584537 w 7467600"/>
              <a:gd name="connsiteY351" fmla="*/ 5324826 h 6858000"/>
              <a:gd name="connsiteX352" fmla="*/ 5037105 w 7467600"/>
              <a:gd name="connsiteY352" fmla="*/ 5088765 h 6858000"/>
              <a:gd name="connsiteX353" fmla="*/ 5039930 w 7467600"/>
              <a:gd name="connsiteY353" fmla="*/ 5089585 h 6858000"/>
              <a:gd name="connsiteX354" fmla="*/ 5263764 w 7467600"/>
              <a:gd name="connsiteY354" fmla="*/ 4735525 h 6858000"/>
              <a:gd name="connsiteX355" fmla="*/ 4086300 w 7467600"/>
              <a:gd name="connsiteY355" fmla="*/ 4884599 h 6858000"/>
              <a:gd name="connsiteX356" fmla="*/ 4085485 w 7467600"/>
              <a:gd name="connsiteY356" fmla="*/ 4899070 h 6858000"/>
              <a:gd name="connsiteX357" fmla="*/ 3871915 w 7467600"/>
              <a:gd name="connsiteY357" fmla="*/ 5253645 h 6858000"/>
              <a:gd name="connsiteX358" fmla="*/ 3799374 w 7467600"/>
              <a:gd name="connsiteY358" fmla="*/ 5466127 h 6858000"/>
              <a:gd name="connsiteX359" fmla="*/ 3498850 w 7467600"/>
              <a:gd name="connsiteY359" fmla="*/ 6661888 h 6858000"/>
              <a:gd name="connsiteX360" fmla="*/ 3399216 w 7467600"/>
              <a:gd name="connsiteY360" fmla="*/ 6858000 h 6858000"/>
              <a:gd name="connsiteX361" fmla="*/ 3303688 w 7467600"/>
              <a:gd name="connsiteY361" fmla="*/ 6858000 h 6858000"/>
              <a:gd name="connsiteX362" fmla="*/ 3391774 w 7467600"/>
              <a:gd name="connsiteY362" fmla="*/ 6697181 h 6858000"/>
              <a:gd name="connsiteX363" fmla="*/ 3735540 w 7467600"/>
              <a:gd name="connsiteY363" fmla="*/ 5546923 h 6858000"/>
              <a:gd name="connsiteX364" fmla="*/ 3729438 w 7467600"/>
              <a:gd name="connsiteY364" fmla="*/ 5569058 h 6858000"/>
              <a:gd name="connsiteX365" fmla="*/ 3707782 w 7467600"/>
              <a:gd name="connsiteY365" fmla="*/ 5644908 h 6858000"/>
              <a:gd name="connsiteX366" fmla="*/ 3583827 w 7467600"/>
              <a:gd name="connsiteY366" fmla="*/ 6039215 h 6858000"/>
              <a:gd name="connsiteX367" fmla="*/ 3547861 w 7467600"/>
              <a:gd name="connsiteY367" fmla="*/ 6129609 h 6858000"/>
              <a:gd name="connsiteX368" fmla="*/ 3490905 w 7467600"/>
              <a:gd name="connsiteY368" fmla="*/ 6277660 h 6858000"/>
              <a:gd name="connsiteX369" fmla="*/ 3455859 w 7467600"/>
              <a:gd name="connsiteY369" fmla="*/ 6391301 h 6858000"/>
              <a:gd name="connsiteX370" fmla="*/ 3429112 w 7467600"/>
              <a:gd name="connsiteY370" fmla="*/ 6479469 h 6858000"/>
              <a:gd name="connsiteX371" fmla="*/ 3304862 w 7467600"/>
              <a:gd name="connsiteY371" fmla="*/ 6796476 h 6858000"/>
              <a:gd name="connsiteX372" fmla="*/ 3276071 w 7467600"/>
              <a:gd name="connsiteY372" fmla="*/ 6858000 h 6858000"/>
              <a:gd name="connsiteX373" fmla="*/ 3240805 w 7467600"/>
              <a:gd name="connsiteY373" fmla="*/ 6858000 h 6858000"/>
              <a:gd name="connsiteX374" fmla="*/ 3275917 w 7467600"/>
              <a:gd name="connsiteY374" fmla="*/ 6783192 h 6858000"/>
              <a:gd name="connsiteX375" fmla="*/ 3399358 w 7467600"/>
              <a:gd name="connsiteY375" fmla="*/ 6469011 h 6858000"/>
              <a:gd name="connsiteX376" fmla="*/ 3425650 w 7467600"/>
              <a:gd name="connsiteY376" fmla="*/ 6381333 h 6858000"/>
              <a:gd name="connsiteX377" fmla="*/ 3460661 w 7467600"/>
              <a:gd name="connsiteY377" fmla="*/ 6266763 h 6858000"/>
              <a:gd name="connsiteX378" fmla="*/ 3518021 w 7467600"/>
              <a:gd name="connsiteY378" fmla="*/ 6117298 h 6858000"/>
              <a:gd name="connsiteX379" fmla="*/ 3554035 w 7467600"/>
              <a:gd name="connsiteY379" fmla="*/ 6027832 h 6858000"/>
              <a:gd name="connsiteX380" fmla="*/ 3677174 w 7467600"/>
              <a:gd name="connsiteY380" fmla="*/ 5636351 h 6858000"/>
              <a:gd name="connsiteX381" fmla="*/ 3698819 w 7467600"/>
              <a:gd name="connsiteY381" fmla="*/ 5560503 h 6858000"/>
              <a:gd name="connsiteX382" fmla="*/ 3702094 w 7467600"/>
              <a:gd name="connsiteY382" fmla="*/ 5549194 h 6858000"/>
              <a:gd name="connsiteX383" fmla="*/ 3398355 w 7467600"/>
              <a:gd name="connsiteY383" fmla="*/ 6094603 h 6858000"/>
              <a:gd name="connsiteX384" fmla="*/ 3193941 w 7467600"/>
              <a:gd name="connsiteY384" fmla="*/ 6798775 h 6858000"/>
              <a:gd name="connsiteX385" fmla="*/ 3184140 w 7467600"/>
              <a:gd name="connsiteY385" fmla="*/ 6858000 h 6858000"/>
              <a:gd name="connsiteX386" fmla="*/ 3099978 w 7467600"/>
              <a:gd name="connsiteY386" fmla="*/ 6858000 h 6858000"/>
              <a:gd name="connsiteX387" fmla="*/ 3101556 w 7467600"/>
              <a:gd name="connsiteY387" fmla="*/ 6843337 h 6858000"/>
              <a:gd name="connsiteX388" fmla="*/ 3370162 w 7467600"/>
              <a:gd name="connsiteY388" fmla="*/ 5785550 h 6858000"/>
              <a:gd name="connsiteX389" fmla="*/ 3746477 w 7467600"/>
              <a:gd name="connsiteY389" fmla="*/ 5377889 h 6858000"/>
              <a:gd name="connsiteX390" fmla="*/ 3863399 w 7467600"/>
              <a:gd name="connsiteY390" fmla="*/ 5087257 h 6858000"/>
              <a:gd name="connsiteX391" fmla="*/ 3968712 w 7467600"/>
              <a:gd name="connsiteY391" fmla="*/ 4913989 h 6858000"/>
              <a:gd name="connsiteX392" fmla="*/ 2792390 w 7467600"/>
              <a:gd name="connsiteY392" fmla="*/ 5382974 h 6858000"/>
              <a:gd name="connsiteX393" fmla="*/ 2714982 w 7467600"/>
              <a:gd name="connsiteY393" fmla="*/ 5427051 h 6858000"/>
              <a:gd name="connsiteX394" fmla="*/ 2813361 w 7467600"/>
              <a:gd name="connsiteY394" fmla="*/ 6023912 h 6858000"/>
              <a:gd name="connsiteX395" fmla="*/ 2688430 w 7467600"/>
              <a:gd name="connsiteY395" fmla="*/ 6801564 h 6858000"/>
              <a:gd name="connsiteX396" fmla="*/ 2629626 w 7467600"/>
              <a:gd name="connsiteY396" fmla="*/ 6763394 h 6858000"/>
              <a:gd name="connsiteX397" fmla="*/ 2565328 w 7467600"/>
              <a:gd name="connsiteY397" fmla="*/ 5516399 h 6858000"/>
              <a:gd name="connsiteX398" fmla="*/ 1922999 w 7467600"/>
              <a:gd name="connsiteY398" fmla="*/ 5980343 h 6858000"/>
              <a:gd name="connsiteX399" fmla="*/ 1950261 w 7467600"/>
              <a:gd name="connsiteY399" fmla="*/ 6405858 h 6858000"/>
              <a:gd name="connsiteX400" fmla="*/ 2365554 w 7467600"/>
              <a:gd name="connsiteY400" fmla="*/ 6759107 h 6858000"/>
              <a:gd name="connsiteX401" fmla="*/ 2424142 w 7467600"/>
              <a:gd name="connsiteY401" fmla="*/ 6858000 h 6858000"/>
              <a:gd name="connsiteX402" fmla="*/ 2395994 w 7467600"/>
              <a:gd name="connsiteY402" fmla="*/ 6858000 h 6858000"/>
              <a:gd name="connsiteX403" fmla="*/ 2392863 w 7467600"/>
              <a:gd name="connsiteY403" fmla="*/ 6852964 h 6858000"/>
              <a:gd name="connsiteX404" fmla="*/ 2017589 w 7467600"/>
              <a:gd name="connsiteY404" fmla="*/ 6493982 h 6858000"/>
              <a:gd name="connsiteX405" fmla="*/ 2147336 w 7467600"/>
              <a:gd name="connsiteY405" fmla="*/ 6594052 h 6858000"/>
              <a:gd name="connsiteX406" fmla="*/ 2207047 w 7467600"/>
              <a:gd name="connsiteY406" fmla="*/ 6654540 h 6858000"/>
              <a:gd name="connsiteX407" fmla="*/ 2299106 w 7467600"/>
              <a:gd name="connsiteY407" fmla="*/ 6778931 h 6858000"/>
              <a:gd name="connsiteX408" fmla="*/ 2314430 w 7467600"/>
              <a:gd name="connsiteY408" fmla="*/ 6801144 h 6858000"/>
              <a:gd name="connsiteX409" fmla="*/ 2352406 w 7467600"/>
              <a:gd name="connsiteY409" fmla="*/ 6858000 h 6858000"/>
              <a:gd name="connsiteX410" fmla="*/ 2314492 w 7467600"/>
              <a:gd name="connsiteY410" fmla="*/ 6858000 h 6858000"/>
              <a:gd name="connsiteX411" fmla="*/ 2288095 w 7467600"/>
              <a:gd name="connsiteY411" fmla="*/ 6818030 h 6858000"/>
              <a:gd name="connsiteX412" fmla="*/ 2272768 w 7467600"/>
              <a:gd name="connsiteY412" fmla="*/ 6795822 h 6858000"/>
              <a:gd name="connsiteX413" fmla="*/ 2182715 w 7467600"/>
              <a:gd name="connsiteY413" fmla="*/ 6675071 h 6858000"/>
              <a:gd name="connsiteX414" fmla="*/ 2032061 w 7467600"/>
              <a:gd name="connsiteY414" fmla="*/ 6541380 h 6858000"/>
              <a:gd name="connsiteX415" fmla="*/ 2257220 w 7467600"/>
              <a:gd name="connsiteY415" fmla="*/ 6826257 h 6858000"/>
              <a:gd name="connsiteX416" fmla="*/ 2281324 w 7467600"/>
              <a:gd name="connsiteY416" fmla="*/ 6858000 h 6858000"/>
              <a:gd name="connsiteX417" fmla="*/ 2242860 w 7467600"/>
              <a:gd name="connsiteY417" fmla="*/ 6858000 h 6858000"/>
              <a:gd name="connsiteX418" fmla="*/ 2232818 w 7467600"/>
              <a:gd name="connsiteY418" fmla="*/ 6844926 h 6858000"/>
              <a:gd name="connsiteX419" fmla="*/ 1990172 w 7467600"/>
              <a:gd name="connsiteY419" fmla="*/ 6542121 h 6858000"/>
              <a:gd name="connsiteX420" fmla="*/ 2124090 w 7467600"/>
              <a:gd name="connsiteY420" fmla="*/ 6761017 h 6858000"/>
              <a:gd name="connsiteX421" fmla="*/ 2200380 w 7467600"/>
              <a:gd name="connsiteY421" fmla="*/ 6858000 h 6858000"/>
              <a:gd name="connsiteX422" fmla="*/ 2147507 w 7467600"/>
              <a:gd name="connsiteY422" fmla="*/ 6858000 h 6858000"/>
              <a:gd name="connsiteX423" fmla="*/ 2070668 w 7467600"/>
              <a:gd name="connsiteY423" fmla="*/ 6761520 h 6858000"/>
              <a:gd name="connsiteX424" fmla="*/ 1975142 w 7467600"/>
              <a:gd name="connsiteY424" fmla="*/ 6585570 h 6858000"/>
              <a:gd name="connsiteX425" fmla="*/ 2050035 w 7467600"/>
              <a:gd name="connsiteY425" fmla="*/ 6813345 h 6858000"/>
              <a:gd name="connsiteX426" fmla="*/ 2063025 w 7467600"/>
              <a:gd name="connsiteY426" fmla="*/ 6858000 h 6858000"/>
              <a:gd name="connsiteX427" fmla="*/ 2021675 w 7467600"/>
              <a:gd name="connsiteY427" fmla="*/ 6858000 h 6858000"/>
              <a:gd name="connsiteX428" fmla="*/ 2019308 w 7467600"/>
              <a:gd name="connsiteY428" fmla="*/ 6847118 h 6858000"/>
              <a:gd name="connsiteX429" fmla="*/ 1938835 w 7467600"/>
              <a:gd name="connsiteY429" fmla="*/ 6551160 h 6858000"/>
              <a:gd name="connsiteX430" fmla="*/ 1953230 w 7467600"/>
              <a:gd name="connsiteY430" fmla="*/ 6759699 h 6858000"/>
              <a:gd name="connsiteX431" fmla="*/ 1956763 w 7467600"/>
              <a:gd name="connsiteY431" fmla="*/ 6778191 h 6858000"/>
              <a:gd name="connsiteX432" fmla="*/ 1967925 w 7467600"/>
              <a:gd name="connsiteY432" fmla="*/ 6858000 h 6858000"/>
              <a:gd name="connsiteX433" fmla="*/ 1936622 w 7467600"/>
              <a:gd name="connsiteY433" fmla="*/ 6858000 h 6858000"/>
              <a:gd name="connsiteX434" fmla="*/ 1926261 w 7467600"/>
              <a:gd name="connsiteY434" fmla="*/ 6784064 h 6858000"/>
              <a:gd name="connsiteX435" fmla="*/ 1922724 w 7467600"/>
              <a:gd name="connsiteY435" fmla="*/ 6765577 h 6858000"/>
              <a:gd name="connsiteX436" fmla="*/ 1904650 w 7467600"/>
              <a:gd name="connsiteY436" fmla="*/ 6639616 h 6858000"/>
              <a:gd name="connsiteX437" fmla="*/ 1885273 w 7467600"/>
              <a:gd name="connsiteY437" fmla="*/ 6858000 h 6858000"/>
              <a:gd name="connsiteX438" fmla="*/ 1854363 w 7467600"/>
              <a:gd name="connsiteY438" fmla="*/ 6858000 h 6858000"/>
              <a:gd name="connsiteX439" fmla="*/ 1880391 w 7467600"/>
              <a:gd name="connsiteY439" fmla="*/ 6603796 h 6858000"/>
              <a:gd name="connsiteX440" fmla="*/ 1818273 w 7467600"/>
              <a:gd name="connsiteY440" fmla="*/ 6715729 h 6858000"/>
              <a:gd name="connsiteX441" fmla="*/ 1794691 w 7467600"/>
              <a:gd name="connsiteY441" fmla="*/ 6843239 h 6858000"/>
              <a:gd name="connsiteX442" fmla="*/ 1794914 w 7467600"/>
              <a:gd name="connsiteY442" fmla="*/ 6858000 h 6858000"/>
              <a:gd name="connsiteX443" fmla="*/ 1746128 w 7467600"/>
              <a:gd name="connsiteY443" fmla="*/ 6858000 h 6858000"/>
              <a:gd name="connsiteX444" fmla="*/ 1753934 w 7467600"/>
              <a:gd name="connsiteY444" fmla="*/ 6724796 h 6858000"/>
              <a:gd name="connsiteX445" fmla="*/ 1792053 w 7467600"/>
              <a:gd name="connsiteY445" fmla="*/ 6572396 h 6858000"/>
              <a:gd name="connsiteX446" fmla="*/ 1862248 w 7467600"/>
              <a:gd name="connsiteY446" fmla="*/ 6266397 h 6858000"/>
              <a:gd name="connsiteX447" fmla="*/ 1862250 w 7467600"/>
              <a:gd name="connsiteY447" fmla="*/ 6033531 h 6858000"/>
              <a:gd name="connsiteX448" fmla="*/ 1211999 w 7467600"/>
              <a:gd name="connsiteY448" fmla="*/ 6683610 h 6858000"/>
              <a:gd name="connsiteX449" fmla="*/ 1213266 w 7467600"/>
              <a:gd name="connsiteY449" fmla="*/ 6691947 h 6858000"/>
              <a:gd name="connsiteX450" fmla="*/ 1203370 w 7467600"/>
              <a:gd name="connsiteY450" fmla="*/ 6850676 h 6858000"/>
              <a:gd name="connsiteX451" fmla="*/ 1203671 w 7467600"/>
              <a:gd name="connsiteY451" fmla="*/ 6858000 h 6858000"/>
              <a:gd name="connsiteX452" fmla="*/ 1143180 w 7467600"/>
              <a:gd name="connsiteY452" fmla="*/ 6858000 h 6858000"/>
              <a:gd name="connsiteX453" fmla="*/ 1142176 w 7467600"/>
              <a:gd name="connsiteY453" fmla="*/ 6766045 h 6858000"/>
              <a:gd name="connsiteX454" fmla="*/ 1067484 w 7467600"/>
              <a:gd name="connsiteY454" fmla="*/ 6858000 h 6858000"/>
              <a:gd name="connsiteX455" fmla="*/ 953928 w 7467600"/>
              <a:gd name="connsiteY455" fmla="*/ 6858000 h 6858000"/>
              <a:gd name="connsiteX456" fmla="*/ 959715 w 7467600"/>
              <a:gd name="connsiteY456" fmla="*/ 6850185 h 6858000"/>
              <a:gd name="connsiteX457" fmla="*/ 1483788 w 7467600"/>
              <a:gd name="connsiteY457" fmla="*/ 6259174 h 6858000"/>
              <a:gd name="connsiteX458" fmla="*/ 1100671 w 7467600"/>
              <a:gd name="connsiteY458" fmla="*/ 6252137 h 6858000"/>
              <a:gd name="connsiteX459" fmla="*/ 1090144 w 7467600"/>
              <a:gd name="connsiteY459" fmla="*/ 6256748 h 6858000"/>
              <a:gd name="connsiteX460" fmla="*/ 1095872 w 7467600"/>
              <a:gd name="connsiteY460" fmla="*/ 6271892 h 6858000"/>
              <a:gd name="connsiteX461" fmla="*/ 262785 w 7467600"/>
              <a:gd name="connsiteY461" fmla="*/ 6845450 h 6858000"/>
              <a:gd name="connsiteX462" fmla="*/ 209968 w 7467600"/>
              <a:gd name="connsiteY462" fmla="*/ 6770713 h 6858000"/>
              <a:gd name="connsiteX463" fmla="*/ 873460 w 7467600"/>
              <a:gd name="connsiteY463" fmla="*/ 6253768 h 6858000"/>
              <a:gd name="connsiteX464" fmla="*/ 192686 w 7467600"/>
              <a:gd name="connsiteY464" fmla="*/ 5849257 h 6858000"/>
              <a:gd name="connsiteX465" fmla="*/ 4696 w 7467600"/>
              <a:gd name="connsiteY465" fmla="*/ 5697668 h 6858000"/>
              <a:gd name="connsiteX466" fmla="*/ 0 w 7467600"/>
              <a:gd name="connsiteY466" fmla="*/ 5689984 h 6858000"/>
              <a:gd name="connsiteX467" fmla="*/ 0 w 7467600"/>
              <a:gd name="connsiteY467" fmla="*/ 5513472 h 6858000"/>
              <a:gd name="connsiteX468" fmla="*/ 174101 w 7467600"/>
              <a:gd name="connsiteY468" fmla="*/ 5620277 h 6858000"/>
              <a:gd name="connsiteX469" fmla="*/ 891800 w 7467600"/>
              <a:gd name="connsiteY469" fmla="*/ 6036935 h 6858000"/>
              <a:gd name="connsiteX470" fmla="*/ 1072219 w 7467600"/>
              <a:gd name="connsiteY470" fmla="*/ 6169443 h 6858000"/>
              <a:gd name="connsiteX471" fmla="*/ 1074117 w 7467600"/>
              <a:gd name="connsiteY471" fmla="*/ 6170301 h 6858000"/>
              <a:gd name="connsiteX472" fmla="*/ 1083114 w 7467600"/>
              <a:gd name="connsiteY472" fmla="*/ 6174131 h 6858000"/>
              <a:gd name="connsiteX473" fmla="*/ 1543010 w 7467600"/>
              <a:gd name="connsiteY473" fmla="*/ 6191140 h 6858000"/>
              <a:gd name="connsiteX474" fmla="*/ 1551080 w 7467600"/>
              <a:gd name="connsiteY474" fmla="*/ 6195006 h 6858000"/>
              <a:gd name="connsiteX475" fmla="*/ 2345443 w 7467600"/>
              <a:gd name="connsiteY475" fmla="*/ 5549882 h 6858000"/>
              <a:gd name="connsiteX476" fmla="*/ 1721499 w 7467600"/>
              <a:gd name="connsiteY476" fmla="*/ 5599969 h 6858000"/>
              <a:gd name="connsiteX477" fmla="*/ 767716 w 7467600"/>
              <a:gd name="connsiteY477" fmla="*/ 5472768 h 6858000"/>
              <a:gd name="connsiteX478" fmla="*/ 722147 w 7467600"/>
              <a:gd name="connsiteY478" fmla="*/ 5393091 h 6858000"/>
              <a:gd name="connsiteX479" fmla="*/ 1485552 w 7467600"/>
              <a:gd name="connsiteY479" fmla="*/ 5313202 h 6858000"/>
              <a:gd name="connsiteX480" fmla="*/ 2143004 w 7467600"/>
              <a:gd name="connsiteY480" fmla="*/ 5402420 h 6858000"/>
              <a:gd name="connsiteX481" fmla="*/ 1933391 w 7467600"/>
              <a:gd name="connsiteY481" fmla="*/ 5156971 h 6858000"/>
              <a:gd name="connsiteX482" fmla="*/ 1827118 w 7467600"/>
              <a:gd name="connsiteY482" fmla="*/ 4968410 h 6858000"/>
              <a:gd name="connsiteX483" fmla="*/ 1837349 w 7467600"/>
              <a:gd name="connsiteY483" fmla="*/ 4956357 h 6858000"/>
              <a:gd name="connsiteX484" fmla="*/ 2162835 w 7467600"/>
              <a:gd name="connsiteY484" fmla="*/ 5187853 h 6858000"/>
              <a:gd name="connsiteX485" fmla="*/ 2257167 w 7467600"/>
              <a:gd name="connsiteY485" fmla="*/ 5462123 h 6858000"/>
              <a:gd name="connsiteX486" fmla="*/ 2261598 w 7467600"/>
              <a:gd name="connsiteY486" fmla="*/ 5467998 h 6858000"/>
              <a:gd name="connsiteX487" fmla="*/ 2437177 w 7467600"/>
              <a:gd name="connsiteY487" fmla="*/ 5479608 h 6858000"/>
              <a:gd name="connsiteX488" fmla="*/ 2445247 w 7467600"/>
              <a:gd name="connsiteY488" fmla="*/ 5483476 h 6858000"/>
              <a:gd name="connsiteX489" fmla="*/ 2743626 w 7467600"/>
              <a:gd name="connsiteY489" fmla="*/ 5304819 h 6858000"/>
              <a:gd name="connsiteX490" fmla="*/ 3048102 w 7467600"/>
              <a:gd name="connsiteY490" fmla="*/ 5150595 h 6858000"/>
              <a:gd name="connsiteX491" fmla="*/ 1799414 w 7467600"/>
              <a:gd name="connsiteY491" fmla="*/ 4694732 h 6858000"/>
              <a:gd name="connsiteX492" fmla="*/ 1771735 w 7467600"/>
              <a:gd name="connsiteY492" fmla="*/ 4619929 h 6858000"/>
              <a:gd name="connsiteX493" fmla="*/ 3104273 w 7467600"/>
              <a:gd name="connsiteY493" fmla="*/ 5076159 h 6858000"/>
              <a:gd name="connsiteX494" fmla="*/ 3113245 w 7467600"/>
              <a:gd name="connsiteY494" fmla="*/ 5090705 h 6858000"/>
              <a:gd name="connsiteX495" fmla="*/ 3126294 w 7467600"/>
              <a:gd name="connsiteY495" fmla="*/ 5114400 h 6858000"/>
              <a:gd name="connsiteX496" fmla="*/ 3937433 w 7467600"/>
              <a:gd name="connsiteY496" fmla="*/ 4830473 h 6858000"/>
              <a:gd name="connsiteX497" fmla="*/ 3590475 w 7467600"/>
              <a:gd name="connsiteY497" fmla="*/ 4597974 h 6858000"/>
              <a:gd name="connsiteX498" fmla="*/ 3100264 w 7467600"/>
              <a:gd name="connsiteY498" fmla="*/ 4579845 h 6858000"/>
              <a:gd name="connsiteX499" fmla="*/ 2183576 w 7467600"/>
              <a:gd name="connsiteY499" fmla="*/ 4227150 h 6858000"/>
              <a:gd name="connsiteX500" fmla="*/ 2151029 w 7467600"/>
              <a:gd name="connsiteY500" fmla="*/ 4146947 h 6858000"/>
              <a:gd name="connsiteX501" fmla="*/ 3563434 w 7467600"/>
              <a:gd name="connsiteY501" fmla="*/ 4469115 h 6858000"/>
              <a:gd name="connsiteX502" fmla="*/ 3177952 w 7467600"/>
              <a:gd name="connsiteY502" fmla="*/ 3657386 h 6858000"/>
              <a:gd name="connsiteX503" fmla="*/ 3189263 w 7467600"/>
              <a:gd name="connsiteY503" fmla="*/ 3625726 h 6858000"/>
              <a:gd name="connsiteX504" fmla="*/ 3560912 w 7467600"/>
              <a:gd name="connsiteY504" fmla="*/ 4079863 h 6858000"/>
              <a:gd name="connsiteX505" fmla="*/ 3626636 w 7467600"/>
              <a:gd name="connsiteY505" fmla="*/ 4512230 h 6858000"/>
              <a:gd name="connsiteX506" fmla="*/ 3653088 w 7467600"/>
              <a:gd name="connsiteY506" fmla="*/ 4521417 h 6858000"/>
              <a:gd name="connsiteX507" fmla="*/ 3988128 w 7467600"/>
              <a:gd name="connsiteY507" fmla="*/ 4817267 h 6858000"/>
              <a:gd name="connsiteX508" fmla="*/ 4830582 w 7467600"/>
              <a:gd name="connsiteY508" fmla="*/ 4676000 h 6858000"/>
              <a:gd name="connsiteX509" fmla="*/ 4830100 w 7467600"/>
              <a:gd name="connsiteY509" fmla="*/ 4675554 h 6858000"/>
              <a:gd name="connsiteX510" fmla="*/ 4036318 w 7467600"/>
              <a:gd name="connsiteY510" fmla="*/ 4147013 h 6858000"/>
              <a:gd name="connsiteX511" fmla="*/ 3432098 w 7467600"/>
              <a:gd name="connsiteY511" fmla="*/ 3537312 h 6858000"/>
              <a:gd name="connsiteX512" fmla="*/ 3446761 w 7467600"/>
              <a:gd name="connsiteY512" fmla="*/ 3461278 h 6858000"/>
              <a:gd name="connsiteX513" fmla="*/ 4419733 w 7467600"/>
              <a:gd name="connsiteY513" fmla="*/ 3963555 h 6858000"/>
              <a:gd name="connsiteX514" fmla="*/ 4781371 w 7467600"/>
              <a:gd name="connsiteY514" fmla="*/ 4458604 h 6858000"/>
              <a:gd name="connsiteX515" fmla="*/ 4780440 w 7467600"/>
              <a:gd name="connsiteY515" fmla="*/ 4470290 h 6858000"/>
              <a:gd name="connsiteX516" fmla="*/ 4898954 w 7467600"/>
              <a:gd name="connsiteY516" fmla="*/ 4662092 h 6858000"/>
              <a:gd name="connsiteX517" fmla="*/ 4900699 w 7467600"/>
              <a:gd name="connsiteY517" fmla="*/ 4670867 h 6858000"/>
              <a:gd name="connsiteX518" fmla="*/ 5714511 w 7467600"/>
              <a:gd name="connsiteY518" fmla="*/ 4663483 h 6858000"/>
              <a:gd name="connsiteX519" fmla="*/ 5464793 w 7467600"/>
              <a:gd name="connsiteY519" fmla="*/ 4393556 h 6858000"/>
              <a:gd name="connsiteX520" fmla="*/ 5461897 w 7467600"/>
              <a:gd name="connsiteY520" fmla="*/ 4390879 h 6858000"/>
              <a:gd name="connsiteX521" fmla="*/ 4294126 w 7467600"/>
              <a:gd name="connsiteY521" fmla="*/ 3303048 h 6858000"/>
              <a:gd name="connsiteX522" fmla="*/ 4305321 w 7467600"/>
              <a:gd name="connsiteY522" fmla="*/ 3256953 h 6858000"/>
              <a:gd name="connsiteX523" fmla="*/ 4949299 w 7467600"/>
              <a:gd name="connsiteY523" fmla="*/ 3766336 h 6858000"/>
              <a:gd name="connsiteX524" fmla="*/ 5291452 w 7467600"/>
              <a:gd name="connsiteY524" fmla="*/ 4076801 h 6858000"/>
              <a:gd name="connsiteX525" fmla="*/ 5434998 w 7467600"/>
              <a:gd name="connsiteY525" fmla="*/ 4254100 h 6858000"/>
              <a:gd name="connsiteX526" fmla="*/ 5351015 w 7467600"/>
              <a:gd name="connsiteY526" fmla="*/ 3760989 h 6858000"/>
              <a:gd name="connsiteX527" fmla="*/ 5413780 w 7467600"/>
              <a:gd name="connsiteY527" fmla="*/ 2966265 h 6858000"/>
              <a:gd name="connsiteX528" fmla="*/ 5425627 w 7467600"/>
              <a:gd name="connsiteY528" fmla="*/ 2954192 h 6858000"/>
              <a:gd name="connsiteX529" fmla="*/ 6604735 w 7467600"/>
              <a:gd name="connsiteY529" fmla="*/ 2041381 h 6858000"/>
              <a:gd name="connsiteX530" fmla="*/ 7204487 w 7467600"/>
              <a:gd name="connsiteY530" fmla="*/ 2742112 h 6858000"/>
              <a:gd name="connsiteX531" fmla="*/ 7131592 w 7467600"/>
              <a:gd name="connsiteY531" fmla="*/ 2672096 h 6858000"/>
              <a:gd name="connsiteX532" fmla="*/ 6996344 w 7467600"/>
              <a:gd name="connsiteY532" fmla="*/ 2518310 h 6858000"/>
              <a:gd name="connsiteX533" fmla="*/ 6735495 w 7467600"/>
              <a:gd name="connsiteY533" fmla="*/ 2196890 h 6858000"/>
              <a:gd name="connsiteX534" fmla="*/ 6721901 w 7467600"/>
              <a:gd name="connsiteY534" fmla="*/ 2179274 h 6858000"/>
              <a:gd name="connsiteX535" fmla="*/ 6604735 w 7467600"/>
              <a:gd name="connsiteY535" fmla="*/ 2041381 h 6858000"/>
              <a:gd name="connsiteX536" fmla="*/ 6591670 w 7467600"/>
              <a:gd name="connsiteY536" fmla="*/ 1988277 h 6858000"/>
              <a:gd name="connsiteX537" fmla="*/ 6747349 w 7467600"/>
              <a:gd name="connsiteY537" fmla="*/ 2160069 h 6858000"/>
              <a:gd name="connsiteX538" fmla="*/ 6760943 w 7467600"/>
              <a:gd name="connsiteY538" fmla="*/ 2177686 h 6858000"/>
              <a:gd name="connsiteX539" fmla="*/ 7021065 w 7467600"/>
              <a:gd name="connsiteY539" fmla="*/ 2498102 h 6858000"/>
              <a:gd name="connsiteX540" fmla="*/ 7155223 w 7467600"/>
              <a:gd name="connsiteY540" fmla="*/ 2650386 h 6858000"/>
              <a:gd name="connsiteX541" fmla="*/ 7203167 w 7467600"/>
              <a:gd name="connsiteY541" fmla="*/ 2697288 h 6858000"/>
              <a:gd name="connsiteX542" fmla="*/ 6937703 w 7467600"/>
              <a:gd name="connsiteY542" fmla="*/ 2321981 h 6858000"/>
              <a:gd name="connsiteX543" fmla="*/ 6591670 w 7467600"/>
              <a:gd name="connsiteY543" fmla="*/ 1988277 h 6858000"/>
              <a:gd name="connsiteX544" fmla="*/ 5798671 w 7467600"/>
              <a:gd name="connsiteY544" fmla="*/ 1981601 h 6858000"/>
              <a:gd name="connsiteX545" fmla="*/ 5754709 w 7467600"/>
              <a:gd name="connsiteY545" fmla="*/ 2071454 h 6858000"/>
              <a:gd name="connsiteX546" fmla="*/ 5763044 w 7467600"/>
              <a:gd name="connsiteY546" fmla="*/ 2842206 h 6858000"/>
              <a:gd name="connsiteX547" fmla="*/ 5764974 w 7467600"/>
              <a:gd name="connsiteY547" fmla="*/ 2799609 h 6858000"/>
              <a:gd name="connsiteX548" fmla="*/ 5767665 w 7467600"/>
              <a:gd name="connsiteY548" fmla="*/ 2666409 h 6858000"/>
              <a:gd name="connsiteX549" fmla="*/ 5763055 w 7467600"/>
              <a:gd name="connsiteY549" fmla="*/ 2579705 h 6858000"/>
              <a:gd name="connsiteX550" fmla="*/ 5758079 w 7467600"/>
              <a:gd name="connsiteY550" fmla="*/ 2492508 h 6858000"/>
              <a:gd name="connsiteX551" fmla="*/ 5779325 w 7467600"/>
              <a:gd name="connsiteY551" fmla="*/ 2197069 h 6858000"/>
              <a:gd name="connsiteX552" fmla="*/ 5798671 w 7467600"/>
              <a:gd name="connsiteY552" fmla="*/ 1981601 h 6858000"/>
              <a:gd name="connsiteX553" fmla="*/ 5829202 w 7467600"/>
              <a:gd name="connsiteY553" fmla="*/ 1971679 h 6858000"/>
              <a:gd name="connsiteX554" fmla="*/ 5809558 w 7467600"/>
              <a:gd name="connsiteY554" fmla="*/ 2198043 h 6858000"/>
              <a:gd name="connsiteX555" fmla="*/ 5788653 w 7467600"/>
              <a:gd name="connsiteY555" fmla="*/ 2489430 h 6858000"/>
              <a:gd name="connsiteX556" fmla="*/ 5793439 w 7467600"/>
              <a:gd name="connsiteY556" fmla="*/ 2575235 h 6858000"/>
              <a:gd name="connsiteX557" fmla="*/ 5796837 w 7467600"/>
              <a:gd name="connsiteY557" fmla="*/ 2637633 h 6858000"/>
              <a:gd name="connsiteX558" fmla="*/ 5818614 w 7467600"/>
              <a:gd name="connsiteY558" fmla="*/ 2473055 h 6858000"/>
              <a:gd name="connsiteX559" fmla="*/ 5829202 w 7467600"/>
              <a:gd name="connsiteY559" fmla="*/ 1971679 h 6858000"/>
              <a:gd name="connsiteX560" fmla="*/ 5911389 w 7467600"/>
              <a:gd name="connsiteY560" fmla="*/ 1898371 h 6858000"/>
              <a:gd name="connsiteX561" fmla="*/ 6237627 w 7467600"/>
              <a:gd name="connsiteY561" fmla="*/ 2231921 h 6858000"/>
              <a:gd name="connsiteX562" fmla="*/ 5911389 w 7467600"/>
              <a:gd name="connsiteY562" fmla="*/ 1898371 h 6858000"/>
              <a:gd name="connsiteX563" fmla="*/ 6944437 w 7467600"/>
              <a:gd name="connsiteY563" fmla="*/ 1575402 h 6858000"/>
              <a:gd name="connsiteX564" fmla="*/ 6304730 w 7467600"/>
              <a:gd name="connsiteY564" fmla="*/ 1766654 h 6858000"/>
              <a:gd name="connsiteX565" fmla="*/ 6944437 w 7467600"/>
              <a:gd name="connsiteY565" fmla="*/ 1575402 h 6858000"/>
              <a:gd name="connsiteX566" fmla="*/ 7019523 w 7467600"/>
              <a:gd name="connsiteY566" fmla="*/ 1519450 h 6858000"/>
              <a:gd name="connsiteX567" fmla="*/ 6298091 w 7467600"/>
              <a:gd name="connsiteY567" fmla="*/ 1737122 h 6858000"/>
              <a:gd name="connsiteX568" fmla="*/ 7019523 w 7467600"/>
              <a:gd name="connsiteY568" fmla="*/ 1519450 h 6858000"/>
              <a:gd name="connsiteX569" fmla="*/ 2399523 w 7467600"/>
              <a:gd name="connsiteY569" fmla="*/ 1428234 h 6858000"/>
              <a:gd name="connsiteX570" fmla="*/ 2224982 w 7467600"/>
              <a:gd name="connsiteY570" fmla="*/ 1826201 h 6858000"/>
              <a:gd name="connsiteX571" fmla="*/ 2096099 w 7467600"/>
              <a:gd name="connsiteY571" fmla="*/ 2345900 h 6858000"/>
              <a:gd name="connsiteX572" fmla="*/ 2283317 w 7467600"/>
              <a:gd name="connsiteY572" fmla="*/ 1796925 h 6858000"/>
              <a:gd name="connsiteX573" fmla="*/ 2399523 w 7467600"/>
              <a:gd name="connsiteY573" fmla="*/ 1428234 h 6858000"/>
              <a:gd name="connsiteX574" fmla="*/ 2448558 w 7467600"/>
              <a:gd name="connsiteY574" fmla="*/ 1373435 h 6858000"/>
              <a:gd name="connsiteX575" fmla="*/ 2312521 w 7467600"/>
              <a:gd name="connsiteY575" fmla="*/ 1806140 h 6858000"/>
              <a:gd name="connsiteX576" fmla="*/ 2127533 w 7467600"/>
              <a:gd name="connsiteY576" fmla="*/ 2348380 h 6858000"/>
              <a:gd name="connsiteX577" fmla="*/ 2358080 w 7467600"/>
              <a:gd name="connsiteY577" fmla="*/ 1866134 h 6858000"/>
              <a:gd name="connsiteX578" fmla="*/ 2407436 w 7467600"/>
              <a:gd name="connsiteY578" fmla="*/ 1651070 h 6858000"/>
              <a:gd name="connsiteX579" fmla="*/ 2448558 w 7467600"/>
              <a:gd name="connsiteY579" fmla="*/ 1373435 h 6858000"/>
              <a:gd name="connsiteX580" fmla="*/ 278707 w 7467600"/>
              <a:gd name="connsiteY580" fmla="*/ 1352270 h 6858000"/>
              <a:gd name="connsiteX581" fmla="*/ 321570 w 7467600"/>
              <a:gd name="connsiteY581" fmla="*/ 1861610 h 6858000"/>
              <a:gd name="connsiteX582" fmla="*/ 294281 w 7467600"/>
              <a:gd name="connsiteY582" fmla="*/ 1440658 h 6858000"/>
              <a:gd name="connsiteX583" fmla="*/ 278707 w 7467600"/>
              <a:gd name="connsiteY583" fmla="*/ 1352270 h 6858000"/>
              <a:gd name="connsiteX584" fmla="*/ 1423821 w 7467600"/>
              <a:gd name="connsiteY584" fmla="*/ 1351958 h 6858000"/>
              <a:gd name="connsiteX585" fmla="*/ 1638521 w 7467600"/>
              <a:gd name="connsiteY585" fmla="*/ 1908470 h 6858000"/>
              <a:gd name="connsiteX586" fmla="*/ 1754199 w 7467600"/>
              <a:gd name="connsiteY586" fmla="*/ 2149284 h 6858000"/>
              <a:gd name="connsiteX587" fmla="*/ 1908359 w 7467600"/>
              <a:gd name="connsiteY587" fmla="*/ 2364988 h 6858000"/>
              <a:gd name="connsiteX588" fmla="*/ 1647661 w 7467600"/>
              <a:gd name="connsiteY588" fmla="*/ 1825945 h 6858000"/>
              <a:gd name="connsiteX589" fmla="*/ 1423821 w 7467600"/>
              <a:gd name="connsiteY589" fmla="*/ 1351958 h 6858000"/>
              <a:gd name="connsiteX590" fmla="*/ 1431890 w 7467600"/>
              <a:gd name="connsiteY590" fmla="*/ 1306475 h 6858000"/>
              <a:gd name="connsiteX591" fmla="*/ 1507597 w 7467600"/>
              <a:gd name="connsiteY591" fmla="*/ 1446132 h 6858000"/>
              <a:gd name="connsiteX592" fmla="*/ 1674586 w 7467600"/>
              <a:gd name="connsiteY592" fmla="*/ 1813832 h 6858000"/>
              <a:gd name="connsiteX593" fmla="*/ 1815950 w 7467600"/>
              <a:gd name="connsiteY593" fmla="*/ 2128564 h 6858000"/>
              <a:gd name="connsiteX594" fmla="*/ 1984242 w 7467600"/>
              <a:gd name="connsiteY594" fmla="*/ 2430829 h 6858000"/>
              <a:gd name="connsiteX595" fmla="*/ 2014023 w 7467600"/>
              <a:gd name="connsiteY595" fmla="*/ 2450995 h 6858000"/>
              <a:gd name="connsiteX596" fmla="*/ 1747337 w 7467600"/>
              <a:gd name="connsiteY596" fmla="*/ 1855264 h 6858000"/>
              <a:gd name="connsiteX597" fmla="*/ 1533749 w 7467600"/>
              <a:gd name="connsiteY597" fmla="*/ 1478656 h 6858000"/>
              <a:gd name="connsiteX598" fmla="*/ 1431890 w 7467600"/>
              <a:gd name="connsiteY598" fmla="*/ 1306475 h 6858000"/>
              <a:gd name="connsiteX599" fmla="*/ 5052692 w 7467600"/>
              <a:gd name="connsiteY599" fmla="*/ 1292994 h 6858000"/>
              <a:gd name="connsiteX600" fmla="*/ 5200661 w 7467600"/>
              <a:gd name="connsiteY600" fmla="*/ 1635186 h 6858000"/>
              <a:gd name="connsiteX601" fmla="*/ 5297138 w 7467600"/>
              <a:gd name="connsiteY601" fmla="*/ 1906351 h 6858000"/>
              <a:gd name="connsiteX602" fmla="*/ 5052692 w 7467600"/>
              <a:gd name="connsiteY602" fmla="*/ 1292994 h 6858000"/>
              <a:gd name="connsiteX603" fmla="*/ 5009948 w 7467600"/>
              <a:gd name="connsiteY603" fmla="*/ 1273619 h 6858000"/>
              <a:gd name="connsiteX604" fmla="*/ 5121777 w 7467600"/>
              <a:gd name="connsiteY604" fmla="*/ 1654213 h 6858000"/>
              <a:gd name="connsiteX605" fmla="*/ 5293545 w 7467600"/>
              <a:gd name="connsiteY605" fmla="*/ 2072247 h 6858000"/>
              <a:gd name="connsiteX606" fmla="*/ 5294042 w 7467600"/>
              <a:gd name="connsiteY606" fmla="*/ 2065019 h 6858000"/>
              <a:gd name="connsiteX607" fmla="*/ 5171936 w 7467600"/>
              <a:gd name="connsiteY607" fmla="*/ 1647613 h 6858000"/>
              <a:gd name="connsiteX608" fmla="*/ 5009948 w 7467600"/>
              <a:gd name="connsiteY608" fmla="*/ 1273619 h 6858000"/>
              <a:gd name="connsiteX609" fmla="*/ 655236 w 7467600"/>
              <a:gd name="connsiteY609" fmla="*/ 1268632 h 6858000"/>
              <a:gd name="connsiteX610" fmla="*/ 839521 w 7467600"/>
              <a:gd name="connsiteY610" fmla="*/ 1685315 h 6858000"/>
              <a:gd name="connsiteX611" fmla="*/ 1109416 w 7467600"/>
              <a:gd name="connsiteY611" fmla="*/ 2061663 h 6858000"/>
              <a:gd name="connsiteX612" fmla="*/ 1298300 w 7467600"/>
              <a:gd name="connsiteY612" fmla="*/ 2247742 h 6858000"/>
              <a:gd name="connsiteX613" fmla="*/ 1125871 w 7467600"/>
              <a:gd name="connsiteY613" fmla="*/ 1989513 h 6858000"/>
              <a:gd name="connsiteX614" fmla="*/ 981574 w 7467600"/>
              <a:gd name="connsiteY614" fmla="*/ 1783157 h 6858000"/>
              <a:gd name="connsiteX615" fmla="*/ 922198 w 7467600"/>
              <a:gd name="connsiteY615" fmla="*/ 1677437 h 6858000"/>
              <a:gd name="connsiteX616" fmla="*/ 869293 w 7467600"/>
              <a:gd name="connsiteY616" fmla="*/ 1583214 h 6858000"/>
              <a:gd name="connsiteX617" fmla="*/ 751431 w 7467600"/>
              <a:gd name="connsiteY617" fmla="*/ 1405731 h 6858000"/>
              <a:gd name="connsiteX618" fmla="*/ 655236 w 7467600"/>
              <a:gd name="connsiteY618" fmla="*/ 1268632 h 6858000"/>
              <a:gd name="connsiteX619" fmla="*/ 6516292 w 7467600"/>
              <a:gd name="connsiteY619" fmla="*/ 1263064 h 6858000"/>
              <a:gd name="connsiteX620" fmla="*/ 5736320 w 7467600"/>
              <a:gd name="connsiteY620" fmla="*/ 1501803 h 6858000"/>
              <a:gd name="connsiteX621" fmla="*/ 6516292 w 7467600"/>
              <a:gd name="connsiteY621" fmla="*/ 1263064 h 6858000"/>
              <a:gd name="connsiteX622" fmla="*/ 291466 w 7467600"/>
              <a:gd name="connsiteY622" fmla="*/ 1250369 h 6858000"/>
              <a:gd name="connsiteX623" fmla="*/ 323180 w 7467600"/>
              <a:gd name="connsiteY623" fmla="*/ 1435283 h 6858000"/>
              <a:gd name="connsiteX624" fmla="*/ 349381 w 7467600"/>
              <a:gd name="connsiteY624" fmla="*/ 1875041 h 6858000"/>
              <a:gd name="connsiteX625" fmla="*/ 374363 w 7467600"/>
              <a:gd name="connsiteY625" fmla="*/ 1506494 h 6858000"/>
              <a:gd name="connsiteX626" fmla="*/ 302168 w 7467600"/>
              <a:gd name="connsiteY626" fmla="*/ 1274495 h 6858000"/>
              <a:gd name="connsiteX627" fmla="*/ 291466 w 7467600"/>
              <a:gd name="connsiteY627" fmla="*/ 1250369 h 6858000"/>
              <a:gd name="connsiteX628" fmla="*/ 678222 w 7467600"/>
              <a:gd name="connsiteY628" fmla="*/ 1248670 h 6858000"/>
              <a:gd name="connsiteX629" fmla="*/ 775536 w 7467600"/>
              <a:gd name="connsiteY629" fmla="*/ 1388015 h 6858000"/>
              <a:gd name="connsiteX630" fmla="*/ 894529 w 7467600"/>
              <a:gd name="connsiteY630" fmla="*/ 1567739 h 6858000"/>
              <a:gd name="connsiteX631" fmla="*/ 948000 w 7467600"/>
              <a:gd name="connsiteY631" fmla="*/ 1663088 h 6858000"/>
              <a:gd name="connsiteX632" fmla="*/ 1006812 w 7467600"/>
              <a:gd name="connsiteY632" fmla="*/ 1767683 h 6858000"/>
              <a:gd name="connsiteX633" fmla="*/ 1149133 w 7467600"/>
              <a:gd name="connsiteY633" fmla="*/ 1971513 h 6858000"/>
              <a:gd name="connsiteX634" fmla="*/ 1333952 w 7467600"/>
              <a:gd name="connsiteY634" fmla="*/ 2251620 h 6858000"/>
              <a:gd name="connsiteX635" fmla="*/ 1337329 w 7467600"/>
              <a:gd name="connsiteY635" fmla="*/ 2258350 h 6858000"/>
              <a:gd name="connsiteX636" fmla="*/ 1014726 w 7467600"/>
              <a:gd name="connsiteY636" fmla="*/ 1615556 h 6858000"/>
              <a:gd name="connsiteX637" fmla="*/ 678222 w 7467600"/>
              <a:gd name="connsiteY637" fmla="*/ 1248670 h 6858000"/>
              <a:gd name="connsiteX638" fmla="*/ 6691602 w 7467600"/>
              <a:gd name="connsiteY638" fmla="*/ 1140573 h 6858000"/>
              <a:gd name="connsiteX639" fmla="*/ 6571100 w 7467600"/>
              <a:gd name="connsiteY639" fmla="*/ 1183662 h 6858000"/>
              <a:gd name="connsiteX640" fmla="*/ 6241687 w 7467600"/>
              <a:gd name="connsiteY640" fmla="*/ 1257600 h 6858000"/>
              <a:gd name="connsiteX641" fmla="*/ 5693009 w 7467600"/>
              <a:gd name="connsiteY641" fmla="*/ 1478256 h 6858000"/>
              <a:gd name="connsiteX642" fmla="*/ 6548420 w 7467600"/>
              <a:gd name="connsiteY642" fmla="*/ 1214599 h 6858000"/>
              <a:gd name="connsiteX643" fmla="*/ 6605473 w 7467600"/>
              <a:gd name="connsiteY643" fmla="*/ 1184686 h 6858000"/>
              <a:gd name="connsiteX644" fmla="*/ 6691602 w 7467600"/>
              <a:gd name="connsiteY644" fmla="*/ 1140573 h 6858000"/>
              <a:gd name="connsiteX645" fmla="*/ 4002475 w 7467600"/>
              <a:gd name="connsiteY645" fmla="*/ 1037802 h 6858000"/>
              <a:gd name="connsiteX646" fmla="*/ 4000324 w 7467600"/>
              <a:gd name="connsiteY646" fmla="*/ 1039362 h 6858000"/>
              <a:gd name="connsiteX647" fmla="*/ 4002862 w 7467600"/>
              <a:gd name="connsiteY647" fmla="*/ 1042866 h 6858000"/>
              <a:gd name="connsiteX648" fmla="*/ 4002475 w 7467600"/>
              <a:gd name="connsiteY648" fmla="*/ 1037802 h 6858000"/>
              <a:gd name="connsiteX649" fmla="*/ 506322 w 7467600"/>
              <a:gd name="connsiteY649" fmla="*/ 1020997 h 6858000"/>
              <a:gd name="connsiteX650" fmla="*/ 533068 w 7467600"/>
              <a:gd name="connsiteY650" fmla="*/ 1029409 h 6858000"/>
              <a:gd name="connsiteX651" fmla="*/ 1232525 w 7467600"/>
              <a:gd name="connsiteY651" fmla="*/ 1804675 h 6858000"/>
              <a:gd name="connsiteX652" fmla="*/ 1388858 w 7467600"/>
              <a:gd name="connsiteY652" fmla="*/ 2368011 h 6858000"/>
              <a:gd name="connsiteX653" fmla="*/ 1384098 w 7467600"/>
              <a:gd name="connsiteY653" fmla="*/ 2378125 h 6858000"/>
              <a:gd name="connsiteX654" fmla="*/ 1425393 w 7467600"/>
              <a:gd name="connsiteY654" fmla="*/ 2589124 h 6858000"/>
              <a:gd name="connsiteX655" fmla="*/ 1424001 w 7467600"/>
              <a:gd name="connsiteY655" fmla="*/ 2597541 h 6858000"/>
              <a:gd name="connsiteX656" fmla="*/ 2152729 w 7467600"/>
              <a:gd name="connsiteY656" fmla="*/ 2864487 h 6858000"/>
              <a:gd name="connsiteX657" fmla="*/ 2020609 w 7467600"/>
              <a:gd name="connsiteY657" fmla="*/ 2539671 h 6858000"/>
              <a:gd name="connsiteX658" fmla="*/ 2018920 w 7467600"/>
              <a:gd name="connsiteY658" fmla="*/ 2536309 h 6858000"/>
              <a:gd name="connsiteX659" fmla="*/ 1342441 w 7467600"/>
              <a:gd name="connsiteY659" fmla="*/ 1173017 h 6858000"/>
              <a:gd name="connsiteX660" fmla="*/ 1367925 w 7467600"/>
              <a:gd name="connsiteY660" fmla="*/ 1135648 h 6858000"/>
              <a:gd name="connsiteX661" fmla="*/ 1771401 w 7467600"/>
              <a:gd name="connsiteY661" fmla="*/ 1806673 h 6858000"/>
              <a:gd name="connsiteX662" fmla="*/ 1972385 w 7467600"/>
              <a:gd name="connsiteY662" fmla="*/ 2198735 h 6858000"/>
              <a:gd name="connsiteX663" fmla="*/ 2040892 w 7467600"/>
              <a:gd name="connsiteY663" fmla="*/ 2405205 h 6858000"/>
              <a:gd name="connsiteX664" fmla="*/ 2131689 w 7467600"/>
              <a:gd name="connsiteY664" fmla="*/ 1936926 h 6858000"/>
              <a:gd name="connsiteX665" fmla="*/ 2454820 w 7467600"/>
              <a:gd name="connsiteY665" fmla="*/ 1248808 h 6858000"/>
              <a:gd name="connsiteX666" fmla="*/ 2492512 w 7467600"/>
              <a:gd name="connsiteY666" fmla="*/ 1302920 h 6858000"/>
              <a:gd name="connsiteX667" fmla="*/ 2081216 w 7467600"/>
              <a:gd name="connsiteY667" fmla="*/ 2527513 h 6858000"/>
              <a:gd name="connsiteX668" fmla="*/ 2081211 w 7467600"/>
              <a:gd name="connsiteY668" fmla="*/ 2528916 h 6858000"/>
              <a:gd name="connsiteX669" fmla="*/ 2199067 w 7467600"/>
              <a:gd name="connsiteY669" fmla="*/ 2884061 h 6858000"/>
              <a:gd name="connsiteX670" fmla="*/ 3192586 w 7467600"/>
              <a:gd name="connsiteY670" fmla="*/ 3411496 h 6858000"/>
              <a:gd name="connsiteX671" fmla="*/ 3182620 w 7467600"/>
              <a:gd name="connsiteY671" fmla="*/ 3483279 h 6858000"/>
              <a:gd name="connsiteX672" fmla="*/ 2435119 w 7467600"/>
              <a:gd name="connsiteY672" fmla="*/ 3080173 h 6858000"/>
              <a:gd name="connsiteX673" fmla="*/ 2410152 w 7467600"/>
              <a:gd name="connsiteY673" fmla="*/ 3063751 h 6858000"/>
              <a:gd name="connsiteX674" fmla="*/ 2408099 w 7467600"/>
              <a:gd name="connsiteY674" fmla="*/ 3064403 h 6858000"/>
              <a:gd name="connsiteX675" fmla="*/ 2407218 w 7467600"/>
              <a:gd name="connsiteY675" fmla="*/ 3070324 h 6858000"/>
              <a:gd name="connsiteX676" fmla="*/ 2380138 w 7467600"/>
              <a:gd name="connsiteY676" fmla="*/ 3099341 h 6858000"/>
              <a:gd name="connsiteX677" fmla="*/ 1765923 w 7467600"/>
              <a:gd name="connsiteY677" fmla="*/ 3581043 h 6858000"/>
              <a:gd name="connsiteX678" fmla="*/ 1702258 w 7467600"/>
              <a:gd name="connsiteY678" fmla="*/ 3612286 h 6858000"/>
              <a:gd name="connsiteX679" fmla="*/ 1538370 w 7467600"/>
              <a:gd name="connsiteY679" fmla="*/ 3811804 h 6858000"/>
              <a:gd name="connsiteX680" fmla="*/ 542867 w 7467600"/>
              <a:gd name="connsiteY680" fmla="*/ 4944092 h 6858000"/>
              <a:gd name="connsiteX681" fmla="*/ 515800 w 7467600"/>
              <a:gd name="connsiteY681" fmla="*/ 4862180 h 6858000"/>
              <a:gd name="connsiteX682" fmla="*/ 909145 w 7467600"/>
              <a:gd name="connsiteY682" fmla="*/ 4199225 h 6858000"/>
              <a:gd name="connsiteX683" fmla="*/ 1214067 w 7467600"/>
              <a:gd name="connsiteY683" fmla="*/ 3908561 h 6858000"/>
              <a:gd name="connsiteX684" fmla="*/ 640967 w 7467600"/>
              <a:gd name="connsiteY684" fmla="*/ 4105601 h 6858000"/>
              <a:gd name="connsiteX685" fmla="*/ 112563 w 7467600"/>
              <a:gd name="connsiteY685" fmla="*/ 4396952 h 6858000"/>
              <a:gd name="connsiteX686" fmla="*/ 0 w 7467600"/>
              <a:gd name="connsiteY686" fmla="*/ 4466006 h 6858000"/>
              <a:gd name="connsiteX687" fmla="*/ 0 w 7467600"/>
              <a:gd name="connsiteY687" fmla="*/ 4233763 h 6858000"/>
              <a:gd name="connsiteX688" fmla="*/ 36881 w 7467600"/>
              <a:gd name="connsiteY688" fmla="*/ 4200118 h 6858000"/>
              <a:gd name="connsiteX689" fmla="*/ 910534 w 7467600"/>
              <a:gd name="connsiteY689" fmla="*/ 3629753 h 6858000"/>
              <a:gd name="connsiteX690" fmla="*/ 1578717 w 7467600"/>
              <a:gd name="connsiteY690" fmla="*/ 3575982 h 6858000"/>
              <a:gd name="connsiteX691" fmla="*/ 2338780 w 7467600"/>
              <a:gd name="connsiteY691" fmla="*/ 3033725 h 6858000"/>
              <a:gd name="connsiteX692" fmla="*/ 1807991 w 7467600"/>
              <a:gd name="connsiteY692" fmla="*/ 2807184 h 6858000"/>
              <a:gd name="connsiteX693" fmla="*/ 1416358 w 7467600"/>
              <a:gd name="connsiteY693" fmla="*/ 3112571 h 6858000"/>
              <a:gd name="connsiteX694" fmla="*/ 939066 w 7467600"/>
              <a:gd name="connsiteY694" fmla="*/ 3378798 h 6858000"/>
              <a:gd name="connsiteX695" fmla="*/ 115099 w 7467600"/>
              <a:gd name="connsiteY695" fmla="*/ 3607650 h 6858000"/>
              <a:gd name="connsiteX696" fmla="*/ 97284 w 7467600"/>
              <a:gd name="connsiteY696" fmla="*/ 3520393 h 6858000"/>
              <a:gd name="connsiteX697" fmla="*/ 922050 w 7467600"/>
              <a:gd name="connsiteY697" fmla="*/ 3074867 h 6858000"/>
              <a:gd name="connsiteX698" fmla="*/ 1405265 w 7467600"/>
              <a:gd name="connsiteY698" fmla="*/ 3016319 h 6858000"/>
              <a:gd name="connsiteX699" fmla="*/ 1407512 w 7467600"/>
              <a:gd name="connsiteY699" fmla="*/ 3018001 h 6858000"/>
              <a:gd name="connsiteX700" fmla="*/ 1726266 w 7467600"/>
              <a:gd name="connsiteY700" fmla="*/ 2777274 h 6858000"/>
              <a:gd name="connsiteX701" fmla="*/ 625390 w 7467600"/>
              <a:gd name="connsiteY701" fmla="*/ 2514541 h 6858000"/>
              <a:gd name="connsiteX702" fmla="*/ 619799 w 7467600"/>
              <a:gd name="connsiteY702" fmla="*/ 2527180 h 6858000"/>
              <a:gd name="connsiteX703" fmla="*/ 310030 w 7467600"/>
              <a:gd name="connsiteY703" fmla="*/ 2771818 h 6858000"/>
              <a:gd name="connsiteX704" fmla="*/ 173877 w 7467600"/>
              <a:gd name="connsiteY704" fmla="*/ 2937056 h 6858000"/>
              <a:gd name="connsiteX705" fmla="*/ 77889 w 7467600"/>
              <a:gd name="connsiteY705" fmla="*/ 3138440 h 6858000"/>
              <a:gd name="connsiteX706" fmla="*/ 0 w 7467600"/>
              <a:gd name="connsiteY706" fmla="*/ 3271395 h 6858000"/>
              <a:gd name="connsiteX707" fmla="*/ 0 w 7467600"/>
              <a:gd name="connsiteY707" fmla="*/ 3153002 h 6858000"/>
              <a:gd name="connsiteX708" fmla="*/ 2386 w 7467600"/>
              <a:gd name="connsiteY708" fmla="*/ 3149203 h 6858000"/>
              <a:gd name="connsiteX709" fmla="*/ 89753 w 7467600"/>
              <a:gd name="connsiteY709" fmla="*/ 2987702 h 6858000"/>
              <a:gd name="connsiteX710" fmla="*/ 76869 w 7467600"/>
              <a:gd name="connsiteY710" fmla="*/ 3005404 h 6858000"/>
              <a:gd name="connsiteX711" fmla="*/ 32049 w 7467600"/>
              <a:gd name="connsiteY711" fmla="*/ 3065814 h 6858000"/>
              <a:gd name="connsiteX712" fmla="*/ 0 w 7467600"/>
              <a:gd name="connsiteY712" fmla="*/ 3108744 h 6858000"/>
              <a:gd name="connsiteX713" fmla="*/ 0 w 7467600"/>
              <a:gd name="connsiteY713" fmla="*/ 3058059 h 6858000"/>
              <a:gd name="connsiteX714" fmla="*/ 7610 w 7467600"/>
              <a:gd name="connsiteY714" fmla="*/ 3047889 h 6858000"/>
              <a:gd name="connsiteX715" fmla="*/ 52419 w 7467600"/>
              <a:gd name="connsiteY715" fmla="*/ 2987479 h 6858000"/>
              <a:gd name="connsiteX716" fmla="*/ 59142 w 7467600"/>
              <a:gd name="connsiteY716" fmla="*/ 2978488 h 6858000"/>
              <a:gd name="connsiteX717" fmla="*/ 0 w 7467600"/>
              <a:gd name="connsiteY717" fmla="*/ 3015334 h 6858000"/>
              <a:gd name="connsiteX718" fmla="*/ 0 w 7467600"/>
              <a:gd name="connsiteY718" fmla="*/ 2914286 h 6858000"/>
              <a:gd name="connsiteX719" fmla="*/ 36383 w 7467600"/>
              <a:gd name="connsiteY719" fmla="*/ 2901128 h 6858000"/>
              <a:gd name="connsiteX720" fmla="*/ 156329 w 7467600"/>
              <a:gd name="connsiteY720" fmla="*/ 2840533 h 6858000"/>
              <a:gd name="connsiteX721" fmla="*/ 358355 w 7467600"/>
              <a:gd name="connsiteY721" fmla="*/ 2620471 h 6858000"/>
              <a:gd name="connsiteX722" fmla="*/ 510577 w 7467600"/>
              <a:gd name="connsiteY722" fmla="*/ 2501244 h 6858000"/>
              <a:gd name="connsiteX723" fmla="*/ 211967 w 7467600"/>
              <a:gd name="connsiteY723" fmla="*/ 2479171 h 6858000"/>
              <a:gd name="connsiteX724" fmla="*/ 0 w 7467600"/>
              <a:gd name="connsiteY724" fmla="*/ 2476398 h 6858000"/>
              <a:gd name="connsiteX725" fmla="*/ 0 w 7467600"/>
              <a:gd name="connsiteY725" fmla="*/ 2389189 h 6858000"/>
              <a:gd name="connsiteX726" fmla="*/ 103062 w 7467600"/>
              <a:gd name="connsiteY726" fmla="*/ 2389518 h 6858000"/>
              <a:gd name="connsiteX727" fmla="*/ 510734 w 7467600"/>
              <a:gd name="connsiteY727" fmla="*/ 2416201 h 6858000"/>
              <a:gd name="connsiteX728" fmla="*/ 279257 w 7467600"/>
              <a:gd name="connsiteY728" fmla="*/ 2092102 h 6858000"/>
              <a:gd name="connsiteX729" fmla="*/ 65265 w 7467600"/>
              <a:gd name="connsiteY729" fmla="*/ 2006049 h 6858000"/>
              <a:gd name="connsiteX730" fmla="*/ 0 w 7467600"/>
              <a:gd name="connsiteY730" fmla="*/ 1982532 h 6858000"/>
              <a:gd name="connsiteX731" fmla="*/ 0 w 7467600"/>
              <a:gd name="connsiteY731" fmla="*/ 1912789 h 6858000"/>
              <a:gd name="connsiteX732" fmla="*/ 97460 w 7467600"/>
              <a:gd name="connsiteY732" fmla="*/ 1953725 h 6858000"/>
              <a:gd name="connsiteX733" fmla="*/ 221272 w 7467600"/>
              <a:gd name="connsiteY733" fmla="*/ 1980766 h 6858000"/>
              <a:gd name="connsiteX734" fmla="*/ 116765 w 7467600"/>
              <a:gd name="connsiteY734" fmla="*/ 1911033 h 6858000"/>
              <a:gd name="connsiteX735" fmla="*/ 16405 w 7467600"/>
              <a:gd name="connsiteY735" fmla="*/ 1803412 h 6858000"/>
              <a:gd name="connsiteX736" fmla="*/ 0 w 7467600"/>
              <a:gd name="connsiteY736" fmla="*/ 1784777 h 6858000"/>
              <a:gd name="connsiteX737" fmla="*/ 0 w 7467600"/>
              <a:gd name="connsiteY737" fmla="*/ 1740082 h 6858000"/>
              <a:gd name="connsiteX738" fmla="*/ 39394 w 7467600"/>
              <a:gd name="connsiteY738" fmla="*/ 1784856 h 6858000"/>
              <a:gd name="connsiteX739" fmla="*/ 135813 w 7467600"/>
              <a:gd name="connsiteY739" fmla="*/ 1888838 h 6858000"/>
              <a:gd name="connsiteX740" fmla="*/ 242575 w 7467600"/>
              <a:gd name="connsiteY740" fmla="*/ 1958841 h 6858000"/>
              <a:gd name="connsiteX741" fmla="*/ 82197 w 7467600"/>
              <a:gd name="connsiteY741" fmla="*/ 1754826 h 6858000"/>
              <a:gd name="connsiteX742" fmla="*/ 0 w 7467600"/>
              <a:gd name="connsiteY742" fmla="*/ 1679650 h 6858000"/>
              <a:gd name="connsiteX743" fmla="*/ 0 w 7467600"/>
              <a:gd name="connsiteY743" fmla="*/ 1602463 h 6858000"/>
              <a:gd name="connsiteX744" fmla="*/ 84689 w 7467600"/>
              <a:gd name="connsiteY744" fmla="*/ 1677442 h 6858000"/>
              <a:gd name="connsiteX745" fmla="*/ 298437 w 7467600"/>
              <a:gd name="connsiteY745" fmla="*/ 1968019 h 6858000"/>
              <a:gd name="connsiteX746" fmla="*/ 227269 w 7467600"/>
              <a:gd name="connsiteY746" fmla="*/ 1114064 h 6858000"/>
              <a:gd name="connsiteX747" fmla="*/ 248003 w 7467600"/>
              <a:gd name="connsiteY747" fmla="*/ 1089613 h 6858000"/>
              <a:gd name="connsiteX748" fmla="*/ 427020 w 7467600"/>
              <a:gd name="connsiteY748" fmla="*/ 1619803 h 6858000"/>
              <a:gd name="connsiteX749" fmla="*/ 340345 w 7467600"/>
              <a:gd name="connsiteY749" fmla="*/ 2027739 h 6858000"/>
              <a:gd name="connsiteX750" fmla="*/ 360865 w 7467600"/>
              <a:gd name="connsiteY750" fmla="*/ 2044827 h 6858000"/>
              <a:gd name="connsiteX751" fmla="*/ 560414 w 7467600"/>
              <a:gd name="connsiteY751" fmla="*/ 2421457 h 6858000"/>
              <a:gd name="connsiteX752" fmla="*/ 1359703 w 7467600"/>
              <a:gd name="connsiteY752" fmla="*/ 2578554 h 6858000"/>
              <a:gd name="connsiteX753" fmla="*/ 1359422 w 7467600"/>
              <a:gd name="connsiteY753" fmla="*/ 2577994 h 6858000"/>
              <a:gd name="connsiteX754" fmla="*/ 828701 w 7467600"/>
              <a:gd name="connsiteY754" fmla="*/ 1839520 h 6858000"/>
              <a:gd name="connsiteX755" fmla="*/ 494427 w 7467600"/>
              <a:gd name="connsiteY755" fmla="*/ 1092333 h 6858000"/>
              <a:gd name="connsiteX756" fmla="*/ 506322 w 7467600"/>
              <a:gd name="connsiteY756" fmla="*/ 1020997 h 6858000"/>
              <a:gd name="connsiteX757" fmla="*/ 4570198 w 7467600"/>
              <a:gd name="connsiteY757" fmla="*/ 978081 h 6858000"/>
              <a:gd name="connsiteX758" fmla="*/ 4523691 w 7467600"/>
              <a:gd name="connsiteY758" fmla="*/ 1127776 h 6858000"/>
              <a:gd name="connsiteX759" fmla="*/ 4509875 w 7467600"/>
              <a:gd name="connsiteY759" fmla="*/ 1167552 h 6858000"/>
              <a:gd name="connsiteX760" fmla="*/ 4478168 w 7467600"/>
              <a:gd name="connsiteY760" fmla="*/ 1260735 h 6858000"/>
              <a:gd name="connsiteX761" fmla="*/ 4409309 w 7467600"/>
              <a:gd name="connsiteY761" fmla="*/ 1666996 h 6858000"/>
              <a:gd name="connsiteX762" fmla="*/ 4370031 w 7467600"/>
              <a:gd name="connsiteY762" fmla="*/ 1955666 h 6858000"/>
              <a:gd name="connsiteX763" fmla="*/ 4570198 w 7467600"/>
              <a:gd name="connsiteY763" fmla="*/ 978081 h 6858000"/>
              <a:gd name="connsiteX764" fmla="*/ 4557898 w 7467600"/>
              <a:gd name="connsiteY764" fmla="*/ 900011 h 6858000"/>
              <a:gd name="connsiteX765" fmla="*/ 4344840 w 7467600"/>
              <a:gd name="connsiteY765" fmla="*/ 1922038 h 6858000"/>
              <a:gd name="connsiteX766" fmla="*/ 4378710 w 7467600"/>
              <a:gd name="connsiteY766" fmla="*/ 1665516 h 6858000"/>
              <a:gd name="connsiteX767" fmla="*/ 4448798 w 7467600"/>
              <a:gd name="connsiteY767" fmla="*/ 1253024 h 6858000"/>
              <a:gd name="connsiteX768" fmla="*/ 4480315 w 7467600"/>
              <a:gd name="connsiteY768" fmla="*/ 1158454 h 6858000"/>
              <a:gd name="connsiteX769" fmla="*/ 4494133 w 7467600"/>
              <a:gd name="connsiteY769" fmla="*/ 1118676 h 6858000"/>
              <a:gd name="connsiteX770" fmla="*/ 4557898 w 7467600"/>
              <a:gd name="connsiteY770" fmla="*/ 900011 h 6858000"/>
              <a:gd name="connsiteX771" fmla="*/ 5870151 w 7467600"/>
              <a:gd name="connsiteY771" fmla="*/ 898890 h 6858000"/>
              <a:gd name="connsiteX772" fmla="*/ 5861335 w 7467600"/>
              <a:gd name="connsiteY772" fmla="*/ 899177 h 6858000"/>
              <a:gd name="connsiteX773" fmla="*/ 5843702 w 7467600"/>
              <a:gd name="connsiteY773" fmla="*/ 899748 h 6858000"/>
              <a:gd name="connsiteX774" fmla="*/ 5651107 w 7467600"/>
              <a:gd name="connsiteY774" fmla="*/ 920306 h 6858000"/>
              <a:gd name="connsiteX775" fmla="*/ 5459407 w 7467600"/>
              <a:gd name="connsiteY775" fmla="*/ 940975 h 6858000"/>
              <a:gd name="connsiteX776" fmla="*/ 5374846 w 7467600"/>
              <a:gd name="connsiteY776" fmla="*/ 941988 h 6858000"/>
              <a:gd name="connsiteX777" fmla="*/ 5256105 w 7467600"/>
              <a:gd name="connsiteY777" fmla="*/ 945632 h 6858000"/>
              <a:gd name="connsiteX778" fmla="*/ 5107071 w 7467600"/>
              <a:gd name="connsiteY778" fmla="*/ 969720 h 6858000"/>
              <a:gd name="connsiteX779" fmla="*/ 4998681 w 7467600"/>
              <a:gd name="connsiteY779" fmla="*/ 988771 h 6858000"/>
              <a:gd name="connsiteX780" fmla="*/ 5870151 w 7467600"/>
              <a:gd name="connsiteY780" fmla="*/ 898890 h 6858000"/>
              <a:gd name="connsiteX781" fmla="*/ 5504425 w 7467600"/>
              <a:gd name="connsiteY781" fmla="*/ 848067 h 6858000"/>
              <a:gd name="connsiteX782" fmla="*/ 4968849 w 7467600"/>
              <a:gd name="connsiteY782" fmla="*/ 962318 h 6858000"/>
              <a:gd name="connsiteX783" fmla="*/ 5104039 w 7467600"/>
              <a:gd name="connsiteY783" fmla="*/ 940634 h 6858000"/>
              <a:gd name="connsiteX784" fmla="*/ 5256311 w 7467600"/>
              <a:gd name="connsiteY784" fmla="*/ 916490 h 6858000"/>
              <a:gd name="connsiteX785" fmla="*/ 5377381 w 7467600"/>
              <a:gd name="connsiteY785" fmla="*/ 912671 h 6858000"/>
              <a:gd name="connsiteX786" fmla="*/ 5460148 w 7467600"/>
              <a:gd name="connsiteY786" fmla="*/ 911442 h 6858000"/>
              <a:gd name="connsiteX787" fmla="*/ 5648971 w 7467600"/>
              <a:gd name="connsiteY787" fmla="*/ 891331 h 6858000"/>
              <a:gd name="connsiteX788" fmla="*/ 5844807 w 7467600"/>
              <a:gd name="connsiteY788" fmla="*/ 870718 h 6858000"/>
              <a:gd name="connsiteX789" fmla="*/ 5862975 w 7467600"/>
              <a:gd name="connsiteY789" fmla="*/ 869756 h 6858000"/>
              <a:gd name="connsiteX790" fmla="*/ 5920887 w 7467600"/>
              <a:gd name="connsiteY790" fmla="*/ 865929 h 6858000"/>
              <a:gd name="connsiteX791" fmla="*/ 5504425 w 7467600"/>
              <a:gd name="connsiteY791" fmla="*/ 848067 h 6858000"/>
              <a:gd name="connsiteX792" fmla="*/ 3607114 w 7467600"/>
              <a:gd name="connsiteY792" fmla="*/ 467441 h 6858000"/>
              <a:gd name="connsiteX793" fmla="*/ 3296242 w 7467600"/>
              <a:gd name="connsiteY793" fmla="*/ 807991 h 6858000"/>
              <a:gd name="connsiteX794" fmla="*/ 3174674 w 7467600"/>
              <a:gd name="connsiteY794" fmla="*/ 919759 h 6858000"/>
              <a:gd name="connsiteX795" fmla="*/ 3042978 w 7467600"/>
              <a:gd name="connsiteY795" fmla="*/ 1054894 h 6858000"/>
              <a:gd name="connsiteX796" fmla="*/ 2968914 w 7467600"/>
              <a:gd name="connsiteY796" fmla="*/ 1133756 h 6858000"/>
              <a:gd name="connsiteX797" fmla="*/ 3103823 w 7467600"/>
              <a:gd name="connsiteY797" fmla="*/ 1026814 h 6858000"/>
              <a:gd name="connsiteX798" fmla="*/ 3607114 w 7467600"/>
              <a:gd name="connsiteY798" fmla="*/ 467441 h 6858000"/>
              <a:gd name="connsiteX799" fmla="*/ 3744487 w 7467600"/>
              <a:gd name="connsiteY799" fmla="*/ 383136 h 6858000"/>
              <a:gd name="connsiteX800" fmla="*/ 3970213 w 7467600"/>
              <a:gd name="connsiteY800" fmla="*/ 995559 h 6858000"/>
              <a:gd name="connsiteX801" fmla="*/ 3744487 w 7467600"/>
              <a:gd name="connsiteY801" fmla="*/ 383136 h 6858000"/>
              <a:gd name="connsiteX802" fmla="*/ 3624562 w 7467600"/>
              <a:gd name="connsiteY802" fmla="*/ 367041 h 6858000"/>
              <a:gd name="connsiteX803" fmla="*/ 3489712 w 7467600"/>
              <a:gd name="connsiteY803" fmla="*/ 485386 h 6858000"/>
              <a:gd name="connsiteX804" fmla="*/ 3182994 w 7467600"/>
              <a:gd name="connsiteY804" fmla="*/ 828265 h 6858000"/>
              <a:gd name="connsiteX805" fmla="*/ 2892114 w 7467600"/>
              <a:gd name="connsiteY805" fmla="*/ 1172635 h 6858000"/>
              <a:gd name="connsiteX806" fmla="*/ 3021459 w 7467600"/>
              <a:gd name="connsiteY806" fmla="*/ 1035385 h 6858000"/>
              <a:gd name="connsiteX807" fmla="*/ 3153873 w 7467600"/>
              <a:gd name="connsiteY807" fmla="*/ 898971 h 6858000"/>
              <a:gd name="connsiteX808" fmla="*/ 3276511 w 7467600"/>
              <a:gd name="connsiteY808" fmla="*/ 786423 h 6858000"/>
              <a:gd name="connsiteX809" fmla="*/ 3584154 w 7467600"/>
              <a:gd name="connsiteY809" fmla="*/ 448218 h 6858000"/>
              <a:gd name="connsiteX810" fmla="*/ 3624562 w 7467600"/>
              <a:gd name="connsiteY810" fmla="*/ 367041 h 6858000"/>
              <a:gd name="connsiteX811" fmla="*/ 3766672 w 7467600"/>
              <a:gd name="connsiteY811" fmla="*/ 359429 h 6858000"/>
              <a:gd name="connsiteX812" fmla="*/ 3996338 w 7467600"/>
              <a:gd name="connsiteY812" fmla="*/ 968237 h 6858000"/>
              <a:gd name="connsiteX813" fmla="*/ 3766672 w 7467600"/>
              <a:gd name="connsiteY813" fmla="*/ 359429 h 6858000"/>
              <a:gd name="connsiteX814" fmla="*/ 5805386 w 7467600"/>
              <a:gd name="connsiteY814" fmla="*/ 239240 h 6858000"/>
              <a:gd name="connsiteX815" fmla="*/ 5736947 w 7467600"/>
              <a:gd name="connsiteY815" fmla="*/ 261367 h 6858000"/>
              <a:gd name="connsiteX816" fmla="*/ 5427012 w 7467600"/>
              <a:gd name="connsiteY816" fmla="*/ 311272 h 6858000"/>
              <a:gd name="connsiteX817" fmla="*/ 5147818 w 7467600"/>
              <a:gd name="connsiteY817" fmla="*/ 322112 h 6858000"/>
              <a:gd name="connsiteX818" fmla="*/ 5060854 w 7467600"/>
              <a:gd name="connsiteY818" fmla="*/ 311882 h 6858000"/>
              <a:gd name="connsiteX819" fmla="*/ 4945989 w 7467600"/>
              <a:gd name="connsiteY819" fmla="*/ 300516 h 6858000"/>
              <a:gd name="connsiteX820" fmla="*/ 5410479 w 7467600"/>
              <a:gd name="connsiteY820" fmla="*/ 348434 h 6858000"/>
              <a:gd name="connsiteX821" fmla="*/ 5805386 w 7467600"/>
              <a:gd name="connsiteY821" fmla="*/ 239240 h 6858000"/>
              <a:gd name="connsiteX822" fmla="*/ 5905192 w 7467600"/>
              <a:gd name="connsiteY822" fmla="*/ 163079 h 6858000"/>
              <a:gd name="connsiteX823" fmla="*/ 5865655 w 7467600"/>
              <a:gd name="connsiteY823" fmla="*/ 171901 h 6858000"/>
              <a:gd name="connsiteX824" fmla="*/ 5259740 w 7467600"/>
              <a:gd name="connsiteY824" fmla="*/ 257013 h 6858000"/>
              <a:gd name="connsiteX825" fmla="*/ 5208466 w 7467600"/>
              <a:gd name="connsiteY825" fmla="*/ 257550 h 6858000"/>
              <a:gd name="connsiteX826" fmla="*/ 4980204 w 7467600"/>
              <a:gd name="connsiteY826" fmla="*/ 271903 h 6858000"/>
              <a:gd name="connsiteX827" fmla="*/ 5068068 w 7467600"/>
              <a:gd name="connsiteY827" fmla="*/ 282244 h 6858000"/>
              <a:gd name="connsiteX828" fmla="*/ 5153231 w 7467600"/>
              <a:gd name="connsiteY828" fmla="*/ 292240 h 6858000"/>
              <a:gd name="connsiteX829" fmla="*/ 5426491 w 7467600"/>
              <a:gd name="connsiteY829" fmla="*/ 281128 h 6858000"/>
              <a:gd name="connsiteX830" fmla="*/ 5731212 w 7467600"/>
              <a:gd name="connsiteY830" fmla="*/ 231951 h 6858000"/>
              <a:gd name="connsiteX831" fmla="*/ 5905192 w 7467600"/>
              <a:gd name="connsiteY831" fmla="*/ 163079 h 6858000"/>
              <a:gd name="connsiteX832" fmla="*/ 5944437 w 7467600"/>
              <a:gd name="connsiteY832" fmla="*/ 113829 h 6858000"/>
              <a:gd name="connsiteX833" fmla="*/ 5825032 w 7467600"/>
              <a:gd name="connsiteY833" fmla="*/ 146405 h 6858000"/>
              <a:gd name="connsiteX834" fmla="*/ 4955599 w 7467600"/>
              <a:gd name="connsiteY834" fmla="*/ 247008 h 6858000"/>
              <a:gd name="connsiteX835" fmla="*/ 5210104 w 7467600"/>
              <a:gd name="connsiteY835" fmla="*/ 228123 h 6858000"/>
              <a:gd name="connsiteX836" fmla="*/ 5261015 w 7467600"/>
              <a:gd name="connsiteY836" fmla="*/ 227087 h 6858000"/>
              <a:gd name="connsiteX837" fmla="*/ 5861181 w 7467600"/>
              <a:gd name="connsiteY837" fmla="*/ 143093 h 6858000"/>
              <a:gd name="connsiteX838" fmla="*/ 5961252 w 7467600"/>
              <a:gd name="connsiteY838" fmla="*/ 114820 h 6858000"/>
              <a:gd name="connsiteX839" fmla="*/ 5944437 w 7467600"/>
              <a:gd name="connsiteY839" fmla="*/ 113829 h 6858000"/>
              <a:gd name="connsiteX840" fmla="*/ 3882765 w 7467600"/>
              <a:gd name="connsiteY840" fmla="*/ 0 h 6858000"/>
              <a:gd name="connsiteX841" fmla="*/ 3995099 w 7467600"/>
              <a:gd name="connsiteY841" fmla="*/ 0 h 6858000"/>
              <a:gd name="connsiteX842" fmla="*/ 4163818 w 7467600"/>
              <a:gd name="connsiteY842" fmla="*/ 234104 h 6858000"/>
              <a:gd name="connsiteX843" fmla="*/ 4172099 w 7467600"/>
              <a:gd name="connsiteY843" fmla="*/ 234207 h 6858000"/>
              <a:gd name="connsiteX844" fmla="*/ 4784282 w 7467600"/>
              <a:gd name="connsiteY844" fmla="*/ 276561 h 6858000"/>
              <a:gd name="connsiteX845" fmla="*/ 4801687 w 7467600"/>
              <a:gd name="connsiteY845" fmla="*/ 267764 h 6858000"/>
              <a:gd name="connsiteX846" fmla="*/ 6082788 w 7467600"/>
              <a:gd name="connsiteY846" fmla="*/ 64119 h 6858000"/>
              <a:gd name="connsiteX847" fmla="*/ 6099442 w 7467600"/>
              <a:gd name="connsiteY847" fmla="*/ 82568 h 6858000"/>
              <a:gd name="connsiteX848" fmla="*/ 4804137 w 7467600"/>
              <a:gd name="connsiteY848" fmla="*/ 320931 h 6858000"/>
              <a:gd name="connsiteX849" fmla="*/ 4227047 w 7467600"/>
              <a:gd name="connsiteY849" fmla="*/ 313415 h 6858000"/>
              <a:gd name="connsiteX850" fmla="*/ 4346041 w 7467600"/>
              <a:gd name="connsiteY850" fmla="*/ 456086 h 6858000"/>
              <a:gd name="connsiteX851" fmla="*/ 4870967 w 7467600"/>
              <a:gd name="connsiteY851" fmla="*/ 963061 h 6858000"/>
              <a:gd name="connsiteX852" fmla="*/ 4889647 w 7467600"/>
              <a:gd name="connsiteY852" fmla="*/ 957147 h 6858000"/>
              <a:gd name="connsiteX853" fmla="*/ 5422504 w 7467600"/>
              <a:gd name="connsiteY853" fmla="*/ 805191 h 6858000"/>
              <a:gd name="connsiteX854" fmla="*/ 6087656 w 7467600"/>
              <a:gd name="connsiteY854" fmla="*/ 826703 h 6858000"/>
              <a:gd name="connsiteX855" fmla="*/ 6058717 w 7467600"/>
              <a:gd name="connsiteY855" fmla="*/ 865992 h 6858000"/>
              <a:gd name="connsiteX856" fmla="*/ 4974153 w 7467600"/>
              <a:gd name="connsiteY856" fmla="*/ 1045456 h 6858000"/>
              <a:gd name="connsiteX857" fmla="*/ 5627835 w 7467600"/>
              <a:gd name="connsiteY857" fmla="*/ 1472077 h 6858000"/>
              <a:gd name="connsiteX858" fmla="*/ 5629817 w 7467600"/>
              <a:gd name="connsiteY858" fmla="*/ 1471412 h 6858000"/>
              <a:gd name="connsiteX859" fmla="*/ 5634124 w 7467600"/>
              <a:gd name="connsiteY859" fmla="*/ 1470572 h 6858000"/>
              <a:gd name="connsiteX860" fmla="*/ 5755832 w 7467600"/>
              <a:gd name="connsiteY860" fmla="*/ 1383886 h 6858000"/>
              <a:gd name="connsiteX861" fmla="*/ 6014186 w 7467600"/>
              <a:gd name="connsiteY861" fmla="*/ 1279799 h 6858000"/>
              <a:gd name="connsiteX862" fmla="*/ 6901619 w 7467600"/>
              <a:gd name="connsiteY862" fmla="*/ 1047874 h 6858000"/>
              <a:gd name="connsiteX863" fmla="*/ 6931566 w 7467600"/>
              <a:gd name="connsiteY863" fmla="*/ 1062034 h 6858000"/>
              <a:gd name="connsiteX864" fmla="*/ 5790982 w 7467600"/>
              <a:gd name="connsiteY864" fmla="*/ 1561380 h 6858000"/>
              <a:gd name="connsiteX865" fmla="*/ 6188971 w 7467600"/>
              <a:gd name="connsiteY865" fmla="*/ 1755168 h 6858000"/>
              <a:gd name="connsiteX866" fmla="*/ 6202446 w 7467600"/>
              <a:gd name="connsiteY866" fmla="*/ 1752268 h 6858000"/>
              <a:gd name="connsiteX867" fmla="*/ 7179560 w 7467600"/>
              <a:gd name="connsiteY867" fmla="*/ 1467551 h 6858000"/>
              <a:gd name="connsiteX868" fmla="*/ 7158730 w 7467600"/>
              <a:gd name="connsiteY868" fmla="*/ 1507835 h 6858000"/>
              <a:gd name="connsiteX869" fmla="*/ 6326959 w 7467600"/>
              <a:gd name="connsiteY869" fmla="*/ 1817686 h 6858000"/>
              <a:gd name="connsiteX870" fmla="*/ 6537433 w 7467600"/>
              <a:gd name="connsiteY870" fmla="*/ 1907790 h 6858000"/>
              <a:gd name="connsiteX871" fmla="*/ 6550221 w 7467600"/>
              <a:gd name="connsiteY871" fmla="*/ 1910729 h 6858000"/>
              <a:gd name="connsiteX872" fmla="*/ 6964438 w 7467600"/>
              <a:gd name="connsiteY872" fmla="*/ 2209505 h 6858000"/>
              <a:gd name="connsiteX873" fmla="*/ 7367862 w 7467600"/>
              <a:gd name="connsiteY873" fmla="*/ 2806833 h 6858000"/>
              <a:gd name="connsiteX874" fmla="*/ 7364329 w 7467600"/>
              <a:gd name="connsiteY874" fmla="*/ 2826907 h 6858000"/>
              <a:gd name="connsiteX875" fmla="*/ 7290545 w 7467600"/>
              <a:gd name="connsiteY875" fmla="*/ 2850663 h 6858000"/>
              <a:gd name="connsiteX876" fmla="*/ 6472036 w 7467600"/>
              <a:gd name="connsiteY876" fmla="*/ 1959003 h 6858000"/>
              <a:gd name="connsiteX877" fmla="*/ 5792897 w 7467600"/>
              <a:gd name="connsiteY877" fmla="*/ 1647747 h 6858000"/>
              <a:gd name="connsiteX878" fmla="*/ 5842751 w 7467600"/>
              <a:gd name="connsiteY878" fmla="*/ 1816112 h 6858000"/>
              <a:gd name="connsiteX879" fmla="*/ 5847424 w 7467600"/>
              <a:gd name="connsiteY879" fmla="*/ 1815776 h 6858000"/>
              <a:gd name="connsiteX880" fmla="*/ 6399821 w 7467600"/>
              <a:gd name="connsiteY880" fmla="*/ 2344799 h 6858000"/>
              <a:gd name="connsiteX881" fmla="*/ 6323232 w 7467600"/>
              <a:gd name="connsiteY881" fmla="*/ 2389634 h 6858000"/>
              <a:gd name="connsiteX882" fmla="*/ 5942958 w 7467600"/>
              <a:gd name="connsiteY882" fmla="*/ 2077708 h 6858000"/>
              <a:gd name="connsiteX883" fmla="*/ 5921559 w 7467600"/>
              <a:gd name="connsiteY883" fmla="*/ 2378596 h 6858000"/>
              <a:gd name="connsiteX884" fmla="*/ 5817651 w 7467600"/>
              <a:gd name="connsiteY884" fmla="*/ 3023919 h 6858000"/>
              <a:gd name="connsiteX885" fmla="*/ 5729634 w 7467600"/>
              <a:gd name="connsiteY885" fmla="*/ 3051849 h 6858000"/>
              <a:gd name="connsiteX886" fmla="*/ 5611018 w 7467600"/>
              <a:gd name="connsiteY886" fmla="*/ 2316769 h 6858000"/>
              <a:gd name="connsiteX887" fmla="*/ 5687608 w 7467600"/>
              <a:gd name="connsiteY887" fmla="*/ 2039972 h 6858000"/>
              <a:gd name="connsiteX888" fmla="*/ 5657554 w 7467600"/>
              <a:gd name="connsiteY888" fmla="*/ 1576445 h 6858000"/>
              <a:gd name="connsiteX889" fmla="*/ 5150475 w 7467600"/>
              <a:gd name="connsiteY889" fmla="*/ 1274012 h 6858000"/>
              <a:gd name="connsiteX890" fmla="*/ 5349142 w 7467600"/>
              <a:gd name="connsiteY890" fmla="*/ 2204405 h 6858000"/>
              <a:gd name="connsiteX891" fmla="*/ 5262214 w 7467600"/>
              <a:gd name="connsiteY891" fmla="*/ 2233836 h 6858000"/>
              <a:gd name="connsiteX892" fmla="*/ 4981539 w 7467600"/>
              <a:gd name="connsiteY892" fmla="*/ 1542201 h 6858000"/>
              <a:gd name="connsiteX893" fmla="*/ 4958461 w 7467600"/>
              <a:gd name="connsiteY893" fmla="*/ 1136957 h 6858000"/>
              <a:gd name="connsiteX894" fmla="*/ 4655015 w 7467600"/>
              <a:gd name="connsiteY894" fmla="*/ 891426 h 6858000"/>
              <a:gd name="connsiteX895" fmla="*/ 4348002 w 7467600"/>
              <a:gd name="connsiteY895" fmla="*/ 2205895 h 6858000"/>
              <a:gd name="connsiteX896" fmla="*/ 4262250 w 7467600"/>
              <a:gd name="connsiteY896" fmla="*/ 2219972 h 6858000"/>
              <a:gd name="connsiteX897" fmla="*/ 4550611 w 7467600"/>
              <a:gd name="connsiteY897" fmla="*/ 817540 h 6858000"/>
              <a:gd name="connsiteX898" fmla="*/ 4564418 w 7467600"/>
              <a:gd name="connsiteY898" fmla="*/ 808293 h 6858000"/>
              <a:gd name="connsiteX899" fmla="*/ 4266388 w 7467600"/>
              <a:gd name="connsiteY899" fmla="*/ 500083 h 6858000"/>
              <a:gd name="connsiteX900" fmla="*/ 4032842 w 7467600"/>
              <a:gd name="connsiteY900" fmla="*/ 211809 h 6858000"/>
              <a:gd name="connsiteX901" fmla="*/ 3882765 w 7467600"/>
              <a:gd name="connsiteY901" fmla="*/ 0 h 6858000"/>
              <a:gd name="connsiteX902" fmla="*/ 3721337 w 7467600"/>
              <a:gd name="connsiteY902" fmla="*/ 0 h 6858000"/>
              <a:gd name="connsiteX903" fmla="*/ 3797544 w 7467600"/>
              <a:gd name="connsiteY903" fmla="*/ 0 h 6858000"/>
              <a:gd name="connsiteX904" fmla="*/ 3775734 w 7467600"/>
              <a:gd name="connsiteY904" fmla="*/ 95131 h 6858000"/>
              <a:gd name="connsiteX905" fmla="*/ 3724807 w 7467600"/>
              <a:gd name="connsiteY905" fmla="*/ 272257 h 6858000"/>
              <a:gd name="connsiteX906" fmla="*/ 3726844 w 7467600"/>
              <a:gd name="connsiteY906" fmla="*/ 282988 h 6858000"/>
              <a:gd name="connsiteX907" fmla="*/ 3742664 w 7467600"/>
              <a:gd name="connsiteY907" fmla="*/ 279918 h 6858000"/>
              <a:gd name="connsiteX908" fmla="*/ 4103910 w 7467600"/>
              <a:gd name="connsiteY908" fmla="*/ 1161917 h 6858000"/>
              <a:gd name="connsiteX909" fmla="*/ 4020269 w 7467600"/>
              <a:gd name="connsiteY909" fmla="*/ 1200406 h 6858000"/>
              <a:gd name="connsiteX910" fmla="*/ 3674882 w 7467600"/>
              <a:gd name="connsiteY910" fmla="*/ 488524 h 6858000"/>
              <a:gd name="connsiteX911" fmla="*/ 3132682 w 7467600"/>
              <a:gd name="connsiteY911" fmla="*/ 1072284 h 6858000"/>
              <a:gd name="connsiteX912" fmla="*/ 2716346 w 7467600"/>
              <a:gd name="connsiteY912" fmla="*/ 1276376 h 6858000"/>
              <a:gd name="connsiteX913" fmla="*/ 2716772 w 7467600"/>
              <a:gd name="connsiteY913" fmla="*/ 1255462 h 6858000"/>
              <a:gd name="connsiteX914" fmla="*/ 3471096 w 7467600"/>
              <a:gd name="connsiteY914" fmla="*/ 437072 h 6858000"/>
              <a:gd name="connsiteX915" fmla="*/ 3639057 w 7467600"/>
              <a:gd name="connsiteY915" fmla="*/ 286334 h 6858000"/>
              <a:gd name="connsiteX916" fmla="*/ 3640309 w 7467600"/>
              <a:gd name="connsiteY916" fmla="*/ 284664 h 6858000"/>
              <a:gd name="connsiteX917" fmla="*/ 3646022 w 7467600"/>
              <a:gd name="connsiteY917" fmla="*/ 276711 h 6858000"/>
              <a:gd name="connsiteX918" fmla="*/ 3707943 w 7467600"/>
              <a:gd name="connsiteY918" fmla="*/ 65958 h 6858000"/>
              <a:gd name="connsiteX919" fmla="*/ 3721337 w 7467600"/>
              <a:gd name="connsiteY919" fmla="*/ 0 h 6858000"/>
              <a:gd name="connsiteX920" fmla="*/ 2867960 w 7467600"/>
              <a:gd name="connsiteY920" fmla="*/ 0 h 6858000"/>
              <a:gd name="connsiteX921" fmla="*/ 2926351 w 7467600"/>
              <a:gd name="connsiteY921" fmla="*/ 0 h 6858000"/>
              <a:gd name="connsiteX922" fmla="*/ 2902823 w 7467600"/>
              <a:gd name="connsiteY922" fmla="*/ 262929 h 6858000"/>
              <a:gd name="connsiteX923" fmla="*/ 2940663 w 7467600"/>
              <a:gd name="connsiteY923" fmla="*/ 140884 h 6858000"/>
              <a:gd name="connsiteX924" fmla="*/ 2947039 w 7467600"/>
              <a:gd name="connsiteY924" fmla="*/ 122524 h 6858000"/>
              <a:gd name="connsiteX925" fmla="*/ 2984316 w 7467600"/>
              <a:gd name="connsiteY925" fmla="*/ 0 h 6858000"/>
              <a:gd name="connsiteX926" fmla="*/ 3016114 w 7467600"/>
              <a:gd name="connsiteY926" fmla="*/ 0 h 6858000"/>
              <a:gd name="connsiteX927" fmla="*/ 2979949 w 7467600"/>
              <a:gd name="connsiteY927" fmla="*/ 119274 h 6858000"/>
              <a:gd name="connsiteX928" fmla="*/ 3023879 w 7467600"/>
              <a:gd name="connsiteY928" fmla="*/ 0 h 6858000"/>
              <a:gd name="connsiteX929" fmla="*/ 3105400 w 7467600"/>
              <a:gd name="connsiteY929" fmla="*/ 0 h 6858000"/>
              <a:gd name="connsiteX930" fmla="*/ 3094669 w 7467600"/>
              <a:gd name="connsiteY930" fmla="*/ 30308 h 6858000"/>
              <a:gd name="connsiteX931" fmla="*/ 2901945 w 7467600"/>
              <a:gd name="connsiteY931" fmla="*/ 466538 h 6858000"/>
              <a:gd name="connsiteX932" fmla="*/ 2815209 w 7467600"/>
              <a:gd name="connsiteY932" fmla="*/ 497361 h 6858000"/>
              <a:gd name="connsiteX933" fmla="*/ 2844845 w 7467600"/>
              <a:gd name="connsiteY933" fmla="*/ 127638 h 6858000"/>
              <a:gd name="connsiteX934" fmla="*/ 2867960 w 7467600"/>
              <a:gd name="connsiteY934" fmla="*/ 0 h 6858000"/>
              <a:gd name="connsiteX935" fmla="*/ 1057230 w 7467600"/>
              <a:gd name="connsiteY935" fmla="*/ 0 h 6858000"/>
              <a:gd name="connsiteX936" fmla="*/ 1111003 w 7467600"/>
              <a:gd name="connsiteY936" fmla="*/ 0 h 6858000"/>
              <a:gd name="connsiteX937" fmla="*/ 1125553 w 7467600"/>
              <a:gd name="connsiteY937" fmla="*/ 52588 h 6858000"/>
              <a:gd name="connsiteX938" fmla="*/ 1304276 w 7467600"/>
              <a:gd name="connsiteY938" fmla="*/ 476275 h 6858000"/>
              <a:gd name="connsiteX939" fmla="*/ 1492066 w 7467600"/>
              <a:gd name="connsiteY939" fmla="*/ 886333 h 6858000"/>
              <a:gd name="connsiteX940" fmla="*/ 1423698 w 7467600"/>
              <a:gd name="connsiteY940" fmla="*/ 710817 h 6858000"/>
              <a:gd name="connsiteX941" fmla="*/ 1357609 w 7467600"/>
              <a:gd name="connsiteY941" fmla="*/ 532892 h 6858000"/>
              <a:gd name="connsiteX942" fmla="*/ 1309550 w 7467600"/>
              <a:gd name="connsiteY942" fmla="*/ 374031 h 6858000"/>
              <a:gd name="connsiteX943" fmla="*/ 1193673 w 7467600"/>
              <a:gd name="connsiteY943" fmla="*/ 49533 h 6858000"/>
              <a:gd name="connsiteX944" fmla="*/ 1164391 w 7467600"/>
              <a:gd name="connsiteY944" fmla="*/ 0 h 6858000"/>
              <a:gd name="connsiteX945" fmla="*/ 1200666 w 7467600"/>
              <a:gd name="connsiteY945" fmla="*/ 0 h 6858000"/>
              <a:gd name="connsiteX946" fmla="*/ 1223408 w 7467600"/>
              <a:gd name="connsiteY946" fmla="*/ 38996 h 6858000"/>
              <a:gd name="connsiteX947" fmla="*/ 1339635 w 7467600"/>
              <a:gd name="connsiteY947" fmla="*/ 365517 h 6858000"/>
              <a:gd name="connsiteX948" fmla="*/ 1387469 w 7467600"/>
              <a:gd name="connsiteY948" fmla="*/ 523079 h 6858000"/>
              <a:gd name="connsiteX949" fmla="*/ 1452685 w 7467600"/>
              <a:gd name="connsiteY949" fmla="*/ 699806 h 6858000"/>
              <a:gd name="connsiteX950" fmla="*/ 1492092 w 7467600"/>
              <a:gd name="connsiteY950" fmla="*/ 800424 h 6858000"/>
              <a:gd name="connsiteX951" fmla="*/ 1455302 w 7467600"/>
              <a:gd name="connsiteY951" fmla="*/ 632913 h 6858000"/>
              <a:gd name="connsiteX952" fmla="*/ 1222336 w 7467600"/>
              <a:gd name="connsiteY952" fmla="*/ 9480 h 6858000"/>
              <a:gd name="connsiteX953" fmla="*/ 1214634 w 7467600"/>
              <a:gd name="connsiteY953" fmla="*/ 0 h 6858000"/>
              <a:gd name="connsiteX954" fmla="*/ 1289827 w 7467600"/>
              <a:gd name="connsiteY954" fmla="*/ 0 h 6858000"/>
              <a:gd name="connsiteX955" fmla="*/ 1321076 w 7467600"/>
              <a:gd name="connsiteY955" fmla="*/ 59722 h 6858000"/>
              <a:gd name="connsiteX956" fmla="*/ 1512579 w 7467600"/>
              <a:gd name="connsiteY956" fmla="*/ 626441 h 6858000"/>
              <a:gd name="connsiteX957" fmla="*/ 1506076 w 7467600"/>
              <a:gd name="connsiteY957" fmla="*/ 1089289 h 6858000"/>
              <a:gd name="connsiteX958" fmla="*/ 1486346 w 7467600"/>
              <a:gd name="connsiteY958" fmla="*/ 1079919 h 6858000"/>
              <a:gd name="connsiteX959" fmla="*/ 1070511 w 7467600"/>
              <a:gd name="connsiteY959" fmla="*/ 48609 h 6858000"/>
              <a:gd name="connsiteX960" fmla="*/ 1057230 w 7467600"/>
              <a:gd name="connsiteY960" fmla="*/ 0 h 6858000"/>
              <a:gd name="connsiteX961" fmla="*/ 43151 w 7467600"/>
              <a:gd name="connsiteY961" fmla="*/ 0 h 6858000"/>
              <a:gd name="connsiteX962" fmla="*/ 95283 w 7467600"/>
              <a:gd name="connsiteY962" fmla="*/ 0 h 6858000"/>
              <a:gd name="connsiteX963" fmla="*/ 300708 w 7467600"/>
              <a:gd name="connsiteY963" fmla="*/ 154571 h 6858000"/>
              <a:gd name="connsiteX964" fmla="*/ 530414 w 7467600"/>
              <a:gd name="connsiteY964" fmla="*/ 354673 h 6858000"/>
              <a:gd name="connsiteX965" fmla="*/ 333785 w 7467600"/>
              <a:gd name="connsiteY965" fmla="*/ 161564 h 6858000"/>
              <a:gd name="connsiteX966" fmla="*/ 147005 w 7467600"/>
              <a:gd name="connsiteY966" fmla="*/ 0 h 6858000"/>
              <a:gd name="connsiteX967" fmla="*/ 272509 w 7467600"/>
              <a:gd name="connsiteY967" fmla="*/ 0 h 6858000"/>
              <a:gd name="connsiteX968" fmla="*/ 326276 w 7467600"/>
              <a:gd name="connsiteY968" fmla="*/ 45847 h 6858000"/>
              <a:gd name="connsiteX969" fmla="*/ 823759 w 7467600"/>
              <a:gd name="connsiteY969" fmla="*/ 574145 h 6858000"/>
              <a:gd name="connsiteX970" fmla="*/ 811254 w 7467600"/>
              <a:gd name="connsiteY970" fmla="*/ 665546 h 6858000"/>
              <a:gd name="connsiteX971" fmla="*/ 154042 w 7467600"/>
              <a:gd name="connsiteY971" fmla="*/ 261522 h 6858000"/>
              <a:gd name="connsiteX972" fmla="*/ 13550 w 7467600"/>
              <a:gd name="connsiteY972" fmla="*/ 158423 h 6858000"/>
              <a:gd name="connsiteX973" fmla="*/ 0 w 7467600"/>
              <a:gd name="connsiteY973" fmla="*/ 146618 h 6858000"/>
              <a:gd name="connsiteX974" fmla="*/ 0 w 7467600"/>
              <a:gd name="connsiteY974" fmla="*/ 59161 h 6858000"/>
              <a:gd name="connsiteX975" fmla="*/ 45427 w 7467600"/>
              <a:gd name="connsiteY975" fmla="*/ 101078 h 6858000"/>
              <a:gd name="connsiteX976" fmla="*/ 630103 w 7467600"/>
              <a:gd name="connsiteY976" fmla="*/ 485885 h 6858000"/>
              <a:gd name="connsiteX977" fmla="*/ 532040 w 7467600"/>
              <a:gd name="connsiteY977" fmla="*/ 399359 h 6858000"/>
              <a:gd name="connsiteX978" fmla="*/ 517618 w 7467600"/>
              <a:gd name="connsiteY978" fmla="*/ 385726 h 6858000"/>
              <a:gd name="connsiteX979" fmla="*/ 285074 w 7467600"/>
              <a:gd name="connsiteY979" fmla="*/ 182755 h 6858000"/>
              <a:gd name="connsiteX980" fmla="*/ 43151 w 7467600"/>
              <a:gd name="connsiteY98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271814 w 7467600"/>
              <a:gd name="connsiteY16" fmla="*/ 6684601 h 6858000"/>
              <a:gd name="connsiteX17" fmla="*/ 7392158 w 7467600"/>
              <a:gd name="connsiteY17" fmla="*/ 6771365 h 6858000"/>
              <a:gd name="connsiteX18" fmla="*/ 7467600 w 7467600"/>
              <a:gd name="connsiteY18" fmla="*/ 6805948 h 6858000"/>
              <a:gd name="connsiteX19" fmla="*/ 7467600 w 7467600"/>
              <a:gd name="connsiteY19" fmla="*/ 6831490 h 6858000"/>
              <a:gd name="connsiteX20" fmla="*/ 7410696 w 7467600"/>
              <a:gd name="connsiteY20" fmla="*/ 6803861 h 6858000"/>
              <a:gd name="connsiteX21" fmla="*/ 7088673 w 7467600"/>
              <a:gd name="connsiteY21" fmla="*/ 6610396 h 6858000"/>
              <a:gd name="connsiteX22" fmla="*/ 1019354 w 7467600"/>
              <a:gd name="connsiteY22" fmla="*/ 6315006 h 6858000"/>
              <a:gd name="connsiteX23" fmla="*/ 441046 w 7467600"/>
              <a:gd name="connsiteY23" fmla="*/ 6691153 h 6858000"/>
              <a:gd name="connsiteX24" fmla="*/ 1019354 w 7467600"/>
              <a:gd name="connsiteY24" fmla="*/ 6315006 h 6858000"/>
              <a:gd name="connsiteX25" fmla="*/ 991680 w 7467600"/>
              <a:gd name="connsiteY25" fmla="*/ 6298413 h 6858000"/>
              <a:gd name="connsiteX26" fmla="*/ 409060 w 7467600"/>
              <a:gd name="connsiteY26" fmla="*/ 6671470 h 6858000"/>
              <a:gd name="connsiteX27" fmla="*/ 991680 w 7467600"/>
              <a:gd name="connsiteY27" fmla="*/ 6298413 h 6858000"/>
              <a:gd name="connsiteX28" fmla="*/ 103333 w 7467600"/>
              <a:gd name="connsiteY28" fmla="*/ 5699602 h 6858000"/>
              <a:gd name="connsiteX29" fmla="*/ 233938 w 7467600"/>
              <a:gd name="connsiteY29" fmla="*/ 5809416 h 6858000"/>
              <a:gd name="connsiteX30" fmla="*/ 883580 w 7467600"/>
              <a:gd name="connsiteY30" fmla="*/ 6180710 h 6858000"/>
              <a:gd name="connsiteX31" fmla="*/ 487337 w 7467600"/>
              <a:gd name="connsiteY31" fmla="*/ 5950182 h 6858000"/>
              <a:gd name="connsiteX32" fmla="*/ 354051 w 7467600"/>
              <a:gd name="connsiteY32" fmla="*/ 5854912 h 6858000"/>
              <a:gd name="connsiteX33" fmla="*/ 195436 w 7467600"/>
              <a:gd name="connsiteY33" fmla="*/ 5755068 h 6858000"/>
              <a:gd name="connsiteX34" fmla="*/ 103333 w 7467600"/>
              <a:gd name="connsiteY34" fmla="*/ 5699602 h 6858000"/>
              <a:gd name="connsiteX35" fmla="*/ 5539432 w 7467600"/>
              <a:gd name="connsiteY35" fmla="*/ 5642928 h 6858000"/>
              <a:gd name="connsiteX36" fmla="*/ 5555462 w 7467600"/>
              <a:gd name="connsiteY36" fmla="*/ 5694454 h 6858000"/>
              <a:gd name="connsiteX37" fmla="*/ 5828270 w 7467600"/>
              <a:gd name="connsiteY37" fmla="*/ 6320663 h 6858000"/>
              <a:gd name="connsiteX38" fmla="*/ 5947416 w 7467600"/>
              <a:gd name="connsiteY38" fmla="*/ 6574846 h 6858000"/>
              <a:gd name="connsiteX39" fmla="*/ 5539432 w 7467600"/>
              <a:gd name="connsiteY39" fmla="*/ 5642928 h 6858000"/>
              <a:gd name="connsiteX40" fmla="*/ 51253 w 7467600"/>
              <a:gd name="connsiteY40" fmla="*/ 5631825 h 6858000"/>
              <a:gd name="connsiteX41" fmla="*/ 211622 w 7467600"/>
              <a:gd name="connsiteY41" fmla="*/ 5728803 h 6858000"/>
              <a:gd name="connsiteX42" fmla="*/ 371652 w 7467600"/>
              <a:gd name="connsiteY42" fmla="*/ 5829062 h 6858000"/>
              <a:gd name="connsiteX43" fmla="*/ 505903 w 7467600"/>
              <a:gd name="connsiteY43" fmla="*/ 5925221 h 6858000"/>
              <a:gd name="connsiteX44" fmla="*/ 899240 w 7467600"/>
              <a:gd name="connsiteY44" fmla="*/ 6153068 h 6858000"/>
              <a:gd name="connsiteX45" fmla="*/ 988114 w 7467600"/>
              <a:gd name="connsiteY45" fmla="*/ 6174204 h 6858000"/>
              <a:gd name="connsiteX46" fmla="*/ 845971 w 7467600"/>
              <a:gd name="connsiteY46" fmla="*/ 6067177 h 6858000"/>
              <a:gd name="connsiteX47" fmla="*/ 448057 w 7467600"/>
              <a:gd name="connsiteY47" fmla="*/ 5841376 h 6858000"/>
              <a:gd name="connsiteX48" fmla="*/ 51253 w 7467600"/>
              <a:gd name="connsiteY48" fmla="*/ 5631825 h 6858000"/>
              <a:gd name="connsiteX49" fmla="*/ 2606687 w 7467600"/>
              <a:gd name="connsiteY49" fmla="*/ 5630718 h 6858000"/>
              <a:gd name="connsiteX50" fmla="*/ 2645658 w 7467600"/>
              <a:gd name="connsiteY50" fmla="*/ 6640259 h 6858000"/>
              <a:gd name="connsiteX51" fmla="*/ 2606687 w 7467600"/>
              <a:gd name="connsiteY51" fmla="*/ 5630718 h 6858000"/>
              <a:gd name="connsiteX52" fmla="*/ 3642057 w 7467600"/>
              <a:gd name="connsiteY52" fmla="*/ 5573487 h 6858000"/>
              <a:gd name="connsiteX53" fmla="*/ 3632981 w 7467600"/>
              <a:gd name="connsiteY53" fmla="*/ 5579437 h 6858000"/>
              <a:gd name="connsiteX54" fmla="*/ 3382436 w 7467600"/>
              <a:gd name="connsiteY54" fmla="*/ 5952726 h 6858000"/>
              <a:gd name="connsiteX55" fmla="*/ 3191929 w 7467600"/>
              <a:gd name="connsiteY55" fmla="*/ 6662669 h 6858000"/>
              <a:gd name="connsiteX56" fmla="*/ 3369898 w 7467600"/>
              <a:gd name="connsiteY56" fmla="*/ 6081771 h 6858000"/>
              <a:gd name="connsiteX57" fmla="*/ 3642057 w 7467600"/>
              <a:gd name="connsiteY57" fmla="*/ 5573487 h 6858000"/>
              <a:gd name="connsiteX58" fmla="*/ 2650666 w 7467600"/>
              <a:gd name="connsiteY58" fmla="*/ 5530686 h 6858000"/>
              <a:gd name="connsiteX59" fmla="*/ 2650249 w 7467600"/>
              <a:gd name="connsiteY59" fmla="*/ 5532101 h 6858000"/>
              <a:gd name="connsiteX60" fmla="*/ 2663808 w 7467600"/>
              <a:gd name="connsiteY60" fmla="*/ 6535215 h 6858000"/>
              <a:gd name="connsiteX61" fmla="*/ 2665418 w 7467600"/>
              <a:gd name="connsiteY61" fmla="*/ 6132756 h 6858000"/>
              <a:gd name="connsiteX62" fmla="*/ 2650666 w 7467600"/>
              <a:gd name="connsiteY62" fmla="*/ 5530686 h 6858000"/>
              <a:gd name="connsiteX63" fmla="*/ 2680277 w 7467600"/>
              <a:gd name="connsiteY63" fmla="*/ 5479204 h 6858000"/>
              <a:gd name="connsiteX64" fmla="*/ 2678972 w 7467600"/>
              <a:gd name="connsiteY64" fmla="*/ 5481582 h 6858000"/>
              <a:gd name="connsiteX65" fmla="*/ 2696666 w 7467600"/>
              <a:gd name="connsiteY65" fmla="*/ 6133836 h 6858000"/>
              <a:gd name="connsiteX66" fmla="*/ 2695769 w 7467600"/>
              <a:gd name="connsiteY66" fmla="*/ 6390955 h 6858000"/>
              <a:gd name="connsiteX67" fmla="*/ 2739893 w 7467600"/>
              <a:gd name="connsiteY67" fmla="*/ 6108357 h 6858000"/>
              <a:gd name="connsiteX68" fmla="*/ 2680277 w 7467600"/>
              <a:gd name="connsiteY68" fmla="*/ 5479204 h 6858000"/>
              <a:gd name="connsiteX69" fmla="*/ 1132195 w 7467600"/>
              <a:gd name="connsiteY69" fmla="*/ 5467980 h 6858000"/>
              <a:gd name="connsiteX70" fmla="*/ 1679056 w 7467600"/>
              <a:gd name="connsiteY70" fmla="*/ 5516907 h 6858000"/>
              <a:gd name="connsiteX71" fmla="*/ 2128648 w 7467600"/>
              <a:gd name="connsiteY71" fmla="*/ 5474249 h 6858000"/>
              <a:gd name="connsiteX72" fmla="*/ 1825619 w 7467600"/>
              <a:gd name="connsiteY72" fmla="*/ 5478447 h 6858000"/>
              <a:gd name="connsiteX73" fmla="*/ 1737798 w 7467600"/>
              <a:gd name="connsiteY73" fmla="*/ 5483353 h 6858000"/>
              <a:gd name="connsiteX74" fmla="*/ 1132195 w 7467600"/>
              <a:gd name="connsiteY74" fmla="*/ 5467980 h 6858000"/>
              <a:gd name="connsiteX75" fmla="*/ 6844835 w 7467600"/>
              <a:gd name="connsiteY75" fmla="*/ 5424988 h 6858000"/>
              <a:gd name="connsiteX76" fmla="*/ 6879594 w 7467600"/>
              <a:gd name="connsiteY76" fmla="*/ 5424547 h 6858000"/>
              <a:gd name="connsiteX77" fmla="*/ 7379510 w 7467600"/>
              <a:gd name="connsiteY77" fmla="*/ 5755454 h 6858000"/>
              <a:gd name="connsiteX78" fmla="*/ 7467600 w 7467600"/>
              <a:gd name="connsiteY78" fmla="*/ 5845526 h 6858000"/>
              <a:gd name="connsiteX79" fmla="*/ 7467600 w 7467600"/>
              <a:gd name="connsiteY79" fmla="*/ 5925131 h 6858000"/>
              <a:gd name="connsiteX80" fmla="*/ 7271900 w 7467600"/>
              <a:gd name="connsiteY80" fmla="*/ 5734551 h 6858000"/>
              <a:gd name="connsiteX81" fmla="*/ 7015907 w 7467600"/>
              <a:gd name="connsiteY81" fmla="*/ 5541548 h 6858000"/>
              <a:gd name="connsiteX82" fmla="*/ 7259646 w 7467600"/>
              <a:gd name="connsiteY82" fmla="*/ 5765985 h 6858000"/>
              <a:gd name="connsiteX83" fmla="*/ 7467600 w 7467600"/>
              <a:gd name="connsiteY83" fmla="*/ 5971257 h 6858000"/>
              <a:gd name="connsiteX84" fmla="*/ 7467600 w 7467600"/>
              <a:gd name="connsiteY84" fmla="*/ 6012219 h 6858000"/>
              <a:gd name="connsiteX85" fmla="*/ 7240170 w 7467600"/>
              <a:gd name="connsiteY85" fmla="*/ 5787985 h 6858000"/>
              <a:gd name="connsiteX86" fmla="*/ 6946849 w 7467600"/>
              <a:gd name="connsiteY86" fmla="*/ 5523271 h 6858000"/>
              <a:gd name="connsiteX87" fmla="*/ 6946972 w 7467600"/>
              <a:gd name="connsiteY87" fmla="*/ 5526491 h 6858000"/>
              <a:gd name="connsiteX88" fmla="*/ 7105827 w 7467600"/>
              <a:gd name="connsiteY88" fmla="*/ 5718700 h 6858000"/>
              <a:gd name="connsiteX89" fmla="*/ 7356878 w 7467600"/>
              <a:gd name="connsiteY89" fmla="*/ 5981332 h 6858000"/>
              <a:gd name="connsiteX90" fmla="*/ 7467600 w 7467600"/>
              <a:gd name="connsiteY90" fmla="*/ 6117703 h 6858000"/>
              <a:gd name="connsiteX91" fmla="*/ 7467600 w 7467600"/>
              <a:gd name="connsiteY91" fmla="*/ 6163634 h 6858000"/>
              <a:gd name="connsiteX92" fmla="*/ 7403637 w 7467600"/>
              <a:gd name="connsiteY92" fmla="*/ 6083957 h 6858000"/>
              <a:gd name="connsiteX93" fmla="*/ 7254615 w 7467600"/>
              <a:gd name="connsiteY93" fmla="*/ 5911918 h 6858000"/>
              <a:gd name="connsiteX94" fmla="*/ 7312589 w 7467600"/>
              <a:gd name="connsiteY94" fmla="*/ 5982309 h 6858000"/>
              <a:gd name="connsiteX95" fmla="*/ 7448321 w 7467600"/>
              <a:gd name="connsiteY95" fmla="*/ 6190991 h 6858000"/>
              <a:gd name="connsiteX96" fmla="*/ 7467600 w 7467600"/>
              <a:gd name="connsiteY96" fmla="*/ 6221686 h 6858000"/>
              <a:gd name="connsiteX97" fmla="*/ 7467600 w 7467600"/>
              <a:gd name="connsiteY97" fmla="*/ 6334256 h 6858000"/>
              <a:gd name="connsiteX98" fmla="*/ 7454976 w 7467600"/>
              <a:gd name="connsiteY98" fmla="*/ 6318297 h 6858000"/>
              <a:gd name="connsiteX99" fmla="*/ 7042773 w 7467600"/>
              <a:gd name="connsiteY99" fmla="*/ 5734011 h 6858000"/>
              <a:gd name="connsiteX100" fmla="*/ 6844835 w 7467600"/>
              <a:gd name="connsiteY100" fmla="*/ 5424988 h 6858000"/>
              <a:gd name="connsiteX101" fmla="*/ 1456157 w 7467600"/>
              <a:gd name="connsiteY101" fmla="*/ 5371404 h 6858000"/>
              <a:gd name="connsiteX102" fmla="*/ 1244432 w 7467600"/>
              <a:gd name="connsiteY102" fmla="*/ 5385601 h 6858000"/>
              <a:gd name="connsiteX103" fmla="*/ 973990 w 7467600"/>
              <a:gd name="connsiteY103" fmla="*/ 5424940 h 6858000"/>
              <a:gd name="connsiteX104" fmla="*/ 1103809 w 7467600"/>
              <a:gd name="connsiteY104" fmla="*/ 5433720 h 6858000"/>
              <a:gd name="connsiteX105" fmla="*/ 1123454 w 7467600"/>
              <a:gd name="connsiteY105" fmla="*/ 5435727 h 6858000"/>
              <a:gd name="connsiteX106" fmla="*/ 1737017 w 7467600"/>
              <a:gd name="connsiteY106" fmla="*/ 5452183 h 6858000"/>
              <a:gd name="connsiteX107" fmla="*/ 1824397 w 7467600"/>
              <a:gd name="connsiteY107" fmla="*/ 5447757 h 6858000"/>
              <a:gd name="connsiteX108" fmla="*/ 2070059 w 7467600"/>
              <a:gd name="connsiteY108" fmla="*/ 5441660 h 6858000"/>
              <a:gd name="connsiteX109" fmla="*/ 1456157 w 7467600"/>
              <a:gd name="connsiteY109" fmla="*/ 5371404 h 6858000"/>
              <a:gd name="connsiteX110" fmla="*/ 4988186 w 7467600"/>
              <a:gd name="connsiteY110" fmla="*/ 5216467 h 6858000"/>
              <a:gd name="connsiteX111" fmla="*/ 4777334 w 7467600"/>
              <a:gd name="connsiteY111" fmla="*/ 5406072 h 6858000"/>
              <a:gd name="connsiteX112" fmla="*/ 4718341 w 7467600"/>
              <a:gd name="connsiteY112" fmla="*/ 5468043 h 6858000"/>
              <a:gd name="connsiteX113" fmla="*/ 4604655 w 7467600"/>
              <a:gd name="connsiteY113" fmla="*/ 5583434 h 6858000"/>
              <a:gd name="connsiteX114" fmla="*/ 4565074 w 7467600"/>
              <a:gd name="connsiteY114" fmla="*/ 5618550 h 6858000"/>
              <a:gd name="connsiteX115" fmla="*/ 4988186 w 7467600"/>
              <a:gd name="connsiteY115" fmla="*/ 5216467 h 6858000"/>
              <a:gd name="connsiteX116" fmla="*/ 4978032 w 7467600"/>
              <a:gd name="connsiteY116" fmla="*/ 5183809 h 6858000"/>
              <a:gd name="connsiteX117" fmla="*/ 4463413 w 7467600"/>
              <a:gd name="connsiteY117" fmla="*/ 5615162 h 6858000"/>
              <a:gd name="connsiteX118" fmla="*/ 4358134 w 7467600"/>
              <a:gd name="connsiteY118" fmla="*/ 5742791 h 6858000"/>
              <a:gd name="connsiteX119" fmla="*/ 4376219 w 7467600"/>
              <a:gd name="connsiteY119" fmla="*/ 5729027 h 6858000"/>
              <a:gd name="connsiteX120" fmla="*/ 4582340 w 7467600"/>
              <a:gd name="connsiteY120" fmla="*/ 5561037 h 6858000"/>
              <a:gd name="connsiteX121" fmla="*/ 4694684 w 7467600"/>
              <a:gd name="connsiteY121" fmla="*/ 5447098 h 6858000"/>
              <a:gd name="connsiteX122" fmla="*/ 4754123 w 7467600"/>
              <a:gd name="connsiteY122" fmla="*/ 5384643 h 6858000"/>
              <a:gd name="connsiteX123" fmla="*/ 4978032 w 7467600"/>
              <a:gd name="connsiteY123" fmla="*/ 5183809 h 6858000"/>
              <a:gd name="connsiteX124" fmla="*/ 1903353 w 7467600"/>
              <a:gd name="connsiteY124" fmla="*/ 5044827 h 6858000"/>
              <a:gd name="connsiteX125" fmla="*/ 1936931 w 7467600"/>
              <a:gd name="connsiteY125" fmla="*/ 5093954 h 6858000"/>
              <a:gd name="connsiteX126" fmla="*/ 2195868 w 7467600"/>
              <a:gd name="connsiteY126" fmla="*/ 5396574 h 6858000"/>
              <a:gd name="connsiteX127" fmla="*/ 2088852 w 7467600"/>
              <a:gd name="connsiteY127" fmla="*/ 5166123 h 6858000"/>
              <a:gd name="connsiteX128" fmla="*/ 1958241 w 7467600"/>
              <a:gd name="connsiteY128" fmla="*/ 5067955 h 6858000"/>
              <a:gd name="connsiteX129" fmla="*/ 1903353 w 7467600"/>
              <a:gd name="connsiteY129" fmla="*/ 5044827 h 6858000"/>
              <a:gd name="connsiteX130" fmla="*/ 1979378 w 7467600"/>
              <a:gd name="connsiteY130" fmla="*/ 4769504 h 6858000"/>
              <a:gd name="connsiteX131" fmla="*/ 2882120 w 7467600"/>
              <a:gd name="connsiteY131" fmla="*/ 5064547 h 6858000"/>
              <a:gd name="connsiteX132" fmla="*/ 2793103 w 7467600"/>
              <a:gd name="connsiteY132" fmla="*/ 5039699 h 6858000"/>
              <a:gd name="connsiteX133" fmla="*/ 2770041 w 7467600"/>
              <a:gd name="connsiteY133" fmla="*/ 5033634 h 6858000"/>
              <a:gd name="connsiteX134" fmla="*/ 1979378 w 7467600"/>
              <a:gd name="connsiteY134" fmla="*/ 4769504 h 6858000"/>
              <a:gd name="connsiteX135" fmla="*/ 1927410 w 7467600"/>
              <a:gd name="connsiteY135" fmla="*/ 4716164 h 6858000"/>
              <a:gd name="connsiteX136" fmla="*/ 1959587 w 7467600"/>
              <a:gd name="connsiteY136" fmla="*/ 4728849 h 6858000"/>
              <a:gd name="connsiteX137" fmla="*/ 2777707 w 7467600"/>
              <a:gd name="connsiteY137" fmla="*/ 5003991 h 6858000"/>
              <a:gd name="connsiteX138" fmla="*/ 2800768 w 7467600"/>
              <a:gd name="connsiteY138" fmla="*/ 5010056 h 6858000"/>
              <a:gd name="connsiteX139" fmla="*/ 2879408 w 7467600"/>
              <a:gd name="connsiteY139" fmla="*/ 5031590 h 6858000"/>
              <a:gd name="connsiteX140" fmla="*/ 2862295 w 7467600"/>
              <a:gd name="connsiteY140" fmla="*/ 5022958 h 6858000"/>
              <a:gd name="connsiteX141" fmla="*/ 2813343 w 7467600"/>
              <a:gd name="connsiteY141" fmla="*/ 4998369 h 6858000"/>
              <a:gd name="connsiteX142" fmla="*/ 2646245 w 7467600"/>
              <a:gd name="connsiteY142" fmla="*/ 4930999 h 6858000"/>
              <a:gd name="connsiteX143" fmla="*/ 1999243 w 7467600"/>
              <a:gd name="connsiteY143" fmla="*/ 4730524 h 6858000"/>
              <a:gd name="connsiteX144" fmla="*/ 1979527 w 7467600"/>
              <a:gd name="connsiteY144" fmla="*/ 4726651 h 6858000"/>
              <a:gd name="connsiteX145" fmla="*/ 1927410 w 7467600"/>
              <a:gd name="connsiteY145" fmla="*/ 4716164 h 6858000"/>
              <a:gd name="connsiteX146" fmla="*/ 1997014 w 7467600"/>
              <a:gd name="connsiteY146" fmla="*/ 4698007 h 6858000"/>
              <a:gd name="connsiteX147" fmla="*/ 2005458 w 7467600"/>
              <a:gd name="connsiteY147" fmla="*/ 4699540 h 6858000"/>
              <a:gd name="connsiteX148" fmla="*/ 2657186 w 7467600"/>
              <a:gd name="connsiteY148" fmla="*/ 4901687 h 6858000"/>
              <a:gd name="connsiteX149" fmla="*/ 2826662 w 7467600"/>
              <a:gd name="connsiteY149" fmla="*/ 4970362 h 6858000"/>
              <a:gd name="connsiteX150" fmla="*/ 2876100 w 7467600"/>
              <a:gd name="connsiteY150" fmla="*/ 4995397 h 6858000"/>
              <a:gd name="connsiteX151" fmla="*/ 3042600 w 7467600"/>
              <a:gd name="connsiteY151" fmla="*/ 5059532 h 6858000"/>
              <a:gd name="connsiteX152" fmla="*/ 1997014 w 7467600"/>
              <a:gd name="connsiteY152" fmla="*/ 4698007 h 6858000"/>
              <a:gd name="connsiteX153" fmla="*/ 2305292 w 7467600"/>
              <a:gd name="connsiteY153" fmla="*/ 4219492 h 6858000"/>
              <a:gd name="connsiteX154" fmla="*/ 3360922 w 7467600"/>
              <a:gd name="connsiteY154" fmla="*/ 4529373 h 6858000"/>
              <a:gd name="connsiteX155" fmla="*/ 3492420 w 7467600"/>
              <a:gd name="connsiteY155" fmla="*/ 4510145 h 6858000"/>
              <a:gd name="connsiteX156" fmla="*/ 3364086 w 7467600"/>
              <a:gd name="connsiteY156" fmla="*/ 4480340 h 6858000"/>
              <a:gd name="connsiteX157" fmla="*/ 3225818 w 7467600"/>
              <a:gd name="connsiteY157" fmla="*/ 4411822 h 6858000"/>
              <a:gd name="connsiteX158" fmla="*/ 3129696 w 7467600"/>
              <a:gd name="connsiteY158" fmla="*/ 4360704 h 6858000"/>
              <a:gd name="connsiteX159" fmla="*/ 2814545 w 7467600"/>
              <a:gd name="connsiteY159" fmla="*/ 4282955 h 6858000"/>
              <a:gd name="connsiteX160" fmla="*/ 2305292 w 7467600"/>
              <a:gd name="connsiteY160" fmla="*/ 4219492 h 6858000"/>
              <a:gd name="connsiteX161" fmla="*/ 2626982 w 7467600"/>
              <a:gd name="connsiteY161" fmla="*/ 4206450 h 6858000"/>
              <a:gd name="connsiteX162" fmla="*/ 2490617 w 7467600"/>
              <a:gd name="connsiteY162" fmla="*/ 4206951 h 6858000"/>
              <a:gd name="connsiteX163" fmla="*/ 2819869 w 7467600"/>
              <a:gd name="connsiteY163" fmla="*/ 4252936 h 6858000"/>
              <a:gd name="connsiteX164" fmla="*/ 3143018 w 7467600"/>
              <a:gd name="connsiteY164" fmla="*/ 4332698 h 6858000"/>
              <a:gd name="connsiteX165" fmla="*/ 3241520 w 7467600"/>
              <a:gd name="connsiteY165" fmla="*/ 4385112 h 6858000"/>
              <a:gd name="connsiteX166" fmla="*/ 3374575 w 7467600"/>
              <a:gd name="connsiteY166" fmla="*/ 4451517 h 6858000"/>
              <a:gd name="connsiteX167" fmla="*/ 3505221 w 7467600"/>
              <a:gd name="connsiteY167" fmla="*/ 4480757 h 6858000"/>
              <a:gd name="connsiteX168" fmla="*/ 2626982 w 7467600"/>
              <a:gd name="connsiteY168" fmla="*/ 4206450 h 6858000"/>
              <a:gd name="connsiteX169" fmla="*/ 1310106 w 7467600"/>
              <a:gd name="connsiteY169" fmla="*/ 3943217 h 6858000"/>
              <a:gd name="connsiteX170" fmla="*/ 854994 w 7467600"/>
              <a:gd name="connsiteY170" fmla="*/ 4399136 h 6858000"/>
              <a:gd name="connsiteX171" fmla="*/ 742462 w 7467600"/>
              <a:gd name="connsiteY171" fmla="*/ 4594648 h 6858000"/>
              <a:gd name="connsiteX172" fmla="*/ 820602 w 7467600"/>
              <a:gd name="connsiteY172" fmla="*/ 4485915 h 6858000"/>
              <a:gd name="connsiteX173" fmla="*/ 878295 w 7467600"/>
              <a:gd name="connsiteY173" fmla="*/ 4403594 h 6858000"/>
              <a:gd name="connsiteX174" fmla="*/ 1240607 w 7467600"/>
              <a:gd name="connsiteY174" fmla="*/ 4010401 h 6858000"/>
              <a:gd name="connsiteX175" fmla="*/ 1310106 w 7467600"/>
              <a:gd name="connsiteY175" fmla="*/ 3943217 h 6858000"/>
              <a:gd name="connsiteX176" fmla="*/ 1423113 w 7467600"/>
              <a:gd name="connsiteY176" fmla="*/ 3874565 h 6858000"/>
              <a:gd name="connsiteX177" fmla="*/ 1260565 w 7467600"/>
              <a:gd name="connsiteY177" fmla="*/ 4031982 h 6858000"/>
              <a:gd name="connsiteX178" fmla="*/ 901900 w 7467600"/>
              <a:gd name="connsiteY178" fmla="*/ 4421236 h 6858000"/>
              <a:gd name="connsiteX179" fmla="*/ 845044 w 7467600"/>
              <a:gd name="connsiteY179" fmla="*/ 4502436 h 6858000"/>
              <a:gd name="connsiteX180" fmla="*/ 685926 w 7467600"/>
              <a:gd name="connsiteY180" fmla="*/ 4703069 h 6858000"/>
              <a:gd name="connsiteX181" fmla="*/ 684248 w 7467600"/>
              <a:gd name="connsiteY181" fmla="*/ 4706721 h 6858000"/>
              <a:gd name="connsiteX182" fmla="*/ 1423113 w 7467600"/>
              <a:gd name="connsiteY182" fmla="*/ 3874565 h 6858000"/>
              <a:gd name="connsiteX183" fmla="*/ 3316479 w 7467600"/>
              <a:gd name="connsiteY183" fmla="*/ 3872136 h 6858000"/>
              <a:gd name="connsiteX184" fmla="*/ 3546806 w 7467600"/>
              <a:gd name="connsiteY184" fmla="*/ 4356139 h 6858000"/>
              <a:gd name="connsiteX185" fmla="*/ 3364433 w 7467600"/>
              <a:gd name="connsiteY185" fmla="*/ 3953121 h 6858000"/>
              <a:gd name="connsiteX186" fmla="*/ 3316479 w 7467600"/>
              <a:gd name="connsiteY186" fmla="*/ 3872136 h 6858000"/>
              <a:gd name="connsiteX187" fmla="*/ 3291335 w 7467600"/>
              <a:gd name="connsiteY187" fmla="*/ 3767420 h 6858000"/>
              <a:gd name="connsiteX188" fmla="*/ 3390805 w 7467600"/>
              <a:gd name="connsiteY188" fmla="*/ 3937163 h 6858000"/>
              <a:gd name="connsiteX189" fmla="*/ 3579062 w 7467600"/>
              <a:gd name="connsiteY189" fmla="*/ 4359040 h 6858000"/>
              <a:gd name="connsiteX190" fmla="*/ 3467355 w 7467600"/>
              <a:gd name="connsiteY190" fmla="*/ 3988130 h 6858000"/>
              <a:gd name="connsiteX191" fmla="*/ 3310753 w 7467600"/>
              <a:gd name="connsiteY191" fmla="*/ 3787140 h 6858000"/>
              <a:gd name="connsiteX192" fmla="*/ 3291335 w 7467600"/>
              <a:gd name="connsiteY192" fmla="*/ 3767420 h 6858000"/>
              <a:gd name="connsiteX193" fmla="*/ 1635889 w 7467600"/>
              <a:gd name="connsiteY193" fmla="*/ 3709494 h 6858000"/>
              <a:gd name="connsiteX194" fmla="*/ 1634800 w 7467600"/>
              <a:gd name="connsiteY194" fmla="*/ 3731111 h 6858000"/>
              <a:gd name="connsiteX195" fmla="*/ 1635889 w 7467600"/>
              <a:gd name="connsiteY195" fmla="*/ 3709494 h 6858000"/>
              <a:gd name="connsiteX196" fmla="*/ 1510397 w 7467600"/>
              <a:gd name="connsiteY196" fmla="*/ 3684705 h 6858000"/>
              <a:gd name="connsiteX197" fmla="*/ 1146550 w 7467600"/>
              <a:gd name="connsiteY197" fmla="*/ 3802012 h 6858000"/>
              <a:gd name="connsiteX198" fmla="*/ 698834 w 7467600"/>
              <a:gd name="connsiteY198" fmla="*/ 3952272 h 6858000"/>
              <a:gd name="connsiteX199" fmla="*/ 34256 w 7467600"/>
              <a:gd name="connsiteY199" fmla="*/ 4347603 h 6858000"/>
              <a:gd name="connsiteX200" fmla="*/ 527241 w 7467600"/>
              <a:gd name="connsiteY200" fmla="*/ 4065078 h 6858000"/>
              <a:gd name="connsiteX201" fmla="*/ 1510397 w 7467600"/>
              <a:gd name="connsiteY201" fmla="*/ 3684705 h 6858000"/>
              <a:gd name="connsiteX202" fmla="*/ 1313114 w 7467600"/>
              <a:gd name="connsiteY202" fmla="*/ 3655216 h 6858000"/>
              <a:gd name="connsiteX203" fmla="*/ 1109304 w 7467600"/>
              <a:gd name="connsiteY203" fmla="*/ 3669030 h 6858000"/>
              <a:gd name="connsiteX204" fmla="*/ 8129 w 7467600"/>
              <a:gd name="connsiteY204" fmla="*/ 4330519 h 6858000"/>
              <a:gd name="connsiteX205" fmla="*/ 687572 w 7467600"/>
              <a:gd name="connsiteY205" fmla="*/ 3925629 h 6858000"/>
              <a:gd name="connsiteX206" fmla="*/ 1138365 w 7467600"/>
              <a:gd name="connsiteY206" fmla="*/ 3774515 h 6858000"/>
              <a:gd name="connsiteX207" fmla="*/ 1505579 w 7467600"/>
              <a:gd name="connsiteY207" fmla="*/ 3655526 h 6858000"/>
              <a:gd name="connsiteX208" fmla="*/ 1313114 w 7467600"/>
              <a:gd name="connsiteY208" fmla="*/ 3655216 h 6858000"/>
              <a:gd name="connsiteX209" fmla="*/ 3655073 w 7467600"/>
              <a:gd name="connsiteY209" fmla="*/ 3650884 h 6858000"/>
              <a:gd name="connsiteX210" fmla="*/ 3989938 w 7467600"/>
              <a:gd name="connsiteY210" fmla="*/ 3991685 h 6858000"/>
              <a:gd name="connsiteX211" fmla="*/ 4393907 w 7467600"/>
              <a:gd name="connsiteY211" fmla="*/ 4261258 h 6858000"/>
              <a:gd name="connsiteX212" fmla="*/ 4648051 w 7467600"/>
              <a:gd name="connsiteY212" fmla="*/ 4374051 h 6858000"/>
              <a:gd name="connsiteX213" fmla="*/ 4383389 w 7467600"/>
              <a:gd name="connsiteY213" fmla="*/ 4184369 h 6858000"/>
              <a:gd name="connsiteX214" fmla="*/ 4165508 w 7467600"/>
              <a:gd name="connsiteY214" fmla="*/ 4035196 h 6858000"/>
              <a:gd name="connsiteX215" fmla="*/ 4068162 w 7467600"/>
              <a:gd name="connsiteY215" fmla="*/ 3953394 h 6858000"/>
              <a:gd name="connsiteX216" fmla="*/ 3981416 w 7467600"/>
              <a:gd name="connsiteY216" fmla="*/ 3880482 h 6858000"/>
              <a:gd name="connsiteX217" fmla="*/ 3800147 w 7467600"/>
              <a:gd name="connsiteY217" fmla="*/ 3749872 h 6858000"/>
              <a:gd name="connsiteX218" fmla="*/ 3655073 w 7467600"/>
              <a:gd name="connsiteY218" fmla="*/ 3650884 h 6858000"/>
              <a:gd name="connsiteX219" fmla="*/ 3670252 w 7467600"/>
              <a:gd name="connsiteY219" fmla="*/ 3622798 h 6858000"/>
              <a:gd name="connsiteX220" fmla="*/ 3817258 w 7467600"/>
              <a:gd name="connsiteY220" fmla="*/ 3723577 h 6858000"/>
              <a:gd name="connsiteX221" fmla="*/ 4000461 w 7467600"/>
              <a:gd name="connsiteY221" fmla="*/ 3855966 h 6858000"/>
              <a:gd name="connsiteX222" fmla="*/ 4088180 w 7467600"/>
              <a:gd name="connsiteY222" fmla="*/ 3929774 h 6858000"/>
              <a:gd name="connsiteX223" fmla="*/ 4184555 w 7467600"/>
              <a:gd name="connsiteY223" fmla="*/ 4010683 h 6858000"/>
              <a:gd name="connsiteX224" fmla="*/ 4399563 w 7467600"/>
              <a:gd name="connsiteY224" fmla="*/ 4158106 h 6858000"/>
              <a:gd name="connsiteX225" fmla="*/ 4684469 w 7467600"/>
              <a:gd name="connsiteY225" fmla="*/ 4364680 h 6858000"/>
              <a:gd name="connsiteX226" fmla="*/ 4690271 w 7467600"/>
              <a:gd name="connsiteY226" fmla="*/ 4370034 h 6858000"/>
              <a:gd name="connsiteX227" fmla="*/ 4136093 w 7467600"/>
              <a:gd name="connsiteY227" fmla="*/ 3858466 h 6858000"/>
              <a:gd name="connsiteX228" fmla="*/ 3670252 w 7467600"/>
              <a:gd name="connsiteY228" fmla="*/ 3622798 h 6858000"/>
              <a:gd name="connsiteX229" fmla="*/ 4440129 w 7467600"/>
              <a:gd name="connsiteY229" fmla="*/ 3448571 h 6858000"/>
              <a:gd name="connsiteX230" fmla="*/ 4856525 w 7467600"/>
              <a:gd name="connsiteY230" fmla="*/ 3915351 h 6858000"/>
              <a:gd name="connsiteX231" fmla="*/ 5059055 w 7467600"/>
              <a:gd name="connsiteY231" fmla="*/ 4108918 h 6858000"/>
              <a:gd name="connsiteX232" fmla="*/ 5290070 w 7467600"/>
              <a:gd name="connsiteY232" fmla="*/ 4263619 h 6858000"/>
              <a:gd name="connsiteX233" fmla="*/ 4834991 w 7467600"/>
              <a:gd name="connsiteY233" fmla="*/ 3830985 h 6858000"/>
              <a:gd name="connsiteX234" fmla="*/ 4440129 w 7467600"/>
              <a:gd name="connsiteY234" fmla="*/ 3448571 h 6858000"/>
              <a:gd name="connsiteX235" fmla="*/ 4441737 w 7467600"/>
              <a:gd name="connsiteY235" fmla="*/ 3399734 h 6858000"/>
              <a:gd name="connsiteX236" fmla="*/ 4431236 w 7467600"/>
              <a:gd name="connsiteY236" fmla="*/ 3400954 h 6858000"/>
              <a:gd name="connsiteX237" fmla="*/ 4557150 w 7467600"/>
              <a:gd name="connsiteY237" fmla="*/ 3510023 h 6858000"/>
              <a:gd name="connsiteX238" fmla="*/ 4856936 w 7467600"/>
              <a:gd name="connsiteY238" fmla="*/ 3809146 h 6858000"/>
              <a:gd name="connsiteX239" fmla="*/ 5111996 w 7467600"/>
              <a:gd name="connsiteY239" fmla="*/ 4065759 h 6858000"/>
              <a:gd name="connsiteX240" fmla="*/ 5388878 w 7467600"/>
              <a:gd name="connsiteY240" fmla="*/ 4300185 h 6858000"/>
              <a:gd name="connsiteX241" fmla="*/ 5425556 w 7467600"/>
              <a:gd name="connsiteY241" fmla="*/ 4308967 h 6858000"/>
              <a:gd name="connsiteX242" fmla="*/ 4943646 w 7467600"/>
              <a:gd name="connsiteY242" fmla="*/ 3822916 h 6858000"/>
              <a:gd name="connsiteX243" fmla="*/ 4594837 w 7467600"/>
              <a:gd name="connsiteY243" fmla="*/ 3532274 h 6858000"/>
              <a:gd name="connsiteX244" fmla="*/ 4441737 w 7467600"/>
              <a:gd name="connsiteY244" fmla="*/ 3399734 h 6858000"/>
              <a:gd name="connsiteX245" fmla="*/ 5425834 w 7467600"/>
              <a:gd name="connsiteY245" fmla="*/ 3162785 h 6858000"/>
              <a:gd name="connsiteX246" fmla="*/ 5401644 w 7467600"/>
              <a:gd name="connsiteY246" fmla="*/ 3617847 h 6858000"/>
              <a:gd name="connsiteX247" fmla="*/ 5467256 w 7467600"/>
              <a:gd name="connsiteY247" fmla="*/ 4175494 h 6858000"/>
              <a:gd name="connsiteX248" fmla="*/ 5448069 w 7467600"/>
              <a:gd name="connsiteY248" fmla="*/ 3567554 h 6858000"/>
              <a:gd name="connsiteX249" fmla="*/ 5425834 w 7467600"/>
              <a:gd name="connsiteY249" fmla="*/ 3162785 h 6858000"/>
              <a:gd name="connsiteX250" fmla="*/ 1318687 w 7467600"/>
              <a:gd name="connsiteY250" fmla="*/ 3113840 h 6858000"/>
              <a:gd name="connsiteX251" fmla="*/ 1066793 w 7467600"/>
              <a:gd name="connsiteY251" fmla="*/ 3212171 h 6858000"/>
              <a:gd name="connsiteX252" fmla="*/ 993319 w 7467600"/>
              <a:gd name="connsiteY252" fmla="*/ 3247648 h 6858000"/>
              <a:gd name="connsiteX253" fmla="*/ 853081 w 7467600"/>
              <a:gd name="connsiteY253" fmla="*/ 3312410 h 6858000"/>
              <a:gd name="connsiteX254" fmla="*/ 805957 w 7467600"/>
              <a:gd name="connsiteY254" fmla="*/ 3330443 h 6858000"/>
              <a:gd name="connsiteX255" fmla="*/ 1318687 w 7467600"/>
              <a:gd name="connsiteY255" fmla="*/ 3113840 h 6858000"/>
              <a:gd name="connsiteX256" fmla="*/ 5453702 w 7467600"/>
              <a:gd name="connsiteY256" fmla="*/ 3090882 h 6858000"/>
              <a:gd name="connsiteX257" fmla="*/ 5480135 w 7467600"/>
              <a:gd name="connsiteY257" fmla="*/ 3565802 h 6858000"/>
              <a:gd name="connsiteX258" fmla="*/ 5499023 w 7467600"/>
              <a:gd name="connsiteY258" fmla="*/ 4166310 h 6858000"/>
              <a:gd name="connsiteX259" fmla="*/ 5547022 w 7467600"/>
              <a:gd name="connsiteY259" fmla="*/ 3607838 h 6858000"/>
              <a:gd name="connsiteX260" fmla="*/ 5515964 w 7467600"/>
              <a:gd name="connsiteY260" fmla="*/ 3378541 h 6858000"/>
              <a:gd name="connsiteX261" fmla="*/ 5453702 w 7467600"/>
              <a:gd name="connsiteY261" fmla="*/ 3090882 h 6858000"/>
              <a:gd name="connsiteX262" fmla="*/ 1238695 w 7467600"/>
              <a:gd name="connsiteY262" fmla="*/ 3076820 h 6858000"/>
              <a:gd name="connsiteX263" fmla="*/ 716371 w 7467600"/>
              <a:gd name="connsiteY263" fmla="*/ 3293249 h 6858000"/>
              <a:gd name="connsiteX264" fmla="*/ 579522 w 7467600"/>
              <a:gd name="connsiteY264" fmla="*/ 3371759 h 6858000"/>
              <a:gd name="connsiteX265" fmla="*/ 600288 w 7467600"/>
              <a:gd name="connsiteY265" fmla="*/ 3365555 h 6858000"/>
              <a:gd name="connsiteX266" fmla="*/ 840692 w 7467600"/>
              <a:gd name="connsiteY266" fmla="*/ 3284921 h 6858000"/>
              <a:gd name="connsiteX267" fmla="*/ 979248 w 7467600"/>
              <a:gd name="connsiteY267" fmla="*/ 3221003 h 6858000"/>
              <a:gd name="connsiteX268" fmla="*/ 1053282 w 7467600"/>
              <a:gd name="connsiteY268" fmla="*/ 3185247 h 6858000"/>
              <a:gd name="connsiteX269" fmla="*/ 1320603 w 7467600"/>
              <a:gd name="connsiteY269" fmla="*/ 3081281 h 6858000"/>
              <a:gd name="connsiteX270" fmla="*/ 1238695 w 7467600"/>
              <a:gd name="connsiteY270" fmla="*/ 3076820 h 6858000"/>
              <a:gd name="connsiteX271" fmla="*/ 5425627 w 7467600"/>
              <a:gd name="connsiteY271" fmla="*/ 2954192 h 6858000"/>
              <a:gd name="connsiteX272" fmla="*/ 5470770 w 7467600"/>
              <a:gd name="connsiteY272" fmla="*/ 3005435 h 6858000"/>
              <a:gd name="connsiteX273" fmla="*/ 5519779 w 7467600"/>
              <a:gd name="connsiteY273" fmla="*/ 4359223 h 6858000"/>
              <a:gd name="connsiteX274" fmla="*/ 5520293 w 7467600"/>
              <a:gd name="connsiteY274" fmla="*/ 4360602 h 6858000"/>
              <a:gd name="connsiteX275" fmla="*/ 5767221 w 7467600"/>
              <a:gd name="connsiteY275" fmla="*/ 4665564 h 6858000"/>
              <a:gd name="connsiteX276" fmla="*/ 6937169 w 7467600"/>
              <a:gd name="connsiteY276" fmla="*/ 4815941 h 6858000"/>
              <a:gd name="connsiteX277" fmla="*/ 6953922 w 7467600"/>
              <a:gd name="connsiteY277" fmla="*/ 4890068 h 6858000"/>
              <a:gd name="connsiteX278" fmla="*/ 6071359 w 7467600"/>
              <a:gd name="connsiteY278" fmla="*/ 4770770 h 6858000"/>
              <a:gd name="connsiteX279" fmla="*/ 6038839 w 7467600"/>
              <a:gd name="connsiteY279" fmla="*/ 4764474 h 6858000"/>
              <a:gd name="connsiteX280" fmla="*/ 6038706 w 7467600"/>
              <a:gd name="connsiteY280" fmla="*/ 4763847 h 6858000"/>
              <a:gd name="connsiteX281" fmla="*/ 6037784 w 7467600"/>
              <a:gd name="connsiteY281" fmla="*/ 4764270 h 6858000"/>
              <a:gd name="connsiteX282" fmla="*/ 6038839 w 7467600"/>
              <a:gd name="connsiteY282" fmla="*/ 4764474 h 6858000"/>
              <a:gd name="connsiteX283" fmla="*/ 6040338 w 7467600"/>
              <a:gd name="connsiteY283" fmla="*/ 4771418 h 6858000"/>
              <a:gd name="connsiteX284" fmla="*/ 6024488 w 7467600"/>
              <a:gd name="connsiteY284" fmla="*/ 4809903 h 6858000"/>
              <a:gd name="connsiteX285" fmla="*/ 5599771 w 7467600"/>
              <a:gd name="connsiteY285" fmla="*/ 5509652 h 6858000"/>
              <a:gd name="connsiteX286" fmla="*/ 5548843 w 7467600"/>
              <a:gd name="connsiteY286" fmla="*/ 5563845 h 6858000"/>
              <a:gd name="connsiteX287" fmla="*/ 5940952 w 7467600"/>
              <a:gd name="connsiteY287" fmla="*/ 6250028 h 6858000"/>
              <a:gd name="connsiteX288" fmla="*/ 6043441 w 7467600"/>
              <a:gd name="connsiteY288" fmla="*/ 6665847 h 6858000"/>
              <a:gd name="connsiteX289" fmla="*/ 6093432 w 7467600"/>
              <a:gd name="connsiteY289" fmla="*/ 6858000 h 6858000"/>
              <a:gd name="connsiteX290" fmla="*/ 6034344 w 7467600"/>
              <a:gd name="connsiteY290" fmla="*/ 6858000 h 6858000"/>
              <a:gd name="connsiteX291" fmla="*/ 6026679 w 7467600"/>
              <a:gd name="connsiteY291" fmla="*/ 6836959 h 6858000"/>
              <a:gd name="connsiteX292" fmla="*/ 5800441 w 7467600"/>
              <a:gd name="connsiteY292" fmla="*/ 6335286 h 6858000"/>
              <a:gd name="connsiteX293" fmla="*/ 5526562 w 7467600"/>
              <a:gd name="connsiteY293" fmla="*/ 5705388 h 6858000"/>
              <a:gd name="connsiteX294" fmla="*/ 5519640 w 7467600"/>
              <a:gd name="connsiteY294" fmla="*/ 5683774 h 6858000"/>
              <a:gd name="connsiteX295" fmla="*/ 5844559 w 7467600"/>
              <a:gd name="connsiteY295" fmla="*/ 6553349 h 6858000"/>
              <a:gd name="connsiteX296" fmla="*/ 5975994 w 7467600"/>
              <a:gd name="connsiteY296" fmla="*/ 6858000 h 6858000"/>
              <a:gd name="connsiteX297" fmla="*/ 5898547 w 7467600"/>
              <a:gd name="connsiteY297" fmla="*/ 6858000 h 6858000"/>
              <a:gd name="connsiteX298" fmla="*/ 5682041 w 7467600"/>
              <a:gd name="connsiteY298" fmla="*/ 6355860 h 6858000"/>
              <a:gd name="connsiteX299" fmla="*/ 5461758 w 7467600"/>
              <a:gd name="connsiteY299" fmla="*/ 5820220 h 6858000"/>
              <a:gd name="connsiteX300" fmla="*/ 5237282 w 7467600"/>
              <a:gd name="connsiteY300" fmla="*/ 6579086 h 6858000"/>
              <a:gd name="connsiteX301" fmla="*/ 5115009 w 7467600"/>
              <a:gd name="connsiteY301" fmla="*/ 6858000 h 6858000"/>
              <a:gd name="connsiteX302" fmla="*/ 5028074 w 7467600"/>
              <a:gd name="connsiteY302" fmla="*/ 6858000 h 6858000"/>
              <a:gd name="connsiteX303" fmla="*/ 5079508 w 7467600"/>
              <a:gd name="connsiteY303" fmla="*/ 6749074 h 6858000"/>
              <a:gd name="connsiteX304" fmla="*/ 5371846 w 7467600"/>
              <a:gd name="connsiteY304" fmla="*/ 5924413 h 6858000"/>
              <a:gd name="connsiteX305" fmla="*/ 5270512 w 7467600"/>
              <a:gd name="connsiteY305" fmla="*/ 6138975 h 6858000"/>
              <a:gd name="connsiteX306" fmla="*/ 5062409 w 7467600"/>
              <a:gd name="connsiteY306" fmla="*/ 6653544 h 6858000"/>
              <a:gd name="connsiteX307" fmla="*/ 5036628 w 7467600"/>
              <a:gd name="connsiteY307" fmla="*/ 6754247 h 6858000"/>
              <a:gd name="connsiteX308" fmla="*/ 5009112 w 7467600"/>
              <a:gd name="connsiteY308" fmla="*/ 6858000 h 6858000"/>
              <a:gd name="connsiteX309" fmla="*/ 4976679 w 7467600"/>
              <a:gd name="connsiteY309" fmla="*/ 6858000 h 6858000"/>
              <a:gd name="connsiteX310" fmla="*/ 5006537 w 7467600"/>
              <a:gd name="connsiteY310" fmla="*/ 6747068 h 6858000"/>
              <a:gd name="connsiteX311" fmla="*/ 5032723 w 7467600"/>
              <a:gd name="connsiteY311" fmla="*/ 6644957 h 6858000"/>
              <a:gd name="connsiteX312" fmla="*/ 5242949 w 7467600"/>
              <a:gd name="connsiteY312" fmla="*/ 6125175 h 6858000"/>
              <a:gd name="connsiteX313" fmla="*/ 5286321 w 7467600"/>
              <a:gd name="connsiteY313" fmla="*/ 6033555 h 6858000"/>
              <a:gd name="connsiteX314" fmla="*/ 5008210 w 7467600"/>
              <a:gd name="connsiteY314" fmla="*/ 6649194 h 6858000"/>
              <a:gd name="connsiteX315" fmla="*/ 4986321 w 7467600"/>
              <a:gd name="connsiteY315" fmla="*/ 6765687 h 6858000"/>
              <a:gd name="connsiteX316" fmla="*/ 4973474 w 7467600"/>
              <a:gd name="connsiteY316" fmla="*/ 6858000 h 6858000"/>
              <a:gd name="connsiteX317" fmla="*/ 4907178 w 7467600"/>
              <a:gd name="connsiteY317" fmla="*/ 6858000 h 6858000"/>
              <a:gd name="connsiteX318" fmla="*/ 4910810 w 7467600"/>
              <a:gd name="connsiteY318" fmla="*/ 6829660 h 6858000"/>
              <a:gd name="connsiteX319" fmla="*/ 4987461 w 7467600"/>
              <a:gd name="connsiteY319" fmla="*/ 6432994 h 6858000"/>
              <a:gd name="connsiteX320" fmla="*/ 5179262 w 7467600"/>
              <a:gd name="connsiteY320" fmla="*/ 6035044 h 6858000"/>
              <a:gd name="connsiteX321" fmla="*/ 4689678 w 7467600"/>
              <a:gd name="connsiteY321" fmla="*/ 6440241 h 6858000"/>
              <a:gd name="connsiteX322" fmla="*/ 4477543 w 7467600"/>
              <a:gd name="connsiteY322" fmla="*/ 6674836 h 6858000"/>
              <a:gd name="connsiteX323" fmla="*/ 4329957 w 7467600"/>
              <a:gd name="connsiteY323" fmla="*/ 6858000 h 6858000"/>
              <a:gd name="connsiteX324" fmla="*/ 4218595 w 7467600"/>
              <a:gd name="connsiteY324" fmla="*/ 6858000 h 6858000"/>
              <a:gd name="connsiteX325" fmla="*/ 4368888 w 7467600"/>
              <a:gd name="connsiteY325" fmla="*/ 6668412 h 6858000"/>
              <a:gd name="connsiteX326" fmla="*/ 4563091 w 7467600"/>
              <a:gd name="connsiteY326" fmla="*/ 6442508 h 6858000"/>
              <a:gd name="connsiteX327" fmla="*/ 5387324 w 7467600"/>
              <a:gd name="connsiteY327" fmla="*/ 5705830 h 6858000"/>
              <a:gd name="connsiteX328" fmla="*/ 5073620 w 7467600"/>
              <a:gd name="connsiteY328" fmla="*/ 5955437 h 6858000"/>
              <a:gd name="connsiteX329" fmla="*/ 4689789 w 7467600"/>
              <a:gd name="connsiteY329" fmla="*/ 6268382 h 6858000"/>
              <a:gd name="connsiteX330" fmla="*/ 4418722 w 7467600"/>
              <a:gd name="connsiteY330" fmla="*/ 6570886 h 6858000"/>
              <a:gd name="connsiteX331" fmla="*/ 4214944 w 7467600"/>
              <a:gd name="connsiteY331" fmla="*/ 6858000 h 6858000"/>
              <a:gd name="connsiteX332" fmla="*/ 4177898 w 7467600"/>
              <a:gd name="connsiteY332" fmla="*/ 6858000 h 6858000"/>
              <a:gd name="connsiteX333" fmla="*/ 4391597 w 7467600"/>
              <a:gd name="connsiteY333" fmla="*/ 6556370 h 6858000"/>
              <a:gd name="connsiteX334" fmla="*/ 4668889 w 7467600"/>
              <a:gd name="connsiteY334" fmla="*/ 6246399 h 6858000"/>
              <a:gd name="connsiteX335" fmla="*/ 5055427 w 7467600"/>
              <a:gd name="connsiteY335" fmla="*/ 5931476 h 6858000"/>
              <a:gd name="connsiteX336" fmla="*/ 5371814 w 7467600"/>
              <a:gd name="connsiteY336" fmla="*/ 5678975 h 6858000"/>
              <a:gd name="connsiteX337" fmla="*/ 4987918 w 7467600"/>
              <a:gd name="connsiteY337" fmla="*/ 5838701 h 6858000"/>
              <a:gd name="connsiteX338" fmla="*/ 4317146 w 7467600"/>
              <a:gd name="connsiteY338" fmla="*/ 6587716 h 6858000"/>
              <a:gd name="connsiteX339" fmla="*/ 4171627 w 7467600"/>
              <a:gd name="connsiteY339" fmla="*/ 6858000 h 6858000"/>
              <a:gd name="connsiteX340" fmla="*/ 4081585 w 7467600"/>
              <a:gd name="connsiteY340" fmla="*/ 6858000 h 6858000"/>
              <a:gd name="connsiteX341" fmla="*/ 4238603 w 7467600"/>
              <a:gd name="connsiteY341" fmla="*/ 6559341 h 6858000"/>
              <a:gd name="connsiteX342" fmla="*/ 4778333 w 7467600"/>
              <a:gd name="connsiteY342" fmla="*/ 5873626 h 6858000"/>
              <a:gd name="connsiteX343" fmla="*/ 5414185 w 7467600"/>
              <a:gd name="connsiteY343" fmla="*/ 5573882 h 6858000"/>
              <a:gd name="connsiteX344" fmla="*/ 5959648 w 7467600"/>
              <a:gd name="connsiteY344" fmla="*/ 4760797 h 6858000"/>
              <a:gd name="connsiteX345" fmla="*/ 5355019 w 7467600"/>
              <a:gd name="connsiteY345" fmla="*/ 4734672 h 6858000"/>
              <a:gd name="connsiteX346" fmla="*/ 5083565 w 7467600"/>
              <a:gd name="connsiteY346" fmla="*/ 5179121 h 6858000"/>
              <a:gd name="connsiteX347" fmla="*/ 4713577 w 7467600"/>
              <a:gd name="connsiteY347" fmla="*/ 5616803 h 6858000"/>
              <a:gd name="connsiteX348" fmla="*/ 3989559 w 7467600"/>
              <a:gd name="connsiteY348" fmla="*/ 6145945 h 6858000"/>
              <a:gd name="connsiteX349" fmla="*/ 3939824 w 7467600"/>
              <a:gd name="connsiteY349" fmla="*/ 6066900 h 6858000"/>
              <a:gd name="connsiteX350" fmla="*/ 4584537 w 7467600"/>
              <a:gd name="connsiteY350" fmla="*/ 5324826 h 6858000"/>
              <a:gd name="connsiteX351" fmla="*/ 5037105 w 7467600"/>
              <a:gd name="connsiteY351" fmla="*/ 5088765 h 6858000"/>
              <a:gd name="connsiteX352" fmla="*/ 5039930 w 7467600"/>
              <a:gd name="connsiteY352" fmla="*/ 5089585 h 6858000"/>
              <a:gd name="connsiteX353" fmla="*/ 5263764 w 7467600"/>
              <a:gd name="connsiteY353" fmla="*/ 4735525 h 6858000"/>
              <a:gd name="connsiteX354" fmla="*/ 4086300 w 7467600"/>
              <a:gd name="connsiteY354" fmla="*/ 4884599 h 6858000"/>
              <a:gd name="connsiteX355" fmla="*/ 4085485 w 7467600"/>
              <a:gd name="connsiteY355" fmla="*/ 4899070 h 6858000"/>
              <a:gd name="connsiteX356" fmla="*/ 3871915 w 7467600"/>
              <a:gd name="connsiteY356" fmla="*/ 5253645 h 6858000"/>
              <a:gd name="connsiteX357" fmla="*/ 3799374 w 7467600"/>
              <a:gd name="connsiteY357" fmla="*/ 5466127 h 6858000"/>
              <a:gd name="connsiteX358" fmla="*/ 3498850 w 7467600"/>
              <a:gd name="connsiteY358" fmla="*/ 6661888 h 6858000"/>
              <a:gd name="connsiteX359" fmla="*/ 3399216 w 7467600"/>
              <a:gd name="connsiteY359" fmla="*/ 6858000 h 6858000"/>
              <a:gd name="connsiteX360" fmla="*/ 3303688 w 7467600"/>
              <a:gd name="connsiteY360" fmla="*/ 6858000 h 6858000"/>
              <a:gd name="connsiteX361" fmla="*/ 3391774 w 7467600"/>
              <a:gd name="connsiteY361" fmla="*/ 6697181 h 6858000"/>
              <a:gd name="connsiteX362" fmla="*/ 3735540 w 7467600"/>
              <a:gd name="connsiteY362" fmla="*/ 5546923 h 6858000"/>
              <a:gd name="connsiteX363" fmla="*/ 3729438 w 7467600"/>
              <a:gd name="connsiteY363" fmla="*/ 5569058 h 6858000"/>
              <a:gd name="connsiteX364" fmla="*/ 3707782 w 7467600"/>
              <a:gd name="connsiteY364" fmla="*/ 5644908 h 6858000"/>
              <a:gd name="connsiteX365" fmla="*/ 3583827 w 7467600"/>
              <a:gd name="connsiteY365" fmla="*/ 6039215 h 6858000"/>
              <a:gd name="connsiteX366" fmla="*/ 3547861 w 7467600"/>
              <a:gd name="connsiteY366" fmla="*/ 6129609 h 6858000"/>
              <a:gd name="connsiteX367" fmla="*/ 3490905 w 7467600"/>
              <a:gd name="connsiteY367" fmla="*/ 6277660 h 6858000"/>
              <a:gd name="connsiteX368" fmla="*/ 3455859 w 7467600"/>
              <a:gd name="connsiteY368" fmla="*/ 6391301 h 6858000"/>
              <a:gd name="connsiteX369" fmla="*/ 3429112 w 7467600"/>
              <a:gd name="connsiteY369" fmla="*/ 6479469 h 6858000"/>
              <a:gd name="connsiteX370" fmla="*/ 3304862 w 7467600"/>
              <a:gd name="connsiteY370" fmla="*/ 6796476 h 6858000"/>
              <a:gd name="connsiteX371" fmla="*/ 3276071 w 7467600"/>
              <a:gd name="connsiteY371" fmla="*/ 6858000 h 6858000"/>
              <a:gd name="connsiteX372" fmla="*/ 3240805 w 7467600"/>
              <a:gd name="connsiteY372" fmla="*/ 6858000 h 6858000"/>
              <a:gd name="connsiteX373" fmla="*/ 3275917 w 7467600"/>
              <a:gd name="connsiteY373" fmla="*/ 6783192 h 6858000"/>
              <a:gd name="connsiteX374" fmla="*/ 3399358 w 7467600"/>
              <a:gd name="connsiteY374" fmla="*/ 6469011 h 6858000"/>
              <a:gd name="connsiteX375" fmla="*/ 3425650 w 7467600"/>
              <a:gd name="connsiteY375" fmla="*/ 6381333 h 6858000"/>
              <a:gd name="connsiteX376" fmla="*/ 3460661 w 7467600"/>
              <a:gd name="connsiteY376" fmla="*/ 6266763 h 6858000"/>
              <a:gd name="connsiteX377" fmla="*/ 3518021 w 7467600"/>
              <a:gd name="connsiteY377" fmla="*/ 6117298 h 6858000"/>
              <a:gd name="connsiteX378" fmla="*/ 3554035 w 7467600"/>
              <a:gd name="connsiteY378" fmla="*/ 6027832 h 6858000"/>
              <a:gd name="connsiteX379" fmla="*/ 3677174 w 7467600"/>
              <a:gd name="connsiteY379" fmla="*/ 5636351 h 6858000"/>
              <a:gd name="connsiteX380" fmla="*/ 3698819 w 7467600"/>
              <a:gd name="connsiteY380" fmla="*/ 5560503 h 6858000"/>
              <a:gd name="connsiteX381" fmla="*/ 3702094 w 7467600"/>
              <a:gd name="connsiteY381" fmla="*/ 5549194 h 6858000"/>
              <a:gd name="connsiteX382" fmla="*/ 3398355 w 7467600"/>
              <a:gd name="connsiteY382" fmla="*/ 6094603 h 6858000"/>
              <a:gd name="connsiteX383" fmla="*/ 3193941 w 7467600"/>
              <a:gd name="connsiteY383" fmla="*/ 6798775 h 6858000"/>
              <a:gd name="connsiteX384" fmla="*/ 3184140 w 7467600"/>
              <a:gd name="connsiteY384" fmla="*/ 6858000 h 6858000"/>
              <a:gd name="connsiteX385" fmla="*/ 3099978 w 7467600"/>
              <a:gd name="connsiteY385" fmla="*/ 6858000 h 6858000"/>
              <a:gd name="connsiteX386" fmla="*/ 3101556 w 7467600"/>
              <a:gd name="connsiteY386" fmla="*/ 6843337 h 6858000"/>
              <a:gd name="connsiteX387" fmla="*/ 3370162 w 7467600"/>
              <a:gd name="connsiteY387" fmla="*/ 5785550 h 6858000"/>
              <a:gd name="connsiteX388" fmla="*/ 3746477 w 7467600"/>
              <a:gd name="connsiteY388" fmla="*/ 5377889 h 6858000"/>
              <a:gd name="connsiteX389" fmla="*/ 3863399 w 7467600"/>
              <a:gd name="connsiteY389" fmla="*/ 5087257 h 6858000"/>
              <a:gd name="connsiteX390" fmla="*/ 3968712 w 7467600"/>
              <a:gd name="connsiteY390" fmla="*/ 4913989 h 6858000"/>
              <a:gd name="connsiteX391" fmla="*/ 2792390 w 7467600"/>
              <a:gd name="connsiteY391" fmla="*/ 5382974 h 6858000"/>
              <a:gd name="connsiteX392" fmla="*/ 2714982 w 7467600"/>
              <a:gd name="connsiteY392" fmla="*/ 5427051 h 6858000"/>
              <a:gd name="connsiteX393" fmla="*/ 2813361 w 7467600"/>
              <a:gd name="connsiteY393" fmla="*/ 6023912 h 6858000"/>
              <a:gd name="connsiteX394" fmla="*/ 2688430 w 7467600"/>
              <a:gd name="connsiteY394" fmla="*/ 6801564 h 6858000"/>
              <a:gd name="connsiteX395" fmla="*/ 2629626 w 7467600"/>
              <a:gd name="connsiteY395" fmla="*/ 6763394 h 6858000"/>
              <a:gd name="connsiteX396" fmla="*/ 2565328 w 7467600"/>
              <a:gd name="connsiteY396" fmla="*/ 5516399 h 6858000"/>
              <a:gd name="connsiteX397" fmla="*/ 1922999 w 7467600"/>
              <a:gd name="connsiteY397" fmla="*/ 5980343 h 6858000"/>
              <a:gd name="connsiteX398" fmla="*/ 1950261 w 7467600"/>
              <a:gd name="connsiteY398" fmla="*/ 6405858 h 6858000"/>
              <a:gd name="connsiteX399" fmla="*/ 2365554 w 7467600"/>
              <a:gd name="connsiteY399" fmla="*/ 6759107 h 6858000"/>
              <a:gd name="connsiteX400" fmla="*/ 2424142 w 7467600"/>
              <a:gd name="connsiteY400" fmla="*/ 6858000 h 6858000"/>
              <a:gd name="connsiteX401" fmla="*/ 2395994 w 7467600"/>
              <a:gd name="connsiteY401" fmla="*/ 6858000 h 6858000"/>
              <a:gd name="connsiteX402" fmla="*/ 2392863 w 7467600"/>
              <a:gd name="connsiteY402" fmla="*/ 6852964 h 6858000"/>
              <a:gd name="connsiteX403" fmla="*/ 2017589 w 7467600"/>
              <a:gd name="connsiteY403" fmla="*/ 6493982 h 6858000"/>
              <a:gd name="connsiteX404" fmla="*/ 2147336 w 7467600"/>
              <a:gd name="connsiteY404" fmla="*/ 6594052 h 6858000"/>
              <a:gd name="connsiteX405" fmla="*/ 2207047 w 7467600"/>
              <a:gd name="connsiteY405" fmla="*/ 6654540 h 6858000"/>
              <a:gd name="connsiteX406" fmla="*/ 2299106 w 7467600"/>
              <a:gd name="connsiteY406" fmla="*/ 6778931 h 6858000"/>
              <a:gd name="connsiteX407" fmla="*/ 2314430 w 7467600"/>
              <a:gd name="connsiteY407" fmla="*/ 6801144 h 6858000"/>
              <a:gd name="connsiteX408" fmla="*/ 2352406 w 7467600"/>
              <a:gd name="connsiteY408" fmla="*/ 6858000 h 6858000"/>
              <a:gd name="connsiteX409" fmla="*/ 2314492 w 7467600"/>
              <a:gd name="connsiteY409" fmla="*/ 6858000 h 6858000"/>
              <a:gd name="connsiteX410" fmla="*/ 2288095 w 7467600"/>
              <a:gd name="connsiteY410" fmla="*/ 6818030 h 6858000"/>
              <a:gd name="connsiteX411" fmla="*/ 2272768 w 7467600"/>
              <a:gd name="connsiteY411" fmla="*/ 6795822 h 6858000"/>
              <a:gd name="connsiteX412" fmla="*/ 2182715 w 7467600"/>
              <a:gd name="connsiteY412" fmla="*/ 6675071 h 6858000"/>
              <a:gd name="connsiteX413" fmla="*/ 2032061 w 7467600"/>
              <a:gd name="connsiteY413" fmla="*/ 6541380 h 6858000"/>
              <a:gd name="connsiteX414" fmla="*/ 2257220 w 7467600"/>
              <a:gd name="connsiteY414" fmla="*/ 6826257 h 6858000"/>
              <a:gd name="connsiteX415" fmla="*/ 2281324 w 7467600"/>
              <a:gd name="connsiteY415" fmla="*/ 6858000 h 6858000"/>
              <a:gd name="connsiteX416" fmla="*/ 2242860 w 7467600"/>
              <a:gd name="connsiteY416" fmla="*/ 6858000 h 6858000"/>
              <a:gd name="connsiteX417" fmla="*/ 2232818 w 7467600"/>
              <a:gd name="connsiteY417" fmla="*/ 6844926 h 6858000"/>
              <a:gd name="connsiteX418" fmla="*/ 1990172 w 7467600"/>
              <a:gd name="connsiteY418" fmla="*/ 6542121 h 6858000"/>
              <a:gd name="connsiteX419" fmla="*/ 2124090 w 7467600"/>
              <a:gd name="connsiteY419" fmla="*/ 6761017 h 6858000"/>
              <a:gd name="connsiteX420" fmla="*/ 2200380 w 7467600"/>
              <a:gd name="connsiteY420" fmla="*/ 6858000 h 6858000"/>
              <a:gd name="connsiteX421" fmla="*/ 2147507 w 7467600"/>
              <a:gd name="connsiteY421" fmla="*/ 6858000 h 6858000"/>
              <a:gd name="connsiteX422" fmla="*/ 2070668 w 7467600"/>
              <a:gd name="connsiteY422" fmla="*/ 6761520 h 6858000"/>
              <a:gd name="connsiteX423" fmla="*/ 1975142 w 7467600"/>
              <a:gd name="connsiteY423" fmla="*/ 6585570 h 6858000"/>
              <a:gd name="connsiteX424" fmla="*/ 2050035 w 7467600"/>
              <a:gd name="connsiteY424" fmla="*/ 6813345 h 6858000"/>
              <a:gd name="connsiteX425" fmla="*/ 2063025 w 7467600"/>
              <a:gd name="connsiteY425" fmla="*/ 6858000 h 6858000"/>
              <a:gd name="connsiteX426" fmla="*/ 2021675 w 7467600"/>
              <a:gd name="connsiteY426" fmla="*/ 6858000 h 6858000"/>
              <a:gd name="connsiteX427" fmla="*/ 2019308 w 7467600"/>
              <a:gd name="connsiteY427" fmla="*/ 6847118 h 6858000"/>
              <a:gd name="connsiteX428" fmla="*/ 1938835 w 7467600"/>
              <a:gd name="connsiteY428" fmla="*/ 6551160 h 6858000"/>
              <a:gd name="connsiteX429" fmla="*/ 1953230 w 7467600"/>
              <a:gd name="connsiteY429" fmla="*/ 6759699 h 6858000"/>
              <a:gd name="connsiteX430" fmla="*/ 1956763 w 7467600"/>
              <a:gd name="connsiteY430" fmla="*/ 6778191 h 6858000"/>
              <a:gd name="connsiteX431" fmla="*/ 1967925 w 7467600"/>
              <a:gd name="connsiteY431" fmla="*/ 6858000 h 6858000"/>
              <a:gd name="connsiteX432" fmla="*/ 1936622 w 7467600"/>
              <a:gd name="connsiteY432" fmla="*/ 6858000 h 6858000"/>
              <a:gd name="connsiteX433" fmla="*/ 1926261 w 7467600"/>
              <a:gd name="connsiteY433" fmla="*/ 6784064 h 6858000"/>
              <a:gd name="connsiteX434" fmla="*/ 1922724 w 7467600"/>
              <a:gd name="connsiteY434" fmla="*/ 6765577 h 6858000"/>
              <a:gd name="connsiteX435" fmla="*/ 1904650 w 7467600"/>
              <a:gd name="connsiteY435" fmla="*/ 6639616 h 6858000"/>
              <a:gd name="connsiteX436" fmla="*/ 1885273 w 7467600"/>
              <a:gd name="connsiteY436" fmla="*/ 6858000 h 6858000"/>
              <a:gd name="connsiteX437" fmla="*/ 1854363 w 7467600"/>
              <a:gd name="connsiteY437" fmla="*/ 6858000 h 6858000"/>
              <a:gd name="connsiteX438" fmla="*/ 1880391 w 7467600"/>
              <a:gd name="connsiteY438" fmla="*/ 6603796 h 6858000"/>
              <a:gd name="connsiteX439" fmla="*/ 1818273 w 7467600"/>
              <a:gd name="connsiteY439" fmla="*/ 6715729 h 6858000"/>
              <a:gd name="connsiteX440" fmla="*/ 1794691 w 7467600"/>
              <a:gd name="connsiteY440" fmla="*/ 6843239 h 6858000"/>
              <a:gd name="connsiteX441" fmla="*/ 1794914 w 7467600"/>
              <a:gd name="connsiteY441" fmla="*/ 6858000 h 6858000"/>
              <a:gd name="connsiteX442" fmla="*/ 1746128 w 7467600"/>
              <a:gd name="connsiteY442" fmla="*/ 6858000 h 6858000"/>
              <a:gd name="connsiteX443" fmla="*/ 1753934 w 7467600"/>
              <a:gd name="connsiteY443" fmla="*/ 6724796 h 6858000"/>
              <a:gd name="connsiteX444" fmla="*/ 1792053 w 7467600"/>
              <a:gd name="connsiteY444" fmla="*/ 6572396 h 6858000"/>
              <a:gd name="connsiteX445" fmla="*/ 1862248 w 7467600"/>
              <a:gd name="connsiteY445" fmla="*/ 6266397 h 6858000"/>
              <a:gd name="connsiteX446" fmla="*/ 1862250 w 7467600"/>
              <a:gd name="connsiteY446" fmla="*/ 6033531 h 6858000"/>
              <a:gd name="connsiteX447" fmla="*/ 1211999 w 7467600"/>
              <a:gd name="connsiteY447" fmla="*/ 6683610 h 6858000"/>
              <a:gd name="connsiteX448" fmla="*/ 1213266 w 7467600"/>
              <a:gd name="connsiteY448" fmla="*/ 6691947 h 6858000"/>
              <a:gd name="connsiteX449" fmla="*/ 1203370 w 7467600"/>
              <a:gd name="connsiteY449" fmla="*/ 6850676 h 6858000"/>
              <a:gd name="connsiteX450" fmla="*/ 1203671 w 7467600"/>
              <a:gd name="connsiteY450" fmla="*/ 6858000 h 6858000"/>
              <a:gd name="connsiteX451" fmla="*/ 1143180 w 7467600"/>
              <a:gd name="connsiteY451" fmla="*/ 6858000 h 6858000"/>
              <a:gd name="connsiteX452" fmla="*/ 1142176 w 7467600"/>
              <a:gd name="connsiteY452" fmla="*/ 6766045 h 6858000"/>
              <a:gd name="connsiteX453" fmla="*/ 1067484 w 7467600"/>
              <a:gd name="connsiteY453" fmla="*/ 6858000 h 6858000"/>
              <a:gd name="connsiteX454" fmla="*/ 953928 w 7467600"/>
              <a:gd name="connsiteY454" fmla="*/ 6858000 h 6858000"/>
              <a:gd name="connsiteX455" fmla="*/ 959715 w 7467600"/>
              <a:gd name="connsiteY455" fmla="*/ 6850185 h 6858000"/>
              <a:gd name="connsiteX456" fmla="*/ 1483788 w 7467600"/>
              <a:gd name="connsiteY456" fmla="*/ 6259174 h 6858000"/>
              <a:gd name="connsiteX457" fmla="*/ 1100671 w 7467600"/>
              <a:gd name="connsiteY457" fmla="*/ 6252137 h 6858000"/>
              <a:gd name="connsiteX458" fmla="*/ 1090144 w 7467600"/>
              <a:gd name="connsiteY458" fmla="*/ 6256748 h 6858000"/>
              <a:gd name="connsiteX459" fmla="*/ 1095872 w 7467600"/>
              <a:gd name="connsiteY459" fmla="*/ 6271892 h 6858000"/>
              <a:gd name="connsiteX460" fmla="*/ 262785 w 7467600"/>
              <a:gd name="connsiteY460" fmla="*/ 6845450 h 6858000"/>
              <a:gd name="connsiteX461" fmla="*/ 209968 w 7467600"/>
              <a:gd name="connsiteY461" fmla="*/ 6770713 h 6858000"/>
              <a:gd name="connsiteX462" fmla="*/ 873460 w 7467600"/>
              <a:gd name="connsiteY462" fmla="*/ 6253768 h 6858000"/>
              <a:gd name="connsiteX463" fmla="*/ 192686 w 7467600"/>
              <a:gd name="connsiteY463" fmla="*/ 5849257 h 6858000"/>
              <a:gd name="connsiteX464" fmla="*/ 4696 w 7467600"/>
              <a:gd name="connsiteY464" fmla="*/ 5697668 h 6858000"/>
              <a:gd name="connsiteX465" fmla="*/ 0 w 7467600"/>
              <a:gd name="connsiteY465" fmla="*/ 5689984 h 6858000"/>
              <a:gd name="connsiteX466" fmla="*/ 0 w 7467600"/>
              <a:gd name="connsiteY466" fmla="*/ 5513472 h 6858000"/>
              <a:gd name="connsiteX467" fmla="*/ 174101 w 7467600"/>
              <a:gd name="connsiteY467" fmla="*/ 5620277 h 6858000"/>
              <a:gd name="connsiteX468" fmla="*/ 891800 w 7467600"/>
              <a:gd name="connsiteY468" fmla="*/ 6036935 h 6858000"/>
              <a:gd name="connsiteX469" fmla="*/ 1072219 w 7467600"/>
              <a:gd name="connsiteY469" fmla="*/ 6169443 h 6858000"/>
              <a:gd name="connsiteX470" fmla="*/ 1074117 w 7467600"/>
              <a:gd name="connsiteY470" fmla="*/ 6170301 h 6858000"/>
              <a:gd name="connsiteX471" fmla="*/ 1083114 w 7467600"/>
              <a:gd name="connsiteY471" fmla="*/ 6174131 h 6858000"/>
              <a:gd name="connsiteX472" fmla="*/ 1543010 w 7467600"/>
              <a:gd name="connsiteY472" fmla="*/ 6191140 h 6858000"/>
              <a:gd name="connsiteX473" fmla="*/ 1551080 w 7467600"/>
              <a:gd name="connsiteY473" fmla="*/ 6195006 h 6858000"/>
              <a:gd name="connsiteX474" fmla="*/ 2345443 w 7467600"/>
              <a:gd name="connsiteY474" fmla="*/ 5549882 h 6858000"/>
              <a:gd name="connsiteX475" fmla="*/ 1721499 w 7467600"/>
              <a:gd name="connsiteY475" fmla="*/ 5599969 h 6858000"/>
              <a:gd name="connsiteX476" fmla="*/ 767716 w 7467600"/>
              <a:gd name="connsiteY476" fmla="*/ 5472768 h 6858000"/>
              <a:gd name="connsiteX477" fmla="*/ 722147 w 7467600"/>
              <a:gd name="connsiteY477" fmla="*/ 5393091 h 6858000"/>
              <a:gd name="connsiteX478" fmla="*/ 1485552 w 7467600"/>
              <a:gd name="connsiteY478" fmla="*/ 5313202 h 6858000"/>
              <a:gd name="connsiteX479" fmla="*/ 2143004 w 7467600"/>
              <a:gd name="connsiteY479" fmla="*/ 5402420 h 6858000"/>
              <a:gd name="connsiteX480" fmla="*/ 1933391 w 7467600"/>
              <a:gd name="connsiteY480" fmla="*/ 5156971 h 6858000"/>
              <a:gd name="connsiteX481" fmla="*/ 1827118 w 7467600"/>
              <a:gd name="connsiteY481" fmla="*/ 4968410 h 6858000"/>
              <a:gd name="connsiteX482" fmla="*/ 1837349 w 7467600"/>
              <a:gd name="connsiteY482" fmla="*/ 4956357 h 6858000"/>
              <a:gd name="connsiteX483" fmla="*/ 2162835 w 7467600"/>
              <a:gd name="connsiteY483" fmla="*/ 5187853 h 6858000"/>
              <a:gd name="connsiteX484" fmla="*/ 2257167 w 7467600"/>
              <a:gd name="connsiteY484" fmla="*/ 5462123 h 6858000"/>
              <a:gd name="connsiteX485" fmla="*/ 2261598 w 7467600"/>
              <a:gd name="connsiteY485" fmla="*/ 5467998 h 6858000"/>
              <a:gd name="connsiteX486" fmla="*/ 2437177 w 7467600"/>
              <a:gd name="connsiteY486" fmla="*/ 5479608 h 6858000"/>
              <a:gd name="connsiteX487" fmla="*/ 2445247 w 7467600"/>
              <a:gd name="connsiteY487" fmla="*/ 5483476 h 6858000"/>
              <a:gd name="connsiteX488" fmla="*/ 2743626 w 7467600"/>
              <a:gd name="connsiteY488" fmla="*/ 5304819 h 6858000"/>
              <a:gd name="connsiteX489" fmla="*/ 3048102 w 7467600"/>
              <a:gd name="connsiteY489" fmla="*/ 5150595 h 6858000"/>
              <a:gd name="connsiteX490" fmla="*/ 1799414 w 7467600"/>
              <a:gd name="connsiteY490" fmla="*/ 4694732 h 6858000"/>
              <a:gd name="connsiteX491" fmla="*/ 1771735 w 7467600"/>
              <a:gd name="connsiteY491" fmla="*/ 4619929 h 6858000"/>
              <a:gd name="connsiteX492" fmla="*/ 3104273 w 7467600"/>
              <a:gd name="connsiteY492" fmla="*/ 5076159 h 6858000"/>
              <a:gd name="connsiteX493" fmla="*/ 3113245 w 7467600"/>
              <a:gd name="connsiteY493" fmla="*/ 5090705 h 6858000"/>
              <a:gd name="connsiteX494" fmla="*/ 3126294 w 7467600"/>
              <a:gd name="connsiteY494" fmla="*/ 5114400 h 6858000"/>
              <a:gd name="connsiteX495" fmla="*/ 3937433 w 7467600"/>
              <a:gd name="connsiteY495" fmla="*/ 4830473 h 6858000"/>
              <a:gd name="connsiteX496" fmla="*/ 3590475 w 7467600"/>
              <a:gd name="connsiteY496" fmla="*/ 4597974 h 6858000"/>
              <a:gd name="connsiteX497" fmla="*/ 3100264 w 7467600"/>
              <a:gd name="connsiteY497" fmla="*/ 4579845 h 6858000"/>
              <a:gd name="connsiteX498" fmla="*/ 2183576 w 7467600"/>
              <a:gd name="connsiteY498" fmla="*/ 4227150 h 6858000"/>
              <a:gd name="connsiteX499" fmla="*/ 2151029 w 7467600"/>
              <a:gd name="connsiteY499" fmla="*/ 4146947 h 6858000"/>
              <a:gd name="connsiteX500" fmla="*/ 3563434 w 7467600"/>
              <a:gd name="connsiteY500" fmla="*/ 4469115 h 6858000"/>
              <a:gd name="connsiteX501" fmla="*/ 3177952 w 7467600"/>
              <a:gd name="connsiteY501" fmla="*/ 3657386 h 6858000"/>
              <a:gd name="connsiteX502" fmla="*/ 3189263 w 7467600"/>
              <a:gd name="connsiteY502" fmla="*/ 3625726 h 6858000"/>
              <a:gd name="connsiteX503" fmla="*/ 3560912 w 7467600"/>
              <a:gd name="connsiteY503" fmla="*/ 4079863 h 6858000"/>
              <a:gd name="connsiteX504" fmla="*/ 3626636 w 7467600"/>
              <a:gd name="connsiteY504" fmla="*/ 4512230 h 6858000"/>
              <a:gd name="connsiteX505" fmla="*/ 3653088 w 7467600"/>
              <a:gd name="connsiteY505" fmla="*/ 4521417 h 6858000"/>
              <a:gd name="connsiteX506" fmla="*/ 3988128 w 7467600"/>
              <a:gd name="connsiteY506" fmla="*/ 4817267 h 6858000"/>
              <a:gd name="connsiteX507" fmla="*/ 4830582 w 7467600"/>
              <a:gd name="connsiteY507" fmla="*/ 4676000 h 6858000"/>
              <a:gd name="connsiteX508" fmla="*/ 4830100 w 7467600"/>
              <a:gd name="connsiteY508" fmla="*/ 4675554 h 6858000"/>
              <a:gd name="connsiteX509" fmla="*/ 4036318 w 7467600"/>
              <a:gd name="connsiteY509" fmla="*/ 4147013 h 6858000"/>
              <a:gd name="connsiteX510" fmla="*/ 3432098 w 7467600"/>
              <a:gd name="connsiteY510" fmla="*/ 3537312 h 6858000"/>
              <a:gd name="connsiteX511" fmla="*/ 3446761 w 7467600"/>
              <a:gd name="connsiteY511" fmla="*/ 3461278 h 6858000"/>
              <a:gd name="connsiteX512" fmla="*/ 4419733 w 7467600"/>
              <a:gd name="connsiteY512" fmla="*/ 3963555 h 6858000"/>
              <a:gd name="connsiteX513" fmla="*/ 4781371 w 7467600"/>
              <a:gd name="connsiteY513" fmla="*/ 4458604 h 6858000"/>
              <a:gd name="connsiteX514" fmla="*/ 4780440 w 7467600"/>
              <a:gd name="connsiteY514" fmla="*/ 4470290 h 6858000"/>
              <a:gd name="connsiteX515" fmla="*/ 4898954 w 7467600"/>
              <a:gd name="connsiteY515" fmla="*/ 4662092 h 6858000"/>
              <a:gd name="connsiteX516" fmla="*/ 4900699 w 7467600"/>
              <a:gd name="connsiteY516" fmla="*/ 4670867 h 6858000"/>
              <a:gd name="connsiteX517" fmla="*/ 5714511 w 7467600"/>
              <a:gd name="connsiteY517" fmla="*/ 4663483 h 6858000"/>
              <a:gd name="connsiteX518" fmla="*/ 5464793 w 7467600"/>
              <a:gd name="connsiteY518" fmla="*/ 4393556 h 6858000"/>
              <a:gd name="connsiteX519" fmla="*/ 5461897 w 7467600"/>
              <a:gd name="connsiteY519" fmla="*/ 4390879 h 6858000"/>
              <a:gd name="connsiteX520" fmla="*/ 4294126 w 7467600"/>
              <a:gd name="connsiteY520" fmla="*/ 3303048 h 6858000"/>
              <a:gd name="connsiteX521" fmla="*/ 4305321 w 7467600"/>
              <a:gd name="connsiteY521" fmla="*/ 3256953 h 6858000"/>
              <a:gd name="connsiteX522" fmla="*/ 4949299 w 7467600"/>
              <a:gd name="connsiteY522" fmla="*/ 3766336 h 6858000"/>
              <a:gd name="connsiteX523" fmla="*/ 5291452 w 7467600"/>
              <a:gd name="connsiteY523" fmla="*/ 4076801 h 6858000"/>
              <a:gd name="connsiteX524" fmla="*/ 5434998 w 7467600"/>
              <a:gd name="connsiteY524" fmla="*/ 4254100 h 6858000"/>
              <a:gd name="connsiteX525" fmla="*/ 5351015 w 7467600"/>
              <a:gd name="connsiteY525" fmla="*/ 3760989 h 6858000"/>
              <a:gd name="connsiteX526" fmla="*/ 5413780 w 7467600"/>
              <a:gd name="connsiteY526" fmla="*/ 2966265 h 6858000"/>
              <a:gd name="connsiteX527" fmla="*/ 5425627 w 7467600"/>
              <a:gd name="connsiteY527" fmla="*/ 2954192 h 6858000"/>
              <a:gd name="connsiteX528" fmla="*/ 6604735 w 7467600"/>
              <a:gd name="connsiteY528" fmla="*/ 2041381 h 6858000"/>
              <a:gd name="connsiteX529" fmla="*/ 7204487 w 7467600"/>
              <a:gd name="connsiteY529" fmla="*/ 2742112 h 6858000"/>
              <a:gd name="connsiteX530" fmla="*/ 7131592 w 7467600"/>
              <a:gd name="connsiteY530" fmla="*/ 2672096 h 6858000"/>
              <a:gd name="connsiteX531" fmla="*/ 6996344 w 7467600"/>
              <a:gd name="connsiteY531" fmla="*/ 2518310 h 6858000"/>
              <a:gd name="connsiteX532" fmla="*/ 6735495 w 7467600"/>
              <a:gd name="connsiteY532" fmla="*/ 2196890 h 6858000"/>
              <a:gd name="connsiteX533" fmla="*/ 6721901 w 7467600"/>
              <a:gd name="connsiteY533" fmla="*/ 2179274 h 6858000"/>
              <a:gd name="connsiteX534" fmla="*/ 6604735 w 7467600"/>
              <a:gd name="connsiteY534" fmla="*/ 2041381 h 6858000"/>
              <a:gd name="connsiteX535" fmla="*/ 6591670 w 7467600"/>
              <a:gd name="connsiteY535" fmla="*/ 1988277 h 6858000"/>
              <a:gd name="connsiteX536" fmla="*/ 6747349 w 7467600"/>
              <a:gd name="connsiteY536" fmla="*/ 2160069 h 6858000"/>
              <a:gd name="connsiteX537" fmla="*/ 6760943 w 7467600"/>
              <a:gd name="connsiteY537" fmla="*/ 2177686 h 6858000"/>
              <a:gd name="connsiteX538" fmla="*/ 7021065 w 7467600"/>
              <a:gd name="connsiteY538" fmla="*/ 2498102 h 6858000"/>
              <a:gd name="connsiteX539" fmla="*/ 7155223 w 7467600"/>
              <a:gd name="connsiteY539" fmla="*/ 2650386 h 6858000"/>
              <a:gd name="connsiteX540" fmla="*/ 7203167 w 7467600"/>
              <a:gd name="connsiteY540" fmla="*/ 2697288 h 6858000"/>
              <a:gd name="connsiteX541" fmla="*/ 6937703 w 7467600"/>
              <a:gd name="connsiteY541" fmla="*/ 2321981 h 6858000"/>
              <a:gd name="connsiteX542" fmla="*/ 6591670 w 7467600"/>
              <a:gd name="connsiteY542" fmla="*/ 1988277 h 6858000"/>
              <a:gd name="connsiteX543" fmla="*/ 5798671 w 7467600"/>
              <a:gd name="connsiteY543" fmla="*/ 1981601 h 6858000"/>
              <a:gd name="connsiteX544" fmla="*/ 5754709 w 7467600"/>
              <a:gd name="connsiteY544" fmla="*/ 2071454 h 6858000"/>
              <a:gd name="connsiteX545" fmla="*/ 5763044 w 7467600"/>
              <a:gd name="connsiteY545" fmla="*/ 2842206 h 6858000"/>
              <a:gd name="connsiteX546" fmla="*/ 5764974 w 7467600"/>
              <a:gd name="connsiteY546" fmla="*/ 2799609 h 6858000"/>
              <a:gd name="connsiteX547" fmla="*/ 5767665 w 7467600"/>
              <a:gd name="connsiteY547" fmla="*/ 2666409 h 6858000"/>
              <a:gd name="connsiteX548" fmla="*/ 5763055 w 7467600"/>
              <a:gd name="connsiteY548" fmla="*/ 2579705 h 6858000"/>
              <a:gd name="connsiteX549" fmla="*/ 5758079 w 7467600"/>
              <a:gd name="connsiteY549" fmla="*/ 2492508 h 6858000"/>
              <a:gd name="connsiteX550" fmla="*/ 5779325 w 7467600"/>
              <a:gd name="connsiteY550" fmla="*/ 2197069 h 6858000"/>
              <a:gd name="connsiteX551" fmla="*/ 5798671 w 7467600"/>
              <a:gd name="connsiteY551" fmla="*/ 1981601 h 6858000"/>
              <a:gd name="connsiteX552" fmla="*/ 5829202 w 7467600"/>
              <a:gd name="connsiteY552" fmla="*/ 1971679 h 6858000"/>
              <a:gd name="connsiteX553" fmla="*/ 5809558 w 7467600"/>
              <a:gd name="connsiteY553" fmla="*/ 2198043 h 6858000"/>
              <a:gd name="connsiteX554" fmla="*/ 5788653 w 7467600"/>
              <a:gd name="connsiteY554" fmla="*/ 2489430 h 6858000"/>
              <a:gd name="connsiteX555" fmla="*/ 5793439 w 7467600"/>
              <a:gd name="connsiteY555" fmla="*/ 2575235 h 6858000"/>
              <a:gd name="connsiteX556" fmla="*/ 5796837 w 7467600"/>
              <a:gd name="connsiteY556" fmla="*/ 2637633 h 6858000"/>
              <a:gd name="connsiteX557" fmla="*/ 5818614 w 7467600"/>
              <a:gd name="connsiteY557" fmla="*/ 2473055 h 6858000"/>
              <a:gd name="connsiteX558" fmla="*/ 5829202 w 7467600"/>
              <a:gd name="connsiteY558" fmla="*/ 1971679 h 6858000"/>
              <a:gd name="connsiteX559" fmla="*/ 5911389 w 7467600"/>
              <a:gd name="connsiteY559" fmla="*/ 1898371 h 6858000"/>
              <a:gd name="connsiteX560" fmla="*/ 6237627 w 7467600"/>
              <a:gd name="connsiteY560" fmla="*/ 2231921 h 6858000"/>
              <a:gd name="connsiteX561" fmla="*/ 5911389 w 7467600"/>
              <a:gd name="connsiteY561" fmla="*/ 1898371 h 6858000"/>
              <a:gd name="connsiteX562" fmla="*/ 6944437 w 7467600"/>
              <a:gd name="connsiteY562" fmla="*/ 1575402 h 6858000"/>
              <a:gd name="connsiteX563" fmla="*/ 6304730 w 7467600"/>
              <a:gd name="connsiteY563" fmla="*/ 1766654 h 6858000"/>
              <a:gd name="connsiteX564" fmla="*/ 6944437 w 7467600"/>
              <a:gd name="connsiteY564" fmla="*/ 1575402 h 6858000"/>
              <a:gd name="connsiteX565" fmla="*/ 7019523 w 7467600"/>
              <a:gd name="connsiteY565" fmla="*/ 1519450 h 6858000"/>
              <a:gd name="connsiteX566" fmla="*/ 6298091 w 7467600"/>
              <a:gd name="connsiteY566" fmla="*/ 1737122 h 6858000"/>
              <a:gd name="connsiteX567" fmla="*/ 7019523 w 7467600"/>
              <a:gd name="connsiteY567" fmla="*/ 1519450 h 6858000"/>
              <a:gd name="connsiteX568" fmla="*/ 2399523 w 7467600"/>
              <a:gd name="connsiteY568" fmla="*/ 1428234 h 6858000"/>
              <a:gd name="connsiteX569" fmla="*/ 2224982 w 7467600"/>
              <a:gd name="connsiteY569" fmla="*/ 1826201 h 6858000"/>
              <a:gd name="connsiteX570" fmla="*/ 2096099 w 7467600"/>
              <a:gd name="connsiteY570" fmla="*/ 2345900 h 6858000"/>
              <a:gd name="connsiteX571" fmla="*/ 2283317 w 7467600"/>
              <a:gd name="connsiteY571" fmla="*/ 1796925 h 6858000"/>
              <a:gd name="connsiteX572" fmla="*/ 2399523 w 7467600"/>
              <a:gd name="connsiteY572" fmla="*/ 1428234 h 6858000"/>
              <a:gd name="connsiteX573" fmla="*/ 2448558 w 7467600"/>
              <a:gd name="connsiteY573" fmla="*/ 1373435 h 6858000"/>
              <a:gd name="connsiteX574" fmla="*/ 2312521 w 7467600"/>
              <a:gd name="connsiteY574" fmla="*/ 1806140 h 6858000"/>
              <a:gd name="connsiteX575" fmla="*/ 2127533 w 7467600"/>
              <a:gd name="connsiteY575" fmla="*/ 2348380 h 6858000"/>
              <a:gd name="connsiteX576" fmla="*/ 2358080 w 7467600"/>
              <a:gd name="connsiteY576" fmla="*/ 1866134 h 6858000"/>
              <a:gd name="connsiteX577" fmla="*/ 2407436 w 7467600"/>
              <a:gd name="connsiteY577" fmla="*/ 1651070 h 6858000"/>
              <a:gd name="connsiteX578" fmla="*/ 2448558 w 7467600"/>
              <a:gd name="connsiteY578" fmla="*/ 1373435 h 6858000"/>
              <a:gd name="connsiteX579" fmla="*/ 278707 w 7467600"/>
              <a:gd name="connsiteY579" fmla="*/ 1352270 h 6858000"/>
              <a:gd name="connsiteX580" fmla="*/ 321570 w 7467600"/>
              <a:gd name="connsiteY580" fmla="*/ 1861610 h 6858000"/>
              <a:gd name="connsiteX581" fmla="*/ 294281 w 7467600"/>
              <a:gd name="connsiteY581" fmla="*/ 1440658 h 6858000"/>
              <a:gd name="connsiteX582" fmla="*/ 278707 w 7467600"/>
              <a:gd name="connsiteY582" fmla="*/ 1352270 h 6858000"/>
              <a:gd name="connsiteX583" fmla="*/ 1423821 w 7467600"/>
              <a:gd name="connsiteY583" fmla="*/ 1351958 h 6858000"/>
              <a:gd name="connsiteX584" fmla="*/ 1638521 w 7467600"/>
              <a:gd name="connsiteY584" fmla="*/ 1908470 h 6858000"/>
              <a:gd name="connsiteX585" fmla="*/ 1754199 w 7467600"/>
              <a:gd name="connsiteY585" fmla="*/ 2149284 h 6858000"/>
              <a:gd name="connsiteX586" fmla="*/ 1908359 w 7467600"/>
              <a:gd name="connsiteY586" fmla="*/ 2364988 h 6858000"/>
              <a:gd name="connsiteX587" fmla="*/ 1647661 w 7467600"/>
              <a:gd name="connsiteY587" fmla="*/ 1825945 h 6858000"/>
              <a:gd name="connsiteX588" fmla="*/ 1423821 w 7467600"/>
              <a:gd name="connsiteY588" fmla="*/ 1351958 h 6858000"/>
              <a:gd name="connsiteX589" fmla="*/ 1431890 w 7467600"/>
              <a:gd name="connsiteY589" fmla="*/ 1306475 h 6858000"/>
              <a:gd name="connsiteX590" fmla="*/ 1507597 w 7467600"/>
              <a:gd name="connsiteY590" fmla="*/ 1446132 h 6858000"/>
              <a:gd name="connsiteX591" fmla="*/ 1674586 w 7467600"/>
              <a:gd name="connsiteY591" fmla="*/ 1813832 h 6858000"/>
              <a:gd name="connsiteX592" fmla="*/ 1815950 w 7467600"/>
              <a:gd name="connsiteY592" fmla="*/ 2128564 h 6858000"/>
              <a:gd name="connsiteX593" fmla="*/ 1984242 w 7467600"/>
              <a:gd name="connsiteY593" fmla="*/ 2430829 h 6858000"/>
              <a:gd name="connsiteX594" fmla="*/ 2014023 w 7467600"/>
              <a:gd name="connsiteY594" fmla="*/ 2450995 h 6858000"/>
              <a:gd name="connsiteX595" fmla="*/ 1747337 w 7467600"/>
              <a:gd name="connsiteY595" fmla="*/ 1855264 h 6858000"/>
              <a:gd name="connsiteX596" fmla="*/ 1533749 w 7467600"/>
              <a:gd name="connsiteY596" fmla="*/ 1478656 h 6858000"/>
              <a:gd name="connsiteX597" fmla="*/ 1431890 w 7467600"/>
              <a:gd name="connsiteY597" fmla="*/ 1306475 h 6858000"/>
              <a:gd name="connsiteX598" fmla="*/ 5052692 w 7467600"/>
              <a:gd name="connsiteY598" fmla="*/ 1292994 h 6858000"/>
              <a:gd name="connsiteX599" fmla="*/ 5200661 w 7467600"/>
              <a:gd name="connsiteY599" fmla="*/ 1635186 h 6858000"/>
              <a:gd name="connsiteX600" fmla="*/ 5297138 w 7467600"/>
              <a:gd name="connsiteY600" fmla="*/ 1906351 h 6858000"/>
              <a:gd name="connsiteX601" fmla="*/ 5052692 w 7467600"/>
              <a:gd name="connsiteY601" fmla="*/ 1292994 h 6858000"/>
              <a:gd name="connsiteX602" fmla="*/ 5009948 w 7467600"/>
              <a:gd name="connsiteY602" fmla="*/ 1273619 h 6858000"/>
              <a:gd name="connsiteX603" fmla="*/ 5121777 w 7467600"/>
              <a:gd name="connsiteY603" fmla="*/ 1654213 h 6858000"/>
              <a:gd name="connsiteX604" fmla="*/ 5293545 w 7467600"/>
              <a:gd name="connsiteY604" fmla="*/ 2072247 h 6858000"/>
              <a:gd name="connsiteX605" fmla="*/ 5294042 w 7467600"/>
              <a:gd name="connsiteY605" fmla="*/ 2065019 h 6858000"/>
              <a:gd name="connsiteX606" fmla="*/ 5171936 w 7467600"/>
              <a:gd name="connsiteY606" fmla="*/ 1647613 h 6858000"/>
              <a:gd name="connsiteX607" fmla="*/ 5009948 w 7467600"/>
              <a:gd name="connsiteY607" fmla="*/ 1273619 h 6858000"/>
              <a:gd name="connsiteX608" fmla="*/ 655236 w 7467600"/>
              <a:gd name="connsiteY608" fmla="*/ 1268632 h 6858000"/>
              <a:gd name="connsiteX609" fmla="*/ 839521 w 7467600"/>
              <a:gd name="connsiteY609" fmla="*/ 1685315 h 6858000"/>
              <a:gd name="connsiteX610" fmla="*/ 1109416 w 7467600"/>
              <a:gd name="connsiteY610" fmla="*/ 2061663 h 6858000"/>
              <a:gd name="connsiteX611" fmla="*/ 1298300 w 7467600"/>
              <a:gd name="connsiteY611" fmla="*/ 2247742 h 6858000"/>
              <a:gd name="connsiteX612" fmla="*/ 1125871 w 7467600"/>
              <a:gd name="connsiteY612" fmla="*/ 1989513 h 6858000"/>
              <a:gd name="connsiteX613" fmla="*/ 981574 w 7467600"/>
              <a:gd name="connsiteY613" fmla="*/ 1783157 h 6858000"/>
              <a:gd name="connsiteX614" fmla="*/ 922198 w 7467600"/>
              <a:gd name="connsiteY614" fmla="*/ 1677437 h 6858000"/>
              <a:gd name="connsiteX615" fmla="*/ 869293 w 7467600"/>
              <a:gd name="connsiteY615" fmla="*/ 1583214 h 6858000"/>
              <a:gd name="connsiteX616" fmla="*/ 751431 w 7467600"/>
              <a:gd name="connsiteY616" fmla="*/ 1405731 h 6858000"/>
              <a:gd name="connsiteX617" fmla="*/ 655236 w 7467600"/>
              <a:gd name="connsiteY617" fmla="*/ 1268632 h 6858000"/>
              <a:gd name="connsiteX618" fmla="*/ 6516292 w 7467600"/>
              <a:gd name="connsiteY618" fmla="*/ 1263064 h 6858000"/>
              <a:gd name="connsiteX619" fmla="*/ 5736320 w 7467600"/>
              <a:gd name="connsiteY619" fmla="*/ 1501803 h 6858000"/>
              <a:gd name="connsiteX620" fmla="*/ 6516292 w 7467600"/>
              <a:gd name="connsiteY620" fmla="*/ 1263064 h 6858000"/>
              <a:gd name="connsiteX621" fmla="*/ 291466 w 7467600"/>
              <a:gd name="connsiteY621" fmla="*/ 1250369 h 6858000"/>
              <a:gd name="connsiteX622" fmla="*/ 323180 w 7467600"/>
              <a:gd name="connsiteY622" fmla="*/ 1435283 h 6858000"/>
              <a:gd name="connsiteX623" fmla="*/ 349381 w 7467600"/>
              <a:gd name="connsiteY623" fmla="*/ 1875041 h 6858000"/>
              <a:gd name="connsiteX624" fmla="*/ 374363 w 7467600"/>
              <a:gd name="connsiteY624" fmla="*/ 1506494 h 6858000"/>
              <a:gd name="connsiteX625" fmla="*/ 302168 w 7467600"/>
              <a:gd name="connsiteY625" fmla="*/ 1274495 h 6858000"/>
              <a:gd name="connsiteX626" fmla="*/ 291466 w 7467600"/>
              <a:gd name="connsiteY626" fmla="*/ 1250369 h 6858000"/>
              <a:gd name="connsiteX627" fmla="*/ 678222 w 7467600"/>
              <a:gd name="connsiteY627" fmla="*/ 1248670 h 6858000"/>
              <a:gd name="connsiteX628" fmla="*/ 775536 w 7467600"/>
              <a:gd name="connsiteY628" fmla="*/ 1388015 h 6858000"/>
              <a:gd name="connsiteX629" fmla="*/ 894529 w 7467600"/>
              <a:gd name="connsiteY629" fmla="*/ 1567739 h 6858000"/>
              <a:gd name="connsiteX630" fmla="*/ 948000 w 7467600"/>
              <a:gd name="connsiteY630" fmla="*/ 1663088 h 6858000"/>
              <a:gd name="connsiteX631" fmla="*/ 1006812 w 7467600"/>
              <a:gd name="connsiteY631" fmla="*/ 1767683 h 6858000"/>
              <a:gd name="connsiteX632" fmla="*/ 1149133 w 7467600"/>
              <a:gd name="connsiteY632" fmla="*/ 1971513 h 6858000"/>
              <a:gd name="connsiteX633" fmla="*/ 1333952 w 7467600"/>
              <a:gd name="connsiteY633" fmla="*/ 2251620 h 6858000"/>
              <a:gd name="connsiteX634" fmla="*/ 1337329 w 7467600"/>
              <a:gd name="connsiteY634" fmla="*/ 2258350 h 6858000"/>
              <a:gd name="connsiteX635" fmla="*/ 1014726 w 7467600"/>
              <a:gd name="connsiteY635" fmla="*/ 1615556 h 6858000"/>
              <a:gd name="connsiteX636" fmla="*/ 678222 w 7467600"/>
              <a:gd name="connsiteY636" fmla="*/ 1248670 h 6858000"/>
              <a:gd name="connsiteX637" fmla="*/ 6691602 w 7467600"/>
              <a:gd name="connsiteY637" fmla="*/ 1140573 h 6858000"/>
              <a:gd name="connsiteX638" fmla="*/ 6571100 w 7467600"/>
              <a:gd name="connsiteY638" fmla="*/ 1183662 h 6858000"/>
              <a:gd name="connsiteX639" fmla="*/ 6241687 w 7467600"/>
              <a:gd name="connsiteY639" fmla="*/ 1257600 h 6858000"/>
              <a:gd name="connsiteX640" fmla="*/ 5693009 w 7467600"/>
              <a:gd name="connsiteY640" fmla="*/ 1478256 h 6858000"/>
              <a:gd name="connsiteX641" fmla="*/ 6548420 w 7467600"/>
              <a:gd name="connsiteY641" fmla="*/ 1214599 h 6858000"/>
              <a:gd name="connsiteX642" fmla="*/ 6605473 w 7467600"/>
              <a:gd name="connsiteY642" fmla="*/ 1184686 h 6858000"/>
              <a:gd name="connsiteX643" fmla="*/ 6691602 w 7467600"/>
              <a:gd name="connsiteY643" fmla="*/ 1140573 h 6858000"/>
              <a:gd name="connsiteX644" fmla="*/ 4002475 w 7467600"/>
              <a:gd name="connsiteY644" fmla="*/ 1037802 h 6858000"/>
              <a:gd name="connsiteX645" fmla="*/ 4000324 w 7467600"/>
              <a:gd name="connsiteY645" fmla="*/ 1039362 h 6858000"/>
              <a:gd name="connsiteX646" fmla="*/ 4002862 w 7467600"/>
              <a:gd name="connsiteY646" fmla="*/ 1042866 h 6858000"/>
              <a:gd name="connsiteX647" fmla="*/ 4002475 w 7467600"/>
              <a:gd name="connsiteY647" fmla="*/ 1037802 h 6858000"/>
              <a:gd name="connsiteX648" fmla="*/ 506322 w 7467600"/>
              <a:gd name="connsiteY648" fmla="*/ 1020997 h 6858000"/>
              <a:gd name="connsiteX649" fmla="*/ 533068 w 7467600"/>
              <a:gd name="connsiteY649" fmla="*/ 1029409 h 6858000"/>
              <a:gd name="connsiteX650" fmla="*/ 1232525 w 7467600"/>
              <a:gd name="connsiteY650" fmla="*/ 1804675 h 6858000"/>
              <a:gd name="connsiteX651" fmla="*/ 1388858 w 7467600"/>
              <a:gd name="connsiteY651" fmla="*/ 2368011 h 6858000"/>
              <a:gd name="connsiteX652" fmla="*/ 1384098 w 7467600"/>
              <a:gd name="connsiteY652" fmla="*/ 2378125 h 6858000"/>
              <a:gd name="connsiteX653" fmla="*/ 1425393 w 7467600"/>
              <a:gd name="connsiteY653" fmla="*/ 2589124 h 6858000"/>
              <a:gd name="connsiteX654" fmla="*/ 1424001 w 7467600"/>
              <a:gd name="connsiteY654" fmla="*/ 2597541 h 6858000"/>
              <a:gd name="connsiteX655" fmla="*/ 2152729 w 7467600"/>
              <a:gd name="connsiteY655" fmla="*/ 2864487 h 6858000"/>
              <a:gd name="connsiteX656" fmla="*/ 2020609 w 7467600"/>
              <a:gd name="connsiteY656" fmla="*/ 2539671 h 6858000"/>
              <a:gd name="connsiteX657" fmla="*/ 2018920 w 7467600"/>
              <a:gd name="connsiteY657" fmla="*/ 2536309 h 6858000"/>
              <a:gd name="connsiteX658" fmla="*/ 1342441 w 7467600"/>
              <a:gd name="connsiteY658" fmla="*/ 1173017 h 6858000"/>
              <a:gd name="connsiteX659" fmla="*/ 1367925 w 7467600"/>
              <a:gd name="connsiteY659" fmla="*/ 1135648 h 6858000"/>
              <a:gd name="connsiteX660" fmla="*/ 1771401 w 7467600"/>
              <a:gd name="connsiteY660" fmla="*/ 1806673 h 6858000"/>
              <a:gd name="connsiteX661" fmla="*/ 1972385 w 7467600"/>
              <a:gd name="connsiteY661" fmla="*/ 2198735 h 6858000"/>
              <a:gd name="connsiteX662" fmla="*/ 2040892 w 7467600"/>
              <a:gd name="connsiteY662" fmla="*/ 2405205 h 6858000"/>
              <a:gd name="connsiteX663" fmla="*/ 2131689 w 7467600"/>
              <a:gd name="connsiteY663" fmla="*/ 1936926 h 6858000"/>
              <a:gd name="connsiteX664" fmla="*/ 2454820 w 7467600"/>
              <a:gd name="connsiteY664" fmla="*/ 1248808 h 6858000"/>
              <a:gd name="connsiteX665" fmla="*/ 2492512 w 7467600"/>
              <a:gd name="connsiteY665" fmla="*/ 1302920 h 6858000"/>
              <a:gd name="connsiteX666" fmla="*/ 2081216 w 7467600"/>
              <a:gd name="connsiteY666" fmla="*/ 2527513 h 6858000"/>
              <a:gd name="connsiteX667" fmla="*/ 2081211 w 7467600"/>
              <a:gd name="connsiteY667" fmla="*/ 2528916 h 6858000"/>
              <a:gd name="connsiteX668" fmla="*/ 2199067 w 7467600"/>
              <a:gd name="connsiteY668" fmla="*/ 2884061 h 6858000"/>
              <a:gd name="connsiteX669" fmla="*/ 3192586 w 7467600"/>
              <a:gd name="connsiteY669" fmla="*/ 3411496 h 6858000"/>
              <a:gd name="connsiteX670" fmla="*/ 3182620 w 7467600"/>
              <a:gd name="connsiteY670" fmla="*/ 3483279 h 6858000"/>
              <a:gd name="connsiteX671" fmla="*/ 2435119 w 7467600"/>
              <a:gd name="connsiteY671" fmla="*/ 3080173 h 6858000"/>
              <a:gd name="connsiteX672" fmla="*/ 2410152 w 7467600"/>
              <a:gd name="connsiteY672" fmla="*/ 3063751 h 6858000"/>
              <a:gd name="connsiteX673" fmla="*/ 2408099 w 7467600"/>
              <a:gd name="connsiteY673" fmla="*/ 3064403 h 6858000"/>
              <a:gd name="connsiteX674" fmla="*/ 2407218 w 7467600"/>
              <a:gd name="connsiteY674" fmla="*/ 3070324 h 6858000"/>
              <a:gd name="connsiteX675" fmla="*/ 2380138 w 7467600"/>
              <a:gd name="connsiteY675" fmla="*/ 3099341 h 6858000"/>
              <a:gd name="connsiteX676" fmla="*/ 1765923 w 7467600"/>
              <a:gd name="connsiteY676" fmla="*/ 3581043 h 6858000"/>
              <a:gd name="connsiteX677" fmla="*/ 1702258 w 7467600"/>
              <a:gd name="connsiteY677" fmla="*/ 3612286 h 6858000"/>
              <a:gd name="connsiteX678" fmla="*/ 1538370 w 7467600"/>
              <a:gd name="connsiteY678" fmla="*/ 3811804 h 6858000"/>
              <a:gd name="connsiteX679" fmla="*/ 542867 w 7467600"/>
              <a:gd name="connsiteY679" fmla="*/ 4944092 h 6858000"/>
              <a:gd name="connsiteX680" fmla="*/ 515800 w 7467600"/>
              <a:gd name="connsiteY680" fmla="*/ 4862180 h 6858000"/>
              <a:gd name="connsiteX681" fmla="*/ 909145 w 7467600"/>
              <a:gd name="connsiteY681" fmla="*/ 4199225 h 6858000"/>
              <a:gd name="connsiteX682" fmla="*/ 1214067 w 7467600"/>
              <a:gd name="connsiteY682" fmla="*/ 3908561 h 6858000"/>
              <a:gd name="connsiteX683" fmla="*/ 640967 w 7467600"/>
              <a:gd name="connsiteY683" fmla="*/ 4105601 h 6858000"/>
              <a:gd name="connsiteX684" fmla="*/ 112563 w 7467600"/>
              <a:gd name="connsiteY684" fmla="*/ 4396952 h 6858000"/>
              <a:gd name="connsiteX685" fmla="*/ 0 w 7467600"/>
              <a:gd name="connsiteY685" fmla="*/ 4466006 h 6858000"/>
              <a:gd name="connsiteX686" fmla="*/ 0 w 7467600"/>
              <a:gd name="connsiteY686" fmla="*/ 4233763 h 6858000"/>
              <a:gd name="connsiteX687" fmla="*/ 36881 w 7467600"/>
              <a:gd name="connsiteY687" fmla="*/ 4200118 h 6858000"/>
              <a:gd name="connsiteX688" fmla="*/ 910534 w 7467600"/>
              <a:gd name="connsiteY688" fmla="*/ 3629753 h 6858000"/>
              <a:gd name="connsiteX689" fmla="*/ 1578717 w 7467600"/>
              <a:gd name="connsiteY689" fmla="*/ 3575982 h 6858000"/>
              <a:gd name="connsiteX690" fmla="*/ 2338780 w 7467600"/>
              <a:gd name="connsiteY690" fmla="*/ 3033725 h 6858000"/>
              <a:gd name="connsiteX691" fmla="*/ 1807991 w 7467600"/>
              <a:gd name="connsiteY691" fmla="*/ 2807184 h 6858000"/>
              <a:gd name="connsiteX692" fmla="*/ 1416358 w 7467600"/>
              <a:gd name="connsiteY692" fmla="*/ 3112571 h 6858000"/>
              <a:gd name="connsiteX693" fmla="*/ 939066 w 7467600"/>
              <a:gd name="connsiteY693" fmla="*/ 3378798 h 6858000"/>
              <a:gd name="connsiteX694" fmla="*/ 115099 w 7467600"/>
              <a:gd name="connsiteY694" fmla="*/ 3607650 h 6858000"/>
              <a:gd name="connsiteX695" fmla="*/ 97284 w 7467600"/>
              <a:gd name="connsiteY695" fmla="*/ 3520393 h 6858000"/>
              <a:gd name="connsiteX696" fmla="*/ 922050 w 7467600"/>
              <a:gd name="connsiteY696" fmla="*/ 3074867 h 6858000"/>
              <a:gd name="connsiteX697" fmla="*/ 1405265 w 7467600"/>
              <a:gd name="connsiteY697" fmla="*/ 3016319 h 6858000"/>
              <a:gd name="connsiteX698" fmla="*/ 1407512 w 7467600"/>
              <a:gd name="connsiteY698" fmla="*/ 3018001 h 6858000"/>
              <a:gd name="connsiteX699" fmla="*/ 1726266 w 7467600"/>
              <a:gd name="connsiteY699" fmla="*/ 2777274 h 6858000"/>
              <a:gd name="connsiteX700" fmla="*/ 625390 w 7467600"/>
              <a:gd name="connsiteY700" fmla="*/ 2514541 h 6858000"/>
              <a:gd name="connsiteX701" fmla="*/ 619799 w 7467600"/>
              <a:gd name="connsiteY701" fmla="*/ 2527180 h 6858000"/>
              <a:gd name="connsiteX702" fmla="*/ 310030 w 7467600"/>
              <a:gd name="connsiteY702" fmla="*/ 2771818 h 6858000"/>
              <a:gd name="connsiteX703" fmla="*/ 173877 w 7467600"/>
              <a:gd name="connsiteY703" fmla="*/ 2937056 h 6858000"/>
              <a:gd name="connsiteX704" fmla="*/ 77889 w 7467600"/>
              <a:gd name="connsiteY704" fmla="*/ 3138440 h 6858000"/>
              <a:gd name="connsiteX705" fmla="*/ 0 w 7467600"/>
              <a:gd name="connsiteY705" fmla="*/ 3271395 h 6858000"/>
              <a:gd name="connsiteX706" fmla="*/ 0 w 7467600"/>
              <a:gd name="connsiteY706" fmla="*/ 3153002 h 6858000"/>
              <a:gd name="connsiteX707" fmla="*/ 2386 w 7467600"/>
              <a:gd name="connsiteY707" fmla="*/ 3149203 h 6858000"/>
              <a:gd name="connsiteX708" fmla="*/ 89753 w 7467600"/>
              <a:gd name="connsiteY708" fmla="*/ 2987702 h 6858000"/>
              <a:gd name="connsiteX709" fmla="*/ 76869 w 7467600"/>
              <a:gd name="connsiteY709" fmla="*/ 3005404 h 6858000"/>
              <a:gd name="connsiteX710" fmla="*/ 32049 w 7467600"/>
              <a:gd name="connsiteY710" fmla="*/ 3065814 h 6858000"/>
              <a:gd name="connsiteX711" fmla="*/ 0 w 7467600"/>
              <a:gd name="connsiteY711" fmla="*/ 3108744 h 6858000"/>
              <a:gd name="connsiteX712" fmla="*/ 0 w 7467600"/>
              <a:gd name="connsiteY712" fmla="*/ 3058059 h 6858000"/>
              <a:gd name="connsiteX713" fmla="*/ 7610 w 7467600"/>
              <a:gd name="connsiteY713" fmla="*/ 3047889 h 6858000"/>
              <a:gd name="connsiteX714" fmla="*/ 52419 w 7467600"/>
              <a:gd name="connsiteY714" fmla="*/ 2987479 h 6858000"/>
              <a:gd name="connsiteX715" fmla="*/ 59142 w 7467600"/>
              <a:gd name="connsiteY715" fmla="*/ 2978488 h 6858000"/>
              <a:gd name="connsiteX716" fmla="*/ 0 w 7467600"/>
              <a:gd name="connsiteY716" fmla="*/ 3015334 h 6858000"/>
              <a:gd name="connsiteX717" fmla="*/ 0 w 7467600"/>
              <a:gd name="connsiteY717" fmla="*/ 2914286 h 6858000"/>
              <a:gd name="connsiteX718" fmla="*/ 36383 w 7467600"/>
              <a:gd name="connsiteY718" fmla="*/ 2901128 h 6858000"/>
              <a:gd name="connsiteX719" fmla="*/ 156329 w 7467600"/>
              <a:gd name="connsiteY719" fmla="*/ 2840533 h 6858000"/>
              <a:gd name="connsiteX720" fmla="*/ 358355 w 7467600"/>
              <a:gd name="connsiteY720" fmla="*/ 2620471 h 6858000"/>
              <a:gd name="connsiteX721" fmla="*/ 510577 w 7467600"/>
              <a:gd name="connsiteY721" fmla="*/ 2501244 h 6858000"/>
              <a:gd name="connsiteX722" fmla="*/ 211967 w 7467600"/>
              <a:gd name="connsiteY722" fmla="*/ 2479171 h 6858000"/>
              <a:gd name="connsiteX723" fmla="*/ 0 w 7467600"/>
              <a:gd name="connsiteY723" fmla="*/ 2476398 h 6858000"/>
              <a:gd name="connsiteX724" fmla="*/ 0 w 7467600"/>
              <a:gd name="connsiteY724" fmla="*/ 2389189 h 6858000"/>
              <a:gd name="connsiteX725" fmla="*/ 103062 w 7467600"/>
              <a:gd name="connsiteY725" fmla="*/ 2389518 h 6858000"/>
              <a:gd name="connsiteX726" fmla="*/ 510734 w 7467600"/>
              <a:gd name="connsiteY726" fmla="*/ 2416201 h 6858000"/>
              <a:gd name="connsiteX727" fmla="*/ 279257 w 7467600"/>
              <a:gd name="connsiteY727" fmla="*/ 2092102 h 6858000"/>
              <a:gd name="connsiteX728" fmla="*/ 65265 w 7467600"/>
              <a:gd name="connsiteY728" fmla="*/ 2006049 h 6858000"/>
              <a:gd name="connsiteX729" fmla="*/ 0 w 7467600"/>
              <a:gd name="connsiteY729" fmla="*/ 1982532 h 6858000"/>
              <a:gd name="connsiteX730" fmla="*/ 0 w 7467600"/>
              <a:gd name="connsiteY730" fmla="*/ 1912789 h 6858000"/>
              <a:gd name="connsiteX731" fmla="*/ 97460 w 7467600"/>
              <a:gd name="connsiteY731" fmla="*/ 1953725 h 6858000"/>
              <a:gd name="connsiteX732" fmla="*/ 221272 w 7467600"/>
              <a:gd name="connsiteY732" fmla="*/ 1980766 h 6858000"/>
              <a:gd name="connsiteX733" fmla="*/ 116765 w 7467600"/>
              <a:gd name="connsiteY733" fmla="*/ 1911033 h 6858000"/>
              <a:gd name="connsiteX734" fmla="*/ 16405 w 7467600"/>
              <a:gd name="connsiteY734" fmla="*/ 1803412 h 6858000"/>
              <a:gd name="connsiteX735" fmla="*/ 0 w 7467600"/>
              <a:gd name="connsiteY735" fmla="*/ 1784777 h 6858000"/>
              <a:gd name="connsiteX736" fmla="*/ 0 w 7467600"/>
              <a:gd name="connsiteY736" fmla="*/ 1740082 h 6858000"/>
              <a:gd name="connsiteX737" fmla="*/ 39394 w 7467600"/>
              <a:gd name="connsiteY737" fmla="*/ 1784856 h 6858000"/>
              <a:gd name="connsiteX738" fmla="*/ 135813 w 7467600"/>
              <a:gd name="connsiteY738" fmla="*/ 1888838 h 6858000"/>
              <a:gd name="connsiteX739" fmla="*/ 242575 w 7467600"/>
              <a:gd name="connsiteY739" fmla="*/ 1958841 h 6858000"/>
              <a:gd name="connsiteX740" fmla="*/ 82197 w 7467600"/>
              <a:gd name="connsiteY740" fmla="*/ 1754826 h 6858000"/>
              <a:gd name="connsiteX741" fmla="*/ 0 w 7467600"/>
              <a:gd name="connsiteY741" fmla="*/ 1679650 h 6858000"/>
              <a:gd name="connsiteX742" fmla="*/ 0 w 7467600"/>
              <a:gd name="connsiteY742" fmla="*/ 1602463 h 6858000"/>
              <a:gd name="connsiteX743" fmla="*/ 84689 w 7467600"/>
              <a:gd name="connsiteY743" fmla="*/ 1677442 h 6858000"/>
              <a:gd name="connsiteX744" fmla="*/ 298437 w 7467600"/>
              <a:gd name="connsiteY744" fmla="*/ 1968019 h 6858000"/>
              <a:gd name="connsiteX745" fmla="*/ 227269 w 7467600"/>
              <a:gd name="connsiteY745" fmla="*/ 1114064 h 6858000"/>
              <a:gd name="connsiteX746" fmla="*/ 248003 w 7467600"/>
              <a:gd name="connsiteY746" fmla="*/ 1089613 h 6858000"/>
              <a:gd name="connsiteX747" fmla="*/ 427020 w 7467600"/>
              <a:gd name="connsiteY747" fmla="*/ 1619803 h 6858000"/>
              <a:gd name="connsiteX748" fmla="*/ 340345 w 7467600"/>
              <a:gd name="connsiteY748" fmla="*/ 2027739 h 6858000"/>
              <a:gd name="connsiteX749" fmla="*/ 360865 w 7467600"/>
              <a:gd name="connsiteY749" fmla="*/ 2044827 h 6858000"/>
              <a:gd name="connsiteX750" fmla="*/ 560414 w 7467600"/>
              <a:gd name="connsiteY750" fmla="*/ 2421457 h 6858000"/>
              <a:gd name="connsiteX751" fmla="*/ 1359703 w 7467600"/>
              <a:gd name="connsiteY751" fmla="*/ 2578554 h 6858000"/>
              <a:gd name="connsiteX752" fmla="*/ 1359422 w 7467600"/>
              <a:gd name="connsiteY752" fmla="*/ 2577994 h 6858000"/>
              <a:gd name="connsiteX753" fmla="*/ 828701 w 7467600"/>
              <a:gd name="connsiteY753" fmla="*/ 1839520 h 6858000"/>
              <a:gd name="connsiteX754" fmla="*/ 494427 w 7467600"/>
              <a:gd name="connsiteY754" fmla="*/ 1092333 h 6858000"/>
              <a:gd name="connsiteX755" fmla="*/ 506322 w 7467600"/>
              <a:gd name="connsiteY755" fmla="*/ 1020997 h 6858000"/>
              <a:gd name="connsiteX756" fmla="*/ 4570198 w 7467600"/>
              <a:gd name="connsiteY756" fmla="*/ 978081 h 6858000"/>
              <a:gd name="connsiteX757" fmla="*/ 4523691 w 7467600"/>
              <a:gd name="connsiteY757" fmla="*/ 1127776 h 6858000"/>
              <a:gd name="connsiteX758" fmla="*/ 4509875 w 7467600"/>
              <a:gd name="connsiteY758" fmla="*/ 1167552 h 6858000"/>
              <a:gd name="connsiteX759" fmla="*/ 4478168 w 7467600"/>
              <a:gd name="connsiteY759" fmla="*/ 1260735 h 6858000"/>
              <a:gd name="connsiteX760" fmla="*/ 4409309 w 7467600"/>
              <a:gd name="connsiteY760" fmla="*/ 1666996 h 6858000"/>
              <a:gd name="connsiteX761" fmla="*/ 4370031 w 7467600"/>
              <a:gd name="connsiteY761" fmla="*/ 1955666 h 6858000"/>
              <a:gd name="connsiteX762" fmla="*/ 4570198 w 7467600"/>
              <a:gd name="connsiteY762" fmla="*/ 978081 h 6858000"/>
              <a:gd name="connsiteX763" fmla="*/ 4557898 w 7467600"/>
              <a:gd name="connsiteY763" fmla="*/ 900011 h 6858000"/>
              <a:gd name="connsiteX764" fmla="*/ 4344840 w 7467600"/>
              <a:gd name="connsiteY764" fmla="*/ 1922038 h 6858000"/>
              <a:gd name="connsiteX765" fmla="*/ 4378710 w 7467600"/>
              <a:gd name="connsiteY765" fmla="*/ 1665516 h 6858000"/>
              <a:gd name="connsiteX766" fmla="*/ 4448798 w 7467600"/>
              <a:gd name="connsiteY766" fmla="*/ 1253024 h 6858000"/>
              <a:gd name="connsiteX767" fmla="*/ 4480315 w 7467600"/>
              <a:gd name="connsiteY767" fmla="*/ 1158454 h 6858000"/>
              <a:gd name="connsiteX768" fmla="*/ 4494133 w 7467600"/>
              <a:gd name="connsiteY768" fmla="*/ 1118676 h 6858000"/>
              <a:gd name="connsiteX769" fmla="*/ 4557898 w 7467600"/>
              <a:gd name="connsiteY769" fmla="*/ 900011 h 6858000"/>
              <a:gd name="connsiteX770" fmla="*/ 5870151 w 7467600"/>
              <a:gd name="connsiteY770" fmla="*/ 898890 h 6858000"/>
              <a:gd name="connsiteX771" fmla="*/ 5861335 w 7467600"/>
              <a:gd name="connsiteY771" fmla="*/ 899177 h 6858000"/>
              <a:gd name="connsiteX772" fmla="*/ 5843702 w 7467600"/>
              <a:gd name="connsiteY772" fmla="*/ 899748 h 6858000"/>
              <a:gd name="connsiteX773" fmla="*/ 5651107 w 7467600"/>
              <a:gd name="connsiteY773" fmla="*/ 920306 h 6858000"/>
              <a:gd name="connsiteX774" fmla="*/ 5459407 w 7467600"/>
              <a:gd name="connsiteY774" fmla="*/ 940975 h 6858000"/>
              <a:gd name="connsiteX775" fmla="*/ 5374846 w 7467600"/>
              <a:gd name="connsiteY775" fmla="*/ 941988 h 6858000"/>
              <a:gd name="connsiteX776" fmla="*/ 5256105 w 7467600"/>
              <a:gd name="connsiteY776" fmla="*/ 945632 h 6858000"/>
              <a:gd name="connsiteX777" fmla="*/ 5107071 w 7467600"/>
              <a:gd name="connsiteY777" fmla="*/ 969720 h 6858000"/>
              <a:gd name="connsiteX778" fmla="*/ 4998681 w 7467600"/>
              <a:gd name="connsiteY778" fmla="*/ 988771 h 6858000"/>
              <a:gd name="connsiteX779" fmla="*/ 5870151 w 7467600"/>
              <a:gd name="connsiteY779" fmla="*/ 898890 h 6858000"/>
              <a:gd name="connsiteX780" fmla="*/ 5504425 w 7467600"/>
              <a:gd name="connsiteY780" fmla="*/ 848067 h 6858000"/>
              <a:gd name="connsiteX781" fmla="*/ 4968849 w 7467600"/>
              <a:gd name="connsiteY781" fmla="*/ 962318 h 6858000"/>
              <a:gd name="connsiteX782" fmla="*/ 5104039 w 7467600"/>
              <a:gd name="connsiteY782" fmla="*/ 940634 h 6858000"/>
              <a:gd name="connsiteX783" fmla="*/ 5256311 w 7467600"/>
              <a:gd name="connsiteY783" fmla="*/ 916490 h 6858000"/>
              <a:gd name="connsiteX784" fmla="*/ 5377381 w 7467600"/>
              <a:gd name="connsiteY784" fmla="*/ 912671 h 6858000"/>
              <a:gd name="connsiteX785" fmla="*/ 5460148 w 7467600"/>
              <a:gd name="connsiteY785" fmla="*/ 911442 h 6858000"/>
              <a:gd name="connsiteX786" fmla="*/ 5648971 w 7467600"/>
              <a:gd name="connsiteY786" fmla="*/ 891331 h 6858000"/>
              <a:gd name="connsiteX787" fmla="*/ 5844807 w 7467600"/>
              <a:gd name="connsiteY787" fmla="*/ 870718 h 6858000"/>
              <a:gd name="connsiteX788" fmla="*/ 5862975 w 7467600"/>
              <a:gd name="connsiteY788" fmla="*/ 869756 h 6858000"/>
              <a:gd name="connsiteX789" fmla="*/ 5920887 w 7467600"/>
              <a:gd name="connsiteY789" fmla="*/ 865929 h 6858000"/>
              <a:gd name="connsiteX790" fmla="*/ 5504425 w 7467600"/>
              <a:gd name="connsiteY790" fmla="*/ 848067 h 6858000"/>
              <a:gd name="connsiteX791" fmla="*/ 3607114 w 7467600"/>
              <a:gd name="connsiteY791" fmla="*/ 467441 h 6858000"/>
              <a:gd name="connsiteX792" fmla="*/ 3296242 w 7467600"/>
              <a:gd name="connsiteY792" fmla="*/ 807991 h 6858000"/>
              <a:gd name="connsiteX793" fmla="*/ 3174674 w 7467600"/>
              <a:gd name="connsiteY793" fmla="*/ 919759 h 6858000"/>
              <a:gd name="connsiteX794" fmla="*/ 3042978 w 7467600"/>
              <a:gd name="connsiteY794" fmla="*/ 1054894 h 6858000"/>
              <a:gd name="connsiteX795" fmla="*/ 2968914 w 7467600"/>
              <a:gd name="connsiteY795" fmla="*/ 1133756 h 6858000"/>
              <a:gd name="connsiteX796" fmla="*/ 3103823 w 7467600"/>
              <a:gd name="connsiteY796" fmla="*/ 1026814 h 6858000"/>
              <a:gd name="connsiteX797" fmla="*/ 3607114 w 7467600"/>
              <a:gd name="connsiteY797" fmla="*/ 467441 h 6858000"/>
              <a:gd name="connsiteX798" fmla="*/ 3744487 w 7467600"/>
              <a:gd name="connsiteY798" fmla="*/ 383136 h 6858000"/>
              <a:gd name="connsiteX799" fmla="*/ 3970213 w 7467600"/>
              <a:gd name="connsiteY799" fmla="*/ 995559 h 6858000"/>
              <a:gd name="connsiteX800" fmla="*/ 3744487 w 7467600"/>
              <a:gd name="connsiteY800" fmla="*/ 383136 h 6858000"/>
              <a:gd name="connsiteX801" fmla="*/ 3624562 w 7467600"/>
              <a:gd name="connsiteY801" fmla="*/ 367041 h 6858000"/>
              <a:gd name="connsiteX802" fmla="*/ 3489712 w 7467600"/>
              <a:gd name="connsiteY802" fmla="*/ 485386 h 6858000"/>
              <a:gd name="connsiteX803" fmla="*/ 3182994 w 7467600"/>
              <a:gd name="connsiteY803" fmla="*/ 828265 h 6858000"/>
              <a:gd name="connsiteX804" fmla="*/ 2892114 w 7467600"/>
              <a:gd name="connsiteY804" fmla="*/ 1172635 h 6858000"/>
              <a:gd name="connsiteX805" fmla="*/ 3021459 w 7467600"/>
              <a:gd name="connsiteY805" fmla="*/ 1035385 h 6858000"/>
              <a:gd name="connsiteX806" fmla="*/ 3153873 w 7467600"/>
              <a:gd name="connsiteY806" fmla="*/ 898971 h 6858000"/>
              <a:gd name="connsiteX807" fmla="*/ 3276511 w 7467600"/>
              <a:gd name="connsiteY807" fmla="*/ 786423 h 6858000"/>
              <a:gd name="connsiteX808" fmla="*/ 3584154 w 7467600"/>
              <a:gd name="connsiteY808" fmla="*/ 448218 h 6858000"/>
              <a:gd name="connsiteX809" fmla="*/ 3624562 w 7467600"/>
              <a:gd name="connsiteY809" fmla="*/ 367041 h 6858000"/>
              <a:gd name="connsiteX810" fmla="*/ 3766672 w 7467600"/>
              <a:gd name="connsiteY810" fmla="*/ 359429 h 6858000"/>
              <a:gd name="connsiteX811" fmla="*/ 3996338 w 7467600"/>
              <a:gd name="connsiteY811" fmla="*/ 968237 h 6858000"/>
              <a:gd name="connsiteX812" fmla="*/ 3766672 w 7467600"/>
              <a:gd name="connsiteY812" fmla="*/ 359429 h 6858000"/>
              <a:gd name="connsiteX813" fmla="*/ 5805386 w 7467600"/>
              <a:gd name="connsiteY813" fmla="*/ 239240 h 6858000"/>
              <a:gd name="connsiteX814" fmla="*/ 5736947 w 7467600"/>
              <a:gd name="connsiteY814" fmla="*/ 261367 h 6858000"/>
              <a:gd name="connsiteX815" fmla="*/ 5427012 w 7467600"/>
              <a:gd name="connsiteY815" fmla="*/ 311272 h 6858000"/>
              <a:gd name="connsiteX816" fmla="*/ 5147818 w 7467600"/>
              <a:gd name="connsiteY816" fmla="*/ 322112 h 6858000"/>
              <a:gd name="connsiteX817" fmla="*/ 5060854 w 7467600"/>
              <a:gd name="connsiteY817" fmla="*/ 311882 h 6858000"/>
              <a:gd name="connsiteX818" fmla="*/ 4945989 w 7467600"/>
              <a:gd name="connsiteY818" fmla="*/ 300516 h 6858000"/>
              <a:gd name="connsiteX819" fmla="*/ 5410479 w 7467600"/>
              <a:gd name="connsiteY819" fmla="*/ 348434 h 6858000"/>
              <a:gd name="connsiteX820" fmla="*/ 5805386 w 7467600"/>
              <a:gd name="connsiteY820" fmla="*/ 239240 h 6858000"/>
              <a:gd name="connsiteX821" fmla="*/ 5905192 w 7467600"/>
              <a:gd name="connsiteY821" fmla="*/ 163079 h 6858000"/>
              <a:gd name="connsiteX822" fmla="*/ 5865655 w 7467600"/>
              <a:gd name="connsiteY822" fmla="*/ 171901 h 6858000"/>
              <a:gd name="connsiteX823" fmla="*/ 5259740 w 7467600"/>
              <a:gd name="connsiteY823" fmla="*/ 257013 h 6858000"/>
              <a:gd name="connsiteX824" fmla="*/ 5208466 w 7467600"/>
              <a:gd name="connsiteY824" fmla="*/ 257550 h 6858000"/>
              <a:gd name="connsiteX825" fmla="*/ 4980204 w 7467600"/>
              <a:gd name="connsiteY825" fmla="*/ 271903 h 6858000"/>
              <a:gd name="connsiteX826" fmla="*/ 5068068 w 7467600"/>
              <a:gd name="connsiteY826" fmla="*/ 282244 h 6858000"/>
              <a:gd name="connsiteX827" fmla="*/ 5153231 w 7467600"/>
              <a:gd name="connsiteY827" fmla="*/ 292240 h 6858000"/>
              <a:gd name="connsiteX828" fmla="*/ 5426491 w 7467600"/>
              <a:gd name="connsiteY828" fmla="*/ 281128 h 6858000"/>
              <a:gd name="connsiteX829" fmla="*/ 5731212 w 7467600"/>
              <a:gd name="connsiteY829" fmla="*/ 231951 h 6858000"/>
              <a:gd name="connsiteX830" fmla="*/ 5905192 w 7467600"/>
              <a:gd name="connsiteY830" fmla="*/ 163079 h 6858000"/>
              <a:gd name="connsiteX831" fmla="*/ 5944437 w 7467600"/>
              <a:gd name="connsiteY831" fmla="*/ 113829 h 6858000"/>
              <a:gd name="connsiteX832" fmla="*/ 5825032 w 7467600"/>
              <a:gd name="connsiteY832" fmla="*/ 146405 h 6858000"/>
              <a:gd name="connsiteX833" fmla="*/ 4955599 w 7467600"/>
              <a:gd name="connsiteY833" fmla="*/ 247008 h 6858000"/>
              <a:gd name="connsiteX834" fmla="*/ 5210104 w 7467600"/>
              <a:gd name="connsiteY834" fmla="*/ 228123 h 6858000"/>
              <a:gd name="connsiteX835" fmla="*/ 5261015 w 7467600"/>
              <a:gd name="connsiteY835" fmla="*/ 227087 h 6858000"/>
              <a:gd name="connsiteX836" fmla="*/ 5861181 w 7467600"/>
              <a:gd name="connsiteY836" fmla="*/ 143093 h 6858000"/>
              <a:gd name="connsiteX837" fmla="*/ 5961252 w 7467600"/>
              <a:gd name="connsiteY837" fmla="*/ 114820 h 6858000"/>
              <a:gd name="connsiteX838" fmla="*/ 5944437 w 7467600"/>
              <a:gd name="connsiteY838" fmla="*/ 113829 h 6858000"/>
              <a:gd name="connsiteX839" fmla="*/ 3882765 w 7467600"/>
              <a:gd name="connsiteY839" fmla="*/ 0 h 6858000"/>
              <a:gd name="connsiteX840" fmla="*/ 3995099 w 7467600"/>
              <a:gd name="connsiteY840" fmla="*/ 0 h 6858000"/>
              <a:gd name="connsiteX841" fmla="*/ 4163818 w 7467600"/>
              <a:gd name="connsiteY841" fmla="*/ 234104 h 6858000"/>
              <a:gd name="connsiteX842" fmla="*/ 4172099 w 7467600"/>
              <a:gd name="connsiteY842" fmla="*/ 234207 h 6858000"/>
              <a:gd name="connsiteX843" fmla="*/ 4784282 w 7467600"/>
              <a:gd name="connsiteY843" fmla="*/ 276561 h 6858000"/>
              <a:gd name="connsiteX844" fmla="*/ 4801687 w 7467600"/>
              <a:gd name="connsiteY844" fmla="*/ 267764 h 6858000"/>
              <a:gd name="connsiteX845" fmla="*/ 6082788 w 7467600"/>
              <a:gd name="connsiteY845" fmla="*/ 64119 h 6858000"/>
              <a:gd name="connsiteX846" fmla="*/ 6099442 w 7467600"/>
              <a:gd name="connsiteY846" fmla="*/ 82568 h 6858000"/>
              <a:gd name="connsiteX847" fmla="*/ 4804137 w 7467600"/>
              <a:gd name="connsiteY847" fmla="*/ 320931 h 6858000"/>
              <a:gd name="connsiteX848" fmla="*/ 4227047 w 7467600"/>
              <a:gd name="connsiteY848" fmla="*/ 313415 h 6858000"/>
              <a:gd name="connsiteX849" fmla="*/ 4346041 w 7467600"/>
              <a:gd name="connsiteY849" fmla="*/ 456086 h 6858000"/>
              <a:gd name="connsiteX850" fmla="*/ 4870967 w 7467600"/>
              <a:gd name="connsiteY850" fmla="*/ 963061 h 6858000"/>
              <a:gd name="connsiteX851" fmla="*/ 4889647 w 7467600"/>
              <a:gd name="connsiteY851" fmla="*/ 957147 h 6858000"/>
              <a:gd name="connsiteX852" fmla="*/ 5422504 w 7467600"/>
              <a:gd name="connsiteY852" fmla="*/ 805191 h 6858000"/>
              <a:gd name="connsiteX853" fmla="*/ 6087656 w 7467600"/>
              <a:gd name="connsiteY853" fmla="*/ 826703 h 6858000"/>
              <a:gd name="connsiteX854" fmla="*/ 6058717 w 7467600"/>
              <a:gd name="connsiteY854" fmla="*/ 865992 h 6858000"/>
              <a:gd name="connsiteX855" fmla="*/ 4974153 w 7467600"/>
              <a:gd name="connsiteY855" fmla="*/ 1045456 h 6858000"/>
              <a:gd name="connsiteX856" fmla="*/ 5627835 w 7467600"/>
              <a:gd name="connsiteY856" fmla="*/ 1472077 h 6858000"/>
              <a:gd name="connsiteX857" fmla="*/ 5629817 w 7467600"/>
              <a:gd name="connsiteY857" fmla="*/ 1471412 h 6858000"/>
              <a:gd name="connsiteX858" fmla="*/ 5634124 w 7467600"/>
              <a:gd name="connsiteY858" fmla="*/ 1470572 h 6858000"/>
              <a:gd name="connsiteX859" fmla="*/ 5755832 w 7467600"/>
              <a:gd name="connsiteY859" fmla="*/ 1383886 h 6858000"/>
              <a:gd name="connsiteX860" fmla="*/ 6014186 w 7467600"/>
              <a:gd name="connsiteY860" fmla="*/ 1279799 h 6858000"/>
              <a:gd name="connsiteX861" fmla="*/ 6901619 w 7467600"/>
              <a:gd name="connsiteY861" fmla="*/ 1047874 h 6858000"/>
              <a:gd name="connsiteX862" fmla="*/ 6931566 w 7467600"/>
              <a:gd name="connsiteY862" fmla="*/ 1062034 h 6858000"/>
              <a:gd name="connsiteX863" fmla="*/ 5790982 w 7467600"/>
              <a:gd name="connsiteY863" fmla="*/ 1561380 h 6858000"/>
              <a:gd name="connsiteX864" fmla="*/ 6188971 w 7467600"/>
              <a:gd name="connsiteY864" fmla="*/ 1755168 h 6858000"/>
              <a:gd name="connsiteX865" fmla="*/ 6202446 w 7467600"/>
              <a:gd name="connsiteY865" fmla="*/ 1752268 h 6858000"/>
              <a:gd name="connsiteX866" fmla="*/ 7179560 w 7467600"/>
              <a:gd name="connsiteY866" fmla="*/ 1467551 h 6858000"/>
              <a:gd name="connsiteX867" fmla="*/ 7158730 w 7467600"/>
              <a:gd name="connsiteY867" fmla="*/ 1507835 h 6858000"/>
              <a:gd name="connsiteX868" fmla="*/ 6326959 w 7467600"/>
              <a:gd name="connsiteY868" fmla="*/ 1817686 h 6858000"/>
              <a:gd name="connsiteX869" fmla="*/ 6537433 w 7467600"/>
              <a:gd name="connsiteY869" fmla="*/ 1907790 h 6858000"/>
              <a:gd name="connsiteX870" fmla="*/ 6550221 w 7467600"/>
              <a:gd name="connsiteY870" fmla="*/ 1910729 h 6858000"/>
              <a:gd name="connsiteX871" fmla="*/ 6964438 w 7467600"/>
              <a:gd name="connsiteY871" fmla="*/ 2209505 h 6858000"/>
              <a:gd name="connsiteX872" fmla="*/ 7367862 w 7467600"/>
              <a:gd name="connsiteY872" fmla="*/ 2806833 h 6858000"/>
              <a:gd name="connsiteX873" fmla="*/ 7364329 w 7467600"/>
              <a:gd name="connsiteY873" fmla="*/ 2826907 h 6858000"/>
              <a:gd name="connsiteX874" fmla="*/ 7290545 w 7467600"/>
              <a:gd name="connsiteY874" fmla="*/ 2850663 h 6858000"/>
              <a:gd name="connsiteX875" fmla="*/ 6472036 w 7467600"/>
              <a:gd name="connsiteY875" fmla="*/ 1959003 h 6858000"/>
              <a:gd name="connsiteX876" fmla="*/ 5792897 w 7467600"/>
              <a:gd name="connsiteY876" fmla="*/ 1647747 h 6858000"/>
              <a:gd name="connsiteX877" fmla="*/ 5842751 w 7467600"/>
              <a:gd name="connsiteY877" fmla="*/ 1816112 h 6858000"/>
              <a:gd name="connsiteX878" fmla="*/ 5847424 w 7467600"/>
              <a:gd name="connsiteY878" fmla="*/ 1815776 h 6858000"/>
              <a:gd name="connsiteX879" fmla="*/ 6399821 w 7467600"/>
              <a:gd name="connsiteY879" fmla="*/ 2344799 h 6858000"/>
              <a:gd name="connsiteX880" fmla="*/ 6323232 w 7467600"/>
              <a:gd name="connsiteY880" fmla="*/ 2389634 h 6858000"/>
              <a:gd name="connsiteX881" fmla="*/ 5942958 w 7467600"/>
              <a:gd name="connsiteY881" fmla="*/ 2077708 h 6858000"/>
              <a:gd name="connsiteX882" fmla="*/ 5921559 w 7467600"/>
              <a:gd name="connsiteY882" fmla="*/ 2378596 h 6858000"/>
              <a:gd name="connsiteX883" fmla="*/ 5817651 w 7467600"/>
              <a:gd name="connsiteY883" fmla="*/ 3023919 h 6858000"/>
              <a:gd name="connsiteX884" fmla="*/ 5729634 w 7467600"/>
              <a:gd name="connsiteY884" fmla="*/ 3051849 h 6858000"/>
              <a:gd name="connsiteX885" fmla="*/ 5611018 w 7467600"/>
              <a:gd name="connsiteY885" fmla="*/ 2316769 h 6858000"/>
              <a:gd name="connsiteX886" fmla="*/ 5687608 w 7467600"/>
              <a:gd name="connsiteY886" fmla="*/ 2039972 h 6858000"/>
              <a:gd name="connsiteX887" fmla="*/ 5657554 w 7467600"/>
              <a:gd name="connsiteY887" fmla="*/ 1576445 h 6858000"/>
              <a:gd name="connsiteX888" fmla="*/ 5150475 w 7467600"/>
              <a:gd name="connsiteY888" fmla="*/ 1274012 h 6858000"/>
              <a:gd name="connsiteX889" fmla="*/ 5349142 w 7467600"/>
              <a:gd name="connsiteY889" fmla="*/ 2204405 h 6858000"/>
              <a:gd name="connsiteX890" fmla="*/ 5262214 w 7467600"/>
              <a:gd name="connsiteY890" fmla="*/ 2233836 h 6858000"/>
              <a:gd name="connsiteX891" fmla="*/ 4981539 w 7467600"/>
              <a:gd name="connsiteY891" fmla="*/ 1542201 h 6858000"/>
              <a:gd name="connsiteX892" fmla="*/ 4958461 w 7467600"/>
              <a:gd name="connsiteY892" fmla="*/ 1136957 h 6858000"/>
              <a:gd name="connsiteX893" fmla="*/ 4655015 w 7467600"/>
              <a:gd name="connsiteY893" fmla="*/ 891426 h 6858000"/>
              <a:gd name="connsiteX894" fmla="*/ 4348002 w 7467600"/>
              <a:gd name="connsiteY894" fmla="*/ 2205895 h 6858000"/>
              <a:gd name="connsiteX895" fmla="*/ 4262250 w 7467600"/>
              <a:gd name="connsiteY895" fmla="*/ 2219972 h 6858000"/>
              <a:gd name="connsiteX896" fmla="*/ 4550611 w 7467600"/>
              <a:gd name="connsiteY896" fmla="*/ 817540 h 6858000"/>
              <a:gd name="connsiteX897" fmla="*/ 4564418 w 7467600"/>
              <a:gd name="connsiteY897" fmla="*/ 808293 h 6858000"/>
              <a:gd name="connsiteX898" fmla="*/ 4266388 w 7467600"/>
              <a:gd name="connsiteY898" fmla="*/ 500083 h 6858000"/>
              <a:gd name="connsiteX899" fmla="*/ 4032842 w 7467600"/>
              <a:gd name="connsiteY899" fmla="*/ 211809 h 6858000"/>
              <a:gd name="connsiteX900" fmla="*/ 3882765 w 7467600"/>
              <a:gd name="connsiteY900" fmla="*/ 0 h 6858000"/>
              <a:gd name="connsiteX901" fmla="*/ 3721337 w 7467600"/>
              <a:gd name="connsiteY901" fmla="*/ 0 h 6858000"/>
              <a:gd name="connsiteX902" fmla="*/ 3797544 w 7467600"/>
              <a:gd name="connsiteY902" fmla="*/ 0 h 6858000"/>
              <a:gd name="connsiteX903" fmla="*/ 3775734 w 7467600"/>
              <a:gd name="connsiteY903" fmla="*/ 95131 h 6858000"/>
              <a:gd name="connsiteX904" fmla="*/ 3724807 w 7467600"/>
              <a:gd name="connsiteY904" fmla="*/ 272257 h 6858000"/>
              <a:gd name="connsiteX905" fmla="*/ 3726844 w 7467600"/>
              <a:gd name="connsiteY905" fmla="*/ 282988 h 6858000"/>
              <a:gd name="connsiteX906" fmla="*/ 3742664 w 7467600"/>
              <a:gd name="connsiteY906" fmla="*/ 279918 h 6858000"/>
              <a:gd name="connsiteX907" fmla="*/ 4103910 w 7467600"/>
              <a:gd name="connsiteY907" fmla="*/ 1161917 h 6858000"/>
              <a:gd name="connsiteX908" fmla="*/ 4020269 w 7467600"/>
              <a:gd name="connsiteY908" fmla="*/ 1200406 h 6858000"/>
              <a:gd name="connsiteX909" fmla="*/ 3674882 w 7467600"/>
              <a:gd name="connsiteY909" fmla="*/ 488524 h 6858000"/>
              <a:gd name="connsiteX910" fmla="*/ 3132682 w 7467600"/>
              <a:gd name="connsiteY910" fmla="*/ 1072284 h 6858000"/>
              <a:gd name="connsiteX911" fmla="*/ 2716346 w 7467600"/>
              <a:gd name="connsiteY911" fmla="*/ 1276376 h 6858000"/>
              <a:gd name="connsiteX912" fmla="*/ 2716772 w 7467600"/>
              <a:gd name="connsiteY912" fmla="*/ 1255462 h 6858000"/>
              <a:gd name="connsiteX913" fmla="*/ 3471096 w 7467600"/>
              <a:gd name="connsiteY913" fmla="*/ 437072 h 6858000"/>
              <a:gd name="connsiteX914" fmla="*/ 3639057 w 7467600"/>
              <a:gd name="connsiteY914" fmla="*/ 286334 h 6858000"/>
              <a:gd name="connsiteX915" fmla="*/ 3640309 w 7467600"/>
              <a:gd name="connsiteY915" fmla="*/ 284664 h 6858000"/>
              <a:gd name="connsiteX916" fmla="*/ 3646022 w 7467600"/>
              <a:gd name="connsiteY916" fmla="*/ 276711 h 6858000"/>
              <a:gd name="connsiteX917" fmla="*/ 3707943 w 7467600"/>
              <a:gd name="connsiteY917" fmla="*/ 65958 h 6858000"/>
              <a:gd name="connsiteX918" fmla="*/ 3721337 w 7467600"/>
              <a:gd name="connsiteY918" fmla="*/ 0 h 6858000"/>
              <a:gd name="connsiteX919" fmla="*/ 2867960 w 7467600"/>
              <a:gd name="connsiteY919" fmla="*/ 0 h 6858000"/>
              <a:gd name="connsiteX920" fmla="*/ 2926351 w 7467600"/>
              <a:gd name="connsiteY920" fmla="*/ 0 h 6858000"/>
              <a:gd name="connsiteX921" fmla="*/ 2902823 w 7467600"/>
              <a:gd name="connsiteY921" fmla="*/ 262929 h 6858000"/>
              <a:gd name="connsiteX922" fmla="*/ 2940663 w 7467600"/>
              <a:gd name="connsiteY922" fmla="*/ 140884 h 6858000"/>
              <a:gd name="connsiteX923" fmla="*/ 2947039 w 7467600"/>
              <a:gd name="connsiteY923" fmla="*/ 122524 h 6858000"/>
              <a:gd name="connsiteX924" fmla="*/ 2984316 w 7467600"/>
              <a:gd name="connsiteY924" fmla="*/ 0 h 6858000"/>
              <a:gd name="connsiteX925" fmla="*/ 3016114 w 7467600"/>
              <a:gd name="connsiteY925" fmla="*/ 0 h 6858000"/>
              <a:gd name="connsiteX926" fmla="*/ 2979949 w 7467600"/>
              <a:gd name="connsiteY926" fmla="*/ 119274 h 6858000"/>
              <a:gd name="connsiteX927" fmla="*/ 3023879 w 7467600"/>
              <a:gd name="connsiteY927" fmla="*/ 0 h 6858000"/>
              <a:gd name="connsiteX928" fmla="*/ 3105400 w 7467600"/>
              <a:gd name="connsiteY928" fmla="*/ 0 h 6858000"/>
              <a:gd name="connsiteX929" fmla="*/ 3094669 w 7467600"/>
              <a:gd name="connsiteY929" fmla="*/ 30308 h 6858000"/>
              <a:gd name="connsiteX930" fmla="*/ 2901945 w 7467600"/>
              <a:gd name="connsiteY930" fmla="*/ 466538 h 6858000"/>
              <a:gd name="connsiteX931" fmla="*/ 2815209 w 7467600"/>
              <a:gd name="connsiteY931" fmla="*/ 497361 h 6858000"/>
              <a:gd name="connsiteX932" fmla="*/ 2844845 w 7467600"/>
              <a:gd name="connsiteY932" fmla="*/ 127638 h 6858000"/>
              <a:gd name="connsiteX933" fmla="*/ 2867960 w 7467600"/>
              <a:gd name="connsiteY933" fmla="*/ 0 h 6858000"/>
              <a:gd name="connsiteX934" fmla="*/ 1057230 w 7467600"/>
              <a:gd name="connsiteY934" fmla="*/ 0 h 6858000"/>
              <a:gd name="connsiteX935" fmla="*/ 1111003 w 7467600"/>
              <a:gd name="connsiteY935" fmla="*/ 0 h 6858000"/>
              <a:gd name="connsiteX936" fmla="*/ 1125553 w 7467600"/>
              <a:gd name="connsiteY936" fmla="*/ 52588 h 6858000"/>
              <a:gd name="connsiteX937" fmla="*/ 1304276 w 7467600"/>
              <a:gd name="connsiteY937" fmla="*/ 476275 h 6858000"/>
              <a:gd name="connsiteX938" fmla="*/ 1492066 w 7467600"/>
              <a:gd name="connsiteY938" fmla="*/ 886333 h 6858000"/>
              <a:gd name="connsiteX939" fmla="*/ 1423698 w 7467600"/>
              <a:gd name="connsiteY939" fmla="*/ 710817 h 6858000"/>
              <a:gd name="connsiteX940" fmla="*/ 1357609 w 7467600"/>
              <a:gd name="connsiteY940" fmla="*/ 532892 h 6858000"/>
              <a:gd name="connsiteX941" fmla="*/ 1309550 w 7467600"/>
              <a:gd name="connsiteY941" fmla="*/ 374031 h 6858000"/>
              <a:gd name="connsiteX942" fmla="*/ 1193673 w 7467600"/>
              <a:gd name="connsiteY942" fmla="*/ 49533 h 6858000"/>
              <a:gd name="connsiteX943" fmla="*/ 1164391 w 7467600"/>
              <a:gd name="connsiteY943" fmla="*/ 0 h 6858000"/>
              <a:gd name="connsiteX944" fmla="*/ 1200666 w 7467600"/>
              <a:gd name="connsiteY944" fmla="*/ 0 h 6858000"/>
              <a:gd name="connsiteX945" fmla="*/ 1223408 w 7467600"/>
              <a:gd name="connsiteY945" fmla="*/ 38996 h 6858000"/>
              <a:gd name="connsiteX946" fmla="*/ 1339635 w 7467600"/>
              <a:gd name="connsiteY946" fmla="*/ 365517 h 6858000"/>
              <a:gd name="connsiteX947" fmla="*/ 1387469 w 7467600"/>
              <a:gd name="connsiteY947" fmla="*/ 523079 h 6858000"/>
              <a:gd name="connsiteX948" fmla="*/ 1452685 w 7467600"/>
              <a:gd name="connsiteY948" fmla="*/ 699806 h 6858000"/>
              <a:gd name="connsiteX949" fmla="*/ 1492092 w 7467600"/>
              <a:gd name="connsiteY949" fmla="*/ 800424 h 6858000"/>
              <a:gd name="connsiteX950" fmla="*/ 1455302 w 7467600"/>
              <a:gd name="connsiteY950" fmla="*/ 632913 h 6858000"/>
              <a:gd name="connsiteX951" fmla="*/ 1222336 w 7467600"/>
              <a:gd name="connsiteY951" fmla="*/ 9480 h 6858000"/>
              <a:gd name="connsiteX952" fmla="*/ 1214634 w 7467600"/>
              <a:gd name="connsiteY952" fmla="*/ 0 h 6858000"/>
              <a:gd name="connsiteX953" fmla="*/ 1289827 w 7467600"/>
              <a:gd name="connsiteY953" fmla="*/ 0 h 6858000"/>
              <a:gd name="connsiteX954" fmla="*/ 1321076 w 7467600"/>
              <a:gd name="connsiteY954" fmla="*/ 59722 h 6858000"/>
              <a:gd name="connsiteX955" fmla="*/ 1512579 w 7467600"/>
              <a:gd name="connsiteY955" fmla="*/ 626441 h 6858000"/>
              <a:gd name="connsiteX956" fmla="*/ 1506076 w 7467600"/>
              <a:gd name="connsiteY956" fmla="*/ 1089289 h 6858000"/>
              <a:gd name="connsiteX957" fmla="*/ 1486346 w 7467600"/>
              <a:gd name="connsiteY957" fmla="*/ 1079919 h 6858000"/>
              <a:gd name="connsiteX958" fmla="*/ 1070511 w 7467600"/>
              <a:gd name="connsiteY958" fmla="*/ 48609 h 6858000"/>
              <a:gd name="connsiteX959" fmla="*/ 1057230 w 7467600"/>
              <a:gd name="connsiteY959" fmla="*/ 0 h 6858000"/>
              <a:gd name="connsiteX960" fmla="*/ 43151 w 7467600"/>
              <a:gd name="connsiteY960" fmla="*/ 0 h 6858000"/>
              <a:gd name="connsiteX961" fmla="*/ 95283 w 7467600"/>
              <a:gd name="connsiteY961" fmla="*/ 0 h 6858000"/>
              <a:gd name="connsiteX962" fmla="*/ 300708 w 7467600"/>
              <a:gd name="connsiteY962" fmla="*/ 154571 h 6858000"/>
              <a:gd name="connsiteX963" fmla="*/ 530414 w 7467600"/>
              <a:gd name="connsiteY963" fmla="*/ 354673 h 6858000"/>
              <a:gd name="connsiteX964" fmla="*/ 333785 w 7467600"/>
              <a:gd name="connsiteY964" fmla="*/ 161564 h 6858000"/>
              <a:gd name="connsiteX965" fmla="*/ 147005 w 7467600"/>
              <a:gd name="connsiteY965" fmla="*/ 0 h 6858000"/>
              <a:gd name="connsiteX966" fmla="*/ 272509 w 7467600"/>
              <a:gd name="connsiteY966" fmla="*/ 0 h 6858000"/>
              <a:gd name="connsiteX967" fmla="*/ 326276 w 7467600"/>
              <a:gd name="connsiteY967" fmla="*/ 45847 h 6858000"/>
              <a:gd name="connsiteX968" fmla="*/ 823759 w 7467600"/>
              <a:gd name="connsiteY968" fmla="*/ 574145 h 6858000"/>
              <a:gd name="connsiteX969" fmla="*/ 811254 w 7467600"/>
              <a:gd name="connsiteY969" fmla="*/ 665546 h 6858000"/>
              <a:gd name="connsiteX970" fmla="*/ 154042 w 7467600"/>
              <a:gd name="connsiteY970" fmla="*/ 261522 h 6858000"/>
              <a:gd name="connsiteX971" fmla="*/ 13550 w 7467600"/>
              <a:gd name="connsiteY971" fmla="*/ 158423 h 6858000"/>
              <a:gd name="connsiteX972" fmla="*/ 0 w 7467600"/>
              <a:gd name="connsiteY972" fmla="*/ 146618 h 6858000"/>
              <a:gd name="connsiteX973" fmla="*/ 0 w 7467600"/>
              <a:gd name="connsiteY973" fmla="*/ 59161 h 6858000"/>
              <a:gd name="connsiteX974" fmla="*/ 45427 w 7467600"/>
              <a:gd name="connsiteY974" fmla="*/ 101078 h 6858000"/>
              <a:gd name="connsiteX975" fmla="*/ 630103 w 7467600"/>
              <a:gd name="connsiteY975" fmla="*/ 485885 h 6858000"/>
              <a:gd name="connsiteX976" fmla="*/ 532040 w 7467600"/>
              <a:gd name="connsiteY976" fmla="*/ 399359 h 6858000"/>
              <a:gd name="connsiteX977" fmla="*/ 517618 w 7467600"/>
              <a:gd name="connsiteY977" fmla="*/ 385726 h 6858000"/>
              <a:gd name="connsiteX978" fmla="*/ 285074 w 7467600"/>
              <a:gd name="connsiteY978" fmla="*/ 182755 h 6858000"/>
              <a:gd name="connsiteX979" fmla="*/ 43151 w 7467600"/>
              <a:gd name="connsiteY97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7240170 w 7467600"/>
              <a:gd name="connsiteY84" fmla="*/ 5787985 h 6858000"/>
              <a:gd name="connsiteX85" fmla="*/ 6946849 w 7467600"/>
              <a:gd name="connsiteY85" fmla="*/ 5523271 h 6858000"/>
              <a:gd name="connsiteX86" fmla="*/ 6946972 w 7467600"/>
              <a:gd name="connsiteY86" fmla="*/ 5526491 h 6858000"/>
              <a:gd name="connsiteX87" fmla="*/ 7105827 w 7467600"/>
              <a:gd name="connsiteY87" fmla="*/ 5718700 h 6858000"/>
              <a:gd name="connsiteX88" fmla="*/ 7356878 w 7467600"/>
              <a:gd name="connsiteY88" fmla="*/ 5981332 h 6858000"/>
              <a:gd name="connsiteX89" fmla="*/ 7467600 w 7467600"/>
              <a:gd name="connsiteY89" fmla="*/ 6117703 h 6858000"/>
              <a:gd name="connsiteX90" fmla="*/ 7467600 w 7467600"/>
              <a:gd name="connsiteY90" fmla="*/ 6163634 h 6858000"/>
              <a:gd name="connsiteX91" fmla="*/ 7403637 w 7467600"/>
              <a:gd name="connsiteY91" fmla="*/ 6083957 h 6858000"/>
              <a:gd name="connsiteX92" fmla="*/ 7254615 w 7467600"/>
              <a:gd name="connsiteY92" fmla="*/ 5911918 h 6858000"/>
              <a:gd name="connsiteX93" fmla="*/ 7312589 w 7467600"/>
              <a:gd name="connsiteY93" fmla="*/ 5982309 h 6858000"/>
              <a:gd name="connsiteX94" fmla="*/ 7448321 w 7467600"/>
              <a:gd name="connsiteY94" fmla="*/ 6190991 h 6858000"/>
              <a:gd name="connsiteX95" fmla="*/ 7467600 w 7467600"/>
              <a:gd name="connsiteY95" fmla="*/ 6221686 h 6858000"/>
              <a:gd name="connsiteX96" fmla="*/ 7467600 w 7467600"/>
              <a:gd name="connsiteY96" fmla="*/ 6334256 h 6858000"/>
              <a:gd name="connsiteX97" fmla="*/ 7454976 w 7467600"/>
              <a:gd name="connsiteY97" fmla="*/ 6318297 h 6858000"/>
              <a:gd name="connsiteX98" fmla="*/ 7042773 w 7467600"/>
              <a:gd name="connsiteY98" fmla="*/ 5734011 h 6858000"/>
              <a:gd name="connsiteX99" fmla="*/ 6844835 w 7467600"/>
              <a:gd name="connsiteY99" fmla="*/ 5424988 h 6858000"/>
              <a:gd name="connsiteX100" fmla="*/ 1456157 w 7467600"/>
              <a:gd name="connsiteY100" fmla="*/ 5371404 h 6858000"/>
              <a:gd name="connsiteX101" fmla="*/ 1244432 w 7467600"/>
              <a:gd name="connsiteY101" fmla="*/ 5385601 h 6858000"/>
              <a:gd name="connsiteX102" fmla="*/ 973990 w 7467600"/>
              <a:gd name="connsiteY102" fmla="*/ 5424940 h 6858000"/>
              <a:gd name="connsiteX103" fmla="*/ 1103809 w 7467600"/>
              <a:gd name="connsiteY103" fmla="*/ 5433720 h 6858000"/>
              <a:gd name="connsiteX104" fmla="*/ 1123454 w 7467600"/>
              <a:gd name="connsiteY104" fmla="*/ 5435727 h 6858000"/>
              <a:gd name="connsiteX105" fmla="*/ 1737017 w 7467600"/>
              <a:gd name="connsiteY105" fmla="*/ 5452183 h 6858000"/>
              <a:gd name="connsiteX106" fmla="*/ 1824397 w 7467600"/>
              <a:gd name="connsiteY106" fmla="*/ 5447757 h 6858000"/>
              <a:gd name="connsiteX107" fmla="*/ 2070059 w 7467600"/>
              <a:gd name="connsiteY107" fmla="*/ 5441660 h 6858000"/>
              <a:gd name="connsiteX108" fmla="*/ 1456157 w 7467600"/>
              <a:gd name="connsiteY108" fmla="*/ 5371404 h 6858000"/>
              <a:gd name="connsiteX109" fmla="*/ 4988186 w 7467600"/>
              <a:gd name="connsiteY109" fmla="*/ 5216467 h 6858000"/>
              <a:gd name="connsiteX110" fmla="*/ 4777334 w 7467600"/>
              <a:gd name="connsiteY110" fmla="*/ 5406072 h 6858000"/>
              <a:gd name="connsiteX111" fmla="*/ 4718341 w 7467600"/>
              <a:gd name="connsiteY111" fmla="*/ 5468043 h 6858000"/>
              <a:gd name="connsiteX112" fmla="*/ 4604655 w 7467600"/>
              <a:gd name="connsiteY112" fmla="*/ 5583434 h 6858000"/>
              <a:gd name="connsiteX113" fmla="*/ 4565074 w 7467600"/>
              <a:gd name="connsiteY113" fmla="*/ 5618550 h 6858000"/>
              <a:gd name="connsiteX114" fmla="*/ 4988186 w 7467600"/>
              <a:gd name="connsiteY114" fmla="*/ 5216467 h 6858000"/>
              <a:gd name="connsiteX115" fmla="*/ 4978032 w 7467600"/>
              <a:gd name="connsiteY115" fmla="*/ 5183809 h 6858000"/>
              <a:gd name="connsiteX116" fmla="*/ 4463413 w 7467600"/>
              <a:gd name="connsiteY116" fmla="*/ 5615162 h 6858000"/>
              <a:gd name="connsiteX117" fmla="*/ 4358134 w 7467600"/>
              <a:gd name="connsiteY117" fmla="*/ 5742791 h 6858000"/>
              <a:gd name="connsiteX118" fmla="*/ 4376219 w 7467600"/>
              <a:gd name="connsiteY118" fmla="*/ 5729027 h 6858000"/>
              <a:gd name="connsiteX119" fmla="*/ 4582340 w 7467600"/>
              <a:gd name="connsiteY119" fmla="*/ 5561037 h 6858000"/>
              <a:gd name="connsiteX120" fmla="*/ 4694684 w 7467600"/>
              <a:gd name="connsiteY120" fmla="*/ 5447098 h 6858000"/>
              <a:gd name="connsiteX121" fmla="*/ 4754123 w 7467600"/>
              <a:gd name="connsiteY121" fmla="*/ 5384643 h 6858000"/>
              <a:gd name="connsiteX122" fmla="*/ 4978032 w 7467600"/>
              <a:gd name="connsiteY122" fmla="*/ 5183809 h 6858000"/>
              <a:gd name="connsiteX123" fmla="*/ 1903353 w 7467600"/>
              <a:gd name="connsiteY123" fmla="*/ 5044827 h 6858000"/>
              <a:gd name="connsiteX124" fmla="*/ 1936931 w 7467600"/>
              <a:gd name="connsiteY124" fmla="*/ 5093954 h 6858000"/>
              <a:gd name="connsiteX125" fmla="*/ 2195868 w 7467600"/>
              <a:gd name="connsiteY125" fmla="*/ 5396574 h 6858000"/>
              <a:gd name="connsiteX126" fmla="*/ 2088852 w 7467600"/>
              <a:gd name="connsiteY126" fmla="*/ 5166123 h 6858000"/>
              <a:gd name="connsiteX127" fmla="*/ 1958241 w 7467600"/>
              <a:gd name="connsiteY127" fmla="*/ 5067955 h 6858000"/>
              <a:gd name="connsiteX128" fmla="*/ 1903353 w 7467600"/>
              <a:gd name="connsiteY128" fmla="*/ 5044827 h 6858000"/>
              <a:gd name="connsiteX129" fmla="*/ 1979378 w 7467600"/>
              <a:gd name="connsiteY129" fmla="*/ 4769504 h 6858000"/>
              <a:gd name="connsiteX130" fmla="*/ 2882120 w 7467600"/>
              <a:gd name="connsiteY130" fmla="*/ 5064547 h 6858000"/>
              <a:gd name="connsiteX131" fmla="*/ 2793103 w 7467600"/>
              <a:gd name="connsiteY131" fmla="*/ 5039699 h 6858000"/>
              <a:gd name="connsiteX132" fmla="*/ 2770041 w 7467600"/>
              <a:gd name="connsiteY132" fmla="*/ 5033634 h 6858000"/>
              <a:gd name="connsiteX133" fmla="*/ 1979378 w 7467600"/>
              <a:gd name="connsiteY133" fmla="*/ 4769504 h 6858000"/>
              <a:gd name="connsiteX134" fmla="*/ 1927410 w 7467600"/>
              <a:gd name="connsiteY134" fmla="*/ 4716164 h 6858000"/>
              <a:gd name="connsiteX135" fmla="*/ 1959587 w 7467600"/>
              <a:gd name="connsiteY135" fmla="*/ 4728849 h 6858000"/>
              <a:gd name="connsiteX136" fmla="*/ 2777707 w 7467600"/>
              <a:gd name="connsiteY136" fmla="*/ 5003991 h 6858000"/>
              <a:gd name="connsiteX137" fmla="*/ 2800768 w 7467600"/>
              <a:gd name="connsiteY137" fmla="*/ 5010056 h 6858000"/>
              <a:gd name="connsiteX138" fmla="*/ 2879408 w 7467600"/>
              <a:gd name="connsiteY138" fmla="*/ 5031590 h 6858000"/>
              <a:gd name="connsiteX139" fmla="*/ 2862295 w 7467600"/>
              <a:gd name="connsiteY139" fmla="*/ 5022958 h 6858000"/>
              <a:gd name="connsiteX140" fmla="*/ 2813343 w 7467600"/>
              <a:gd name="connsiteY140" fmla="*/ 4998369 h 6858000"/>
              <a:gd name="connsiteX141" fmla="*/ 2646245 w 7467600"/>
              <a:gd name="connsiteY141" fmla="*/ 4930999 h 6858000"/>
              <a:gd name="connsiteX142" fmla="*/ 1999243 w 7467600"/>
              <a:gd name="connsiteY142" fmla="*/ 4730524 h 6858000"/>
              <a:gd name="connsiteX143" fmla="*/ 1979527 w 7467600"/>
              <a:gd name="connsiteY143" fmla="*/ 4726651 h 6858000"/>
              <a:gd name="connsiteX144" fmla="*/ 1927410 w 7467600"/>
              <a:gd name="connsiteY144" fmla="*/ 4716164 h 6858000"/>
              <a:gd name="connsiteX145" fmla="*/ 1997014 w 7467600"/>
              <a:gd name="connsiteY145" fmla="*/ 4698007 h 6858000"/>
              <a:gd name="connsiteX146" fmla="*/ 2005458 w 7467600"/>
              <a:gd name="connsiteY146" fmla="*/ 4699540 h 6858000"/>
              <a:gd name="connsiteX147" fmla="*/ 2657186 w 7467600"/>
              <a:gd name="connsiteY147" fmla="*/ 4901687 h 6858000"/>
              <a:gd name="connsiteX148" fmla="*/ 2826662 w 7467600"/>
              <a:gd name="connsiteY148" fmla="*/ 4970362 h 6858000"/>
              <a:gd name="connsiteX149" fmla="*/ 2876100 w 7467600"/>
              <a:gd name="connsiteY149" fmla="*/ 4995397 h 6858000"/>
              <a:gd name="connsiteX150" fmla="*/ 3042600 w 7467600"/>
              <a:gd name="connsiteY150" fmla="*/ 5059532 h 6858000"/>
              <a:gd name="connsiteX151" fmla="*/ 1997014 w 7467600"/>
              <a:gd name="connsiteY151" fmla="*/ 4698007 h 6858000"/>
              <a:gd name="connsiteX152" fmla="*/ 2305292 w 7467600"/>
              <a:gd name="connsiteY152" fmla="*/ 4219492 h 6858000"/>
              <a:gd name="connsiteX153" fmla="*/ 3360922 w 7467600"/>
              <a:gd name="connsiteY153" fmla="*/ 4529373 h 6858000"/>
              <a:gd name="connsiteX154" fmla="*/ 3492420 w 7467600"/>
              <a:gd name="connsiteY154" fmla="*/ 4510145 h 6858000"/>
              <a:gd name="connsiteX155" fmla="*/ 3364086 w 7467600"/>
              <a:gd name="connsiteY155" fmla="*/ 4480340 h 6858000"/>
              <a:gd name="connsiteX156" fmla="*/ 3225818 w 7467600"/>
              <a:gd name="connsiteY156" fmla="*/ 4411822 h 6858000"/>
              <a:gd name="connsiteX157" fmla="*/ 3129696 w 7467600"/>
              <a:gd name="connsiteY157" fmla="*/ 4360704 h 6858000"/>
              <a:gd name="connsiteX158" fmla="*/ 2814545 w 7467600"/>
              <a:gd name="connsiteY158" fmla="*/ 4282955 h 6858000"/>
              <a:gd name="connsiteX159" fmla="*/ 2305292 w 7467600"/>
              <a:gd name="connsiteY159" fmla="*/ 4219492 h 6858000"/>
              <a:gd name="connsiteX160" fmla="*/ 2626982 w 7467600"/>
              <a:gd name="connsiteY160" fmla="*/ 4206450 h 6858000"/>
              <a:gd name="connsiteX161" fmla="*/ 2490617 w 7467600"/>
              <a:gd name="connsiteY161" fmla="*/ 4206951 h 6858000"/>
              <a:gd name="connsiteX162" fmla="*/ 2819869 w 7467600"/>
              <a:gd name="connsiteY162" fmla="*/ 4252936 h 6858000"/>
              <a:gd name="connsiteX163" fmla="*/ 3143018 w 7467600"/>
              <a:gd name="connsiteY163" fmla="*/ 4332698 h 6858000"/>
              <a:gd name="connsiteX164" fmla="*/ 3241520 w 7467600"/>
              <a:gd name="connsiteY164" fmla="*/ 4385112 h 6858000"/>
              <a:gd name="connsiteX165" fmla="*/ 3374575 w 7467600"/>
              <a:gd name="connsiteY165" fmla="*/ 4451517 h 6858000"/>
              <a:gd name="connsiteX166" fmla="*/ 3505221 w 7467600"/>
              <a:gd name="connsiteY166" fmla="*/ 4480757 h 6858000"/>
              <a:gd name="connsiteX167" fmla="*/ 2626982 w 7467600"/>
              <a:gd name="connsiteY167" fmla="*/ 4206450 h 6858000"/>
              <a:gd name="connsiteX168" fmla="*/ 1310106 w 7467600"/>
              <a:gd name="connsiteY168" fmla="*/ 3943217 h 6858000"/>
              <a:gd name="connsiteX169" fmla="*/ 854994 w 7467600"/>
              <a:gd name="connsiteY169" fmla="*/ 4399136 h 6858000"/>
              <a:gd name="connsiteX170" fmla="*/ 742462 w 7467600"/>
              <a:gd name="connsiteY170" fmla="*/ 4594648 h 6858000"/>
              <a:gd name="connsiteX171" fmla="*/ 820602 w 7467600"/>
              <a:gd name="connsiteY171" fmla="*/ 4485915 h 6858000"/>
              <a:gd name="connsiteX172" fmla="*/ 878295 w 7467600"/>
              <a:gd name="connsiteY172" fmla="*/ 4403594 h 6858000"/>
              <a:gd name="connsiteX173" fmla="*/ 1240607 w 7467600"/>
              <a:gd name="connsiteY173" fmla="*/ 4010401 h 6858000"/>
              <a:gd name="connsiteX174" fmla="*/ 1310106 w 7467600"/>
              <a:gd name="connsiteY174" fmla="*/ 3943217 h 6858000"/>
              <a:gd name="connsiteX175" fmla="*/ 1423113 w 7467600"/>
              <a:gd name="connsiteY175" fmla="*/ 3874565 h 6858000"/>
              <a:gd name="connsiteX176" fmla="*/ 1260565 w 7467600"/>
              <a:gd name="connsiteY176" fmla="*/ 4031982 h 6858000"/>
              <a:gd name="connsiteX177" fmla="*/ 901900 w 7467600"/>
              <a:gd name="connsiteY177" fmla="*/ 4421236 h 6858000"/>
              <a:gd name="connsiteX178" fmla="*/ 845044 w 7467600"/>
              <a:gd name="connsiteY178" fmla="*/ 4502436 h 6858000"/>
              <a:gd name="connsiteX179" fmla="*/ 685926 w 7467600"/>
              <a:gd name="connsiteY179" fmla="*/ 4703069 h 6858000"/>
              <a:gd name="connsiteX180" fmla="*/ 684248 w 7467600"/>
              <a:gd name="connsiteY180" fmla="*/ 4706721 h 6858000"/>
              <a:gd name="connsiteX181" fmla="*/ 1423113 w 7467600"/>
              <a:gd name="connsiteY181" fmla="*/ 3874565 h 6858000"/>
              <a:gd name="connsiteX182" fmla="*/ 3316479 w 7467600"/>
              <a:gd name="connsiteY182" fmla="*/ 3872136 h 6858000"/>
              <a:gd name="connsiteX183" fmla="*/ 3546806 w 7467600"/>
              <a:gd name="connsiteY183" fmla="*/ 4356139 h 6858000"/>
              <a:gd name="connsiteX184" fmla="*/ 3364433 w 7467600"/>
              <a:gd name="connsiteY184" fmla="*/ 3953121 h 6858000"/>
              <a:gd name="connsiteX185" fmla="*/ 3316479 w 7467600"/>
              <a:gd name="connsiteY185" fmla="*/ 3872136 h 6858000"/>
              <a:gd name="connsiteX186" fmla="*/ 3291335 w 7467600"/>
              <a:gd name="connsiteY186" fmla="*/ 3767420 h 6858000"/>
              <a:gd name="connsiteX187" fmla="*/ 3390805 w 7467600"/>
              <a:gd name="connsiteY187" fmla="*/ 3937163 h 6858000"/>
              <a:gd name="connsiteX188" fmla="*/ 3579062 w 7467600"/>
              <a:gd name="connsiteY188" fmla="*/ 4359040 h 6858000"/>
              <a:gd name="connsiteX189" fmla="*/ 3467355 w 7467600"/>
              <a:gd name="connsiteY189" fmla="*/ 3988130 h 6858000"/>
              <a:gd name="connsiteX190" fmla="*/ 3310753 w 7467600"/>
              <a:gd name="connsiteY190" fmla="*/ 3787140 h 6858000"/>
              <a:gd name="connsiteX191" fmla="*/ 3291335 w 7467600"/>
              <a:gd name="connsiteY191" fmla="*/ 3767420 h 6858000"/>
              <a:gd name="connsiteX192" fmla="*/ 1635889 w 7467600"/>
              <a:gd name="connsiteY192" fmla="*/ 3709494 h 6858000"/>
              <a:gd name="connsiteX193" fmla="*/ 1634800 w 7467600"/>
              <a:gd name="connsiteY193" fmla="*/ 3731111 h 6858000"/>
              <a:gd name="connsiteX194" fmla="*/ 1635889 w 7467600"/>
              <a:gd name="connsiteY194" fmla="*/ 3709494 h 6858000"/>
              <a:gd name="connsiteX195" fmla="*/ 1510397 w 7467600"/>
              <a:gd name="connsiteY195" fmla="*/ 3684705 h 6858000"/>
              <a:gd name="connsiteX196" fmla="*/ 1146550 w 7467600"/>
              <a:gd name="connsiteY196" fmla="*/ 3802012 h 6858000"/>
              <a:gd name="connsiteX197" fmla="*/ 698834 w 7467600"/>
              <a:gd name="connsiteY197" fmla="*/ 3952272 h 6858000"/>
              <a:gd name="connsiteX198" fmla="*/ 34256 w 7467600"/>
              <a:gd name="connsiteY198" fmla="*/ 4347603 h 6858000"/>
              <a:gd name="connsiteX199" fmla="*/ 527241 w 7467600"/>
              <a:gd name="connsiteY199" fmla="*/ 4065078 h 6858000"/>
              <a:gd name="connsiteX200" fmla="*/ 1510397 w 7467600"/>
              <a:gd name="connsiteY200" fmla="*/ 3684705 h 6858000"/>
              <a:gd name="connsiteX201" fmla="*/ 1313114 w 7467600"/>
              <a:gd name="connsiteY201" fmla="*/ 3655216 h 6858000"/>
              <a:gd name="connsiteX202" fmla="*/ 1109304 w 7467600"/>
              <a:gd name="connsiteY202" fmla="*/ 3669030 h 6858000"/>
              <a:gd name="connsiteX203" fmla="*/ 8129 w 7467600"/>
              <a:gd name="connsiteY203" fmla="*/ 4330519 h 6858000"/>
              <a:gd name="connsiteX204" fmla="*/ 687572 w 7467600"/>
              <a:gd name="connsiteY204" fmla="*/ 3925629 h 6858000"/>
              <a:gd name="connsiteX205" fmla="*/ 1138365 w 7467600"/>
              <a:gd name="connsiteY205" fmla="*/ 3774515 h 6858000"/>
              <a:gd name="connsiteX206" fmla="*/ 1505579 w 7467600"/>
              <a:gd name="connsiteY206" fmla="*/ 3655526 h 6858000"/>
              <a:gd name="connsiteX207" fmla="*/ 1313114 w 7467600"/>
              <a:gd name="connsiteY207" fmla="*/ 3655216 h 6858000"/>
              <a:gd name="connsiteX208" fmla="*/ 3655073 w 7467600"/>
              <a:gd name="connsiteY208" fmla="*/ 3650884 h 6858000"/>
              <a:gd name="connsiteX209" fmla="*/ 3989938 w 7467600"/>
              <a:gd name="connsiteY209" fmla="*/ 3991685 h 6858000"/>
              <a:gd name="connsiteX210" fmla="*/ 4393907 w 7467600"/>
              <a:gd name="connsiteY210" fmla="*/ 4261258 h 6858000"/>
              <a:gd name="connsiteX211" fmla="*/ 4648051 w 7467600"/>
              <a:gd name="connsiteY211" fmla="*/ 4374051 h 6858000"/>
              <a:gd name="connsiteX212" fmla="*/ 4383389 w 7467600"/>
              <a:gd name="connsiteY212" fmla="*/ 4184369 h 6858000"/>
              <a:gd name="connsiteX213" fmla="*/ 4165508 w 7467600"/>
              <a:gd name="connsiteY213" fmla="*/ 4035196 h 6858000"/>
              <a:gd name="connsiteX214" fmla="*/ 4068162 w 7467600"/>
              <a:gd name="connsiteY214" fmla="*/ 3953394 h 6858000"/>
              <a:gd name="connsiteX215" fmla="*/ 3981416 w 7467600"/>
              <a:gd name="connsiteY215" fmla="*/ 3880482 h 6858000"/>
              <a:gd name="connsiteX216" fmla="*/ 3800147 w 7467600"/>
              <a:gd name="connsiteY216" fmla="*/ 3749872 h 6858000"/>
              <a:gd name="connsiteX217" fmla="*/ 3655073 w 7467600"/>
              <a:gd name="connsiteY217" fmla="*/ 3650884 h 6858000"/>
              <a:gd name="connsiteX218" fmla="*/ 3670252 w 7467600"/>
              <a:gd name="connsiteY218" fmla="*/ 3622798 h 6858000"/>
              <a:gd name="connsiteX219" fmla="*/ 3817258 w 7467600"/>
              <a:gd name="connsiteY219" fmla="*/ 3723577 h 6858000"/>
              <a:gd name="connsiteX220" fmla="*/ 4000461 w 7467600"/>
              <a:gd name="connsiteY220" fmla="*/ 3855966 h 6858000"/>
              <a:gd name="connsiteX221" fmla="*/ 4088180 w 7467600"/>
              <a:gd name="connsiteY221" fmla="*/ 3929774 h 6858000"/>
              <a:gd name="connsiteX222" fmla="*/ 4184555 w 7467600"/>
              <a:gd name="connsiteY222" fmla="*/ 4010683 h 6858000"/>
              <a:gd name="connsiteX223" fmla="*/ 4399563 w 7467600"/>
              <a:gd name="connsiteY223" fmla="*/ 4158106 h 6858000"/>
              <a:gd name="connsiteX224" fmla="*/ 4684469 w 7467600"/>
              <a:gd name="connsiteY224" fmla="*/ 4364680 h 6858000"/>
              <a:gd name="connsiteX225" fmla="*/ 4690271 w 7467600"/>
              <a:gd name="connsiteY225" fmla="*/ 4370034 h 6858000"/>
              <a:gd name="connsiteX226" fmla="*/ 4136093 w 7467600"/>
              <a:gd name="connsiteY226" fmla="*/ 3858466 h 6858000"/>
              <a:gd name="connsiteX227" fmla="*/ 3670252 w 7467600"/>
              <a:gd name="connsiteY227" fmla="*/ 3622798 h 6858000"/>
              <a:gd name="connsiteX228" fmla="*/ 4440129 w 7467600"/>
              <a:gd name="connsiteY228" fmla="*/ 3448571 h 6858000"/>
              <a:gd name="connsiteX229" fmla="*/ 4856525 w 7467600"/>
              <a:gd name="connsiteY229" fmla="*/ 3915351 h 6858000"/>
              <a:gd name="connsiteX230" fmla="*/ 5059055 w 7467600"/>
              <a:gd name="connsiteY230" fmla="*/ 4108918 h 6858000"/>
              <a:gd name="connsiteX231" fmla="*/ 5290070 w 7467600"/>
              <a:gd name="connsiteY231" fmla="*/ 4263619 h 6858000"/>
              <a:gd name="connsiteX232" fmla="*/ 4834991 w 7467600"/>
              <a:gd name="connsiteY232" fmla="*/ 3830985 h 6858000"/>
              <a:gd name="connsiteX233" fmla="*/ 4440129 w 7467600"/>
              <a:gd name="connsiteY233" fmla="*/ 3448571 h 6858000"/>
              <a:gd name="connsiteX234" fmla="*/ 4441737 w 7467600"/>
              <a:gd name="connsiteY234" fmla="*/ 3399734 h 6858000"/>
              <a:gd name="connsiteX235" fmla="*/ 4431236 w 7467600"/>
              <a:gd name="connsiteY235" fmla="*/ 3400954 h 6858000"/>
              <a:gd name="connsiteX236" fmla="*/ 4557150 w 7467600"/>
              <a:gd name="connsiteY236" fmla="*/ 3510023 h 6858000"/>
              <a:gd name="connsiteX237" fmla="*/ 4856936 w 7467600"/>
              <a:gd name="connsiteY237" fmla="*/ 3809146 h 6858000"/>
              <a:gd name="connsiteX238" fmla="*/ 5111996 w 7467600"/>
              <a:gd name="connsiteY238" fmla="*/ 4065759 h 6858000"/>
              <a:gd name="connsiteX239" fmla="*/ 5388878 w 7467600"/>
              <a:gd name="connsiteY239" fmla="*/ 4300185 h 6858000"/>
              <a:gd name="connsiteX240" fmla="*/ 5425556 w 7467600"/>
              <a:gd name="connsiteY240" fmla="*/ 4308967 h 6858000"/>
              <a:gd name="connsiteX241" fmla="*/ 4943646 w 7467600"/>
              <a:gd name="connsiteY241" fmla="*/ 3822916 h 6858000"/>
              <a:gd name="connsiteX242" fmla="*/ 4594837 w 7467600"/>
              <a:gd name="connsiteY242" fmla="*/ 3532274 h 6858000"/>
              <a:gd name="connsiteX243" fmla="*/ 4441737 w 7467600"/>
              <a:gd name="connsiteY243" fmla="*/ 3399734 h 6858000"/>
              <a:gd name="connsiteX244" fmla="*/ 5425834 w 7467600"/>
              <a:gd name="connsiteY244" fmla="*/ 3162785 h 6858000"/>
              <a:gd name="connsiteX245" fmla="*/ 5401644 w 7467600"/>
              <a:gd name="connsiteY245" fmla="*/ 3617847 h 6858000"/>
              <a:gd name="connsiteX246" fmla="*/ 5467256 w 7467600"/>
              <a:gd name="connsiteY246" fmla="*/ 4175494 h 6858000"/>
              <a:gd name="connsiteX247" fmla="*/ 5448069 w 7467600"/>
              <a:gd name="connsiteY247" fmla="*/ 3567554 h 6858000"/>
              <a:gd name="connsiteX248" fmla="*/ 5425834 w 7467600"/>
              <a:gd name="connsiteY248" fmla="*/ 3162785 h 6858000"/>
              <a:gd name="connsiteX249" fmla="*/ 1318687 w 7467600"/>
              <a:gd name="connsiteY249" fmla="*/ 3113840 h 6858000"/>
              <a:gd name="connsiteX250" fmla="*/ 1066793 w 7467600"/>
              <a:gd name="connsiteY250" fmla="*/ 3212171 h 6858000"/>
              <a:gd name="connsiteX251" fmla="*/ 993319 w 7467600"/>
              <a:gd name="connsiteY251" fmla="*/ 3247648 h 6858000"/>
              <a:gd name="connsiteX252" fmla="*/ 853081 w 7467600"/>
              <a:gd name="connsiteY252" fmla="*/ 3312410 h 6858000"/>
              <a:gd name="connsiteX253" fmla="*/ 805957 w 7467600"/>
              <a:gd name="connsiteY253" fmla="*/ 3330443 h 6858000"/>
              <a:gd name="connsiteX254" fmla="*/ 1318687 w 7467600"/>
              <a:gd name="connsiteY254" fmla="*/ 3113840 h 6858000"/>
              <a:gd name="connsiteX255" fmla="*/ 5453702 w 7467600"/>
              <a:gd name="connsiteY255" fmla="*/ 3090882 h 6858000"/>
              <a:gd name="connsiteX256" fmla="*/ 5480135 w 7467600"/>
              <a:gd name="connsiteY256" fmla="*/ 3565802 h 6858000"/>
              <a:gd name="connsiteX257" fmla="*/ 5499023 w 7467600"/>
              <a:gd name="connsiteY257" fmla="*/ 4166310 h 6858000"/>
              <a:gd name="connsiteX258" fmla="*/ 5547022 w 7467600"/>
              <a:gd name="connsiteY258" fmla="*/ 3607838 h 6858000"/>
              <a:gd name="connsiteX259" fmla="*/ 5515964 w 7467600"/>
              <a:gd name="connsiteY259" fmla="*/ 3378541 h 6858000"/>
              <a:gd name="connsiteX260" fmla="*/ 5453702 w 7467600"/>
              <a:gd name="connsiteY260" fmla="*/ 3090882 h 6858000"/>
              <a:gd name="connsiteX261" fmla="*/ 1238695 w 7467600"/>
              <a:gd name="connsiteY261" fmla="*/ 3076820 h 6858000"/>
              <a:gd name="connsiteX262" fmla="*/ 716371 w 7467600"/>
              <a:gd name="connsiteY262" fmla="*/ 3293249 h 6858000"/>
              <a:gd name="connsiteX263" fmla="*/ 579522 w 7467600"/>
              <a:gd name="connsiteY263" fmla="*/ 3371759 h 6858000"/>
              <a:gd name="connsiteX264" fmla="*/ 600288 w 7467600"/>
              <a:gd name="connsiteY264" fmla="*/ 3365555 h 6858000"/>
              <a:gd name="connsiteX265" fmla="*/ 840692 w 7467600"/>
              <a:gd name="connsiteY265" fmla="*/ 3284921 h 6858000"/>
              <a:gd name="connsiteX266" fmla="*/ 979248 w 7467600"/>
              <a:gd name="connsiteY266" fmla="*/ 3221003 h 6858000"/>
              <a:gd name="connsiteX267" fmla="*/ 1053282 w 7467600"/>
              <a:gd name="connsiteY267" fmla="*/ 3185247 h 6858000"/>
              <a:gd name="connsiteX268" fmla="*/ 1320603 w 7467600"/>
              <a:gd name="connsiteY268" fmla="*/ 3081281 h 6858000"/>
              <a:gd name="connsiteX269" fmla="*/ 1238695 w 7467600"/>
              <a:gd name="connsiteY269" fmla="*/ 3076820 h 6858000"/>
              <a:gd name="connsiteX270" fmla="*/ 5425627 w 7467600"/>
              <a:gd name="connsiteY270" fmla="*/ 2954192 h 6858000"/>
              <a:gd name="connsiteX271" fmla="*/ 5470770 w 7467600"/>
              <a:gd name="connsiteY271" fmla="*/ 3005435 h 6858000"/>
              <a:gd name="connsiteX272" fmla="*/ 5519779 w 7467600"/>
              <a:gd name="connsiteY272" fmla="*/ 4359223 h 6858000"/>
              <a:gd name="connsiteX273" fmla="*/ 5520293 w 7467600"/>
              <a:gd name="connsiteY273" fmla="*/ 4360602 h 6858000"/>
              <a:gd name="connsiteX274" fmla="*/ 5767221 w 7467600"/>
              <a:gd name="connsiteY274" fmla="*/ 4665564 h 6858000"/>
              <a:gd name="connsiteX275" fmla="*/ 6937169 w 7467600"/>
              <a:gd name="connsiteY275" fmla="*/ 4815941 h 6858000"/>
              <a:gd name="connsiteX276" fmla="*/ 6953922 w 7467600"/>
              <a:gd name="connsiteY276" fmla="*/ 4890068 h 6858000"/>
              <a:gd name="connsiteX277" fmla="*/ 6071359 w 7467600"/>
              <a:gd name="connsiteY277" fmla="*/ 4770770 h 6858000"/>
              <a:gd name="connsiteX278" fmla="*/ 6038839 w 7467600"/>
              <a:gd name="connsiteY278" fmla="*/ 4764474 h 6858000"/>
              <a:gd name="connsiteX279" fmla="*/ 6038706 w 7467600"/>
              <a:gd name="connsiteY279" fmla="*/ 4763847 h 6858000"/>
              <a:gd name="connsiteX280" fmla="*/ 6037784 w 7467600"/>
              <a:gd name="connsiteY280" fmla="*/ 4764270 h 6858000"/>
              <a:gd name="connsiteX281" fmla="*/ 6038839 w 7467600"/>
              <a:gd name="connsiteY281" fmla="*/ 4764474 h 6858000"/>
              <a:gd name="connsiteX282" fmla="*/ 6040338 w 7467600"/>
              <a:gd name="connsiteY282" fmla="*/ 4771418 h 6858000"/>
              <a:gd name="connsiteX283" fmla="*/ 6024488 w 7467600"/>
              <a:gd name="connsiteY283" fmla="*/ 4809903 h 6858000"/>
              <a:gd name="connsiteX284" fmla="*/ 5599771 w 7467600"/>
              <a:gd name="connsiteY284" fmla="*/ 5509652 h 6858000"/>
              <a:gd name="connsiteX285" fmla="*/ 5548843 w 7467600"/>
              <a:gd name="connsiteY285" fmla="*/ 5563845 h 6858000"/>
              <a:gd name="connsiteX286" fmla="*/ 5940952 w 7467600"/>
              <a:gd name="connsiteY286" fmla="*/ 6250028 h 6858000"/>
              <a:gd name="connsiteX287" fmla="*/ 6043441 w 7467600"/>
              <a:gd name="connsiteY287" fmla="*/ 6665847 h 6858000"/>
              <a:gd name="connsiteX288" fmla="*/ 6093432 w 7467600"/>
              <a:gd name="connsiteY288" fmla="*/ 6858000 h 6858000"/>
              <a:gd name="connsiteX289" fmla="*/ 6034344 w 7467600"/>
              <a:gd name="connsiteY289" fmla="*/ 6858000 h 6858000"/>
              <a:gd name="connsiteX290" fmla="*/ 6026679 w 7467600"/>
              <a:gd name="connsiteY290" fmla="*/ 6836959 h 6858000"/>
              <a:gd name="connsiteX291" fmla="*/ 5800441 w 7467600"/>
              <a:gd name="connsiteY291" fmla="*/ 6335286 h 6858000"/>
              <a:gd name="connsiteX292" fmla="*/ 5526562 w 7467600"/>
              <a:gd name="connsiteY292" fmla="*/ 5705388 h 6858000"/>
              <a:gd name="connsiteX293" fmla="*/ 5519640 w 7467600"/>
              <a:gd name="connsiteY293" fmla="*/ 5683774 h 6858000"/>
              <a:gd name="connsiteX294" fmla="*/ 5844559 w 7467600"/>
              <a:gd name="connsiteY294" fmla="*/ 6553349 h 6858000"/>
              <a:gd name="connsiteX295" fmla="*/ 5975994 w 7467600"/>
              <a:gd name="connsiteY295" fmla="*/ 6858000 h 6858000"/>
              <a:gd name="connsiteX296" fmla="*/ 5898547 w 7467600"/>
              <a:gd name="connsiteY296" fmla="*/ 6858000 h 6858000"/>
              <a:gd name="connsiteX297" fmla="*/ 5682041 w 7467600"/>
              <a:gd name="connsiteY297" fmla="*/ 6355860 h 6858000"/>
              <a:gd name="connsiteX298" fmla="*/ 5461758 w 7467600"/>
              <a:gd name="connsiteY298" fmla="*/ 5820220 h 6858000"/>
              <a:gd name="connsiteX299" fmla="*/ 5237282 w 7467600"/>
              <a:gd name="connsiteY299" fmla="*/ 6579086 h 6858000"/>
              <a:gd name="connsiteX300" fmla="*/ 5115009 w 7467600"/>
              <a:gd name="connsiteY300" fmla="*/ 6858000 h 6858000"/>
              <a:gd name="connsiteX301" fmla="*/ 5028074 w 7467600"/>
              <a:gd name="connsiteY301" fmla="*/ 6858000 h 6858000"/>
              <a:gd name="connsiteX302" fmla="*/ 5079508 w 7467600"/>
              <a:gd name="connsiteY302" fmla="*/ 6749074 h 6858000"/>
              <a:gd name="connsiteX303" fmla="*/ 5371846 w 7467600"/>
              <a:gd name="connsiteY303" fmla="*/ 5924413 h 6858000"/>
              <a:gd name="connsiteX304" fmla="*/ 5270512 w 7467600"/>
              <a:gd name="connsiteY304" fmla="*/ 6138975 h 6858000"/>
              <a:gd name="connsiteX305" fmla="*/ 5062409 w 7467600"/>
              <a:gd name="connsiteY305" fmla="*/ 6653544 h 6858000"/>
              <a:gd name="connsiteX306" fmla="*/ 5036628 w 7467600"/>
              <a:gd name="connsiteY306" fmla="*/ 6754247 h 6858000"/>
              <a:gd name="connsiteX307" fmla="*/ 5009112 w 7467600"/>
              <a:gd name="connsiteY307" fmla="*/ 6858000 h 6858000"/>
              <a:gd name="connsiteX308" fmla="*/ 4976679 w 7467600"/>
              <a:gd name="connsiteY308" fmla="*/ 6858000 h 6858000"/>
              <a:gd name="connsiteX309" fmla="*/ 5006537 w 7467600"/>
              <a:gd name="connsiteY309" fmla="*/ 6747068 h 6858000"/>
              <a:gd name="connsiteX310" fmla="*/ 5032723 w 7467600"/>
              <a:gd name="connsiteY310" fmla="*/ 6644957 h 6858000"/>
              <a:gd name="connsiteX311" fmla="*/ 5242949 w 7467600"/>
              <a:gd name="connsiteY311" fmla="*/ 6125175 h 6858000"/>
              <a:gd name="connsiteX312" fmla="*/ 5286321 w 7467600"/>
              <a:gd name="connsiteY312" fmla="*/ 6033555 h 6858000"/>
              <a:gd name="connsiteX313" fmla="*/ 5008210 w 7467600"/>
              <a:gd name="connsiteY313" fmla="*/ 6649194 h 6858000"/>
              <a:gd name="connsiteX314" fmla="*/ 4986321 w 7467600"/>
              <a:gd name="connsiteY314" fmla="*/ 6765687 h 6858000"/>
              <a:gd name="connsiteX315" fmla="*/ 4973474 w 7467600"/>
              <a:gd name="connsiteY315" fmla="*/ 6858000 h 6858000"/>
              <a:gd name="connsiteX316" fmla="*/ 4907178 w 7467600"/>
              <a:gd name="connsiteY316" fmla="*/ 6858000 h 6858000"/>
              <a:gd name="connsiteX317" fmla="*/ 4910810 w 7467600"/>
              <a:gd name="connsiteY317" fmla="*/ 6829660 h 6858000"/>
              <a:gd name="connsiteX318" fmla="*/ 4987461 w 7467600"/>
              <a:gd name="connsiteY318" fmla="*/ 6432994 h 6858000"/>
              <a:gd name="connsiteX319" fmla="*/ 5179262 w 7467600"/>
              <a:gd name="connsiteY319" fmla="*/ 6035044 h 6858000"/>
              <a:gd name="connsiteX320" fmla="*/ 4689678 w 7467600"/>
              <a:gd name="connsiteY320" fmla="*/ 6440241 h 6858000"/>
              <a:gd name="connsiteX321" fmla="*/ 4477543 w 7467600"/>
              <a:gd name="connsiteY321" fmla="*/ 6674836 h 6858000"/>
              <a:gd name="connsiteX322" fmla="*/ 4329957 w 7467600"/>
              <a:gd name="connsiteY322" fmla="*/ 6858000 h 6858000"/>
              <a:gd name="connsiteX323" fmla="*/ 4218595 w 7467600"/>
              <a:gd name="connsiteY323" fmla="*/ 6858000 h 6858000"/>
              <a:gd name="connsiteX324" fmla="*/ 4368888 w 7467600"/>
              <a:gd name="connsiteY324" fmla="*/ 6668412 h 6858000"/>
              <a:gd name="connsiteX325" fmla="*/ 4563091 w 7467600"/>
              <a:gd name="connsiteY325" fmla="*/ 6442508 h 6858000"/>
              <a:gd name="connsiteX326" fmla="*/ 5387324 w 7467600"/>
              <a:gd name="connsiteY326" fmla="*/ 5705830 h 6858000"/>
              <a:gd name="connsiteX327" fmla="*/ 5073620 w 7467600"/>
              <a:gd name="connsiteY327" fmla="*/ 5955437 h 6858000"/>
              <a:gd name="connsiteX328" fmla="*/ 4689789 w 7467600"/>
              <a:gd name="connsiteY328" fmla="*/ 6268382 h 6858000"/>
              <a:gd name="connsiteX329" fmla="*/ 4418722 w 7467600"/>
              <a:gd name="connsiteY329" fmla="*/ 6570886 h 6858000"/>
              <a:gd name="connsiteX330" fmla="*/ 4214944 w 7467600"/>
              <a:gd name="connsiteY330" fmla="*/ 6858000 h 6858000"/>
              <a:gd name="connsiteX331" fmla="*/ 4177898 w 7467600"/>
              <a:gd name="connsiteY331" fmla="*/ 6858000 h 6858000"/>
              <a:gd name="connsiteX332" fmla="*/ 4391597 w 7467600"/>
              <a:gd name="connsiteY332" fmla="*/ 6556370 h 6858000"/>
              <a:gd name="connsiteX333" fmla="*/ 4668889 w 7467600"/>
              <a:gd name="connsiteY333" fmla="*/ 6246399 h 6858000"/>
              <a:gd name="connsiteX334" fmla="*/ 5055427 w 7467600"/>
              <a:gd name="connsiteY334" fmla="*/ 5931476 h 6858000"/>
              <a:gd name="connsiteX335" fmla="*/ 5371814 w 7467600"/>
              <a:gd name="connsiteY335" fmla="*/ 5678975 h 6858000"/>
              <a:gd name="connsiteX336" fmla="*/ 4987918 w 7467600"/>
              <a:gd name="connsiteY336" fmla="*/ 5838701 h 6858000"/>
              <a:gd name="connsiteX337" fmla="*/ 4317146 w 7467600"/>
              <a:gd name="connsiteY337" fmla="*/ 6587716 h 6858000"/>
              <a:gd name="connsiteX338" fmla="*/ 4171627 w 7467600"/>
              <a:gd name="connsiteY338" fmla="*/ 6858000 h 6858000"/>
              <a:gd name="connsiteX339" fmla="*/ 4081585 w 7467600"/>
              <a:gd name="connsiteY339" fmla="*/ 6858000 h 6858000"/>
              <a:gd name="connsiteX340" fmla="*/ 4238603 w 7467600"/>
              <a:gd name="connsiteY340" fmla="*/ 6559341 h 6858000"/>
              <a:gd name="connsiteX341" fmla="*/ 4778333 w 7467600"/>
              <a:gd name="connsiteY341" fmla="*/ 5873626 h 6858000"/>
              <a:gd name="connsiteX342" fmla="*/ 5414185 w 7467600"/>
              <a:gd name="connsiteY342" fmla="*/ 5573882 h 6858000"/>
              <a:gd name="connsiteX343" fmla="*/ 5959648 w 7467600"/>
              <a:gd name="connsiteY343" fmla="*/ 4760797 h 6858000"/>
              <a:gd name="connsiteX344" fmla="*/ 5355019 w 7467600"/>
              <a:gd name="connsiteY344" fmla="*/ 4734672 h 6858000"/>
              <a:gd name="connsiteX345" fmla="*/ 5083565 w 7467600"/>
              <a:gd name="connsiteY345" fmla="*/ 5179121 h 6858000"/>
              <a:gd name="connsiteX346" fmla="*/ 4713577 w 7467600"/>
              <a:gd name="connsiteY346" fmla="*/ 5616803 h 6858000"/>
              <a:gd name="connsiteX347" fmla="*/ 3989559 w 7467600"/>
              <a:gd name="connsiteY347" fmla="*/ 6145945 h 6858000"/>
              <a:gd name="connsiteX348" fmla="*/ 3939824 w 7467600"/>
              <a:gd name="connsiteY348" fmla="*/ 6066900 h 6858000"/>
              <a:gd name="connsiteX349" fmla="*/ 4584537 w 7467600"/>
              <a:gd name="connsiteY349" fmla="*/ 5324826 h 6858000"/>
              <a:gd name="connsiteX350" fmla="*/ 5037105 w 7467600"/>
              <a:gd name="connsiteY350" fmla="*/ 5088765 h 6858000"/>
              <a:gd name="connsiteX351" fmla="*/ 5039930 w 7467600"/>
              <a:gd name="connsiteY351" fmla="*/ 5089585 h 6858000"/>
              <a:gd name="connsiteX352" fmla="*/ 5263764 w 7467600"/>
              <a:gd name="connsiteY352" fmla="*/ 4735525 h 6858000"/>
              <a:gd name="connsiteX353" fmla="*/ 4086300 w 7467600"/>
              <a:gd name="connsiteY353" fmla="*/ 4884599 h 6858000"/>
              <a:gd name="connsiteX354" fmla="*/ 4085485 w 7467600"/>
              <a:gd name="connsiteY354" fmla="*/ 4899070 h 6858000"/>
              <a:gd name="connsiteX355" fmla="*/ 3871915 w 7467600"/>
              <a:gd name="connsiteY355" fmla="*/ 5253645 h 6858000"/>
              <a:gd name="connsiteX356" fmla="*/ 3799374 w 7467600"/>
              <a:gd name="connsiteY356" fmla="*/ 5466127 h 6858000"/>
              <a:gd name="connsiteX357" fmla="*/ 3498850 w 7467600"/>
              <a:gd name="connsiteY357" fmla="*/ 6661888 h 6858000"/>
              <a:gd name="connsiteX358" fmla="*/ 3399216 w 7467600"/>
              <a:gd name="connsiteY358" fmla="*/ 6858000 h 6858000"/>
              <a:gd name="connsiteX359" fmla="*/ 3303688 w 7467600"/>
              <a:gd name="connsiteY359" fmla="*/ 6858000 h 6858000"/>
              <a:gd name="connsiteX360" fmla="*/ 3391774 w 7467600"/>
              <a:gd name="connsiteY360" fmla="*/ 6697181 h 6858000"/>
              <a:gd name="connsiteX361" fmla="*/ 3735540 w 7467600"/>
              <a:gd name="connsiteY361" fmla="*/ 5546923 h 6858000"/>
              <a:gd name="connsiteX362" fmla="*/ 3729438 w 7467600"/>
              <a:gd name="connsiteY362" fmla="*/ 5569058 h 6858000"/>
              <a:gd name="connsiteX363" fmla="*/ 3707782 w 7467600"/>
              <a:gd name="connsiteY363" fmla="*/ 5644908 h 6858000"/>
              <a:gd name="connsiteX364" fmla="*/ 3583827 w 7467600"/>
              <a:gd name="connsiteY364" fmla="*/ 6039215 h 6858000"/>
              <a:gd name="connsiteX365" fmla="*/ 3547861 w 7467600"/>
              <a:gd name="connsiteY365" fmla="*/ 6129609 h 6858000"/>
              <a:gd name="connsiteX366" fmla="*/ 3490905 w 7467600"/>
              <a:gd name="connsiteY366" fmla="*/ 6277660 h 6858000"/>
              <a:gd name="connsiteX367" fmla="*/ 3455859 w 7467600"/>
              <a:gd name="connsiteY367" fmla="*/ 6391301 h 6858000"/>
              <a:gd name="connsiteX368" fmla="*/ 3429112 w 7467600"/>
              <a:gd name="connsiteY368" fmla="*/ 6479469 h 6858000"/>
              <a:gd name="connsiteX369" fmla="*/ 3304862 w 7467600"/>
              <a:gd name="connsiteY369" fmla="*/ 6796476 h 6858000"/>
              <a:gd name="connsiteX370" fmla="*/ 3276071 w 7467600"/>
              <a:gd name="connsiteY370" fmla="*/ 6858000 h 6858000"/>
              <a:gd name="connsiteX371" fmla="*/ 3240805 w 7467600"/>
              <a:gd name="connsiteY371" fmla="*/ 6858000 h 6858000"/>
              <a:gd name="connsiteX372" fmla="*/ 3275917 w 7467600"/>
              <a:gd name="connsiteY372" fmla="*/ 6783192 h 6858000"/>
              <a:gd name="connsiteX373" fmla="*/ 3399358 w 7467600"/>
              <a:gd name="connsiteY373" fmla="*/ 6469011 h 6858000"/>
              <a:gd name="connsiteX374" fmla="*/ 3425650 w 7467600"/>
              <a:gd name="connsiteY374" fmla="*/ 6381333 h 6858000"/>
              <a:gd name="connsiteX375" fmla="*/ 3460661 w 7467600"/>
              <a:gd name="connsiteY375" fmla="*/ 6266763 h 6858000"/>
              <a:gd name="connsiteX376" fmla="*/ 3518021 w 7467600"/>
              <a:gd name="connsiteY376" fmla="*/ 6117298 h 6858000"/>
              <a:gd name="connsiteX377" fmla="*/ 3554035 w 7467600"/>
              <a:gd name="connsiteY377" fmla="*/ 6027832 h 6858000"/>
              <a:gd name="connsiteX378" fmla="*/ 3677174 w 7467600"/>
              <a:gd name="connsiteY378" fmla="*/ 5636351 h 6858000"/>
              <a:gd name="connsiteX379" fmla="*/ 3698819 w 7467600"/>
              <a:gd name="connsiteY379" fmla="*/ 5560503 h 6858000"/>
              <a:gd name="connsiteX380" fmla="*/ 3702094 w 7467600"/>
              <a:gd name="connsiteY380" fmla="*/ 5549194 h 6858000"/>
              <a:gd name="connsiteX381" fmla="*/ 3398355 w 7467600"/>
              <a:gd name="connsiteY381" fmla="*/ 6094603 h 6858000"/>
              <a:gd name="connsiteX382" fmla="*/ 3193941 w 7467600"/>
              <a:gd name="connsiteY382" fmla="*/ 6798775 h 6858000"/>
              <a:gd name="connsiteX383" fmla="*/ 3184140 w 7467600"/>
              <a:gd name="connsiteY383" fmla="*/ 6858000 h 6858000"/>
              <a:gd name="connsiteX384" fmla="*/ 3099978 w 7467600"/>
              <a:gd name="connsiteY384" fmla="*/ 6858000 h 6858000"/>
              <a:gd name="connsiteX385" fmla="*/ 3101556 w 7467600"/>
              <a:gd name="connsiteY385" fmla="*/ 6843337 h 6858000"/>
              <a:gd name="connsiteX386" fmla="*/ 3370162 w 7467600"/>
              <a:gd name="connsiteY386" fmla="*/ 5785550 h 6858000"/>
              <a:gd name="connsiteX387" fmla="*/ 3746477 w 7467600"/>
              <a:gd name="connsiteY387" fmla="*/ 5377889 h 6858000"/>
              <a:gd name="connsiteX388" fmla="*/ 3863399 w 7467600"/>
              <a:gd name="connsiteY388" fmla="*/ 5087257 h 6858000"/>
              <a:gd name="connsiteX389" fmla="*/ 3968712 w 7467600"/>
              <a:gd name="connsiteY389" fmla="*/ 4913989 h 6858000"/>
              <a:gd name="connsiteX390" fmla="*/ 2792390 w 7467600"/>
              <a:gd name="connsiteY390" fmla="*/ 5382974 h 6858000"/>
              <a:gd name="connsiteX391" fmla="*/ 2714982 w 7467600"/>
              <a:gd name="connsiteY391" fmla="*/ 5427051 h 6858000"/>
              <a:gd name="connsiteX392" fmla="*/ 2813361 w 7467600"/>
              <a:gd name="connsiteY392" fmla="*/ 6023912 h 6858000"/>
              <a:gd name="connsiteX393" fmla="*/ 2688430 w 7467600"/>
              <a:gd name="connsiteY393" fmla="*/ 6801564 h 6858000"/>
              <a:gd name="connsiteX394" fmla="*/ 2629626 w 7467600"/>
              <a:gd name="connsiteY394" fmla="*/ 6763394 h 6858000"/>
              <a:gd name="connsiteX395" fmla="*/ 2565328 w 7467600"/>
              <a:gd name="connsiteY395" fmla="*/ 5516399 h 6858000"/>
              <a:gd name="connsiteX396" fmla="*/ 1922999 w 7467600"/>
              <a:gd name="connsiteY396" fmla="*/ 5980343 h 6858000"/>
              <a:gd name="connsiteX397" fmla="*/ 1950261 w 7467600"/>
              <a:gd name="connsiteY397" fmla="*/ 6405858 h 6858000"/>
              <a:gd name="connsiteX398" fmla="*/ 2365554 w 7467600"/>
              <a:gd name="connsiteY398" fmla="*/ 6759107 h 6858000"/>
              <a:gd name="connsiteX399" fmla="*/ 2424142 w 7467600"/>
              <a:gd name="connsiteY399" fmla="*/ 6858000 h 6858000"/>
              <a:gd name="connsiteX400" fmla="*/ 2395994 w 7467600"/>
              <a:gd name="connsiteY400" fmla="*/ 6858000 h 6858000"/>
              <a:gd name="connsiteX401" fmla="*/ 2392863 w 7467600"/>
              <a:gd name="connsiteY401" fmla="*/ 6852964 h 6858000"/>
              <a:gd name="connsiteX402" fmla="*/ 2017589 w 7467600"/>
              <a:gd name="connsiteY402" fmla="*/ 6493982 h 6858000"/>
              <a:gd name="connsiteX403" fmla="*/ 2147336 w 7467600"/>
              <a:gd name="connsiteY403" fmla="*/ 6594052 h 6858000"/>
              <a:gd name="connsiteX404" fmla="*/ 2207047 w 7467600"/>
              <a:gd name="connsiteY404" fmla="*/ 6654540 h 6858000"/>
              <a:gd name="connsiteX405" fmla="*/ 2299106 w 7467600"/>
              <a:gd name="connsiteY405" fmla="*/ 6778931 h 6858000"/>
              <a:gd name="connsiteX406" fmla="*/ 2314430 w 7467600"/>
              <a:gd name="connsiteY406" fmla="*/ 6801144 h 6858000"/>
              <a:gd name="connsiteX407" fmla="*/ 2352406 w 7467600"/>
              <a:gd name="connsiteY407" fmla="*/ 6858000 h 6858000"/>
              <a:gd name="connsiteX408" fmla="*/ 2314492 w 7467600"/>
              <a:gd name="connsiteY408" fmla="*/ 6858000 h 6858000"/>
              <a:gd name="connsiteX409" fmla="*/ 2288095 w 7467600"/>
              <a:gd name="connsiteY409" fmla="*/ 6818030 h 6858000"/>
              <a:gd name="connsiteX410" fmla="*/ 2272768 w 7467600"/>
              <a:gd name="connsiteY410" fmla="*/ 6795822 h 6858000"/>
              <a:gd name="connsiteX411" fmla="*/ 2182715 w 7467600"/>
              <a:gd name="connsiteY411" fmla="*/ 6675071 h 6858000"/>
              <a:gd name="connsiteX412" fmla="*/ 2032061 w 7467600"/>
              <a:gd name="connsiteY412" fmla="*/ 6541380 h 6858000"/>
              <a:gd name="connsiteX413" fmla="*/ 2257220 w 7467600"/>
              <a:gd name="connsiteY413" fmla="*/ 6826257 h 6858000"/>
              <a:gd name="connsiteX414" fmla="*/ 2281324 w 7467600"/>
              <a:gd name="connsiteY414" fmla="*/ 6858000 h 6858000"/>
              <a:gd name="connsiteX415" fmla="*/ 2242860 w 7467600"/>
              <a:gd name="connsiteY415" fmla="*/ 6858000 h 6858000"/>
              <a:gd name="connsiteX416" fmla="*/ 2232818 w 7467600"/>
              <a:gd name="connsiteY416" fmla="*/ 6844926 h 6858000"/>
              <a:gd name="connsiteX417" fmla="*/ 1990172 w 7467600"/>
              <a:gd name="connsiteY417" fmla="*/ 6542121 h 6858000"/>
              <a:gd name="connsiteX418" fmla="*/ 2124090 w 7467600"/>
              <a:gd name="connsiteY418" fmla="*/ 6761017 h 6858000"/>
              <a:gd name="connsiteX419" fmla="*/ 2200380 w 7467600"/>
              <a:gd name="connsiteY419" fmla="*/ 6858000 h 6858000"/>
              <a:gd name="connsiteX420" fmla="*/ 2147507 w 7467600"/>
              <a:gd name="connsiteY420" fmla="*/ 6858000 h 6858000"/>
              <a:gd name="connsiteX421" fmla="*/ 2070668 w 7467600"/>
              <a:gd name="connsiteY421" fmla="*/ 6761520 h 6858000"/>
              <a:gd name="connsiteX422" fmla="*/ 1975142 w 7467600"/>
              <a:gd name="connsiteY422" fmla="*/ 6585570 h 6858000"/>
              <a:gd name="connsiteX423" fmla="*/ 2050035 w 7467600"/>
              <a:gd name="connsiteY423" fmla="*/ 6813345 h 6858000"/>
              <a:gd name="connsiteX424" fmla="*/ 2063025 w 7467600"/>
              <a:gd name="connsiteY424" fmla="*/ 6858000 h 6858000"/>
              <a:gd name="connsiteX425" fmla="*/ 2021675 w 7467600"/>
              <a:gd name="connsiteY425" fmla="*/ 6858000 h 6858000"/>
              <a:gd name="connsiteX426" fmla="*/ 2019308 w 7467600"/>
              <a:gd name="connsiteY426" fmla="*/ 6847118 h 6858000"/>
              <a:gd name="connsiteX427" fmla="*/ 1938835 w 7467600"/>
              <a:gd name="connsiteY427" fmla="*/ 6551160 h 6858000"/>
              <a:gd name="connsiteX428" fmla="*/ 1953230 w 7467600"/>
              <a:gd name="connsiteY428" fmla="*/ 6759699 h 6858000"/>
              <a:gd name="connsiteX429" fmla="*/ 1956763 w 7467600"/>
              <a:gd name="connsiteY429" fmla="*/ 6778191 h 6858000"/>
              <a:gd name="connsiteX430" fmla="*/ 1967925 w 7467600"/>
              <a:gd name="connsiteY430" fmla="*/ 6858000 h 6858000"/>
              <a:gd name="connsiteX431" fmla="*/ 1936622 w 7467600"/>
              <a:gd name="connsiteY431" fmla="*/ 6858000 h 6858000"/>
              <a:gd name="connsiteX432" fmla="*/ 1926261 w 7467600"/>
              <a:gd name="connsiteY432" fmla="*/ 6784064 h 6858000"/>
              <a:gd name="connsiteX433" fmla="*/ 1922724 w 7467600"/>
              <a:gd name="connsiteY433" fmla="*/ 6765577 h 6858000"/>
              <a:gd name="connsiteX434" fmla="*/ 1904650 w 7467600"/>
              <a:gd name="connsiteY434" fmla="*/ 6639616 h 6858000"/>
              <a:gd name="connsiteX435" fmla="*/ 1885273 w 7467600"/>
              <a:gd name="connsiteY435" fmla="*/ 6858000 h 6858000"/>
              <a:gd name="connsiteX436" fmla="*/ 1854363 w 7467600"/>
              <a:gd name="connsiteY436" fmla="*/ 6858000 h 6858000"/>
              <a:gd name="connsiteX437" fmla="*/ 1880391 w 7467600"/>
              <a:gd name="connsiteY437" fmla="*/ 6603796 h 6858000"/>
              <a:gd name="connsiteX438" fmla="*/ 1818273 w 7467600"/>
              <a:gd name="connsiteY438" fmla="*/ 6715729 h 6858000"/>
              <a:gd name="connsiteX439" fmla="*/ 1794691 w 7467600"/>
              <a:gd name="connsiteY439" fmla="*/ 6843239 h 6858000"/>
              <a:gd name="connsiteX440" fmla="*/ 1794914 w 7467600"/>
              <a:gd name="connsiteY440" fmla="*/ 6858000 h 6858000"/>
              <a:gd name="connsiteX441" fmla="*/ 1746128 w 7467600"/>
              <a:gd name="connsiteY441" fmla="*/ 6858000 h 6858000"/>
              <a:gd name="connsiteX442" fmla="*/ 1753934 w 7467600"/>
              <a:gd name="connsiteY442" fmla="*/ 6724796 h 6858000"/>
              <a:gd name="connsiteX443" fmla="*/ 1792053 w 7467600"/>
              <a:gd name="connsiteY443" fmla="*/ 6572396 h 6858000"/>
              <a:gd name="connsiteX444" fmla="*/ 1862248 w 7467600"/>
              <a:gd name="connsiteY444" fmla="*/ 6266397 h 6858000"/>
              <a:gd name="connsiteX445" fmla="*/ 1862250 w 7467600"/>
              <a:gd name="connsiteY445" fmla="*/ 6033531 h 6858000"/>
              <a:gd name="connsiteX446" fmla="*/ 1211999 w 7467600"/>
              <a:gd name="connsiteY446" fmla="*/ 6683610 h 6858000"/>
              <a:gd name="connsiteX447" fmla="*/ 1213266 w 7467600"/>
              <a:gd name="connsiteY447" fmla="*/ 6691947 h 6858000"/>
              <a:gd name="connsiteX448" fmla="*/ 1203370 w 7467600"/>
              <a:gd name="connsiteY448" fmla="*/ 6850676 h 6858000"/>
              <a:gd name="connsiteX449" fmla="*/ 1203671 w 7467600"/>
              <a:gd name="connsiteY449" fmla="*/ 6858000 h 6858000"/>
              <a:gd name="connsiteX450" fmla="*/ 1143180 w 7467600"/>
              <a:gd name="connsiteY450" fmla="*/ 6858000 h 6858000"/>
              <a:gd name="connsiteX451" fmla="*/ 1142176 w 7467600"/>
              <a:gd name="connsiteY451" fmla="*/ 6766045 h 6858000"/>
              <a:gd name="connsiteX452" fmla="*/ 1067484 w 7467600"/>
              <a:gd name="connsiteY452" fmla="*/ 6858000 h 6858000"/>
              <a:gd name="connsiteX453" fmla="*/ 953928 w 7467600"/>
              <a:gd name="connsiteY453" fmla="*/ 6858000 h 6858000"/>
              <a:gd name="connsiteX454" fmla="*/ 959715 w 7467600"/>
              <a:gd name="connsiteY454" fmla="*/ 6850185 h 6858000"/>
              <a:gd name="connsiteX455" fmla="*/ 1483788 w 7467600"/>
              <a:gd name="connsiteY455" fmla="*/ 6259174 h 6858000"/>
              <a:gd name="connsiteX456" fmla="*/ 1100671 w 7467600"/>
              <a:gd name="connsiteY456" fmla="*/ 6252137 h 6858000"/>
              <a:gd name="connsiteX457" fmla="*/ 1090144 w 7467600"/>
              <a:gd name="connsiteY457" fmla="*/ 6256748 h 6858000"/>
              <a:gd name="connsiteX458" fmla="*/ 1095872 w 7467600"/>
              <a:gd name="connsiteY458" fmla="*/ 6271892 h 6858000"/>
              <a:gd name="connsiteX459" fmla="*/ 262785 w 7467600"/>
              <a:gd name="connsiteY459" fmla="*/ 6845450 h 6858000"/>
              <a:gd name="connsiteX460" fmla="*/ 209968 w 7467600"/>
              <a:gd name="connsiteY460" fmla="*/ 6770713 h 6858000"/>
              <a:gd name="connsiteX461" fmla="*/ 873460 w 7467600"/>
              <a:gd name="connsiteY461" fmla="*/ 6253768 h 6858000"/>
              <a:gd name="connsiteX462" fmla="*/ 192686 w 7467600"/>
              <a:gd name="connsiteY462" fmla="*/ 5849257 h 6858000"/>
              <a:gd name="connsiteX463" fmla="*/ 4696 w 7467600"/>
              <a:gd name="connsiteY463" fmla="*/ 5697668 h 6858000"/>
              <a:gd name="connsiteX464" fmla="*/ 0 w 7467600"/>
              <a:gd name="connsiteY464" fmla="*/ 5689984 h 6858000"/>
              <a:gd name="connsiteX465" fmla="*/ 0 w 7467600"/>
              <a:gd name="connsiteY465" fmla="*/ 5513472 h 6858000"/>
              <a:gd name="connsiteX466" fmla="*/ 174101 w 7467600"/>
              <a:gd name="connsiteY466" fmla="*/ 5620277 h 6858000"/>
              <a:gd name="connsiteX467" fmla="*/ 891800 w 7467600"/>
              <a:gd name="connsiteY467" fmla="*/ 6036935 h 6858000"/>
              <a:gd name="connsiteX468" fmla="*/ 1072219 w 7467600"/>
              <a:gd name="connsiteY468" fmla="*/ 6169443 h 6858000"/>
              <a:gd name="connsiteX469" fmla="*/ 1074117 w 7467600"/>
              <a:gd name="connsiteY469" fmla="*/ 6170301 h 6858000"/>
              <a:gd name="connsiteX470" fmla="*/ 1083114 w 7467600"/>
              <a:gd name="connsiteY470" fmla="*/ 6174131 h 6858000"/>
              <a:gd name="connsiteX471" fmla="*/ 1543010 w 7467600"/>
              <a:gd name="connsiteY471" fmla="*/ 6191140 h 6858000"/>
              <a:gd name="connsiteX472" fmla="*/ 1551080 w 7467600"/>
              <a:gd name="connsiteY472" fmla="*/ 6195006 h 6858000"/>
              <a:gd name="connsiteX473" fmla="*/ 2345443 w 7467600"/>
              <a:gd name="connsiteY473" fmla="*/ 5549882 h 6858000"/>
              <a:gd name="connsiteX474" fmla="*/ 1721499 w 7467600"/>
              <a:gd name="connsiteY474" fmla="*/ 5599969 h 6858000"/>
              <a:gd name="connsiteX475" fmla="*/ 767716 w 7467600"/>
              <a:gd name="connsiteY475" fmla="*/ 5472768 h 6858000"/>
              <a:gd name="connsiteX476" fmla="*/ 722147 w 7467600"/>
              <a:gd name="connsiteY476" fmla="*/ 5393091 h 6858000"/>
              <a:gd name="connsiteX477" fmla="*/ 1485552 w 7467600"/>
              <a:gd name="connsiteY477" fmla="*/ 5313202 h 6858000"/>
              <a:gd name="connsiteX478" fmla="*/ 2143004 w 7467600"/>
              <a:gd name="connsiteY478" fmla="*/ 5402420 h 6858000"/>
              <a:gd name="connsiteX479" fmla="*/ 1933391 w 7467600"/>
              <a:gd name="connsiteY479" fmla="*/ 5156971 h 6858000"/>
              <a:gd name="connsiteX480" fmla="*/ 1827118 w 7467600"/>
              <a:gd name="connsiteY480" fmla="*/ 4968410 h 6858000"/>
              <a:gd name="connsiteX481" fmla="*/ 1837349 w 7467600"/>
              <a:gd name="connsiteY481" fmla="*/ 4956357 h 6858000"/>
              <a:gd name="connsiteX482" fmla="*/ 2162835 w 7467600"/>
              <a:gd name="connsiteY482" fmla="*/ 5187853 h 6858000"/>
              <a:gd name="connsiteX483" fmla="*/ 2257167 w 7467600"/>
              <a:gd name="connsiteY483" fmla="*/ 5462123 h 6858000"/>
              <a:gd name="connsiteX484" fmla="*/ 2261598 w 7467600"/>
              <a:gd name="connsiteY484" fmla="*/ 5467998 h 6858000"/>
              <a:gd name="connsiteX485" fmla="*/ 2437177 w 7467600"/>
              <a:gd name="connsiteY485" fmla="*/ 5479608 h 6858000"/>
              <a:gd name="connsiteX486" fmla="*/ 2445247 w 7467600"/>
              <a:gd name="connsiteY486" fmla="*/ 5483476 h 6858000"/>
              <a:gd name="connsiteX487" fmla="*/ 2743626 w 7467600"/>
              <a:gd name="connsiteY487" fmla="*/ 5304819 h 6858000"/>
              <a:gd name="connsiteX488" fmla="*/ 3048102 w 7467600"/>
              <a:gd name="connsiteY488" fmla="*/ 5150595 h 6858000"/>
              <a:gd name="connsiteX489" fmla="*/ 1799414 w 7467600"/>
              <a:gd name="connsiteY489" fmla="*/ 4694732 h 6858000"/>
              <a:gd name="connsiteX490" fmla="*/ 1771735 w 7467600"/>
              <a:gd name="connsiteY490" fmla="*/ 4619929 h 6858000"/>
              <a:gd name="connsiteX491" fmla="*/ 3104273 w 7467600"/>
              <a:gd name="connsiteY491" fmla="*/ 5076159 h 6858000"/>
              <a:gd name="connsiteX492" fmla="*/ 3113245 w 7467600"/>
              <a:gd name="connsiteY492" fmla="*/ 5090705 h 6858000"/>
              <a:gd name="connsiteX493" fmla="*/ 3126294 w 7467600"/>
              <a:gd name="connsiteY493" fmla="*/ 5114400 h 6858000"/>
              <a:gd name="connsiteX494" fmla="*/ 3937433 w 7467600"/>
              <a:gd name="connsiteY494" fmla="*/ 4830473 h 6858000"/>
              <a:gd name="connsiteX495" fmla="*/ 3590475 w 7467600"/>
              <a:gd name="connsiteY495" fmla="*/ 4597974 h 6858000"/>
              <a:gd name="connsiteX496" fmla="*/ 3100264 w 7467600"/>
              <a:gd name="connsiteY496" fmla="*/ 4579845 h 6858000"/>
              <a:gd name="connsiteX497" fmla="*/ 2183576 w 7467600"/>
              <a:gd name="connsiteY497" fmla="*/ 4227150 h 6858000"/>
              <a:gd name="connsiteX498" fmla="*/ 2151029 w 7467600"/>
              <a:gd name="connsiteY498" fmla="*/ 4146947 h 6858000"/>
              <a:gd name="connsiteX499" fmla="*/ 3563434 w 7467600"/>
              <a:gd name="connsiteY499" fmla="*/ 4469115 h 6858000"/>
              <a:gd name="connsiteX500" fmla="*/ 3177952 w 7467600"/>
              <a:gd name="connsiteY500" fmla="*/ 3657386 h 6858000"/>
              <a:gd name="connsiteX501" fmla="*/ 3189263 w 7467600"/>
              <a:gd name="connsiteY501" fmla="*/ 3625726 h 6858000"/>
              <a:gd name="connsiteX502" fmla="*/ 3560912 w 7467600"/>
              <a:gd name="connsiteY502" fmla="*/ 4079863 h 6858000"/>
              <a:gd name="connsiteX503" fmla="*/ 3626636 w 7467600"/>
              <a:gd name="connsiteY503" fmla="*/ 4512230 h 6858000"/>
              <a:gd name="connsiteX504" fmla="*/ 3653088 w 7467600"/>
              <a:gd name="connsiteY504" fmla="*/ 4521417 h 6858000"/>
              <a:gd name="connsiteX505" fmla="*/ 3988128 w 7467600"/>
              <a:gd name="connsiteY505" fmla="*/ 4817267 h 6858000"/>
              <a:gd name="connsiteX506" fmla="*/ 4830582 w 7467600"/>
              <a:gd name="connsiteY506" fmla="*/ 4676000 h 6858000"/>
              <a:gd name="connsiteX507" fmla="*/ 4830100 w 7467600"/>
              <a:gd name="connsiteY507" fmla="*/ 4675554 h 6858000"/>
              <a:gd name="connsiteX508" fmla="*/ 4036318 w 7467600"/>
              <a:gd name="connsiteY508" fmla="*/ 4147013 h 6858000"/>
              <a:gd name="connsiteX509" fmla="*/ 3432098 w 7467600"/>
              <a:gd name="connsiteY509" fmla="*/ 3537312 h 6858000"/>
              <a:gd name="connsiteX510" fmla="*/ 3446761 w 7467600"/>
              <a:gd name="connsiteY510" fmla="*/ 3461278 h 6858000"/>
              <a:gd name="connsiteX511" fmla="*/ 4419733 w 7467600"/>
              <a:gd name="connsiteY511" fmla="*/ 3963555 h 6858000"/>
              <a:gd name="connsiteX512" fmla="*/ 4781371 w 7467600"/>
              <a:gd name="connsiteY512" fmla="*/ 4458604 h 6858000"/>
              <a:gd name="connsiteX513" fmla="*/ 4780440 w 7467600"/>
              <a:gd name="connsiteY513" fmla="*/ 4470290 h 6858000"/>
              <a:gd name="connsiteX514" fmla="*/ 4898954 w 7467600"/>
              <a:gd name="connsiteY514" fmla="*/ 4662092 h 6858000"/>
              <a:gd name="connsiteX515" fmla="*/ 4900699 w 7467600"/>
              <a:gd name="connsiteY515" fmla="*/ 4670867 h 6858000"/>
              <a:gd name="connsiteX516" fmla="*/ 5714511 w 7467600"/>
              <a:gd name="connsiteY516" fmla="*/ 4663483 h 6858000"/>
              <a:gd name="connsiteX517" fmla="*/ 5464793 w 7467600"/>
              <a:gd name="connsiteY517" fmla="*/ 4393556 h 6858000"/>
              <a:gd name="connsiteX518" fmla="*/ 5461897 w 7467600"/>
              <a:gd name="connsiteY518" fmla="*/ 4390879 h 6858000"/>
              <a:gd name="connsiteX519" fmla="*/ 4294126 w 7467600"/>
              <a:gd name="connsiteY519" fmla="*/ 3303048 h 6858000"/>
              <a:gd name="connsiteX520" fmla="*/ 4305321 w 7467600"/>
              <a:gd name="connsiteY520" fmla="*/ 3256953 h 6858000"/>
              <a:gd name="connsiteX521" fmla="*/ 4949299 w 7467600"/>
              <a:gd name="connsiteY521" fmla="*/ 3766336 h 6858000"/>
              <a:gd name="connsiteX522" fmla="*/ 5291452 w 7467600"/>
              <a:gd name="connsiteY522" fmla="*/ 4076801 h 6858000"/>
              <a:gd name="connsiteX523" fmla="*/ 5434998 w 7467600"/>
              <a:gd name="connsiteY523" fmla="*/ 4254100 h 6858000"/>
              <a:gd name="connsiteX524" fmla="*/ 5351015 w 7467600"/>
              <a:gd name="connsiteY524" fmla="*/ 3760989 h 6858000"/>
              <a:gd name="connsiteX525" fmla="*/ 5413780 w 7467600"/>
              <a:gd name="connsiteY525" fmla="*/ 2966265 h 6858000"/>
              <a:gd name="connsiteX526" fmla="*/ 5425627 w 7467600"/>
              <a:gd name="connsiteY526" fmla="*/ 2954192 h 6858000"/>
              <a:gd name="connsiteX527" fmla="*/ 6604735 w 7467600"/>
              <a:gd name="connsiteY527" fmla="*/ 2041381 h 6858000"/>
              <a:gd name="connsiteX528" fmla="*/ 7204487 w 7467600"/>
              <a:gd name="connsiteY528" fmla="*/ 2742112 h 6858000"/>
              <a:gd name="connsiteX529" fmla="*/ 7131592 w 7467600"/>
              <a:gd name="connsiteY529" fmla="*/ 2672096 h 6858000"/>
              <a:gd name="connsiteX530" fmla="*/ 6996344 w 7467600"/>
              <a:gd name="connsiteY530" fmla="*/ 2518310 h 6858000"/>
              <a:gd name="connsiteX531" fmla="*/ 6735495 w 7467600"/>
              <a:gd name="connsiteY531" fmla="*/ 2196890 h 6858000"/>
              <a:gd name="connsiteX532" fmla="*/ 6721901 w 7467600"/>
              <a:gd name="connsiteY532" fmla="*/ 2179274 h 6858000"/>
              <a:gd name="connsiteX533" fmla="*/ 6604735 w 7467600"/>
              <a:gd name="connsiteY533" fmla="*/ 2041381 h 6858000"/>
              <a:gd name="connsiteX534" fmla="*/ 6591670 w 7467600"/>
              <a:gd name="connsiteY534" fmla="*/ 1988277 h 6858000"/>
              <a:gd name="connsiteX535" fmla="*/ 6747349 w 7467600"/>
              <a:gd name="connsiteY535" fmla="*/ 2160069 h 6858000"/>
              <a:gd name="connsiteX536" fmla="*/ 6760943 w 7467600"/>
              <a:gd name="connsiteY536" fmla="*/ 2177686 h 6858000"/>
              <a:gd name="connsiteX537" fmla="*/ 7021065 w 7467600"/>
              <a:gd name="connsiteY537" fmla="*/ 2498102 h 6858000"/>
              <a:gd name="connsiteX538" fmla="*/ 7155223 w 7467600"/>
              <a:gd name="connsiteY538" fmla="*/ 2650386 h 6858000"/>
              <a:gd name="connsiteX539" fmla="*/ 7203167 w 7467600"/>
              <a:gd name="connsiteY539" fmla="*/ 2697288 h 6858000"/>
              <a:gd name="connsiteX540" fmla="*/ 6937703 w 7467600"/>
              <a:gd name="connsiteY540" fmla="*/ 2321981 h 6858000"/>
              <a:gd name="connsiteX541" fmla="*/ 6591670 w 7467600"/>
              <a:gd name="connsiteY541" fmla="*/ 1988277 h 6858000"/>
              <a:gd name="connsiteX542" fmla="*/ 5798671 w 7467600"/>
              <a:gd name="connsiteY542" fmla="*/ 1981601 h 6858000"/>
              <a:gd name="connsiteX543" fmla="*/ 5754709 w 7467600"/>
              <a:gd name="connsiteY543" fmla="*/ 2071454 h 6858000"/>
              <a:gd name="connsiteX544" fmla="*/ 5763044 w 7467600"/>
              <a:gd name="connsiteY544" fmla="*/ 2842206 h 6858000"/>
              <a:gd name="connsiteX545" fmla="*/ 5764974 w 7467600"/>
              <a:gd name="connsiteY545" fmla="*/ 2799609 h 6858000"/>
              <a:gd name="connsiteX546" fmla="*/ 5767665 w 7467600"/>
              <a:gd name="connsiteY546" fmla="*/ 2666409 h 6858000"/>
              <a:gd name="connsiteX547" fmla="*/ 5763055 w 7467600"/>
              <a:gd name="connsiteY547" fmla="*/ 2579705 h 6858000"/>
              <a:gd name="connsiteX548" fmla="*/ 5758079 w 7467600"/>
              <a:gd name="connsiteY548" fmla="*/ 2492508 h 6858000"/>
              <a:gd name="connsiteX549" fmla="*/ 5779325 w 7467600"/>
              <a:gd name="connsiteY549" fmla="*/ 2197069 h 6858000"/>
              <a:gd name="connsiteX550" fmla="*/ 5798671 w 7467600"/>
              <a:gd name="connsiteY550" fmla="*/ 1981601 h 6858000"/>
              <a:gd name="connsiteX551" fmla="*/ 5829202 w 7467600"/>
              <a:gd name="connsiteY551" fmla="*/ 1971679 h 6858000"/>
              <a:gd name="connsiteX552" fmla="*/ 5809558 w 7467600"/>
              <a:gd name="connsiteY552" fmla="*/ 2198043 h 6858000"/>
              <a:gd name="connsiteX553" fmla="*/ 5788653 w 7467600"/>
              <a:gd name="connsiteY553" fmla="*/ 2489430 h 6858000"/>
              <a:gd name="connsiteX554" fmla="*/ 5793439 w 7467600"/>
              <a:gd name="connsiteY554" fmla="*/ 2575235 h 6858000"/>
              <a:gd name="connsiteX555" fmla="*/ 5796837 w 7467600"/>
              <a:gd name="connsiteY555" fmla="*/ 2637633 h 6858000"/>
              <a:gd name="connsiteX556" fmla="*/ 5818614 w 7467600"/>
              <a:gd name="connsiteY556" fmla="*/ 2473055 h 6858000"/>
              <a:gd name="connsiteX557" fmla="*/ 5829202 w 7467600"/>
              <a:gd name="connsiteY557" fmla="*/ 1971679 h 6858000"/>
              <a:gd name="connsiteX558" fmla="*/ 5911389 w 7467600"/>
              <a:gd name="connsiteY558" fmla="*/ 1898371 h 6858000"/>
              <a:gd name="connsiteX559" fmla="*/ 6237627 w 7467600"/>
              <a:gd name="connsiteY559" fmla="*/ 2231921 h 6858000"/>
              <a:gd name="connsiteX560" fmla="*/ 5911389 w 7467600"/>
              <a:gd name="connsiteY560" fmla="*/ 1898371 h 6858000"/>
              <a:gd name="connsiteX561" fmla="*/ 6944437 w 7467600"/>
              <a:gd name="connsiteY561" fmla="*/ 1575402 h 6858000"/>
              <a:gd name="connsiteX562" fmla="*/ 6304730 w 7467600"/>
              <a:gd name="connsiteY562" fmla="*/ 1766654 h 6858000"/>
              <a:gd name="connsiteX563" fmla="*/ 6944437 w 7467600"/>
              <a:gd name="connsiteY563" fmla="*/ 1575402 h 6858000"/>
              <a:gd name="connsiteX564" fmla="*/ 7019523 w 7467600"/>
              <a:gd name="connsiteY564" fmla="*/ 1519450 h 6858000"/>
              <a:gd name="connsiteX565" fmla="*/ 6298091 w 7467600"/>
              <a:gd name="connsiteY565" fmla="*/ 1737122 h 6858000"/>
              <a:gd name="connsiteX566" fmla="*/ 7019523 w 7467600"/>
              <a:gd name="connsiteY566" fmla="*/ 1519450 h 6858000"/>
              <a:gd name="connsiteX567" fmla="*/ 2399523 w 7467600"/>
              <a:gd name="connsiteY567" fmla="*/ 1428234 h 6858000"/>
              <a:gd name="connsiteX568" fmla="*/ 2224982 w 7467600"/>
              <a:gd name="connsiteY568" fmla="*/ 1826201 h 6858000"/>
              <a:gd name="connsiteX569" fmla="*/ 2096099 w 7467600"/>
              <a:gd name="connsiteY569" fmla="*/ 2345900 h 6858000"/>
              <a:gd name="connsiteX570" fmla="*/ 2283317 w 7467600"/>
              <a:gd name="connsiteY570" fmla="*/ 1796925 h 6858000"/>
              <a:gd name="connsiteX571" fmla="*/ 2399523 w 7467600"/>
              <a:gd name="connsiteY571" fmla="*/ 1428234 h 6858000"/>
              <a:gd name="connsiteX572" fmla="*/ 2448558 w 7467600"/>
              <a:gd name="connsiteY572" fmla="*/ 1373435 h 6858000"/>
              <a:gd name="connsiteX573" fmla="*/ 2312521 w 7467600"/>
              <a:gd name="connsiteY573" fmla="*/ 1806140 h 6858000"/>
              <a:gd name="connsiteX574" fmla="*/ 2127533 w 7467600"/>
              <a:gd name="connsiteY574" fmla="*/ 2348380 h 6858000"/>
              <a:gd name="connsiteX575" fmla="*/ 2358080 w 7467600"/>
              <a:gd name="connsiteY575" fmla="*/ 1866134 h 6858000"/>
              <a:gd name="connsiteX576" fmla="*/ 2407436 w 7467600"/>
              <a:gd name="connsiteY576" fmla="*/ 1651070 h 6858000"/>
              <a:gd name="connsiteX577" fmla="*/ 2448558 w 7467600"/>
              <a:gd name="connsiteY577" fmla="*/ 1373435 h 6858000"/>
              <a:gd name="connsiteX578" fmla="*/ 278707 w 7467600"/>
              <a:gd name="connsiteY578" fmla="*/ 1352270 h 6858000"/>
              <a:gd name="connsiteX579" fmla="*/ 321570 w 7467600"/>
              <a:gd name="connsiteY579" fmla="*/ 1861610 h 6858000"/>
              <a:gd name="connsiteX580" fmla="*/ 294281 w 7467600"/>
              <a:gd name="connsiteY580" fmla="*/ 1440658 h 6858000"/>
              <a:gd name="connsiteX581" fmla="*/ 278707 w 7467600"/>
              <a:gd name="connsiteY581" fmla="*/ 1352270 h 6858000"/>
              <a:gd name="connsiteX582" fmla="*/ 1423821 w 7467600"/>
              <a:gd name="connsiteY582" fmla="*/ 1351958 h 6858000"/>
              <a:gd name="connsiteX583" fmla="*/ 1638521 w 7467600"/>
              <a:gd name="connsiteY583" fmla="*/ 1908470 h 6858000"/>
              <a:gd name="connsiteX584" fmla="*/ 1754199 w 7467600"/>
              <a:gd name="connsiteY584" fmla="*/ 2149284 h 6858000"/>
              <a:gd name="connsiteX585" fmla="*/ 1908359 w 7467600"/>
              <a:gd name="connsiteY585" fmla="*/ 2364988 h 6858000"/>
              <a:gd name="connsiteX586" fmla="*/ 1647661 w 7467600"/>
              <a:gd name="connsiteY586" fmla="*/ 1825945 h 6858000"/>
              <a:gd name="connsiteX587" fmla="*/ 1423821 w 7467600"/>
              <a:gd name="connsiteY587" fmla="*/ 1351958 h 6858000"/>
              <a:gd name="connsiteX588" fmla="*/ 1431890 w 7467600"/>
              <a:gd name="connsiteY588" fmla="*/ 1306475 h 6858000"/>
              <a:gd name="connsiteX589" fmla="*/ 1507597 w 7467600"/>
              <a:gd name="connsiteY589" fmla="*/ 1446132 h 6858000"/>
              <a:gd name="connsiteX590" fmla="*/ 1674586 w 7467600"/>
              <a:gd name="connsiteY590" fmla="*/ 1813832 h 6858000"/>
              <a:gd name="connsiteX591" fmla="*/ 1815950 w 7467600"/>
              <a:gd name="connsiteY591" fmla="*/ 2128564 h 6858000"/>
              <a:gd name="connsiteX592" fmla="*/ 1984242 w 7467600"/>
              <a:gd name="connsiteY592" fmla="*/ 2430829 h 6858000"/>
              <a:gd name="connsiteX593" fmla="*/ 2014023 w 7467600"/>
              <a:gd name="connsiteY593" fmla="*/ 2450995 h 6858000"/>
              <a:gd name="connsiteX594" fmla="*/ 1747337 w 7467600"/>
              <a:gd name="connsiteY594" fmla="*/ 1855264 h 6858000"/>
              <a:gd name="connsiteX595" fmla="*/ 1533749 w 7467600"/>
              <a:gd name="connsiteY595" fmla="*/ 1478656 h 6858000"/>
              <a:gd name="connsiteX596" fmla="*/ 1431890 w 7467600"/>
              <a:gd name="connsiteY596" fmla="*/ 1306475 h 6858000"/>
              <a:gd name="connsiteX597" fmla="*/ 5052692 w 7467600"/>
              <a:gd name="connsiteY597" fmla="*/ 1292994 h 6858000"/>
              <a:gd name="connsiteX598" fmla="*/ 5200661 w 7467600"/>
              <a:gd name="connsiteY598" fmla="*/ 1635186 h 6858000"/>
              <a:gd name="connsiteX599" fmla="*/ 5297138 w 7467600"/>
              <a:gd name="connsiteY599" fmla="*/ 1906351 h 6858000"/>
              <a:gd name="connsiteX600" fmla="*/ 5052692 w 7467600"/>
              <a:gd name="connsiteY600" fmla="*/ 1292994 h 6858000"/>
              <a:gd name="connsiteX601" fmla="*/ 5009948 w 7467600"/>
              <a:gd name="connsiteY601" fmla="*/ 1273619 h 6858000"/>
              <a:gd name="connsiteX602" fmla="*/ 5121777 w 7467600"/>
              <a:gd name="connsiteY602" fmla="*/ 1654213 h 6858000"/>
              <a:gd name="connsiteX603" fmla="*/ 5293545 w 7467600"/>
              <a:gd name="connsiteY603" fmla="*/ 2072247 h 6858000"/>
              <a:gd name="connsiteX604" fmla="*/ 5294042 w 7467600"/>
              <a:gd name="connsiteY604" fmla="*/ 2065019 h 6858000"/>
              <a:gd name="connsiteX605" fmla="*/ 5171936 w 7467600"/>
              <a:gd name="connsiteY605" fmla="*/ 1647613 h 6858000"/>
              <a:gd name="connsiteX606" fmla="*/ 5009948 w 7467600"/>
              <a:gd name="connsiteY606" fmla="*/ 1273619 h 6858000"/>
              <a:gd name="connsiteX607" fmla="*/ 655236 w 7467600"/>
              <a:gd name="connsiteY607" fmla="*/ 1268632 h 6858000"/>
              <a:gd name="connsiteX608" fmla="*/ 839521 w 7467600"/>
              <a:gd name="connsiteY608" fmla="*/ 1685315 h 6858000"/>
              <a:gd name="connsiteX609" fmla="*/ 1109416 w 7467600"/>
              <a:gd name="connsiteY609" fmla="*/ 2061663 h 6858000"/>
              <a:gd name="connsiteX610" fmla="*/ 1298300 w 7467600"/>
              <a:gd name="connsiteY610" fmla="*/ 2247742 h 6858000"/>
              <a:gd name="connsiteX611" fmla="*/ 1125871 w 7467600"/>
              <a:gd name="connsiteY611" fmla="*/ 1989513 h 6858000"/>
              <a:gd name="connsiteX612" fmla="*/ 981574 w 7467600"/>
              <a:gd name="connsiteY612" fmla="*/ 1783157 h 6858000"/>
              <a:gd name="connsiteX613" fmla="*/ 922198 w 7467600"/>
              <a:gd name="connsiteY613" fmla="*/ 1677437 h 6858000"/>
              <a:gd name="connsiteX614" fmla="*/ 869293 w 7467600"/>
              <a:gd name="connsiteY614" fmla="*/ 1583214 h 6858000"/>
              <a:gd name="connsiteX615" fmla="*/ 751431 w 7467600"/>
              <a:gd name="connsiteY615" fmla="*/ 1405731 h 6858000"/>
              <a:gd name="connsiteX616" fmla="*/ 655236 w 7467600"/>
              <a:gd name="connsiteY616" fmla="*/ 1268632 h 6858000"/>
              <a:gd name="connsiteX617" fmla="*/ 6516292 w 7467600"/>
              <a:gd name="connsiteY617" fmla="*/ 1263064 h 6858000"/>
              <a:gd name="connsiteX618" fmla="*/ 5736320 w 7467600"/>
              <a:gd name="connsiteY618" fmla="*/ 1501803 h 6858000"/>
              <a:gd name="connsiteX619" fmla="*/ 6516292 w 7467600"/>
              <a:gd name="connsiteY619" fmla="*/ 1263064 h 6858000"/>
              <a:gd name="connsiteX620" fmla="*/ 291466 w 7467600"/>
              <a:gd name="connsiteY620" fmla="*/ 1250369 h 6858000"/>
              <a:gd name="connsiteX621" fmla="*/ 323180 w 7467600"/>
              <a:gd name="connsiteY621" fmla="*/ 1435283 h 6858000"/>
              <a:gd name="connsiteX622" fmla="*/ 349381 w 7467600"/>
              <a:gd name="connsiteY622" fmla="*/ 1875041 h 6858000"/>
              <a:gd name="connsiteX623" fmla="*/ 374363 w 7467600"/>
              <a:gd name="connsiteY623" fmla="*/ 1506494 h 6858000"/>
              <a:gd name="connsiteX624" fmla="*/ 302168 w 7467600"/>
              <a:gd name="connsiteY624" fmla="*/ 1274495 h 6858000"/>
              <a:gd name="connsiteX625" fmla="*/ 291466 w 7467600"/>
              <a:gd name="connsiteY625" fmla="*/ 1250369 h 6858000"/>
              <a:gd name="connsiteX626" fmla="*/ 678222 w 7467600"/>
              <a:gd name="connsiteY626" fmla="*/ 1248670 h 6858000"/>
              <a:gd name="connsiteX627" fmla="*/ 775536 w 7467600"/>
              <a:gd name="connsiteY627" fmla="*/ 1388015 h 6858000"/>
              <a:gd name="connsiteX628" fmla="*/ 894529 w 7467600"/>
              <a:gd name="connsiteY628" fmla="*/ 1567739 h 6858000"/>
              <a:gd name="connsiteX629" fmla="*/ 948000 w 7467600"/>
              <a:gd name="connsiteY629" fmla="*/ 1663088 h 6858000"/>
              <a:gd name="connsiteX630" fmla="*/ 1006812 w 7467600"/>
              <a:gd name="connsiteY630" fmla="*/ 1767683 h 6858000"/>
              <a:gd name="connsiteX631" fmla="*/ 1149133 w 7467600"/>
              <a:gd name="connsiteY631" fmla="*/ 1971513 h 6858000"/>
              <a:gd name="connsiteX632" fmla="*/ 1333952 w 7467600"/>
              <a:gd name="connsiteY632" fmla="*/ 2251620 h 6858000"/>
              <a:gd name="connsiteX633" fmla="*/ 1337329 w 7467600"/>
              <a:gd name="connsiteY633" fmla="*/ 2258350 h 6858000"/>
              <a:gd name="connsiteX634" fmla="*/ 1014726 w 7467600"/>
              <a:gd name="connsiteY634" fmla="*/ 1615556 h 6858000"/>
              <a:gd name="connsiteX635" fmla="*/ 678222 w 7467600"/>
              <a:gd name="connsiteY635" fmla="*/ 1248670 h 6858000"/>
              <a:gd name="connsiteX636" fmla="*/ 6691602 w 7467600"/>
              <a:gd name="connsiteY636" fmla="*/ 1140573 h 6858000"/>
              <a:gd name="connsiteX637" fmla="*/ 6571100 w 7467600"/>
              <a:gd name="connsiteY637" fmla="*/ 1183662 h 6858000"/>
              <a:gd name="connsiteX638" fmla="*/ 6241687 w 7467600"/>
              <a:gd name="connsiteY638" fmla="*/ 1257600 h 6858000"/>
              <a:gd name="connsiteX639" fmla="*/ 5693009 w 7467600"/>
              <a:gd name="connsiteY639" fmla="*/ 1478256 h 6858000"/>
              <a:gd name="connsiteX640" fmla="*/ 6548420 w 7467600"/>
              <a:gd name="connsiteY640" fmla="*/ 1214599 h 6858000"/>
              <a:gd name="connsiteX641" fmla="*/ 6605473 w 7467600"/>
              <a:gd name="connsiteY641" fmla="*/ 1184686 h 6858000"/>
              <a:gd name="connsiteX642" fmla="*/ 6691602 w 7467600"/>
              <a:gd name="connsiteY642" fmla="*/ 1140573 h 6858000"/>
              <a:gd name="connsiteX643" fmla="*/ 4002475 w 7467600"/>
              <a:gd name="connsiteY643" fmla="*/ 1037802 h 6858000"/>
              <a:gd name="connsiteX644" fmla="*/ 4000324 w 7467600"/>
              <a:gd name="connsiteY644" fmla="*/ 1039362 h 6858000"/>
              <a:gd name="connsiteX645" fmla="*/ 4002862 w 7467600"/>
              <a:gd name="connsiteY645" fmla="*/ 1042866 h 6858000"/>
              <a:gd name="connsiteX646" fmla="*/ 4002475 w 7467600"/>
              <a:gd name="connsiteY646" fmla="*/ 1037802 h 6858000"/>
              <a:gd name="connsiteX647" fmla="*/ 506322 w 7467600"/>
              <a:gd name="connsiteY647" fmla="*/ 1020997 h 6858000"/>
              <a:gd name="connsiteX648" fmla="*/ 533068 w 7467600"/>
              <a:gd name="connsiteY648" fmla="*/ 1029409 h 6858000"/>
              <a:gd name="connsiteX649" fmla="*/ 1232525 w 7467600"/>
              <a:gd name="connsiteY649" fmla="*/ 1804675 h 6858000"/>
              <a:gd name="connsiteX650" fmla="*/ 1388858 w 7467600"/>
              <a:gd name="connsiteY650" fmla="*/ 2368011 h 6858000"/>
              <a:gd name="connsiteX651" fmla="*/ 1384098 w 7467600"/>
              <a:gd name="connsiteY651" fmla="*/ 2378125 h 6858000"/>
              <a:gd name="connsiteX652" fmla="*/ 1425393 w 7467600"/>
              <a:gd name="connsiteY652" fmla="*/ 2589124 h 6858000"/>
              <a:gd name="connsiteX653" fmla="*/ 1424001 w 7467600"/>
              <a:gd name="connsiteY653" fmla="*/ 2597541 h 6858000"/>
              <a:gd name="connsiteX654" fmla="*/ 2152729 w 7467600"/>
              <a:gd name="connsiteY654" fmla="*/ 2864487 h 6858000"/>
              <a:gd name="connsiteX655" fmla="*/ 2020609 w 7467600"/>
              <a:gd name="connsiteY655" fmla="*/ 2539671 h 6858000"/>
              <a:gd name="connsiteX656" fmla="*/ 2018920 w 7467600"/>
              <a:gd name="connsiteY656" fmla="*/ 2536309 h 6858000"/>
              <a:gd name="connsiteX657" fmla="*/ 1342441 w 7467600"/>
              <a:gd name="connsiteY657" fmla="*/ 1173017 h 6858000"/>
              <a:gd name="connsiteX658" fmla="*/ 1367925 w 7467600"/>
              <a:gd name="connsiteY658" fmla="*/ 1135648 h 6858000"/>
              <a:gd name="connsiteX659" fmla="*/ 1771401 w 7467600"/>
              <a:gd name="connsiteY659" fmla="*/ 1806673 h 6858000"/>
              <a:gd name="connsiteX660" fmla="*/ 1972385 w 7467600"/>
              <a:gd name="connsiteY660" fmla="*/ 2198735 h 6858000"/>
              <a:gd name="connsiteX661" fmla="*/ 2040892 w 7467600"/>
              <a:gd name="connsiteY661" fmla="*/ 2405205 h 6858000"/>
              <a:gd name="connsiteX662" fmla="*/ 2131689 w 7467600"/>
              <a:gd name="connsiteY662" fmla="*/ 1936926 h 6858000"/>
              <a:gd name="connsiteX663" fmla="*/ 2454820 w 7467600"/>
              <a:gd name="connsiteY663" fmla="*/ 1248808 h 6858000"/>
              <a:gd name="connsiteX664" fmla="*/ 2492512 w 7467600"/>
              <a:gd name="connsiteY664" fmla="*/ 1302920 h 6858000"/>
              <a:gd name="connsiteX665" fmla="*/ 2081216 w 7467600"/>
              <a:gd name="connsiteY665" fmla="*/ 2527513 h 6858000"/>
              <a:gd name="connsiteX666" fmla="*/ 2081211 w 7467600"/>
              <a:gd name="connsiteY666" fmla="*/ 2528916 h 6858000"/>
              <a:gd name="connsiteX667" fmla="*/ 2199067 w 7467600"/>
              <a:gd name="connsiteY667" fmla="*/ 2884061 h 6858000"/>
              <a:gd name="connsiteX668" fmla="*/ 3192586 w 7467600"/>
              <a:gd name="connsiteY668" fmla="*/ 3411496 h 6858000"/>
              <a:gd name="connsiteX669" fmla="*/ 3182620 w 7467600"/>
              <a:gd name="connsiteY669" fmla="*/ 3483279 h 6858000"/>
              <a:gd name="connsiteX670" fmla="*/ 2435119 w 7467600"/>
              <a:gd name="connsiteY670" fmla="*/ 3080173 h 6858000"/>
              <a:gd name="connsiteX671" fmla="*/ 2410152 w 7467600"/>
              <a:gd name="connsiteY671" fmla="*/ 3063751 h 6858000"/>
              <a:gd name="connsiteX672" fmla="*/ 2408099 w 7467600"/>
              <a:gd name="connsiteY672" fmla="*/ 3064403 h 6858000"/>
              <a:gd name="connsiteX673" fmla="*/ 2407218 w 7467600"/>
              <a:gd name="connsiteY673" fmla="*/ 3070324 h 6858000"/>
              <a:gd name="connsiteX674" fmla="*/ 2380138 w 7467600"/>
              <a:gd name="connsiteY674" fmla="*/ 3099341 h 6858000"/>
              <a:gd name="connsiteX675" fmla="*/ 1765923 w 7467600"/>
              <a:gd name="connsiteY675" fmla="*/ 3581043 h 6858000"/>
              <a:gd name="connsiteX676" fmla="*/ 1702258 w 7467600"/>
              <a:gd name="connsiteY676" fmla="*/ 3612286 h 6858000"/>
              <a:gd name="connsiteX677" fmla="*/ 1538370 w 7467600"/>
              <a:gd name="connsiteY677" fmla="*/ 3811804 h 6858000"/>
              <a:gd name="connsiteX678" fmla="*/ 542867 w 7467600"/>
              <a:gd name="connsiteY678" fmla="*/ 4944092 h 6858000"/>
              <a:gd name="connsiteX679" fmla="*/ 515800 w 7467600"/>
              <a:gd name="connsiteY679" fmla="*/ 4862180 h 6858000"/>
              <a:gd name="connsiteX680" fmla="*/ 909145 w 7467600"/>
              <a:gd name="connsiteY680" fmla="*/ 4199225 h 6858000"/>
              <a:gd name="connsiteX681" fmla="*/ 1214067 w 7467600"/>
              <a:gd name="connsiteY681" fmla="*/ 3908561 h 6858000"/>
              <a:gd name="connsiteX682" fmla="*/ 640967 w 7467600"/>
              <a:gd name="connsiteY682" fmla="*/ 4105601 h 6858000"/>
              <a:gd name="connsiteX683" fmla="*/ 112563 w 7467600"/>
              <a:gd name="connsiteY683" fmla="*/ 4396952 h 6858000"/>
              <a:gd name="connsiteX684" fmla="*/ 0 w 7467600"/>
              <a:gd name="connsiteY684" fmla="*/ 4466006 h 6858000"/>
              <a:gd name="connsiteX685" fmla="*/ 0 w 7467600"/>
              <a:gd name="connsiteY685" fmla="*/ 4233763 h 6858000"/>
              <a:gd name="connsiteX686" fmla="*/ 36881 w 7467600"/>
              <a:gd name="connsiteY686" fmla="*/ 4200118 h 6858000"/>
              <a:gd name="connsiteX687" fmla="*/ 910534 w 7467600"/>
              <a:gd name="connsiteY687" fmla="*/ 3629753 h 6858000"/>
              <a:gd name="connsiteX688" fmla="*/ 1578717 w 7467600"/>
              <a:gd name="connsiteY688" fmla="*/ 3575982 h 6858000"/>
              <a:gd name="connsiteX689" fmla="*/ 2338780 w 7467600"/>
              <a:gd name="connsiteY689" fmla="*/ 3033725 h 6858000"/>
              <a:gd name="connsiteX690" fmla="*/ 1807991 w 7467600"/>
              <a:gd name="connsiteY690" fmla="*/ 2807184 h 6858000"/>
              <a:gd name="connsiteX691" fmla="*/ 1416358 w 7467600"/>
              <a:gd name="connsiteY691" fmla="*/ 3112571 h 6858000"/>
              <a:gd name="connsiteX692" fmla="*/ 939066 w 7467600"/>
              <a:gd name="connsiteY692" fmla="*/ 3378798 h 6858000"/>
              <a:gd name="connsiteX693" fmla="*/ 115099 w 7467600"/>
              <a:gd name="connsiteY693" fmla="*/ 3607650 h 6858000"/>
              <a:gd name="connsiteX694" fmla="*/ 97284 w 7467600"/>
              <a:gd name="connsiteY694" fmla="*/ 3520393 h 6858000"/>
              <a:gd name="connsiteX695" fmla="*/ 922050 w 7467600"/>
              <a:gd name="connsiteY695" fmla="*/ 3074867 h 6858000"/>
              <a:gd name="connsiteX696" fmla="*/ 1405265 w 7467600"/>
              <a:gd name="connsiteY696" fmla="*/ 3016319 h 6858000"/>
              <a:gd name="connsiteX697" fmla="*/ 1407512 w 7467600"/>
              <a:gd name="connsiteY697" fmla="*/ 3018001 h 6858000"/>
              <a:gd name="connsiteX698" fmla="*/ 1726266 w 7467600"/>
              <a:gd name="connsiteY698" fmla="*/ 2777274 h 6858000"/>
              <a:gd name="connsiteX699" fmla="*/ 625390 w 7467600"/>
              <a:gd name="connsiteY699" fmla="*/ 2514541 h 6858000"/>
              <a:gd name="connsiteX700" fmla="*/ 619799 w 7467600"/>
              <a:gd name="connsiteY700" fmla="*/ 2527180 h 6858000"/>
              <a:gd name="connsiteX701" fmla="*/ 310030 w 7467600"/>
              <a:gd name="connsiteY701" fmla="*/ 2771818 h 6858000"/>
              <a:gd name="connsiteX702" fmla="*/ 173877 w 7467600"/>
              <a:gd name="connsiteY702" fmla="*/ 2937056 h 6858000"/>
              <a:gd name="connsiteX703" fmla="*/ 77889 w 7467600"/>
              <a:gd name="connsiteY703" fmla="*/ 3138440 h 6858000"/>
              <a:gd name="connsiteX704" fmla="*/ 0 w 7467600"/>
              <a:gd name="connsiteY704" fmla="*/ 3271395 h 6858000"/>
              <a:gd name="connsiteX705" fmla="*/ 0 w 7467600"/>
              <a:gd name="connsiteY705" fmla="*/ 3153002 h 6858000"/>
              <a:gd name="connsiteX706" fmla="*/ 2386 w 7467600"/>
              <a:gd name="connsiteY706" fmla="*/ 3149203 h 6858000"/>
              <a:gd name="connsiteX707" fmla="*/ 89753 w 7467600"/>
              <a:gd name="connsiteY707" fmla="*/ 2987702 h 6858000"/>
              <a:gd name="connsiteX708" fmla="*/ 76869 w 7467600"/>
              <a:gd name="connsiteY708" fmla="*/ 3005404 h 6858000"/>
              <a:gd name="connsiteX709" fmla="*/ 32049 w 7467600"/>
              <a:gd name="connsiteY709" fmla="*/ 3065814 h 6858000"/>
              <a:gd name="connsiteX710" fmla="*/ 0 w 7467600"/>
              <a:gd name="connsiteY710" fmla="*/ 3108744 h 6858000"/>
              <a:gd name="connsiteX711" fmla="*/ 0 w 7467600"/>
              <a:gd name="connsiteY711" fmla="*/ 3058059 h 6858000"/>
              <a:gd name="connsiteX712" fmla="*/ 7610 w 7467600"/>
              <a:gd name="connsiteY712" fmla="*/ 3047889 h 6858000"/>
              <a:gd name="connsiteX713" fmla="*/ 52419 w 7467600"/>
              <a:gd name="connsiteY713" fmla="*/ 2987479 h 6858000"/>
              <a:gd name="connsiteX714" fmla="*/ 59142 w 7467600"/>
              <a:gd name="connsiteY714" fmla="*/ 2978488 h 6858000"/>
              <a:gd name="connsiteX715" fmla="*/ 0 w 7467600"/>
              <a:gd name="connsiteY715" fmla="*/ 3015334 h 6858000"/>
              <a:gd name="connsiteX716" fmla="*/ 0 w 7467600"/>
              <a:gd name="connsiteY716" fmla="*/ 2914286 h 6858000"/>
              <a:gd name="connsiteX717" fmla="*/ 36383 w 7467600"/>
              <a:gd name="connsiteY717" fmla="*/ 2901128 h 6858000"/>
              <a:gd name="connsiteX718" fmla="*/ 156329 w 7467600"/>
              <a:gd name="connsiteY718" fmla="*/ 2840533 h 6858000"/>
              <a:gd name="connsiteX719" fmla="*/ 358355 w 7467600"/>
              <a:gd name="connsiteY719" fmla="*/ 2620471 h 6858000"/>
              <a:gd name="connsiteX720" fmla="*/ 510577 w 7467600"/>
              <a:gd name="connsiteY720" fmla="*/ 2501244 h 6858000"/>
              <a:gd name="connsiteX721" fmla="*/ 211967 w 7467600"/>
              <a:gd name="connsiteY721" fmla="*/ 2479171 h 6858000"/>
              <a:gd name="connsiteX722" fmla="*/ 0 w 7467600"/>
              <a:gd name="connsiteY722" fmla="*/ 2476398 h 6858000"/>
              <a:gd name="connsiteX723" fmla="*/ 0 w 7467600"/>
              <a:gd name="connsiteY723" fmla="*/ 2389189 h 6858000"/>
              <a:gd name="connsiteX724" fmla="*/ 103062 w 7467600"/>
              <a:gd name="connsiteY724" fmla="*/ 2389518 h 6858000"/>
              <a:gd name="connsiteX725" fmla="*/ 510734 w 7467600"/>
              <a:gd name="connsiteY725" fmla="*/ 2416201 h 6858000"/>
              <a:gd name="connsiteX726" fmla="*/ 279257 w 7467600"/>
              <a:gd name="connsiteY726" fmla="*/ 2092102 h 6858000"/>
              <a:gd name="connsiteX727" fmla="*/ 65265 w 7467600"/>
              <a:gd name="connsiteY727" fmla="*/ 2006049 h 6858000"/>
              <a:gd name="connsiteX728" fmla="*/ 0 w 7467600"/>
              <a:gd name="connsiteY728" fmla="*/ 1982532 h 6858000"/>
              <a:gd name="connsiteX729" fmla="*/ 0 w 7467600"/>
              <a:gd name="connsiteY729" fmla="*/ 1912789 h 6858000"/>
              <a:gd name="connsiteX730" fmla="*/ 97460 w 7467600"/>
              <a:gd name="connsiteY730" fmla="*/ 1953725 h 6858000"/>
              <a:gd name="connsiteX731" fmla="*/ 221272 w 7467600"/>
              <a:gd name="connsiteY731" fmla="*/ 1980766 h 6858000"/>
              <a:gd name="connsiteX732" fmla="*/ 116765 w 7467600"/>
              <a:gd name="connsiteY732" fmla="*/ 1911033 h 6858000"/>
              <a:gd name="connsiteX733" fmla="*/ 16405 w 7467600"/>
              <a:gd name="connsiteY733" fmla="*/ 1803412 h 6858000"/>
              <a:gd name="connsiteX734" fmla="*/ 0 w 7467600"/>
              <a:gd name="connsiteY734" fmla="*/ 1784777 h 6858000"/>
              <a:gd name="connsiteX735" fmla="*/ 0 w 7467600"/>
              <a:gd name="connsiteY735" fmla="*/ 1740082 h 6858000"/>
              <a:gd name="connsiteX736" fmla="*/ 39394 w 7467600"/>
              <a:gd name="connsiteY736" fmla="*/ 1784856 h 6858000"/>
              <a:gd name="connsiteX737" fmla="*/ 135813 w 7467600"/>
              <a:gd name="connsiteY737" fmla="*/ 1888838 h 6858000"/>
              <a:gd name="connsiteX738" fmla="*/ 242575 w 7467600"/>
              <a:gd name="connsiteY738" fmla="*/ 1958841 h 6858000"/>
              <a:gd name="connsiteX739" fmla="*/ 82197 w 7467600"/>
              <a:gd name="connsiteY739" fmla="*/ 1754826 h 6858000"/>
              <a:gd name="connsiteX740" fmla="*/ 0 w 7467600"/>
              <a:gd name="connsiteY740" fmla="*/ 1679650 h 6858000"/>
              <a:gd name="connsiteX741" fmla="*/ 0 w 7467600"/>
              <a:gd name="connsiteY741" fmla="*/ 1602463 h 6858000"/>
              <a:gd name="connsiteX742" fmla="*/ 84689 w 7467600"/>
              <a:gd name="connsiteY742" fmla="*/ 1677442 h 6858000"/>
              <a:gd name="connsiteX743" fmla="*/ 298437 w 7467600"/>
              <a:gd name="connsiteY743" fmla="*/ 1968019 h 6858000"/>
              <a:gd name="connsiteX744" fmla="*/ 227269 w 7467600"/>
              <a:gd name="connsiteY744" fmla="*/ 1114064 h 6858000"/>
              <a:gd name="connsiteX745" fmla="*/ 248003 w 7467600"/>
              <a:gd name="connsiteY745" fmla="*/ 1089613 h 6858000"/>
              <a:gd name="connsiteX746" fmla="*/ 427020 w 7467600"/>
              <a:gd name="connsiteY746" fmla="*/ 1619803 h 6858000"/>
              <a:gd name="connsiteX747" fmla="*/ 340345 w 7467600"/>
              <a:gd name="connsiteY747" fmla="*/ 2027739 h 6858000"/>
              <a:gd name="connsiteX748" fmla="*/ 360865 w 7467600"/>
              <a:gd name="connsiteY748" fmla="*/ 2044827 h 6858000"/>
              <a:gd name="connsiteX749" fmla="*/ 560414 w 7467600"/>
              <a:gd name="connsiteY749" fmla="*/ 2421457 h 6858000"/>
              <a:gd name="connsiteX750" fmla="*/ 1359703 w 7467600"/>
              <a:gd name="connsiteY750" fmla="*/ 2578554 h 6858000"/>
              <a:gd name="connsiteX751" fmla="*/ 1359422 w 7467600"/>
              <a:gd name="connsiteY751" fmla="*/ 2577994 h 6858000"/>
              <a:gd name="connsiteX752" fmla="*/ 828701 w 7467600"/>
              <a:gd name="connsiteY752" fmla="*/ 1839520 h 6858000"/>
              <a:gd name="connsiteX753" fmla="*/ 494427 w 7467600"/>
              <a:gd name="connsiteY753" fmla="*/ 1092333 h 6858000"/>
              <a:gd name="connsiteX754" fmla="*/ 506322 w 7467600"/>
              <a:gd name="connsiteY754" fmla="*/ 1020997 h 6858000"/>
              <a:gd name="connsiteX755" fmla="*/ 4570198 w 7467600"/>
              <a:gd name="connsiteY755" fmla="*/ 978081 h 6858000"/>
              <a:gd name="connsiteX756" fmla="*/ 4523691 w 7467600"/>
              <a:gd name="connsiteY756" fmla="*/ 1127776 h 6858000"/>
              <a:gd name="connsiteX757" fmla="*/ 4509875 w 7467600"/>
              <a:gd name="connsiteY757" fmla="*/ 1167552 h 6858000"/>
              <a:gd name="connsiteX758" fmla="*/ 4478168 w 7467600"/>
              <a:gd name="connsiteY758" fmla="*/ 1260735 h 6858000"/>
              <a:gd name="connsiteX759" fmla="*/ 4409309 w 7467600"/>
              <a:gd name="connsiteY759" fmla="*/ 1666996 h 6858000"/>
              <a:gd name="connsiteX760" fmla="*/ 4370031 w 7467600"/>
              <a:gd name="connsiteY760" fmla="*/ 1955666 h 6858000"/>
              <a:gd name="connsiteX761" fmla="*/ 4570198 w 7467600"/>
              <a:gd name="connsiteY761" fmla="*/ 978081 h 6858000"/>
              <a:gd name="connsiteX762" fmla="*/ 4557898 w 7467600"/>
              <a:gd name="connsiteY762" fmla="*/ 900011 h 6858000"/>
              <a:gd name="connsiteX763" fmla="*/ 4344840 w 7467600"/>
              <a:gd name="connsiteY763" fmla="*/ 1922038 h 6858000"/>
              <a:gd name="connsiteX764" fmla="*/ 4378710 w 7467600"/>
              <a:gd name="connsiteY764" fmla="*/ 1665516 h 6858000"/>
              <a:gd name="connsiteX765" fmla="*/ 4448798 w 7467600"/>
              <a:gd name="connsiteY765" fmla="*/ 1253024 h 6858000"/>
              <a:gd name="connsiteX766" fmla="*/ 4480315 w 7467600"/>
              <a:gd name="connsiteY766" fmla="*/ 1158454 h 6858000"/>
              <a:gd name="connsiteX767" fmla="*/ 4494133 w 7467600"/>
              <a:gd name="connsiteY767" fmla="*/ 1118676 h 6858000"/>
              <a:gd name="connsiteX768" fmla="*/ 4557898 w 7467600"/>
              <a:gd name="connsiteY768" fmla="*/ 900011 h 6858000"/>
              <a:gd name="connsiteX769" fmla="*/ 5870151 w 7467600"/>
              <a:gd name="connsiteY769" fmla="*/ 898890 h 6858000"/>
              <a:gd name="connsiteX770" fmla="*/ 5861335 w 7467600"/>
              <a:gd name="connsiteY770" fmla="*/ 899177 h 6858000"/>
              <a:gd name="connsiteX771" fmla="*/ 5843702 w 7467600"/>
              <a:gd name="connsiteY771" fmla="*/ 899748 h 6858000"/>
              <a:gd name="connsiteX772" fmla="*/ 5651107 w 7467600"/>
              <a:gd name="connsiteY772" fmla="*/ 920306 h 6858000"/>
              <a:gd name="connsiteX773" fmla="*/ 5459407 w 7467600"/>
              <a:gd name="connsiteY773" fmla="*/ 940975 h 6858000"/>
              <a:gd name="connsiteX774" fmla="*/ 5374846 w 7467600"/>
              <a:gd name="connsiteY774" fmla="*/ 941988 h 6858000"/>
              <a:gd name="connsiteX775" fmla="*/ 5256105 w 7467600"/>
              <a:gd name="connsiteY775" fmla="*/ 945632 h 6858000"/>
              <a:gd name="connsiteX776" fmla="*/ 5107071 w 7467600"/>
              <a:gd name="connsiteY776" fmla="*/ 969720 h 6858000"/>
              <a:gd name="connsiteX777" fmla="*/ 4998681 w 7467600"/>
              <a:gd name="connsiteY777" fmla="*/ 988771 h 6858000"/>
              <a:gd name="connsiteX778" fmla="*/ 5870151 w 7467600"/>
              <a:gd name="connsiteY778" fmla="*/ 898890 h 6858000"/>
              <a:gd name="connsiteX779" fmla="*/ 5504425 w 7467600"/>
              <a:gd name="connsiteY779" fmla="*/ 848067 h 6858000"/>
              <a:gd name="connsiteX780" fmla="*/ 4968849 w 7467600"/>
              <a:gd name="connsiteY780" fmla="*/ 962318 h 6858000"/>
              <a:gd name="connsiteX781" fmla="*/ 5104039 w 7467600"/>
              <a:gd name="connsiteY781" fmla="*/ 940634 h 6858000"/>
              <a:gd name="connsiteX782" fmla="*/ 5256311 w 7467600"/>
              <a:gd name="connsiteY782" fmla="*/ 916490 h 6858000"/>
              <a:gd name="connsiteX783" fmla="*/ 5377381 w 7467600"/>
              <a:gd name="connsiteY783" fmla="*/ 912671 h 6858000"/>
              <a:gd name="connsiteX784" fmla="*/ 5460148 w 7467600"/>
              <a:gd name="connsiteY784" fmla="*/ 911442 h 6858000"/>
              <a:gd name="connsiteX785" fmla="*/ 5648971 w 7467600"/>
              <a:gd name="connsiteY785" fmla="*/ 891331 h 6858000"/>
              <a:gd name="connsiteX786" fmla="*/ 5844807 w 7467600"/>
              <a:gd name="connsiteY786" fmla="*/ 870718 h 6858000"/>
              <a:gd name="connsiteX787" fmla="*/ 5862975 w 7467600"/>
              <a:gd name="connsiteY787" fmla="*/ 869756 h 6858000"/>
              <a:gd name="connsiteX788" fmla="*/ 5920887 w 7467600"/>
              <a:gd name="connsiteY788" fmla="*/ 865929 h 6858000"/>
              <a:gd name="connsiteX789" fmla="*/ 5504425 w 7467600"/>
              <a:gd name="connsiteY789" fmla="*/ 848067 h 6858000"/>
              <a:gd name="connsiteX790" fmla="*/ 3607114 w 7467600"/>
              <a:gd name="connsiteY790" fmla="*/ 467441 h 6858000"/>
              <a:gd name="connsiteX791" fmla="*/ 3296242 w 7467600"/>
              <a:gd name="connsiteY791" fmla="*/ 807991 h 6858000"/>
              <a:gd name="connsiteX792" fmla="*/ 3174674 w 7467600"/>
              <a:gd name="connsiteY792" fmla="*/ 919759 h 6858000"/>
              <a:gd name="connsiteX793" fmla="*/ 3042978 w 7467600"/>
              <a:gd name="connsiteY793" fmla="*/ 1054894 h 6858000"/>
              <a:gd name="connsiteX794" fmla="*/ 2968914 w 7467600"/>
              <a:gd name="connsiteY794" fmla="*/ 1133756 h 6858000"/>
              <a:gd name="connsiteX795" fmla="*/ 3103823 w 7467600"/>
              <a:gd name="connsiteY795" fmla="*/ 1026814 h 6858000"/>
              <a:gd name="connsiteX796" fmla="*/ 3607114 w 7467600"/>
              <a:gd name="connsiteY796" fmla="*/ 467441 h 6858000"/>
              <a:gd name="connsiteX797" fmla="*/ 3744487 w 7467600"/>
              <a:gd name="connsiteY797" fmla="*/ 383136 h 6858000"/>
              <a:gd name="connsiteX798" fmla="*/ 3970213 w 7467600"/>
              <a:gd name="connsiteY798" fmla="*/ 995559 h 6858000"/>
              <a:gd name="connsiteX799" fmla="*/ 3744487 w 7467600"/>
              <a:gd name="connsiteY799" fmla="*/ 383136 h 6858000"/>
              <a:gd name="connsiteX800" fmla="*/ 3624562 w 7467600"/>
              <a:gd name="connsiteY800" fmla="*/ 367041 h 6858000"/>
              <a:gd name="connsiteX801" fmla="*/ 3489712 w 7467600"/>
              <a:gd name="connsiteY801" fmla="*/ 485386 h 6858000"/>
              <a:gd name="connsiteX802" fmla="*/ 3182994 w 7467600"/>
              <a:gd name="connsiteY802" fmla="*/ 828265 h 6858000"/>
              <a:gd name="connsiteX803" fmla="*/ 2892114 w 7467600"/>
              <a:gd name="connsiteY803" fmla="*/ 1172635 h 6858000"/>
              <a:gd name="connsiteX804" fmla="*/ 3021459 w 7467600"/>
              <a:gd name="connsiteY804" fmla="*/ 1035385 h 6858000"/>
              <a:gd name="connsiteX805" fmla="*/ 3153873 w 7467600"/>
              <a:gd name="connsiteY805" fmla="*/ 898971 h 6858000"/>
              <a:gd name="connsiteX806" fmla="*/ 3276511 w 7467600"/>
              <a:gd name="connsiteY806" fmla="*/ 786423 h 6858000"/>
              <a:gd name="connsiteX807" fmla="*/ 3584154 w 7467600"/>
              <a:gd name="connsiteY807" fmla="*/ 448218 h 6858000"/>
              <a:gd name="connsiteX808" fmla="*/ 3624562 w 7467600"/>
              <a:gd name="connsiteY808" fmla="*/ 367041 h 6858000"/>
              <a:gd name="connsiteX809" fmla="*/ 3766672 w 7467600"/>
              <a:gd name="connsiteY809" fmla="*/ 359429 h 6858000"/>
              <a:gd name="connsiteX810" fmla="*/ 3996338 w 7467600"/>
              <a:gd name="connsiteY810" fmla="*/ 968237 h 6858000"/>
              <a:gd name="connsiteX811" fmla="*/ 3766672 w 7467600"/>
              <a:gd name="connsiteY811" fmla="*/ 359429 h 6858000"/>
              <a:gd name="connsiteX812" fmla="*/ 5805386 w 7467600"/>
              <a:gd name="connsiteY812" fmla="*/ 239240 h 6858000"/>
              <a:gd name="connsiteX813" fmla="*/ 5736947 w 7467600"/>
              <a:gd name="connsiteY813" fmla="*/ 261367 h 6858000"/>
              <a:gd name="connsiteX814" fmla="*/ 5427012 w 7467600"/>
              <a:gd name="connsiteY814" fmla="*/ 311272 h 6858000"/>
              <a:gd name="connsiteX815" fmla="*/ 5147818 w 7467600"/>
              <a:gd name="connsiteY815" fmla="*/ 322112 h 6858000"/>
              <a:gd name="connsiteX816" fmla="*/ 5060854 w 7467600"/>
              <a:gd name="connsiteY816" fmla="*/ 311882 h 6858000"/>
              <a:gd name="connsiteX817" fmla="*/ 4945989 w 7467600"/>
              <a:gd name="connsiteY817" fmla="*/ 300516 h 6858000"/>
              <a:gd name="connsiteX818" fmla="*/ 5410479 w 7467600"/>
              <a:gd name="connsiteY818" fmla="*/ 348434 h 6858000"/>
              <a:gd name="connsiteX819" fmla="*/ 5805386 w 7467600"/>
              <a:gd name="connsiteY819" fmla="*/ 239240 h 6858000"/>
              <a:gd name="connsiteX820" fmla="*/ 5905192 w 7467600"/>
              <a:gd name="connsiteY820" fmla="*/ 163079 h 6858000"/>
              <a:gd name="connsiteX821" fmla="*/ 5865655 w 7467600"/>
              <a:gd name="connsiteY821" fmla="*/ 171901 h 6858000"/>
              <a:gd name="connsiteX822" fmla="*/ 5259740 w 7467600"/>
              <a:gd name="connsiteY822" fmla="*/ 257013 h 6858000"/>
              <a:gd name="connsiteX823" fmla="*/ 5208466 w 7467600"/>
              <a:gd name="connsiteY823" fmla="*/ 257550 h 6858000"/>
              <a:gd name="connsiteX824" fmla="*/ 4980204 w 7467600"/>
              <a:gd name="connsiteY824" fmla="*/ 271903 h 6858000"/>
              <a:gd name="connsiteX825" fmla="*/ 5068068 w 7467600"/>
              <a:gd name="connsiteY825" fmla="*/ 282244 h 6858000"/>
              <a:gd name="connsiteX826" fmla="*/ 5153231 w 7467600"/>
              <a:gd name="connsiteY826" fmla="*/ 292240 h 6858000"/>
              <a:gd name="connsiteX827" fmla="*/ 5426491 w 7467600"/>
              <a:gd name="connsiteY827" fmla="*/ 281128 h 6858000"/>
              <a:gd name="connsiteX828" fmla="*/ 5731212 w 7467600"/>
              <a:gd name="connsiteY828" fmla="*/ 231951 h 6858000"/>
              <a:gd name="connsiteX829" fmla="*/ 5905192 w 7467600"/>
              <a:gd name="connsiteY829" fmla="*/ 163079 h 6858000"/>
              <a:gd name="connsiteX830" fmla="*/ 5944437 w 7467600"/>
              <a:gd name="connsiteY830" fmla="*/ 113829 h 6858000"/>
              <a:gd name="connsiteX831" fmla="*/ 5825032 w 7467600"/>
              <a:gd name="connsiteY831" fmla="*/ 146405 h 6858000"/>
              <a:gd name="connsiteX832" fmla="*/ 4955599 w 7467600"/>
              <a:gd name="connsiteY832" fmla="*/ 247008 h 6858000"/>
              <a:gd name="connsiteX833" fmla="*/ 5210104 w 7467600"/>
              <a:gd name="connsiteY833" fmla="*/ 228123 h 6858000"/>
              <a:gd name="connsiteX834" fmla="*/ 5261015 w 7467600"/>
              <a:gd name="connsiteY834" fmla="*/ 227087 h 6858000"/>
              <a:gd name="connsiteX835" fmla="*/ 5861181 w 7467600"/>
              <a:gd name="connsiteY835" fmla="*/ 143093 h 6858000"/>
              <a:gd name="connsiteX836" fmla="*/ 5961252 w 7467600"/>
              <a:gd name="connsiteY836" fmla="*/ 114820 h 6858000"/>
              <a:gd name="connsiteX837" fmla="*/ 5944437 w 7467600"/>
              <a:gd name="connsiteY837" fmla="*/ 113829 h 6858000"/>
              <a:gd name="connsiteX838" fmla="*/ 3882765 w 7467600"/>
              <a:gd name="connsiteY838" fmla="*/ 0 h 6858000"/>
              <a:gd name="connsiteX839" fmla="*/ 3995099 w 7467600"/>
              <a:gd name="connsiteY839" fmla="*/ 0 h 6858000"/>
              <a:gd name="connsiteX840" fmla="*/ 4163818 w 7467600"/>
              <a:gd name="connsiteY840" fmla="*/ 234104 h 6858000"/>
              <a:gd name="connsiteX841" fmla="*/ 4172099 w 7467600"/>
              <a:gd name="connsiteY841" fmla="*/ 234207 h 6858000"/>
              <a:gd name="connsiteX842" fmla="*/ 4784282 w 7467600"/>
              <a:gd name="connsiteY842" fmla="*/ 276561 h 6858000"/>
              <a:gd name="connsiteX843" fmla="*/ 4801687 w 7467600"/>
              <a:gd name="connsiteY843" fmla="*/ 267764 h 6858000"/>
              <a:gd name="connsiteX844" fmla="*/ 6082788 w 7467600"/>
              <a:gd name="connsiteY844" fmla="*/ 64119 h 6858000"/>
              <a:gd name="connsiteX845" fmla="*/ 6099442 w 7467600"/>
              <a:gd name="connsiteY845" fmla="*/ 82568 h 6858000"/>
              <a:gd name="connsiteX846" fmla="*/ 4804137 w 7467600"/>
              <a:gd name="connsiteY846" fmla="*/ 320931 h 6858000"/>
              <a:gd name="connsiteX847" fmla="*/ 4227047 w 7467600"/>
              <a:gd name="connsiteY847" fmla="*/ 313415 h 6858000"/>
              <a:gd name="connsiteX848" fmla="*/ 4346041 w 7467600"/>
              <a:gd name="connsiteY848" fmla="*/ 456086 h 6858000"/>
              <a:gd name="connsiteX849" fmla="*/ 4870967 w 7467600"/>
              <a:gd name="connsiteY849" fmla="*/ 963061 h 6858000"/>
              <a:gd name="connsiteX850" fmla="*/ 4889647 w 7467600"/>
              <a:gd name="connsiteY850" fmla="*/ 957147 h 6858000"/>
              <a:gd name="connsiteX851" fmla="*/ 5422504 w 7467600"/>
              <a:gd name="connsiteY851" fmla="*/ 805191 h 6858000"/>
              <a:gd name="connsiteX852" fmla="*/ 6087656 w 7467600"/>
              <a:gd name="connsiteY852" fmla="*/ 826703 h 6858000"/>
              <a:gd name="connsiteX853" fmla="*/ 6058717 w 7467600"/>
              <a:gd name="connsiteY853" fmla="*/ 865992 h 6858000"/>
              <a:gd name="connsiteX854" fmla="*/ 4974153 w 7467600"/>
              <a:gd name="connsiteY854" fmla="*/ 1045456 h 6858000"/>
              <a:gd name="connsiteX855" fmla="*/ 5627835 w 7467600"/>
              <a:gd name="connsiteY855" fmla="*/ 1472077 h 6858000"/>
              <a:gd name="connsiteX856" fmla="*/ 5629817 w 7467600"/>
              <a:gd name="connsiteY856" fmla="*/ 1471412 h 6858000"/>
              <a:gd name="connsiteX857" fmla="*/ 5634124 w 7467600"/>
              <a:gd name="connsiteY857" fmla="*/ 1470572 h 6858000"/>
              <a:gd name="connsiteX858" fmla="*/ 5755832 w 7467600"/>
              <a:gd name="connsiteY858" fmla="*/ 1383886 h 6858000"/>
              <a:gd name="connsiteX859" fmla="*/ 6014186 w 7467600"/>
              <a:gd name="connsiteY859" fmla="*/ 1279799 h 6858000"/>
              <a:gd name="connsiteX860" fmla="*/ 6901619 w 7467600"/>
              <a:gd name="connsiteY860" fmla="*/ 1047874 h 6858000"/>
              <a:gd name="connsiteX861" fmla="*/ 6931566 w 7467600"/>
              <a:gd name="connsiteY861" fmla="*/ 1062034 h 6858000"/>
              <a:gd name="connsiteX862" fmla="*/ 5790982 w 7467600"/>
              <a:gd name="connsiteY862" fmla="*/ 1561380 h 6858000"/>
              <a:gd name="connsiteX863" fmla="*/ 6188971 w 7467600"/>
              <a:gd name="connsiteY863" fmla="*/ 1755168 h 6858000"/>
              <a:gd name="connsiteX864" fmla="*/ 6202446 w 7467600"/>
              <a:gd name="connsiteY864" fmla="*/ 1752268 h 6858000"/>
              <a:gd name="connsiteX865" fmla="*/ 7179560 w 7467600"/>
              <a:gd name="connsiteY865" fmla="*/ 1467551 h 6858000"/>
              <a:gd name="connsiteX866" fmla="*/ 7158730 w 7467600"/>
              <a:gd name="connsiteY866" fmla="*/ 1507835 h 6858000"/>
              <a:gd name="connsiteX867" fmla="*/ 6326959 w 7467600"/>
              <a:gd name="connsiteY867" fmla="*/ 1817686 h 6858000"/>
              <a:gd name="connsiteX868" fmla="*/ 6537433 w 7467600"/>
              <a:gd name="connsiteY868" fmla="*/ 1907790 h 6858000"/>
              <a:gd name="connsiteX869" fmla="*/ 6550221 w 7467600"/>
              <a:gd name="connsiteY869" fmla="*/ 1910729 h 6858000"/>
              <a:gd name="connsiteX870" fmla="*/ 6964438 w 7467600"/>
              <a:gd name="connsiteY870" fmla="*/ 2209505 h 6858000"/>
              <a:gd name="connsiteX871" fmla="*/ 7367862 w 7467600"/>
              <a:gd name="connsiteY871" fmla="*/ 2806833 h 6858000"/>
              <a:gd name="connsiteX872" fmla="*/ 7364329 w 7467600"/>
              <a:gd name="connsiteY872" fmla="*/ 2826907 h 6858000"/>
              <a:gd name="connsiteX873" fmla="*/ 7290545 w 7467600"/>
              <a:gd name="connsiteY873" fmla="*/ 2850663 h 6858000"/>
              <a:gd name="connsiteX874" fmla="*/ 6472036 w 7467600"/>
              <a:gd name="connsiteY874" fmla="*/ 1959003 h 6858000"/>
              <a:gd name="connsiteX875" fmla="*/ 5792897 w 7467600"/>
              <a:gd name="connsiteY875" fmla="*/ 1647747 h 6858000"/>
              <a:gd name="connsiteX876" fmla="*/ 5842751 w 7467600"/>
              <a:gd name="connsiteY876" fmla="*/ 1816112 h 6858000"/>
              <a:gd name="connsiteX877" fmla="*/ 5847424 w 7467600"/>
              <a:gd name="connsiteY877" fmla="*/ 1815776 h 6858000"/>
              <a:gd name="connsiteX878" fmla="*/ 6399821 w 7467600"/>
              <a:gd name="connsiteY878" fmla="*/ 2344799 h 6858000"/>
              <a:gd name="connsiteX879" fmla="*/ 6323232 w 7467600"/>
              <a:gd name="connsiteY879" fmla="*/ 2389634 h 6858000"/>
              <a:gd name="connsiteX880" fmla="*/ 5942958 w 7467600"/>
              <a:gd name="connsiteY880" fmla="*/ 2077708 h 6858000"/>
              <a:gd name="connsiteX881" fmla="*/ 5921559 w 7467600"/>
              <a:gd name="connsiteY881" fmla="*/ 2378596 h 6858000"/>
              <a:gd name="connsiteX882" fmla="*/ 5817651 w 7467600"/>
              <a:gd name="connsiteY882" fmla="*/ 3023919 h 6858000"/>
              <a:gd name="connsiteX883" fmla="*/ 5729634 w 7467600"/>
              <a:gd name="connsiteY883" fmla="*/ 3051849 h 6858000"/>
              <a:gd name="connsiteX884" fmla="*/ 5611018 w 7467600"/>
              <a:gd name="connsiteY884" fmla="*/ 2316769 h 6858000"/>
              <a:gd name="connsiteX885" fmla="*/ 5687608 w 7467600"/>
              <a:gd name="connsiteY885" fmla="*/ 2039972 h 6858000"/>
              <a:gd name="connsiteX886" fmla="*/ 5657554 w 7467600"/>
              <a:gd name="connsiteY886" fmla="*/ 1576445 h 6858000"/>
              <a:gd name="connsiteX887" fmla="*/ 5150475 w 7467600"/>
              <a:gd name="connsiteY887" fmla="*/ 1274012 h 6858000"/>
              <a:gd name="connsiteX888" fmla="*/ 5349142 w 7467600"/>
              <a:gd name="connsiteY888" fmla="*/ 2204405 h 6858000"/>
              <a:gd name="connsiteX889" fmla="*/ 5262214 w 7467600"/>
              <a:gd name="connsiteY889" fmla="*/ 2233836 h 6858000"/>
              <a:gd name="connsiteX890" fmla="*/ 4981539 w 7467600"/>
              <a:gd name="connsiteY890" fmla="*/ 1542201 h 6858000"/>
              <a:gd name="connsiteX891" fmla="*/ 4958461 w 7467600"/>
              <a:gd name="connsiteY891" fmla="*/ 1136957 h 6858000"/>
              <a:gd name="connsiteX892" fmla="*/ 4655015 w 7467600"/>
              <a:gd name="connsiteY892" fmla="*/ 891426 h 6858000"/>
              <a:gd name="connsiteX893" fmla="*/ 4348002 w 7467600"/>
              <a:gd name="connsiteY893" fmla="*/ 2205895 h 6858000"/>
              <a:gd name="connsiteX894" fmla="*/ 4262250 w 7467600"/>
              <a:gd name="connsiteY894" fmla="*/ 2219972 h 6858000"/>
              <a:gd name="connsiteX895" fmla="*/ 4550611 w 7467600"/>
              <a:gd name="connsiteY895" fmla="*/ 817540 h 6858000"/>
              <a:gd name="connsiteX896" fmla="*/ 4564418 w 7467600"/>
              <a:gd name="connsiteY896" fmla="*/ 808293 h 6858000"/>
              <a:gd name="connsiteX897" fmla="*/ 4266388 w 7467600"/>
              <a:gd name="connsiteY897" fmla="*/ 500083 h 6858000"/>
              <a:gd name="connsiteX898" fmla="*/ 4032842 w 7467600"/>
              <a:gd name="connsiteY898" fmla="*/ 211809 h 6858000"/>
              <a:gd name="connsiteX899" fmla="*/ 3882765 w 7467600"/>
              <a:gd name="connsiteY899" fmla="*/ 0 h 6858000"/>
              <a:gd name="connsiteX900" fmla="*/ 3721337 w 7467600"/>
              <a:gd name="connsiteY900" fmla="*/ 0 h 6858000"/>
              <a:gd name="connsiteX901" fmla="*/ 3797544 w 7467600"/>
              <a:gd name="connsiteY901" fmla="*/ 0 h 6858000"/>
              <a:gd name="connsiteX902" fmla="*/ 3775734 w 7467600"/>
              <a:gd name="connsiteY902" fmla="*/ 95131 h 6858000"/>
              <a:gd name="connsiteX903" fmla="*/ 3724807 w 7467600"/>
              <a:gd name="connsiteY903" fmla="*/ 272257 h 6858000"/>
              <a:gd name="connsiteX904" fmla="*/ 3726844 w 7467600"/>
              <a:gd name="connsiteY904" fmla="*/ 282988 h 6858000"/>
              <a:gd name="connsiteX905" fmla="*/ 3742664 w 7467600"/>
              <a:gd name="connsiteY905" fmla="*/ 279918 h 6858000"/>
              <a:gd name="connsiteX906" fmla="*/ 4103910 w 7467600"/>
              <a:gd name="connsiteY906" fmla="*/ 1161917 h 6858000"/>
              <a:gd name="connsiteX907" fmla="*/ 4020269 w 7467600"/>
              <a:gd name="connsiteY907" fmla="*/ 1200406 h 6858000"/>
              <a:gd name="connsiteX908" fmla="*/ 3674882 w 7467600"/>
              <a:gd name="connsiteY908" fmla="*/ 488524 h 6858000"/>
              <a:gd name="connsiteX909" fmla="*/ 3132682 w 7467600"/>
              <a:gd name="connsiteY909" fmla="*/ 1072284 h 6858000"/>
              <a:gd name="connsiteX910" fmla="*/ 2716346 w 7467600"/>
              <a:gd name="connsiteY910" fmla="*/ 1276376 h 6858000"/>
              <a:gd name="connsiteX911" fmla="*/ 2716772 w 7467600"/>
              <a:gd name="connsiteY911" fmla="*/ 1255462 h 6858000"/>
              <a:gd name="connsiteX912" fmla="*/ 3471096 w 7467600"/>
              <a:gd name="connsiteY912" fmla="*/ 437072 h 6858000"/>
              <a:gd name="connsiteX913" fmla="*/ 3639057 w 7467600"/>
              <a:gd name="connsiteY913" fmla="*/ 286334 h 6858000"/>
              <a:gd name="connsiteX914" fmla="*/ 3640309 w 7467600"/>
              <a:gd name="connsiteY914" fmla="*/ 284664 h 6858000"/>
              <a:gd name="connsiteX915" fmla="*/ 3646022 w 7467600"/>
              <a:gd name="connsiteY915" fmla="*/ 276711 h 6858000"/>
              <a:gd name="connsiteX916" fmla="*/ 3707943 w 7467600"/>
              <a:gd name="connsiteY916" fmla="*/ 65958 h 6858000"/>
              <a:gd name="connsiteX917" fmla="*/ 3721337 w 7467600"/>
              <a:gd name="connsiteY917" fmla="*/ 0 h 6858000"/>
              <a:gd name="connsiteX918" fmla="*/ 2867960 w 7467600"/>
              <a:gd name="connsiteY918" fmla="*/ 0 h 6858000"/>
              <a:gd name="connsiteX919" fmla="*/ 2926351 w 7467600"/>
              <a:gd name="connsiteY919" fmla="*/ 0 h 6858000"/>
              <a:gd name="connsiteX920" fmla="*/ 2902823 w 7467600"/>
              <a:gd name="connsiteY920" fmla="*/ 262929 h 6858000"/>
              <a:gd name="connsiteX921" fmla="*/ 2940663 w 7467600"/>
              <a:gd name="connsiteY921" fmla="*/ 140884 h 6858000"/>
              <a:gd name="connsiteX922" fmla="*/ 2947039 w 7467600"/>
              <a:gd name="connsiteY922" fmla="*/ 122524 h 6858000"/>
              <a:gd name="connsiteX923" fmla="*/ 2984316 w 7467600"/>
              <a:gd name="connsiteY923" fmla="*/ 0 h 6858000"/>
              <a:gd name="connsiteX924" fmla="*/ 3016114 w 7467600"/>
              <a:gd name="connsiteY924" fmla="*/ 0 h 6858000"/>
              <a:gd name="connsiteX925" fmla="*/ 2979949 w 7467600"/>
              <a:gd name="connsiteY925" fmla="*/ 119274 h 6858000"/>
              <a:gd name="connsiteX926" fmla="*/ 3023879 w 7467600"/>
              <a:gd name="connsiteY926" fmla="*/ 0 h 6858000"/>
              <a:gd name="connsiteX927" fmla="*/ 3105400 w 7467600"/>
              <a:gd name="connsiteY927" fmla="*/ 0 h 6858000"/>
              <a:gd name="connsiteX928" fmla="*/ 3094669 w 7467600"/>
              <a:gd name="connsiteY928" fmla="*/ 30308 h 6858000"/>
              <a:gd name="connsiteX929" fmla="*/ 2901945 w 7467600"/>
              <a:gd name="connsiteY929" fmla="*/ 466538 h 6858000"/>
              <a:gd name="connsiteX930" fmla="*/ 2815209 w 7467600"/>
              <a:gd name="connsiteY930" fmla="*/ 497361 h 6858000"/>
              <a:gd name="connsiteX931" fmla="*/ 2844845 w 7467600"/>
              <a:gd name="connsiteY931" fmla="*/ 127638 h 6858000"/>
              <a:gd name="connsiteX932" fmla="*/ 2867960 w 7467600"/>
              <a:gd name="connsiteY932" fmla="*/ 0 h 6858000"/>
              <a:gd name="connsiteX933" fmla="*/ 1057230 w 7467600"/>
              <a:gd name="connsiteY933" fmla="*/ 0 h 6858000"/>
              <a:gd name="connsiteX934" fmla="*/ 1111003 w 7467600"/>
              <a:gd name="connsiteY934" fmla="*/ 0 h 6858000"/>
              <a:gd name="connsiteX935" fmla="*/ 1125553 w 7467600"/>
              <a:gd name="connsiteY935" fmla="*/ 52588 h 6858000"/>
              <a:gd name="connsiteX936" fmla="*/ 1304276 w 7467600"/>
              <a:gd name="connsiteY936" fmla="*/ 476275 h 6858000"/>
              <a:gd name="connsiteX937" fmla="*/ 1492066 w 7467600"/>
              <a:gd name="connsiteY937" fmla="*/ 886333 h 6858000"/>
              <a:gd name="connsiteX938" fmla="*/ 1423698 w 7467600"/>
              <a:gd name="connsiteY938" fmla="*/ 710817 h 6858000"/>
              <a:gd name="connsiteX939" fmla="*/ 1357609 w 7467600"/>
              <a:gd name="connsiteY939" fmla="*/ 532892 h 6858000"/>
              <a:gd name="connsiteX940" fmla="*/ 1309550 w 7467600"/>
              <a:gd name="connsiteY940" fmla="*/ 374031 h 6858000"/>
              <a:gd name="connsiteX941" fmla="*/ 1193673 w 7467600"/>
              <a:gd name="connsiteY941" fmla="*/ 49533 h 6858000"/>
              <a:gd name="connsiteX942" fmla="*/ 1164391 w 7467600"/>
              <a:gd name="connsiteY942" fmla="*/ 0 h 6858000"/>
              <a:gd name="connsiteX943" fmla="*/ 1200666 w 7467600"/>
              <a:gd name="connsiteY943" fmla="*/ 0 h 6858000"/>
              <a:gd name="connsiteX944" fmla="*/ 1223408 w 7467600"/>
              <a:gd name="connsiteY944" fmla="*/ 38996 h 6858000"/>
              <a:gd name="connsiteX945" fmla="*/ 1339635 w 7467600"/>
              <a:gd name="connsiteY945" fmla="*/ 365517 h 6858000"/>
              <a:gd name="connsiteX946" fmla="*/ 1387469 w 7467600"/>
              <a:gd name="connsiteY946" fmla="*/ 523079 h 6858000"/>
              <a:gd name="connsiteX947" fmla="*/ 1452685 w 7467600"/>
              <a:gd name="connsiteY947" fmla="*/ 699806 h 6858000"/>
              <a:gd name="connsiteX948" fmla="*/ 1492092 w 7467600"/>
              <a:gd name="connsiteY948" fmla="*/ 800424 h 6858000"/>
              <a:gd name="connsiteX949" fmla="*/ 1455302 w 7467600"/>
              <a:gd name="connsiteY949" fmla="*/ 632913 h 6858000"/>
              <a:gd name="connsiteX950" fmla="*/ 1222336 w 7467600"/>
              <a:gd name="connsiteY950" fmla="*/ 9480 h 6858000"/>
              <a:gd name="connsiteX951" fmla="*/ 1214634 w 7467600"/>
              <a:gd name="connsiteY951" fmla="*/ 0 h 6858000"/>
              <a:gd name="connsiteX952" fmla="*/ 1289827 w 7467600"/>
              <a:gd name="connsiteY952" fmla="*/ 0 h 6858000"/>
              <a:gd name="connsiteX953" fmla="*/ 1321076 w 7467600"/>
              <a:gd name="connsiteY953" fmla="*/ 59722 h 6858000"/>
              <a:gd name="connsiteX954" fmla="*/ 1512579 w 7467600"/>
              <a:gd name="connsiteY954" fmla="*/ 626441 h 6858000"/>
              <a:gd name="connsiteX955" fmla="*/ 1506076 w 7467600"/>
              <a:gd name="connsiteY955" fmla="*/ 1089289 h 6858000"/>
              <a:gd name="connsiteX956" fmla="*/ 1486346 w 7467600"/>
              <a:gd name="connsiteY956" fmla="*/ 1079919 h 6858000"/>
              <a:gd name="connsiteX957" fmla="*/ 1070511 w 7467600"/>
              <a:gd name="connsiteY957" fmla="*/ 48609 h 6858000"/>
              <a:gd name="connsiteX958" fmla="*/ 1057230 w 7467600"/>
              <a:gd name="connsiteY958" fmla="*/ 0 h 6858000"/>
              <a:gd name="connsiteX959" fmla="*/ 43151 w 7467600"/>
              <a:gd name="connsiteY959" fmla="*/ 0 h 6858000"/>
              <a:gd name="connsiteX960" fmla="*/ 95283 w 7467600"/>
              <a:gd name="connsiteY960" fmla="*/ 0 h 6858000"/>
              <a:gd name="connsiteX961" fmla="*/ 300708 w 7467600"/>
              <a:gd name="connsiteY961" fmla="*/ 154571 h 6858000"/>
              <a:gd name="connsiteX962" fmla="*/ 530414 w 7467600"/>
              <a:gd name="connsiteY962" fmla="*/ 354673 h 6858000"/>
              <a:gd name="connsiteX963" fmla="*/ 333785 w 7467600"/>
              <a:gd name="connsiteY963" fmla="*/ 161564 h 6858000"/>
              <a:gd name="connsiteX964" fmla="*/ 147005 w 7467600"/>
              <a:gd name="connsiteY964" fmla="*/ 0 h 6858000"/>
              <a:gd name="connsiteX965" fmla="*/ 272509 w 7467600"/>
              <a:gd name="connsiteY965" fmla="*/ 0 h 6858000"/>
              <a:gd name="connsiteX966" fmla="*/ 326276 w 7467600"/>
              <a:gd name="connsiteY966" fmla="*/ 45847 h 6858000"/>
              <a:gd name="connsiteX967" fmla="*/ 823759 w 7467600"/>
              <a:gd name="connsiteY967" fmla="*/ 574145 h 6858000"/>
              <a:gd name="connsiteX968" fmla="*/ 811254 w 7467600"/>
              <a:gd name="connsiteY968" fmla="*/ 665546 h 6858000"/>
              <a:gd name="connsiteX969" fmla="*/ 154042 w 7467600"/>
              <a:gd name="connsiteY969" fmla="*/ 261522 h 6858000"/>
              <a:gd name="connsiteX970" fmla="*/ 13550 w 7467600"/>
              <a:gd name="connsiteY970" fmla="*/ 158423 h 6858000"/>
              <a:gd name="connsiteX971" fmla="*/ 0 w 7467600"/>
              <a:gd name="connsiteY971" fmla="*/ 146618 h 6858000"/>
              <a:gd name="connsiteX972" fmla="*/ 0 w 7467600"/>
              <a:gd name="connsiteY972" fmla="*/ 59161 h 6858000"/>
              <a:gd name="connsiteX973" fmla="*/ 45427 w 7467600"/>
              <a:gd name="connsiteY973" fmla="*/ 101078 h 6858000"/>
              <a:gd name="connsiteX974" fmla="*/ 630103 w 7467600"/>
              <a:gd name="connsiteY974" fmla="*/ 485885 h 6858000"/>
              <a:gd name="connsiteX975" fmla="*/ 532040 w 7467600"/>
              <a:gd name="connsiteY975" fmla="*/ 399359 h 6858000"/>
              <a:gd name="connsiteX976" fmla="*/ 517618 w 7467600"/>
              <a:gd name="connsiteY976" fmla="*/ 385726 h 6858000"/>
              <a:gd name="connsiteX977" fmla="*/ 285074 w 7467600"/>
              <a:gd name="connsiteY977" fmla="*/ 182755 h 6858000"/>
              <a:gd name="connsiteX978" fmla="*/ 43151 w 7467600"/>
              <a:gd name="connsiteY97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5971257 h 6858000"/>
              <a:gd name="connsiteX83" fmla="*/ 7467600 w 7467600"/>
              <a:gd name="connsiteY83" fmla="*/ 6012219 h 6858000"/>
              <a:gd name="connsiteX84" fmla="*/ 6946849 w 7467600"/>
              <a:gd name="connsiteY84" fmla="*/ 5523271 h 6858000"/>
              <a:gd name="connsiteX85" fmla="*/ 6946972 w 7467600"/>
              <a:gd name="connsiteY85" fmla="*/ 5526491 h 6858000"/>
              <a:gd name="connsiteX86" fmla="*/ 7105827 w 7467600"/>
              <a:gd name="connsiteY86" fmla="*/ 5718700 h 6858000"/>
              <a:gd name="connsiteX87" fmla="*/ 7356878 w 7467600"/>
              <a:gd name="connsiteY87" fmla="*/ 5981332 h 6858000"/>
              <a:gd name="connsiteX88" fmla="*/ 7467600 w 7467600"/>
              <a:gd name="connsiteY88" fmla="*/ 6117703 h 6858000"/>
              <a:gd name="connsiteX89" fmla="*/ 7467600 w 7467600"/>
              <a:gd name="connsiteY89" fmla="*/ 6163634 h 6858000"/>
              <a:gd name="connsiteX90" fmla="*/ 7403637 w 7467600"/>
              <a:gd name="connsiteY90" fmla="*/ 6083957 h 6858000"/>
              <a:gd name="connsiteX91" fmla="*/ 7254615 w 7467600"/>
              <a:gd name="connsiteY91" fmla="*/ 5911918 h 6858000"/>
              <a:gd name="connsiteX92" fmla="*/ 7312589 w 7467600"/>
              <a:gd name="connsiteY92" fmla="*/ 5982309 h 6858000"/>
              <a:gd name="connsiteX93" fmla="*/ 7448321 w 7467600"/>
              <a:gd name="connsiteY93" fmla="*/ 6190991 h 6858000"/>
              <a:gd name="connsiteX94" fmla="*/ 7467600 w 7467600"/>
              <a:gd name="connsiteY94" fmla="*/ 6221686 h 6858000"/>
              <a:gd name="connsiteX95" fmla="*/ 7467600 w 7467600"/>
              <a:gd name="connsiteY95" fmla="*/ 6334256 h 6858000"/>
              <a:gd name="connsiteX96" fmla="*/ 7454976 w 7467600"/>
              <a:gd name="connsiteY96" fmla="*/ 6318297 h 6858000"/>
              <a:gd name="connsiteX97" fmla="*/ 7042773 w 7467600"/>
              <a:gd name="connsiteY97" fmla="*/ 5734011 h 6858000"/>
              <a:gd name="connsiteX98" fmla="*/ 6844835 w 7467600"/>
              <a:gd name="connsiteY98" fmla="*/ 5424988 h 6858000"/>
              <a:gd name="connsiteX99" fmla="*/ 1456157 w 7467600"/>
              <a:gd name="connsiteY99" fmla="*/ 5371404 h 6858000"/>
              <a:gd name="connsiteX100" fmla="*/ 1244432 w 7467600"/>
              <a:gd name="connsiteY100" fmla="*/ 5385601 h 6858000"/>
              <a:gd name="connsiteX101" fmla="*/ 973990 w 7467600"/>
              <a:gd name="connsiteY101" fmla="*/ 5424940 h 6858000"/>
              <a:gd name="connsiteX102" fmla="*/ 1103809 w 7467600"/>
              <a:gd name="connsiteY102" fmla="*/ 5433720 h 6858000"/>
              <a:gd name="connsiteX103" fmla="*/ 1123454 w 7467600"/>
              <a:gd name="connsiteY103" fmla="*/ 5435727 h 6858000"/>
              <a:gd name="connsiteX104" fmla="*/ 1737017 w 7467600"/>
              <a:gd name="connsiteY104" fmla="*/ 5452183 h 6858000"/>
              <a:gd name="connsiteX105" fmla="*/ 1824397 w 7467600"/>
              <a:gd name="connsiteY105" fmla="*/ 5447757 h 6858000"/>
              <a:gd name="connsiteX106" fmla="*/ 2070059 w 7467600"/>
              <a:gd name="connsiteY106" fmla="*/ 5441660 h 6858000"/>
              <a:gd name="connsiteX107" fmla="*/ 1456157 w 7467600"/>
              <a:gd name="connsiteY107" fmla="*/ 5371404 h 6858000"/>
              <a:gd name="connsiteX108" fmla="*/ 4988186 w 7467600"/>
              <a:gd name="connsiteY108" fmla="*/ 5216467 h 6858000"/>
              <a:gd name="connsiteX109" fmla="*/ 4777334 w 7467600"/>
              <a:gd name="connsiteY109" fmla="*/ 5406072 h 6858000"/>
              <a:gd name="connsiteX110" fmla="*/ 4718341 w 7467600"/>
              <a:gd name="connsiteY110" fmla="*/ 5468043 h 6858000"/>
              <a:gd name="connsiteX111" fmla="*/ 4604655 w 7467600"/>
              <a:gd name="connsiteY111" fmla="*/ 5583434 h 6858000"/>
              <a:gd name="connsiteX112" fmla="*/ 4565074 w 7467600"/>
              <a:gd name="connsiteY112" fmla="*/ 5618550 h 6858000"/>
              <a:gd name="connsiteX113" fmla="*/ 4988186 w 7467600"/>
              <a:gd name="connsiteY113" fmla="*/ 5216467 h 6858000"/>
              <a:gd name="connsiteX114" fmla="*/ 4978032 w 7467600"/>
              <a:gd name="connsiteY114" fmla="*/ 5183809 h 6858000"/>
              <a:gd name="connsiteX115" fmla="*/ 4463413 w 7467600"/>
              <a:gd name="connsiteY115" fmla="*/ 5615162 h 6858000"/>
              <a:gd name="connsiteX116" fmla="*/ 4358134 w 7467600"/>
              <a:gd name="connsiteY116" fmla="*/ 5742791 h 6858000"/>
              <a:gd name="connsiteX117" fmla="*/ 4376219 w 7467600"/>
              <a:gd name="connsiteY117" fmla="*/ 5729027 h 6858000"/>
              <a:gd name="connsiteX118" fmla="*/ 4582340 w 7467600"/>
              <a:gd name="connsiteY118" fmla="*/ 5561037 h 6858000"/>
              <a:gd name="connsiteX119" fmla="*/ 4694684 w 7467600"/>
              <a:gd name="connsiteY119" fmla="*/ 5447098 h 6858000"/>
              <a:gd name="connsiteX120" fmla="*/ 4754123 w 7467600"/>
              <a:gd name="connsiteY120" fmla="*/ 5384643 h 6858000"/>
              <a:gd name="connsiteX121" fmla="*/ 4978032 w 7467600"/>
              <a:gd name="connsiteY121" fmla="*/ 5183809 h 6858000"/>
              <a:gd name="connsiteX122" fmla="*/ 1903353 w 7467600"/>
              <a:gd name="connsiteY122" fmla="*/ 5044827 h 6858000"/>
              <a:gd name="connsiteX123" fmla="*/ 1936931 w 7467600"/>
              <a:gd name="connsiteY123" fmla="*/ 5093954 h 6858000"/>
              <a:gd name="connsiteX124" fmla="*/ 2195868 w 7467600"/>
              <a:gd name="connsiteY124" fmla="*/ 5396574 h 6858000"/>
              <a:gd name="connsiteX125" fmla="*/ 2088852 w 7467600"/>
              <a:gd name="connsiteY125" fmla="*/ 5166123 h 6858000"/>
              <a:gd name="connsiteX126" fmla="*/ 1958241 w 7467600"/>
              <a:gd name="connsiteY126" fmla="*/ 5067955 h 6858000"/>
              <a:gd name="connsiteX127" fmla="*/ 1903353 w 7467600"/>
              <a:gd name="connsiteY127" fmla="*/ 5044827 h 6858000"/>
              <a:gd name="connsiteX128" fmla="*/ 1979378 w 7467600"/>
              <a:gd name="connsiteY128" fmla="*/ 4769504 h 6858000"/>
              <a:gd name="connsiteX129" fmla="*/ 2882120 w 7467600"/>
              <a:gd name="connsiteY129" fmla="*/ 5064547 h 6858000"/>
              <a:gd name="connsiteX130" fmla="*/ 2793103 w 7467600"/>
              <a:gd name="connsiteY130" fmla="*/ 5039699 h 6858000"/>
              <a:gd name="connsiteX131" fmla="*/ 2770041 w 7467600"/>
              <a:gd name="connsiteY131" fmla="*/ 5033634 h 6858000"/>
              <a:gd name="connsiteX132" fmla="*/ 1979378 w 7467600"/>
              <a:gd name="connsiteY132" fmla="*/ 4769504 h 6858000"/>
              <a:gd name="connsiteX133" fmla="*/ 1927410 w 7467600"/>
              <a:gd name="connsiteY133" fmla="*/ 4716164 h 6858000"/>
              <a:gd name="connsiteX134" fmla="*/ 1959587 w 7467600"/>
              <a:gd name="connsiteY134" fmla="*/ 4728849 h 6858000"/>
              <a:gd name="connsiteX135" fmla="*/ 2777707 w 7467600"/>
              <a:gd name="connsiteY135" fmla="*/ 5003991 h 6858000"/>
              <a:gd name="connsiteX136" fmla="*/ 2800768 w 7467600"/>
              <a:gd name="connsiteY136" fmla="*/ 5010056 h 6858000"/>
              <a:gd name="connsiteX137" fmla="*/ 2879408 w 7467600"/>
              <a:gd name="connsiteY137" fmla="*/ 5031590 h 6858000"/>
              <a:gd name="connsiteX138" fmla="*/ 2862295 w 7467600"/>
              <a:gd name="connsiteY138" fmla="*/ 5022958 h 6858000"/>
              <a:gd name="connsiteX139" fmla="*/ 2813343 w 7467600"/>
              <a:gd name="connsiteY139" fmla="*/ 4998369 h 6858000"/>
              <a:gd name="connsiteX140" fmla="*/ 2646245 w 7467600"/>
              <a:gd name="connsiteY140" fmla="*/ 4930999 h 6858000"/>
              <a:gd name="connsiteX141" fmla="*/ 1999243 w 7467600"/>
              <a:gd name="connsiteY141" fmla="*/ 4730524 h 6858000"/>
              <a:gd name="connsiteX142" fmla="*/ 1979527 w 7467600"/>
              <a:gd name="connsiteY142" fmla="*/ 4726651 h 6858000"/>
              <a:gd name="connsiteX143" fmla="*/ 1927410 w 7467600"/>
              <a:gd name="connsiteY143" fmla="*/ 4716164 h 6858000"/>
              <a:gd name="connsiteX144" fmla="*/ 1997014 w 7467600"/>
              <a:gd name="connsiteY144" fmla="*/ 4698007 h 6858000"/>
              <a:gd name="connsiteX145" fmla="*/ 2005458 w 7467600"/>
              <a:gd name="connsiteY145" fmla="*/ 4699540 h 6858000"/>
              <a:gd name="connsiteX146" fmla="*/ 2657186 w 7467600"/>
              <a:gd name="connsiteY146" fmla="*/ 4901687 h 6858000"/>
              <a:gd name="connsiteX147" fmla="*/ 2826662 w 7467600"/>
              <a:gd name="connsiteY147" fmla="*/ 4970362 h 6858000"/>
              <a:gd name="connsiteX148" fmla="*/ 2876100 w 7467600"/>
              <a:gd name="connsiteY148" fmla="*/ 4995397 h 6858000"/>
              <a:gd name="connsiteX149" fmla="*/ 3042600 w 7467600"/>
              <a:gd name="connsiteY149" fmla="*/ 5059532 h 6858000"/>
              <a:gd name="connsiteX150" fmla="*/ 1997014 w 7467600"/>
              <a:gd name="connsiteY150" fmla="*/ 4698007 h 6858000"/>
              <a:gd name="connsiteX151" fmla="*/ 2305292 w 7467600"/>
              <a:gd name="connsiteY151" fmla="*/ 4219492 h 6858000"/>
              <a:gd name="connsiteX152" fmla="*/ 3360922 w 7467600"/>
              <a:gd name="connsiteY152" fmla="*/ 4529373 h 6858000"/>
              <a:gd name="connsiteX153" fmla="*/ 3492420 w 7467600"/>
              <a:gd name="connsiteY153" fmla="*/ 4510145 h 6858000"/>
              <a:gd name="connsiteX154" fmla="*/ 3364086 w 7467600"/>
              <a:gd name="connsiteY154" fmla="*/ 4480340 h 6858000"/>
              <a:gd name="connsiteX155" fmla="*/ 3225818 w 7467600"/>
              <a:gd name="connsiteY155" fmla="*/ 4411822 h 6858000"/>
              <a:gd name="connsiteX156" fmla="*/ 3129696 w 7467600"/>
              <a:gd name="connsiteY156" fmla="*/ 4360704 h 6858000"/>
              <a:gd name="connsiteX157" fmla="*/ 2814545 w 7467600"/>
              <a:gd name="connsiteY157" fmla="*/ 4282955 h 6858000"/>
              <a:gd name="connsiteX158" fmla="*/ 2305292 w 7467600"/>
              <a:gd name="connsiteY158" fmla="*/ 4219492 h 6858000"/>
              <a:gd name="connsiteX159" fmla="*/ 2626982 w 7467600"/>
              <a:gd name="connsiteY159" fmla="*/ 4206450 h 6858000"/>
              <a:gd name="connsiteX160" fmla="*/ 2490617 w 7467600"/>
              <a:gd name="connsiteY160" fmla="*/ 4206951 h 6858000"/>
              <a:gd name="connsiteX161" fmla="*/ 2819869 w 7467600"/>
              <a:gd name="connsiteY161" fmla="*/ 4252936 h 6858000"/>
              <a:gd name="connsiteX162" fmla="*/ 3143018 w 7467600"/>
              <a:gd name="connsiteY162" fmla="*/ 4332698 h 6858000"/>
              <a:gd name="connsiteX163" fmla="*/ 3241520 w 7467600"/>
              <a:gd name="connsiteY163" fmla="*/ 4385112 h 6858000"/>
              <a:gd name="connsiteX164" fmla="*/ 3374575 w 7467600"/>
              <a:gd name="connsiteY164" fmla="*/ 4451517 h 6858000"/>
              <a:gd name="connsiteX165" fmla="*/ 3505221 w 7467600"/>
              <a:gd name="connsiteY165" fmla="*/ 4480757 h 6858000"/>
              <a:gd name="connsiteX166" fmla="*/ 2626982 w 7467600"/>
              <a:gd name="connsiteY166" fmla="*/ 4206450 h 6858000"/>
              <a:gd name="connsiteX167" fmla="*/ 1310106 w 7467600"/>
              <a:gd name="connsiteY167" fmla="*/ 3943217 h 6858000"/>
              <a:gd name="connsiteX168" fmla="*/ 854994 w 7467600"/>
              <a:gd name="connsiteY168" fmla="*/ 4399136 h 6858000"/>
              <a:gd name="connsiteX169" fmla="*/ 742462 w 7467600"/>
              <a:gd name="connsiteY169" fmla="*/ 4594648 h 6858000"/>
              <a:gd name="connsiteX170" fmla="*/ 820602 w 7467600"/>
              <a:gd name="connsiteY170" fmla="*/ 4485915 h 6858000"/>
              <a:gd name="connsiteX171" fmla="*/ 878295 w 7467600"/>
              <a:gd name="connsiteY171" fmla="*/ 4403594 h 6858000"/>
              <a:gd name="connsiteX172" fmla="*/ 1240607 w 7467600"/>
              <a:gd name="connsiteY172" fmla="*/ 4010401 h 6858000"/>
              <a:gd name="connsiteX173" fmla="*/ 1310106 w 7467600"/>
              <a:gd name="connsiteY173" fmla="*/ 3943217 h 6858000"/>
              <a:gd name="connsiteX174" fmla="*/ 1423113 w 7467600"/>
              <a:gd name="connsiteY174" fmla="*/ 3874565 h 6858000"/>
              <a:gd name="connsiteX175" fmla="*/ 1260565 w 7467600"/>
              <a:gd name="connsiteY175" fmla="*/ 4031982 h 6858000"/>
              <a:gd name="connsiteX176" fmla="*/ 901900 w 7467600"/>
              <a:gd name="connsiteY176" fmla="*/ 4421236 h 6858000"/>
              <a:gd name="connsiteX177" fmla="*/ 845044 w 7467600"/>
              <a:gd name="connsiteY177" fmla="*/ 4502436 h 6858000"/>
              <a:gd name="connsiteX178" fmla="*/ 685926 w 7467600"/>
              <a:gd name="connsiteY178" fmla="*/ 4703069 h 6858000"/>
              <a:gd name="connsiteX179" fmla="*/ 684248 w 7467600"/>
              <a:gd name="connsiteY179" fmla="*/ 4706721 h 6858000"/>
              <a:gd name="connsiteX180" fmla="*/ 1423113 w 7467600"/>
              <a:gd name="connsiteY180" fmla="*/ 3874565 h 6858000"/>
              <a:gd name="connsiteX181" fmla="*/ 3316479 w 7467600"/>
              <a:gd name="connsiteY181" fmla="*/ 3872136 h 6858000"/>
              <a:gd name="connsiteX182" fmla="*/ 3546806 w 7467600"/>
              <a:gd name="connsiteY182" fmla="*/ 4356139 h 6858000"/>
              <a:gd name="connsiteX183" fmla="*/ 3364433 w 7467600"/>
              <a:gd name="connsiteY183" fmla="*/ 3953121 h 6858000"/>
              <a:gd name="connsiteX184" fmla="*/ 3316479 w 7467600"/>
              <a:gd name="connsiteY184" fmla="*/ 3872136 h 6858000"/>
              <a:gd name="connsiteX185" fmla="*/ 3291335 w 7467600"/>
              <a:gd name="connsiteY185" fmla="*/ 3767420 h 6858000"/>
              <a:gd name="connsiteX186" fmla="*/ 3390805 w 7467600"/>
              <a:gd name="connsiteY186" fmla="*/ 3937163 h 6858000"/>
              <a:gd name="connsiteX187" fmla="*/ 3579062 w 7467600"/>
              <a:gd name="connsiteY187" fmla="*/ 4359040 h 6858000"/>
              <a:gd name="connsiteX188" fmla="*/ 3467355 w 7467600"/>
              <a:gd name="connsiteY188" fmla="*/ 3988130 h 6858000"/>
              <a:gd name="connsiteX189" fmla="*/ 3310753 w 7467600"/>
              <a:gd name="connsiteY189" fmla="*/ 3787140 h 6858000"/>
              <a:gd name="connsiteX190" fmla="*/ 3291335 w 7467600"/>
              <a:gd name="connsiteY190" fmla="*/ 3767420 h 6858000"/>
              <a:gd name="connsiteX191" fmla="*/ 1635889 w 7467600"/>
              <a:gd name="connsiteY191" fmla="*/ 3709494 h 6858000"/>
              <a:gd name="connsiteX192" fmla="*/ 1634800 w 7467600"/>
              <a:gd name="connsiteY192" fmla="*/ 3731111 h 6858000"/>
              <a:gd name="connsiteX193" fmla="*/ 1635889 w 7467600"/>
              <a:gd name="connsiteY193" fmla="*/ 3709494 h 6858000"/>
              <a:gd name="connsiteX194" fmla="*/ 1510397 w 7467600"/>
              <a:gd name="connsiteY194" fmla="*/ 3684705 h 6858000"/>
              <a:gd name="connsiteX195" fmla="*/ 1146550 w 7467600"/>
              <a:gd name="connsiteY195" fmla="*/ 3802012 h 6858000"/>
              <a:gd name="connsiteX196" fmla="*/ 698834 w 7467600"/>
              <a:gd name="connsiteY196" fmla="*/ 3952272 h 6858000"/>
              <a:gd name="connsiteX197" fmla="*/ 34256 w 7467600"/>
              <a:gd name="connsiteY197" fmla="*/ 4347603 h 6858000"/>
              <a:gd name="connsiteX198" fmla="*/ 527241 w 7467600"/>
              <a:gd name="connsiteY198" fmla="*/ 4065078 h 6858000"/>
              <a:gd name="connsiteX199" fmla="*/ 1510397 w 7467600"/>
              <a:gd name="connsiteY199" fmla="*/ 3684705 h 6858000"/>
              <a:gd name="connsiteX200" fmla="*/ 1313114 w 7467600"/>
              <a:gd name="connsiteY200" fmla="*/ 3655216 h 6858000"/>
              <a:gd name="connsiteX201" fmla="*/ 1109304 w 7467600"/>
              <a:gd name="connsiteY201" fmla="*/ 3669030 h 6858000"/>
              <a:gd name="connsiteX202" fmla="*/ 8129 w 7467600"/>
              <a:gd name="connsiteY202" fmla="*/ 4330519 h 6858000"/>
              <a:gd name="connsiteX203" fmla="*/ 687572 w 7467600"/>
              <a:gd name="connsiteY203" fmla="*/ 3925629 h 6858000"/>
              <a:gd name="connsiteX204" fmla="*/ 1138365 w 7467600"/>
              <a:gd name="connsiteY204" fmla="*/ 3774515 h 6858000"/>
              <a:gd name="connsiteX205" fmla="*/ 1505579 w 7467600"/>
              <a:gd name="connsiteY205" fmla="*/ 3655526 h 6858000"/>
              <a:gd name="connsiteX206" fmla="*/ 1313114 w 7467600"/>
              <a:gd name="connsiteY206" fmla="*/ 3655216 h 6858000"/>
              <a:gd name="connsiteX207" fmla="*/ 3655073 w 7467600"/>
              <a:gd name="connsiteY207" fmla="*/ 3650884 h 6858000"/>
              <a:gd name="connsiteX208" fmla="*/ 3989938 w 7467600"/>
              <a:gd name="connsiteY208" fmla="*/ 3991685 h 6858000"/>
              <a:gd name="connsiteX209" fmla="*/ 4393907 w 7467600"/>
              <a:gd name="connsiteY209" fmla="*/ 4261258 h 6858000"/>
              <a:gd name="connsiteX210" fmla="*/ 4648051 w 7467600"/>
              <a:gd name="connsiteY210" fmla="*/ 4374051 h 6858000"/>
              <a:gd name="connsiteX211" fmla="*/ 4383389 w 7467600"/>
              <a:gd name="connsiteY211" fmla="*/ 4184369 h 6858000"/>
              <a:gd name="connsiteX212" fmla="*/ 4165508 w 7467600"/>
              <a:gd name="connsiteY212" fmla="*/ 4035196 h 6858000"/>
              <a:gd name="connsiteX213" fmla="*/ 4068162 w 7467600"/>
              <a:gd name="connsiteY213" fmla="*/ 3953394 h 6858000"/>
              <a:gd name="connsiteX214" fmla="*/ 3981416 w 7467600"/>
              <a:gd name="connsiteY214" fmla="*/ 3880482 h 6858000"/>
              <a:gd name="connsiteX215" fmla="*/ 3800147 w 7467600"/>
              <a:gd name="connsiteY215" fmla="*/ 3749872 h 6858000"/>
              <a:gd name="connsiteX216" fmla="*/ 3655073 w 7467600"/>
              <a:gd name="connsiteY216" fmla="*/ 3650884 h 6858000"/>
              <a:gd name="connsiteX217" fmla="*/ 3670252 w 7467600"/>
              <a:gd name="connsiteY217" fmla="*/ 3622798 h 6858000"/>
              <a:gd name="connsiteX218" fmla="*/ 3817258 w 7467600"/>
              <a:gd name="connsiteY218" fmla="*/ 3723577 h 6858000"/>
              <a:gd name="connsiteX219" fmla="*/ 4000461 w 7467600"/>
              <a:gd name="connsiteY219" fmla="*/ 3855966 h 6858000"/>
              <a:gd name="connsiteX220" fmla="*/ 4088180 w 7467600"/>
              <a:gd name="connsiteY220" fmla="*/ 3929774 h 6858000"/>
              <a:gd name="connsiteX221" fmla="*/ 4184555 w 7467600"/>
              <a:gd name="connsiteY221" fmla="*/ 4010683 h 6858000"/>
              <a:gd name="connsiteX222" fmla="*/ 4399563 w 7467600"/>
              <a:gd name="connsiteY222" fmla="*/ 4158106 h 6858000"/>
              <a:gd name="connsiteX223" fmla="*/ 4684469 w 7467600"/>
              <a:gd name="connsiteY223" fmla="*/ 4364680 h 6858000"/>
              <a:gd name="connsiteX224" fmla="*/ 4690271 w 7467600"/>
              <a:gd name="connsiteY224" fmla="*/ 4370034 h 6858000"/>
              <a:gd name="connsiteX225" fmla="*/ 4136093 w 7467600"/>
              <a:gd name="connsiteY225" fmla="*/ 3858466 h 6858000"/>
              <a:gd name="connsiteX226" fmla="*/ 3670252 w 7467600"/>
              <a:gd name="connsiteY226" fmla="*/ 3622798 h 6858000"/>
              <a:gd name="connsiteX227" fmla="*/ 4440129 w 7467600"/>
              <a:gd name="connsiteY227" fmla="*/ 3448571 h 6858000"/>
              <a:gd name="connsiteX228" fmla="*/ 4856525 w 7467600"/>
              <a:gd name="connsiteY228" fmla="*/ 3915351 h 6858000"/>
              <a:gd name="connsiteX229" fmla="*/ 5059055 w 7467600"/>
              <a:gd name="connsiteY229" fmla="*/ 4108918 h 6858000"/>
              <a:gd name="connsiteX230" fmla="*/ 5290070 w 7467600"/>
              <a:gd name="connsiteY230" fmla="*/ 4263619 h 6858000"/>
              <a:gd name="connsiteX231" fmla="*/ 4834991 w 7467600"/>
              <a:gd name="connsiteY231" fmla="*/ 3830985 h 6858000"/>
              <a:gd name="connsiteX232" fmla="*/ 4440129 w 7467600"/>
              <a:gd name="connsiteY232" fmla="*/ 3448571 h 6858000"/>
              <a:gd name="connsiteX233" fmla="*/ 4441737 w 7467600"/>
              <a:gd name="connsiteY233" fmla="*/ 3399734 h 6858000"/>
              <a:gd name="connsiteX234" fmla="*/ 4431236 w 7467600"/>
              <a:gd name="connsiteY234" fmla="*/ 3400954 h 6858000"/>
              <a:gd name="connsiteX235" fmla="*/ 4557150 w 7467600"/>
              <a:gd name="connsiteY235" fmla="*/ 3510023 h 6858000"/>
              <a:gd name="connsiteX236" fmla="*/ 4856936 w 7467600"/>
              <a:gd name="connsiteY236" fmla="*/ 3809146 h 6858000"/>
              <a:gd name="connsiteX237" fmla="*/ 5111996 w 7467600"/>
              <a:gd name="connsiteY237" fmla="*/ 4065759 h 6858000"/>
              <a:gd name="connsiteX238" fmla="*/ 5388878 w 7467600"/>
              <a:gd name="connsiteY238" fmla="*/ 4300185 h 6858000"/>
              <a:gd name="connsiteX239" fmla="*/ 5425556 w 7467600"/>
              <a:gd name="connsiteY239" fmla="*/ 4308967 h 6858000"/>
              <a:gd name="connsiteX240" fmla="*/ 4943646 w 7467600"/>
              <a:gd name="connsiteY240" fmla="*/ 3822916 h 6858000"/>
              <a:gd name="connsiteX241" fmla="*/ 4594837 w 7467600"/>
              <a:gd name="connsiteY241" fmla="*/ 3532274 h 6858000"/>
              <a:gd name="connsiteX242" fmla="*/ 4441737 w 7467600"/>
              <a:gd name="connsiteY242" fmla="*/ 3399734 h 6858000"/>
              <a:gd name="connsiteX243" fmla="*/ 5425834 w 7467600"/>
              <a:gd name="connsiteY243" fmla="*/ 3162785 h 6858000"/>
              <a:gd name="connsiteX244" fmla="*/ 5401644 w 7467600"/>
              <a:gd name="connsiteY244" fmla="*/ 3617847 h 6858000"/>
              <a:gd name="connsiteX245" fmla="*/ 5467256 w 7467600"/>
              <a:gd name="connsiteY245" fmla="*/ 4175494 h 6858000"/>
              <a:gd name="connsiteX246" fmla="*/ 5448069 w 7467600"/>
              <a:gd name="connsiteY246" fmla="*/ 3567554 h 6858000"/>
              <a:gd name="connsiteX247" fmla="*/ 5425834 w 7467600"/>
              <a:gd name="connsiteY247" fmla="*/ 3162785 h 6858000"/>
              <a:gd name="connsiteX248" fmla="*/ 1318687 w 7467600"/>
              <a:gd name="connsiteY248" fmla="*/ 3113840 h 6858000"/>
              <a:gd name="connsiteX249" fmla="*/ 1066793 w 7467600"/>
              <a:gd name="connsiteY249" fmla="*/ 3212171 h 6858000"/>
              <a:gd name="connsiteX250" fmla="*/ 993319 w 7467600"/>
              <a:gd name="connsiteY250" fmla="*/ 3247648 h 6858000"/>
              <a:gd name="connsiteX251" fmla="*/ 853081 w 7467600"/>
              <a:gd name="connsiteY251" fmla="*/ 3312410 h 6858000"/>
              <a:gd name="connsiteX252" fmla="*/ 805957 w 7467600"/>
              <a:gd name="connsiteY252" fmla="*/ 3330443 h 6858000"/>
              <a:gd name="connsiteX253" fmla="*/ 1318687 w 7467600"/>
              <a:gd name="connsiteY253" fmla="*/ 3113840 h 6858000"/>
              <a:gd name="connsiteX254" fmla="*/ 5453702 w 7467600"/>
              <a:gd name="connsiteY254" fmla="*/ 3090882 h 6858000"/>
              <a:gd name="connsiteX255" fmla="*/ 5480135 w 7467600"/>
              <a:gd name="connsiteY255" fmla="*/ 3565802 h 6858000"/>
              <a:gd name="connsiteX256" fmla="*/ 5499023 w 7467600"/>
              <a:gd name="connsiteY256" fmla="*/ 4166310 h 6858000"/>
              <a:gd name="connsiteX257" fmla="*/ 5547022 w 7467600"/>
              <a:gd name="connsiteY257" fmla="*/ 3607838 h 6858000"/>
              <a:gd name="connsiteX258" fmla="*/ 5515964 w 7467600"/>
              <a:gd name="connsiteY258" fmla="*/ 3378541 h 6858000"/>
              <a:gd name="connsiteX259" fmla="*/ 5453702 w 7467600"/>
              <a:gd name="connsiteY259" fmla="*/ 3090882 h 6858000"/>
              <a:gd name="connsiteX260" fmla="*/ 1238695 w 7467600"/>
              <a:gd name="connsiteY260" fmla="*/ 3076820 h 6858000"/>
              <a:gd name="connsiteX261" fmla="*/ 716371 w 7467600"/>
              <a:gd name="connsiteY261" fmla="*/ 3293249 h 6858000"/>
              <a:gd name="connsiteX262" fmla="*/ 579522 w 7467600"/>
              <a:gd name="connsiteY262" fmla="*/ 3371759 h 6858000"/>
              <a:gd name="connsiteX263" fmla="*/ 600288 w 7467600"/>
              <a:gd name="connsiteY263" fmla="*/ 3365555 h 6858000"/>
              <a:gd name="connsiteX264" fmla="*/ 840692 w 7467600"/>
              <a:gd name="connsiteY264" fmla="*/ 3284921 h 6858000"/>
              <a:gd name="connsiteX265" fmla="*/ 979248 w 7467600"/>
              <a:gd name="connsiteY265" fmla="*/ 3221003 h 6858000"/>
              <a:gd name="connsiteX266" fmla="*/ 1053282 w 7467600"/>
              <a:gd name="connsiteY266" fmla="*/ 3185247 h 6858000"/>
              <a:gd name="connsiteX267" fmla="*/ 1320603 w 7467600"/>
              <a:gd name="connsiteY267" fmla="*/ 3081281 h 6858000"/>
              <a:gd name="connsiteX268" fmla="*/ 1238695 w 7467600"/>
              <a:gd name="connsiteY268" fmla="*/ 3076820 h 6858000"/>
              <a:gd name="connsiteX269" fmla="*/ 5425627 w 7467600"/>
              <a:gd name="connsiteY269" fmla="*/ 2954192 h 6858000"/>
              <a:gd name="connsiteX270" fmla="*/ 5470770 w 7467600"/>
              <a:gd name="connsiteY270" fmla="*/ 3005435 h 6858000"/>
              <a:gd name="connsiteX271" fmla="*/ 5519779 w 7467600"/>
              <a:gd name="connsiteY271" fmla="*/ 4359223 h 6858000"/>
              <a:gd name="connsiteX272" fmla="*/ 5520293 w 7467600"/>
              <a:gd name="connsiteY272" fmla="*/ 4360602 h 6858000"/>
              <a:gd name="connsiteX273" fmla="*/ 5767221 w 7467600"/>
              <a:gd name="connsiteY273" fmla="*/ 4665564 h 6858000"/>
              <a:gd name="connsiteX274" fmla="*/ 6937169 w 7467600"/>
              <a:gd name="connsiteY274" fmla="*/ 4815941 h 6858000"/>
              <a:gd name="connsiteX275" fmla="*/ 6953922 w 7467600"/>
              <a:gd name="connsiteY275" fmla="*/ 4890068 h 6858000"/>
              <a:gd name="connsiteX276" fmla="*/ 6071359 w 7467600"/>
              <a:gd name="connsiteY276" fmla="*/ 4770770 h 6858000"/>
              <a:gd name="connsiteX277" fmla="*/ 6038839 w 7467600"/>
              <a:gd name="connsiteY277" fmla="*/ 4764474 h 6858000"/>
              <a:gd name="connsiteX278" fmla="*/ 6038706 w 7467600"/>
              <a:gd name="connsiteY278" fmla="*/ 4763847 h 6858000"/>
              <a:gd name="connsiteX279" fmla="*/ 6037784 w 7467600"/>
              <a:gd name="connsiteY279" fmla="*/ 4764270 h 6858000"/>
              <a:gd name="connsiteX280" fmla="*/ 6038839 w 7467600"/>
              <a:gd name="connsiteY280" fmla="*/ 4764474 h 6858000"/>
              <a:gd name="connsiteX281" fmla="*/ 6040338 w 7467600"/>
              <a:gd name="connsiteY281" fmla="*/ 4771418 h 6858000"/>
              <a:gd name="connsiteX282" fmla="*/ 6024488 w 7467600"/>
              <a:gd name="connsiteY282" fmla="*/ 4809903 h 6858000"/>
              <a:gd name="connsiteX283" fmla="*/ 5599771 w 7467600"/>
              <a:gd name="connsiteY283" fmla="*/ 5509652 h 6858000"/>
              <a:gd name="connsiteX284" fmla="*/ 5548843 w 7467600"/>
              <a:gd name="connsiteY284" fmla="*/ 5563845 h 6858000"/>
              <a:gd name="connsiteX285" fmla="*/ 5940952 w 7467600"/>
              <a:gd name="connsiteY285" fmla="*/ 6250028 h 6858000"/>
              <a:gd name="connsiteX286" fmla="*/ 6043441 w 7467600"/>
              <a:gd name="connsiteY286" fmla="*/ 6665847 h 6858000"/>
              <a:gd name="connsiteX287" fmla="*/ 6093432 w 7467600"/>
              <a:gd name="connsiteY287" fmla="*/ 6858000 h 6858000"/>
              <a:gd name="connsiteX288" fmla="*/ 6034344 w 7467600"/>
              <a:gd name="connsiteY288" fmla="*/ 6858000 h 6858000"/>
              <a:gd name="connsiteX289" fmla="*/ 6026679 w 7467600"/>
              <a:gd name="connsiteY289" fmla="*/ 6836959 h 6858000"/>
              <a:gd name="connsiteX290" fmla="*/ 5800441 w 7467600"/>
              <a:gd name="connsiteY290" fmla="*/ 6335286 h 6858000"/>
              <a:gd name="connsiteX291" fmla="*/ 5526562 w 7467600"/>
              <a:gd name="connsiteY291" fmla="*/ 5705388 h 6858000"/>
              <a:gd name="connsiteX292" fmla="*/ 5519640 w 7467600"/>
              <a:gd name="connsiteY292" fmla="*/ 5683774 h 6858000"/>
              <a:gd name="connsiteX293" fmla="*/ 5844559 w 7467600"/>
              <a:gd name="connsiteY293" fmla="*/ 6553349 h 6858000"/>
              <a:gd name="connsiteX294" fmla="*/ 5975994 w 7467600"/>
              <a:gd name="connsiteY294" fmla="*/ 6858000 h 6858000"/>
              <a:gd name="connsiteX295" fmla="*/ 5898547 w 7467600"/>
              <a:gd name="connsiteY295" fmla="*/ 6858000 h 6858000"/>
              <a:gd name="connsiteX296" fmla="*/ 5682041 w 7467600"/>
              <a:gd name="connsiteY296" fmla="*/ 6355860 h 6858000"/>
              <a:gd name="connsiteX297" fmla="*/ 5461758 w 7467600"/>
              <a:gd name="connsiteY297" fmla="*/ 5820220 h 6858000"/>
              <a:gd name="connsiteX298" fmla="*/ 5237282 w 7467600"/>
              <a:gd name="connsiteY298" fmla="*/ 6579086 h 6858000"/>
              <a:gd name="connsiteX299" fmla="*/ 5115009 w 7467600"/>
              <a:gd name="connsiteY299" fmla="*/ 6858000 h 6858000"/>
              <a:gd name="connsiteX300" fmla="*/ 5028074 w 7467600"/>
              <a:gd name="connsiteY300" fmla="*/ 6858000 h 6858000"/>
              <a:gd name="connsiteX301" fmla="*/ 5079508 w 7467600"/>
              <a:gd name="connsiteY301" fmla="*/ 6749074 h 6858000"/>
              <a:gd name="connsiteX302" fmla="*/ 5371846 w 7467600"/>
              <a:gd name="connsiteY302" fmla="*/ 5924413 h 6858000"/>
              <a:gd name="connsiteX303" fmla="*/ 5270512 w 7467600"/>
              <a:gd name="connsiteY303" fmla="*/ 6138975 h 6858000"/>
              <a:gd name="connsiteX304" fmla="*/ 5062409 w 7467600"/>
              <a:gd name="connsiteY304" fmla="*/ 6653544 h 6858000"/>
              <a:gd name="connsiteX305" fmla="*/ 5036628 w 7467600"/>
              <a:gd name="connsiteY305" fmla="*/ 6754247 h 6858000"/>
              <a:gd name="connsiteX306" fmla="*/ 5009112 w 7467600"/>
              <a:gd name="connsiteY306" fmla="*/ 6858000 h 6858000"/>
              <a:gd name="connsiteX307" fmla="*/ 4976679 w 7467600"/>
              <a:gd name="connsiteY307" fmla="*/ 6858000 h 6858000"/>
              <a:gd name="connsiteX308" fmla="*/ 5006537 w 7467600"/>
              <a:gd name="connsiteY308" fmla="*/ 6747068 h 6858000"/>
              <a:gd name="connsiteX309" fmla="*/ 5032723 w 7467600"/>
              <a:gd name="connsiteY309" fmla="*/ 6644957 h 6858000"/>
              <a:gd name="connsiteX310" fmla="*/ 5242949 w 7467600"/>
              <a:gd name="connsiteY310" fmla="*/ 6125175 h 6858000"/>
              <a:gd name="connsiteX311" fmla="*/ 5286321 w 7467600"/>
              <a:gd name="connsiteY311" fmla="*/ 6033555 h 6858000"/>
              <a:gd name="connsiteX312" fmla="*/ 5008210 w 7467600"/>
              <a:gd name="connsiteY312" fmla="*/ 6649194 h 6858000"/>
              <a:gd name="connsiteX313" fmla="*/ 4986321 w 7467600"/>
              <a:gd name="connsiteY313" fmla="*/ 6765687 h 6858000"/>
              <a:gd name="connsiteX314" fmla="*/ 4973474 w 7467600"/>
              <a:gd name="connsiteY314" fmla="*/ 6858000 h 6858000"/>
              <a:gd name="connsiteX315" fmla="*/ 4907178 w 7467600"/>
              <a:gd name="connsiteY315" fmla="*/ 6858000 h 6858000"/>
              <a:gd name="connsiteX316" fmla="*/ 4910810 w 7467600"/>
              <a:gd name="connsiteY316" fmla="*/ 6829660 h 6858000"/>
              <a:gd name="connsiteX317" fmla="*/ 4987461 w 7467600"/>
              <a:gd name="connsiteY317" fmla="*/ 6432994 h 6858000"/>
              <a:gd name="connsiteX318" fmla="*/ 5179262 w 7467600"/>
              <a:gd name="connsiteY318" fmla="*/ 6035044 h 6858000"/>
              <a:gd name="connsiteX319" fmla="*/ 4689678 w 7467600"/>
              <a:gd name="connsiteY319" fmla="*/ 6440241 h 6858000"/>
              <a:gd name="connsiteX320" fmla="*/ 4477543 w 7467600"/>
              <a:gd name="connsiteY320" fmla="*/ 6674836 h 6858000"/>
              <a:gd name="connsiteX321" fmla="*/ 4329957 w 7467600"/>
              <a:gd name="connsiteY321" fmla="*/ 6858000 h 6858000"/>
              <a:gd name="connsiteX322" fmla="*/ 4218595 w 7467600"/>
              <a:gd name="connsiteY322" fmla="*/ 6858000 h 6858000"/>
              <a:gd name="connsiteX323" fmla="*/ 4368888 w 7467600"/>
              <a:gd name="connsiteY323" fmla="*/ 6668412 h 6858000"/>
              <a:gd name="connsiteX324" fmla="*/ 4563091 w 7467600"/>
              <a:gd name="connsiteY324" fmla="*/ 6442508 h 6858000"/>
              <a:gd name="connsiteX325" fmla="*/ 5387324 w 7467600"/>
              <a:gd name="connsiteY325" fmla="*/ 5705830 h 6858000"/>
              <a:gd name="connsiteX326" fmla="*/ 5073620 w 7467600"/>
              <a:gd name="connsiteY326" fmla="*/ 5955437 h 6858000"/>
              <a:gd name="connsiteX327" fmla="*/ 4689789 w 7467600"/>
              <a:gd name="connsiteY327" fmla="*/ 6268382 h 6858000"/>
              <a:gd name="connsiteX328" fmla="*/ 4418722 w 7467600"/>
              <a:gd name="connsiteY328" fmla="*/ 6570886 h 6858000"/>
              <a:gd name="connsiteX329" fmla="*/ 4214944 w 7467600"/>
              <a:gd name="connsiteY329" fmla="*/ 6858000 h 6858000"/>
              <a:gd name="connsiteX330" fmla="*/ 4177898 w 7467600"/>
              <a:gd name="connsiteY330" fmla="*/ 6858000 h 6858000"/>
              <a:gd name="connsiteX331" fmla="*/ 4391597 w 7467600"/>
              <a:gd name="connsiteY331" fmla="*/ 6556370 h 6858000"/>
              <a:gd name="connsiteX332" fmla="*/ 4668889 w 7467600"/>
              <a:gd name="connsiteY332" fmla="*/ 6246399 h 6858000"/>
              <a:gd name="connsiteX333" fmla="*/ 5055427 w 7467600"/>
              <a:gd name="connsiteY333" fmla="*/ 5931476 h 6858000"/>
              <a:gd name="connsiteX334" fmla="*/ 5371814 w 7467600"/>
              <a:gd name="connsiteY334" fmla="*/ 5678975 h 6858000"/>
              <a:gd name="connsiteX335" fmla="*/ 4987918 w 7467600"/>
              <a:gd name="connsiteY335" fmla="*/ 5838701 h 6858000"/>
              <a:gd name="connsiteX336" fmla="*/ 4317146 w 7467600"/>
              <a:gd name="connsiteY336" fmla="*/ 6587716 h 6858000"/>
              <a:gd name="connsiteX337" fmla="*/ 4171627 w 7467600"/>
              <a:gd name="connsiteY337" fmla="*/ 6858000 h 6858000"/>
              <a:gd name="connsiteX338" fmla="*/ 4081585 w 7467600"/>
              <a:gd name="connsiteY338" fmla="*/ 6858000 h 6858000"/>
              <a:gd name="connsiteX339" fmla="*/ 4238603 w 7467600"/>
              <a:gd name="connsiteY339" fmla="*/ 6559341 h 6858000"/>
              <a:gd name="connsiteX340" fmla="*/ 4778333 w 7467600"/>
              <a:gd name="connsiteY340" fmla="*/ 5873626 h 6858000"/>
              <a:gd name="connsiteX341" fmla="*/ 5414185 w 7467600"/>
              <a:gd name="connsiteY341" fmla="*/ 5573882 h 6858000"/>
              <a:gd name="connsiteX342" fmla="*/ 5959648 w 7467600"/>
              <a:gd name="connsiteY342" fmla="*/ 4760797 h 6858000"/>
              <a:gd name="connsiteX343" fmla="*/ 5355019 w 7467600"/>
              <a:gd name="connsiteY343" fmla="*/ 4734672 h 6858000"/>
              <a:gd name="connsiteX344" fmla="*/ 5083565 w 7467600"/>
              <a:gd name="connsiteY344" fmla="*/ 5179121 h 6858000"/>
              <a:gd name="connsiteX345" fmla="*/ 4713577 w 7467600"/>
              <a:gd name="connsiteY345" fmla="*/ 5616803 h 6858000"/>
              <a:gd name="connsiteX346" fmla="*/ 3989559 w 7467600"/>
              <a:gd name="connsiteY346" fmla="*/ 6145945 h 6858000"/>
              <a:gd name="connsiteX347" fmla="*/ 3939824 w 7467600"/>
              <a:gd name="connsiteY347" fmla="*/ 6066900 h 6858000"/>
              <a:gd name="connsiteX348" fmla="*/ 4584537 w 7467600"/>
              <a:gd name="connsiteY348" fmla="*/ 5324826 h 6858000"/>
              <a:gd name="connsiteX349" fmla="*/ 5037105 w 7467600"/>
              <a:gd name="connsiteY349" fmla="*/ 5088765 h 6858000"/>
              <a:gd name="connsiteX350" fmla="*/ 5039930 w 7467600"/>
              <a:gd name="connsiteY350" fmla="*/ 5089585 h 6858000"/>
              <a:gd name="connsiteX351" fmla="*/ 5263764 w 7467600"/>
              <a:gd name="connsiteY351" fmla="*/ 4735525 h 6858000"/>
              <a:gd name="connsiteX352" fmla="*/ 4086300 w 7467600"/>
              <a:gd name="connsiteY352" fmla="*/ 4884599 h 6858000"/>
              <a:gd name="connsiteX353" fmla="*/ 4085485 w 7467600"/>
              <a:gd name="connsiteY353" fmla="*/ 4899070 h 6858000"/>
              <a:gd name="connsiteX354" fmla="*/ 3871915 w 7467600"/>
              <a:gd name="connsiteY354" fmla="*/ 5253645 h 6858000"/>
              <a:gd name="connsiteX355" fmla="*/ 3799374 w 7467600"/>
              <a:gd name="connsiteY355" fmla="*/ 5466127 h 6858000"/>
              <a:gd name="connsiteX356" fmla="*/ 3498850 w 7467600"/>
              <a:gd name="connsiteY356" fmla="*/ 6661888 h 6858000"/>
              <a:gd name="connsiteX357" fmla="*/ 3399216 w 7467600"/>
              <a:gd name="connsiteY357" fmla="*/ 6858000 h 6858000"/>
              <a:gd name="connsiteX358" fmla="*/ 3303688 w 7467600"/>
              <a:gd name="connsiteY358" fmla="*/ 6858000 h 6858000"/>
              <a:gd name="connsiteX359" fmla="*/ 3391774 w 7467600"/>
              <a:gd name="connsiteY359" fmla="*/ 6697181 h 6858000"/>
              <a:gd name="connsiteX360" fmla="*/ 3735540 w 7467600"/>
              <a:gd name="connsiteY360" fmla="*/ 5546923 h 6858000"/>
              <a:gd name="connsiteX361" fmla="*/ 3729438 w 7467600"/>
              <a:gd name="connsiteY361" fmla="*/ 5569058 h 6858000"/>
              <a:gd name="connsiteX362" fmla="*/ 3707782 w 7467600"/>
              <a:gd name="connsiteY362" fmla="*/ 5644908 h 6858000"/>
              <a:gd name="connsiteX363" fmla="*/ 3583827 w 7467600"/>
              <a:gd name="connsiteY363" fmla="*/ 6039215 h 6858000"/>
              <a:gd name="connsiteX364" fmla="*/ 3547861 w 7467600"/>
              <a:gd name="connsiteY364" fmla="*/ 6129609 h 6858000"/>
              <a:gd name="connsiteX365" fmla="*/ 3490905 w 7467600"/>
              <a:gd name="connsiteY365" fmla="*/ 6277660 h 6858000"/>
              <a:gd name="connsiteX366" fmla="*/ 3455859 w 7467600"/>
              <a:gd name="connsiteY366" fmla="*/ 6391301 h 6858000"/>
              <a:gd name="connsiteX367" fmla="*/ 3429112 w 7467600"/>
              <a:gd name="connsiteY367" fmla="*/ 6479469 h 6858000"/>
              <a:gd name="connsiteX368" fmla="*/ 3304862 w 7467600"/>
              <a:gd name="connsiteY368" fmla="*/ 6796476 h 6858000"/>
              <a:gd name="connsiteX369" fmla="*/ 3276071 w 7467600"/>
              <a:gd name="connsiteY369" fmla="*/ 6858000 h 6858000"/>
              <a:gd name="connsiteX370" fmla="*/ 3240805 w 7467600"/>
              <a:gd name="connsiteY370" fmla="*/ 6858000 h 6858000"/>
              <a:gd name="connsiteX371" fmla="*/ 3275917 w 7467600"/>
              <a:gd name="connsiteY371" fmla="*/ 6783192 h 6858000"/>
              <a:gd name="connsiteX372" fmla="*/ 3399358 w 7467600"/>
              <a:gd name="connsiteY372" fmla="*/ 6469011 h 6858000"/>
              <a:gd name="connsiteX373" fmla="*/ 3425650 w 7467600"/>
              <a:gd name="connsiteY373" fmla="*/ 6381333 h 6858000"/>
              <a:gd name="connsiteX374" fmla="*/ 3460661 w 7467600"/>
              <a:gd name="connsiteY374" fmla="*/ 6266763 h 6858000"/>
              <a:gd name="connsiteX375" fmla="*/ 3518021 w 7467600"/>
              <a:gd name="connsiteY375" fmla="*/ 6117298 h 6858000"/>
              <a:gd name="connsiteX376" fmla="*/ 3554035 w 7467600"/>
              <a:gd name="connsiteY376" fmla="*/ 6027832 h 6858000"/>
              <a:gd name="connsiteX377" fmla="*/ 3677174 w 7467600"/>
              <a:gd name="connsiteY377" fmla="*/ 5636351 h 6858000"/>
              <a:gd name="connsiteX378" fmla="*/ 3698819 w 7467600"/>
              <a:gd name="connsiteY378" fmla="*/ 5560503 h 6858000"/>
              <a:gd name="connsiteX379" fmla="*/ 3702094 w 7467600"/>
              <a:gd name="connsiteY379" fmla="*/ 5549194 h 6858000"/>
              <a:gd name="connsiteX380" fmla="*/ 3398355 w 7467600"/>
              <a:gd name="connsiteY380" fmla="*/ 6094603 h 6858000"/>
              <a:gd name="connsiteX381" fmla="*/ 3193941 w 7467600"/>
              <a:gd name="connsiteY381" fmla="*/ 6798775 h 6858000"/>
              <a:gd name="connsiteX382" fmla="*/ 3184140 w 7467600"/>
              <a:gd name="connsiteY382" fmla="*/ 6858000 h 6858000"/>
              <a:gd name="connsiteX383" fmla="*/ 3099978 w 7467600"/>
              <a:gd name="connsiteY383" fmla="*/ 6858000 h 6858000"/>
              <a:gd name="connsiteX384" fmla="*/ 3101556 w 7467600"/>
              <a:gd name="connsiteY384" fmla="*/ 6843337 h 6858000"/>
              <a:gd name="connsiteX385" fmla="*/ 3370162 w 7467600"/>
              <a:gd name="connsiteY385" fmla="*/ 5785550 h 6858000"/>
              <a:gd name="connsiteX386" fmla="*/ 3746477 w 7467600"/>
              <a:gd name="connsiteY386" fmla="*/ 5377889 h 6858000"/>
              <a:gd name="connsiteX387" fmla="*/ 3863399 w 7467600"/>
              <a:gd name="connsiteY387" fmla="*/ 5087257 h 6858000"/>
              <a:gd name="connsiteX388" fmla="*/ 3968712 w 7467600"/>
              <a:gd name="connsiteY388" fmla="*/ 4913989 h 6858000"/>
              <a:gd name="connsiteX389" fmla="*/ 2792390 w 7467600"/>
              <a:gd name="connsiteY389" fmla="*/ 5382974 h 6858000"/>
              <a:gd name="connsiteX390" fmla="*/ 2714982 w 7467600"/>
              <a:gd name="connsiteY390" fmla="*/ 5427051 h 6858000"/>
              <a:gd name="connsiteX391" fmla="*/ 2813361 w 7467600"/>
              <a:gd name="connsiteY391" fmla="*/ 6023912 h 6858000"/>
              <a:gd name="connsiteX392" fmla="*/ 2688430 w 7467600"/>
              <a:gd name="connsiteY392" fmla="*/ 6801564 h 6858000"/>
              <a:gd name="connsiteX393" fmla="*/ 2629626 w 7467600"/>
              <a:gd name="connsiteY393" fmla="*/ 6763394 h 6858000"/>
              <a:gd name="connsiteX394" fmla="*/ 2565328 w 7467600"/>
              <a:gd name="connsiteY394" fmla="*/ 5516399 h 6858000"/>
              <a:gd name="connsiteX395" fmla="*/ 1922999 w 7467600"/>
              <a:gd name="connsiteY395" fmla="*/ 5980343 h 6858000"/>
              <a:gd name="connsiteX396" fmla="*/ 1950261 w 7467600"/>
              <a:gd name="connsiteY396" fmla="*/ 6405858 h 6858000"/>
              <a:gd name="connsiteX397" fmla="*/ 2365554 w 7467600"/>
              <a:gd name="connsiteY397" fmla="*/ 6759107 h 6858000"/>
              <a:gd name="connsiteX398" fmla="*/ 2424142 w 7467600"/>
              <a:gd name="connsiteY398" fmla="*/ 6858000 h 6858000"/>
              <a:gd name="connsiteX399" fmla="*/ 2395994 w 7467600"/>
              <a:gd name="connsiteY399" fmla="*/ 6858000 h 6858000"/>
              <a:gd name="connsiteX400" fmla="*/ 2392863 w 7467600"/>
              <a:gd name="connsiteY400" fmla="*/ 6852964 h 6858000"/>
              <a:gd name="connsiteX401" fmla="*/ 2017589 w 7467600"/>
              <a:gd name="connsiteY401" fmla="*/ 6493982 h 6858000"/>
              <a:gd name="connsiteX402" fmla="*/ 2147336 w 7467600"/>
              <a:gd name="connsiteY402" fmla="*/ 6594052 h 6858000"/>
              <a:gd name="connsiteX403" fmla="*/ 2207047 w 7467600"/>
              <a:gd name="connsiteY403" fmla="*/ 6654540 h 6858000"/>
              <a:gd name="connsiteX404" fmla="*/ 2299106 w 7467600"/>
              <a:gd name="connsiteY404" fmla="*/ 6778931 h 6858000"/>
              <a:gd name="connsiteX405" fmla="*/ 2314430 w 7467600"/>
              <a:gd name="connsiteY405" fmla="*/ 6801144 h 6858000"/>
              <a:gd name="connsiteX406" fmla="*/ 2352406 w 7467600"/>
              <a:gd name="connsiteY406" fmla="*/ 6858000 h 6858000"/>
              <a:gd name="connsiteX407" fmla="*/ 2314492 w 7467600"/>
              <a:gd name="connsiteY407" fmla="*/ 6858000 h 6858000"/>
              <a:gd name="connsiteX408" fmla="*/ 2288095 w 7467600"/>
              <a:gd name="connsiteY408" fmla="*/ 6818030 h 6858000"/>
              <a:gd name="connsiteX409" fmla="*/ 2272768 w 7467600"/>
              <a:gd name="connsiteY409" fmla="*/ 6795822 h 6858000"/>
              <a:gd name="connsiteX410" fmla="*/ 2182715 w 7467600"/>
              <a:gd name="connsiteY410" fmla="*/ 6675071 h 6858000"/>
              <a:gd name="connsiteX411" fmla="*/ 2032061 w 7467600"/>
              <a:gd name="connsiteY411" fmla="*/ 6541380 h 6858000"/>
              <a:gd name="connsiteX412" fmla="*/ 2257220 w 7467600"/>
              <a:gd name="connsiteY412" fmla="*/ 6826257 h 6858000"/>
              <a:gd name="connsiteX413" fmla="*/ 2281324 w 7467600"/>
              <a:gd name="connsiteY413" fmla="*/ 6858000 h 6858000"/>
              <a:gd name="connsiteX414" fmla="*/ 2242860 w 7467600"/>
              <a:gd name="connsiteY414" fmla="*/ 6858000 h 6858000"/>
              <a:gd name="connsiteX415" fmla="*/ 2232818 w 7467600"/>
              <a:gd name="connsiteY415" fmla="*/ 6844926 h 6858000"/>
              <a:gd name="connsiteX416" fmla="*/ 1990172 w 7467600"/>
              <a:gd name="connsiteY416" fmla="*/ 6542121 h 6858000"/>
              <a:gd name="connsiteX417" fmla="*/ 2124090 w 7467600"/>
              <a:gd name="connsiteY417" fmla="*/ 6761017 h 6858000"/>
              <a:gd name="connsiteX418" fmla="*/ 2200380 w 7467600"/>
              <a:gd name="connsiteY418" fmla="*/ 6858000 h 6858000"/>
              <a:gd name="connsiteX419" fmla="*/ 2147507 w 7467600"/>
              <a:gd name="connsiteY419" fmla="*/ 6858000 h 6858000"/>
              <a:gd name="connsiteX420" fmla="*/ 2070668 w 7467600"/>
              <a:gd name="connsiteY420" fmla="*/ 6761520 h 6858000"/>
              <a:gd name="connsiteX421" fmla="*/ 1975142 w 7467600"/>
              <a:gd name="connsiteY421" fmla="*/ 6585570 h 6858000"/>
              <a:gd name="connsiteX422" fmla="*/ 2050035 w 7467600"/>
              <a:gd name="connsiteY422" fmla="*/ 6813345 h 6858000"/>
              <a:gd name="connsiteX423" fmla="*/ 2063025 w 7467600"/>
              <a:gd name="connsiteY423" fmla="*/ 6858000 h 6858000"/>
              <a:gd name="connsiteX424" fmla="*/ 2021675 w 7467600"/>
              <a:gd name="connsiteY424" fmla="*/ 6858000 h 6858000"/>
              <a:gd name="connsiteX425" fmla="*/ 2019308 w 7467600"/>
              <a:gd name="connsiteY425" fmla="*/ 6847118 h 6858000"/>
              <a:gd name="connsiteX426" fmla="*/ 1938835 w 7467600"/>
              <a:gd name="connsiteY426" fmla="*/ 6551160 h 6858000"/>
              <a:gd name="connsiteX427" fmla="*/ 1953230 w 7467600"/>
              <a:gd name="connsiteY427" fmla="*/ 6759699 h 6858000"/>
              <a:gd name="connsiteX428" fmla="*/ 1956763 w 7467600"/>
              <a:gd name="connsiteY428" fmla="*/ 6778191 h 6858000"/>
              <a:gd name="connsiteX429" fmla="*/ 1967925 w 7467600"/>
              <a:gd name="connsiteY429" fmla="*/ 6858000 h 6858000"/>
              <a:gd name="connsiteX430" fmla="*/ 1936622 w 7467600"/>
              <a:gd name="connsiteY430" fmla="*/ 6858000 h 6858000"/>
              <a:gd name="connsiteX431" fmla="*/ 1926261 w 7467600"/>
              <a:gd name="connsiteY431" fmla="*/ 6784064 h 6858000"/>
              <a:gd name="connsiteX432" fmla="*/ 1922724 w 7467600"/>
              <a:gd name="connsiteY432" fmla="*/ 6765577 h 6858000"/>
              <a:gd name="connsiteX433" fmla="*/ 1904650 w 7467600"/>
              <a:gd name="connsiteY433" fmla="*/ 6639616 h 6858000"/>
              <a:gd name="connsiteX434" fmla="*/ 1885273 w 7467600"/>
              <a:gd name="connsiteY434" fmla="*/ 6858000 h 6858000"/>
              <a:gd name="connsiteX435" fmla="*/ 1854363 w 7467600"/>
              <a:gd name="connsiteY435" fmla="*/ 6858000 h 6858000"/>
              <a:gd name="connsiteX436" fmla="*/ 1880391 w 7467600"/>
              <a:gd name="connsiteY436" fmla="*/ 6603796 h 6858000"/>
              <a:gd name="connsiteX437" fmla="*/ 1818273 w 7467600"/>
              <a:gd name="connsiteY437" fmla="*/ 6715729 h 6858000"/>
              <a:gd name="connsiteX438" fmla="*/ 1794691 w 7467600"/>
              <a:gd name="connsiteY438" fmla="*/ 6843239 h 6858000"/>
              <a:gd name="connsiteX439" fmla="*/ 1794914 w 7467600"/>
              <a:gd name="connsiteY439" fmla="*/ 6858000 h 6858000"/>
              <a:gd name="connsiteX440" fmla="*/ 1746128 w 7467600"/>
              <a:gd name="connsiteY440" fmla="*/ 6858000 h 6858000"/>
              <a:gd name="connsiteX441" fmla="*/ 1753934 w 7467600"/>
              <a:gd name="connsiteY441" fmla="*/ 6724796 h 6858000"/>
              <a:gd name="connsiteX442" fmla="*/ 1792053 w 7467600"/>
              <a:gd name="connsiteY442" fmla="*/ 6572396 h 6858000"/>
              <a:gd name="connsiteX443" fmla="*/ 1862248 w 7467600"/>
              <a:gd name="connsiteY443" fmla="*/ 6266397 h 6858000"/>
              <a:gd name="connsiteX444" fmla="*/ 1862250 w 7467600"/>
              <a:gd name="connsiteY444" fmla="*/ 6033531 h 6858000"/>
              <a:gd name="connsiteX445" fmla="*/ 1211999 w 7467600"/>
              <a:gd name="connsiteY445" fmla="*/ 6683610 h 6858000"/>
              <a:gd name="connsiteX446" fmla="*/ 1213266 w 7467600"/>
              <a:gd name="connsiteY446" fmla="*/ 6691947 h 6858000"/>
              <a:gd name="connsiteX447" fmla="*/ 1203370 w 7467600"/>
              <a:gd name="connsiteY447" fmla="*/ 6850676 h 6858000"/>
              <a:gd name="connsiteX448" fmla="*/ 1203671 w 7467600"/>
              <a:gd name="connsiteY448" fmla="*/ 6858000 h 6858000"/>
              <a:gd name="connsiteX449" fmla="*/ 1143180 w 7467600"/>
              <a:gd name="connsiteY449" fmla="*/ 6858000 h 6858000"/>
              <a:gd name="connsiteX450" fmla="*/ 1142176 w 7467600"/>
              <a:gd name="connsiteY450" fmla="*/ 6766045 h 6858000"/>
              <a:gd name="connsiteX451" fmla="*/ 1067484 w 7467600"/>
              <a:gd name="connsiteY451" fmla="*/ 6858000 h 6858000"/>
              <a:gd name="connsiteX452" fmla="*/ 953928 w 7467600"/>
              <a:gd name="connsiteY452" fmla="*/ 6858000 h 6858000"/>
              <a:gd name="connsiteX453" fmla="*/ 959715 w 7467600"/>
              <a:gd name="connsiteY453" fmla="*/ 6850185 h 6858000"/>
              <a:gd name="connsiteX454" fmla="*/ 1483788 w 7467600"/>
              <a:gd name="connsiteY454" fmla="*/ 6259174 h 6858000"/>
              <a:gd name="connsiteX455" fmla="*/ 1100671 w 7467600"/>
              <a:gd name="connsiteY455" fmla="*/ 6252137 h 6858000"/>
              <a:gd name="connsiteX456" fmla="*/ 1090144 w 7467600"/>
              <a:gd name="connsiteY456" fmla="*/ 6256748 h 6858000"/>
              <a:gd name="connsiteX457" fmla="*/ 1095872 w 7467600"/>
              <a:gd name="connsiteY457" fmla="*/ 6271892 h 6858000"/>
              <a:gd name="connsiteX458" fmla="*/ 262785 w 7467600"/>
              <a:gd name="connsiteY458" fmla="*/ 6845450 h 6858000"/>
              <a:gd name="connsiteX459" fmla="*/ 209968 w 7467600"/>
              <a:gd name="connsiteY459" fmla="*/ 6770713 h 6858000"/>
              <a:gd name="connsiteX460" fmla="*/ 873460 w 7467600"/>
              <a:gd name="connsiteY460" fmla="*/ 6253768 h 6858000"/>
              <a:gd name="connsiteX461" fmla="*/ 192686 w 7467600"/>
              <a:gd name="connsiteY461" fmla="*/ 5849257 h 6858000"/>
              <a:gd name="connsiteX462" fmla="*/ 4696 w 7467600"/>
              <a:gd name="connsiteY462" fmla="*/ 5697668 h 6858000"/>
              <a:gd name="connsiteX463" fmla="*/ 0 w 7467600"/>
              <a:gd name="connsiteY463" fmla="*/ 5689984 h 6858000"/>
              <a:gd name="connsiteX464" fmla="*/ 0 w 7467600"/>
              <a:gd name="connsiteY464" fmla="*/ 5513472 h 6858000"/>
              <a:gd name="connsiteX465" fmla="*/ 174101 w 7467600"/>
              <a:gd name="connsiteY465" fmla="*/ 5620277 h 6858000"/>
              <a:gd name="connsiteX466" fmla="*/ 891800 w 7467600"/>
              <a:gd name="connsiteY466" fmla="*/ 6036935 h 6858000"/>
              <a:gd name="connsiteX467" fmla="*/ 1072219 w 7467600"/>
              <a:gd name="connsiteY467" fmla="*/ 6169443 h 6858000"/>
              <a:gd name="connsiteX468" fmla="*/ 1074117 w 7467600"/>
              <a:gd name="connsiteY468" fmla="*/ 6170301 h 6858000"/>
              <a:gd name="connsiteX469" fmla="*/ 1083114 w 7467600"/>
              <a:gd name="connsiteY469" fmla="*/ 6174131 h 6858000"/>
              <a:gd name="connsiteX470" fmla="*/ 1543010 w 7467600"/>
              <a:gd name="connsiteY470" fmla="*/ 6191140 h 6858000"/>
              <a:gd name="connsiteX471" fmla="*/ 1551080 w 7467600"/>
              <a:gd name="connsiteY471" fmla="*/ 6195006 h 6858000"/>
              <a:gd name="connsiteX472" fmla="*/ 2345443 w 7467600"/>
              <a:gd name="connsiteY472" fmla="*/ 5549882 h 6858000"/>
              <a:gd name="connsiteX473" fmla="*/ 1721499 w 7467600"/>
              <a:gd name="connsiteY473" fmla="*/ 5599969 h 6858000"/>
              <a:gd name="connsiteX474" fmla="*/ 767716 w 7467600"/>
              <a:gd name="connsiteY474" fmla="*/ 5472768 h 6858000"/>
              <a:gd name="connsiteX475" fmla="*/ 722147 w 7467600"/>
              <a:gd name="connsiteY475" fmla="*/ 5393091 h 6858000"/>
              <a:gd name="connsiteX476" fmla="*/ 1485552 w 7467600"/>
              <a:gd name="connsiteY476" fmla="*/ 5313202 h 6858000"/>
              <a:gd name="connsiteX477" fmla="*/ 2143004 w 7467600"/>
              <a:gd name="connsiteY477" fmla="*/ 5402420 h 6858000"/>
              <a:gd name="connsiteX478" fmla="*/ 1933391 w 7467600"/>
              <a:gd name="connsiteY478" fmla="*/ 5156971 h 6858000"/>
              <a:gd name="connsiteX479" fmla="*/ 1827118 w 7467600"/>
              <a:gd name="connsiteY479" fmla="*/ 4968410 h 6858000"/>
              <a:gd name="connsiteX480" fmla="*/ 1837349 w 7467600"/>
              <a:gd name="connsiteY480" fmla="*/ 4956357 h 6858000"/>
              <a:gd name="connsiteX481" fmla="*/ 2162835 w 7467600"/>
              <a:gd name="connsiteY481" fmla="*/ 5187853 h 6858000"/>
              <a:gd name="connsiteX482" fmla="*/ 2257167 w 7467600"/>
              <a:gd name="connsiteY482" fmla="*/ 5462123 h 6858000"/>
              <a:gd name="connsiteX483" fmla="*/ 2261598 w 7467600"/>
              <a:gd name="connsiteY483" fmla="*/ 5467998 h 6858000"/>
              <a:gd name="connsiteX484" fmla="*/ 2437177 w 7467600"/>
              <a:gd name="connsiteY484" fmla="*/ 5479608 h 6858000"/>
              <a:gd name="connsiteX485" fmla="*/ 2445247 w 7467600"/>
              <a:gd name="connsiteY485" fmla="*/ 5483476 h 6858000"/>
              <a:gd name="connsiteX486" fmla="*/ 2743626 w 7467600"/>
              <a:gd name="connsiteY486" fmla="*/ 5304819 h 6858000"/>
              <a:gd name="connsiteX487" fmla="*/ 3048102 w 7467600"/>
              <a:gd name="connsiteY487" fmla="*/ 5150595 h 6858000"/>
              <a:gd name="connsiteX488" fmla="*/ 1799414 w 7467600"/>
              <a:gd name="connsiteY488" fmla="*/ 4694732 h 6858000"/>
              <a:gd name="connsiteX489" fmla="*/ 1771735 w 7467600"/>
              <a:gd name="connsiteY489" fmla="*/ 4619929 h 6858000"/>
              <a:gd name="connsiteX490" fmla="*/ 3104273 w 7467600"/>
              <a:gd name="connsiteY490" fmla="*/ 5076159 h 6858000"/>
              <a:gd name="connsiteX491" fmla="*/ 3113245 w 7467600"/>
              <a:gd name="connsiteY491" fmla="*/ 5090705 h 6858000"/>
              <a:gd name="connsiteX492" fmla="*/ 3126294 w 7467600"/>
              <a:gd name="connsiteY492" fmla="*/ 5114400 h 6858000"/>
              <a:gd name="connsiteX493" fmla="*/ 3937433 w 7467600"/>
              <a:gd name="connsiteY493" fmla="*/ 4830473 h 6858000"/>
              <a:gd name="connsiteX494" fmla="*/ 3590475 w 7467600"/>
              <a:gd name="connsiteY494" fmla="*/ 4597974 h 6858000"/>
              <a:gd name="connsiteX495" fmla="*/ 3100264 w 7467600"/>
              <a:gd name="connsiteY495" fmla="*/ 4579845 h 6858000"/>
              <a:gd name="connsiteX496" fmla="*/ 2183576 w 7467600"/>
              <a:gd name="connsiteY496" fmla="*/ 4227150 h 6858000"/>
              <a:gd name="connsiteX497" fmla="*/ 2151029 w 7467600"/>
              <a:gd name="connsiteY497" fmla="*/ 4146947 h 6858000"/>
              <a:gd name="connsiteX498" fmla="*/ 3563434 w 7467600"/>
              <a:gd name="connsiteY498" fmla="*/ 4469115 h 6858000"/>
              <a:gd name="connsiteX499" fmla="*/ 3177952 w 7467600"/>
              <a:gd name="connsiteY499" fmla="*/ 3657386 h 6858000"/>
              <a:gd name="connsiteX500" fmla="*/ 3189263 w 7467600"/>
              <a:gd name="connsiteY500" fmla="*/ 3625726 h 6858000"/>
              <a:gd name="connsiteX501" fmla="*/ 3560912 w 7467600"/>
              <a:gd name="connsiteY501" fmla="*/ 4079863 h 6858000"/>
              <a:gd name="connsiteX502" fmla="*/ 3626636 w 7467600"/>
              <a:gd name="connsiteY502" fmla="*/ 4512230 h 6858000"/>
              <a:gd name="connsiteX503" fmla="*/ 3653088 w 7467600"/>
              <a:gd name="connsiteY503" fmla="*/ 4521417 h 6858000"/>
              <a:gd name="connsiteX504" fmla="*/ 3988128 w 7467600"/>
              <a:gd name="connsiteY504" fmla="*/ 4817267 h 6858000"/>
              <a:gd name="connsiteX505" fmla="*/ 4830582 w 7467600"/>
              <a:gd name="connsiteY505" fmla="*/ 4676000 h 6858000"/>
              <a:gd name="connsiteX506" fmla="*/ 4830100 w 7467600"/>
              <a:gd name="connsiteY506" fmla="*/ 4675554 h 6858000"/>
              <a:gd name="connsiteX507" fmla="*/ 4036318 w 7467600"/>
              <a:gd name="connsiteY507" fmla="*/ 4147013 h 6858000"/>
              <a:gd name="connsiteX508" fmla="*/ 3432098 w 7467600"/>
              <a:gd name="connsiteY508" fmla="*/ 3537312 h 6858000"/>
              <a:gd name="connsiteX509" fmla="*/ 3446761 w 7467600"/>
              <a:gd name="connsiteY509" fmla="*/ 3461278 h 6858000"/>
              <a:gd name="connsiteX510" fmla="*/ 4419733 w 7467600"/>
              <a:gd name="connsiteY510" fmla="*/ 3963555 h 6858000"/>
              <a:gd name="connsiteX511" fmla="*/ 4781371 w 7467600"/>
              <a:gd name="connsiteY511" fmla="*/ 4458604 h 6858000"/>
              <a:gd name="connsiteX512" fmla="*/ 4780440 w 7467600"/>
              <a:gd name="connsiteY512" fmla="*/ 4470290 h 6858000"/>
              <a:gd name="connsiteX513" fmla="*/ 4898954 w 7467600"/>
              <a:gd name="connsiteY513" fmla="*/ 4662092 h 6858000"/>
              <a:gd name="connsiteX514" fmla="*/ 4900699 w 7467600"/>
              <a:gd name="connsiteY514" fmla="*/ 4670867 h 6858000"/>
              <a:gd name="connsiteX515" fmla="*/ 5714511 w 7467600"/>
              <a:gd name="connsiteY515" fmla="*/ 4663483 h 6858000"/>
              <a:gd name="connsiteX516" fmla="*/ 5464793 w 7467600"/>
              <a:gd name="connsiteY516" fmla="*/ 4393556 h 6858000"/>
              <a:gd name="connsiteX517" fmla="*/ 5461897 w 7467600"/>
              <a:gd name="connsiteY517" fmla="*/ 4390879 h 6858000"/>
              <a:gd name="connsiteX518" fmla="*/ 4294126 w 7467600"/>
              <a:gd name="connsiteY518" fmla="*/ 3303048 h 6858000"/>
              <a:gd name="connsiteX519" fmla="*/ 4305321 w 7467600"/>
              <a:gd name="connsiteY519" fmla="*/ 3256953 h 6858000"/>
              <a:gd name="connsiteX520" fmla="*/ 4949299 w 7467600"/>
              <a:gd name="connsiteY520" fmla="*/ 3766336 h 6858000"/>
              <a:gd name="connsiteX521" fmla="*/ 5291452 w 7467600"/>
              <a:gd name="connsiteY521" fmla="*/ 4076801 h 6858000"/>
              <a:gd name="connsiteX522" fmla="*/ 5434998 w 7467600"/>
              <a:gd name="connsiteY522" fmla="*/ 4254100 h 6858000"/>
              <a:gd name="connsiteX523" fmla="*/ 5351015 w 7467600"/>
              <a:gd name="connsiteY523" fmla="*/ 3760989 h 6858000"/>
              <a:gd name="connsiteX524" fmla="*/ 5413780 w 7467600"/>
              <a:gd name="connsiteY524" fmla="*/ 2966265 h 6858000"/>
              <a:gd name="connsiteX525" fmla="*/ 5425627 w 7467600"/>
              <a:gd name="connsiteY525" fmla="*/ 2954192 h 6858000"/>
              <a:gd name="connsiteX526" fmla="*/ 6604735 w 7467600"/>
              <a:gd name="connsiteY526" fmla="*/ 2041381 h 6858000"/>
              <a:gd name="connsiteX527" fmla="*/ 7204487 w 7467600"/>
              <a:gd name="connsiteY527" fmla="*/ 2742112 h 6858000"/>
              <a:gd name="connsiteX528" fmla="*/ 7131592 w 7467600"/>
              <a:gd name="connsiteY528" fmla="*/ 2672096 h 6858000"/>
              <a:gd name="connsiteX529" fmla="*/ 6996344 w 7467600"/>
              <a:gd name="connsiteY529" fmla="*/ 2518310 h 6858000"/>
              <a:gd name="connsiteX530" fmla="*/ 6735495 w 7467600"/>
              <a:gd name="connsiteY530" fmla="*/ 2196890 h 6858000"/>
              <a:gd name="connsiteX531" fmla="*/ 6721901 w 7467600"/>
              <a:gd name="connsiteY531" fmla="*/ 2179274 h 6858000"/>
              <a:gd name="connsiteX532" fmla="*/ 6604735 w 7467600"/>
              <a:gd name="connsiteY532" fmla="*/ 2041381 h 6858000"/>
              <a:gd name="connsiteX533" fmla="*/ 6591670 w 7467600"/>
              <a:gd name="connsiteY533" fmla="*/ 1988277 h 6858000"/>
              <a:gd name="connsiteX534" fmla="*/ 6747349 w 7467600"/>
              <a:gd name="connsiteY534" fmla="*/ 2160069 h 6858000"/>
              <a:gd name="connsiteX535" fmla="*/ 6760943 w 7467600"/>
              <a:gd name="connsiteY535" fmla="*/ 2177686 h 6858000"/>
              <a:gd name="connsiteX536" fmla="*/ 7021065 w 7467600"/>
              <a:gd name="connsiteY536" fmla="*/ 2498102 h 6858000"/>
              <a:gd name="connsiteX537" fmla="*/ 7155223 w 7467600"/>
              <a:gd name="connsiteY537" fmla="*/ 2650386 h 6858000"/>
              <a:gd name="connsiteX538" fmla="*/ 7203167 w 7467600"/>
              <a:gd name="connsiteY538" fmla="*/ 2697288 h 6858000"/>
              <a:gd name="connsiteX539" fmla="*/ 6937703 w 7467600"/>
              <a:gd name="connsiteY539" fmla="*/ 2321981 h 6858000"/>
              <a:gd name="connsiteX540" fmla="*/ 6591670 w 7467600"/>
              <a:gd name="connsiteY540" fmla="*/ 1988277 h 6858000"/>
              <a:gd name="connsiteX541" fmla="*/ 5798671 w 7467600"/>
              <a:gd name="connsiteY541" fmla="*/ 1981601 h 6858000"/>
              <a:gd name="connsiteX542" fmla="*/ 5754709 w 7467600"/>
              <a:gd name="connsiteY542" fmla="*/ 2071454 h 6858000"/>
              <a:gd name="connsiteX543" fmla="*/ 5763044 w 7467600"/>
              <a:gd name="connsiteY543" fmla="*/ 2842206 h 6858000"/>
              <a:gd name="connsiteX544" fmla="*/ 5764974 w 7467600"/>
              <a:gd name="connsiteY544" fmla="*/ 2799609 h 6858000"/>
              <a:gd name="connsiteX545" fmla="*/ 5767665 w 7467600"/>
              <a:gd name="connsiteY545" fmla="*/ 2666409 h 6858000"/>
              <a:gd name="connsiteX546" fmla="*/ 5763055 w 7467600"/>
              <a:gd name="connsiteY546" fmla="*/ 2579705 h 6858000"/>
              <a:gd name="connsiteX547" fmla="*/ 5758079 w 7467600"/>
              <a:gd name="connsiteY547" fmla="*/ 2492508 h 6858000"/>
              <a:gd name="connsiteX548" fmla="*/ 5779325 w 7467600"/>
              <a:gd name="connsiteY548" fmla="*/ 2197069 h 6858000"/>
              <a:gd name="connsiteX549" fmla="*/ 5798671 w 7467600"/>
              <a:gd name="connsiteY549" fmla="*/ 1981601 h 6858000"/>
              <a:gd name="connsiteX550" fmla="*/ 5829202 w 7467600"/>
              <a:gd name="connsiteY550" fmla="*/ 1971679 h 6858000"/>
              <a:gd name="connsiteX551" fmla="*/ 5809558 w 7467600"/>
              <a:gd name="connsiteY551" fmla="*/ 2198043 h 6858000"/>
              <a:gd name="connsiteX552" fmla="*/ 5788653 w 7467600"/>
              <a:gd name="connsiteY552" fmla="*/ 2489430 h 6858000"/>
              <a:gd name="connsiteX553" fmla="*/ 5793439 w 7467600"/>
              <a:gd name="connsiteY553" fmla="*/ 2575235 h 6858000"/>
              <a:gd name="connsiteX554" fmla="*/ 5796837 w 7467600"/>
              <a:gd name="connsiteY554" fmla="*/ 2637633 h 6858000"/>
              <a:gd name="connsiteX555" fmla="*/ 5818614 w 7467600"/>
              <a:gd name="connsiteY555" fmla="*/ 2473055 h 6858000"/>
              <a:gd name="connsiteX556" fmla="*/ 5829202 w 7467600"/>
              <a:gd name="connsiteY556" fmla="*/ 1971679 h 6858000"/>
              <a:gd name="connsiteX557" fmla="*/ 5911389 w 7467600"/>
              <a:gd name="connsiteY557" fmla="*/ 1898371 h 6858000"/>
              <a:gd name="connsiteX558" fmla="*/ 6237627 w 7467600"/>
              <a:gd name="connsiteY558" fmla="*/ 2231921 h 6858000"/>
              <a:gd name="connsiteX559" fmla="*/ 5911389 w 7467600"/>
              <a:gd name="connsiteY559" fmla="*/ 1898371 h 6858000"/>
              <a:gd name="connsiteX560" fmla="*/ 6944437 w 7467600"/>
              <a:gd name="connsiteY560" fmla="*/ 1575402 h 6858000"/>
              <a:gd name="connsiteX561" fmla="*/ 6304730 w 7467600"/>
              <a:gd name="connsiteY561" fmla="*/ 1766654 h 6858000"/>
              <a:gd name="connsiteX562" fmla="*/ 6944437 w 7467600"/>
              <a:gd name="connsiteY562" fmla="*/ 1575402 h 6858000"/>
              <a:gd name="connsiteX563" fmla="*/ 7019523 w 7467600"/>
              <a:gd name="connsiteY563" fmla="*/ 1519450 h 6858000"/>
              <a:gd name="connsiteX564" fmla="*/ 6298091 w 7467600"/>
              <a:gd name="connsiteY564" fmla="*/ 1737122 h 6858000"/>
              <a:gd name="connsiteX565" fmla="*/ 7019523 w 7467600"/>
              <a:gd name="connsiteY565" fmla="*/ 1519450 h 6858000"/>
              <a:gd name="connsiteX566" fmla="*/ 2399523 w 7467600"/>
              <a:gd name="connsiteY566" fmla="*/ 1428234 h 6858000"/>
              <a:gd name="connsiteX567" fmla="*/ 2224982 w 7467600"/>
              <a:gd name="connsiteY567" fmla="*/ 1826201 h 6858000"/>
              <a:gd name="connsiteX568" fmla="*/ 2096099 w 7467600"/>
              <a:gd name="connsiteY568" fmla="*/ 2345900 h 6858000"/>
              <a:gd name="connsiteX569" fmla="*/ 2283317 w 7467600"/>
              <a:gd name="connsiteY569" fmla="*/ 1796925 h 6858000"/>
              <a:gd name="connsiteX570" fmla="*/ 2399523 w 7467600"/>
              <a:gd name="connsiteY570" fmla="*/ 1428234 h 6858000"/>
              <a:gd name="connsiteX571" fmla="*/ 2448558 w 7467600"/>
              <a:gd name="connsiteY571" fmla="*/ 1373435 h 6858000"/>
              <a:gd name="connsiteX572" fmla="*/ 2312521 w 7467600"/>
              <a:gd name="connsiteY572" fmla="*/ 1806140 h 6858000"/>
              <a:gd name="connsiteX573" fmla="*/ 2127533 w 7467600"/>
              <a:gd name="connsiteY573" fmla="*/ 2348380 h 6858000"/>
              <a:gd name="connsiteX574" fmla="*/ 2358080 w 7467600"/>
              <a:gd name="connsiteY574" fmla="*/ 1866134 h 6858000"/>
              <a:gd name="connsiteX575" fmla="*/ 2407436 w 7467600"/>
              <a:gd name="connsiteY575" fmla="*/ 1651070 h 6858000"/>
              <a:gd name="connsiteX576" fmla="*/ 2448558 w 7467600"/>
              <a:gd name="connsiteY576" fmla="*/ 1373435 h 6858000"/>
              <a:gd name="connsiteX577" fmla="*/ 278707 w 7467600"/>
              <a:gd name="connsiteY577" fmla="*/ 1352270 h 6858000"/>
              <a:gd name="connsiteX578" fmla="*/ 321570 w 7467600"/>
              <a:gd name="connsiteY578" fmla="*/ 1861610 h 6858000"/>
              <a:gd name="connsiteX579" fmla="*/ 294281 w 7467600"/>
              <a:gd name="connsiteY579" fmla="*/ 1440658 h 6858000"/>
              <a:gd name="connsiteX580" fmla="*/ 278707 w 7467600"/>
              <a:gd name="connsiteY580" fmla="*/ 1352270 h 6858000"/>
              <a:gd name="connsiteX581" fmla="*/ 1423821 w 7467600"/>
              <a:gd name="connsiteY581" fmla="*/ 1351958 h 6858000"/>
              <a:gd name="connsiteX582" fmla="*/ 1638521 w 7467600"/>
              <a:gd name="connsiteY582" fmla="*/ 1908470 h 6858000"/>
              <a:gd name="connsiteX583" fmla="*/ 1754199 w 7467600"/>
              <a:gd name="connsiteY583" fmla="*/ 2149284 h 6858000"/>
              <a:gd name="connsiteX584" fmla="*/ 1908359 w 7467600"/>
              <a:gd name="connsiteY584" fmla="*/ 2364988 h 6858000"/>
              <a:gd name="connsiteX585" fmla="*/ 1647661 w 7467600"/>
              <a:gd name="connsiteY585" fmla="*/ 1825945 h 6858000"/>
              <a:gd name="connsiteX586" fmla="*/ 1423821 w 7467600"/>
              <a:gd name="connsiteY586" fmla="*/ 1351958 h 6858000"/>
              <a:gd name="connsiteX587" fmla="*/ 1431890 w 7467600"/>
              <a:gd name="connsiteY587" fmla="*/ 1306475 h 6858000"/>
              <a:gd name="connsiteX588" fmla="*/ 1507597 w 7467600"/>
              <a:gd name="connsiteY588" fmla="*/ 1446132 h 6858000"/>
              <a:gd name="connsiteX589" fmla="*/ 1674586 w 7467600"/>
              <a:gd name="connsiteY589" fmla="*/ 1813832 h 6858000"/>
              <a:gd name="connsiteX590" fmla="*/ 1815950 w 7467600"/>
              <a:gd name="connsiteY590" fmla="*/ 2128564 h 6858000"/>
              <a:gd name="connsiteX591" fmla="*/ 1984242 w 7467600"/>
              <a:gd name="connsiteY591" fmla="*/ 2430829 h 6858000"/>
              <a:gd name="connsiteX592" fmla="*/ 2014023 w 7467600"/>
              <a:gd name="connsiteY592" fmla="*/ 2450995 h 6858000"/>
              <a:gd name="connsiteX593" fmla="*/ 1747337 w 7467600"/>
              <a:gd name="connsiteY593" fmla="*/ 1855264 h 6858000"/>
              <a:gd name="connsiteX594" fmla="*/ 1533749 w 7467600"/>
              <a:gd name="connsiteY594" fmla="*/ 1478656 h 6858000"/>
              <a:gd name="connsiteX595" fmla="*/ 1431890 w 7467600"/>
              <a:gd name="connsiteY595" fmla="*/ 1306475 h 6858000"/>
              <a:gd name="connsiteX596" fmla="*/ 5052692 w 7467600"/>
              <a:gd name="connsiteY596" fmla="*/ 1292994 h 6858000"/>
              <a:gd name="connsiteX597" fmla="*/ 5200661 w 7467600"/>
              <a:gd name="connsiteY597" fmla="*/ 1635186 h 6858000"/>
              <a:gd name="connsiteX598" fmla="*/ 5297138 w 7467600"/>
              <a:gd name="connsiteY598" fmla="*/ 1906351 h 6858000"/>
              <a:gd name="connsiteX599" fmla="*/ 5052692 w 7467600"/>
              <a:gd name="connsiteY599" fmla="*/ 1292994 h 6858000"/>
              <a:gd name="connsiteX600" fmla="*/ 5009948 w 7467600"/>
              <a:gd name="connsiteY600" fmla="*/ 1273619 h 6858000"/>
              <a:gd name="connsiteX601" fmla="*/ 5121777 w 7467600"/>
              <a:gd name="connsiteY601" fmla="*/ 1654213 h 6858000"/>
              <a:gd name="connsiteX602" fmla="*/ 5293545 w 7467600"/>
              <a:gd name="connsiteY602" fmla="*/ 2072247 h 6858000"/>
              <a:gd name="connsiteX603" fmla="*/ 5294042 w 7467600"/>
              <a:gd name="connsiteY603" fmla="*/ 2065019 h 6858000"/>
              <a:gd name="connsiteX604" fmla="*/ 5171936 w 7467600"/>
              <a:gd name="connsiteY604" fmla="*/ 1647613 h 6858000"/>
              <a:gd name="connsiteX605" fmla="*/ 5009948 w 7467600"/>
              <a:gd name="connsiteY605" fmla="*/ 1273619 h 6858000"/>
              <a:gd name="connsiteX606" fmla="*/ 655236 w 7467600"/>
              <a:gd name="connsiteY606" fmla="*/ 1268632 h 6858000"/>
              <a:gd name="connsiteX607" fmla="*/ 839521 w 7467600"/>
              <a:gd name="connsiteY607" fmla="*/ 1685315 h 6858000"/>
              <a:gd name="connsiteX608" fmla="*/ 1109416 w 7467600"/>
              <a:gd name="connsiteY608" fmla="*/ 2061663 h 6858000"/>
              <a:gd name="connsiteX609" fmla="*/ 1298300 w 7467600"/>
              <a:gd name="connsiteY609" fmla="*/ 2247742 h 6858000"/>
              <a:gd name="connsiteX610" fmla="*/ 1125871 w 7467600"/>
              <a:gd name="connsiteY610" fmla="*/ 1989513 h 6858000"/>
              <a:gd name="connsiteX611" fmla="*/ 981574 w 7467600"/>
              <a:gd name="connsiteY611" fmla="*/ 1783157 h 6858000"/>
              <a:gd name="connsiteX612" fmla="*/ 922198 w 7467600"/>
              <a:gd name="connsiteY612" fmla="*/ 1677437 h 6858000"/>
              <a:gd name="connsiteX613" fmla="*/ 869293 w 7467600"/>
              <a:gd name="connsiteY613" fmla="*/ 1583214 h 6858000"/>
              <a:gd name="connsiteX614" fmla="*/ 751431 w 7467600"/>
              <a:gd name="connsiteY614" fmla="*/ 1405731 h 6858000"/>
              <a:gd name="connsiteX615" fmla="*/ 655236 w 7467600"/>
              <a:gd name="connsiteY615" fmla="*/ 1268632 h 6858000"/>
              <a:gd name="connsiteX616" fmla="*/ 6516292 w 7467600"/>
              <a:gd name="connsiteY616" fmla="*/ 1263064 h 6858000"/>
              <a:gd name="connsiteX617" fmla="*/ 5736320 w 7467600"/>
              <a:gd name="connsiteY617" fmla="*/ 1501803 h 6858000"/>
              <a:gd name="connsiteX618" fmla="*/ 6516292 w 7467600"/>
              <a:gd name="connsiteY618" fmla="*/ 1263064 h 6858000"/>
              <a:gd name="connsiteX619" fmla="*/ 291466 w 7467600"/>
              <a:gd name="connsiteY619" fmla="*/ 1250369 h 6858000"/>
              <a:gd name="connsiteX620" fmla="*/ 323180 w 7467600"/>
              <a:gd name="connsiteY620" fmla="*/ 1435283 h 6858000"/>
              <a:gd name="connsiteX621" fmla="*/ 349381 w 7467600"/>
              <a:gd name="connsiteY621" fmla="*/ 1875041 h 6858000"/>
              <a:gd name="connsiteX622" fmla="*/ 374363 w 7467600"/>
              <a:gd name="connsiteY622" fmla="*/ 1506494 h 6858000"/>
              <a:gd name="connsiteX623" fmla="*/ 302168 w 7467600"/>
              <a:gd name="connsiteY623" fmla="*/ 1274495 h 6858000"/>
              <a:gd name="connsiteX624" fmla="*/ 291466 w 7467600"/>
              <a:gd name="connsiteY624" fmla="*/ 1250369 h 6858000"/>
              <a:gd name="connsiteX625" fmla="*/ 678222 w 7467600"/>
              <a:gd name="connsiteY625" fmla="*/ 1248670 h 6858000"/>
              <a:gd name="connsiteX626" fmla="*/ 775536 w 7467600"/>
              <a:gd name="connsiteY626" fmla="*/ 1388015 h 6858000"/>
              <a:gd name="connsiteX627" fmla="*/ 894529 w 7467600"/>
              <a:gd name="connsiteY627" fmla="*/ 1567739 h 6858000"/>
              <a:gd name="connsiteX628" fmla="*/ 948000 w 7467600"/>
              <a:gd name="connsiteY628" fmla="*/ 1663088 h 6858000"/>
              <a:gd name="connsiteX629" fmla="*/ 1006812 w 7467600"/>
              <a:gd name="connsiteY629" fmla="*/ 1767683 h 6858000"/>
              <a:gd name="connsiteX630" fmla="*/ 1149133 w 7467600"/>
              <a:gd name="connsiteY630" fmla="*/ 1971513 h 6858000"/>
              <a:gd name="connsiteX631" fmla="*/ 1333952 w 7467600"/>
              <a:gd name="connsiteY631" fmla="*/ 2251620 h 6858000"/>
              <a:gd name="connsiteX632" fmla="*/ 1337329 w 7467600"/>
              <a:gd name="connsiteY632" fmla="*/ 2258350 h 6858000"/>
              <a:gd name="connsiteX633" fmla="*/ 1014726 w 7467600"/>
              <a:gd name="connsiteY633" fmla="*/ 1615556 h 6858000"/>
              <a:gd name="connsiteX634" fmla="*/ 678222 w 7467600"/>
              <a:gd name="connsiteY634" fmla="*/ 1248670 h 6858000"/>
              <a:gd name="connsiteX635" fmla="*/ 6691602 w 7467600"/>
              <a:gd name="connsiteY635" fmla="*/ 1140573 h 6858000"/>
              <a:gd name="connsiteX636" fmla="*/ 6571100 w 7467600"/>
              <a:gd name="connsiteY636" fmla="*/ 1183662 h 6858000"/>
              <a:gd name="connsiteX637" fmla="*/ 6241687 w 7467600"/>
              <a:gd name="connsiteY637" fmla="*/ 1257600 h 6858000"/>
              <a:gd name="connsiteX638" fmla="*/ 5693009 w 7467600"/>
              <a:gd name="connsiteY638" fmla="*/ 1478256 h 6858000"/>
              <a:gd name="connsiteX639" fmla="*/ 6548420 w 7467600"/>
              <a:gd name="connsiteY639" fmla="*/ 1214599 h 6858000"/>
              <a:gd name="connsiteX640" fmla="*/ 6605473 w 7467600"/>
              <a:gd name="connsiteY640" fmla="*/ 1184686 h 6858000"/>
              <a:gd name="connsiteX641" fmla="*/ 6691602 w 7467600"/>
              <a:gd name="connsiteY641" fmla="*/ 1140573 h 6858000"/>
              <a:gd name="connsiteX642" fmla="*/ 4002475 w 7467600"/>
              <a:gd name="connsiteY642" fmla="*/ 1037802 h 6858000"/>
              <a:gd name="connsiteX643" fmla="*/ 4000324 w 7467600"/>
              <a:gd name="connsiteY643" fmla="*/ 1039362 h 6858000"/>
              <a:gd name="connsiteX644" fmla="*/ 4002862 w 7467600"/>
              <a:gd name="connsiteY644" fmla="*/ 1042866 h 6858000"/>
              <a:gd name="connsiteX645" fmla="*/ 4002475 w 7467600"/>
              <a:gd name="connsiteY645" fmla="*/ 1037802 h 6858000"/>
              <a:gd name="connsiteX646" fmla="*/ 506322 w 7467600"/>
              <a:gd name="connsiteY646" fmla="*/ 1020997 h 6858000"/>
              <a:gd name="connsiteX647" fmla="*/ 533068 w 7467600"/>
              <a:gd name="connsiteY647" fmla="*/ 1029409 h 6858000"/>
              <a:gd name="connsiteX648" fmla="*/ 1232525 w 7467600"/>
              <a:gd name="connsiteY648" fmla="*/ 1804675 h 6858000"/>
              <a:gd name="connsiteX649" fmla="*/ 1388858 w 7467600"/>
              <a:gd name="connsiteY649" fmla="*/ 2368011 h 6858000"/>
              <a:gd name="connsiteX650" fmla="*/ 1384098 w 7467600"/>
              <a:gd name="connsiteY650" fmla="*/ 2378125 h 6858000"/>
              <a:gd name="connsiteX651" fmla="*/ 1425393 w 7467600"/>
              <a:gd name="connsiteY651" fmla="*/ 2589124 h 6858000"/>
              <a:gd name="connsiteX652" fmla="*/ 1424001 w 7467600"/>
              <a:gd name="connsiteY652" fmla="*/ 2597541 h 6858000"/>
              <a:gd name="connsiteX653" fmla="*/ 2152729 w 7467600"/>
              <a:gd name="connsiteY653" fmla="*/ 2864487 h 6858000"/>
              <a:gd name="connsiteX654" fmla="*/ 2020609 w 7467600"/>
              <a:gd name="connsiteY654" fmla="*/ 2539671 h 6858000"/>
              <a:gd name="connsiteX655" fmla="*/ 2018920 w 7467600"/>
              <a:gd name="connsiteY655" fmla="*/ 2536309 h 6858000"/>
              <a:gd name="connsiteX656" fmla="*/ 1342441 w 7467600"/>
              <a:gd name="connsiteY656" fmla="*/ 1173017 h 6858000"/>
              <a:gd name="connsiteX657" fmla="*/ 1367925 w 7467600"/>
              <a:gd name="connsiteY657" fmla="*/ 1135648 h 6858000"/>
              <a:gd name="connsiteX658" fmla="*/ 1771401 w 7467600"/>
              <a:gd name="connsiteY658" fmla="*/ 1806673 h 6858000"/>
              <a:gd name="connsiteX659" fmla="*/ 1972385 w 7467600"/>
              <a:gd name="connsiteY659" fmla="*/ 2198735 h 6858000"/>
              <a:gd name="connsiteX660" fmla="*/ 2040892 w 7467600"/>
              <a:gd name="connsiteY660" fmla="*/ 2405205 h 6858000"/>
              <a:gd name="connsiteX661" fmla="*/ 2131689 w 7467600"/>
              <a:gd name="connsiteY661" fmla="*/ 1936926 h 6858000"/>
              <a:gd name="connsiteX662" fmla="*/ 2454820 w 7467600"/>
              <a:gd name="connsiteY662" fmla="*/ 1248808 h 6858000"/>
              <a:gd name="connsiteX663" fmla="*/ 2492512 w 7467600"/>
              <a:gd name="connsiteY663" fmla="*/ 1302920 h 6858000"/>
              <a:gd name="connsiteX664" fmla="*/ 2081216 w 7467600"/>
              <a:gd name="connsiteY664" fmla="*/ 2527513 h 6858000"/>
              <a:gd name="connsiteX665" fmla="*/ 2081211 w 7467600"/>
              <a:gd name="connsiteY665" fmla="*/ 2528916 h 6858000"/>
              <a:gd name="connsiteX666" fmla="*/ 2199067 w 7467600"/>
              <a:gd name="connsiteY666" fmla="*/ 2884061 h 6858000"/>
              <a:gd name="connsiteX667" fmla="*/ 3192586 w 7467600"/>
              <a:gd name="connsiteY667" fmla="*/ 3411496 h 6858000"/>
              <a:gd name="connsiteX668" fmla="*/ 3182620 w 7467600"/>
              <a:gd name="connsiteY668" fmla="*/ 3483279 h 6858000"/>
              <a:gd name="connsiteX669" fmla="*/ 2435119 w 7467600"/>
              <a:gd name="connsiteY669" fmla="*/ 3080173 h 6858000"/>
              <a:gd name="connsiteX670" fmla="*/ 2410152 w 7467600"/>
              <a:gd name="connsiteY670" fmla="*/ 3063751 h 6858000"/>
              <a:gd name="connsiteX671" fmla="*/ 2408099 w 7467600"/>
              <a:gd name="connsiteY671" fmla="*/ 3064403 h 6858000"/>
              <a:gd name="connsiteX672" fmla="*/ 2407218 w 7467600"/>
              <a:gd name="connsiteY672" fmla="*/ 3070324 h 6858000"/>
              <a:gd name="connsiteX673" fmla="*/ 2380138 w 7467600"/>
              <a:gd name="connsiteY673" fmla="*/ 3099341 h 6858000"/>
              <a:gd name="connsiteX674" fmla="*/ 1765923 w 7467600"/>
              <a:gd name="connsiteY674" fmla="*/ 3581043 h 6858000"/>
              <a:gd name="connsiteX675" fmla="*/ 1702258 w 7467600"/>
              <a:gd name="connsiteY675" fmla="*/ 3612286 h 6858000"/>
              <a:gd name="connsiteX676" fmla="*/ 1538370 w 7467600"/>
              <a:gd name="connsiteY676" fmla="*/ 3811804 h 6858000"/>
              <a:gd name="connsiteX677" fmla="*/ 542867 w 7467600"/>
              <a:gd name="connsiteY677" fmla="*/ 4944092 h 6858000"/>
              <a:gd name="connsiteX678" fmla="*/ 515800 w 7467600"/>
              <a:gd name="connsiteY678" fmla="*/ 4862180 h 6858000"/>
              <a:gd name="connsiteX679" fmla="*/ 909145 w 7467600"/>
              <a:gd name="connsiteY679" fmla="*/ 4199225 h 6858000"/>
              <a:gd name="connsiteX680" fmla="*/ 1214067 w 7467600"/>
              <a:gd name="connsiteY680" fmla="*/ 3908561 h 6858000"/>
              <a:gd name="connsiteX681" fmla="*/ 640967 w 7467600"/>
              <a:gd name="connsiteY681" fmla="*/ 4105601 h 6858000"/>
              <a:gd name="connsiteX682" fmla="*/ 112563 w 7467600"/>
              <a:gd name="connsiteY682" fmla="*/ 4396952 h 6858000"/>
              <a:gd name="connsiteX683" fmla="*/ 0 w 7467600"/>
              <a:gd name="connsiteY683" fmla="*/ 4466006 h 6858000"/>
              <a:gd name="connsiteX684" fmla="*/ 0 w 7467600"/>
              <a:gd name="connsiteY684" fmla="*/ 4233763 h 6858000"/>
              <a:gd name="connsiteX685" fmla="*/ 36881 w 7467600"/>
              <a:gd name="connsiteY685" fmla="*/ 4200118 h 6858000"/>
              <a:gd name="connsiteX686" fmla="*/ 910534 w 7467600"/>
              <a:gd name="connsiteY686" fmla="*/ 3629753 h 6858000"/>
              <a:gd name="connsiteX687" fmla="*/ 1578717 w 7467600"/>
              <a:gd name="connsiteY687" fmla="*/ 3575982 h 6858000"/>
              <a:gd name="connsiteX688" fmla="*/ 2338780 w 7467600"/>
              <a:gd name="connsiteY688" fmla="*/ 3033725 h 6858000"/>
              <a:gd name="connsiteX689" fmla="*/ 1807991 w 7467600"/>
              <a:gd name="connsiteY689" fmla="*/ 2807184 h 6858000"/>
              <a:gd name="connsiteX690" fmla="*/ 1416358 w 7467600"/>
              <a:gd name="connsiteY690" fmla="*/ 3112571 h 6858000"/>
              <a:gd name="connsiteX691" fmla="*/ 939066 w 7467600"/>
              <a:gd name="connsiteY691" fmla="*/ 3378798 h 6858000"/>
              <a:gd name="connsiteX692" fmla="*/ 115099 w 7467600"/>
              <a:gd name="connsiteY692" fmla="*/ 3607650 h 6858000"/>
              <a:gd name="connsiteX693" fmla="*/ 97284 w 7467600"/>
              <a:gd name="connsiteY693" fmla="*/ 3520393 h 6858000"/>
              <a:gd name="connsiteX694" fmla="*/ 922050 w 7467600"/>
              <a:gd name="connsiteY694" fmla="*/ 3074867 h 6858000"/>
              <a:gd name="connsiteX695" fmla="*/ 1405265 w 7467600"/>
              <a:gd name="connsiteY695" fmla="*/ 3016319 h 6858000"/>
              <a:gd name="connsiteX696" fmla="*/ 1407512 w 7467600"/>
              <a:gd name="connsiteY696" fmla="*/ 3018001 h 6858000"/>
              <a:gd name="connsiteX697" fmla="*/ 1726266 w 7467600"/>
              <a:gd name="connsiteY697" fmla="*/ 2777274 h 6858000"/>
              <a:gd name="connsiteX698" fmla="*/ 625390 w 7467600"/>
              <a:gd name="connsiteY698" fmla="*/ 2514541 h 6858000"/>
              <a:gd name="connsiteX699" fmla="*/ 619799 w 7467600"/>
              <a:gd name="connsiteY699" fmla="*/ 2527180 h 6858000"/>
              <a:gd name="connsiteX700" fmla="*/ 310030 w 7467600"/>
              <a:gd name="connsiteY700" fmla="*/ 2771818 h 6858000"/>
              <a:gd name="connsiteX701" fmla="*/ 173877 w 7467600"/>
              <a:gd name="connsiteY701" fmla="*/ 2937056 h 6858000"/>
              <a:gd name="connsiteX702" fmla="*/ 77889 w 7467600"/>
              <a:gd name="connsiteY702" fmla="*/ 3138440 h 6858000"/>
              <a:gd name="connsiteX703" fmla="*/ 0 w 7467600"/>
              <a:gd name="connsiteY703" fmla="*/ 3271395 h 6858000"/>
              <a:gd name="connsiteX704" fmla="*/ 0 w 7467600"/>
              <a:gd name="connsiteY704" fmla="*/ 3153002 h 6858000"/>
              <a:gd name="connsiteX705" fmla="*/ 2386 w 7467600"/>
              <a:gd name="connsiteY705" fmla="*/ 3149203 h 6858000"/>
              <a:gd name="connsiteX706" fmla="*/ 89753 w 7467600"/>
              <a:gd name="connsiteY706" fmla="*/ 2987702 h 6858000"/>
              <a:gd name="connsiteX707" fmla="*/ 76869 w 7467600"/>
              <a:gd name="connsiteY707" fmla="*/ 3005404 h 6858000"/>
              <a:gd name="connsiteX708" fmla="*/ 32049 w 7467600"/>
              <a:gd name="connsiteY708" fmla="*/ 3065814 h 6858000"/>
              <a:gd name="connsiteX709" fmla="*/ 0 w 7467600"/>
              <a:gd name="connsiteY709" fmla="*/ 3108744 h 6858000"/>
              <a:gd name="connsiteX710" fmla="*/ 0 w 7467600"/>
              <a:gd name="connsiteY710" fmla="*/ 3058059 h 6858000"/>
              <a:gd name="connsiteX711" fmla="*/ 7610 w 7467600"/>
              <a:gd name="connsiteY711" fmla="*/ 3047889 h 6858000"/>
              <a:gd name="connsiteX712" fmla="*/ 52419 w 7467600"/>
              <a:gd name="connsiteY712" fmla="*/ 2987479 h 6858000"/>
              <a:gd name="connsiteX713" fmla="*/ 59142 w 7467600"/>
              <a:gd name="connsiteY713" fmla="*/ 2978488 h 6858000"/>
              <a:gd name="connsiteX714" fmla="*/ 0 w 7467600"/>
              <a:gd name="connsiteY714" fmla="*/ 3015334 h 6858000"/>
              <a:gd name="connsiteX715" fmla="*/ 0 w 7467600"/>
              <a:gd name="connsiteY715" fmla="*/ 2914286 h 6858000"/>
              <a:gd name="connsiteX716" fmla="*/ 36383 w 7467600"/>
              <a:gd name="connsiteY716" fmla="*/ 2901128 h 6858000"/>
              <a:gd name="connsiteX717" fmla="*/ 156329 w 7467600"/>
              <a:gd name="connsiteY717" fmla="*/ 2840533 h 6858000"/>
              <a:gd name="connsiteX718" fmla="*/ 358355 w 7467600"/>
              <a:gd name="connsiteY718" fmla="*/ 2620471 h 6858000"/>
              <a:gd name="connsiteX719" fmla="*/ 510577 w 7467600"/>
              <a:gd name="connsiteY719" fmla="*/ 2501244 h 6858000"/>
              <a:gd name="connsiteX720" fmla="*/ 211967 w 7467600"/>
              <a:gd name="connsiteY720" fmla="*/ 2479171 h 6858000"/>
              <a:gd name="connsiteX721" fmla="*/ 0 w 7467600"/>
              <a:gd name="connsiteY721" fmla="*/ 2476398 h 6858000"/>
              <a:gd name="connsiteX722" fmla="*/ 0 w 7467600"/>
              <a:gd name="connsiteY722" fmla="*/ 2389189 h 6858000"/>
              <a:gd name="connsiteX723" fmla="*/ 103062 w 7467600"/>
              <a:gd name="connsiteY723" fmla="*/ 2389518 h 6858000"/>
              <a:gd name="connsiteX724" fmla="*/ 510734 w 7467600"/>
              <a:gd name="connsiteY724" fmla="*/ 2416201 h 6858000"/>
              <a:gd name="connsiteX725" fmla="*/ 279257 w 7467600"/>
              <a:gd name="connsiteY725" fmla="*/ 2092102 h 6858000"/>
              <a:gd name="connsiteX726" fmla="*/ 65265 w 7467600"/>
              <a:gd name="connsiteY726" fmla="*/ 2006049 h 6858000"/>
              <a:gd name="connsiteX727" fmla="*/ 0 w 7467600"/>
              <a:gd name="connsiteY727" fmla="*/ 1982532 h 6858000"/>
              <a:gd name="connsiteX728" fmla="*/ 0 w 7467600"/>
              <a:gd name="connsiteY728" fmla="*/ 1912789 h 6858000"/>
              <a:gd name="connsiteX729" fmla="*/ 97460 w 7467600"/>
              <a:gd name="connsiteY729" fmla="*/ 1953725 h 6858000"/>
              <a:gd name="connsiteX730" fmla="*/ 221272 w 7467600"/>
              <a:gd name="connsiteY730" fmla="*/ 1980766 h 6858000"/>
              <a:gd name="connsiteX731" fmla="*/ 116765 w 7467600"/>
              <a:gd name="connsiteY731" fmla="*/ 1911033 h 6858000"/>
              <a:gd name="connsiteX732" fmla="*/ 16405 w 7467600"/>
              <a:gd name="connsiteY732" fmla="*/ 1803412 h 6858000"/>
              <a:gd name="connsiteX733" fmla="*/ 0 w 7467600"/>
              <a:gd name="connsiteY733" fmla="*/ 1784777 h 6858000"/>
              <a:gd name="connsiteX734" fmla="*/ 0 w 7467600"/>
              <a:gd name="connsiteY734" fmla="*/ 1740082 h 6858000"/>
              <a:gd name="connsiteX735" fmla="*/ 39394 w 7467600"/>
              <a:gd name="connsiteY735" fmla="*/ 1784856 h 6858000"/>
              <a:gd name="connsiteX736" fmla="*/ 135813 w 7467600"/>
              <a:gd name="connsiteY736" fmla="*/ 1888838 h 6858000"/>
              <a:gd name="connsiteX737" fmla="*/ 242575 w 7467600"/>
              <a:gd name="connsiteY737" fmla="*/ 1958841 h 6858000"/>
              <a:gd name="connsiteX738" fmla="*/ 82197 w 7467600"/>
              <a:gd name="connsiteY738" fmla="*/ 1754826 h 6858000"/>
              <a:gd name="connsiteX739" fmla="*/ 0 w 7467600"/>
              <a:gd name="connsiteY739" fmla="*/ 1679650 h 6858000"/>
              <a:gd name="connsiteX740" fmla="*/ 0 w 7467600"/>
              <a:gd name="connsiteY740" fmla="*/ 1602463 h 6858000"/>
              <a:gd name="connsiteX741" fmla="*/ 84689 w 7467600"/>
              <a:gd name="connsiteY741" fmla="*/ 1677442 h 6858000"/>
              <a:gd name="connsiteX742" fmla="*/ 298437 w 7467600"/>
              <a:gd name="connsiteY742" fmla="*/ 1968019 h 6858000"/>
              <a:gd name="connsiteX743" fmla="*/ 227269 w 7467600"/>
              <a:gd name="connsiteY743" fmla="*/ 1114064 h 6858000"/>
              <a:gd name="connsiteX744" fmla="*/ 248003 w 7467600"/>
              <a:gd name="connsiteY744" fmla="*/ 1089613 h 6858000"/>
              <a:gd name="connsiteX745" fmla="*/ 427020 w 7467600"/>
              <a:gd name="connsiteY745" fmla="*/ 1619803 h 6858000"/>
              <a:gd name="connsiteX746" fmla="*/ 340345 w 7467600"/>
              <a:gd name="connsiteY746" fmla="*/ 2027739 h 6858000"/>
              <a:gd name="connsiteX747" fmla="*/ 360865 w 7467600"/>
              <a:gd name="connsiteY747" fmla="*/ 2044827 h 6858000"/>
              <a:gd name="connsiteX748" fmla="*/ 560414 w 7467600"/>
              <a:gd name="connsiteY748" fmla="*/ 2421457 h 6858000"/>
              <a:gd name="connsiteX749" fmla="*/ 1359703 w 7467600"/>
              <a:gd name="connsiteY749" fmla="*/ 2578554 h 6858000"/>
              <a:gd name="connsiteX750" fmla="*/ 1359422 w 7467600"/>
              <a:gd name="connsiteY750" fmla="*/ 2577994 h 6858000"/>
              <a:gd name="connsiteX751" fmla="*/ 828701 w 7467600"/>
              <a:gd name="connsiteY751" fmla="*/ 1839520 h 6858000"/>
              <a:gd name="connsiteX752" fmla="*/ 494427 w 7467600"/>
              <a:gd name="connsiteY752" fmla="*/ 1092333 h 6858000"/>
              <a:gd name="connsiteX753" fmla="*/ 506322 w 7467600"/>
              <a:gd name="connsiteY753" fmla="*/ 1020997 h 6858000"/>
              <a:gd name="connsiteX754" fmla="*/ 4570198 w 7467600"/>
              <a:gd name="connsiteY754" fmla="*/ 978081 h 6858000"/>
              <a:gd name="connsiteX755" fmla="*/ 4523691 w 7467600"/>
              <a:gd name="connsiteY755" fmla="*/ 1127776 h 6858000"/>
              <a:gd name="connsiteX756" fmla="*/ 4509875 w 7467600"/>
              <a:gd name="connsiteY756" fmla="*/ 1167552 h 6858000"/>
              <a:gd name="connsiteX757" fmla="*/ 4478168 w 7467600"/>
              <a:gd name="connsiteY757" fmla="*/ 1260735 h 6858000"/>
              <a:gd name="connsiteX758" fmla="*/ 4409309 w 7467600"/>
              <a:gd name="connsiteY758" fmla="*/ 1666996 h 6858000"/>
              <a:gd name="connsiteX759" fmla="*/ 4370031 w 7467600"/>
              <a:gd name="connsiteY759" fmla="*/ 1955666 h 6858000"/>
              <a:gd name="connsiteX760" fmla="*/ 4570198 w 7467600"/>
              <a:gd name="connsiteY760" fmla="*/ 978081 h 6858000"/>
              <a:gd name="connsiteX761" fmla="*/ 4557898 w 7467600"/>
              <a:gd name="connsiteY761" fmla="*/ 900011 h 6858000"/>
              <a:gd name="connsiteX762" fmla="*/ 4344840 w 7467600"/>
              <a:gd name="connsiteY762" fmla="*/ 1922038 h 6858000"/>
              <a:gd name="connsiteX763" fmla="*/ 4378710 w 7467600"/>
              <a:gd name="connsiteY763" fmla="*/ 1665516 h 6858000"/>
              <a:gd name="connsiteX764" fmla="*/ 4448798 w 7467600"/>
              <a:gd name="connsiteY764" fmla="*/ 1253024 h 6858000"/>
              <a:gd name="connsiteX765" fmla="*/ 4480315 w 7467600"/>
              <a:gd name="connsiteY765" fmla="*/ 1158454 h 6858000"/>
              <a:gd name="connsiteX766" fmla="*/ 4494133 w 7467600"/>
              <a:gd name="connsiteY766" fmla="*/ 1118676 h 6858000"/>
              <a:gd name="connsiteX767" fmla="*/ 4557898 w 7467600"/>
              <a:gd name="connsiteY767" fmla="*/ 900011 h 6858000"/>
              <a:gd name="connsiteX768" fmla="*/ 5870151 w 7467600"/>
              <a:gd name="connsiteY768" fmla="*/ 898890 h 6858000"/>
              <a:gd name="connsiteX769" fmla="*/ 5861335 w 7467600"/>
              <a:gd name="connsiteY769" fmla="*/ 899177 h 6858000"/>
              <a:gd name="connsiteX770" fmla="*/ 5843702 w 7467600"/>
              <a:gd name="connsiteY770" fmla="*/ 899748 h 6858000"/>
              <a:gd name="connsiteX771" fmla="*/ 5651107 w 7467600"/>
              <a:gd name="connsiteY771" fmla="*/ 920306 h 6858000"/>
              <a:gd name="connsiteX772" fmla="*/ 5459407 w 7467600"/>
              <a:gd name="connsiteY772" fmla="*/ 940975 h 6858000"/>
              <a:gd name="connsiteX773" fmla="*/ 5374846 w 7467600"/>
              <a:gd name="connsiteY773" fmla="*/ 941988 h 6858000"/>
              <a:gd name="connsiteX774" fmla="*/ 5256105 w 7467600"/>
              <a:gd name="connsiteY774" fmla="*/ 945632 h 6858000"/>
              <a:gd name="connsiteX775" fmla="*/ 5107071 w 7467600"/>
              <a:gd name="connsiteY775" fmla="*/ 969720 h 6858000"/>
              <a:gd name="connsiteX776" fmla="*/ 4998681 w 7467600"/>
              <a:gd name="connsiteY776" fmla="*/ 988771 h 6858000"/>
              <a:gd name="connsiteX777" fmla="*/ 5870151 w 7467600"/>
              <a:gd name="connsiteY777" fmla="*/ 898890 h 6858000"/>
              <a:gd name="connsiteX778" fmla="*/ 5504425 w 7467600"/>
              <a:gd name="connsiteY778" fmla="*/ 848067 h 6858000"/>
              <a:gd name="connsiteX779" fmla="*/ 4968849 w 7467600"/>
              <a:gd name="connsiteY779" fmla="*/ 962318 h 6858000"/>
              <a:gd name="connsiteX780" fmla="*/ 5104039 w 7467600"/>
              <a:gd name="connsiteY780" fmla="*/ 940634 h 6858000"/>
              <a:gd name="connsiteX781" fmla="*/ 5256311 w 7467600"/>
              <a:gd name="connsiteY781" fmla="*/ 916490 h 6858000"/>
              <a:gd name="connsiteX782" fmla="*/ 5377381 w 7467600"/>
              <a:gd name="connsiteY782" fmla="*/ 912671 h 6858000"/>
              <a:gd name="connsiteX783" fmla="*/ 5460148 w 7467600"/>
              <a:gd name="connsiteY783" fmla="*/ 911442 h 6858000"/>
              <a:gd name="connsiteX784" fmla="*/ 5648971 w 7467600"/>
              <a:gd name="connsiteY784" fmla="*/ 891331 h 6858000"/>
              <a:gd name="connsiteX785" fmla="*/ 5844807 w 7467600"/>
              <a:gd name="connsiteY785" fmla="*/ 870718 h 6858000"/>
              <a:gd name="connsiteX786" fmla="*/ 5862975 w 7467600"/>
              <a:gd name="connsiteY786" fmla="*/ 869756 h 6858000"/>
              <a:gd name="connsiteX787" fmla="*/ 5920887 w 7467600"/>
              <a:gd name="connsiteY787" fmla="*/ 865929 h 6858000"/>
              <a:gd name="connsiteX788" fmla="*/ 5504425 w 7467600"/>
              <a:gd name="connsiteY788" fmla="*/ 848067 h 6858000"/>
              <a:gd name="connsiteX789" fmla="*/ 3607114 w 7467600"/>
              <a:gd name="connsiteY789" fmla="*/ 467441 h 6858000"/>
              <a:gd name="connsiteX790" fmla="*/ 3296242 w 7467600"/>
              <a:gd name="connsiteY790" fmla="*/ 807991 h 6858000"/>
              <a:gd name="connsiteX791" fmla="*/ 3174674 w 7467600"/>
              <a:gd name="connsiteY791" fmla="*/ 919759 h 6858000"/>
              <a:gd name="connsiteX792" fmla="*/ 3042978 w 7467600"/>
              <a:gd name="connsiteY792" fmla="*/ 1054894 h 6858000"/>
              <a:gd name="connsiteX793" fmla="*/ 2968914 w 7467600"/>
              <a:gd name="connsiteY793" fmla="*/ 1133756 h 6858000"/>
              <a:gd name="connsiteX794" fmla="*/ 3103823 w 7467600"/>
              <a:gd name="connsiteY794" fmla="*/ 1026814 h 6858000"/>
              <a:gd name="connsiteX795" fmla="*/ 3607114 w 7467600"/>
              <a:gd name="connsiteY795" fmla="*/ 467441 h 6858000"/>
              <a:gd name="connsiteX796" fmla="*/ 3744487 w 7467600"/>
              <a:gd name="connsiteY796" fmla="*/ 383136 h 6858000"/>
              <a:gd name="connsiteX797" fmla="*/ 3970213 w 7467600"/>
              <a:gd name="connsiteY797" fmla="*/ 995559 h 6858000"/>
              <a:gd name="connsiteX798" fmla="*/ 3744487 w 7467600"/>
              <a:gd name="connsiteY798" fmla="*/ 383136 h 6858000"/>
              <a:gd name="connsiteX799" fmla="*/ 3624562 w 7467600"/>
              <a:gd name="connsiteY799" fmla="*/ 367041 h 6858000"/>
              <a:gd name="connsiteX800" fmla="*/ 3489712 w 7467600"/>
              <a:gd name="connsiteY800" fmla="*/ 485386 h 6858000"/>
              <a:gd name="connsiteX801" fmla="*/ 3182994 w 7467600"/>
              <a:gd name="connsiteY801" fmla="*/ 828265 h 6858000"/>
              <a:gd name="connsiteX802" fmla="*/ 2892114 w 7467600"/>
              <a:gd name="connsiteY802" fmla="*/ 1172635 h 6858000"/>
              <a:gd name="connsiteX803" fmla="*/ 3021459 w 7467600"/>
              <a:gd name="connsiteY803" fmla="*/ 1035385 h 6858000"/>
              <a:gd name="connsiteX804" fmla="*/ 3153873 w 7467600"/>
              <a:gd name="connsiteY804" fmla="*/ 898971 h 6858000"/>
              <a:gd name="connsiteX805" fmla="*/ 3276511 w 7467600"/>
              <a:gd name="connsiteY805" fmla="*/ 786423 h 6858000"/>
              <a:gd name="connsiteX806" fmla="*/ 3584154 w 7467600"/>
              <a:gd name="connsiteY806" fmla="*/ 448218 h 6858000"/>
              <a:gd name="connsiteX807" fmla="*/ 3624562 w 7467600"/>
              <a:gd name="connsiteY807" fmla="*/ 367041 h 6858000"/>
              <a:gd name="connsiteX808" fmla="*/ 3766672 w 7467600"/>
              <a:gd name="connsiteY808" fmla="*/ 359429 h 6858000"/>
              <a:gd name="connsiteX809" fmla="*/ 3996338 w 7467600"/>
              <a:gd name="connsiteY809" fmla="*/ 968237 h 6858000"/>
              <a:gd name="connsiteX810" fmla="*/ 3766672 w 7467600"/>
              <a:gd name="connsiteY810" fmla="*/ 359429 h 6858000"/>
              <a:gd name="connsiteX811" fmla="*/ 5805386 w 7467600"/>
              <a:gd name="connsiteY811" fmla="*/ 239240 h 6858000"/>
              <a:gd name="connsiteX812" fmla="*/ 5736947 w 7467600"/>
              <a:gd name="connsiteY812" fmla="*/ 261367 h 6858000"/>
              <a:gd name="connsiteX813" fmla="*/ 5427012 w 7467600"/>
              <a:gd name="connsiteY813" fmla="*/ 311272 h 6858000"/>
              <a:gd name="connsiteX814" fmla="*/ 5147818 w 7467600"/>
              <a:gd name="connsiteY814" fmla="*/ 322112 h 6858000"/>
              <a:gd name="connsiteX815" fmla="*/ 5060854 w 7467600"/>
              <a:gd name="connsiteY815" fmla="*/ 311882 h 6858000"/>
              <a:gd name="connsiteX816" fmla="*/ 4945989 w 7467600"/>
              <a:gd name="connsiteY816" fmla="*/ 300516 h 6858000"/>
              <a:gd name="connsiteX817" fmla="*/ 5410479 w 7467600"/>
              <a:gd name="connsiteY817" fmla="*/ 348434 h 6858000"/>
              <a:gd name="connsiteX818" fmla="*/ 5805386 w 7467600"/>
              <a:gd name="connsiteY818" fmla="*/ 239240 h 6858000"/>
              <a:gd name="connsiteX819" fmla="*/ 5905192 w 7467600"/>
              <a:gd name="connsiteY819" fmla="*/ 163079 h 6858000"/>
              <a:gd name="connsiteX820" fmla="*/ 5865655 w 7467600"/>
              <a:gd name="connsiteY820" fmla="*/ 171901 h 6858000"/>
              <a:gd name="connsiteX821" fmla="*/ 5259740 w 7467600"/>
              <a:gd name="connsiteY821" fmla="*/ 257013 h 6858000"/>
              <a:gd name="connsiteX822" fmla="*/ 5208466 w 7467600"/>
              <a:gd name="connsiteY822" fmla="*/ 257550 h 6858000"/>
              <a:gd name="connsiteX823" fmla="*/ 4980204 w 7467600"/>
              <a:gd name="connsiteY823" fmla="*/ 271903 h 6858000"/>
              <a:gd name="connsiteX824" fmla="*/ 5068068 w 7467600"/>
              <a:gd name="connsiteY824" fmla="*/ 282244 h 6858000"/>
              <a:gd name="connsiteX825" fmla="*/ 5153231 w 7467600"/>
              <a:gd name="connsiteY825" fmla="*/ 292240 h 6858000"/>
              <a:gd name="connsiteX826" fmla="*/ 5426491 w 7467600"/>
              <a:gd name="connsiteY826" fmla="*/ 281128 h 6858000"/>
              <a:gd name="connsiteX827" fmla="*/ 5731212 w 7467600"/>
              <a:gd name="connsiteY827" fmla="*/ 231951 h 6858000"/>
              <a:gd name="connsiteX828" fmla="*/ 5905192 w 7467600"/>
              <a:gd name="connsiteY828" fmla="*/ 163079 h 6858000"/>
              <a:gd name="connsiteX829" fmla="*/ 5944437 w 7467600"/>
              <a:gd name="connsiteY829" fmla="*/ 113829 h 6858000"/>
              <a:gd name="connsiteX830" fmla="*/ 5825032 w 7467600"/>
              <a:gd name="connsiteY830" fmla="*/ 146405 h 6858000"/>
              <a:gd name="connsiteX831" fmla="*/ 4955599 w 7467600"/>
              <a:gd name="connsiteY831" fmla="*/ 247008 h 6858000"/>
              <a:gd name="connsiteX832" fmla="*/ 5210104 w 7467600"/>
              <a:gd name="connsiteY832" fmla="*/ 228123 h 6858000"/>
              <a:gd name="connsiteX833" fmla="*/ 5261015 w 7467600"/>
              <a:gd name="connsiteY833" fmla="*/ 227087 h 6858000"/>
              <a:gd name="connsiteX834" fmla="*/ 5861181 w 7467600"/>
              <a:gd name="connsiteY834" fmla="*/ 143093 h 6858000"/>
              <a:gd name="connsiteX835" fmla="*/ 5961252 w 7467600"/>
              <a:gd name="connsiteY835" fmla="*/ 114820 h 6858000"/>
              <a:gd name="connsiteX836" fmla="*/ 5944437 w 7467600"/>
              <a:gd name="connsiteY836" fmla="*/ 113829 h 6858000"/>
              <a:gd name="connsiteX837" fmla="*/ 3882765 w 7467600"/>
              <a:gd name="connsiteY837" fmla="*/ 0 h 6858000"/>
              <a:gd name="connsiteX838" fmla="*/ 3995099 w 7467600"/>
              <a:gd name="connsiteY838" fmla="*/ 0 h 6858000"/>
              <a:gd name="connsiteX839" fmla="*/ 4163818 w 7467600"/>
              <a:gd name="connsiteY839" fmla="*/ 234104 h 6858000"/>
              <a:gd name="connsiteX840" fmla="*/ 4172099 w 7467600"/>
              <a:gd name="connsiteY840" fmla="*/ 234207 h 6858000"/>
              <a:gd name="connsiteX841" fmla="*/ 4784282 w 7467600"/>
              <a:gd name="connsiteY841" fmla="*/ 276561 h 6858000"/>
              <a:gd name="connsiteX842" fmla="*/ 4801687 w 7467600"/>
              <a:gd name="connsiteY842" fmla="*/ 267764 h 6858000"/>
              <a:gd name="connsiteX843" fmla="*/ 6082788 w 7467600"/>
              <a:gd name="connsiteY843" fmla="*/ 64119 h 6858000"/>
              <a:gd name="connsiteX844" fmla="*/ 6099442 w 7467600"/>
              <a:gd name="connsiteY844" fmla="*/ 82568 h 6858000"/>
              <a:gd name="connsiteX845" fmla="*/ 4804137 w 7467600"/>
              <a:gd name="connsiteY845" fmla="*/ 320931 h 6858000"/>
              <a:gd name="connsiteX846" fmla="*/ 4227047 w 7467600"/>
              <a:gd name="connsiteY846" fmla="*/ 313415 h 6858000"/>
              <a:gd name="connsiteX847" fmla="*/ 4346041 w 7467600"/>
              <a:gd name="connsiteY847" fmla="*/ 456086 h 6858000"/>
              <a:gd name="connsiteX848" fmla="*/ 4870967 w 7467600"/>
              <a:gd name="connsiteY848" fmla="*/ 963061 h 6858000"/>
              <a:gd name="connsiteX849" fmla="*/ 4889647 w 7467600"/>
              <a:gd name="connsiteY849" fmla="*/ 957147 h 6858000"/>
              <a:gd name="connsiteX850" fmla="*/ 5422504 w 7467600"/>
              <a:gd name="connsiteY850" fmla="*/ 805191 h 6858000"/>
              <a:gd name="connsiteX851" fmla="*/ 6087656 w 7467600"/>
              <a:gd name="connsiteY851" fmla="*/ 826703 h 6858000"/>
              <a:gd name="connsiteX852" fmla="*/ 6058717 w 7467600"/>
              <a:gd name="connsiteY852" fmla="*/ 865992 h 6858000"/>
              <a:gd name="connsiteX853" fmla="*/ 4974153 w 7467600"/>
              <a:gd name="connsiteY853" fmla="*/ 1045456 h 6858000"/>
              <a:gd name="connsiteX854" fmla="*/ 5627835 w 7467600"/>
              <a:gd name="connsiteY854" fmla="*/ 1472077 h 6858000"/>
              <a:gd name="connsiteX855" fmla="*/ 5629817 w 7467600"/>
              <a:gd name="connsiteY855" fmla="*/ 1471412 h 6858000"/>
              <a:gd name="connsiteX856" fmla="*/ 5634124 w 7467600"/>
              <a:gd name="connsiteY856" fmla="*/ 1470572 h 6858000"/>
              <a:gd name="connsiteX857" fmla="*/ 5755832 w 7467600"/>
              <a:gd name="connsiteY857" fmla="*/ 1383886 h 6858000"/>
              <a:gd name="connsiteX858" fmla="*/ 6014186 w 7467600"/>
              <a:gd name="connsiteY858" fmla="*/ 1279799 h 6858000"/>
              <a:gd name="connsiteX859" fmla="*/ 6901619 w 7467600"/>
              <a:gd name="connsiteY859" fmla="*/ 1047874 h 6858000"/>
              <a:gd name="connsiteX860" fmla="*/ 6931566 w 7467600"/>
              <a:gd name="connsiteY860" fmla="*/ 1062034 h 6858000"/>
              <a:gd name="connsiteX861" fmla="*/ 5790982 w 7467600"/>
              <a:gd name="connsiteY861" fmla="*/ 1561380 h 6858000"/>
              <a:gd name="connsiteX862" fmla="*/ 6188971 w 7467600"/>
              <a:gd name="connsiteY862" fmla="*/ 1755168 h 6858000"/>
              <a:gd name="connsiteX863" fmla="*/ 6202446 w 7467600"/>
              <a:gd name="connsiteY863" fmla="*/ 1752268 h 6858000"/>
              <a:gd name="connsiteX864" fmla="*/ 7179560 w 7467600"/>
              <a:gd name="connsiteY864" fmla="*/ 1467551 h 6858000"/>
              <a:gd name="connsiteX865" fmla="*/ 7158730 w 7467600"/>
              <a:gd name="connsiteY865" fmla="*/ 1507835 h 6858000"/>
              <a:gd name="connsiteX866" fmla="*/ 6326959 w 7467600"/>
              <a:gd name="connsiteY866" fmla="*/ 1817686 h 6858000"/>
              <a:gd name="connsiteX867" fmla="*/ 6537433 w 7467600"/>
              <a:gd name="connsiteY867" fmla="*/ 1907790 h 6858000"/>
              <a:gd name="connsiteX868" fmla="*/ 6550221 w 7467600"/>
              <a:gd name="connsiteY868" fmla="*/ 1910729 h 6858000"/>
              <a:gd name="connsiteX869" fmla="*/ 6964438 w 7467600"/>
              <a:gd name="connsiteY869" fmla="*/ 2209505 h 6858000"/>
              <a:gd name="connsiteX870" fmla="*/ 7367862 w 7467600"/>
              <a:gd name="connsiteY870" fmla="*/ 2806833 h 6858000"/>
              <a:gd name="connsiteX871" fmla="*/ 7364329 w 7467600"/>
              <a:gd name="connsiteY871" fmla="*/ 2826907 h 6858000"/>
              <a:gd name="connsiteX872" fmla="*/ 7290545 w 7467600"/>
              <a:gd name="connsiteY872" fmla="*/ 2850663 h 6858000"/>
              <a:gd name="connsiteX873" fmla="*/ 6472036 w 7467600"/>
              <a:gd name="connsiteY873" fmla="*/ 1959003 h 6858000"/>
              <a:gd name="connsiteX874" fmla="*/ 5792897 w 7467600"/>
              <a:gd name="connsiteY874" fmla="*/ 1647747 h 6858000"/>
              <a:gd name="connsiteX875" fmla="*/ 5842751 w 7467600"/>
              <a:gd name="connsiteY875" fmla="*/ 1816112 h 6858000"/>
              <a:gd name="connsiteX876" fmla="*/ 5847424 w 7467600"/>
              <a:gd name="connsiteY876" fmla="*/ 1815776 h 6858000"/>
              <a:gd name="connsiteX877" fmla="*/ 6399821 w 7467600"/>
              <a:gd name="connsiteY877" fmla="*/ 2344799 h 6858000"/>
              <a:gd name="connsiteX878" fmla="*/ 6323232 w 7467600"/>
              <a:gd name="connsiteY878" fmla="*/ 2389634 h 6858000"/>
              <a:gd name="connsiteX879" fmla="*/ 5942958 w 7467600"/>
              <a:gd name="connsiteY879" fmla="*/ 2077708 h 6858000"/>
              <a:gd name="connsiteX880" fmla="*/ 5921559 w 7467600"/>
              <a:gd name="connsiteY880" fmla="*/ 2378596 h 6858000"/>
              <a:gd name="connsiteX881" fmla="*/ 5817651 w 7467600"/>
              <a:gd name="connsiteY881" fmla="*/ 3023919 h 6858000"/>
              <a:gd name="connsiteX882" fmla="*/ 5729634 w 7467600"/>
              <a:gd name="connsiteY882" fmla="*/ 3051849 h 6858000"/>
              <a:gd name="connsiteX883" fmla="*/ 5611018 w 7467600"/>
              <a:gd name="connsiteY883" fmla="*/ 2316769 h 6858000"/>
              <a:gd name="connsiteX884" fmla="*/ 5687608 w 7467600"/>
              <a:gd name="connsiteY884" fmla="*/ 2039972 h 6858000"/>
              <a:gd name="connsiteX885" fmla="*/ 5657554 w 7467600"/>
              <a:gd name="connsiteY885" fmla="*/ 1576445 h 6858000"/>
              <a:gd name="connsiteX886" fmla="*/ 5150475 w 7467600"/>
              <a:gd name="connsiteY886" fmla="*/ 1274012 h 6858000"/>
              <a:gd name="connsiteX887" fmla="*/ 5349142 w 7467600"/>
              <a:gd name="connsiteY887" fmla="*/ 2204405 h 6858000"/>
              <a:gd name="connsiteX888" fmla="*/ 5262214 w 7467600"/>
              <a:gd name="connsiteY888" fmla="*/ 2233836 h 6858000"/>
              <a:gd name="connsiteX889" fmla="*/ 4981539 w 7467600"/>
              <a:gd name="connsiteY889" fmla="*/ 1542201 h 6858000"/>
              <a:gd name="connsiteX890" fmla="*/ 4958461 w 7467600"/>
              <a:gd name="connsiteY890" fmla="*/ 1136957 h 6858000"/>
              <a:gd name="connsiteX891" fmla="*/ 4655015 w 7467600"/>
              <a:gd name="connsiteY891" fmla="*/ 891426 h 6858000"/>
              <a:gd name="connsiteX892" fmla="*/ 4348002 w 7467600"/>
              <a:gd name="connsiteY892" fmla="*/ 2205895 h 6858000"/>
              <a:gd name="connsiteX893" fmla="*/ 4262250 w 7467600"/>
              <a:gd name="connsiteY893" fmla="*/ 2219972 h 6858000"/>
              <a:gd name="connsiteX894" fmla="*/ 4550611 w 7467600"/>
              <a:gd name="connsiteY894" fmla="*/ 817540 h 6858000"/>
              <a:gd name="connsiteX895" fmla="*/ 4564418 w 7467600"/>
              <a:gd name="connsiteY895" fmla="*/ 808293 h 6858000"/>
              <a:gd name="connsiteX896" fmla="*/ 4266388 w 7467600"/>
              <a:gd name="connsiteY896" fmla="*/ 500083 h 6858000"/>
              <a:gd name="connsiteX897" fmla="*/ 4032842 w 7467600"/>
              <a:gd name="connsiteY897" fmla="*/ 211809 h 6858000"/>
              <a:gd name="connsiteX898" fmla="*/ 3882765 w 7467600"/>
              <a:gd name="connsiteY898" fmla="*/ 0 h 6858000"/>
              <a:gd name="connsiteX899" fmla="*/ 3721337 w 7467600"/>
              <a:gd name="connsiteY899" fmla="*/ 0 h 6858000"/>
              <a:gd name="connsiteX900" fmla="*/ 3797544 w 7467600"/>
              <a:gd name="connsiteY900" fmla="*/ 0 h 6858000"/>
              <a:gd name="connsiteX901" fmla="*/ 3775734 w 7467600"/>
              <a:gd name="connsiteY901" fmla="*/ 95131 h 6858000"/>
              <a:gd name="connsiteX902" fmla="*/ 3724807 w 7467600"/>
              <a:gd name="connsiteY902" fmla="*/ 272257 h 6858000"/>
              <a:gd name="connsiteX903" fmla="*/ 3726844 w 7467600"/>
              <a:gd name="connsiteY903" fmla="*/ 282988 h 6858000"/>
              <a:gd name="connsiteX904" fmla="*/ 3742664 w 7467600"/>
              <a:gd name="connsiteY904" fmla="*/ 279918 h 6858000"/>
              <a:gd name="connsiteX905" fmla="*/ 4103910 w 7467600"/>
              <a:gd name="connsiteY905" fmla="*/ 1161917 h 6858000"/>
              <a:gd name="connsiteX906" fmla="*/ 4020269 w 7467600"/>
              <a:gd name="connsiteY906" fmla="*/ 1200406 h 6858000"/>
              <a:gd name="connsiteX907" fmla="*/ 3674882 w 7467600"/>
              <a:gd name="connsiteY907" fmla="*/ 488524 h 6858000"/>
              <a:gd name="connsiteX908" fmla="*/ 3132682 w 7467600"/>
              <a:gd name="connsiteY908" fmla="*/ 1072284 h 6858000"/>
              <a:gd name="connsiteX909" fmla="*/ 2716346 w 7467600"/>
              <a:gd name="connsiteY909" fmla="*/ 1276376 h 6858000"/>
              <a:gd name="connsiteX910" fmla="*/ 2716772 w 7467600"/>
              <a:gd name="connsiteY910" fmla="*/ 1255462 h 6858000"/>
              <a:gd name="connsiteX911" fmla="*/ 3471096 w 7467600"/>
              <a:gd name="connsiteY911" fmla="*/ 437072 h 6858000"/>
              <a:gd name="connsiteX912" fmla="*/ 3639057 w 7467600"/>
              <a:gd name="connsiteY912" fmla="*/ 286334 h 6858000"/>
              <a:gd name="connsiteX913" fmla="*/ 3640309 w 7467600"/>
              <a:gd name="connsiteY913" fmla="*/ 284664 h 6858000"/>
              <a:gd name="connsiteX914" fmla="*/ 3646022 w 7467600"/>
              <a:gd name="connsiteY914" fmla="*/ 276711 h 6858000"/>
              <a:gd name="connsiteX915" fmla="*/ 3707943 w 7467600"/>
              <a:gd name="connsiteY915" fmla="*/ 65958 h 6858000"/>
              <a:gd name="connsiteX916" fmla="*/ 3721337 w 7467600"/>
              <a:gd name="connsiteY916" fmla="*/ 0 h 6858000"/>
              <a:gd name="connsiteX917" fmla="*/ 2867960 w 7467600"/>
              <a:gd name="connsiteY917" fmla="*/ 0 h 6858000"/>
              <a:gd name="connsiteX918" fmla="*/ 2926351 w 7467600"/>
              <a:gd name="connsiteY918" fmla="*/ 0 h 6858000"/>
              <a:gd name="connsiteX919" fmla="*/ 2902823 w 7467600"/>
              <a:gd name="connsiteY919" fmla="*/ 262929 h 6858000"/>
              <a:gd name="connsiteX920" fmla="*/ 2940663 w 7467600"/>
              <a:gd name="connsiteY920" fmla="*/ 140884 h 6858000"/>
              <a:gd name="connsiteX921" fmla="*/ 2947039 w 7467600"/>
              <a:gd name="connsiteY921" fmla="*/ 122524 h 6858000"/>
              <a:gd name="connsiteX922" fmla="*/ 2984316 w 7467600"/>
              <a:gd name="connsiteY922" fmla="*/ 0 h 6858000"/>
              <a:gd name="connsiteX923" fmla="*/ 3016114 w 7467600"/>
              <a:gd name="connsiteY923" fmla="*/ 0 h 6858000"/>
              <a:gd name="connsiteX924" fmla="*/ 2979949 w 7467600"/>
              <a:gd name="connsiteY924" fmla="*/ 119274 h 6858000"/>
              <a:gd name="connsiteX925" fmla="*/ 3023879 w 7467600"/>
              <a:gd name="connsiteY925" fmla="*/ 0 h 6858000"/>
              <a:gd name="connsiteX926" fmla="*/ 3105400 w 7467600"/>
              <a:gd name="connsiteY926" fmla="*/ 0 h 6858000"/>
              <a:gd name="connsiteX927" fmla="*/ 3094669 w 7467600"/>
              <a:gd name="connsiteY927" fmla="*/ 30308 h 6858000"/>
              <a:gd name="connsiteX928" fmla="*/ 2901945 w 7467600"/>
              <a:gd name="connsiteY928" fmla="*/ 466538 h 6858000"/>
              <a:gd name="connsiteX929" fmla="*/ 2815209 w 7467600"/>
              <a:gd name="connsiteY929" fmla="*/ 497361 h 6858000"/>
              <a:gd name="connsiteX930" fmla="*/ 2844845 w 7467600"/>
              <a:gd name="connsiteY930" fmla="*/ 127638 h 6858000"/>
              <a:gd name="connsiteX931" fmla="*/ 2867960 w 7467600"/>
              <a:gd name="connsiteY931" fmla="*/ 0 h 6858000"/>
              <a:gd name="connsiteX932" fmla="*/ 1057230 w 7467600"/>
              <a:gd name="connsiteY932" fmla="*/ 0 h 6858000"/>
              <a:gd name="connsiteX933" fmla="*/ 1111003 w 7467600"/>
              <a:gd name="connsiteY933" fmla="*/ 0 h 6858000"/>
              <a:gd name="connsiteX934" fmla="*/ 1125553 w 7467600"/>
              <a:gd name="connsiteY934" fmla="*/ 52588 h 6858000"/>
              <a:gd name="connsiteX935" fmla="*/ 1304276 w 7467600"/>
              <a:gd name="connsiteY935" fmla="*/ 476275 h 6858000"/>
              <a:gd name="connsiteX936" fmla="*/ 1492066 w 7467600"/>
              <a:gd name="connsiteY936" fmla="*/ 886333 h 6858000"/>
              <a:gd name="connsiteX937" fmla="*/ 1423698 w 7467600"/>
              <a:gd name="connsiteY937" fmla="*/ 710817 h 6858000"/>
              <a:gd name="connsiteX938" fmla="*/ 1357609 w 7467600"/>
              <a:gd name="connsiteY938" fmla="*/ 532892 h 6858000"/>
              <a:gd name="connsiteX939" fmla="*/ 1309550 w 7467600"/>
              <a:gd name="connsiteY939" fmla="*/ 374031 h 6858000"/>
              <a:gd name="connsiteX940" fmla="*/ 1193673 w 7467600"/>
              <a:gd name="connsiteY940" fmla="*/ 49533 h 6858000"/>
              <a:gd name="connsiteX941" fmla="*/ 1164391 w 7467600"/>
              <a:gd name="connsiteY941" fmla="*/ 0 h 6858000"/>
              <a:gd name="connsiteX942" fmla="*/ 1200666 w 7467600"/>
              <a:gd name="connsiteY942" fmla="*/ 0 h 6858000"/>
              <a:gd name="connsiteX943" fmla="*/ 1223408 w 7467600"/>
              <a:gd name="connsiteY943" fmla="*/ 38996 h 6858000"/>
              <a:gd name="connsiteX944" fmla="*/ 1339635 w 7467600"/>
              <a:gd name="connsiteY944" fmla="*/ 365517 h 6858000"/>
              <a:gd name="connsiteX945" fmla="*/ 1387469 w 7467600"/>
              <a:gd name="connsiteY945" fmla="*/ 523079 h 6858000"/>
              <a:gd name="connsiteX946" fmla="*/ 1452685 w 7467600"/>
              <a:gd name="connsiteY946" fmla="*/ 699806 h 6858000"/>
              <a:gd name="connsiteX947" fmla="*/ 1492092 w 7467600"/>
              <a:gd name="connsiteY947" fmla="*/ 800424 h 6858000"/>
              <a:gd name="connsiteX948" fmla="*/ 1455302 w 7467600"/>
              <a:gd name="connsiteY948" fmla="*/ 632913 h 6858000"/>
              <a:gd name="connsiteX949" fmla="*/ 1222336 w 7467600"/>
              <a:gd name="connsiteY949" fmla="*/ 9480 h 6858000"/>
              <a:gd name="connsiteX950" fmla="*/ 1214634 w 7467600"/>
              <a:gd name="connsiteY950" fmla="*/ 0 h 6858000"/>
              <a:gd name="connsiteX951" fmla="*/ 1289827 w 7467600"/>
              <a:gd name="connsiteY951" fmla="*/ 0 h 6858000"/>
              <a:gd name="connsiteX952" fmla="*/ 1321076 w 7467600"/>
              <a:gd name="connsiteY952" fmla="*/ 59722 h 6858000"/>
              <a:gd name="connsiteX953" fmla="*/ 1512579 w 7467600"/>
              <a:gd name="connsiteY953" fmla="*/ 626441 h 6858000"/>
              <a:gd name="connsiteX954" fmla="*/ 1506076 w 7467600"/>
              <a:gd name="connsiteY954" fmla="*/ 1089289 h 6858000"/>
              <a:gd name="connsiteX955" fmla="*/ 1486346 w 7467600"/>
              <a:gd name="connsiteY955" fmla="*/ 1079919 h 6858000"/>
              <a:gd name="connsiteX956" fmla="*/ 1070511 w 7467600"/>
              <a:gd name="connsiteY956" fmla="*/ 48609 h 6858000"/>
              <a:gd name="connsiteX957" fmla="*/ 1057230 w 7467600"/>
              <a:gd name="connsiteY957" fmla="*/ 0 h 6858000"/>
              <a:gd name="connsiteX958" fmla="*/ 43151 w 7467600"/>
              <a:gd name="connsiteY958" fmla="*/ 0 h 6858000"/>
              <a:gd name="connsiteX959" fmla="*/ 95283 w 7467600"/>
              <a:gd name="connsiteY959" fmla="*/ 0 h 6858000"/>
              <a:gd name="connsiteX960" fmla="*/ 300708 w 7467600"/>
              <a:gd name="connsiteY960" fmla="*/ 154571 h 6858000"/>
              <a:gd name="connsiteX961" fmla="*/ 530414 w 7467600"/>
              <a:gd name="connsiteY961" fmla="*/ 354673 h 6858000"/>
              <a:gd name="connsiteX962" fmla="*/ 333785 w 7467600"/>
              <a:gd name="connsiteY962" fmla="*/ 161564 h 6858000"/>
              <a:gd name="connsiteX963" fmla="*/ 147005 w 7467600"/>
              <a:gd name="connsiteY963" fmla="*/ 0 h 6858000"/>
              <a:gd name="connsiteX964" fmla="*/ 272509 w 7467600"/>
              <a:gd name="connsiteY964" fmla="*/ 0 h 6858000"/>
              <a:gd name="connsiteX965" fmla="*/ 326276 w 7467600"/>
              <a:gd name="connsiteY965" fmla="*/ 45847 h 6858000"/>
              <a:gd name="connsiteX966" fmla="*/ 823759 w 7467600"/>
              <a:gd name="connsiteY966" fmla="*/ 574145 h 6858000"/>
              <a:gd name="connsiteX967" fmla="*/ 811254 w 7467600"/>
              <a:gd name="connsiteY967" fmla="*/ 665546 h 6858000"/>
              <a:gd name="connsiteX968" fmla="*/ 154042 w 7467600"/>
              <a:gd name="connsiteY968" fmla="*/ 261522 h 6858000"/>
              <a:gd name="connsiteX969" fmla="*/ 13550 w 7467600"/>
              <a:gd name="connsiteY969" fmla="*/ 158423 h 6858000"/>
              <a:gd name="connsiteX970" fmla="*/ 0 w 7467600"/>
              <a:gd name="connsiteY970" fmla="*/ 146618 h 6858000"/>
              <a:gd name="connsiteX971" fmla="*/ 0 w 7467600"/>
              <a:gd name="connsiteY971" fmla="*/ 59161 h 6858000"/>
              <a:gd name="connsiteX972" fmla="*/ 45427 w 7467600"/>
              <a:gd name="connsiteY972" fmla="*/ 101078 h 6858000"/>
              <a:gd name="connsiteX973" fmla="*/ 630103 w 7467600"/>
              <a:gd name="connsiteY973" fmla="*/ 485885 h 6858000"/>
              <a:gd name="connsiteX974" fmla="*/ 532040 w 7467600"/>
              <a:gd name="connsiteY974" fmla="*/ 399359 h 6858000"/>
              <a:gd name="connsiteX975" fmla="*/ 517618 w 7467600"/>
              <a:gd name="connsiteY975" fmla="*/ 385726 h 6858000"/>
              <a:gd name="connsiteX976" fmla="*/ 285074 w 7467600"/>
              <a:gd name="connsiteY976" fmla="*/ 182755 h 6858000"/>
              <a:gd name="connsiteX977" fmla="*/ 43151 w 7467600"/>
              <a:gd name="connsiteY97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467600 w 7467600"/>
              <a:gd name="connsiteY78" fmla="*/ 5925131 h 6858000"/>
              <a:gd name="connsiteX79" fmla="*/ 7271900 w 7467600"/>
              <a:gd name="connsiteY79" fmla="*/ 5734551 h 6858000"/>
              <a:gd name="connsiteX80" fmla="*/ 7015907 w 7467600"/>
              <a:gd name="connsiteY80" fmla="*/ 5541548 h 6858000"/>
              <a:gd name="connsiteX81" fmla="*/ 7259646 w 7467600"/>
              <a:gd name="connsiteY81" fmla="*/ 5765985 h 6858000"/>
              <a:gd name="connsiteX82" fmla="*/ 7467600 w 7467600"/>
              <a:gd name="connsiteY82" fmla="*/ 6012219 h 6858000"/>
              <a:gd name="connsiteX83" fmla="*/ 6946849 w 7467600"/>
              <a:gd name="connsiteY83" fmla="*/ 5523271 h 6858000"/>
              <a:gd name="connsiteX84" fmla="*/ 6946972 w 7467600"/>
              <a:gd name="connsiteY84" fmla="*/ 5526491 h 6858000"/>
              <a:gd name="connsiteX85" fmla="*/ 7105827 w 7467600"/>
              <a:gd name="connsiteY85" fmla="*/ 5718700 h 6858000"/>
              <a:gd name="connsiteX86" fmla="*/ 7356878 w 7467600"/>
              <a:gd name="connsiteY86" fmla="*/ 5981332 h 6858000"/>
              <a:gd name="connsiteX87" fmla="*/ 7467600 w 7467600"/>
              <a:gd name="connsiteY87" fmla="*/ 6117703 h 6858000"/>
              <a:gd name="connsiteX88" fmla="*/ 7467600 w 7467600"/>
              <a:gd name="connsiteY88" fmla="*/ 6163634 h 6858000"/>
              <a:gd name="connsiteX89" fmla="*/ 7403637 w 7467600"/>
              <a:gd name="connsiteY89" fmla="*/ 6083957 h 6858000"/>
              <a:gd name="connsiteX90" fmla="*/ 7254615 w 7467600"/>
              <a:gd name="connsiteY90" fmla="*/ 5911918 h 6858000"/>
              <a:gd name="connsiteX91" fmla="*/ 7312589 w 7467600"/>
              <a:gd name="connsiteY91" fmla="*/ 5982309 h 6858000"/>
              <a:gd name="connsiteX92" fmla="*/ 7448321 w 7467600"/>
              <a:gd name="connsiteY92" fmla="*/ 6190991 h 6858000"/>
              <a:gd name="connsiteX93" fmla="*/ 7467600 w 7467600"/>
              <a:gd name="connsiteY93" fmla="*/ 6221686 h 6858000"/>
              <a:gd name="connsiteX94" fmla="*/ 7467600 w 7467600"/>
              <a:gd name="connsiteY94" fmla="*/ 6334256 h 6858000"/>
              <a:gd name="connsiteX95" fmla="*/ 7454976 w 7467600"/>
              <a:gd name="connsiteY95" fmla="*/ 6318297 h 6858000"/>
              <a:gd name="connsiteX96" fmla="*/ 7042773 w 7467600"/>
              <a:gd name="connsiteY96" fmla="*/ 5734011 h 6858000"/>
              <a:gd name="connsiteX97" fmla="*/ 6844835 w 7467600"/>
              <a:gd name="connsiteY97" fmla="*/ 5424988 h 6858000"/>
              <a:gd name="connsiteX98" fmla="*/ 1456157 w 7467600"/>
              <a:gd name="connsiteY98" fmla="*/ 5371404 h 6858000"/>
              <a:gd name="connsiteX99" fmla="*/ 1244432 w 7467600"/>
              <a:gd name="connsiteY99" fmla="*/ 5385601 h 6858000"/>
              <a:gd name="connsiteX100" fmla="*/ 973990 w 7467600"/>
              <a:gd name="connsiteY100" fmla="*/ 5424940 h 6858000"/>
              <a:gd name="connsiteX101" fmla="*/ 1103809 w 7467600"/>
              <a:gd name="connsiteY101" fmla="*/ 5433720 h 6858000"/>
              <a:gd name="connsiteX102" fmla="*/ 1123454 w 7467600"/>
              <a:gd name="connsiteY102" fmla="*/ 5435727 h 6858000"/>
              <a:gd name="connsiteX103" fmla="*/ 1737017 w 7467600"/>
              <a:gd name="connsiteY103" fmla="*/ 5452183 h 6858000"/>
              <a:gd name="connsiteX104" fmla="*/ 1824397 w 7467600"/>
              <a:gd name="connsiteY104" fmla="*/ 5447757 h 6858000"/>
              <a:gd name="connsiteX105" fmla="*/ 2070059 w 7467600"/>
              <a:gd name="connsiteY105" fmla="*/ 5441660 h 6858000"/>
              <a:gd name="connsiteX106" fmla="*/ 1456157 w 7467600"/>
              <a:gd name="connsiteY106" fmla="*/ 5371404 h 6858000"/>
              <a:gd name="connsiteX107" fmla="*/ 4988186 w 7467600"/>
              <a:gd name="connsiteY107" fmla="*/ 5216467 h 6858000"/>
              <a:gd name="connsiteX108" fmla="*/ 4777334 w 7467600"/>
              <a:gd name="connsiteY108" fmla="*/ 5406072 h 6858000"/>
              <a:gd name="connsiteX109" fmla="*/ 4718341 w 7467600"/>
              <a:gd name="connsiteY109" fmla="*/ 5468043 h 6858000"/>
              <a:gd name="connsiteX110" fmla="*/ 4604655 w 7467600"/>
              <a:gd name="connsiteY110" fmla="*/ 5583434 h 6858000"/>
              <a:gd name="connsiteX111" fmla="*/ 4565074 w 7467600"/>
              <a:gd name="connsiteY111" fmla="*/ 5618550 h 6858000"/>
              <a:gd name="connsiteX112" fmla="*/ 4988186 w 7467600"/>
              <a:gd name="connsiteY112" fmla="*/ 5216467 h 6858000"/>
              <a:gd name="connsiteX113" fmla="*/ 4978032 w 7467600"/>
              <a:gd name="connsiteY113" fmla="*/ 5183809 h 6858000"/>
              <a:gd name="connsiteX114" fmla="*/ 4463413 w 7467600"/>
              <a:gd name="connsiteY114" fmla="*/ 5615162 h 6858000"/>
              <a:gd name="connsiteX115" fmla="*/ 4358134 w 7467600"/>
              <a:gd name="connsiteY115" fmla="*/ 5742791 h 6858000"/>
              <a:gd name="connsiteX116" fmla="*/ 4376219 w 7467600"/>
              <a:gd name="connsiteY116" fmla="*/ 5729027 h 6858000"/>
              <a:gd name="connsiteX117" fmla="*/ 4582340 w 7467600"/>
              <a:gd name="connsiteY117" fmla="*/ 5561037 h 6858000"/>
              <a:gd name="connsiteX118" fmla="*/ 4694684 w 7467600"/>
              <a:gd name="connsiteY118" fmla="*/ 5447098 h 6858000"/>
              <a:gd name="connsiteX119" fmla="*/ 4754123 w 7467600"/>
              <a:gd name="connsiteY119" fmla="*/ 5384643 h 6858000"/>
              <a:gd name="connsiteX120" fmla="*/ 4978032 w 7467600"/>
              <a:gd name="connsiteY120" fmla="*/ 5183809 h 6858000"/>
              <a:gd name="connsiteX121" fmla="*/ 1903353 w 7467600"/>
              <a:gd name="connsiteY121" fmla="*/ 5044827 h 6858000"/>
              <a:gd name="connsiteX122" fmla="*/ 1936931 w 7467600"/>
              <a:gd name="connsiteY122" fmla="*/ 5093954 h 6858000"/>
              <a:gd name="connsiteX123" fmla="*/ 2195868 w 7467600"/>
              <a:gd name="connsiteY123" fmla="*/ 5396574 h 6858000"/>
              <a:gd name="connsiteX124" fmla="*/ 2088852 w 7467600"/>
              <a:gd name="connsiteY124" fmla="*/ 5166123 h 6858000"/>
              <a:gd name="connsiteX125" fmla="*/ 1958241 w 7467600"/>
              <a:gd name="connsiteY125" fmla="*/ 5067955 h 6858000"/>
              <a:gd name="connsiteX126" fmla="*/ 1903353 w 7467600"/>
              <a:gd name="connsiteY126" fmla="*/ 5044827 h 6858000"/>
              <a:gd name="connsiteX127" fmla="*/ 1979378 w 7467600"/>
              <a:gd name="connsiteY127" fmla="*/ 4769504 h 6858000"/>
              <a:gd name="connsiteX128" fmla="*/ 2882120 w 7467600"/>
              <a:gd name="connsiteY128" fmla="*/ 5064547 h 6858000"/>
              <a:gd name="connsiteX129" fmla="*/ 2793103 w 7467600"/>
              <a:gd name="connsiteY129" fmla="*/ 5039699 h 6858000"/>
              <a:gd name="connsiteX130" fmla="*/ 2770041 w 7467600"/>
              <a:gd name="connsiteY130" fmla="*/ 5033634 h 6858000"/>
              <a:gd name="connsiteX131" fmla="*/ 1979378 w 7467600"/>
              <a:gd name="connsiteY131" fmla="*/ 4769504 h 6858000"/>
              <a:gd name="connsiteX132" fmla="*/ 1927410 w 7467600"/>
              <a:gd name="connsiteY132" fmla="*/ 4716164 h 6858000"/>
              <a:gd name="connsiteX133" fmla="*/ 1959587 w 7467600"/>
              <a:gd name="connsiteY133" fmla="*/ 4728849 h 6858000"/>
              <a:gd name="connsiteX134" fmla="*/ 2777707 w 7467600"/>
              <a:gd name="connsiteY134" fmla="*/ 5003991 h 6858000"/>
              <a:gd name="connsiteX135" fmla="*/ 2800768 w 7467600"/>
              <a:gd name="connsiteY135" fmla="*/ 5010056 h 6858000"/>
              <a:gd name="connsiteX136" fmla="*/ 2879408 w 7467600"/>
              <a:gd name="connsiteY136" fmla="*/ 5031590 h 6858000"/>
              <a:gd name="connsiteX137" fmla="*/ 2862295 w 7467600"/>
              <a:gd name="connsiteY137" fmla="*/ 5022958 h 6858000"/>
              <a:gd name="connsiteX138" fmla="*/ 2813343 w 7467600"/>
              <a:gd name="connsiteY138" fmla="*/ 4998369 h 6858000"/>
              <a:gd name="connsiteX139" fmla="*/ 2646245 w 7467600"/>
              <a:gd name="connsiteY139" fmla="*/ 4930999 h 6858000"/>
              <a:gd name="connsiteX140" fmla="*/ 1999243 w 7467600"/>
              <a:gd name="connsiteY140" fmla="*/ 4730524 h 6858000"/>
              <a:gd name="connsiteX141" fmla="*/ 1979527 w 7467600"/>
              <a:gd name="connsiteY141" fmla="*/ 4726651 h 6858000"/>
              <a:gd name="connsiteX142" fmla="*/ 1927410 w 7467600"/>
              <a:gd name="connsiteY142" fmla="*/ 4716164 h 6858000"/>
              <a:gd name="connsiteX143" fmla="*/ 1997014 w 7467600"/>
              <a:gd name="connsiteY143" fmla="*/ 4698007 h 6858000"/>
              <a:gd name="connsiteX144" fmla="*/ 2005458 w 7467600"/>
              <a:gd name="connsiteY144" fmla="*/ 4699540 h 6858000"/>
              <a:gd name="connsiteX145" fmla="*/ 2657186 w 7467600"/>
              <a:gd name="connsiteY145" fmla="*/ 4901687 h 6858000"/>
              <a:gd name="connsiteX146" fmla="*/ 2826662 w 7467600"/>
              <a:gd name="connsiteY146" fmla="*/ 4970362 h 6858000"/>
              <a:gd name="connsiteX147" fmla="*/ 2876100 w 7467600"/>
              <a:gd name="connsiteY147" fmla="*/ 4995397 h 6858000"/>
              <a:gd name="connsiteX148" fmla="*/ 3042600 w 7467600"/>
              <a:gd name="connsiteY148" fmla="*/ 5059532 h 6858000"/>
              <a:gd name="connsiteX149" fmla="*/ 1997014 w 7467600"/>
              <a:gd name="connsiteY149" fmla="*/ 4698007 h 6858000"/>
              <a:gd name="connsiteX150" fmla="*/ 2305292 w 7467600"/>
              <a:gd name="connsiteY150" fmla="*/ 4219492 h 6858000"/>
              <a:gd name="connsiteX151" fmla="*/ 3360922 w 7467600"/>
              <a:gd name="connsiteY151" fmla="*/ 4529373 h 6858000"/>
              <a:gd name="connsiteX152" fmla="*/ 3492420 w 7467600"/>
              <a:gd name="connsiteY152" fmla="*/ 4510145 h 6858000"/>
              <a:gd name="connsiteX153" fmla="*/ 3364086 w 7467600"/>
              <a:gd name="connsiteY153" fmla="*/ 4480340 h 6858000"/>
              <a:gd name="connsiteX154" fmla="*/ 3225818 w 7467600"/>
              <a:gd name="connsiteY154" fmla="*/ 4411822 h 6858000"/>
              <a:gd name="connsiteX155" fmla="*/ 3129696 w 7467600"/>
              <a:gd name="connsiteY155" fmla="*/ 4360704 h 6858000"/>
              <a:gd name="connsiteX156" fmla="*/ 2814545 w 7467600"/>
              <a:gd name="connsiteY156" fmla="*/ 4282955 h 6858000"/>
              <a:gd name="connsiteX157" fmla="*/ 2305292 w 7467600"/>
              <a:gd name="connsiteY157" fmla="*/ 4219492 h 6858000"/>
              <a:gd name="connsiteX158" fmla="*/ 2626982 w 7467600"/>
              <a:gd name="connsiteY158" fmla="*/ 4206450 h 6858000"/>
              <a:gd name="connsiteX159" fmla="*/ 2490617 w 7467600"/>
              <a:gd name="connsiteY159" fmla="*/ 4206951 h 6858000"/>
              <a:gd name="connsiteX160" fmla="*/ 2819869 w 7467600"/>
              <a:gd name="connsiteY160" fmla="*/ 4252936 h 6858000"/>
              <a:gd name="connsiteX161" fmla="*/ 3143018 w 7467600"/>
              <a:gd name="connsiteY161" fmla="*/ 4332698 h 6858000"/>
              <a:gd name="connsiteX162" fmla="*/ 3241520 w 7467600"/>
              <a:gd name="connsiteY162" fmla="*/ 4385112 h 6858000"/>
              <a:gd name="connsiteX163" fmla="*/ 3374575 w 7467600"/>
              <a:gd name="connsiteY163" fmla="*/ 4451517 h 6858000"/>
              <a:gd name="connsiteX164" fmla="*/ 3505221 w 7467600"/>
              <a:gd name="connsiteY164" fmla="*/ 4480757 h 6858000"/>
              <a:gd name="connsiteX165" fmla="*/ 2626982 w 7467600"/>
              <a:gd name="connsiteY165" fmla="*/ 4206450 h 6858000"/>
              <a:gd name="connsiteX166" fmla="*/ 1310106 w 7467600"/>
              <a:gd name="connsiteY166" fmla="*/ 3943217 h 6858000"/>
              <a:gd name="connsiteX167" fmla="*/ 854994 w 7467600"/>
              <a:gd name="connsiteY167" fmla="*/ 4399136 h 6858000"/>
              <a:gd name="connsiteX168" fmla="*/ 742462 w 7467600"/>
              <a:gd name="connsiteY168" fmla="*/ 4594648 h 6858000"/>
              <a:gd name="connsiteX169" fmla="*/ 820602 w 7467600"/>
              <a:gd name="connsiteY169" fmla="*/ 4485915 h 6858000"/>
              <a:gd name="connsiteX170" fmla="*/ 878295 w 7467600"/>
              <a:gd name="connsiteY170" fmla="*/ 4403594 h 6858000"/>
              <a:gd name="connsiteX171" fmla="*/ 1240607 w 7467600"/>
              <a:gd name="connsiteY171" fmla="*/ 4010401 h 6858000"/>
              <a:gd name="connsiteX172" fmla="*/ 1310106 w 7467600"/>
              <a:gd name="connsiteY172" fmla="*/ 3943217 h 6858000"/>
              <a:gd name="connsiteX173" fmla="*/ 1423113 w 7467600"/>
              <a:gd name="connsiteY173" fmla="*/ 3874565 h 6858000"/>
              <a:gd name="connsiteX174" fmla="*/ 1260565 w 7467600"/>
              <a:gd name="connsiteY174" fmla="*/ 4031982 h 6858000"/>
              <a:gd name="connsiteX175" fmla="*/ 901900 w 7467600"/>
              <a:gd name="connsiteY175" fmla="*/ 4421236 h 6858000"/>
              <a:gd name="connsiteX176" fmla="*/ 845044 w 7467600"/>
              <a:gd name="connsiteY176" fmla="*/ 4502436 h 6858000"/>
              <a:gd name="connsiteX177" fmla="*/ 685926 w 7467600"/>
              <a:gd name="connsiteY177" fmla="*/ 4703069 h 6858000"/>
              <a:gd name="connsiteX178" fmla="*/ 684248 w 7467600"/>
              <a:gd name="connsiteY178" fmla="*/ 4706721 h 6858000"/>
              <a:gd name="connsiteX179" fmla="*/ 1423113 w 7467600"/>
              <a:gd name="connsiteY179" fmla="*/ 3874565 h 6858000"/>
              <a:gd name="connsiteX180" fmla="*/ 3316479 w 7467600"/>
              <a:gd name="connsiteY180" fmla="*/ 3872136 h 6858000"/>
              <a:gd name="connsiteX181" fmla="*/ 3546806 w 7467600"/>
              <a:gd name="connsiteY181" fmla="*/ 4356139 h 6858000"/>
              <a:gd name="connsiteX182" fmla="*/ 3364433 w 7467600"/>
              <a:gd name="connsiteY182" fmla="*/ 3953121 h 6858000"/>
              <a:gd name="connsiteX183" fmla="*/ 3316479 w 7467600"/>
              <a:gd name="connsiteY183" fmla="*/ 3872136 h 6858000"/>
              <a:gd name="connsiteX184" fmla="*/ 3291335 w 7467600"/>
              <a:gd name="connsiteY184" fmla="*/ 3767420 h 6858000"/>
              <a:gd name="connsiteX185" fmla="*/ 3390805 w 7467600"/>
              <a:gd name="connsiteY185" fmla="*/ 3937163 h 6858000"/>
              <a:gd name="connsiteX186" fmla="*/ 3579062 w 7467600"/>
              <a:gd name="connsiteY186" fmla="*/ 4359040 h 6858000"/>
              <a:gd name="connsiteX187" fmla="*/ 3467355 w 7467600"/>
              <a:gd name="connsiteY187" fmla="*/ 3988130 h 6858000"/>
              <a:gd name="connsiteX188" fmla="*/ 3310753 w 7467600"/>
              <a:gd name="connsiteY188" fmla="*/ 3787140 h 6858000"/>
              <a:gd name="connsiteX189" fmla="*/ 3291335 w 7467600"/>
              <a:gd name="connsiteY189" fmla="*/ 3767420 h 6858000"/>
              <a:gd name="connsiteX190" fmla="*/ 1635889 w 7467600"/>
              <a:gd name="connsiteY190" fmla="*/ 3709494 h 6858000"/>
              <a:gd name="connsiteX191" fmla="*/ 1634800 w 7467600"/>
              <a:gd name="connsiteY191" fmla="*/ 3731111 h 6858000"/>
              <a:gd name="connsiteX192" fmla="*/ 1635889 w 7467600"/>
              <a:gd name="connsiteY192" fmla="*/ 3709494 h 6858000"/>
              <a:gd name="connsiteX193" fmla="*/ 1510397 w 7467600"/>
              <a:gd name="connsiteY193" fmla="*/ 3684705 h 6858000"/>
              <a:gd name="connsiteX194" fmla="*/ 1146550 w 7467600"/>
              <a:gd name="connsiteY194" fmla="*/ 3802012 h 6858000"/>
              <a:gd name="connsiteX195" fmla="*/ 698834 w 7467600"/>
              <a:gd name="connsiteY195" fmla="*/ 3952272 h 6858000"/>
              <a:gd name="connsiteX196" fmla="*/ 34256 w 7467600"/>
              <a:gd name="connsiteY196" fmla="*/ 4347603 h 6858000"/>
              <a:gd name="connsiteX197" fmla="*/ 527241 w 7467600"/>
              <a:gd name="connsiteY197" fmla="*/ 4065078 h 6858000"/>
              <a:gd name="connsiteX198" fmla="*/ 1510397 w 7467600"/>
              <a:gd name="connsiteY198" fmla="*/ 3684705 h 6858000"/>
              <a:gd name="connsiteX199" fmla="*/ 1313114 w 7467600"/>
              <a:gd name="connsiteY199" fmla="*/ 3655216 h 6858000"/>
              <a:gd name="connsiteX200" fmla="*/ 1109304 w 7467600"/>
              <a:gd name="connsiteY200" fmla="*/ 3669030 h 6858000"/>
              <a:gd name="connsiteX201" fmla="*/ 8129 w 7467600"/>
              <a:gd name="connsiteY201" fmla="*/ 4330519 h 6858000"/>
              <a:gd name="connsiteX202" fmla="*/ 687572 w 7467600"/>
              <a:gd name="connsiteY202" fmla="*/ 3925629 h 6858000"/>
              <a:gd name="connsiteX203" fmla="*/ 1138365 w 7467600"/>
              <a:gd name="connsiteY203" fmla="*/ 3774515 h 6858000"/>
              <a:gd name="connsiteX204" fmla="*/ 1505579 w 7467600"/>
              <a:gd name="connsiteY204" fmla="*/ 3655526 h 6858000"/>
              <a:gd name="connsiteX205" fmla="*/ 1313114 w 7467600"/>
              <a:gd name="connsiteY205" fmla="*/ 3655216 h 6858000"/>
              <a:gd name="connsiteX206" fmla="*/ 3655073 w 7467600"/>
              <a:gd name="connsiteY206" fmla="*/ 3650884 h 6858000"/>
              <a:gd name="connsiteX207" fmla="*/ 3989938 w 7467600"/>
              <a:gd name="connsiteY207" fmla="*/ 3991685 h 6858000"/>
              <a:gd name="connsiteX208" fmla="*/ 4393907 w 7467600"/>
              <a:gd name="connsiteY208" fmla="*/ 4261258 h 6858000"/>
              <a:gd name="connsiteX209" fmla="*/ 4648051 w 7467600"/>
              <a:gd name="connsiteY209" fmla="*/ 4374051 h 6858000"/>
              <a:gd name="connsiteX210" fmla="*/ 4383389 w 7467600"/>
              <a:gd name="connsiteY210" fmla="*/ 4184369 h 6858000"/>
              <a:gd name="connsiteX211" fmla="*/ 4165508 w 7467600"/>
              <a:gd name="connsiteY211" fmla="*/ 4035196 h 6858000"/>
              <a:gd name="connsiteX212" fmla="*/ 4068162 w 7467600"/>
              <a:gd name="connsiteY212" fmla="*/ 3953394 h 6858000"/>
              <a:gd name="connsiteX213" fmla="*/ 3981416 w 7467600"/>
              <a:gd name="connsiteY213" fmla="*/ 3880482 h 6858000"/>
              <a:gd name="connsiteX214" fmla="*/ 3800147 w 7467600"/>
              <a:gd name="connsiteY214" fmla="*/ 3749872 h 6858000"/>
              <a:gd name="connsiteX215" fmla="*/ 3655073 w 7467600"/>
              <a:gd name="connsiteY215" fmla="*/ 3650884 h 6858000"/>
              <a:gd name="connsiteX216" fmla="*/ 3670252 w 7467600"/>
              <a:gd name="connsiteY216" fmla="*/ 3622798 h 6858000"/>
              <a:gd name="connsiteX217" fmla="*/ 3817258 w 7467600"/>
              <a:gd name="connsiteY217" fmla="*/ 3723577 h 6858000"/>
              <a:gd name="connsiteX218" fmla="*/ 4000461 w 7467600"/>
              <a:gd name="connsiteY218" fmla="*/ 3855966 h 6858000"/>
              <a:gd name="connsiteX219" fmla="*/ 4088180 w 7467600"/>
              <a:gd name="connsiteY219" fmla="*/ 3929774 h 6858000"/>
              <a:gd name="connsiteX220" fmla="*/ 4184555 w 7467600"/>
              <a:gd name="connsiteY220" fmla="*/ 4010683 h 6858000"/>
              <a:gd name="connsiteX221" fmla="*/ 4399563 w 7467600"/>
              <a:gd name="connsiteY221" fmla="*/ 4158106 h 6858000"/>
              <a:gd name="connsiteX222" fmla="*/ 4684469 w 7467600"/>
              <a:gd name="connsiteY222" fmla="*/ 4364680 h 6858000"/>
              <a:gd name="connsiteX223" fmla="*/ 4690271 w 7467600"/>
              <a:gd name="connsiteY223" fmla="*/ 4370034 h 6858000"/>
              <a:gd name="connsiteX224" fmla="*/ 4136093 w 7467600"/>
              <a:gd name="connsiteY224" fmla="*/ 3858466 h 6858000"/>
              <a:gd name="connsiteX225" fmla="*/ 3670252 w 7467600"/>
              <a:gd name="connsiteY225" fmla="*/ 3622798 h 6858000"/>
              <a:gd name="connsiteX226" fmla="*/ 4440129 w 7467600"/>
              <a:gd name="connsiteY226" fmla="*/ 3448571 h 6858000"/>
              <a:gd name="connsiteX227" fmla="*/ 4856525 w 7467600"/>
              <a:gd name="connsiteY227" fmla="*/ 3915351 h 6858000"/>
              <a:gd name="connsiteX228" fmla="*/ 5059055 w 7467600"/>
              <a:gd name="connsiteY228" fmla="*/ 4108918 h 6858000"/>
              <a:gd name="connsiteX229" fmla="*/ 5290070 w 7467600"/>
              <a:gd name="connsiteY229" fmla="*/ 4263619 h 6858000"/>
              <a:gd name="connsiteX230" fmla="*/ 4834991 w 7467600"/>
              <a:gd name="connsiteY230" fmla="*/ 3830985 h 6858000"/>
              <a:gd name="connsiteX231" fmla="*/ 4440129 w 7467600"/>
              <a:gd name="connsiteY231" fmla="*/ 3448571 h 6858000"/>
              <a:gd name="connsiteX232" fmla="*/ 4441737 w 7467600"/>
              <a:gd name="connsiteY232" fmla="*/ 3399734 h 6858000"/>
              <a:gd name="connsiteX233" fmla="*/ 4431236 w 7467600"/>
              <a:gd name="connsiteY233" fmla="*/ 3400954 h 6858000"/>
              <a:gd name="connsiteX234" fmla="*/ 4557150 w 7467600"/>
              <a:gd name="connsiteY234" fmla="*/ 3510023 h 6858000"/>
              <a:gd name="connsiteX235" fmla="*/ 4856936 w 7467600"/>
              <a:gd name="connsiteY235" fmla="*/ 3809146 h 6858000"/>
              <a:gd name="connsiteX236" fmla="*/ 5111996 w 7467600"/>
              <a:gd name="connsiteY236" fmla="*/ 4065759 h 6858000"/>
              <a:gd name="connsiteX237" fmla="*/ 5388878 w 7467600"/>
              <a:gd name="connsiteY237" fmla="*/ 4300185 h 6858000"/>
              <a:gd name="connsiteX238" fmla="*/ 5425556 w 7467600"/>
              <a:gd name="connsiteY238" fmla="*/ 4308967 h 6858000"/>
              <a:gd name="connsiteX239" fmla="*/ 4943646 w 7467600"/>
              <a:gd name="connsiteY239" fmla="*/ 3822916 h 6858000"/>
              <a:gd name="connsiteX240" fmla="*/ 4594837 w 7467600"/>
              <a:gd name="connsiteY240" fmla="*/ 3532274 h 6858000"/>
              <a:gd name="connsiteX241" fmla="*/ 4441737 w 7467600"/>
              <a:gd name="connsiteY241" fmla="*/ 3399734 h 6858000"/>
              <a:gd name="connsiteX242" fmla="*/ 5425834 w 7467600"/>
              <a:gd name="connsiteY242" fmla="*/ 3162785 h 6858000"/>
              <a:gd name="connsiteX243" fmla="*/ 5401644 w 7467600"/>
              <a:gd name="connsiteY243" fmla="*/ 3617847 h 6858000"/>
              <a:gd name="connsiteX244" fmla="*/ 5467256 w 7467600"/>
              <a:gd name="connsiteY244" fmla="*/ 4175494 h 6858000"/>
              <a:gd name="connsiteX245" fmla="*/ 5448069 w 7467600"/>
              <a:gd name="connsiteY245" fmla="*/ 3567554 h 6858000"/>
              <a:gd name="connsiteX246" fmla="*/ 5425834 w 7467600"/>
              <a:gd name="connsiteY246" fmla="*/ 3162785 h 6858000"/>
              <a:gd name="connsiteX247" fmla="*/ 1318687 w 7467600"/>
              <a:gd name="connsiteY247" fmla="*/ 3113840 h 6858000"/>
              <a:gd name="connsiteX248" fmla="*/ 1066793 w 7467600"/>
              <a:gd name="connsiteY248" fmla="*/ 3212171 h 6858000"/>
              <a:gd name="connsiteX249" fmla="*/ 993319 w 7467600"/>
              <a:gd name="connsiteY249" fmla="*/ 3247648 h 6858000"/>
              <a:gd name="connsiteX250" fmla="*/ 853081 w 7467600"/>
              <a:gd name="connsiteY250" fmla="*/ 3312410 h 6858000"/>
              <a:gd name="connsiteX251" fmla="*/ 805957 w 7467600"/>
              <a:gd name="connsiteY251" fmla="*/ 3330443 h 6858000"/>
              <a:gd name="connsiteX252" fmla="*/ 1318687 w 7467600"/>
              <a:gd name="connsiteY252" fmla="*/ 3113840 h 6858000"/>
              <a:gd name="connsiteX253" fmla="*/ 5453702 w 7467600"/>
              <a:gd name="connsiteY253" fmla="*/ 3090882 h 6858000"/>
              <a:gd name="connsiteX254" fmla="*/ 5480135 w 7467600"/>
              <a:gd name="connsiteY254" fmla="*/ 3565802 h 6858000"/>
              <a:gd name="connsiteX255" fmla="*/ 5499023 w 7467600"/>
              <a:gd name="connsiteY255" fmla="*/ 4166310 h 6858000"/>
              <a:gd name="connsiteX256" fmla="*/ 5547022 w 7467600"/>
              <a:gd name="connsiteY256" fmla="*/ 3607838 h 6858000"/>
              <a:gd name="connsiteX257" fmla="*/ 5515964 w 7467600"/>
              <a:gd name="connsiteY257" fmla="*/ 3378541 h 6858000"/>
              <a:gd name="connsiteX258" fmla="*/ 5453702 w 7467600"/>
              <a:gd name="connsiteY258" fmla="*/ 3090882 h 6858000"/>
              <a:gd name="connsiteX259" fmla="*/ 1238695 w 7467600"/>
              <a:gd name="connsiteY259" fmla="*/ 3076820 h 6858000"/>
              <a:gd name="connsiteX260" fmla="*/ 716371 w 7467600"/>
              <a:gd name="connsiteY260" fmla="*/ 3293249 h 6858000"/>
              <a:gd name="connsiteX261" fmla="*/ 579522 w 7467600"/>
              <a:gd name="connsiteY261" fmla="*/ 3371759 h 6858000"/>
              <a:gd name="connsiteX262" fmla="*/ 600288 w 7467600"/>
              <a:gd name="connsiteY262" fmla="*/ 3365555 h 6858000"/>
              <a:gd name="connsiteX263" fmla="*/ 840692 w 7467600"/>
              <a:gd name="connsiteY263" fmla="*/ 3284921 h 6858000"/>
              <a:gd name="connsiteX264" fmla="*/ 979248 w 7467600"/>
              <a:gd name="connsiteY264" fmla="*/ 3221003 h 6858000"/>
              <a:gd name="connsiteX265" fmla="*/ 1053282 w 7467600"/>
              <a:gd name="connsiteY265" fmla="*/ 3185247 h 6858000"/>
              <a:gd name="connsiteX266" fmla="*/ 1320603 w 7467600"/>
              <a:gd name="connsiteY266" fmla="*/ 3081281 h 6858000"/>
              <a:gd name="connsiteX267" fmla="*/ 1238695 w 7467600"/>
              <a:gd name="connsiteY267" fmla="*/ 3076820 h 6858000"/>
              <a:gd name="connsiteX268" fmla="*/ 5425627 w 7467600"/>
              <a:gd name="connsiteY268" fmla="*/ 2954192 h 6858000"/>
              <a:gd name="connsiteX269" fmla="*/ 5470770 w 7467600"/>
              <a:gd name="connsiteY269" fmla="*/ 3005435 h 6858000"/>
              <a:gd name="connsiteX270" fmla="*/ 5519779 w 7467600"/>
              <a:gd name="connsiteY270" fmla="*/ 4359223 h 6858000"/>
              <a:gd name="connsiteX271" fmla="*/ 5520293 w 7467600"/>
              <a:gd name="connsiteY271" fmla="*/ 4360602 h 6858000"/>
              <a:gd name="connsiteX272" fmla="*/ 5767221 w 7467600"/>
              <a:gd name="connsiteY272" fmla="*/ 4665564 h 6858000"/>
              <a:gd name="connsiteX273" fmla="*/ 6937169 w 7467600"/>
              <a:gd name="connsiteY273" fmla="*/ 4815941 h 6858000"/>
              <a:gd name="connsiteX274" fmla="*/ 6953922 w 7467600"/>
              <a:gd name="connsiteY274" fmla="*/ 4890068 h 6858000"/>
              <a:gd name="connsiteX275" fmla="*/ 6071359 w 7467600"/>
              <a:gd name="connsiteY275" fmla="*/ 4770770 h 6858000"/>
              <a:gd name="connsiteX276" fmla="*/ 6038839 w 7467600"/>
              <a:gd name="connsiteY276" fmla="*/ 4764474 h 6858000"/>
              <a:gd name="connsiteX277" fmla="*/ 6038706 w 7467600"/>
              <a:gd name="connsiteY277" fmla="*/ 4763847 h 6858000"/>
              <a:gd name="connsiteX278" fmla="*/ 6037784 w 7467600"/>
              <a:gd name="connsiteY278" fmla="*/ 4764270 h 6858000"/>
              <a:gd name="connsiteX279" fmla="*/ 6038839 w 7467600"/>
              <a:gd name="connsiteY279" fmla="*/ 4764474 h 6858000"/>
              <a:gd name="connsiteX280" fmla="*/ 6040338 w 7467600"/>
              <a:gd name="connsiteY280" fmla="*/ 4771418 h 6858000"/>
              <a:gd name="connsiteX281" fmla="*/ 6024488 w 7467600"/>
              <a:gd name="connsiteY281" fmla="*/ 4809903 h 6858000"/>
              <a:gd name="connsiteX282" fmla="*/ 5599771 w 7467600"/>
              <a:gd name="connsiteY282" fmla="*/ 5509652 h 6858000"/>
              <a:gd name="connsiteX283" fmla="*/ 5548843 w 7467600"/>
              <a:gd name="connsiteY283" fmla="*/ 5563845 h 6858000"/>
              <a:gd name="connsiteX284" fmla="*/ 5940952 w 7467600"/>
              <a:gd name="connsiteY284" fmla="*/ 6250028 h 6858000"/>
              <a:gd name="connsiteX285" fmla="*/ 6043441 w 7467600"/>
              <a:gd name="connsiteY285" fmla="*/ 6665847 h 6858000"/>
              <a:gd name="connsiteX286" fmla="*/ 6093432 w 7467600"/>
              <a:gd name="connsiteY286" fmla="*/ 6858000 h 6858000"/>
              <a:gd name="connsiteX287" fmla="*/ 6034344 w 7467600"/>
              <a:gd name="connsiteY287" fmla="*/ 6858000 h 6858000"/>
              <a:gd name="connsiteX288" fmla="*/ 6026679 w 7467600"/>
              <a:gd name="connsiteY288" fmla="*/ 6836959 h 6858000"/>
              <a:gd name="connsiteX289" fmla="*/ 5800441 w 7467600"/>
              <a:gd name="connsiteY289" fmla="*/ 6335286 h 6858000"/>
              <a:gd name="connsiteX290" fmla="*/ 5526562 w 7467600"/>
              <a:gd name="connsiteY290" fmla="*/ 5705388 h 6858000"/>
              <a:gd name="connsiteX291" fmla="*/ 5519640 w 7467600"/>
              <a:gd name="connsiteY291" fmla="*/ 5683774 h 6858000"/>
              <a:gd name="connsiteX292" fmla="*/ 5844559 w 7467600"/>
              <a:gd name="connsiteY292" fmla="*/ 6553349 h 6858000"/>
              <a:gd name="connsiteX293" fmla="*/ 5975994 w 7467600"/>
              <a:gd name="connsiteY293" fmla="*/ 6858000 h 6858000"/>
              <a:gd name="connsiteX294" fmla="*/ 5898547 w 7467600"/>
              <a:gd name="connsiteY294" fmla="*/ 6858000 h 6858000"/>
              <a:gd name="connsiteX295" fmla="*/ 5682041 w 7467600"/>
              <a:gd name="connsiteY295" fmla="*/ 6355860 h 6858000"/>
              <a:gd name="connsiteX296" fmla="*/ 5461758 w 7467600"/>
              <a:gd name="connsiteY296" fmla="*/ 5820220 h 6858000"/>
              <a:gd name="connsiteX297" fmla="*/ 5237282 w 7467600"/>
              <a:gd name="connsiteY297" fmla="*/ 6579086 h 6858000"/>
              <a:gd name="connsiteX298" fmla="*/ 5115009 w 7467600"/>
              <a:gd name="connsiteY298" fmla="*/ 6858000 h 6858000"/>
              <a:gd name="connsiteX299" fmla="*/ 5028074 w 7467600"/>
              <a:gd name="connsiteY299" fmla="*/ 6858000 h 6858000"/>
              <a:gd name="connsiteX300" fmla="*/ 5079508 w 7467600"/>
              <a:gd name="connsiteY300" fmla="*/ 6749074 h 6858000"/>
              <a:gd name="connsiteX301" fmla="*/ 5371846 w 7467600"/>
              <a:gd name="connsiteY301" fmla="*/ 5924413 h 6858000"/>
              <a:gd name="connsiteX302" fmla="*/ 5270512 w 7467600"/>
              <a:gd name="connsiteY302" fmla="*/ 6138975 h 6858000"/>
              <a:gd name="connsiteX303" fmla="*/ 5062409 w 7467600"/>
              <a:gd name="connsiteY303" fmla="*/ 6653544 h 6858000"/>
              <a:gd name="connsiteX304" fmla="*/ 5036628 w 7467600"/>
              <a:gd name="connsiteY304" fmla="*/ 6754247 h 6858000"/>
              <a:gd name="connsiteX305" fmla="*/ 5009112 w 7467600"/>
              <a:gd name="connsiteY305" fmla="*/ 6858000 h 6858000"/>
              <a:gd name="connsiteX306" fmla="*/ 4976679 w 7467600"/>
              <a:gd name="connsiteY306" fmla="*/ 6858000 h 6858000"/>
              <a:gd name="connsiteX307" fmla="*/ 5006537 w 7467600"/>
              <a:gd name="connsiteY307" fmla="*/ 6747068 h 6858000"/>
              <a:gd name="connsiteX308" fmla="*/ 5032723 w 7467600"/>
              <a:gd name="connsiteY308" fmla="*/ 6644957 h 6858000"/>
              <a:gd name="connsiteX309" fmla="*/ 5242949 w 7467600"/>
              <a:gd name="connsiteY309" fmla="*/ 6125175 h 6858000"/>
              <a:gd name="connsiteX310" fmla="*/ 5286321 w 7467600"/>
              <a:gd name="connsiteY310" fmla="*/ 6033555 h 6858000"/>
              <a:gd name="connsiteX311" fmla="*/ 5008210 w 7467600"/>
              <a:gd name="connsiteY311" fmla="*/ 6649194 h 6858000"/>
              <a:gd name="connsiteX312" fmla="*/ 4986321 w 7467600"/>
              <a:gd name="connsiteY312" fmla="*/ 6765687 h 6858000"/>
              <a:gd name="connsiteX313" fmla="*/ 4973474 w 7467600"/>
              <a:gd name="connsiteY313" fmla="*/ 6858000 h 6858000"/>
              <a:gd name="connsiteX314" fmla="*/ 4907178 w 7467600"/>
              <a:gd name="connsiteY314" fmla="*/ 6858000 h 6858000"/>
              <a:gd name="connsiteX315" fmla="*/ 4910810 w 7467600"/>
              <a:gd name="connsiteY315" fmla="*/ 6829660 h 6858000"/>
              <a:gd name="connsiteX316" fmla="*/ 4987461 w 7467600"/>
              <a:gd name="connsiteY316" fmla="*/ 6432994 h 6858000"/>
              <a:gd name="connsiteX317" fmla="*/ 5179262 w 7467600"/>
              <a:gd name="connsiteY317" fmla="*/ 6035044 h 6858000"/>
              <a:gd name="connsiteX318" fmla="*/ 4689678 w 7467600"/>
              <a:gd name="connsiteY318" fmla="*/ 6440241 h 6858000"/>
              <a:gd name="connsiteX319" fmla="*/ 4477543 w 7467600"/>
              <a:gd name="connsiteY319" fmla="*/ 6674836 h 6858000"/>
              <a:gd name="connsiteX320" fmla="*/ 4329957 w 7467600"/>
              <a:gd name="connsiteY320" fmla="*/ 6858000 h 6858000"/>
              <a:gd name="connsiteX321" fmla="*/ 4218595 w 7467600"/>
              <a:gd name="connsiteY321" fmla="*/ 6858000 h 6858000"/>
              <a:gd name="connsiteX322" fmla="*/ 4368888 w 7467600"/>
              <a:gd name="connsiteY322" fmla="*/ 6668412 h 6858000"/>
              <a:gd name="connsiteX323" fmla="*/ 4563091 w 7467600"/>
              <a:gd name="connsiteY323" fmla="*/ 6442508 h 6858000"/>
              <a:gd name="connsiteX324" fmla="*/ 5387324 w 7467600"/>
              <a:gd name="connsiteY324" fmla="*/ 5705830 h 6858000"/>
              <a:gd name="connsiteX325" fmla="*/ 5073620 w 7467600"/>
              <a:gd name="connsiteY325" fmla="*/ 5955437 h 6858000"/>
              <a:gd name="connsiteX326" fmla="*/ 4689789 w 7467600"/>
              <a:gd name="connsiteY326" fmla="*/ 6268382 h 6858000"/>
              <a:gd name="connsiteX327" fmla="*/ 4418722 w 7467600"/>
              <a:gd name="connsiteY327" fmla="*/ 6570886 h 6858000"/>
              <a:gd name="connsiteX328" fmla="*/ 4214944 w 7467600"/>
              <a:gd name="connsiteY328" fmla="*/ 6858000 h 6858000"/>
              <a:gd name="connsiteX329" fmla="*/ 4177898 w 7467600"/>
              <a:gd name="connsiteY329" fmla="*/ 6858000 h 6858000"/>
              <a:gd name="connsiteX330" fmla="*/ 4391597 w 7467600"/>
              <a:gd name="connsiteY330" fmla="*/ 6556370 h 6858000"/>
              <a:gd name="connsiteX331" fmla="*/ 4668889 w 7467600"/>
              <a:gd name="connsiteY331" fmla="*/ 6246399 h 6858000"/>
              <a:gd name="connsiteX332" fmla="*/ 5055427 w 7467600"/>
              <a:gd name="connsiteY332" fmla="*/ 5931476 h 6858000"/>
              <a:gd name="connsiteX333" fmla="*/ 5371814 w 7467600"/>
              <a:gd name="connsiteY333" fmla="*/ 5678975 h 6858000"/>
              <a:gd name="connsiteX334" fmla="*/ 4987918 w 7467600"/>
              <a:gd name="connsiteY334" fmla="*/ 5838701 h 6858000"/>
              <a:gd name="connsiteX335" fmla="*/ 4317146 w 7467600"/>
              <a:gd name="connsiteY335" fmla="*/ 6587716 h 6858000"/>
              <a:gd name="connsiteX336" fmla="*/ 4171627 w 7467600"/>
              <a:gd name="connsiteY336" fmla="*/ 6858000 h 6858000"/>
              <a:gd name="connsiteX337" fmla="*/ 4081585 w 7467600"/>
              <a:gd name="connsiteY337" fmla="*/ 6858000 h 6858000"/>
              <a:gd name="connsiteX338" fmla="*/ 4238603 w 7467600"/>
              <a:gd name="connsiteY338" fmla="*/ 6559341 h 6858000"/>
              <a:gd name="connsiteX339" fmla="*/ 4778333 w 7467600"/>
              <a:gd name="connsiteY339" fmla="*/ 5873626 h 6858000"/>
              <a:gd name="connsiteX340" fmla="*/ 5414185 w 7467600"/>
              <a:gd name="connsiteY340" fmla="*/ 5573882 h 6858000"/>
              <a:gd name="connsiteX341" fmla="*/ 5959648 w 7467600"/>
              <a:gd name="connsiteY341" fmla="*/ 4760797 h 6858000"/>
              <a:gd name="connsiteX342" fmla="*/ 5355019 w 7467600"/>
              <a:gd name="connsiteY342" fmla="*/ 4734672 h 6858000"/>
              <a:gd name="connsiteX343" fmla="*/ 5083565 w 7467600"/>
              <a:gd name="connsiteY343" fmla="*/ 5179121 h 6858000"/>
              <a:gd name="connsiteX344" fmla="*/ 4713577 w 7467600"/>
              <a:gd name="connsiteY344" fmla="*/ 5616803 h 6858000"/>
              <a:gd name="connsiteX345" fmla="*/ 3989559 w 7467600"/>
              <a:gd name="connsiteY345" fmla="*/ 6145945 h 6858000"/>
              <a:gd name="connsiteX346" fmla="*/ 3939824 w 7467600"/>
              <a:gd name="connsiteY346" fmla="*/ 6066900 h 6858000"/>
              <a:gd name="connsiteX347" fmla="*/ 4584537 w 7467600"/>
              <a:gd name="connsiteY347" fmla="*/ 5324826 h 6858000"/>
              <a:gd name="connsiteX348" fmla="*/ 5037105 w 7467600"/>
              <a:gd name="connsiteY348" fmla="*/ 5088765 h 6858000"/>
              <a:gd name="connsiteX349" fmla="*/ 5039930 w 7467600"/>
              <a:gd name="connsiteY349" fmla="*/ 5089585 h 6858000"/>
              <a:gd name="connsiteX350" fmla="*/ 5263764 w 7467600"/>
              <a:gd name="connsiteY350" fmla="*/ 4735525 h 6858000"/>
              <a:gd name="connsiteX351" fmla="*/ 4086300 w 7467600"/>
              <a:gd name="connsiteY351" fmla="*/ 4884599 h 6858000"/>
              <a:gd name="connsiteX352" fmla="*/ 4085485 w 7467600"/>
              <a:gd name="connsiteY352" fmla="*/ 4899070 h 6858000"/>
              <a:gd name="connsiteX353" fmla="*/ 3871915 w 7467600"/>
              <a:gd name="connsiteY353" fmla="*/ 5253645 h 6858000"/>
              <a:gd name="connsiteX354" fmla="*/ 3799374 w 7467600"/>
              <a:gd name="connsiteY354" fmla="*/ 5466127 h 6858000"/>
              <a:gd name="connsiteX355" fmla="*/ 3498850 w 7467600"/>
              <a:gd name="connsiteY355" fmla="*/ 6661888 h 6858000"/>
              <a:gd name="connsiteX356" fmla="*/ 3399216 w 7467600"/>
              <a:gd name="connsiteY356" fmla="*/ 6858000 h 6858000"/>
              <a:gd name="connsiteX357" fmla="*/ 3303688 w 7467600"/>
              <a:gd name="connsiteY357" fmla="*/ 6858000 h 6858000"/>
              <a:gd name="connsiteX358" fmla="*/ 3391774 w 7467600"/>
              <a:gd name="connsiteY358" fmla="*/ 6697181 h 6858000"/>
              <a:gd name="connsiteX359" fmla="*/ 3735540 w 7467600"/>
              <a:gd name="connsiteY359" fmla="*/ 5546923 h 6858000"/>
              <a:gd name="connsiteX360" fmla="*/ 3729438 w 7467600"/>
              <a:gd name="connsiteY360" fmla="*/ 5569058 h 6858000"/>
              <a:gd name="connsiteX361" fmla="*/ 3707782 w 7467600"/>
              <a:gd name="connsiteY361" fmla="*/ 5644908 h 6858000"/>
              <a:gd name="connsiteX362" fmla="*/ 3583827 w 7467600"/>
              <a:gd name="connsiteY362" fmla="*/ 6039215 h 6858000"/>
              <a:gd name="connsiteX363" fmla="*/ 3547861 w 7467600"/>
              <a:gd name="connsiteY363" fmla="*/ 6129609 h 6858000"/>
              <a:gd name="connsiteX364" fmla="*/ 3490905 w 7467600"/>
              <a:gd name="connsiteY364" fmla="*/ 6277660 h 6858000"/>
              <a:gd name="connsiteX365" fmla="*/ 3455859 w 7467600"/>
              <a:gd name="connsiteY365" fmla="*/ 6391301 h 6858000"/>
              <a:gd name="connsiteX366" fmla="*/ 3429112 w 7467600"/>
              <a:gd name="connsiteY366" fmla="*/ 6479469 h 6858000"/>
              <a:gd name="connsiteX367" fmla="*/ 3304862 w 7467600"/>
              <a:gd name="connsiteY367" fmla="*/ 6796476 h 6858000"/>
              <a:gd name="connsiteX368" fmla="*/ 3276071 w 7467600"/>
              <a:gd name="connsiteY368" fmla="*/ 6858000 h 6858000"/>
              <a:gd name="connsiteX369" fmla="*/ 3240805 w 7467600"/>
              <a:gd name="connsiteY369" fmla="*/ 6858000 h 6858000"/>
              <a:gd name="connsiteX370" fmla="*/ 3275917 w 7467600"/>
              <a:gd name="connsiteY370" fmla="*/ 6783192 h 6858000"/>
              <a:gd name="connsiteX371" fmla="*/ 3399358 w 7467600"/>
              <a:gd name="connsiteY371" fmla="*/ 6469011 h 6858000"/>
              <a:gd name="connsiteX372" fmla="*/ 3425650 w 7467600"/>
              <a:gd name="connsiteY372" fmla="*/ 6381333 h 6858000"/>
              <a:gd name="connsiteX373" fmla="*/ 3460661 w 7467600"/>
              <a:gd name="connsiteY373" fmla="*/ 6266763 h 6858000"/>
              <a:gd name="connsiteX374" fmla="*/ 3518021 w 7467600"/>
              <a:gd name="connsiteY374" fmla="*/ 6117298 h 6858000"/>
              <a:gd name="connsiteX375" fmla="*/ 3554035 w 7467600"/>
              <a:gd name="connsiteY375" fmla="*/ 6027832 h 6858000"/>
              <a:gd name="connsiteX376" fmla="*/ 3677174 w 7467600"/>
              <a:gd name="connsiteY376" fmla="*/ 5636351 h 6858000"/>
              <a:gd name="connsiteX377" fmla="*/ 3698819 w 7467600"/>
              <a:gd name="connsiteY377" fmla="*/ 5560503 h 6858000"/>
              <a:gd name="connsiteX378" fmla="*/ 3702094 w 7467600"/>
              <a:gd name="connsiteY378" fmla="*/ 5549194 h 6858000"/>
              <a:gd name="connsiteX379" fmla="*/ 3398355 w 7467600"/>
              <a:gd name="connsiteY379" fmla="*/ 6094603 h 6858000"/>
              <a:gd name="connsiteX380" fmla="*/ 3193941 w 7467600"/>
              <a:gd name="connsiteY380" fmla="*/ 6798775 h 6858000"/>
              <a:gd name="connsiteX381" fmla="*/ 3184140 w 7467600"/>
              <a:gd name="connsiteY381" fmla="*/ 6858000 h 6858000"/>
              <a:gd name="connsiteX382" fmla="*/ 3099978 w 7467600"/>
              <a:gd name="connsiteY382" fmla="*/ 6858000 h 6858000"/>
              <a:gd name="connsiteX383" fmla="*/ 3101556 w 7467600"/>
              <a:gd name="connsiteY383" fmla="*/ 6843337 h 6858000"/>
              <a:gd name="connsiteX384" fmla="*/ 3370162 w 7467600"/>
              <a:gd name="connsiteY384" fmla="*/ 5785550 h 6858000"/>
              <a:gd name="connsiteX385" fmla="*/ 3746477 w 7467600"/>
              <a:gd name="connsiteY385" fmla="*/ 5377889 h 6858000"/>
              <a:gd name="connsiteX386" fmla="*/ 3863399 w 7467600"/>
              <a:gd name="connsiteY386" fmla="*/ 5087257 h 6858000"/>
              <a:gd name="connsiteX387" fmla="*/ 3968712 w 7467600"/>
              <a:gd name="connsiteY387" fmla="*/ 4913989 h 6858000"/>
              <a:gd name="connsiteX388" fmla="*/ 2792390 w 7467600"/>
              <a:gd name="connsiteY388" fmla="*/ 5382974 h 6858000"/>
              <a:gd name="connsiteX389" fmla="*/ 2714982 w 7467600"/>
              <a:gd name="connsiteY389" fmla="*/ 5427051 h 6858000"/>
              <a:gd name="connsiteX390" fmla="*/ 2813361 w 7467600"/>
              <a:gd name="connsiteY390" fmla="*/ 6023912 h 6858000"/>
              <a:gd name="connsiteX391" fmla="*/ 2688430 w 7467600"/>
              <a:gd name="connsiteY391" fmla="*/ 6801564 h 6858000"/>
              <a:gd name="connsiteX392" fmla="*/ 2629626 w 7467600"/>
              <a:gd name="connsiteY392" fmla="*/ 6763394 h 6858000"/>
              <a:gd name="connsiteX393" fmla="*/ 2565328 w 7467600"/>
              <a:gd name="connsiteY393" fmla="*/ 5516399 h 6858000"/>
              <a:gd name="connsiteX394" fmla="*/ 1922999 w 7467600"/>
              <a:gd name="connsiteY394" fmla="*/ 5980343 h 6858000"/>
              <a:gd name="connsiteX395" fmla="*/ 1950261 w 7467600"/>
              <a:gd name="connsiteY395" fmla="*/ 6405858 h 6858000"/>
              <a:gd name="connsiteX396" fmla="*/ 2365554 w 7467600"/>
              <a:gd name="connsiteY396" fmla="*/ 6759107 h 6858000"/>
              <a:gd name="connsiteX397" fmla="*/ 2424142 w 7467600"/>
              <a:gd name="connsiteY397" fmla="*/ 6858000 h 6858000"/>
              <a:gd name="connsiteX398" fmla="*/ 2395994 w 7467600"/>
              <a:gd name="connsiteY398" fmla="*/ 6858000 h 6858000"/>
              <a:gd name="connsiteX399" fmla="*/ 2392863 w 7467600"/>
              <a:gd name="connsiteY399" fmla="*/ 6852964 h 6858000"/>
              <a:gd name="connsiteX400" fmla="*/ 2017589 w 7467600"/>
              <a:gd name="connsiteY400" fmla="*/ 6493982 h 6858000"/>
              <a:gd name="connsiteX401" fmla="*/ 2147336 w 7467600"/>
              <a:gd name="connsiteY401" fmla="*/ 6594052 h 6858000"/>
              <a:gd name="connsiteX402" fmla="*/ 2207047 w 7467600"/>
              <a:gd name="connsiteY402" fmla="*/ 6654540 h 6858000"/>
              <a:gd name="connsiteX403" fmla="*/ 2299106 w 7467600"/>
              <a:gd name="connsiteY403" fmla="*/ 6778931 h 6858000"/>
              <a:gd name="connsiteX404" fmla="*/ 2314430 w 7467600"/>
              <a:gd name="connsiteY404" fmla="*/ 6801144 h 6858000"/>
              <a:gd name="connsiteX405" fmla="*/ 2352406 w 7467600"/>
              <a:gd name="connsiteY405" fmla="*/ 6858000 h 6858000"/>
              <a:gd name="connsiteX406" fmla="*/ 2314492 w 7467600"/>
              <a:gd name="connsiteY406" fmla="*/ 6858000 h 6858000"/>
              <a:gd name="connsiteX407" fmla="*/ 2288095 w 7467600"/>
              <a:gd name="connsiteY407" fmla="*/ 6818030 h 6858000"/>
              <a:gd name="connsiteX408" fmla="*/ 2272768 w 7467600"/>
              <a:gd name="connsiteY408" fmla="*/ 6795822 h 6858000"/>
              <a:gd name="connsiteX409" fmla="*/ 2182715 w 7467600"/>
              <a:gd name="connsiteY409" fmla="*/ 6675071 h 6858000"/>
              <a:gd name="connsiteX410" fmla="*/ 2032061 w 7467600"/>
              <a:gd name="connsiteY410" fmla="*/ 6541380 h 6858000"/>
              <a:gd name="connsiteX411" fmla="*/ 2257220 w 7467600"/>
              <a:gd name="connsiteY411" fmla="*/ 6826257 h 6858000"/>
              <a:gd name="connsiteX412" fmla="*/ 2281324 w 7467600"/>
              <a:gd name="connsiteY412" fmla="*/ 6858000 h 6858000"/>
              <a:gd name="connsiteX413" fmla="*/ 2242860 w 7467600"/>
              <a:gd name="connsiteY413" fmla="*/ 6858000 h 6858000"/>
              <a:gd name="connsiteX414" fmla="*/ 2232818 w 7467600"/>
              <a:gd name="connsiteY414" fmla="*/ 6844926 h 6858000"/>
              <a:gd name="connsiteX415" fmla="*/ 1990172 w 7467600"/>
              <a:gd name="connsiteY415" fmla="*/ 6542121 h 6858000"/>
              <a:gd name="connsiteX416" fmla="*/ 2124090 w 7467600"/>
              <a:gd name="connsiteY416" fmla="*/ 6761017 h 6858000"/>
              <a:gd name="connsiteX417" fmla="*/ 2200380 w 7467600"/>
              <a:gd name="connsiteY417" fmla="*/ 6858000 h 6858000"/>
              <a:gd name="connsiteX418" fmla="*/ 2147507 w 7467600"/>
              <a:gd name="connsiteY418" fmla="*/ 6858000 h 6858000"/>
              <a:gd name="connsiteX419" fmla="*/ 2070668 w 7467600"/>
              <a:gd name="connsiteY419" fmla="*/ 6761520 h 6858000"/>
              <a:gd name="connsiteX420" fmla="*/ 1975142 w 7467600"/>
              <a:gd name="connsiteY420" fmla="*/ 6585570 h 6858000"/>
              <a:gd name="connsiteX421" fmla="*/ 2050035 w 7467600"/>
              <a:gd name="connsiteY421" fmla="*/ 6813345 h 6858000"/>
              <a:gd name="connsiteX422" fmla="*/ 2063025 w 7467600"/>
              <a:gd name="connsiteY422" fmla="*/ 6858000 h 6858000"/>
              <a:gd name="connsiteX423" fmla="*/ 2021675 w 7467600"/>
              <a:gd name="connsiteY423" fmla="*/ 6858000 h 6858000"/>
              <a:gd name="connsiteX424" fmla="*/ 2019308 w 7467600"/>
              <a:gd name="connsiteY424" fmla="*/ 6847118 h 6858000"/>
              <a:gd name="connsiteX425" fmla="*/ 1938835 w 7467600"/>
              <a:gd name="connsiteY425" fmla="*/ 6551160 h 6858000"/>
              <a:gd name="connsiteX426" fmla="*/ 1953230 w 7467600"/>
              <a:gd name="connsiteY426" fmla="*/ 6759699 h 6858000"/>
              <a:gd name="connsiteX427" fmla="*/ 1956763 w 7467600"/>
              <a:gd name="connsiteY427" fmla="*/ 6778191 h 6858000"/>
              <a:gd name="connsiteX428" fmla="*/ 1967925 w 7467600"/>
              <a:gd name="connsiteY428" fmla="*/ 6858000 h 6858000"/>
              <a:gd name="connsiteX429" fmla="*/ 1936622 w 7467600"/>
              <a:gd name="connsiteY429" fmla="*/ 6858000 h 6858000"/>
              <a:gd name="connsiteX430" fmla="*/ 1926261 w 7467600"/>
              <a:gd name="connsiteY430" fmla="*/ 6784064 h 6858000"/>
              <a:gd name="connsiteX431" fmla="*/ 1922724 w 7467600"/>
              <a:gd name="connsiteY431" fmla="*/ 6765577 h 6858000"/>
              <a:gd name="connsiteX432" fmla="*/ 1904650 w 7467600"/>
              <a:gd name="connsiteY432" fmla="*/ 6639616 h 6858000"/>
              <a:gd name="connsiteX433" fmla="*/ 1885273 w 7467600"/>
              <a:gd name="connsiteY433" fmla="*/ 6858000 h 6858000"/>
              <a:gd name="connsiteX434" fmla="*/ 1854363 w 7467600"/>
              <a:gd name="connsiteY434" fmla="*/ 6858000 h 6858000"/>
              <a:gd name="connsiteX435" fmla="*/ 1880391 w 7467600"/>
              <a:gd name="connsiteY435" fmla="*/ 6603796 h 6858000"/>
              <a:gd name="connsiteX436" fmla="*/ 1818273 w 7467600"/>
              <a:gd name="connsiteY436" fmla="*/ 6715729 h 6858000"/>
              <a:gd name="connsiteX437" fmla="*/ 1794691 w 7467600"/>
              <a:gd name="connsiteY437" fmla="*/ 6843239 h 6858000"/>
              <a:gd name="connsiteX438" fmla="*/ 1794914 w 7467600"/>
              <a:gd name="connsiteY438" fmla="*/ 6858000 h 6858000"/>
              <a:gd name="connsiteX439" fmla="*/ 1746128 w 7467600"/>
              <a:gd name="connsiteY439" fmla="*/ 6858000 h 6858000"/>
              <a:gd name="connsiteX440" fmla="*/ 1753934 w 7467600"/>
              <a:gd name="connsiteY440" fmla="*/ 6724796 h 6858000"/>
              <a:gd name="connsiteX441" fmla="*/ 1792053 w 7467600"/>
              <a:gd name="connsiteY441" fmla="*/ 6572396 h 6858000"/>
              <a:gd name="connsiteX442" fmla="*/ 1862248 w 7467600"/>
              <a:gd name="connsiteY442" fmla="*/ 6266397 h 6858000"/>
              <a:gd name="connsiteX443" fmla="*/ 1862250 w 7467600"/>
              <a:gd name="connsiteY443" fmla="*/ 6033531 h 6858000"/>
              <a:gd name="connsiteX444" fmla="*/ 1211999 w 7467600"/>
              <a:gd name="connsiteY444" fmla="*/ 6683610 h 6858000"/>
              <a:gd name="connsiteX445" fmla="*/ 1213266 w 7467600"/>
              <a:gd name="connsiteY445" fmla="*/ 6691947 h 6858000"/>
              <a:gd name="connsiteX446" fmla="*/ 1203370 w 7467600"/>
              <a:gd name="connsiteY446" fmla="*/ 6850676 h 6858000"/>
              <a:gd name="connsiteX447" fmla="*/ 1203671 w 7467600"/>
              <a:gd name="connsiteY447" fmla="*/ 6858000 h 6858000"/>
              <a:gd name="connsiteX448" fmla="*/ 1143180 w 7467600"/>
              <a:gd name="connsiteY448" fmla="*/ 6858000 h 6858000"/>
              <a:gd name="connsiteX449" fmla="*/ 1142176 w 7467600"/>
              <a:gd name="connsiteY449" fmla="*/ 6766045 h 6858000"/>
              <a:gd name="connsiteX450" fmla="*/ 1067484 w 7467600"/>
              <a:gd name="connsiteY450" fmla="*/ 6858000 h 6858000"/>
              <a:gd name="connsiteX451" fmla="*/ 953928 w 7467600"/>
              <a:gd name="connsiteY451" fmla="*/ 6858000 h 6858000"/>
              <a:gd name="connsiteX452" fmla="*/ 959715 w 7467600"/>
              <a:gd name="connsiteY452" fmla="*/ 6850185 h 6858000"/>
              <a:gd name="connsiteX453" fmla="*/ 1483788 w 7467600"/>
              <a:gd name="connsiteY453" fmla="*/ 6259174 h 6858000"/>
              <a:gd name="connsiteX454" fmla="*/ 1100671 w 7467600"/>
              <a:gd name="connsiteY454" fmla="*/ 6252137 h 6858000"/>
              <a:gd name="connsiteX455" fmla="*/ 1090144 w 7467600"/>
              <a:gd name="connsiteY455" fmla="*/ 6256748 h 6858000"/>
              <a:gd name="connsiteX456" fmla="*/ 1095872 w 7467600"/>
              <a:gd name="connsiteY456" fmla="*/ 6271892 h 6858000"/>
              <a:gd name="connsiteX457" fmla="*/ 262785 w 7467600"/>
              <a:gd name="connsiteY457" fmla="*/ 6845450 h 6858000"/>
              <a:gd name="connsiteX458" fmla="*/ 209968 w 7467600"/>
              <a:gd name="connsiteY458" fmla="*/ 6770713 h 6858000"/>
              <a:gd name="connsiteX459" fmla="*/ 873460 w 7467600"/>
              <a:gd name="connsiteY459" fmla="*/ 6253768 h 6858000"/>
              <a:gd name="connsiteX460" fmla="*/ 192686 w 7467600"/>
              <a:gd name="connsiteY460" fmla="*/ 5849257 h 6858000"/>
              <a:gd name="connsiteX461" fmla="*/ 4696 w 7467600"/>
              <a:gd name="connsiteY461" fmla="*/ 5697668 h 6858000"/>
              <a:gd name="connsiteX462" fmla="*/ 0 w 7467600"/>
              <a:gd name="connsiteY462" fmla="*/ 5689984 h 6858000"/>
              <a:gd name="connsiteX463" fmla="*/ 0 w 7467600"/>
              <a:gd name="connsiteY463" fmla="*/ 5513472 h 6858000"/>
              <a:gd name="connsiteX464" fmla="*/ 174101 w 7467600"/>
              <a:gd name="connsiteY464" fmla="*/ 5620277 h 6858000"/>
              <a:gd name="connsiteX465" fmla="*/ 891800 w 7467600"/>
              <a:gd name="connsiteY465" fmla="*/ 6036935 h 6858000"/>
              <a:gd name="connsiteX466" fmla="*/ 1072219 w 7467600"/>
              <a:gd name="connsiteY466" fmla="*/ 6169443 h 6858000"/>
              <a:gd name="connsiteX467" fmla="*/ 1074117 w 7467600"/>
              <a:gd name="connsiteY467" fmla="*/ 6170301 h 6858000"/>
              <a:gd name="connsiteX468" fmla="*/ 1083114 w 7467600"/>
              <a:gd name="connsiteY468" fmla="*/ 6174131 h 6858000"/>
              <a:gd name="connsiteX469" fmla="*/ 1543010 w 7467600"/>
              <a:gd name="connsiteY469" fmla="*/ 6191140 h 6858000"/>
              <a:gd name="connsiteX470" fmla="*/ 1551080 w 7467600"/>
              <a:gd name="connsiteY470" fmla="*/ 6195006 h 6858000"/>
              <a:gd name="connsiteX471" fmla="*/ 2345443 w 7467600"/>
              <a:gd name="connsiteY471" fmla="*/ 5549882 h 6858000"/>
              <a:gd name="connsiteX472" fmla="*/ 1721499 w 7467600"/>
              <a:gd name="connsiteY472" fmla="*/ 5599969 h 6858000"/>
              <a:gd name="connsiteX473" fmla="*/ 767716 w 7467600"/>
              <a:gd name="connsiteY473" fmla="*/ 5472768 h 6858000"/>
              <a:gd name="connsiteX474" fmla="*/ 722147 w 7467600"/>
              <a:gd name="connsiteY474" fmla="*/ 5393091 h 6858000"/>
              <a:gd name="connsiteX475" fmla="*/ 1485552 w 7467600"/>
              <a:gd name="connsiteY475" fmla="*/ 5313202 h 6858000"/>
              <a:gd name="connsiteX476" fmla="*/ 2143004 w 7467600"/>
              <a:gd name="connsiteY476" fmla="*/ 5402420 h 6858000"/>
              <a:gd name="connsiteX477" fmla="*/ 1933391 w 7467600"/>
              <a:gd name="connsiteY477" fmla="*/ 5156971 h 6858000"/>
              <a:gd name="connsiteX478" fmla="*/ 1827118 w 7467600"/>
              <a:gd name="connsiteY478" fmla="*/ 4968410 h 6858000"/>
              <a:gd name="connsiteX479" fmla="*/ 1837349 w 7467600"/>
              <a:gd name="connsiteY479" fmla="*/ 4956357 h 6858000"/>
              <a:gd name="connsiteX480" fmla="*/ 2162835 w 7467600"/>
              <a:gd name="connsiteY480" fmla="*/ 5187853 h 6858000"/>
              <a:gd name="connsiteX481" fmla="*/ 2257167 w 7467600"/>
              <a:gd name="connsiteY481" fmla="*/ 5462123 h 6858000"/>
              <a:gd name="connsiteX482" fmla="*/ 2261598 w 7467600"/>
              <a:gd name="connsiteY482" fmla="*/ 5467998 h 6858000"/>
              <a:gd name="connsiteX483" fmla="*/ 2437177 w 7467600"/>
              <a:gd name="connsiteY483" fmla="*/ 5479608 h 6858000"/>
              <a:gd name="connsiteX484" fmla="*/ 2445247 w 7467600"/>
              <a:gd name="connsiteY484" fmla="*/ 5483476 h 6858000"/>
              <a:gd name="connsiteX485" fmla="*/ 2743626 w 7467600"/>
              <a:gd name="connsiteY485" fmla="*/ 5304819 h 6858000"/>
              <a:gd name="connsiteX486" fmla="*/ 3048102 w 7467600"/>
              <a:gd name="connsiteY486" fmla="*/ 5150595 h 6858000"/>
              <a:gd name="connsiteX487" fmla="*/ 1799414 w 7467600"/>
              <a:gd name="connsiteY487" fmla="*/ 4694732 h 6858000"/>
              <a:gd name="connsiteX488" fmla="*/ 1771735 w 7467600"/>
              <a:gd name="connsiteY488" fmla="*/ 4619929 h 6858000"/>
              <a:gd name="connsiteX489" fmla="*/ 3104273 w 7467600"/>
              <a:gd name="connsiteY489" fmla="*/ 5076159 h 6858000"/>
              <a:gd name="connsiteX490" fmla="*/ 3113245 w 7467600"/>
              <a:gd name="connsiteY490" fmla="*/ 5090705 h 6858000"/>
              <a:gd name="connsiteX491" fmla="*/ 3126294 w 7467600"/>
              <a:gd name="connsiteY491" fmla="*/ 5114400 h 6858000"/>
              <a:gd name="connsiteX492" fmla="*/ 3937433 w 7467600"/>
              <a:gd name="connsiteY492" fmla="*/ 4830473 h 6858000"/>
              <a:gd name="connsiteX493" fmla="*/ 3590475 w 7467600"/>
              <a:gd name="connsiteY493" fmla="*/ 4597974 h 6858000"/>
              <a:gd name="connsiteX494" fmla="*/ 3100264 w 7467600"/>
              <a:gd name="connsiteY494" fmla="*/ 4579845 h 6858000"/>
              <a:gd name="connsiteX495" fmla="*/ 2183576 w 7467600"/>
              <a:gd name="connsiteY495" fmla="*/ 4227150 h 6858000"/>
              <a:gd name="connsiteX496" fmla="*/ 2151029 w 7467600"/>
              <a:gd name="connsiteY496" fmla="*/ 4146947 h 6858000"/>
              <a:gd name="connsiteX497" fmla="*/ 3563434 w 7467600"/>
              <a:gd name="connsiteY497" fmla="*/ 4469115 h 6858000"/>
              <a:gd name="connsiteX498" fmla="*/ 3177952 w 7467600"/>
              <a:gd name="connsiteY498" fmla="*/ 3657386 h 6858000"/>
              <a:gd name="connsiteX499" fmla="*/ 3189263 w 7467600"/>
              <a:gd name="connsiteY499" fmla="*/ 3625726 h 6858000"/>
              <a:gd name="connsiteX500" fmla="*/ 3560912 w 7467600"/>
              <a:gd name="connsiteY500" fmla="*/ 4079863 h 6858000"/>
              <a:gd name="connsiteX501" fmla="*/ 3626636 w 7467600"/>
              <a:gd name="connsiteY501" fmla="*/ 4512230 h 6858000"/>
              <a:gd name="connsiteX502" fmla="*/ 3653088 w 7467600"/>
              <a:gd name="connsiteY502" fmla="*/ 4521417 h 6858000"/>
              <a:gd name="connsiteX503" fmla="*/ 3988128 w 7467600"/>
              <a:gd name="connsiteY503" fmla="*/ 4817267 h 6858000"/>
              <a:gd name="connsiteX504" fmla="*/ 4830582 w 7467600"/>
              <a:gd name="connsiteY504" fmla="*/ 4676000 h 6858000"/>
              <a:gd name="connsiteX505" fmla="*/ 4830100 w 7467600"/>
              <a:gd name="connsiteY505" fmla="*/ 4675554 h 6858000"/>
              <a:gd name="connsiteX506" fmla="*/ 4036318 w 7467600"/>
              <a:gd name="connsiteY506" fmla="*/ 4147013 h 6858000"/>
              <a:gd name="connsiteX507" fmla="*/ 3432098 w 7467600"/>
              <a:gd name="connsiteY507" fmla="*/ 3537312 h 6858000"/>
              <a:gd name="connsiteX508" fmla="*/ 3446761 w 7467600"/>
              <a:gd name="connsiteY508" fmla="*/ 3461278 h 6858000"/>
              <a:gd name="connsiteX509" fmla="*/ 4419733 w 7467600"/>
              <a:gd name="connsiteY509" fmla="*/ 3963555 h 6858000"/>
              <a:gd name="connsiteX510" fmla="*/ 4781371 w 7467600"/>
              <a:gd name="connsiteY510" fmla="*/ 4458604 h 6858000"/>
              <a:gd name="connsiteX511" fmla="*/ 4780440 w 7467600"/>
              <a:gd name="connsiteY511" fmla="*/ 4470290 h 6858000"/>
              <a:gd name="connsiteX512" fmla="*/ 4898954 w 7467600"/>
              <a:gd name="connsiteY512" fmla="*/ 4662092 h 6858000"/>
              <a:gd name="connsiteX513" fmla="*/ 4900699 w 7467600"/>
              <a:gd name="connsiteY513" fmla="*/ 4670867 h 6858000"/>
              <a:gd name="connsiteX514" fmla="*/ 5714511 w 7467600"/>
              <a:gd name="connsiteY514" fmla="*/ 4663483 h 6858000"/>
              <a:gd name="connsiteX515" fmla="*/ 5464793 w 7467600"/>
              <a:gd name="connsiteY515" fmla="*/ 4393556 h 6858000"/>
              <a:gd name="connsiteX516" fmla="*/ 5461897 w 7467600"/>
              <a:gd name="connsiteY516" fmla="*/ 4390879 h 6858000"/>
              <a:gd name="connsiteX517" fmla="*/ 4294126 w 7467600"/>
              <a:gd name="connsiteY517" fmla="*/ 3303048 h 6858000"/>
              <a:gd name="connsiteX518" fmla="*/ 4305321 w 7467600"/>
              <a:gd name="connsiteY518" fmla="*/ 3256953 h 6858000"/>
              <a:gd name="connsiteX519" fmla="*/ 4949299 w 7467600"/>
              <a:gd name="connsiteY519" fmla="*/ 3766336 h 6858000"/>
              <a:gd name="connsiteX520" fmla="*/ 5291452 w 7467600"/>
              <a:gd name="connsiteY520" fmla="*/ 4076801 h 6858000"/>
              <a:gd name="connsiteX521" fmla="*/ 5434998 w 7467600"/>
              <a:gd name="connsiteY521" fmla="*/ 4254100 h 6858000"/>
              <a:gd name="connsiteX522" fmla="*/ 5351015 w 7467600"/>
              <a:gd name="connsiteY522" fmla="*/ 3760989 h 6858000"/>
              <a:gd name="connsiteX523" fmla="*/ 5413780 w 7467600"/>
              <a:gd name="connsiteY523" fmla="*/ 2966265 h 6858000"/>
              <a:gd name="connsiteX524" fmla="*/ 5425627 w 7467600"/>
              <a:gd name="connsiteY524" fmla="*/ 2954192 h 6858000"/>
              <a:gd name="connsiteX525" fmla="*/ 6604735 w 7467600"/>
              <a:gd name="connsiteY525" fmla="*/ 2041381 h 6858000"/>
              <a:gd name="connsiteX526" fmla="*/ 7204487 w 7467600"/>
              <a:gd name="connsiteY526" fmla="*/ 2742112 h 6858000"/>
              <a:gd name="connsiteX527" fmla="*/ 7131592 w 7467600"/>
              <a:gd name="connsiteY527" fmla="*/ 2672096 h 6858000"/>
              <a:gd name="connsiteX528" fmla="*/ 6996344 w 7467600"/>
              <a:gd name="connsiteY528" fmla="*/ 2518310 h 6858000"/>
              <a:gd name="connsiteX529" fmla="*/ 6735495 w 7467600"/>
              <a:gd name="connsiteY529" fmla="*/ 2196890 h 6858000"/>
              <a:gd name="connsiteX530" fmla="*/ 6721901 w 7467600"/>
              <a:gd name="connsiteY530" fmla="*/ 2179274 h 6858000"/>
              <a:gd name="connsiteX531" fmla="*/ 6604735 w 7467600"/>
              <a:gd name="connsiteY531" fmla="*/ 2041381 h 6858000"/>
              <a:gd name="connsiteX532" fmla="*/ 6591670 w 7467600"/>
              <a:gd name="connsiteY532" fmla="*/ 1988277 h 6858000"/>
              <a:gd name="connsiteX533" fmla="*/ 6747349 w 7467600"/>
              <a:gd name="connsiteY533" fmla="*/ 2160069 h 6858000"/>
              <a:gd name="connsiteX534" fmla="*/ 6760943 w 7467600"/>
              <a:gd name="connsiteY534" fmla="*/ 2177686 h 6858000"/>
              <a:gd name="connsiteX535" fmla="*/ 7021065 w 7467600"/>
              <a:gd name="connsiteY535" fmla="*/ 2498102 h 6858000"/>
              <a:gd name="connsiteX536" fmla="*/ 7155223 w 7467600"/>
              <a:gd name="connsiteY536" fmla="*/ 2650386 h 6858000"/>
              <a:gd name="connsiteX537" fmla="*/ 7203167 w 7467600"/>
              <a:gd name="connsiteY537" fmla="*/ 2697288 h 6858000"/>
              <a:gd name="connsiteX538" fmla="*/ 6937703 w 7467600"/>
              <a:gd name="connsiteY538" fmla="*/ 2321981 h 6858000"/>
              <a:gd name="connsiteX539" fmla="*/ 6591670 w 7467600"/>
              <a:gd name="connsiteY539" fmla="*/ 1988277 h 6858000"/>
              <a:gd name="connsiteX540" fmla="*/ 5798671 w 7467600"/>
              <a:gd name="connsiteY540" fmla="*/ 1981601 h 6858000"/>
              <a:gd name="connsiteX541" fmla="*/ 5754709 w 7467600"/>
              <a:gd name="connsiteY541" fmla="*/ 2071454 h 6858000"/>
              <a:gd name="connsiteX542" fmla="*/ 5763044 w 7467600"/>
              <a:gd name="connsiteY542" fmla="*/ 2842206 h 6858000"/>
              <a:gd name="connsiteX543" fmla="*/ 5764974 w 7467600"/>
              <a:gd name="connsiteY543" fmla="*/ 2799609 h 6858000"/>
              <a:gd name="connsiteX544" fmla="*/ 5767665 w 7467600"/>
              <a:gd name="connsiteY544" fmla="*/ 2666409 h 6858000"/>
              <a:gd name="connsiteX545" fmla="*/ 5763055 w 7467600"/>
              <a:gd name="connsiteY545" fmla="*/ 2579705 h 6858000"/>
              <a:gd name="connsiteX546" fmla="*/ 5758079 w 7467600"/>
              <a:gd name="connsiteY546" fmla="*/ 2492508 h 6858000"/>
              <a:gd name="connsiteX547" fmla="*/ 5779325 w 7467600"/>
              <a:gd name="connsiteY547" fmla="*/ 2197069 h 6858000"/>
              <a:gd name="connsiteX548" fmla="*/ 5798671 w 7467600"/>
              <a:gd name="connsiteY548" fmla="*/ 1981601 h 6858000"/>
              <a:gd name="connsiteX549" fmla="*/ 5829202 w 7467600"/>
              <a:gd name="connsiteY549" fmla="*/ 1971679 h 6858000"/>
              <a:gd name="connsiteX550" fmla="*/ 5809558 w 7467600"/>
              <a:gd name="connsiteY550" fmla="*/ 2198043 h 6858000"/>
              <a:gd name="connsiteX551" fmla="*/ 5788653 w 7467600"/>
              <a:gd name="connsiteY551" fmla="*/ 2489430 h 6858000"/>
              <a:gd name="connsiteX552" fmla="*/ 5793439 w 7467600"/>
              <a:gd name="connsiteY552" fmla="*/ 2575235 h 6858000"/>
              <a:gd name="connsiteX553" fmla="*/ 5796837 w 7467600"/>
              <a:gd name="connsiteY553" fmla="*/ 2637633 h 6858000"/>
              <a:gd name="connsiteX554" fmla="*/ 5818614 w 7467600"/>
              <a:gd name="connsiteY554" fmla="*/ 2473055 h 6858000"/>
              <a:gd name="connsiteX555" fmla="*/ 5829202 w 7467600"/>
              <a:gd name="connsiteY555" fmla="*/ 1971679 h 6858000"/>
              <a:gd name="connsiteX556" fmla="*/ 5911389 w 7467600"/>
              <a:gd name="connsiteY556" fmla="*/ 1898371 h 6858000"/>
              <a:gd name="connsiteX557" fmla="*/ 6237627 w 7467600"/>
              <a:gd name="connsiteY557" fmla="*/ 2231921 h 6858000"/>
              <a:gd name="connsiteX558" fmla="*/ 5911389 w 7467600"/>
              <a:gd name="connsiteY558" fmla="*/ 1898371 h 6858000"/>
              <a:gd name="connsiteX559" fmla="*/ 6944437 w 7467600"/>
              <a:gd name="connsiteY559" fmla="*/ 1575402 h 6858000"/>
              <a:gd name="connsiteX560" fmla="*/ 6304730 w 7467600"/>
              <a:gd name="connsiteY560" fmla="*/ 1766654 h 6858000"/>
              <a:gd name="connsiteX561" fmla="*/ 6944437 w 7467600"/>
              <a:gd name="connsiteY561" fmla="*/ 1575402 h 6858000"/>
              <a:gd name="connsiteX562" fmla="*/ 7019523 w 7467600"/>
              <a:gd name="connsiteY562" fmla="*/ 1519450 h 6858000"/>
              <a:gd name="connsiteX563" fmla="*/ 6298091 w 7467600"/>
              <a:gd name="connsiteY563" fmla="*/ 1737122 h 6858000"/>
              <a:gd name="connsiteX564" fmla="*/ 7019523 w 7467600"/>
              <a:gd name="connsiteY564" fmla="*/ 1519450 h 6858000"/>
              <a:gd name="connsiteX565" fmla="*/ 2399523 w 7467600"/>
              <a:gd name="connsiteY565" fmla="*/ 1428234 h 6858000"/>
              <a:gd name="connsiteX566" fmla="*/ 2224982 w 7467600"/>
              <a:gd name="connsiteY566" fmla="*/ 1826201 h 6858000"/>
              <a:gd name="connsiteX567" fmla="*/ 2096099 w 7467600"/>
              <a:gd name="connsiteY567" fmla="*/ 2345900 h 6858000"/>
              <a:gd name="connsiteX568" fmla="*/ 2283317 w 7467600"/>
              <a:gd name="connsiteY568" fmla="*/ 1796925 h 6858000"/>
              <a:gd name="connsiteX569" fmla="*/ 2399523 w 7467600"/>
              <a:gd name="connsiteY569" fmla="*/ 1428234 h 6858000"/>
              <a:gd name="connsiteX570" fmla="*/ 2448558 w 7467600"/>
              <a:gd name="connsiteY570" fmla="*/ 1373435 h 6858000"/>
              <a:gd name="connsiteX571" fmla="*/ 2312521 w 7467600"/>
              <a:gd name="connsiteY571" fmla="*/ 1806140 h 6858000"/>
              <a:gd name="connsiteX572" fmla="*/ 2127533 w 7467600"/>
              <a:gd name="connsiteY572" fmla="*/ 2348380 h 6858000"/>
              <a:gd name="connsiteX573" fmla="*/ 2358080 w 7467600"/>
              <a:gd name="connsiteY573" fmla="*/ 1866134 h 6858000"/>
              <a:gd name="connsiteX574" fmla="*/ 2407436 w 7467600"/>
              <a:gd name="connsiteY574" fmla="*/ 1651070 h 6858000"/>
              <a:gd name="connsiteX575" fmla="*/ 2448558 w 7467600"/>
              <a:gd name="connsiteY575" fmla="*/ 1373435 h 6858000"/>
              <a:gd name="connsiteX576" fmla="*/ 278707 w 7467600"/>
              <a:gd name="connsiteY576" fmla="*/ 1352270 h 6858000"/>
              <a:gd name="connsiteX577" fmla="*/ 321570 w 7467600"/>
              <a:gd name="connsiteY577" fmla="*/ 1861610 h 6858000"/>
              <a:gd name="connsiteX578" fmla="*/ 294281 w 7467600"/>
              <a:gd name="connsiteY578" fmla="*/ 1440658 h 6858000"/>
              <a:gd name="connsiteX579" fmla="*/ 278707 w 7467600"/>
              <a:gd name="connsiteY579" fmla="*/ 1352270 h 6858000"/>
              <a:gd name="connsiteX580" fmla="*/ 1423821 w 7467600"/>
              <a:gd name="connsiteY580" fmla="*/ 1351958 h 6858000"/>
              <a:gd name="connsiteX581" fmla="*/ 1638521 w 7467600"/>
              <a:gd name="connsiteY581" fmla="*/ 1908470 h 6858000"/>
              <a:gd name="connsiteX582" fmla="*/ 1754199 w 7467600"/>
              <a:gd name="connsiteY582" fmla="*/ 2149284 h 6858000"/>
              <a:gd name="connsiteX583" fmla="*/ 1908359 w 7467600"/>
              <a:gd name="connsiteY583" fmla="*/ 2364988 h 6858000"/>
              <a:gd name="connsiteX584" fmla="*/ 1647661 w 7467600"/>
              <a:gd name="connsiteY584" fmla="*/ 1825945 h 6858000"/>
              <a:gd name="connsiteX585" fmla="*/ 1423821 w 7467600"/>
              <a:gd name="connsiteY585" fmla="*/ 1351958 h 6858000"/>
              <a:gd name="connsiteX586" fmla="*/ 1431890 w 7467600"/>
              <a:gd name="connsiteY586" fmla="*/ 1306475 h 6858000"/>
              <a:gd name="connsiteX587" fmla="*/ 1507597 w 7467600"/>
              <a:gd name="connsiteY587" fmla="*/ 1446132 h 6858000"/>
              <a:gd name="connsiteX588" fmla="*/ 1674586 w 7467600"/>
              <a:gd name="connsiteY588" fmla="*/ 1813832 h 6858000"/>
              <a:gd name="connsiteX589" fmla="*/ 1815950 w 7467600"/>
              <a:gd name="connsiteY589" fmla="*/ 2128564 h 6858000"/>
              <a:gd name="connsiteX590" fmla="*/ 1984242 w 7467600"/>
              <a:gd name="connsiteY590" fmla="*/ 2430829 h 6858000"/>
              <a:gd name="connsiteX591" fmla="*/ 2014023 w 7467600"/>
              <a:gd name="connsiteY591" fmla="*/ 2450995 h 6858000"/>
              <a:gd name="connsiteX592" fmla="*/ 1747337 w 7467600"/>
              <a:gd name="connsiteY592" fmla="*/ 1855264 h 6858000"/>
              <a:gd name="connsiteX593" fmla="*/ 1533749 w 7467600"/>
              <a:gd name="connsiteY593" fmla="*/ 1478656 h 6858000"/>
              <a:gd name="connsiteX594" fmla="*/ 1431890 w 7467600"/>
              <a:gd name="connsiteY594" fmla="*/ 1306475 h 6858000"/>
              <a:gd name="connsiteX595" fmla="*/ 5052692 w 7467600"/>
              <a:gd name="connsiteY595" fmla="*/ 1292994 h 6858000"/>
              <a:gd name="connsiteX596" fmla="*/ 5200661 w 7467600"/>
              <a:gd name="connsiteY596" fmla="*/ 1635186 h 6858000"/>
              <a:gd name="connsiteX597" fmla="*/ 5297138 w 7467600"/>
              <a:gd name="connsiteY597" fmla="*/ 1906351 h 6858000"/>
              <a:gd name="connsiteX598" fmla="*/ 5052692 w 7467600"/>
              <a:gd name="connsiteY598" fmla="*/ 1292994 h 6858000"/>
              <a:gd name="connsiteX599" fmla="*/ 5009948 w 7467600"/>
              <a:gd name="connsiteY599" fmla="*/ 1273619 h 6858000"/>
              <a:gd name="connsiteX600" fmla="*/ 5121777 w 7467600"/>
              <a:gd name="connsiteY600" fmla="*/ 1654213 h 6858000"/>
              <a:gd name="connsiteX601" fmla="*/ 5293545 w 7467600"/>
              <a:gd name="connsiteY601" fmla="*/ 2072247 h 6858000"/>
              <a:gd name="connsiteX602" fmla="*/ 5294042 w 7467600"/>
              <a:gd name="connsiteY602" fmla="*/ 2065019 h 6858000"/>
              <a:gd name="connsiteX603" fmla="*/ 5171936 w 7467600"/>
              <a:gd name="connsiteY603" fmla="*/ 1647613 h 6858000"/>
              <a:gd name="connsiteX604" fmla="*/ 5009948 w 7467600"/>
              <a:gd name="connsiteY604" fmla="*/ 1273619 h 6858000"/>
              <a:gd name="connsiteX605" fmla="*/ 655236 w 7467600"/>
              <a:gd name="connsiteY605" fmla="*/ 1268632 h 6858000"/>
              <a:gd name="connsiteX606" fmla="*/ 839521 w 7467600"/>
              <a:gd name="connsiteY606" fmla="*/ 1685315 h 6858000"/>
              <a:gd name="connsiteX607" fmla="*/ 1109416 w 7467600"/>
              <a:gd name="connsiteY607" fmla="*/ 2061663 h 6858000"/>
              <a:gd name="connsiteX608" fmla="*/ 1298300 w 7467600"/>
              <a:gd name="connsiteY608" fmla="*/ 2247742 h 6858000"/>
              <a:gd name="connsiteX609" fmla="*/ 1125871 w 7467600"/>
              <a:gd name="connsiteY609" fmla="*/ 1989513 h 6858000"/>
              <a:gd name="connsiteX610" fmla="*/ 981574 w 7467600"/>
              <a:gd name="connsiteY610" fmla="*/ 1783157 h 6858000"/>
              <a:gd name="connsiteX611" fmla="*/ 922198 w 7467600"/>
              <a:gd name="connsiteY611" fmla="*/ 1677437 h 6858000"/>
              <a:gd name="connsiteX612" fmla="*/ 869293 w 7467600"/>
              <a:gd name="connsiteY612" fmla="*/ 1583214 h 6858000"/>
              <a:gd name="connsiteX613" fmla="*/ 751431 w 7467600"/>
              <a:gd name="connsiteY613" fmla="*/ 1405731 h 6858000"/>
              <a:gd name="connsiteX614" fmla="*/ 655236 w 7467600"/>
              <a:gd name="connsiteY614" fmla="*/ 1268632 h 6858000"/>
              <a:gd name="connsiteX615" fmla="*/ 6516292 w 7467600"/>
              <a:gd name="connsiteY615" fmla="*/ 1263064 h 6858000"/>
              <a:gd name="connsiteX616" fmla="*/ 5736320 w 7467600"/>
              <a:gd name="connsiteY616" fmla="*/ 1501803 h 6858000"/>
              <a:gd name="connsiteX617" fmla="*/ 6516292 w 7467600"/>
              <a:gd name="connsiteY617" fmla="*/ 1263064 h 6858000"/>
              <a:gd name="connsiteX618" fmla="*/ 291466 w 7467600"/>
              <a:gd name="connsiteY618" fmla="*/ 1250369 h 6858000"/>
              <a:gd name="connsiteX619" fmla="*/ 323180 w 7467600"/>
              <a:gd name="connsiteY619" fmla="*/ 1435283 h 6858000"/>
              <a:gd name="connsiteX620" fmla="*/ 349381 w 7467600"/>
              <a:gd name="connsiteY620" fmla="*/ 1875041 h 6858000"/>
              <a:gd name="connsiteX621" fmla="*/ 374363 w 7467600"/>
              <a:gd name="connsiteY621" fmla="*/ 1506494 h 6858000"/>
              <a:gd name="connsiteX622" fmla="*/ 302168 w 7467600"/>
              <a:gd name="connsiteY622" fmla="*/ 1274495 h 6858000"/>
              <a:gd name="connsiteX623" fmla="*/ 291466 w 7467600"/>
              <a:gd name="connsiteY623" fmla="*/ 1250369 h 6858000"/>
              <a:gd name="connsiteX624" fmla="*/ 678222 w 7467600"/>
              <a:gd name="connsiteY624" fmla="*/ 1248670 h 6858000"/>
              <a:gd name="connsiteX625" fmla="*/ 775536 w 7467600"/>
              <a:gd name="connsiteY625" fmla="*/ 1388015 h 6858000"/>
              <a:gd name="connsiteX626" fmla="*/ 894529 w 7467600"/>
              <a:gd name="connsiteY626" fmla="*/ 1567739 h 6858000"/>
              <a:gd name="connsiteX627" fmla="*/ 948000 w 7467600"/>
              <a:gd name="connsiteY627" fmla="*/ 1663088 h 6858000"/>
              <a:gd name="connsiteX628" fmla="*/ 1006812 w 7467600"/>
              <a:gd name="connsiteY628" fmla="*/ 1767683 h 6858000"/>
              <a:gd name="connsiteX629" fmla="*/ 1149133 w 7467600"/>
              <a:gd name="connsiteY629" fmla="*/ 1971513 h 6858000"/>
              <a:gd name="connsiteX630" fmla="*/ 1333952 w 7467600"/>
              <a:gd name="connsiteY630" fmla="*/ 2251620 h 6858000"/>
              <a:gd name="connsiteX631" fmla="*/ 1337329 w 7467600"/>
              <a:gd name="connsiteY631" fmla="*/ 2258350 h 6858000"/>
              <a:gd name="connsiteX632" fmla="*/ 1014726 w 7467600"/>
              <a:gd name="connsiteY632" fmla="*/ 1615556 h 6858000"/>
              <a:gd name="connsiteX633" fmla="*/ 678222 w 7467600"/>
              <a:gd name="connsiteY633" fmla="*/ 1248670 h 6858000"/>
              <a:gd name="connsiteX634" fmla="*/ 6691602 w 7467600"/>
              <a:gd name="connsiteY634" fmla="*/ 1140573 h 6858000"/>
              <a:gd name="connsiteX635" fmla="*/ 6571100 w 7467600"/>
              <a:gd name="connsiteY635" fmla="*/ 1183662 h 6858000"/>
              <a:gd name="connsiteX636" fmla="*/ 6241687 w 7467600"/>
              <a:gd name="connsiteY636" fmla="*/ 1257600 h 6858000"/>
              <a:gd name="connsiteX637" fmla="*/ 5693009 w 7467600"/>
              <a:gd name="connsiteY637" fmla="*/ 1478256 h 6858000"/>
              <a:gd name="connsiteX638" fmla="*/ 6548420 w 7467600"/>
              <a:gd name="connsiteY638" fmla="*/ 1214599 h 6858000"/>
              <a:gd name="connsiteX639" fmla="*/ 6605473 w 7467600"/>
              <a:gd name="connsiteY639" fmla="*/ 1184686 h 6858000"/>
              <a:gd name="connsiteX640" fmla="*/ 6691602 w 7467600"/>
              <a:gd name="connsiteY640" fmla="*/ 1140573 h 6858000"/>
              <a:gd name="connsiteX641" fmla="*/ 4002475 w 7467600"/>
              <a:gd name="connsiteY641" fmla="*/ 1037802 h 6858000"/>
              <a:gd name="connsiteX642" fmla="*/ 4000324 w 7467600"/>
              <a:gd name="connsiteY642" fmla="*/ 1039362 h 6858000"/>
              <a:gd name="connsiteX643" fmla="*/ 4002862 w 7467600"/>
              <a:gd name="connsiteY643" fmla="*/ 1042866 h 6858000"/>
              <a:gd name="connsiteX644" fmla="*/ 4002475 w 7467600"/>
              <a:gd name="connsiteY644" fmla="*/ 1037802 h 6858000"/>
              <a:gd name="connsiteX645" fmla="*/ 506322 w 7467600"/>
              <a:gd name="connsiteY645" fmla="*/ 1020997 h 6858000"/>
              <a:gd name="connsiteX646" fmla="*/ 533068 w 7467600"/>
              <a:gd name="connsiteY646" fmla="*/ 1029409 h 6858000"/>
              <a:gd name="connsiteX647" fmla="*/ 1232525 w 7467600"/>
              <a:gd name="connsiteY647" fmla="*/ 1804675 h 6858000"/>
              <a:gd name="connsiteX648" fmla="*/ 1388858 w 7467600"/>
              <a:gd name="connsiteY648" fmla="*/ 2368011 h 6858000"/>
              <a:gd name="connsiteX649" fmla="*/ 1384098 w 7467600"/>
              <a:gd name="connsiteY649" fmla="*/ 2378125 h 6858000"/>
              <a:gd name="connsiteX650" fmla="*/ 1425393 w 7467600"/>
              <a:gd name="connsiteY650" fmla="*/ 2589124 h 6858000"/>
              <a:gd name="connsiteX651" fmla="*/ 1424001 w 7467600"/>
              <a:gd name="connsiteY651" fmla="*/ 2597541 h 6858000"/>
              <a:gd name="connsiteX652" fmla="*/ 2152729 w 7467600"/>
              <a:gd name="connsiteY652" fmla="*/ 2864487 h 6858000"/>
              <a:gd name="connsiteX653" fmla="*/ 2020609 w 7467600"/>
              <a:gd name="connsiteY653" fmla="*/ 2539671 h 6858000"/>
              <a:gd name="connsiteX654" fmla="*/ 2018920 w 7467600"/>
              <a:gd name="connsiteY654" fmla="*/ 2536309 h 6858000"/>
              <a:gd name="connsiteX655" fmla="*/ 1342441 w 7467600"/>
              <a:gd name="connsiteY655" fmla="*/ 1173017 h 6858000"/>
              <a:gd name="connsiteX656" fmla="*/ 1367925 w 7467600"/>
              <a:gd name="connsiteY656" fmla="*/ 1135648 h 6858000"/>
              <a:gd name="connsiteX657" fmla="*/ 1771401 w 7467600"/>
              <a:gd name="connsiteY657" fmla="*/ 1806673 h 6858000"/>
              <a:gd name="connsiteX658" fmla="*/ 1972385 w 7467600"/>
              <a:gd name="connsiteY658" fmla="*/ 2198735 h 6858000"/>
              <a:gd name="connsiteX659" fmla="*/ 2040892 w 7467600"/>
              <a:gd name="connsiteY659" fmla="*/ 2405205 h 6858000"/>
              <a:gd name="connsiteX660" fmla="*/ 2131689 w 7467600"/>
              <a:gd name="connsiteY660" fmla="*/ 1936926 h 6858000"/>
              <a:gd name="connsiteX661" fmla="*/ 2454820 w 7467600"/>
              <a:gd name="connsiteY661" fmla="*/ 1248808 h 6858000"/>
              <a:gd name="connsiteX662" fmla="*/ 2492512 w 7467600"/>
              <a:gd name="connsiteY662" fmla="*/ 1302920 h 6858000"/>
              <a:gd name="connsiteX663" fmla="*/ 2081216 w 7467600"/>
              <a:gd name="connsiteY663" fmla="*/ 2527513 h 6858000"/>
              <a:gd name="connsiteX664" fmla="*/ 2081211 w 7467600"/>
              <a:gd name="connsiteY664" fmla="*/ 2528916 h 6858000"/>
              <a:gd name="connsiteX665" fmla="*/ 2199067 w 7467600"/>
              <a:gd name="connsiteY665" fmla="*/ 2884061 h 6858000"/>
              <a:gd name="connsiteX666" fmla="*/ 3192586 w 7467600"/>
              <a:gd name="connsiteY666" fmla="*/ 3411496 h 6858000"/>
              <a:gd name="connsiteX667" fmla="*/ 3182620 w 7467600"/>
              <a:gd name="connsiteY667" fmla="*/ 3483279 h 6858000"/>
              <a:gd name="connsiteX668" fmla="*/ 2435119 w 7467600"/>
              <a:gd name="connsiteY668" fmla="*/ 3080173 h 6858000"/>
              <a:gd name="connsiteX669" fmla="*/ 2410152 w 7467600"/>
              <a:gd name="connsiteY669" fmla="*/ 3063751 h 6858000"/>
              <a:gd name="connsiteX670" fmla="*/ 2408099 w 7467600"/>
              <a:gd name="connsiteY670" fmla="*/ 3064403 h 6858000"/>
              <a:gd name="connsiteX671" fmla="*/ 2407218 w 7467600"/>
              <a:gd name="connsiteY671" fmla="*/ 3070324 h 6858000"/>
              <a:gd name="connsiteX672" fmla="*/ 2380138 w 7467600"/>
              <a:gd name="connsiteY672" fmla="*/ 3099341 h 6858000"/>
              <a:gd name="connsiteX673" fmla="*/ 1765923 w 7467600"/>
              <a:gd name="connsiteY673" fmla="*/ 3581043 h 6858000"/>
              <a:gd name="connsiteX674" fmla="*/ 1702258 w 7467600"/>
              <a:gd name="connsiteY674" fmla="*/ 3612286 h 6858000"/>
              <a:gd name="connsiteX675" fmla="*/ 1538370 w 7467600"/>
              <a:gd name="connsiteY675" fmla="*/ 3811804 h 6858000"/>
              <a:gd name="connsiteX676" fmla="*/ 542867 w 7467600"/>
              <a:gd name="connsiteY676" fmla="*/ 4944092 h 6858000"/>
              <a:gd name="connsiteX677" fmla="*/ 515800 w 7467600"/>
              <a:gd name="connsiteY677" fmla="*/ 4862180 h 6858000"/>
              <a:gd name="connsiteX678" fmla="*/ 909145 w 7467600"/>
              <a:gd name="connsiteY678" fmla="*/ 4199225 h 6858000"/>
              <a:gd name="connsiteX679" fmla="*/ 1214067 w 7467600"/>
              <a:gd name="connsiteY679" fmla="*/ 3908561 h 6858000"/>
              <a:gd name="connsiteX680" fmla="*/ 640967 w 7467600"/>
              <a:gd name="connsiteY680" fmla="*/ 4105601 h 6858000"/>
              <a:gd name="connsiteX681" fmla="*/ 112563 w 7467600"/>
              <a:gd name="connsiteY681" fmla="*/ 4396952 h 6858000"/>
              <a:gd name="connsiteX682" fmla="*/ 0 w 7467600"/>
              <a:gd name="connsiteY682" fmla="*/ 4466006 h 6858000"/>
              <a:gd name="connsiteX683" fmla="*/ 0 w 7467600"/>
              <a:gd name="connsiteY683" fmla="*/ 4233763 h 6858000"/>
              <a:gd name="connsiteX684" fmla="*/ 36881 w 7467600"/>
              <a:gd name="connsiteY684" fmla="*/ 4200118 h 6858000"/>
              <a:gd name="connsiteX685" fmla="*/ 910534 w 7467600"/>
              <a:gd name="connsiteY685" fmla="*/ 3629753 h 6858000"/>
              <a:gd name="connsiteX686" fmla="*/ 1578717 w 7467600"/>
              <a:gd name="connsiteY686" fmla="*/ 3575982 h 6858000"/>
              <a:gd name="connsiteX687" fmla="*/ 2338780 w 7467600"/>
              <a:gd name="connsiteY687" fmla="*/ 3033725 h 6858000"/>
              <a:gd name="connsiteX688" fmla="*/ 1807991 w 7467600"/>
              <a:gd name="connsiteY688" fmla="*/ 2807184 h 6858000"/>
              <a:gd name="connsiteX689" fmla="*/ 1416358 w 7467600"/>
              <a:gd name="connsiteY689" fmla="*/ 3112571 h 6858000"/>
              <a:gd name="connsiteX690" fmla="*/ 939066 w 7467600"/>
              <a:gd name="connsiteY690" fmla="*/ 3378798 h 6858000"/>
              <a:gd name="connsiteX691" fmla="*/ 115099 w 7467600"/>
              <a:gd name="connsiteY691" fmla="*/ 3607650 h 6858000"/>
              <a:gd name="connsiteX692" fmla="*/ 97284 w 7467600"/>
              <a:gd name="connsiteY692" fmla="*/ 3520393 h 6858000"/>
              <a:gd name="connsiteX693" fmla="*/ 922050 w 7467600"/>
              <a:gd name="connsiteY693" fmla="*/ 3074867 h 6858000"/>
              <a:gd name="connsiteX694" fmla="*/ 1405265 w 7467600"/>
              <a:gd name="connsiteY694" fmla="*/ 3016319 h 6858000"/>
              <a:gd name="connsiteX695" fmla="*/ 1407512 w 7467600"/>
              <a:gd name="connsiteY695" fmla="*/ 3018001 h 6858000"/>
              <a:gd name="connsiteX696" fmla="*/ 1726266 w 7467600"/>
              <a:gd name="connsiteY696" fmla="*/ 2777274 h 6858000"/>
              <a:gd name="connsiteX697" fmla="*/ 625390 w 7467600"/>
              <a:gd name="connsiteY697" fmla="*/ 2514541 h 6858000"/>
              <a:gd name="connsiteX698" fmla="*/ 619799 w 7467600"/>
              <a:gd name="connsiteY698" fmla="*/ 2527180 h 6858000"/>
              <a:gd name="connsiteX699" fmla="*/ 310030 w 7467600"/>
              <a:gd name="connsiteY699" fmla="*/ 2771818 h 6858000"/>
              <a:gd name="connsiteX700" fmla="*/ 173877 w 7467600"/>
              <a:gd name="connsiteY700" fmla="*/ 2937056 h 6858000"/>
              <a:gd name="connsiteX701" fmla="*/ 77889 w 7467600"/>
              <a:gd name="connsiteY701" fmla="*/ 3138440 h 6858000"/>
              <a:gd name="connsiteX702" fmla="*/ 0 w 7467600"/>
              <a:gd name="connsiteY702" fmla="*/ 3271395 h 6858000"/>
              <a:gd name="connsiteX703" fmla="*/ 0 w 7467600"/>
              <a:gd name="connsiteY703" fmla="*/ 3153002 h 6858000"/>
              <a:gd name="connsiteX704" fmla="*/ 2386 w 7467600"/>
              <a:gd name="connsiteY704" fmla="*/ 3149203 h 6858000"/>
              <a:gd name="connsiteX705" fmla="*/ 89753 w 7467600"/>
              <a:gd name="connsiteY705" fmla="*/ 2987702 h 6858000"/>
              <a:gd name="connsiteX706" fmla="*/ 76869 w 7467600"/>
              <a:gd name="connsiteY706" fmla="*/ 3005404 h 6858000"/>
              <a:gd name="connsiteX707" fmla="*/ 32049 w 7467600"/>
              <a:gd name="connsiteY707" fmla="*/ 3065814 h 6858000"/>
              <a:gd name="connsiteX708" fmla="*/ 0 w 7467600"/>
              <a:gd name="connsiteY708" fmla="*/ 3108744 h 6858000"/>
              <a:gd name="connsiteX709" fmla="*/ 0 w 7467600"/>
              <a:gd name="connsiteY709" fmla="*/ 3058059 h 6858000"/>
              <a:gd name="connsiteX710" fmla="*/ 7610 w 7467600"/>
              <a:gd name="connsiteY710" fmla="*/ 3047889 h 6858000"/>
              <a:gd name="connsiteX711" fmla="*/ 52419 w 7467600"/>
              <a:gd name="connsiteY711" fmla="*/ 2987479 h 6858000"/>
              <a:gd name="connsiteX712" fmla="*/ 59142 w 7467600"/>
              <a:gd name="connsiteY712" fmla="*/ 2978488 h 6858000"/>
              <a:gd name="connsiteX713" fmla="*/ 0 w 7467600"/>
              <a:gd name="connsiteY713" fmla="*/ 3015334 h 6858000"/>
              <a:gd name="connsiteX714" fmla="*/ 0 w 7467600"/>
              <a:gd name="connsiteY714" fmla="*/ 2914286 h 6858000"/>
              <a:gd name="connsiteX715" fmla="*/ 36383 w 7467600"/>
              <a:gd name="connsiteY715" fmla="*/ 2901128 h 6858000"/>
              <a:gd name="connsiteX716" fmla="*/ 156329 w 7467600"/>
              <a:gd name="connsiteY716" fmla="*/ 2840533 h 6858000"/>
              <a:gd name="connsiteX717" fmla="*/ 358355 w 7467600"/>
              <a:gd name="connsiteY717" fmla="*/ 2620471 h 6858000"/>
              <a:gd name="connsiteX718" fmla="*/ 510577 w 7467600"/>
              <a:gd name="connsiteY718" fmla="*/ 2501244 h 6858000"/>
              <a:gd name="connsiteX719" fmla="*/ 211967 w 7467600"/>
              <a:gd name="connsiteY719" fmla="*/ 2479171 h 6858000"/>
              <a:gd name="connsiteX720" fmla="*/ 0 w 7467600"/>
              <a:gd name="connsiteY720" fmla="*/ 2476398 h 6858000"/>
              <a:gd name="connsiteX721" fmla="*/ 0 w 7467600"/>
              <a:gd name="connsiteY721" fmla="*/ 2389189 h 6858000"/>
              <a:gd name="connsiteX722" fmla="*/ 103062 w 7467600"/>
              <a:gd name="connsiteY722" fmla="*/ 2389518 h 6858000"/>
              <a:gd name="connsiteX723" fmla="*/ 510734 w 7467600"/>
              <a:gd name="connsiteY723" fmla="*/ 2416201 h 6858000"/>
              <a:gd name="connsiteX724" fmla="*/ 279257 w 7467600"/>
              <a:gd name="connsiteY724" fmla="*/ 2092102 h 6858000"/>
              <a:gd name="connsiteX725" fmla="*/ 65265 w 7467600"/>
              <a:gd name="connsiteY725" fmla="*/ 2006049 h 6858000"/>
              <a:gd name="connsiteX726" fmla="*/ 0 w 7467600"/>
              <a:gd name="connsiteY726" fmla="*/ 1982532 h 6858000"/>
              <a:gd name="connsiteX727" fmla="*/ 0 w 7467600"/>
              <a:gd name="connsiteY727" fmla="*/ 1912789 h 6858000"/>
              <a:gd name="connsiteX728" fmla="*/ 97460 w 7467600"/>
              <a:gd name="connsiteY728" fmla="*/ 1953725 h 6858000"/>
              <a:gd name="connsiteX729" fmla="*/ 221272 w 7467600"/>
              <a:gd name="connsiteY729" fmla="*/ 1980766 h 6858000"/>
              <a:gd name="connsiteX730" fmla="*/ 116765 w 7467600"/>
              <a:gd name="connsiteY730" fmla="*/ 1911033 h 6858000"/>
              <a:gd name="connsiteX731" fmla="*/ 16405 w 7467600"/>
              <a:gd name="connsiteY731" fmla="*/ 1803412 h 6858000"/>
              <a:gd name="connsiteX732" fmla="*/ 0 w 7467600"/>
              <a:gd name="connsiteY732" fmla="*/ 1784777 h 6858000"/>
              <a:gd name="connsiteX733" fmla="*/ 0 w 7467600"/>
              <a:gd name="connsiteY733" fmla="*/ 1740082 h 6858000"/>
              <a:gd name="connsiteX734" fmla="*/ 39394 w 7467600"/>
              <a:gd name="connsiteY734" fmla="*/ 1784856 h 6858000"/>
              <a:gd name="connsiteX735" fmla="*/ 135813 w 7467600"/>
              <a:gd name="connsiteY735" fmla="*/ 1888838 h 6858000"/>
              <a:gd name="connsiteX736" fmla="*/ 242575 w 7467600"/>
              <a:gd name="connsiteY736" fmla="*/ 1958841 h 6858000"/>
              <a:gd name="connsiteX737" fmla="*/ 82197 w 7467600"/>
              <a:gd name="connsiteY737" fmla="*/ 1754826 h 6858000"/>
              <a:gd name="connsiteX738" fmla="*/ 0 w 7467600"/>
              <a:gd name="connsiteY738" fmla="*/ 1679650 h 6858000"/>
              <a:gd name="connsiteX739" fmla="*/ 0 w 7467600"/>
              <a:gd name="connsiteY739" fmla="*/ 1602463 h 6858000"/>
              <a:gd name="connsiteX740" fmla="*/ 84689 w 7467600"/>
              <a:gd name="connsiteY740" fmla="*/ 1677442 h 6858000"/>
              <a:gd name="connsiteX741" fmla="*/ 298437 w 7467600"/>
              <a:gd name="connsiteY741" fmla="*/ 1968019 h 6858000"/>
              <a:gd name="connsiteX742" fmla="*/ 227269 w 7467600"/>
              <a:gd name="connsiteY742" fmla="*/ 1114064 h 6858000"/>
              <a:gd name="connsiteX743" fmla="*/ 248003 w 7467600"/>
              <a:gd name="connsiteY743" fmla="*/ 1089613 h 6858000"/>
              <a:gd name="connsiteX744" fmla="*/ 427020 w 7467600"/>
              <a:gd name="connsiteY744" fmla="*/ 1619803 h 6858000"/>
              <a:gd name="connsiteX745" fmla="*/ 340345 w 7467600"/>
              <a:gd name="connsiteY745" fmla="*/ 2027739 h 6858000"/>
              <a:gd name="connsiteX746" fmla="*/ 360865 w 7467600"/>
              <a:gd name="connsiteY746" fmla="*/ 2044827 h 6858000"/>
              <a:gd name="connsiteX747" fmla="*/ 560414 w 7467600"/>
              <a:gd name="connsiteY747" fmla="*/ 2421457 h 6858000"/>
              <a:gd name="connsiteX748" fmla="*/ 1359703 w 7467600"/>
              <a:gd name="connsiteY748" fmla="*/ 2578554 h 6858000"/>
              <a:gd name="connsiteX749" fmla="*/ 1359422 w 7467600"/>
              <a:gd name="connsiteY749" fmla="*/ 2577994 h 6858000"/>
              <a:gd name="connsiteX750" fmla="*/ 828701 w 7467600"/>
              <a:gd name="connsiteY750" fmla="*/ 1839520 h 6858000"/>
              <a:gd name="connsiteX751" fmla="*/ 494427 w 7467600"/>
              <a:gd name="connsiteY751" fmla="*/ 1092333 h 6858000"/>
              <a:gd name="connsiteX752" fmla="*/ 506322 w 7467600"/>
              <a:gd name="connsiteY752" fmla="*/ 1020997 h 6858000"/>
              <a:gd name="connsiteX753" fmla="*/ 4570198 w 7467600"/>
              <a:gd name="connsiteY753" fmla="*/ 978081 h 6858000"/>
              <a:gd name="connsiteX754" fmla="*/ 4523691 w 7467600"/>
              <a:gd name="connsiteY754" fmla="*/ 1127776 h 6858000"/>
              <a:gd name="connsiteX755" fmla="*/ 4509875 w 7467600"/>
              <a:gd name="connsiteY755" fmla="*/ 1167552 h 6858000"/>
              <a:gd name="connsiteX756" fmla="*/ 4478168 w 7467600"/>
              <a:gd name="connsiteY756" fmla="*/ 1260735 h 6858000"/>
              <a:gd name="connsiteX757" fmla="*/ 4409309 w 7467600"/>
              <a:gd name="connsiteY757" fmla="*/ 1666996 h 6858000"/>
              <a:gd name="connsiteX758" fmla="*/ 4370031 w 7467600"/>
              <a:gd name="connsiteY758" fmla="*/ 1955666 h 6858000"/>
              <a:gd name="connsiteX759" fmla="*/ 4570198 w 7467600"/>
              <a:gd name="connsiteY759" fmla="*/ 978081 h 6858000"/>
              <a:gd name="connsiteX760" fmla="*/ 4557898 w 7467600"/>
              <a:gd name="connsiteY760" fmla="*/ 900011 h 6858000"/>
              <a:gd name="connsiteX761" fmla="*/ 4344840 w 7467600"/>
              <a:gd name="connsiteY761" fmla="*/ 1922038 h 6858000"/>
              <a:gd name="connsiteX762" fmla="*/ 4378710 w 7467600"/>
              <a:gd name="connsiteY762" fmla="*/ 1665516 h 6858000"/>
              <a:gd name="connsiteX763" fmla="*/ 4448798 w 7467600"/>
              <a:gd name="connsiteY763" fmla="*/ 1253024 h 6858000"/>
              <a:gd name="connsiteX764" fmla="*/ 4480315 w 7467600"/>
              <a:gd name="connsiteY764" fmla="*/ 1158454 h 6858000"/>
              <a:gd name="connsiteX765" fmla="*/ 4494133 w 7467600"/>
              <a:gd name="connsiteY765" fmla="*/ 1118676 h 6858000"/>
              <a:gd name="connsiteX766" fmla="*/ 4557898 w 7467600"/>
              <a:gd name="connsiteY766" fmla="*/ 900011 h 6858000"/>
              <a:gd name="connsiteX767" fmla="*/ 5870151 w 7467600"/>
              <a:gd name="connsiteY767" fmla="*/ 898890 h 6858000"/>
              <a:gd name="connsiteX768" fmla="*/ 5861335 w 7467600"/>
              <a:gd name="connsiteY768" fmla="*/ 899177 h 6858000"/>
              <a:gd name="connsiteX769" fmla="*/ 5843702 w 7467600"/>
              <a:gd name="connsiteY769" fmla="*/ 899748 h 6858000"/>
              <a:gd name="connsiteX770" fmla="*/ 5651107 w 7467600"/>
              <a:gd name="connsiteY770" fmla="*/ 920306 h 6858000"/>
              <a:gd name="connsiteX771" fmla="*/ 5459407 w 7467600"/>
              <a:gd name="connsiteY771" fmla="*/ 940975 h 6858000"/>
              <a:gd name="connsiteX772" fmla="*/ 5374846 w 7467600"/>
              <a:gd name="connsiteY772" fmla="*/ 941988 h 6858000"/>
              <a:gd name="connsiteX773" fmla="*/ 5256105 w 7467600"/>
              <a:gd name="connsiteY773" fmla="*/ 945632 h 6858000"/>
              <a:gd name="connsiteX774" fmla="*/ 5107071 w 7467600"/>
              <a:gd name="connsiteY774" fmla="*/ 969720 h 6858000"/>
              <a:gd name="connsiteX775" fmla="*/ 4998681 w 7467600"/>
              <a:gd name="connsiteY775" fmla="*/ 988771 h 6858000"/>
              <a:gd name="connsiteX776" fmla="*/ 5870151 w 7467600"/>
              <a:gd name="connsiteY776" fmla="*/ 898890 h 6858000"/>
              <a:gd name="connsiteX777" fmla="*/ 5504425 w 7467600"/>
              <a:gd name="connsiteY777" fmla="*/ 848067 h 6858000"/>
              <a:gd name="connsiteX778" fmla="*/ 4968849 w 7467600"/>
              <a:gd name="connsiteY778" fmla="*/ 962318 h 6858000"/>
              <a:gd name="connsiteX779" fmla="*/ 5104039 w 7467600"/>
              <a:gd name="connsiteY779" fmla="*/ 940634 h 6858000"/>
              <a:gd name="connsiteX780" fmla="*/ 5256311 w 7467600"/>
              <a:gd name="connsiteY780" fmla="*/ 916490 h 6858000"/>
              <a:gd name="connsiteX781" fmla="*/ 5377381 w 7467600"/>
              <a:gd name="connsiteY781" fmla="*/ 912671 h 6858000"/>
              <a:gd name="connsiteX782" fmla="*/ 5460148 w 7467600"/>
              <a:gd name="connsiteY782" fmla="*/ 911442 h 6858000"/>
              <a:gd name="connsiteX783" fmla="*/ 5648971 w 7467600"/>
              <a:gd name="connsiteY783" fmla="*/ 891331 h 6858000"/>
              <a:gd name="connsiteX784" fmla="*/ 5844807 w 7467600"/>
              <a:gd name="connsiteY784" fmla="*/ 870718 h 6858000"/>
              <a:gd name="connsiteX785" fmla="*/ 5862975 w 7467600"/>
              <a:gd name="connsiteY785" fmla="*/ 869756 h 6858000"/>
              <a:gd name="connsiteX786" fmla="*/ 5920887 w 7467600"/>
              <a:gd name="connsiteY786" fmla="*/ 865929 h 6858000"/>
              <a:gd name="connsiteX787" fmla="*/ 5504425 w 7467600"/>
              <a:gd name="connsiteY787" fmla="*/ 848067 h 6858000"/>
              <a:gd name="connsiteX788" fmla="*/ 3607114 w 7467600"/>
              <a:gd name="connsiteY788" fmla="*/ 467441 h 6858000"/>
              <a:gd name="connsiteX789" fmla="*/ 3296242 w 7467600"/>
              <a:gd name="connsiteY789" fmla="*/ 807991 h 6858000"/>
              <a:gd name="connsiteX790" fmla="*/ 3174674 w 7467600"/>
              <a:gd name="connsiteY790" fmla="*/ 919759 h 6858000"/>
              <a:gd name="connsiteX791" fmla="*/ 3042978 w 7467600"/>
              <a:gd name="connsiteY791" fmla="*/ 1054894 h 6858000"/>
              <a:gd name="connsiteX792" fmla="*/ 2968914 w 7467600"/>
              <a:gd name="connsiteY792" fmla="*/ 1133756 h 6858000"/>
              <a:gd name="connsiteX793" fmla="*/ 3103823 w 7467600"/>
              <a:gd name="connsiteY793" fmla="*/ 1026814 h 6858000"/>
              <a:gd name="connsiteX794" fmla="*/ 3607114 w 7467600"/>
              <a:gd name="connsiteY794" fmla="*/ 467441 h 6858000"/>
              <a:gd name="connsiteX795" fmla="*/ 3744487 w 7467600"/>
              <a:gd name="connsiteY795" fmla="*/ 383136 h 6858000"/>
              <a:gd name="connsiteX796" fmla="*/ 3970213 w 7467600"/>
              <a:gd name="connsiteY796" fmla="*/ 995559 h 6858000"/>
              <a:gd name="connsiteX797" fmla="*/ 3744487 w 7467600"/>
              <a:gd name="connsiteY797" fmla="*/ 383136 h 6858000"/>
              <a:gd name="connsiteX798" fmla="*/ 3624562 w 7467600"/>
              <a:gd name="connsiteY798" fmla="*/ 367041 h 6858000"/>
              <a:gd name="connsiteX799" fmla="*/ 3489712 w 7467600"/>
              <a:gd name="connsiteY799" fmla="*/ 485386 h 6858000"/>
              <a:gd name="connsiteX800" fmla="*/ 3182994 w 7467600"/>
              <a:gd name="connsiteY800" fmla="*/ 828265 h 6858000"/>
              <a:gd name="connsiteX801" fmla="*/ 2892114 w 7467600"/>
              <a:gd name="connsiteY801" fmla="*/ 1172635 h 6858000"/>
              <a:gd name="connsiteX802" fmla="*/ 3021459 w 7467600"/>
              <a:gd name="connsiteY802" fmla="*/ 1035385 h 6858000"/>
              <a:gd name="connsiteX803" fmla="*/ 3153873 w 7467600"/>
              <a:gd name="connsiteY803" fmla="*/ 898971 h 6858000"/>
              <a:gd name="connsiteX804" fmla="*/ 3276511 w 7467600"/>
              <a:gd name="connsiteY804" fmla="*/ 786423 h 6858000"/>
              <a:gd name="connsiteX805" fmla="*/ 3584154 w 7467600"/>
              <a:gd name="connsiteY805" fmla="*/ 448218 h 6858000"/>
              <a:gd name="connsiteX806" fmla="*/ 3624562 w 7467600"/>
              <a:gd name="connsiteY806" fmla="*/ 367041 h 6858000"/>
              <a:gd name="connsiteX807" fmla="*/ 3766672 w 7467600"/>
              <a:gd name="connsiteY807" fmla="*/ 359429 h 6858000"/>
              <a:gd name="connsiteX808" fmla="*/ 3996338 w 7467600"/>
              <a:gd name="connsiteY808" fmla="*/ 968237 h 6858000"/>
              <a:gd name="connsiteX809" fmla="*/ 3766672 w 7467600"/>
              <a:gd name="connsiteY809" fmla="*/ 359429 h 6858000"/>
              <a:gd name="connsiteX810" fmla="*/ 5805386 w 7467600"/>
              <a:gd name="connsiteY810" fmla="*/ 239240 h 6858000"/>
              <a:gd name="connsiteX811" fmla="*/ 5736947 w 7467600"/>
              <a:gd name="connsiteY811" fmla="*/ 261367 h 6858000"/>
              <a:gd name="connsiteX812" fmla="*/ 5427012 w 7467600"/>
              <a:gd name="connsiteY812" fmla="*/ 311272 h 6858000"/>
              <a:gd name="connsiteX813" fmla="*/ 5147818 w 7467600"/>
              <a:gd name="connsiteY813" fmla="*/ 322112 h 6858000"/>
              <a:gd name="connsiteX814" fmla="*/ 5060854 w 7467600"/>
              <a:gd name="connsiteY814" fmla="*/ 311882 h 6858000"/>
              <a:gd name="connsiteX815" fmla="*/ 4945989 w 7467600"/>
              <a:gd name="connsiteY815" fmla="*/ 300516 h 6858000"/>
              <a:gd name="connsiteX816" fmla="*/ 5410479 w 7467600"/>
              <a:gd name="connsiteY816" fmla="*/ 348434 h 6858000"/>
              <a:gd name="connsiteX817" fmla="*/ 5805386 w 7467600"/>
              <a:gd name="connsiteY817" fmla="*/ 239240 h 6858000"/>
              <a:gd name="connsiteX818" fmla="*/ 5905192 w 7467600"/>
              <a:gd name="connsiteY818" fmla="*/ 163079 h 6858000"/>
              <a:gd name="connsiteX819" fmla="*/ 5865655 w 7467600"/>
              <a:gd name="connsiteY819" fmla="*/ 171901 h 6858000"/>
              <a:gd name="connsiteX820" fmla="*/ 5259740 w 7467600"/>
              <a:gd name="connsiteY820" fmla="*/ 257013 h 6858000"/>
              <a:gd name="connsiteX821" fmla="*/ 5208466 w 7467600"/>
              <a:gd name="connsiteY821" fmla="*/ 257550 h 6858000"/>
              <a:gd name="connsiteX822" fmla="*/ 4980204 w 7467600"/>
              <a:gd name="connsiteY822" fmla="*/ 271903 h 6858000"/>
              <a:gd name="connsiteX823" fmla="*/ 5068068 w 7467600"/>
              <a:gd name="connsiteY823" fmla="*/ 282244 h 6858000"/>
              <a:gd name="connsiteX824" fmla="*/ 5153231 w 7467600"/>
              <a:gd name="connsiteY824" fmla="*/ 292240 h 6858000"/>
              <a:gd name="connsiteX825" fmla="*/ 5426491 w 7467600"/>
              <a:gd name="connsiteY825" fmla="*/ 281128 h 6858000"/>
              <a:gd name="connsiteX826" fmla="*/ 5731212 w 7467600"/>
              <a:gd name="connsiteY826" fmla="*/ 231951 h 6858000"/>
              <a:gd name="connsiteX827" fmla="*/ 5905192 w 7467600"/>
              <a:gd name="connsiteY827" fmla="*/ 163079 h 6858000"/>
              <a:gd name="connsiteX828" fmla="*/ 5944437 w 7467600"/>
              <a:gd name="connsiteY828" fmla="*/ 113829 h 6858000"/>
              <a:gd name="connsiteX829" fmla="*/ 5825032 w 7467600"/>
              <a:gd name="connsiteY829" fmla="*/ 146405 h 6858000"/>
              <a:gd name="connsiteX830" fmla="*/ 4955599 w 7467600"/>
              <a:gd name="connsiteY830" fmla="*/ 247008 h 6858000"/>
              <a:gd name="connsiteX831" fmla="*/ 5210104 w 7467600"/>
              <a:gd name="connsiteY831" fmla="*/ 228123 h 6858000"/>
              <a:gd name="connsiteX832" fmla="*/ 5261015 w 7467600"/>
              <a:gd name="connsiteY832" fmla="*/ 227087 h 6858000"/>
              <a:gd name="connsiteX833" fmla="*/ 5861181 w 7467600"/>
              <a:gd name="connsiteY833" fmla="*/ 143093 h 6858000"/>
              <a:gd name="connsiteX834" fmla="*/ 5961252 w 7467600"/>
              <a:gd name="connsiteY834" fmla="*/ 114820 h 6858000"/>
              <a:gd name="connsiteX835" fmla="*/ 5944437 w 7467600"/>
              <a:gd name="connsiteY835" fmla="*/ 113829 h 6858000"/>
              <a:gd name="connsiteX836" fmla="*/ 3882765 w 7467600"/>
              <a:gd name="connsiteY836" fmla="*/ 0 h 6858000"/>
              <a:gd name="connsiteX837" fmla="*/ 3995099 w 7467600"/>
              <a:gd name="connsiteY837" fmla="*/ 0 h 6858000"/>
              <a:gd name="connsiteX838" fmla="*/ 4163818 w 7467600"/>
              <a:gd name="connsiteY838" fmla="*/ 234104 h 6858000"/>
              <a:gd name="connsiteX839" fmla="*/ 4172099 w 7467600"/>
              <a:gd name="connsiteY839" fmla="*/ 234207 h 6858000"/>
              <a:gd name="connsiteX840" fmla="*/ 4784282 w 7467600"/>
              <a:gd name="connsiteY840" fmla="*/ 276561 h 6858000"/>
              <a:gd name="connsiteX841" fmla="*/ 4801687 w 7467600"/>
              <a:gd name="connsiteY841" fmla="*/ 267764 h 6858000"/>
              <a:gd name="connsiteX842" fmla="*/ 6082788 w 7467600"/>
              <a:gd name="connsiteY842" fmla="*/ 64119 h 6858000"/>
              <a:gd name="connsiteX843" fmla="*/ 6099442 w 7467600"/>
              <a:gd name="connsiteY843" fmla="*/ 82568 h 6858000"/>
              <a:gd name="connsiteX844" fmla="*/ 4804137 w 7467600"/>
              <a:gd name="connsiteY844" fmla="*/ 320931 h 6858000"/>
              <a:gd name="connsiteX845" fmla="*/ 4227047 w 7467600"/>
              <a:gd name="connsiteY845" fmla="*/ 313415 h 6858000"/>
              <a:gd name="connsiteX846" fmla="*/ 4346041 w 7467600"/>
              <a:gd name="connsiteY846" fmla="*/ 456086 h 6858000"/>
              <a:gd name="connsiteX847" fmla="*/ 4870967 w 7467600"/>
              <a:gd name="connsiteY847" fmla="*/ 963061 h 6858000"/>
              <a:gd name="connsiteX848" fmla="*/ 4889647 w 7467600"/>
              <a:gd name="connsiteY848" fmla="*/ 957147 h 6858000"/>
              <a:gd name="connsiteX849" fmla="*/ 5422504 w 7467600"/>
              <a:gd name="connsiteY849" fmla="*/ 805191 h 6858000"/>
              <a:gd name="connsiteX850" fmla="*/ 6087656 w 7467600"/>
              <a:gd name="connsiteY850" fmla="*/ 826703 h 6858000"/>
              <a:gd name="connsiteX851" fmla="*/ 6058717 w 7467600"/>
              <a:gd name="connsiteY851" fmla="*/ 865992 h 6858000"/>
              <a:gd name="connsiteX852" fmla="*/ 4974153 w 7467600"/>
              <a:gd name="connsiteY852" fmla="*/ 1045456 h 6858000"/>
              <a:gd name="connsiteX853" fmla="*/ 5627835 w 7467600"/>
              <a:gd name="connsiteY853" fmla="*/ 1472077 h 6858000"/>
              <a:gd name="connsiteX854" fmla="*/ 5629817 w 7467600"/>
              <a:gd name="connsiteY854" fmla="*/ 1471412 h 6858000"/>
              <a:gd name="connsiteX855" fmla="*/ 5634124 w 7467600"/>
              <a:gd name="connsiteY855" fmla="*/ 1470572 h 6858000"/>
              <a:gd name="connsiteX856" fmla="*/ 5755832 w 7467600"/>
              <a:gd name="connsiteY856" fmla="*/ 1383886 h 6858000"/>
              <a:gd name="connsiteX857" fmla="*/ 6014186 w 7467600"/>
              <a:gd name="connsiteY857" fmla="*/ 1279799 h 6858000"/>
              <a:gd name="connsiteX858" fmla="*/ 6901619 w 7467600"/>
              <a:gd name="connsiteY858" fmla="*/ 1047874 h 6858000"/>
              <a:gd name="connsiteX859" fmla="*/ 6931566 w 7467600"/>
              <a:gd name="connsiteY859" fmla="*/ 1062034 h 6858000"/>
              <a:gd name="connsiteX860" fmla="*/ 5790982 w 7467600"/>
              <a:gd name="connsiteY860" fmla="*/ 1561380 h 6858000"/>
              <a:gd name="connsiteX861" fmla="*/ 6188971 w 7467600"/>
              <a:gd name="connsiteY861" fmla="*/ 1755168 h 6858000"/>
              <a:gd name="connsiteX862" fmla="*/ 6202446 w 7467600"/>
              <a:gd name="connsiteY862" fmla="*/ 1752268 h 6858000"/>
              <a:gd name="connsiteX863" fmla="*/ 7179560 w 7467600"/>
              <a:gd name="connsiteY863" fmla="*/ 1467551 h 6858000"/>
              <a:gd name="connsiteX864" fmla="*/ 7158730 w 7467600"/>
              <a:gd name="connsiteY864" fmla="*/ 1507835 h 6858000"/>
              <a:gd name="connsiteX865" fmla="*/ 6326959 w 7467600"/>
              <a:gd name="connsiteY865" fmla="*/ 1817686 h 6858000"/>
              <a:gd name="connsiteX866" fmla="*/ 6537433 w 7467600"/>
              <a:gd name="connsiteY866" fmla="*/ 1907790 h 6858000"/>
              <a:gd name="connsiteX867" fmla="*/ 6550221 w 7467600"/>
              <a:gd name="connsiteY867" fmla="*/ 1910729 h 6858000"/>
              <a:gd name="connsiteX868" fmla="*/ 6964438 w 7467600"/>
              <a:gd name="connsiteY868" fmla="*/ 2209505 h 6858000"/>
              <a:gd name="connsiteX869" fmla="*/ 7367862 w 7467600"/>
              <a:gd name="connsiteY869" fmla="*/ 2806833 h 6858000"/>
              <a:gd name="connsiteX870" fmla="*/ 7364329 w 7467600"/>
              <a:gd name="connsiteY870" fmla="*/ 2826907 h 6858000"/>
              <a:gd name="connsiteX871" fmla="*/ 7290545 w 7467600"/>
              <a:gd name="connsiteY871" fmla="*/ 2850663 h 6858000"/>
              <a:gd name="connsiteX872" fmla="*/ 6472036 w 7467600"/>
              <a:gd name="connsiteY872" fmla="*/ 1959003 h 6858000"/>
              <a:gd name="connsiteX873" fmla="*/ 5792897 w 7467600"/>
              <a:gd name="connsiteY873" fmla="*/ 1647747 h 6858000"/>
              <a:gd name="connsiteX874" fmla="*/ 5842751 w 7467600"/>
              <a:gd name="connsiteY874" fmla="*/ 1816112 h 6858000"/>
              <a:gd name="connsiteX875" fmla="*/ 5847424 w 7467600"/>
              <a:gd name="connsiteY875" fmla="*/ 1815776 h 6858000"/>
              <a:gd name="connsiteX876" fmla="*/ 6399821 w 7467600"/>
              <a:gd name="connsiteY876" fmla="*/ 2344799 h 6858000"/>
              <a:gd name="connsiteX877" fmla="*/ 6323232 w 7467600"/>
              <a:gd name="connsiteY877" fmla="*/ 2389634 h 6858000"/>
              <a:gd name="connsiteX878" fmla="*/ 5942958 w 7467600"/>
              <a:gd name="connsiteY878" fmla="*/ 2077708 h 6858000"/>
              <a:gd name="connsiteX879" fmla="*/ 5921559 w 7467600"/>
              <a:gd name="connsiteY879" fmla="*/ 2378596 h 6858000"/>
              <a:gd name="connsiteX880" fmla="*/ 5817651 w 7467600"/>
              <a:gd name="connsiteY880" fmla="*/ 3023919 h 6858000"/>
              <a:gd name="connsiteX881" fmla="*/ 5729634 w 7467600"/>
              <a:gd name="connsiteY881" fmla="*/ 3051849 h 6858000"/>
              <a:gd name="connsiteX882" fmla="*/ 5611018 w 7467600"/>
              <a:gd name="connsiteY882" fmla="*/ 2316769 h 6858000"/>
              <a:gd name="connsiteX883" fmla="*/ 5687608 w 7467600"/>
              <a:gd name="connsiteY883" fmla="*/ 2039972 h 6858000"/>
              <a:gd name="connsiteX884" fmla="*/ 5657554 w 7467600"/>
              <a:gd name="connsiteY884" fmla="*/ 1576445 h 6858000"/>
              <a:gd name="connsiteX885" fmla="*/ 5150475 w 7467600"/>
              <a:gd name="connsiteY885" fmla="*/ 1274012 h 6858000"/>
              <a:gd name="connsiteX886" fmla="*/ 5349142 w 7467600"/>
              <a:gd name="connsiteY886" fmla="*/ 2204405 h 6858000"/>
              <a:gd name="connsiteX887" fmla="*/ 5262214 w 7467600"/>
              <a:gd name="connsiteY887" fmla="*/ 2233836 h 6858000"/>
              <a:gd name="connsiteX888" fmla="*/ 4981539 w 7467600"/>
              <a:gd name="connsiteY888" fmla="*/ 1542201 h 6858000"/>
              <a:gd name="connsiteX889" fmla="*/ 4958461 w 7467600"/>
              <a:gd name="connsiteY889" fmla="*/ 1136957 h 6858000"/>
              <a:gd name="connsiteX890" fmla="*/ 4655015 w 7467600"/>
              <a:gd name="connsiteY890" fmla="*/ 891426 h 6858000"/>
              <a:gd name="connsiteX891" fmla="*/ 4348002 w 7467600"/>
              <a:gd name="connsiteY891" fmla="*/ 2205895 h 6858000"/>
              <a:gd name="connsiteX892" fmla="*/ 4262250 w 7467600"/>
              <a:gd name="connsiteY892" fmla="*/ 2219972 h 6858000"/>
              <a:gd name="connsiteX893" fmla="*/ 4550611 w 7467600"/>
              <a:gd name="connsiteY893" fmla="*/ 817540 h 6858000"/>
              <a:gd name="connsiteX894" fmla="*/ 4564418 w 7467600"/>
              <a:gd name="connsiteY894" fmla="*/ 808293 h 6858000"/>
              <a:gd name="connsiteX895" fmla="*/ 4266388 w 7467600"/>
              <a:gd name="connsiteY895" fmla="*/ 500083 h 6858000"/>
              <a:gd name="connsiteX896" fmla="*/ 4032842 w 7467600"/>
              <a:gd name="connsiteY896" fmla="*/ 211809 h 6858000"/>
              <a:gd name="connsiteX897" fmla="*/ 3882765 w 7467600"/>
              <a:gd name="connsiteY897" fmla="*/ 0 h 6858000"/>
              <a:gd name="connsiteX898" fmla="*/ 3721337 w 7467600"/>
              <a:gd name="connsiteY898" fmla="*/ 0 h 6858000"/>
              <a:gd name="connsiteX899" fmla="*/ 3797544 w 7467600"/>
              <a:gd name="connsiteY899" fmla="*/ 0 h 6858000"/>
              <a:gd name="connsiteX900" fmla="*/ 3775734 w 7467600"/>
              <a:gd name="connsiteY900" fmla="*/ 95131 h 6858000"/>
              <a:gd name="connsiteX901" fmla="*/ 3724807 w 7467600"/>
              <a:gd name="connsiteY901" fmla="*/ 272257 h 6858000"/>
              <a:gd name="connsiteX902" fmla="*/ 3726844 w 7467600"/>
              <a:gd name="connsiteY902" fmla="*/ 282988 h 6858000"/>
              <a:gd name="connsiteX903" fmla="*/ 3742664 w 7467600"/>
              <a:gd name="connsiteY903" fmla="*/ 279918 h 6858000"/>
              <a:gd name="connsiteX904" fmla="*/ 4103910 w 7467600"/>
              <a:gd name="connsiteY904" fmla="*/ 1161917 h 6858000"/>
              <a:gd name="connsiteX905" fmla="*/ 4020269 w 7467600"/>
              <a:gd name="connsiteY905" fmla="*/ 1200406 h 6858000"/>
              <a:gd name="connsiteX906" fmla="*/ 3674882 w 7467600"/>
              <a:gd name="connsiteY906" fmla="*/ 488524 h 6858000"/>
              <a:gd name="connsiteX907" fmla="*/ 3132682 w 7467600"/>
              <a:gd name="connsiteY907" fmla="*/ 1072284 h 6858000"/>
              <a:gd name="connsiteX908" fmla="*/ 2716346 w 7467600"/>
              <a:gd name="connsiteY908" fmla="*/ 1276376 h 6858000"/>
              <a:gd name="connsiteX909" fmla="*/ 2716772 w 7467600"/>
              <a:gd name="connsiteY909" fmla="*/ 1255462 h 6858000"/>
              <a:gd name="connsiteX910" fmla="*/ 3471096 w 7467600"/>
              <a:gd name="connsiteY910" fmla="*/ 437072 h 6858000"/>
              <a:gd name="connsiteX911" fmla="*/ 3639057 w 7467600"/>
              <a:gd name="connsiteY911" fmla="*/ 286334 h 6858000"/>
              <a:gd name="connsiteX912" fmla="*/ 3640309 w 7467600"/>
              <a:gd name="connsiteY912" fmla="*/ 284664 h 6858000"/>
              <a:gd name="connsiteX913" fmla="*/ 3646022 w 7467600"/>
              <a:gd name="connsiteY913" fmla="*/ 276711 h 6858000"/>
              <a:gd name="connsiteX914" fmla="*/ 3707943 w 7467600"/>
              <a:gd name="connsiteY914" fmla="*/ 65958 h 6858000"/>
              <a:gd name="connsiteX915" fmla="*/ 3721337 w 7467600"/>
              <a:gd name="connsiteY915" fmla="*/ 0 h 6858000"/>
              <a:gd name="connsiteX916" fmla="*/ 2867960 w 7467600"/>
              <a:gd name="connsiteY916" fmla="*/ 0 h 6858000"/>
              <a:gd name="connsiteX917" fmla="*/ 2926351 w 7467600"/>
              <a:gd name="connsiteY917" fmla="*/ 0 h 6858000"/>
              <a:gd name="connsiteX918" fmla="*/ 2902823 w 7467600"/>
              <a:gd name="connsiteY918" fmla="*/ 262929 h 6858000"/>
              <a:gd name="connsiteX919" fmla="*/ 2940663 w 7467600"/>
              <a:gd name="connsiteY919" fmla="*/ 140884 h 6858000"/>
              <a:gd name="connsiteX920" fmla="*/ 2947039 w 7467600"/>
              <a:gd name="connsiteY920" fmla="*/ 122524 h 6858000"/>
              <a:gd name="connsiteX921" fmla="*/ 2984316 w 7467600"/>
              <a:gd name="connsiteY921" fmla="*/ 0 h 6858000"/>
              <a:gd name="connsiteX922" fmla="*/ 3016114 w 7467600"/>
              <a:gd name="connsiteY922" fmla="*/ 0 h 6858000"/>
              <a:gd name="connsiteX923" fmla="*/ 2979949 w 7467600"/>
              <a:gd name="connsiteY923" fmla="*/ 119274 h 6858000"/>
              <a:gd name="connsiteX924" fmla="*/ 3023879 w 7467600"/>
              <a:gd name="connsiteY924" fmla="*/ 0 h 6858000"/>
              <a:gd name="connsiteX925" fmla="*/ 3105400 w 7467600"/>
              <a:gd name="connsiteY925" fmla="*/ 0 h 6858000"/>
              <a:gd name="connsiteX926" fmla="*/ 3094669 w 7467600"/>
              <a:gd name="connsiteY926" fmla="*/ 30308 h 6858000"/>
              <a:gd name="connsiteX927" fmla="*/ 2901945 w 7467600"/>
              <a:gd name="connsiteY927" fmla="*/ 466538 h 6858000"/>
              <a:gd name="connsiteX928" fmla="*/ 2815209 w 7467600"/>
              <a:gd name="connsiteY928" fmla="*/ 497361 h 6858000"/>
              <a:gd name="connsiteX929" fmla="*/ 2844845 w 7467600"/>
              <a:gd name="connsiteY929" fmla="*/ 127638 h 6858000"/>
              <a:gd name="connsiteX930" fmla="*/ 2867960 w 7467600"/>
              <a:gd name="connsiteY930" fmla="*/ 0 h 6858000"/>
              <a:gd name="connsiteX931" fmla="*/ 1057230 w 7467600"/>
              <a:gd name="connsiteY931" fmla="*/ 0 h 6858000"/>
              <a:gd name="connsiteX932" fmla="*/ 1111003 w 7467600"/>
              <a:gd name="connsiteY932" fmla="*/ 0 h 6858000"/>
              <a:gd name="connsiteX933" fmla="*/ 1125553 w 7467600"/>
              <a:gd name="connsiteY933" fmla="*/ 52588 h 6858000"/>
              <a:gd name="connsiteX934" fmla="*/ 1304276 w 7467600"/>
              <a:gd name="connsiteY934" fmla="*/ 476275 h 6858000"/>
              <a:gd name="connsiteX935" fmla="*/ 1492066 w 7467600"/>
              <a:gd name="connsiteY935" fmla="*/ 886333 h 6858000"/>
              <a:gd name="connsiteX936" fmla="*/ 1423698 w 7467600"/>
              <a:gd name="connsiteY936" fmla="*/ 710817 h 6858000"/>
              <a:gd name="connsiteX937" fmla="*/ 1357609 w 7467600"/>
              <a:gd name="connsiteY937" fmla="*/ 532892 h 6858000"/>
              <a:gd name="connsiteX938" fmla="*/ 1309550 w 7467600"/>
              <a:gd name="connsiteY938" fmla="*/ 374031 h 6858000"/>
              <a:gd name="connsiteX939" fmla="*/ 1193673 w 7467600"/>
              <a:gd name="connsiteY939" fmla="*/ 49533 h 6858000"/>
              <a:gd name="connsiteX940" fmla="*/ 1164391 w 7467600"/>
              <a:gd name="connsiteY940" fmla="*/ 0 h 6858000"/>
              <a:gd name="connsiteX941" fmla="*/ 1200666 w 7467600"/>
              <a:gd name="connsiteY941" fmla="*/ 0 h 6858000"/>
              <a:gd name="connsiteX942" fmla="*/ 1223408 w 7467600"/>
              <a:gd name="connsiteY942" fmla="*/ 38996 h 6858000"/>
              <a:gd name="connsiteX943" fmla="*/ 1339635 w 7467600"/>
              <a:gd name="connsiteY943" fmla="*/ 365517 h 6858000"/>
              <a:gd name="connsiteX944" fmla="*/ 1387469 w 7467600"/>
              <a:gd name="connsiteY944" fmla="*/ 523079 h 6858000"/>
              <a:gd name="connsiteX945" fmla="*/ 1452685 w 7467600"/>
              <a:gd name="connsiteY945" fmla="*/ 699806 h 6858000"/>
              <a:gd name="connsiteX946" fmla="*/ 1492092 w 7467600"/>
              <a:gd name="connsiteY946" fmla="*/ 800424 h 6858000"/>
              <a:gd name="connsiteX947" fmla="*/ 1455302 w 7467600"/>
              <a:gd name="connsiteY947" fmla="*/ 632913 h 6858000"/>
              <a:gd name="connsiteX948" fmla="*/ 1222336 w 7467600"/>
              <a:gd name="connsiteY948" fmla="*/ 9480 h 6858000"/>
              <a:gd name="connsiteX949" fmla="*/ 1214634 w 7467600"/>
              <a:gd name="connsiteY949" fmla="*/ 0 h 6858000"/>
              <a:gd name="connsiteX950" fmla="*/ 1289827 w 7467600"/>
              <a:gd name="connsiteY950" fmla="*/ 0 h 6858000"/>
              <a:gd name="connsiteX951" fmla="*/ 1321076 w 7467600"/>
              <a:gd name="connsiteY951" fmla="*/ 59722 h 6858000"/>
              <a:gd name="connsiteX952" fmla="*/ 1512579 w 7467600"/>
              <a:gd name="connsiteY952" fmla="*/ 626441 h 6858000"/>
              <a:gd name="connsiteX953" fmla="*/ 1506076 w 7467600"/>
              <a:gd name="connsiteY953" fmla="*/ 1089289 h 6858000"/>
              <a:gd name="connsiteX954" fmla="*/ 1486346 w 7467600"/>
              <a:gd name="connsiteY954" fmla="*/ 1079919 h 6858000"/>
              <a:gd name="connsiteX955" fmla="*/ 1070511 w 7467600"/>
              <a:gd name="connsiteY955" fmla="*/ 48609 h 6858000"/>
              <a:gd name="connsiteX956" fmla="*/ 1057230 w 7467600"/>
              <a:gd name="connsiteY956" fmla="*/ 0 h 6858000"/>
              <a:gd name="connsiteX957" fmla="*/ 43151 w 7467600"/>
              <a:gd name="connsiteY957" fmla="*/ 0 h 6858000"/>
              <a:gd name="connsiteX958" fmla="*/ 95283 w 7467600"/>
              <a:gd name="connsiteY958" fmla="*/ 0 h 6858000"/>
              <a:gd name="connsiteX959" fmla="*/ 300708 w 7467600"/>
              <a:gd name="connsiteY959" fmla="*/ 154571 h 6858000"/>
              <a:gd name="connsiteX960" fmla="*/ 530414 w 7467600"/>
              <a:gd name="connsiteY960" fmla="*/ 354673 h 6858000"/>
              <a:gd name="connsiteX961" fmla="*/ 333785 w 7467600"/>
              <a:gd name="connsiteY961" fmla="*/ 161564 h 6858000"/>
              <a:gd name="connsiteX962" fmla="*/ 147005 w 7467600"/>
              <a:gd name="connsiteY962" fmla="*/ 0 h 6858000"/>
              <a:gd name="connsiteX963" fmla="*/ 272509 w 7467600"/>
              <a:gd name="connsiteY963" fmla="*/ 0 h 6858000"/>
              <a:gd name="connsiteX964" fmla="*/ 326276 w 7467600"/>
              <a:gd name="connsiteY964" fmla="*/ 45847 h 6858000"/>
              <a:gd name="connsiteX965" fmla="*/ 823759 w 7467600"/>
              <a:gd name="connsiteY965" fmla="*/ 574145 h 6858000"/>
              <a:gd name="connsiteX966" fmla="*/ 811254 w 7467600"/>
              <a:gd name="connsiteY966" fmla="*/ 665546 h 6858000"/>
              <a:gd name="connsiteX967" fmla="*/ 154042 w 7467600"/>
              <a:gd name="connsiteY967" fmla="*/ 261522 h 6858000"/>
              <a:gd name="connsiteX968" fmla="*/ 13550 w 7467600"/>
              <a:gd name="connsiteY968" fmla="*/ 158423 h 6858000"/>
              <a:gd name="connsiteX969" fmla="*/ 0 w 7467600"/>
              <a:gd name="connsiteY969" fmla="*/ 146618 h 6858000"/>
              <a:gd name="connsiteX970" fmla="*/ 0 w 7467600"/>
              <a:gd name="connsiteY970" fmla="*/ 59161 h 6858000"/>
              <a:gd name="connsiteX971" fmla="*/ 45427 w 7467600"/>
              <a:gd name="connsiteY971" fmla="*/ 101078 h 6858000"/>
              <a:gd name="connsiteX972" fmla="*/ 630103 w 7467600"/>
              <a:gd name="connsiteY972" fmla="*/ 485885 h 6858000"/>
              <a:gd name="connsiteX973" fmla="*/ 532040 w 7467600"/>
              <a:gd name="connsiteY973" fmla="*/ 399359 h 6858000"/>
              <a:gd name="connsiteX974" fmla="*/ 517618 w 7467600"/>
              <a:gd name="connsiteY974" fmla="*/ 385726 h 6858000"/>
              <a:gd name="connsiteX975" fmla="*/ 285074 w 7467600"/>
              <a:gd name="connsiteY975" fmla="*/ 182755 h 6858000"/>
              <a:gd name="connsiteX976" fmla="*/ 43151 w 7467600"/>
              <a:gd name="connsiteY97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6844835 w 7467600"/>
              <a:gd name="connsiteY74" fmla="*/ 5424988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6844835 w 7467600"/>
              <a:gd name="connsiteY96" fmla="*/ 5424988 h 6858000"/>
              <a:gd name="connsiteX97" fmla="*/ 1456157 w 7467600"/>
              <a:gd name="connsiteY97" fmla="*/ 5371404 h 6858000"/>
              <a:gd name="connsiteX98" fmla="*/ 1244432 w 7467600"/>
              <a:gd name="connsiteY98" fmla="*/ 5385601 h 6858000"/>
              <a:gd name="connsiteX99" fmla="*/ 973990 w 7467600"/>
              <a:gd name="connsiteY99" fmla="*/ 5424940 h 6858000"/>
              <a:gd name="connsiteX100" fmla="*/ 1103809 w 7467600"/>
              <a:gd name="connsiteY100" fmla="*/ 5433720 h 6858000"/>
              <a:gd name="connsiteX101" fmla="*/ 1123454 w 7467600"/>
              <a:gd name="connsiteY101" fmla="*/ 5435727 h 6858000"/>
              <a:gd name="connsiteX102" fmla="*/ 1737017 w 7467600"/>
              <a:gd name="connsiteY102" fmla="*/ 5452183 h 6858000"/>
              <a:gd name="connsiteX103" fmla="*/ 1824397 w 7467600"/>
              <a:gd name="connsiteY103" fmla="*/ 5447757 h 6858000"/>
              <a:gd name="connsiteX104" fmla="*/ 2070059 w 7467600"/>
              <a:gd name="connsiteY104" fmla="*/ 5441660 h 6858000"/>
              <a:gd name="connsiteX105" fmla="*/ 1456157 w 7467600"/>
              <a:gd name="connsiteY105" fmla="*/ 5371404 h 6858000"/>
              <a:gd name="connsiteX106" fmla="*/ 4988186 w 7467600"/>
              <a:gd name="connsiteY106" fmla="*/ 5216467 h 6858000"/>
              <a:gd name="connsiteX107" fmla="*/ 4777334 w 7467600"/>
              <a:gd name="connsiteY107" fmla="*/ 5406072 h 6858000"/>
              <a:gd name="connsiteX108" fmla="*/ 4718341 w 7467600"/>
              <a:gd name="connsiteY108" fmla="*/ 5468043 h 6858000"/>
              <a:gd name="connsiteX109" fmla="*/ 4604655 w 7467600"/>
              <a:gd name="connsiteY109" fmla="*/ 5583434 h 6858000"/>
              <a:gd name="connsiteX110" fmla="*/ 4565074 w 7467600"/>
              <a:gd name="connsiteY110" fmla="*/ 5618550 h 6858000"/>
              <a:gd name="connsiteX111" fmla="*/ 4988186 w 7467600"/>
              <a:gd name="connsiteY111" fmla="*/ 5216467 h 6858000"/>
              <a:gd name="connsiteX112" fmla="*/ 4978032 w 7467600"/>
              <a:gd name="connsiteY112" fmla="*/ 5183809 h 6858000"/>
              <a:gd name="connsiteX113" fmla="*/ 4463413 w 7467600"/>
              <a:gd name="connsiteY113" fmla="*/ 5615162 h 6858000"/>
              <a:gd name="connsiteX114" fmla="*/ 4358134 w 7467600"/>
              <a:gd name="connsiteY114" fmla="*/ 5742791 h 6858000"/>
              <a:gd name="connsiteX115" fmla="*/ 4376219 w 7467600"/>
              <a:gd name="connsiteY115" fmla="*/ 5729027 h 6858000"/>
              <a:gd name="connsiteX116" fmla="*/ 4582340 w 7467600"/>
              <a:gd name="connsiteY116" fmla="*/ 5561037 h 6858000"/>
              <a:gd name="connsiteX117" fmla="*/ 4694684 w 7467600"/>
              <a:gd name="connsiteY117" fmla="*/ 5447098 h 6858000"/>
              <a:gd name="connsiteX118" fmla="*/ 4754123 w 7467600"/>
              <a:gd name="connsiteY118" fmla="*/ 5384643 h 6858000"/>
              <a:gd name="connsiteX119" fmla="*/ 4978032 w 7467600"/>
              <a:gd name="connsiteY119" fmla="*/ 5183809 h 6858000"/>
              <a:gd name="connsiteX120" fmla="*/ 1903353 w 7467600"/>
              <a:gd name="connsiteY120" fmla="*/ 5044827 h 6858000"/>
              <a:gd name="connsiteX121" fmla="*/ 1936931 w 7467600"/>
              <a:gd name="connsiteY121" fmla="*/ 5093954 h 6858000"/>
              <a:gd name="connsiteX122" fmla="*/ 2195868 w 7467600"/>
              <a:gd name="connsiteY122" fmla="*/ 5396574 h 6858000"/>
              <a:gd name="connsiteX123" fmla="*/ 2088852 w 7467600"/>
              <a:gd name="connsiteY123" fmla="*/ 5166123 h 6858000"/>
              <a:gd name="connsiteX124" fmla="*/ 1958241 w 7467600"/>
              <a:gd name="connsiteY124" fmla="*/ 5067955 h 6858000"/>
              <a:gd name="connsiteX125" fmla="*/ 1903353 w 7467600"/>
              <a:gd name="connsiteY125" fmla="*/ 5044827 h 6858000"/>
              <a:gd name="connsiteX126" fmla="*/ 1979378 w 7467600"/>
              <a:gd name="connsiteY126" fmla="*/ 4769504 h 6858000"/>
              <a:gd name="connsiteX127" fmla="*/ 2882120 w 7467600"/>
              <a:gd name="connsiteY127" fmla="*/ 5064547 h 6858000"/>
              <a:gd name="connsiteX128" fmla="*/ 2793103 w 7467600"/>
              <a:gd name="connsiteY128" fmla="*/ 5039699 h 6858000"/>
              <a:gd name="connsiteX129" fmla="*/ 2770041 w 7467600"/>
              <a:gd name="connsiteY129" fmla="*/ 5033634 h 6858000"/>
              <a:gd name="connsiteX130" fmla="*/ 1979378 w 7467600"/>
              <a:gd name="connsiteY130" fmla="*/ 4769504 h 6858000"/>
              <a:gd name="connsiteX131" fmla="*/ 1927410 w 7467600"/>
              <a:gd name="connsiteY131" fmla="*/ 4716164 h 6858000"/>
              <a:gd name="connsiteX132" fmla="*/ 1959587 w 7467600"/>
              <a:gd name="connsiteY132" fmla="*/ 4728849 h 6858000"/>
              <a:gd name="connsiteX133" fmla="*/ 2777707 w 7467600"/>
              <a:gd name="connsiteY133" fmla="*/ 5003991 h 6858000"/>
              <a:gd name="connsiteX134" fmla="*/ 2800768 w 7467600"/>
              <a:gd name="connsiteY134" fmla="*/ 5010056 h 6858000"/>
              <a:gd name="connsiteX135" fmla="*/ 2879408 w 7467600"/>
              <a:gd name="connsiteY135" fmla="*/ 5031590 h 6858000"/>
              <a:gd name="connsiteX136" fmla="*/ 2862295 w 7467600"/>
              <a:gd name="connsiteY136" fmla="*/ 5022958 h 6858000"/>
              <a:gd name="connsiteX137" fmla="*/ 2813343 w 7467600"/>
              <a:gd name="connsiteY137" fmla="*/ 4998369 h 6858000"/>
              <a:gd name="connsiteX138" fmla="*/ 2646245 w 7467600"/>
              <a:gd name="connsiteY138" fmla="*/ 4930999 h 6858000"/>
              <a:gd name="connsiteX139" fmla="*/ 1999243 w 7467600"/>
              <a:gd name="connsiteY139" fmla="*/ 4730524 h 6858000"/>
              <a:gd name="connsiteX140" fmla="*/ 1979527 w 7467600"/>
              <a:gd name="connsiteY140" fmla="*/ 4726651 h 6858000"/>
              <a:gd name="connsiteX141" fmla="*/ 1927410 w 7467600"/>
              <a:gd name="connsiteY141" fmla="*/ 4716164 h 6858000"/>
              <a:gd name="connsiteX142" fmla="*/ 1997014 w 7467600"/>
              <a:gd name="connsiteY142" fmla="*/ 4698007 h 6858000"/>
              <a:gd name="connsiteX143" fmla="*/ 2005458 w 7467600"/>
              <a:gd name="connsiteY143" fmla="*/ 4699540 h 6858000"/>
              <a:gd name="connsiteX144" fmla="*/ 2657186 w 7467600"/>
              <a:gd name="connsiteY144" fmla="*/ 4901687 h 6858000"/>
              <a:gd name="connsiteX145" fmla="*/ 2826662 w 7467600"/>
              <a:gd name="connsiteY145" fmla="*/ 4970362 h 6858000"/>
              <a:gd name="connsiteX146" fmla="*/ 2876100 w 7467600"/>
              <a:gd name="connsiteY146" fmla="*/ 4995397 h 6858000"/>
              <a:gd name="connsiteX147" fmla="*/ 3042600 w 7467600"/>
              <a:gd name="connsiteY147" fmla="*/ 5059532 h 6858000"/>
              <a:gd name="connsiteX148" fmla="*/ 1997014 w 7467600"/>
              <a:gd name="connsiteY148" fmla="*/ 4698007 h 6858000"/>
              <a:gd name="connsiteX149" fmla="*/ 2305292 w 7467600"/>
              <a:gd name="connsiteY149" fmla="*/ 4219492 h 6858000"/>
              <a:gd name="connsiteX150" fmla="*/ 3360922 w 7467600"/>
              <a:gd name="connsiteY150" fmla="*/ 4529373 h 6858000"/>
              <a:gd name="connsiteX151" fmla="*/ 3492420 w 7467600"/>
              <a:gd name="connsiteY151" fmla="*/ 4510145 h 6858000"/>
              <a:gd name="connsiteX152" fmla="*/ 3364086 w 7467600"/>
              <a:gd name="connsiteY152" fmla="*/ 4480340 h 6858000"/>
              <a:gd name="connsiteX153" fmla="*/ 3225818 w 7467600"/>
              <a:gd name="connsiteY153" fmla="*/ 4411822 h 6858000"/>
              <a:gd name="connsiteX154" fmla="*/ 3129696 w 7467600"/>
              <a:gd name="connsiteY154" fmla="*/ 4360704 h 6858000"/>
              <a:gd name="connsiteX155" fmla="*/ 2814545 w 7467600"/>
              <a:gd name="connsiteY155" fmla="*/ 4282955 h 6858000"/>
              <a:gd name="connsiteX156" fmla="*/ 2305292 w 7467600"/>
              <a:gd name="connsiteY156" fmla="*/ 4219492 h 6858000"/>
              <a:gd name="connsiteX157" fmla="*/ 2626982 w 7467600"/>
              <a:gd name="connsiteY157" fmla="*/ 4206450 h 6858000"/>
              <a:gd name="connsiteX158" fmla="*/ 2490617 w 7467600"/>
              <a:gd name="connsiteY158" fmla="*/ 4206951 h 6858000"/>
              <a:gd name="connsiteX159" fmla="*/ 2819869 w 7467600"/>
              <a:gd name="connsiteY159" fmla="*/ 4252936 h 6858000"/>
              <a:gd name="connsiteX160" fmla="*/ 3143018 w 7467600"/>
              <a:gd name="connsiteY160" fmla="*/ 4332698 h 6858000"/>
              <a:gd name="connsiteX161" fmla="*/ 3241520 w 7467600"/>
              <a:gd name="connsiteY161" fmla="*/ 4385112 h 6858000"/>
              <a:gd name="connsiteX162" fmla="*/ 3374575 w 7467600"/>
              <a:gd name="connsiteY162" fmla="*/ 4451517 h 6858000"/>
              <a:gd name="connsiteX163" fmla="*/ 3505221 w 7467600"/>
              <a:gd name="connsiteY163" fmla="*/ 4480757 h 6858000"/>
              <a:gd name="connsiteX164" fmla="*/ 2626982 w 7467600"/>
              <a:gd name="connsiteY164" fmla="*/ 4206450 h 6858000"/>
              <a:gd name="connsiteX165" fmla="*/ 1310106 w 7467600"/>
              <a:gd name="connsiteY165" fmla="*/ 3943217 h 6858000"/>
              <a:gd name="connsiteX166" fmla="*/ 854994 w 7467600"/>
              <a:gd name="connsiteY166" fmla="*/ 4399136 h 6858000"/>
              <a:gd name="connsiteX167" fmla="*/ 742462 w 7467600"/>
              <a:gd name="connsiteY167" fmla="*/ 4594648 h 6858000"/>
              <a:gd name="connsiteX168" fmla="*/ 820602 w 7467600"/>
              <a:gd name="connsiteY168" fmla="*/ 4485915 h 6858000"/>
              <a:gd name="connsiteX169" fmla="*/ 878295 w 7467600"/>
              <a:gd name="connsiteY169" fmla="*/ 4403594 h 6858000"/>
              <a:gd name="connsiteX170" fmla="*/ 1240607 w 7467600"/>
              <a:gd name="connsiteY170" fmla="*/ 4010401 h 6858000"/>
              <a:gd name="connsiteX171" fmla="*/ 1310106 w 7467600"/>
              <a:gd name="connsiteY171" fmla="*/ 3943217 h 6858000"/>
              <a:gd name="connsiteX172" fmla="*/ 1423113 w 7467600"/>
              <a:gd name="connsiteY172" fmla="*/ 3874565 h 6858000"/>
              <a:gd name="connsiteX173" fmla="*/ 1260565 w 7467600"/>
              <a:gd name="connsiteY173" fmla="*/ 4031982 h 6858000"/>
              <a:gd name="connsiteX174" fmla="*/ 901900 w 7467600"/>
              <a:gd name="connsiteY174" fmla="*/ 4421236 h 6858000"/>
              <a:gd name="connsiteX175" fmla="*/ 845044 w 7467600"/>
              <a:gd name="connsiteY175" fmla="*/ 4502436 h 6858000"/>
              <a:gd name="connsiteX176" fmla="*/ 685926 w 7467600"/>
              <a:gd name="connsiteY176" fmla="*/ 4703069 h 6858000"/>
              <a:gd name="connsiteX177" fmla="*/ 684248 w 7467600"/>
              <a:gd name="connsiteY177" fmla="*/ 4706721 h 6858000"/>
              <a:gd name="connsiteX178" fmla="*/ 1423113 w 7467600"/>
              <a:gd name="connsiteY178" fmla="*/ 3874565 h 6858000"/>
              <a:gd name="connsiteX179" fmla="*/ 3316479 w 7467600"/>
              <a:gd name="connsiteY179" fmla="*/ 3872136 h 6858000"/>
              <a:gd name="connsiteX180" fmla="*/ 3546806 w 7467600"/>
              <a:gd name="connsiteY180" fmla="*/ 4356139 h 6858000"/>
              <a:gd name="connsiteX181" fmla="*/ 3364433 w 7467600"/>
              <a:gd name="connsiteY181" fmla="*/ 3953121 h 6858000"/>
              <a:gd name="connsiteX182" fmla="*/ 3316479 w 7467600"/>
              <a:gd name="connsiteY182" fmla="*/ 3872136 h 6858000"/>
              <a:gd name="connsiteX183" fmla="*/ 3291335 w 7467600"/>
              <a:gd name="connsiteY183" fmla="*/ 3767420 h 6858000"/>
              <a:gd name="connsiteX184" fmla="*/ 3390805 w 7467600"/>
              <a:gd name="connsiteY184" fmla="*/ 3937163 h 6858000"/>
              <a:gd name="connsiteX185" fmla="*/ 3579062 w 7467600"/>
              <a:gd name="connsiteY185" fmla="*/ 4359040 h 6858000"/>
              <a:gd name="connsiteX186" fmla="*/ 3467355 w 7467600"/>
              <a:gd name="connsiteY186" fmla="*/ 3988130 h 6858000"/>
              <a:gd name="connsiteX187" fmla="*/ 3310753 w 7467600"/>
              <a:gd name="connsiteY187" fmla="*/ 3787140 h 6858000"/>
              <a:gd name="connsiteX188" fmla="*/ 3291335 w 7467600"/>
              <a:gd name="connsiteY188" fmla="*/ 3767420 h 6858000"/>
              <a:gd name="connsiteX189" fmla="*/ 1635889 w 7467600"/>
              <a:gd name="connsiteY189" fmla="*/ 3709494 h 6858000"/>
              <a:gd name="connsiteX190" fmla="*/ 1634800 w 7467600"/>
              <a:gd name="connsiteY190" fmla="*/ 3731111 h 6858000"/>
              <a:gd name="connsiteX191" fmla="*/ 1635889 w 7467600"/>
              <a:gd name="connsiteY191" fmla="*/ 3709494 h 6858000"/>
              <a:gd name="connsiteX192" fmla="*/ 1510397 w 7467600"/>
              <a:gd name="connsiteY192" fmla="*/ 3684705 h 6858000"/>
              <a:gd name="connsiteX193" fmla="*/ 1146550 w 7467600"/>
              <a:gd name="connsiteY193" fmla="*/ 3802012 h 6858000"/>
              <a:gd name="connsiteX194" fmla="*/ 698834 w 7467600"/>
              <a:gd name="connsiteY194" fmla="*/ 3952272 h 6858000"/>
              <a:gd name="connsiteX195" fmla="*/ 34256 w 7467600"/>
              <a:gd name="connsiteY195" fmla="*/ 4347603 h 6858000"/>
              <a:gd name="connsiteX196" fmla="*/ 527241 w 7467600"/>
              <a:gd name="connsiteY196" fmla="*/ 4065078 h 6858000"/>
              <a:gd name="connsiteX197" fmla="*/ 1510397 w 7467600"/>
              <a:gd name="connsiteY197" fmla="*/ 3684705 h 6858000"/>
              <a:gd name="connsiteX198" fmla="*/ 1313114 w 7467600"/>
              <a:gd name="connsiteY198" fmla="*/ 3655216 h 6858000"/>
              <a:gd name="connsiteX199" fmla="*/ 1109304 w 7467600"/>
              <a:gd name="connsiteY199" fmla="*/ 3669030 h 6858000"/>
              <a:gd name="connsiteX200" fmla="*/ 8129 w 7467600"/>
              <a:gd name="connsiteY200" fmla="*/ 4330519 h 6858000"/>
              <a:gd name="connsiteX201" fmla="*/ 687572 w 7467600"/>
              <a:gd name="connsiteY201" fmla="*/ 3925629 h 6858000"/>
              <a:gd name="connsiteX202" fmla="*/ 1138365 w 7467600"/>
              <a:gd name="connsiteY202" fmla="*/ 3774515 h 6858000"/>
              <a:gd name="connsiteX203" fmla="*/ 1505579 w 7467600"/>
              <a:gd name="connsiteY203" fmla="*/ 3655526 h 6858000"/>
              <a:gd name="connsiteX204" fmla="*/ 1313114 w 7467600"/>
              <a:gd name="connsiteY204" fmla="*/ 3655216 h 6858000"/>
              <a:gd name="connsiteX205" fmla="*/ 3655073 w 7467600"/>
              <a:gd name="connsiteY205" fmla="*/ 3650884 h 6858000"/>
              <a:gd name="connsiteX206" fmla="*/ 3989938 w 7467600"/>
              <a:gd name="connsiteY206" fmla="*/ 3991685 h 6858000"/>
              <a:gd name="connsiteX207" fmla="*/ 4393907 w 7467600"/>
              <a:gd name="connsiteY207" fmla="*/ 4261258 h 6858000"/>
              <a:gd name="connsiteX208" fmla="*/ 4648051 w 7467600"/>
              <a:gd name="connsiteY208" fmla="*/ 4374051 h 6858000"/>
              <a:gd name="connsiteX209" fmla="*/ 4383389 w 7467600"/>
              <a:gd name="connsiteY209" fmla="*/ 4184369 h 6858000"/>
              <a:gd name="connsiteX210" fmla="*/ 4165508 w 7467600"/>
              <a:gd name="connsiteY210" fmla="*/ 4035196 h 6858000"/>
              <a:gd name="connsiteX211" fmla="*/ 4068162 w 7467600"/>
              <a:gd name="connsiteY211" fmla="*/ 3953394 h 6858000"/>
              <a:gd name="connsiteX212" fmla="*/ 3981416 w 7467600"/>
              <a:gd name="connsiteY212" fmla="*/ 3880482 h 6858000"/>
              <a:gd name="connsiteX213" fmla="*/ 3800147 w 7467600"/>
              <a:gd name="connsiteY213" fmla="*/ 3749872 h 6858000"/>
              <a:gd name="connsiteX214" fmla="*/ 3655073 w 7467600"/>
              <a:gd name="connsiteY214" fmla="*/ 3650884 h 6858000"/>
              <a:gd name="connsiteX215" fmla="*/ 3670252 w 7467600"/>
              <a:gd name="connsiteY215" fmla="*/ 3622798 h 6858000"/>
              <a:gd name="connsiteX216" fmla="*/ 3817258 w 7467600"/>
              <a:gd name="connsiteY216" fmla="*/ 3723577 h 6858000"/>
              <a:gd name="connsiteX217" fmla="*/ 4000461 w 7467600"/>
              <a:gd name="connsiteY217" fmla="*/ 3855966 h 6858000"/>
              <a:gd name="connsiteX218" fmla="*/ 4088180 w 7467600"/>
              <a:gd name="connsiteY218" fmla="*/ 3929774 h 6858000"/>
              <a:gd name="connsiteX219" fmla="*/ 4184555 w 7467600"/>
              <a:gd name="connsiteY219" fmla="*/ 4010683 h 6858000"/>
              <a:gd name="connsiteX220" fmla="*/ 4399563 w 7467600"/>
              <a:gd name="connsiteY220" fmla="*/ 4158106 h 6858000"/>
              <a:gd name="connsiteX221" fmla="*/ 4684469 w 7467600"/>
              <a:gd name="connsiteY221" fmla="*/ 4364680 h 6858000"/>
              <a:gd name="connsiteX222" fmla="*/ 4690271 w 7467600"/>
              <a:gd name="connsiteY222" fmla="*/ 4370034 h 6858000"/>
              <a:gd name="connsiteX223" fmla="*/ 4136093 w 7467600"/>
              <a:gd name="connsiteY223" fmla="*/ 3858466 h 6858000"/>
              <a:gd name="connsiteX224" fmla="*/ 3670252 w 7467600"/>
              <a:gd name="connsiteY224" fmla="*/ 3622798 h 6858000"/>
              <a:gd name="connsiteX225" fmla="*/ 4440129 w 7467600"/>
              <a:gd name="connsiteY225" fmla="*/ 3448571 h 6858000"/>
              <a:gd name="connsiteX226" fmla="*/ 4856525 w 7467600"/>
              <a:gd name="connsiteY226" fmla="*/ 3915351 h 6858000"/>
              <a:gd name="connsiteX227" fmla="*/ 5059055 w 7467600"/>
              <a:gd name="connsiteY227" fmla="*/ 4108918 h 6858000"/>
              <a:gd name="connsiteX228" fmla="*/ 5290070 w 7467600"/>
              <a:gd name="connsiteY228" fmla="*/ 4263619 h 6858000"/>
              <a:gd name="connsiteX229" fmla="*/ 4834991 w 7467600"/>
              <a:gd name="connsiteY229" fmla="*/ 3830985 h 6858000"/>
              <a:gd name="connsiteX230" fmla="*/ 4440129 w 7467600"/>
              <a:gd name="connsiteY230" fmla="*/ 3448571 h 6858000"/>
              <a:gd name="connsiteX231" fmla="*/ 4441737 w 7467600"/>
              <a:gd name="connsiteY231" fmla="*/ 3399734 h 6858000"/>
              <a:gd name="connsiteX232" fmla="*/ 4431236 w 7467600"/>
              <a:gd name="connsiteY232" fmla="*/ 3400954 h 6858000"/>
              <a:gd name="connsiteX233" fmla="*/ 4557150 w 7467600"/>
              <a:gd name="connsiteY233" fmla="*/ 3510023 h 6858000"/>
              <a:gd name="connsiteX234" fmla="*/ 4856936 w 7467600"/>
              <a:gd name="connsiteY234" fmla="*/ 3809146 h 6858000"/>
              <a:gd name="connsiteX235" fmla="*/ 5111996 w 7467600"/>
              <a:gd name="connsiteY235" fmla="*/ 4065759 h 6858000"/>
              <a:gd name="connsiteX236" fmla="*/ 5388878 w 7467600"/>
              <a:gd name="connsiteY236" fmla="*/ 4300185 h 6858000"/>
              <a:gd name="connsiteX237" fmla="*/ 5425556 w 7467600"/>
              <a:gd name="connsiteY237" fmla="*/ 4308967 h 6858000"/>
              <a:gd name="connsiteX238" fmla="*/ 4943646 w 7467600"/>
              <a:gd name="connsiteY238" fmla="*/ 3822916 h 6858000"/>
              <a:gd name="connsiteX239" fmla="*/ 4594837 w 7467600"/>
              <a:gd name="connsiteY239" fmla="*/ 3532274 h 6858000"/>
              <a:gd name="connsiteX240" fmla="*/ 4441737 w 7467600"/>
              <a:gd name="connsiteY240" fmla="*/ 3399734 h 6858000"/>
              <a:gd name="connsiteX241" fmla="*/ 5425834 w 7467600"/>
              <a:gd name="connsiteY241" fmla="*/ 3162785 h 6858000"/>
              <a:gd name="connsiteX242" fmla="*/ 5401644 w 7467600"/>
              <a:gd name="connsiteY242" fmla="*/ 3617847 h 6858000"/>
              <a:gd name="connsiteX243" fmla="*/ 5467256 w 7467600"/>
              <a:gd name="connsiteY243" fmla="*/ 4175494 h 6858000"/>
              <a:gd name="connsiteX244" fmla="*/ 5448069 w 7467600"/>
              <a:gd name="connsiteY244" fmla="*/ 3567554 h 6858000"/>
              <a:gd name="connsiteX245" fmla="*/ 5425834 w 7467600"/>
              <a:gd name="connsiteY245" fmla="*/ 3162785 h 6858000"/>
              <a:gd name="connsiteX246" fmla="*/ 1318687 w 7467600"/>
              <a:gd name="connsiteY246" fmla="*/ 3113840 h 6858000"/>
              <a:gd name="connsiteX247" fmla="*/ 1066793 w 7467600"/>
              <a:gd name="connsiteY247" fmla="*/ 3212171 h 6858000"/>
              <a:gd name="connsiteX248" fmla="*/ 993319 w 7467600"/>
              <a:gd name="connsiteY248" fmla="*/ 3247648 h 6858000"/>
              <a:gd name="connsiteX249" fmla="*/ 853081 w 7467600"/>
              <a:gd name="connsiteY249" fmla="*/ 3312410 h 6858000"/>
              <a:gd name="connsiteX250" fmla="*/ 805957 w 7467600"/>
              <a:gd name="connsiteY250" fmla="*/ 3330443 h 6858000"/>
              <a:gd name="connsiteX251" fmla="*/ 1318687 w 7467600"/>
              <a:gd name="connsiteY251" fmla="*/ 3113840 h 6858000"/>
              <a:gd name="connsiteX252" fmla="*/ 5453702 w 7467600"/>
              <a:gd name="connsiteY252" fmla="*/ 3090882 h 6858000"/>
              <a:gd name="connsiteX253" fmla="*/ 5480135 w 7467600"/>
              <a:gd name="connsiteY253" fmla="*/ 3565802 h 6858000"/>
              <a:gd name="connsiteX254" fmla="*/ 5499023 w 7467600"/>
              <a:gd name="connsiteY254" fmla="*/ 4166310 h 6858000"/>
              <a:gd name="connsiteX255" fmla="*/ 5547022 w 7467600"/>
              <a:gd name="connsiteY255" fmla="*/ 3607838 h 6858000"/>
              <a:gd name="connsiteX256" fmla="*/ 5515964 w 7467600"/>
              <a:gd name="connsiteY256" fmla="*/ 3378541 h 6858000"/>
              <a:gd name="connsiteX257" fmla="*/ 5453702 w 7467600"/>
              <a:gd name="connsiteY257" fmla="*/ 3090882 h 6858000"/>
              <a:gd name="connsiteX258" fmla="*/ 1238695 w 7467600"/>
              <a:gd name="connsiteY258" fmla="*/ 3076820 h 6858000"/>
              <a:gd name="connsiteX259" fmla="*/ 716371 w 7467600"/>
              <a:gd name="connsiteY259" fmla="*/ 3293249 h 6858000"/>
              <a:gd name="connsiteX260" fmla="*/ 579522 w 7467600"/>
              <a:gd name="connsiteY260" fmla="*/ 3371759 h 6858000"/>
              <a:gd name="connsiteX261" fmla="*/ 600288 w 7467600"/>
              <a:gd name="connsiteY261" fmla="*/ 3365555 h 6858000"/>
              <a:gd name="connsiteX262" fmla="*/ 840692 w 7467600"/>
              <a:gd name="connsiteY262" fmla="*/ 3284921 h 6858000"/>
              <a:gd name="connsiteX263" fmla="*/ 979248 w 7467600"/>
              <a:gd name="connsiteY263" fmla="*/ 3221003 h 6858000"/>
              <a:gd name="connsiteX264" fmla="*/ 1053282 w 7467600"/>
              <a:gd name="connsiteY264" fmla="*/ 3185247 h 6858000"/>
              <a:gd name="connsiteX265" fmla="*/ 1320603 w 7467600"/>
              <a:gd name="connsiteY265" fmla="*/ 3081281 h 6858000"/>
              <a:gd name="connsiteX266" fmla="*/ 1238695 w 7467600"/>
              <a:gd name="connsiteY266" fmla="*/ 3076820 h 6858000"/>
              <a:gd name="connsiteX267" fmla="*/ 5425627 w 7467600"/>
              <a:gd name="connsiteY267" fmla="*/ 2954192 h 6858000"/>
              <a:gd name="connsiteX268" fmla="*/ 5470770 w 7467600"/>
              <a:gd name="connsiteY268" fmla="*/ 3005435 h 6858000"/>
              <a:gd name="connsiteX269" fmla="*/ 5519779 w 7467600"/>
              <a:gd name="connsiteY269" fmla="*/ 4359223 h 6858000"/>
              <a:gd name="connsiteX270" fmla="*/ 5520293 w 7467600"/>
              <a:gd name="connsiteY270" fmla="*/ 4360602 h 6858000"/>
              <a:gd name="connsiteX271" fmla="*/ 5767221 w 7467600"/>
              <a:gd name="connsiteY271" fmla="*/ 4665564 h 6858000"/>
              <a:gd name="connsiteX272" fmla="*/ 6937169 w 7467600"/>
              <a:gd name="connsiteY272" fmla="*/ 4815941 h 6858000"/>
              <a:gd name="connsiteX273" fmla="*/ 6953922 w 7467600"/>
              <a:gd name="connsiteY273" fmla="*/ 4890068 h 6858000"/>
              <a:gd name="connsiteX274" fmla="*/ 6071359 w 7467600"/>
              <a:gd name="connsiteY274" fmla="*/ 4770770 h 6858000"/>
              <a:gd name="connsiteX275" fmla="*/ 6038839 w 7467600"/>
              <a:gd name="connsiteY275" fmla="*/ 4764474 h 6858000"/>
              <a:gd name="connsiteX276" fmla="*/ 6038706 w 7467600"/>
              <a:gd name="connsiteY276" fmla="*/ 4763847 h 6858000"/>
              <a:gd name="connsiteX277" fmla="*/ 6037784 w 7467600"/>
              <a:gd name="connsiteY277" fmla="*/ 4764270 h 6858000"/>
              <a:gd name="connsiteX278" fmla="*/ 6038839 w 7467600"/>
              <a:gd name="connsiteY278" fmla="*/ 4764474 h 6858000"/>
              <a:gd name="connsiteX279" fmla="*/ 6040338 w 7467600"/>
              <a:gd name="connsiteY279" fmla="*/ 4771418 h 6858000"/>
              <a:gd name="connsiteX280" fmla="*/ 6024488 w 7467600"/>
              <a:gd name="connsiteY280" fmla="*/ 4809903 h 6858000"/>
              <a:gd name="connsiteX281" fmla="*/ 5599771 w 7467600"/>
              <a:gd name="connsiteY281" fmla="*/ 5509652 h 6858000"/>
              <a:gd name="connsiteX282" fmla="*/ 5548843 w 7467600"/>
              <a:gd name="connsiteY282" fmla="*/ 5563845 h 6858000"/>
              <a:gd name="connsiteX283" fmla="*/ 5940952 w 7467600"/>
              <a:gd name="connsiteY283" fmla="*/ 6250028 h 6858000"/>
              <a:gd name="connsiteX284" fmla="*/ 6043441 w 7467600"/>
              <a:gd name="connsiteY284" fmla="*/ 6665847 h 6858000"/>
              <a:gd name="connsiteX285" fmla="*/ 6093432 w 7467600"/>
              <a:gd name="connsiteY285" fmla="*/ 6858000 h 6858000"/>
              <a:gd name="connsiteX286" fmla="*/ 6034344 w 7467600"/>
              <a:gd name="connsiteY286" fmla="*/ 6858000 h 6858000"/>
              <a:gd name="connsiteX287" fmla="*/ 6026679 w 7467600"/>
              <a:gd name="connsiteY287" fmla="*/ 6836959 h 6858000"/>
              <a:gd name="connsiteX288" fmla="*/ 5800441 w 7467600"/>
              <a:gd name="connsiteY288" fmla="*/ 6335286 h 6858000"/>
              <a:gd name="connsiteX289" fmla="*/ 5526562 w 7467600"/>
              <a:gd name="connsiteY289" fmla="*/ 5705388 h 6858000"/>
              <a:gd name="connsiteX290" fmla="*/ 5519640 w 7467600"/>
              <a:gd name="connsiteY290" fmla="*/ 5683774 h 6858000"/>
              <a:gd name="connsiteX291" fmla="*/ 5844559 w 7467600"/>
              <a:gd name="connsiteY291" fmla="*/ 6553349 h 6858000"/>
              <a:gd name="connsiteX292" fmla="*/ 5975994 w 7467600"/>
              <a:gd name="connsiteY292" fmla="*/ 6858000 h 6858000"/>
              <a:gd name="connsiteX293" fmla="*/ 5898547 w 7467600"/>
              <a:gd name="connsiteY293" fmla="*/ 6858000 h 6858000"/>
              <a:gd name="connsiteX294" fmla="*/ 5682041 w 7467600"/>
              <a:gd name="connsiteY294" fmla="*/ 6355860 h 6858000"/>
              <a:gd name="connsiteX295" fmla="*/ 5461758 w 7467600"/>
              <a:gd name="connsiteY295" fmla="*/ 5820220 h 6858000"/>
              <a:gd name="connsiteX296" fmla="*/ 5237282 w 7467600"/>
              <a:gd name="connsiteY296" fmla="*/ 6579086 h 6858000"/>
              <a:gd name="connsiteX297" fmla="*/ 5115009 w 7467600"/>
              <a:gd name="connsiteY297" fmla="*/ 6858000 h 6858000"/>
              <a:gd name="connsiteX298" fmla="*/ 5028074 w 7467600"/>
              <a:gd name="connsiteY298" fmla="*/ 6858000 h 6858000"/>
              <a:gd name="connsiteX299" fmla="*/ 5079508 w 7467600"/>
              <a:gd name="connsiteY299" fmla="*/ 6749074 h 6858000"/>
              <a:gd name="connsiteX300" fmla="*/ 5371846 w 7467600"/>
              <a:gd name="connsiteY300" fmla="*/ 5924413 h 6858000"/>
              <a:gd name="connsiteX301" fmla="*/ 5270512 w 7467600"/>
              <a:gd name="connsiteY301" fmla="*/ 6138975 h 6858000"/>
              <a:gd name="connsiteX302" fmla="*/ 5062409 w 7467600"/>
              <a:gd name="connsiteY302" fmla="*/ 6653544 h 6858000"/>
              <a:gd name="connsiteX303" fmla="*/ 5036628 w 7467600"/>
              <a:gd name="connsiteY303" fmla="*/ 6754247 h 6858000"/>
              <a:gd name="connsiteX304" fmla="*/ 5009112 w 7467600"/>
              <a:gd name="connsiteY304" fmla="*/ 6858000 h 6858000"/>
              <a:gd name="connsiteX305" fmla="*/ 4976679 w 7467600"/>
              <a:gd name="connsiteY305" fmla="*/ 6858000 h 6858000"/>
              <a:gd name="connsiteX306" fmla="*/ 5006537 w 7467600"/>
              <a:gd name="connsiteY306" fmla="*/ 6747068 h 6858000"/>
              <a:gd name="connsiteX307" fmla="*/ 5032723 w 7467600"/>
              <a:gd name="connsiteY307" fmla="*/ 6644957 h 6858000"/>
              <a:gd name="connsiteX308" fmla="*/ 5242949 w 7467600"/>
              <a:gd name="connsiteY308" fmla="*/ 6125175 h 6858000"/>
              <a:gd name="connsiteX309" fmla="*/ 5286321 w 7467600"/>
              <a:gd name="connsiteY309" fmla="*/ 6033555 h 6858000"/>
              <a:gd name="connsiteX310" fmla="*/ 5008210 w 7467600"/>
              <a:gd name="connsiteY310" fmla="*/ 6649194 h 6858000"/>
              <a:gd name="connsiteX311" fmla="*/ 4986321 w 7467600"/>
              <a:gd name="connsiteY311" fmla="*/ 6765687 h 6858000"/>
              <a:gd name="connsiteX312" fmla="*/ 4973474 w 7467600"/>
              <a:gd name="connsiteY312" fmla="*/ 6858000 h 6858000"/>
              <a:gd name="connsiteX313" fmla="*/ 4907178 w 7467600"/>
              <a:gd name="connsiteY313" fmla="*/ 6858000 h 6858000"/>
              <a:gd name="connsiteX314" fmla="*/ 4910810 w 7467600"/>
              <a:gd name="connsiteY314" fmla="*/ 6829660 h 6858000"/>
              <a:gd name="connsiteX315" fmla="*/ 4987461 w 7467600"/>
              <a:gd name="connsiteY315" fmla="*/ 6432994 h 6858000"/>
              <a:gd name="connsiteX316" fmla="*/ 5179262 w 7467600"/>
              <a:gd name="connsiteY316" fmla="*/ 6035044 h 6858000"/>
              <a:gd name="connsiteX317" fmla="*/ 4689678 w 7467600"/>
              <a:gd name="connsiteY317" fmla="*/ 6440241 h 6858000"/>
              <a:gd name="connsiteX318" fmla="*/ 4477543 w 7467600"/>
              <a:gd name="connsiteY318" fmla="*/ 6674836 h 6858000"/>
              <a:gd name="connsiteX319" fmla="*/ 4329957 w 7467600"/>
              <a:gd name="connsiteY319" fmla="*/ 6858000 h 6858000"/>
              <a:gd name="connsiteX320" fmla="*/ 4218595 w 7467600"/>
              <a:gd name="connsiteY320" fmla="*/ 6858000 h 6858000"/>
              <a:gd name="connsiteX321" fmla="*/ 4368888 w 7467600"/>
              <a:gd name="connsiteY321" fmla="*/ 6668412 h 6858000"/>
              <a:gd name="connsiteX322" fmla="*/ 4563091 w 7467600"/>
              <a:gd name="connsiteY322" fmla="*/ 6442508 h 6858000"/>
              <a:gd name="connsiteX323" fmla="*/ 5387324 w 7467600"/>
              <a:gd name="connsiteY323" fmla="*/ 5705830 h 6858000"/>
              <a:gd name="connsiteX324" fmla="*/ 5073620 w 7467600"/>
              <a:gd name="connsiteY324" fmla="*/ 5955437 h 6858000"/>
              <a:gd name="connsiteX325" fmla="*/ 4689789 w 7467600"/>
              <a:gd name="connsiteY325" fmla="*/ 6268382 h 6858000"/>
              <a:gd name="connsiteX326" fmla="*/ 4418722 w 7467600"/>
              <a:gd name="connsiteY326" fmla="*/ 6570886 h 6858000"/>
              <a:gd name="connsiteX327" fmla="*/ 4214944 w 7467600"/>
              <a:gd name="connsiteY327" fmla="*/ 6858000 h 6858000"/>
              <a:gd name="connsiteX328" fmla="*/ 4177898 w 7467600"/>
              <a:gd name="connsiteY328" fmla="*/ 6858000 h 6858000"/>
              <a:gd name="connsiteX329" fmla="*/ 4391597 w 7467600"/>
              <a:gd name="connsiteY329" fmla="*/ 6556370 h 6858000"/>
              <a:gd name="connsiteX330" fmla="*/ 4668889 w 7467600"/>
              <a:gd name="connsiteY330" fmla="*/ 6246399 h 6858000"/>
              <a:gd name="connsiteX331" fmla="*/ 5055427 w 7467600"/>
              <a:gd name="connsiteY331" fmla="*/ 5931476 h 6858000"/>
              <a:gd name="connsiteX332" fmla="*/ 5371814 w 7467600"/>
              <a:gd name="connsiteY332" fmla="*/ 5678975 h 6858000"/>
              <a:gd name="connsiteX333" fmla="*/ 4987918 w 7467600"/>
              <a:gd name="connsiteY333" fmla="*/ 5838701 h 6858000"/>
              <a:gd name="connsiteX334" fmla="*/ 4317146 w 7467600"/>
              <a:gd name="connsiteY334" fmla="*/ 6587716 h 6858000"/>
              <a:gd name="connsiteX335" fmla="*/ 4171627 w 7467600"/>
              <a:gd name="connsiteY335" fmla="*/ 6858000 h 6858000"/>
              <a:gd name="connsiteX336" fmla="*/ 4081585 w 7467600"/>
              <a:gd name="connsiteY336" fmla="*/ 6858000 h 6858000"/>
              <a:gd name="connsiteX337" fmla="*/ 4238603 w 7467600"/>
              <a:gd name="connsiteY337" fmla="*/ 6559341 h 6858000"/>
              <a:gd name="connsiteX338" fmla="*/ 4778333 w 7467600"/>
              <a:gd name="connsiteY338" fmla="*/ 5873626 h 6858000"/>
              <a:gd name="connsiteX339" fmla="*/ 5414185 w 7467600"/>
              <a:gd name="connsiteY339" fmla="*/ 5573882 h 6858000"/>
              <a:gd name="connsiteX340" fmla="*/ 5959648 w 7467600"/>
              <a:gd name="connsiteY340" fmla="*/ 4760797 h 6858000"/>
              <a:gd name="connsiteX341" fmla="*/ 5355019 w 7467600"/>
              <a:gd name="connsiteY341" fmla="*/ 4734672 h 6858000"/>
              <a:gd name="connsiteX342" fmla="*/ 5083565 w 7467600"/>
              <a:gd name="connsiteY342" fmla="*/ 5179121 h 6858000"/>
              <a:gd name="connsiteX343" fmla="*/ 4713577 w 7467600"/>
              <a:gd name="connsiteY343" fmla="*/ 5616803 h 6858000"/>
              <a:gd name="connsiteX344" fmla="*/ 3989559 w 7467600"/>
              <a:gd name="connsiteY344" fmla="*/ 6145945 h 6858000"/>
              <a:gd name="connsiteX345" fmla="*/ 3939824 w 7467600"/>
              <a:gd name="connsiteY345" fmla="*/ 6066900 h 6858000"/>
              <a:gd name="connsiteX346" fmla="*/ 4584537 w 7467600"/>
              <a:gd name="connsiteY346" fmla="*/ 5324826 h 6858000"/>
              <a:gd name="connsiteX347" fmla="*/ 5037105 w 7467600"/>
              <a:gd name="connsiteY347" fmla="*/ 5088765 h 6858000"/>
              <a:gd name="connsiteX348" fmla="*/ 5039930 w 7467600"/>
              <a:gd name="connsiteY348" fmla="*/ 5089585 h 6858000"/>
              <a:gd name="connsiteX349" fmla="*/ 5263764 w 7467600"/>
              <a:gd name="connsiteY349" fmla="*/ 4735525 h 6858000"/>
              <a:gd name="connsiteX350" fmla="*/ 4086300 w 7467600"/>
              <a:gd name="connsiteY350" fmla="*/ 4884599 h 6858000"/>
              <a:gd name="connsiteX351" fmla="*/ 4085485 w 7467600"/>
              <a:gd name="connsiteY351" fmla="*/ 4899070 h 6858000"/>
              <a:gd name="connsiteX352" fmla="*/ 3871915 w 7467600"/>
              <a:gd name="connsiteY352" fmla="*/ 5253645 h 6858000"/>
              <a:gd name="connsiteX353" fmla="*/ 3799374 w 7467600"/>
              <a:gd name="connsiteY353" fmla="*/ 5466127 h 6858000"/>
              <a:gd name="connsiteX354" fmla="*/ 3498850 w 7467600"/>
              <a:gd name="connsiteY354" fmla="*/ 6661888 h 6858000"/>
              <a:gd name="connsiteX355" fmla="*/ 3399216 w 7467600"/>
              <a:gd name="connsiteY355" fmla="*/ 6858000 h 6858000"/>
              <a:gd name="connsiteX356" fmla="*/ 3303688 w 7467600"/>
              <a:gd name="connsiteY356" fmla="*/ 6858000 h 6858000"/>
              <a:gd name="connsiteX357" fmla="*/ 3391774 w 7467600"/>
              <a:gd name="connsiteY357" fmla="*/ 6697181 h 6858000"/>
              <a:gd name="connsiteX358" fmla="*/ 3735540 w 7467600"/>
              <a:gd name="connsiteY358" fmla="*/ 5546923 h 6858000"/>
              <a:gd name="connsiteX359" fmla="*/ 3729438 w 7467600"/>
              <a:gd name="connsiteY359" fmla="*/ 5569058 h 6858000"/>
              <a:gd name="connsiteX360" fmla="*/ 3707782 w 7467600"/>
              <a:gd name="connsiteY360" fmla="*/ 5644908 h 6858000"/>
              <a:gd name="connsiteX361" fmla="*/ 3583827 w 7467600"/>
              <a:gd name="connsiteY361" fmla="*/ 6039215 h 6858000"/>
              <a:gd name="connsiteX362" fmla="*/ 3547861 w 7467600"/>
              <a:gd name="connsiteY362" fmla="*/ 6129609 h 6858000"/>
              <a:gd name="connsiteX363" fmla="*/ 3490905 w 7467600"/>
              <a:gd name="connsiteY363" fmla="*/ 6277660 h 6858000"/>
              <a:gd name="connsiteX364" fmla="*/ 3455859 w 7467600"/>
              <a:gd name="connsiteY364" fmla="*/ 6391301 h 6858000"/>
              <a:gd name="connsiteX365" fmla="*/ 3429112 w 7467600"/>
              <a:gd name="connsiteY365" fmla="*/ 6479469 h 6858000"/>
              <a:gd name="connsiteX366" fmla="*/ 3304862 w 7467600"/>
              <a:gd name="connsiteY366" fmla="*/ 6796476 h 6858000"/>
              <a:gd name="connsiteX367" fmla="*/ 3276071 w 7467600"/>
              <a:gd name="connsiteY367" fmla="*/ 6858000 h 6858000"/>
              <a:gd name="connsiteX368" fmla="*/ 3240805 w 7467600"/>
              <a:gd name="connsiteY368" fmla="*/ 6858000 h 6858000"/>
              <a:gd name="connsiteX369" fmla="*/ 3275917 w 7467600"/>
              <a:gd name="connsiteY369" fmla="*/ 6783192 h 6858000"/>
              <a:gd name="connsiteX370" fmla="*/ 3399358 w 7467600"/>
              <a:gd name="connsiteY370" fmla="*/ 6469011 h 6858000"/>
              <a:gd name="connsiteX371" fmla="*/ 3425650 w 7467600"/>
              <a:gd name="connsiteY371" fmla="*/ 6381333 h 6858000"/>
              <a:gd name="connsiteX372" fmla="*/ 3460661 w 7467600"/>
              <a:gd name="connsiteY372" fmla="*/ 6266763 h 6858000"/>
              <a:gd name="connsiteX373" fmla="*/ 3518021 w 7467600"/>
              <a:gd name="connsiteY373" fmla="*/ 6117298 h 6858000"/>
              <a:gd name="connsiteX374" fmla="*/ 3554035 w 7467600"/>
              <a:gd name="connsiteY374" fmla="*/ 6027832 h 6858000"/>
              <a:gd name="connsiteX375" fmla="*/ 3677174 w 7467600"/>
              <a:gd name="connsiteY375" fmla="*/ 5636351 h 6858000"/>
              <a:gd name="connsiteX376" fmla="*/ 3698819 w 7467600"/>
              <a:gd name="connsiteY376" fmla="*/ 5560503 h 6858000"/>
              <a:gd name="connsiteX377" fmla="*/ 3702094 w 7467600"/>
              <a:gd name="connsiteY377" fmla="*/ 5549194 h 6858000"/>
              <a:gd name="connsiteX378" fmla="*/ 3398355 w 7467600"/>
              <a:gd name="connsiteY378" fmla="*/ 6094603 h 6858000"/>
              <a:gd name="connsiteX379" fmla="*/ 3193941 w 7467600"/>
              <a:gd name="connsiteY379" fmla="*/ 6798775 h 6858000"/>
              <a:gd name="connsiteX380" fmla="*/ 3184140 w 7467600"/>
              <a:gd name="connsiteY380" fmla="*/ 6858000 h 6858000"/>
              <a:gd name="connsiteX381" fmla="*/ 3099978 w 7467600"/>
              <a:gd name="connsiteY381" fmla="*/ 6858000 h 6858000"/>
              <a:gd name="connsiteX382" fmla="*/ 3101556 w 7467600"/>
              <a:gd name="connsiteY382" fmla="*/ 6843337 h 6858000"/>
              <a:gd name="connsiteX383" fmla="*/ 3370162 w 7467600"/>
              <a:gd name="connsiteY383" fmla="*/ 5785550 h 6858000"/>
              <a:gd name="connsiteX384" fmla="*/ 3746477 w 7467600"/>
              <a:gd name="connsiteY384" fmla="*/ 5377889 h 6858000"/>
              <a:gd name="connsiteX385" fmla="*/ 3863399 w 7467600"/>
              <a:gd name="connsiteY385" fmla="*/ 5087257 h 6858000"/>
              <a:gd name="connsiteX386" fmla="*/ 3968712 w 7467600"/>
              <a:gd name="connsiteY386" fmla="*/ 4913989 h 6858000"/>
              <a:gd name="connsiteX387" fmla="*/ 2792390 w 7467600"/>
              <a:gd name="connsiteY387" fmla="*/ 5382974 h 6858000"/>
              <a:gd name="connsiteX388" fmla="*/ 2714982 w 7467600"/>
              <a:gd name="connsiteY388" fmla="*/ 5427051 h 6858000"/>
              <a:gd name="connsiteX389" fmla="*/ 2813361 w 7467600"/>
              <a:gd name="connsiteY389" fmla="*/ 6023912 h 6858000"/>
              <a:gd name="connsiteX390" fmla="*/ 2688430 w 7467600"/>
              <a:gd name="connsiteY390" fmla="*/ 6801564 h 6858000"/>
              <a:gd name="connsiteX391" fmla="*/ 2629626 w 7467600"/>
              <a:gd name="connsiteY391" fmla="*/ 6763394 h 6858000"/>
              <a:gd name="connsiteX392" fmla="*/ 2565328 w 7467600"/>
              <a:gd name="connsiteY392" fmla="*/ 5516399 h 6858000"/>
              <a:gd name="connsiteX393" fmla="*/ 1922999 w 7467600"/>
              <a:gd name="connsiteY393" fmla="*/ 5980343 h 6858000"/>
              <a:gd name="connsiteX394" fmla="*/ 1950261 w 7467600"/>
              <a:gd name="connsiteY394" fmla="*/ 6405858 h 6858000"/>
              <a:gd name="connsiteX395" fmla="*/ 2365554 w 7467600"/>
              <a:gd name="connsiteY395" fmla="*/ 6759107 h 6858000"/>
              <a:gd name="connsiteX396" fmla="*/ 2424142 w 7467600"/>
              <a:gd name="connsiteY396" fmla="*/ 6858000 h 6858000"/>
              <a:gd name="connsiteX397" fmla="*/ 2395994 w 7467600"/>
              <a:gd name="connsiteY397" fmla="*/ 6858000 h 6858000"/>
              <a:gd name="connsiteX398" fmla="*/ 2392863 w 7467600"/>
              <a:gd name="connsiteY398" fmla="*/ 6852964 h 6858000"/>
              <a:gd name="connsiteX399" fmla="*/ 2017589 w 7467600"/>
              <a:gd name="connsiteY399" fmla="*/ 6493982 h 6858000"/>
              <a:gd name="connsiteX400" fmla="*/ 2147336 w 7467600"/>
              <a:gd name="connsiteY400" fmla="*/ 6594052 h 6858000"/>
              <a:gd name="connsiteX401" fmla="*/ 2207047 w 7467600"/>
              <a:gd name="connsiteY401" fmla="*/ 6654540 h 6858000"/>
              <a:gd name="connsiteX402" fmla="*/ 2299106 w 7467600"/>
              <a:gd name="connsiteY402" fmla="*/ 6778931 h 6858000"/>
              <a:gd name="connsiteX403" fmla="*/ 2314430 w 7467600"/>
              <a:gd name="connsiteY403" fmla="*/ 6801144 h 6858000"/>
              <a:gd name="connsiteX404" fmla="*/ 2352406 w 7467600"/>
              <a:gd name="connsiteY404" fmla="*/ 6858000 h 6858000"/>
              <a:gd name="connsiteX405" fmla="*/ 2314492 w 7467600"/>
              <a:gd name="connsiteY405" fmla="*/ 6858000 h 6858000"/>
              <a:gd name="connsiteX406" fmla="*/ 2288095 w 7467600"/>
              <a:gd name="connsiteY406" fmla="*/ 6818030 h 6858000"/>
              <a:gd name="connsiteX407" fmla="*/ 2272768 w 7467600"/>
              <a:gd name="connsiteY407" fmla="*/ 6795822 h 6858000"/>
              <a:gd name="connsiteX408" fmla="*/ 2182715 w 7467600"/>
              <a:gd name="connsiteY408" fmla="*/ 6675071 h 6858000"/>
              <a:gd name="connsiteX409" fmla="*/ 2032061 w 7467600"/>
              <a:gd name="connsiteY409" fmla="*/ 6541380 h 6858000"/>
              <a:gd name="connsiteX410" fmla="*/ 2257220 w 7467600"/>
              <a:gd name="connsiteY410" fmla="*/ 6826257 h 6858000"/>
              <a:gd name="connsiteX411" fmla="*/ 2281324 w 7467600"/>
              <a:gd name="connsiteY411" fmla="*/ 6858000 h 6858000"/>
              <a:gd name="connsiteX412" fmla="*/ 2242860 w 7467600"/>
              <a:gd name="connsiteY412" fmla="*/ 6858000 h 6858000"/>
              <a:gd name="connsiteX413" fmla="*/ 2232818 w 7467600"/>
              <a:gd name="connsiteY413" fmla="*/ 6844926 h 6858000"/>
              <a:gd name="connsiteX414" fmla="*/ 1990172 w 7467600"/>
              <a:gd name="connsiteY414" fmla="*/ 6542121 h 6858000"/>
              <a:gd name="connsiteX415" fmla="*/ 2124090 w 7467600"/>
              <a:gd name="connsiteY415" fmla="*/ 6761017 h 6858000"/>
              <a:gd name="connsiteX416" fmla="*/ 2200380 w 7467600"/>
              <a:gd name="connsiteY416" fmla="*/ 6858000 h 6858000"/>
              <a:gd name="connsiteX417" fmla="*/ 2147507 w 7467600"/>
              <a:gd name="connsiteY417" fmla="*/ 6858000 h 6858000"/>
              <a:gd name="connsiteX418" fmla="*/ 2070668 w 7467600"/>
              <a:gd name="connsiteY418" fmla="*/ 6761520 h 6858000"/>
              <a:gd name="connsiteX419" fmla="*/ 1975142 w 7467600"/>
              <a:gd name="connsiteY419" fmla="*/ 6585570 h 6858000"/>
              <a:gd name="connsiteX420" fmla="*/ 2050035 w 7467600"/>
              <a:gd name="connsiteY420" fmla="*/ 6813345 h 6858000"/>
              <a:gd name="connsiteX421" fmla="*/ 2063025 w 7467600"/>
              <a:gd name="connsiteY421" fmla="*/ 6858000 h 6858000"/>
              <a:gd name="connsiteX422" fmla="*/ 2021675 w 7467600"/>
              <a:gd name="connsiteY422" fmla="*/ 6858000 h 6858000"/>
              <a:gd name="connsiteX423" fmla="*/ 2019308 w 7467600"/>
              <a:gd name="connsiteY423" fmla="*/ 6847118 h 6858000"/>
              <a:gd name="connsiteX424" fmla="*/ 1938835 w 7467600"/>
              <a:gd name="connsiteY424" fmla="*/ 6551160 h 6858000"/>
              <a:gd name="connsiteX425" fmla="*/ 1953230 w 7467600"/>
              <a:gd name="connsiteY425" fmla="*/ 6759699 h 6858000"/>
              <a:gd name="connsiteX426" fmla="*/ 1956763 w 7467600"/>
              <a:gd name="connsiteY426" fmla="*/ 6778191 h 6858000"/>
              <a:gd name="connsiteX427" fmla="*/ 1967925 w 7467600"/>
              <a:gd name="connsiteY427" fmla="*/ 6858000 h 6858000"/>
              <a:gd name="connsiteX428" fmla="*/ 1936622 w 7467600"/>
              <a:gd name="connsiteY428" fmla="*/ 6858000 h 6858000"/>
              <a:gd name="connsiteX429" fmla="*/ 1926261 w 7467600"/>
              <a:gd name="connsiteY429" fmla="*/ 6784064 h 6858000"/>
              <a:gd name="connsiteX430" fmla="*/ 1922724 w 7467600"/>
              <a:gd name="connsiteY430" fmla="*/ 6765577 h 6858000"/>
              <a:gd name="connsiteX431" fmla="*/ 1904650 w 7467600"/>
              <a:gd name="connsiteY431" fmla="*/ 6639616 h 6858000"/>
              <a:gd name="connsiteX432" fmla="*/ 1885273 w 7467600"/>
              <a:gd name="connsiteY432" fmla="*/ 6858000 h 6858000"/>
              <a:gd name="connsiteX433" fmla="*/ 1854363 w 7467600"/>
              <a:gd name="connsiteY433" fmla="*/ 6858000 h 6858000"/>
              <a:gd name="connsiteX434" fmla="*/ 1880391 w 7467600"/>
              <a:gd name="connsiteY434" fmla="*/ 6603796 h 6858000"/>
              <a:gd name="connsiteX435" fmla="*/ 1818273 w 7467600"/>
              <a:gd name="connsiteY435" fmla="*/ 6715729 h 6858000"/>
              <a:gd name="connsiteX436" fmla="*/ 1794691 w 7467600"/>
              <a:gd name="connsiteY436" fmla="*/ 6843239 h 6858000"/>
              <a:gd name="connsiteX437" fmla="*/ 1794914 w 7467600"/>
              <a:gd name="connsiteY437" fmla="*/ 6858000 h 6858000"/>
              <a:gd name="connsiteX438" fmla="*/ 1746128 w 7467600"/>
              <a:gd name="connsiteY438" fmla="*/ 6858000 h 6858000"/>
              <a:gd name="connsiteX439" fmla="*/ 1753934 w 7467600"/>
              <a:gd name="connsiteY439" fmla="*/ 6724796 h 6858000"/>
              <a:gd name="connsiteX440" fmla="*/ 1792053 w 7467600"/>
              <a:gd name="connsiteY440" fmla="*/ 6572396 h 6858000"/>
              <a:gd name="connsiteX441" fmla="*/ 1862248 w 7467600"/>
              <a:gd name="connsiteY441" fmla="*/ 6266397 h 6858000"/>
              <a:gd name="connsiteX442" fmla="*/ 1862250 w 7467600"/>
              <a:gd name="connsiteY442" fmla="*/ 6033531 h 6858000"/>
              <a:gd name="connsiteX443" fmla="*/ 1211999 w 7467600"/>
              <a:gd name="connsiteY443" fmla="*/ 6683610 h 6858000"/>
              <a:gd name="connsiteX444" fmla="*/ 1213266 w 7467600"/>
              <a:gd name="connsiteY444" fmla="*/ 6691947 h 6858000"/>
              <a:gd name="connsiteX445" fmla="*/ 1203370 w 7467600"/>
              <a:gd name="connsiteY445" fmla="*/ 6850676 h 6858000"/>
              <a:gd name="connsiteX446" fmla="*/ 1203671 w 7467600"/>
              <a:gd name="connsiteY446" fmla="*/ 6858000 h 6858000"/>
              <a:gd name="connsiteX447" fmla="*/ 1143180 w 7467600"/>
              <a:gd name="connsiteY447" fmla="*/ 6858000 h 6858000"/>
              <a:gd name="connsiteX448" fmla="*/ 1142176 w 7467600"/>
              <a:gd name="connsiteY448" fmla="*/ 6766045 h 6858000"/>
              <a:gd name="connsiteX449" fmla="*/ 1067484 w 7467600"/>
              <a:gd name="connsiteY449" fmla="*/ 6858000 h 6858000"/>
              <a:gd name="connsiteX450" fmla="*/ 953928 w 7467600"/>
              <a:gd name="connsiteY450" fmla="*/ 6858000 h 6858000"/>
              <a:gd name="connsiteX451" fmla="*/ 959715 w 7467600"/>
              <a:gd name="connsiteY451" fmla="*/ 6850185 h 6858000"/>
              <a:gd name="connsiteX452" fmla="*/ 1483788 w 7467600"/>
              <a:gd name="connsiteY452" fmla="*/ 6259174 h 6858000"/>
              <a:gd name="connsiteX453" fmla="*/ 1100671 w 7467600"/>
              <a:gd name="connsiteY453" fmla="*/ 6252137 h 6858000"/>
              <a:gd name="connsiteX454" fmla="*/ 1090144 w 7467600"/>
              <a:gd name="connsiteY454" fmla="*/ 6256748 h 6858000"/>
              <a:gd name="connsiteX455" fmla="*/ 1095872 w 7467600"/>
              <a:gd name="connsiteY455" fmla="*/ 6271892 h 6858000"/>
              <a:gd name="connsiteX456" fmla="*/ 262785 w 7467600"/>
              <a:gd name="connsiteY456" fmla="*/ 6845450 h 6858000"/>
              <a:gd name="connsiteX457" fmla="*/ 209968 w 7467600"/>
              <a:gd name="connsiteY457" fmla="*/ 6770713 h 6858000"/>
              <a:gd name="connsiteX458" fmla="*/ 873460 w 7467600"/>
              <a:gd name="connsiteY458" fmla="*/ 6253768 h 6858000"/>
              <a:gd name="connsiteX459" fmla="*/ 192686 w 7467600"/>
              <a:gd name="connsiteY459" fmla="*/ 5849257 h 6858000"/>
              <a:gd name="connsiteX460" fmla="*/ 4696 w 7467600"/>
              <a:gd name="connsiteY460" fmla="*/ 5697668 h 6858000"/>
              <a:gd name="connsiteX461" fmla="*/ 0 w 7467600"/>
              <a:gd name="connsiteY461" fmla="*/ 5689984 h 6858000"/>
              <a:gd name="connsiteX462" fmla="*/ 0 w 7467600"/>
              <a:gd name="connsiteY462" fmla="*/ 5513472 h 6858000"/>
              <a:gd name="connsiteX463" fmla="*/ 174101 w 7467600"/>
              <a:gd name="connsiteY463" fmla="*/ 5620277 h 6858000"/>
              <a:gd name="connsiteX464" fmla="*/ 891800 w 7467600"/>
              <a:gd name="connsiteY464" fmla="*/ 6036935 h 6858000"/>
              <a:gd name="connsiteX465" fmla="*/ 1072219 w 7467600"/>
              <a:gd name="connsiteY465" fmla="*/ 6169443 h 6858000"/>
              <a:gd name="connsiteX466" fmla="*/ 1074117 w 7467600"/>
              <a:gd name="connsiteY466" fmla="*/ 6170301 h 6858000"/>
              <a:gd name="connsiteX467" fmla="*/ 1083114 w 7467600"/>
              <a:gd name="connsiteY467" fmla="*/ 6174131 h 6858000"/>
              <a:gd name="connsiteX468" fmla="*/ 1543010 w 7467600"/>
              <a:gd name="connsiteY468" fmla="*/ 6191140 h 6858000"/>
              <a:gd name="connsiteX469" fmla="*/ 1551080 w 7467600"/>
              <a:gd name="connsiteY469" fmla="*/ 6195006 h 6858000"/>
              <a:gd name="connsiteX470" fmla="*/ 2345443 w 7467600"/>
              <a:gd name="connsiteY470" fmla="*/ 5549882 h 6858000"/>
              <a:gd name="connsiteX471" fmla="*/ 1721499 w 7467600"/>
              <a:gd name="connsiteY471" fmla="*/ 5599969 h 6858000"/>
              <a:gd name="connsiteX472" fmla="*/ 767716 w 7467600"/>
              <a:gd name="connsiteY472" fmla="*/ 5472768 h 6858000"/>
              <a:gd name="connsiteX473" fmla="*/ 722147 w 7467600"/>
              <a:gd name="connsiteY473" fmla="*/ 5393091 h 6858000"/>
              <a:gd name="connsiteX474" fmla="*/ 1485552 w 7467600"/>
              <a:gd name="connsiteY474" fmla="*/ 5313202 h 6858000"/>
              <a:gd name="connsiteX475" fmla="*/ 2143004 w 7467600"/>
              <a:gd name="connsiteY475" fmla="*/ 5402420 h 6858000"/>
              <a:gd name="connsiteX476" fmla="*/ 1933391 w 7467600"/>
              <a:gd name="connsiteY476" fmla="*/ 5156971 h 6858000"/>
              <a:gd name="connsiteX477" fmla="*/ 1827118 w 7467600"/>
              <a:gd name="connsiteY477" fmla="*/ 4968410 h 6858000"/>
              <a:gd name="connsiteX478" fmla="*/ 1837349 w 7467600"/>
              <a:gd name="connsiteY478" fmla="*/ 4956357 h 6858000"/>
              <a:gd name="connsiteX479" fmla="*/ 2162835 w 7467600"/>
              <a:gd name="connsiteY479" fmla="*/ 5187853 h 6858000"/>
              <a:gd name="connsiteX480" fmla="*/ 2257167 w 7467600"/>
              <a:gd name="connsiteY480" fmla="*/ 5462123 h 6858000"/>
              <a:gd name="connsiteX481" fmla="*/ 2261598 w 7467600"/>
              <a:gd name="connsiteY481" fmla="*/ 5467998 h 6858000"/>
              <a:gd name="connsiteX482" fmla="*/ 2437177 w 7467600"/>
              <a:gd name="connsiteY482" fmla="*/ 5479608 h 6858000"/>
              <a:gd name="connsiteX483" fmla="*/ 2445247 w 7467600"/>
              <a:gd name="connsiteY483" fmla="*/ 5483476 h 6858000"/>
              <a:gd name="connsiteX484" fmla="*/ 2743626 w 7467600"/>
              <a:gd name="connsiteY484" fmla="*/ 5304819 h 6858000"/>
              <a:gd name="connsiteX485" fmla="*/ 3048102 w 7467600"/>
              <a:gd name="connsiteY485" fmla="*/ 5150595 h 6858000"/>
              <a:gd name="connsiteX486" fmla="*/ 1799414 w 7467600"/>
              <a:gd name="connsiteY486" fmla="*/ 4694732 h 6858000"/>
              <a:gd name="connsiteX487" fmla="*/ 1771735 w 7467600"/>
              <a:gd name="connsiteY487" fmla="*/ 4619929 h 6858000"/>
              <a:gd name="connsiteX488" fmla="*/ 3104273 w 7467600"/>
              <a:gd name="connsiteY488" fmla="*/ 5076159 h 6858000"/>
              <a:gd name="connsiteX489" fmla="*/ 3113245 w 7467600"/>
              <a:gd name="connsiteY489" fmla="*/ 5090705 h 6858000"/>
              <a:gd name="connsiteX490" fmla="*/ 3126294 w 7467600"/>
              <a:gd name="connsiteY490" fmla="*/ 5114400 h 6858000"/>
              <a:gd name="connsiteX491" fmla="*/ 3937433 w 7467600"/>
              <a:gd name="connsiteY491" fmla="*/ 4830473 h 6858000"/>
              <a:gd name="connsiteX492" fmla="*/ 3590475 w 7467600"/>
              <a:gd name="connsiteY492" fmla="*/ 4597974 h 6858000"/>
              <a:gd name="connsiteX493" fmla="*/ 3100264 w 7467600"/>
              <a:gd name="connsiteY493" fmla="*/ 4579845 h 6858000"/>
              <a:gd name="connsiteX494" fmla="*/ 2183576 w 7467600"/>
              <a:gd name="connsiteY494" fmla="*/ 4227150 h 6858000"/>
              <a:gd name="connsiteX495" fmla="*/ 2151029 w 7467600"/>
              <a:gd name="connsiteY495" fmla="*/ 4146947 h 6858000"/>
              <a:gd name="connsiteX496" fmla="*/ 3563434 w 7467600"/>
              <a:gd name="connsiteY496" fmla="*/ 4469115 h 6858000"/>
              <a:gd name="connsiteX497" fmla="*/ 3177952 w 7467600"/>
              <a:gd name="connsiteY497" fmla="*/ 3657386 h 6858000"/>
              <a:gd name="connsiteX498" fmla="*/ 3189263 w 7467600"/>
              <a:gd name="connsiteY498" fmla="*/ 3625726 h 6858000"/>
              <a:gd name="connsiteX499" fmla="*/ 3560912 w 7467600"/>
              <a:gd name="connsiteY499" fmla="*/ 4079863 h 6858000"/>
              <a:gd name="connsiteX500" fmla="*/ 3626636 w 7467600"/>
              <a:gd name="connsiteY500" fmla="*/ 4512230 h 6858000"/>
              <a:gd name="connsiteX501" fmla="*/ 3653088 w 7467600"/>
              <a:gd name="connsiteY501" fmla="*/ 4521417 h 6858000"/>
              <a:gd name="connsiteX502" fmla="*/ 3988128 w 7467600"/>
              <a:gd name="connsiteY502" fmla="*/ 4817267 h 6858000"/>
              <a:gd name="connsiteX503" fmla="*/ 4830582 w 7467600"/>
              <a:gd name="connsiteY503" fmla="*/ 4676000 h 6858000"/>
              <a:gd name="connsiteX504" fmla="*/ 4830100 w 7467600"/>
              <a:gd name="connsiteY504" fmla="*/ 4675554 h 6858000"/>
              <a:gd name="connsiteX505" fmla="*/ 4036318 w 7467600"/>
              <a:gd name="connsiteY505" fmla="*/ 4147013 h 6858000"/>
              <a:gd name="connsiteX506" fmla="*/ 3432098 w 7467600"/>
              <a:gd name="connsiteY506" fmla="*/ 3537312 h 6858000"/>
              <a:gd name="connsiteX507" fmla="*/ 3446761 w 7467600"/>
              <a:gd name="connsiteY507" fmla="*/ 3461278 h 6858000"/>
              <a:gd name="connsiteX508" fmla="*/ 4419733 w 7467600"/>
              <a:gd name="connsiteY508" fmla="*/ 3963555 h 6858000"/>
              <a:gd name="connsiteX509" fmla="*/ 4781371 w 7467600"/>
              <a:gd name="connsiteY509" fmla="*/ 4458604 h 6858000"/>
              <a:gd name="connsiteX510" fmla="*/ 4780440 w 7467600"/>
              <a:gd name="connsiteY510" fmla="*/ 4470290 h 6858000"/>
              <a:gd name="connsiteX511" fmla="*/ 4898954 w 7467600"/>
              <a:gd name="connsiteY511" fmla="*/ 4662092 h 6858000"/>
              <a:gd name="connsiteX512" fmla="*/ 4900699 w 7467600"/>
              <a:gd name="connsiteY512" fmla="*/ 4670867 h 6858000"/>
              <a:gd name="connsiteX513" fmla="*/ 5714511 w 7467600"/>
              <a:gd name="connsiteY513" fmla="*/ 4663483 h 6858000"/>
              <a:gd name="connsiteX514" fmla="*/ 5464793 w 7467600"/>
              <a:gd name="connsiteY514" fmla="*/ 4393556 h 6858000"/>
              <a:gd name="connsiteX515" fmla="*/ 5461897 w 7467600"/>
              <a:gd name="connsiteY515" fmla="*/ 4390879 h 6858000"/>
              <a:gd name="connsiteX516" fmla="*/ 4294126 w 7467600"/>
              <a:gd name="connsiteY516" fmla="*/ 3303048 h 6858000"/>
              <a:gd name="connsiteX517" fmla="*/ 4305321 w 7467600"/>
              <a:gd name="connsiteY517" fmla="*/ 3256953 h 6858000"/>
              <a:gd name="connsiteX518" fmla="*/ 4949299 w 7467600"/>
              <a:gd name="connsiteY518" fmla="*/ 3766336 h 6858000"/>
              <a:gd name="connsiteX519" fmla="*/ 5291452 w 7467600"/>
              <a:gd name="connsiteY519" fmla="*/ 4076801 h 6858000"/>
              <a:gd name="connsiteX520" fmla="*/ 5434998 w 7467600"/>
              <a:gd name="connsiteY520" fmla="*/ 4254100 h 6858000"/>
              <a:gd name="connsiteX521" fmla="*/ 5351015 w 7467600"/>
              <a:gd name="connsiteY521" fmla="*/ 3760989 h 6858000"/>
              <a:gd name="connsiteX522" fmla="*/ 5413780 w 7467600"/>
              <a:gd name="connsiteY522" fmla="*/ 2966265 h 6858000"/>
              <a:gd name="connsiteX523" fmla="*/ 5425627 w 7467600"/>
              <a:gd name="connsiteY523" fmla="*/ 2954192 h 6858000"/>
              <a:gd name="connsiteX524" fmla="*/ 6604735 w 7467600"/>
              <a:gd name="connsiteY524" fmla="*/ 2041381 h 6858000"/>
              <a:gd name="connsiteX525" fmla="*/ 7204487 w 7467600"/>
              <a:gd name="connsiteY525" fmla="*/ 2742112 h 6858000"/>
              <a:gd name="connsiteX526" fmla="*/ 7131592 w 7467600"/>
              <a:gd name="connsiteY526" fmla="*/ 2672096 h 6858000"/>
              <a:gd name="connsiteX527" fmla="*/ 6996344 w 7467600"/>
              <a:gd name="connsiteY527" fmla="*/ 2518310 h 6858000"/>
              <a:gd name="connsiteX528" fmla="*/ 6735495 w 7467600"/>
              <a:gd name="connsiteY528" fmla="*/ 2196890 h 6858000"/>
              <a:gd name="connsiteX529" fmla="*/ 6721901 w 7467600"/>
              <a:gd name="connsiteY529" fmla="*/ 2179274 h 6858000"/>
              <a:gd name="connsiteX530" fmla="*/ 6604735 w 7467600"/>
              <a:gd name="connsiteY530" fmla="*/ 2041381 h 6858000"/>
              <a:gd name="connsiteX531" fmla="*/ 6591670 w 7467600"/>
              <a:gd name="connsiteY531" fmla="*/ 1988277 h 6858000"/>
              <a:gd name="connsiteX532" fmla="*/ 6747349 w 7467600"/>
              <a:gd name="connsiteY532" fmla="*/ 2160069 h 6858000"/>
              <a:gd name="connsiteX533" fmla="*/ 6760943 w 7467600"/>
              <a:gd name="connsiteY533" fmla="*/ 2177686 h 6858000"/>
              <a:gd name="connsiteX534" fmla="*/ 7021065 w 7467600"/>
              <a:gd name="connsiteY534" fmla="*/ 2498102 h 6858000"/>
              <a:gd name="connsiteX535" fmla="*/ 7155223 w 7467600"/>
              <a:gd name="connsiteY535" fmla="*/ 2650386 h 6858000"/>
              <a:gd name="connsiteX536" fmla="*/ 7203167 w 7467600"/>
              <a:gd name="connsiteY536" fmla="*/ 2697288 h 6858000"/>
              <a:gd name="connsiteX537" fmla="*/ 6937703 w 7467600"/>
              <a:gd name="connsiteY537" fmla="*/ 2321981 h 6858000"/>
              <a:gd name="connsiteX538" fmla="*/ 6591670 w 7467600"/>
              <a:gd name="connsiteY538" fmla="*/ 1988277 h 6858000"/>
              <a:gd name="connsiteX539" fmla="*/ 5798671 w 7467600"/>
              <a:gd name="connsiteY539" fmla="*/ 1981601 h 6858000"/>
              <a:gd name="connsiteX540" fmla="*/ 5754709 w 7467600"/>
              <a:gd name="connsiteY540" fmla="*/ 2071454 h 6858000"/>
              <a:gd name="connsiteX541" fmla="*/ 5763044 w 7467600"/>
              <a:gd name="connsiteY541" fmla="*/ 2842206 h 6858000"/>
              <a:gd name="connsiteX542" fmla="*/ 5764974 w 7467600"/>
              <a:gd name="connsiteY542" fmla="*/ 2799609 h 6858000"/>
              <a:gd name="connsiteX543" fmla="*/ 5767665 w 7467600"/>
              <a:gd name="connsiteY543" fmla="*/ 2666409 h 6858000"/>
              <a:gd name="connsiteX544" fmla="*/ 5763055 w 7467600"/>
              <a:gd name="connsiteY544" fmla="*/ 2579705 h 6858000"/>
              <a:gd name="connsiteX545" fmla="*/ 5758079 w 7467600"/>
              <a:gd name="connsiteY545" fmla="*/ 2492508 h 6858000"/>
              <a:gd name="connsiteX546" fmla="*/ 5779325 w 7467600"/>
              <a:gd name="connsiteY546" fmla="*/ 2197069 h 6858000"/>
              <a:gd name="connsiteX547" fmla="*/ 5798671 w 7467600"/>
              <a:gd name="connsiteY547" fmla="*/ 1981601 h 6858000"/>
              <a:gd name="connsiteX548" fmla="*/ 5829202 w 7467600"/>
              <a:gd name="connsiteY548" fmla="*/ 1971679 h 6858000"/>
              <a:gd name="connsiteX549" fmla="*/ 5809558 w 7467600"/>
              <a:gd name="connsiteY549" fmla="*/ 2198043 h 6858000"/>
              <a:gd name="connsiteX550" fmla="*/ 5788653 w 7467600"/>
              <a:gd name="connsiteY550" fmla="*/ 2489430 h 6858000"/>
              <a:gd name="connsiteX551" fmla="*/ 5793439 w 7467600"/>
              <a:gd name="connsiteY551" fmla="*/ 2575235 h 6858000"/>
              <a:gd name="connsiteX552" fmla="*/ 5796837 w 7467600"/>
              <a:gd name="connsiteY552" fmla="*/ 2637633 h 6858000"/>
              <a:gd name="connsiteX553" fmla="*/ 5818614 w 7467600"/>
              <a:gd name="connsiteY553" fmla="*/ 2473055 h 6858000"/>
              <a:gd name="connsiteX554" fmla="*/ 5829202 w 7467600"/>
              <a:gd name="connsiteY554" fmla="*/ 1971679 h 6858000"/>
              <a:gd name="connsiteX555" fmla="*/ 5911389 w 7467600"/>
              <a:gd name="connsiteY555" fmla="*/ 1898371 h 6858000"/>
              <a:gd name="connsiteX556" fmla="*/ 6237627 w 7467600"/>
              <a:gd name="connsiteY556" fmla="*/ 2231921 h 6858000"/>
              <a:gd name="connsiteX557" fmla="*/ 5911389 w 7467600"/>
              <a:gd name="connsiteY557" fmla="*/ 1898371 h 6858000"/>
              <a:gd name="connsiteX558" fmla="*/ 6944437 w 7467600"/>
              <a:gd name="connsiteY558" fmla="*/ 1575402 h 6858000"/>
              <a:gd name="connsiteX559" fmla="*/ 6304730 w 7467600"/>
              <a:gd name="connsiteY559" fmla="*/ 1766654 h 6858000"/>
              <a:gd name="connsiteX560" fmla="*/ 6944437 w 7467600"/>
              <a:gd name="connsiteY560" fmla="*/ 1575402 h 6858000"/>
              <a:gd name="connsiteX561" fmla="*/ 7019523 w 7467600"/>
              <a:gd name="connsiteY561" fmla="*/ 1519450 h 6858000"/>
              <a:gd name="connsiteX562" fmla="*/ 6298091 w 7467600"/>
              <a:gd name="connsiteY562" fmla="*/ 1737122 h 6858000"/>
              <a:gd name="connsiteX563" fmla="*/ 7019523 w 7467600"/>
              <a:gd name="connsiteY563" fmla="*/ 1519450 h 6858000"/>
              <a:gd name="connsiteX564" fmla="*/ 2399523 w 7467600"/>
              <a:gd name="connsiteY564" fmla="*/ 1428234 h 6858000"/>
              <a:gd name="connsiteX565" fmla="*/ 2224982 w 7467600"/>
              <a:gd name="connsiteY565" fmla="*/ 1826201 h 6858000"/>
              <a:gd name="connsiteX566" fmla="*/ 2096099 w 7467600"/>
              <a:gd name="connsiteY566" fmla="*/ 2345900 h 6858000"/>
              <a:gd name="connsiteX567" fmla="*/ 2283317 w 7467600"/>
              <a:gd name="connsiteY567" fmla="*/ 1796925 h 6858000"/>
              <a:gd name="connsiteX568" fmla="*/ 2399523 w 7467600"/>
              <a:gd name="connsiteY568" fmla="*/ 1428234 h 6858000"/>
              <a:gd name="connsiteX569" fmla="*/ 2448558 w 7467600"/>
              <a:gd name="connsiteY569" fmla="*/ 1373435 h 6858000"/>
              <a:gd name="connsiteX570" fmla="*/ 2312521 w 7467600"/>
              <a:gd name="connsiteY570" fmla="*/ 1806140 h 6858000"/>
              <a:gd name="connsiteX571" fmla="*/ 2127533 w 7467600"/>
              <a:gd name="connsiteY571" fmla="*/ 2348380 h 6858000"/>
              <a:gd name="connsiteX572" fmla="*/ 2358080 w 7467600"/>
              <a:gd name="connsiteY572" fmla="*/ 1866134 h 6858000"/>
              <a:gd name="connsiteX573" fmla="*/ 2407436 w 7467600"/>
              <a:gd name="connsiteY573" fmla="*/ 1651070 h 6858000"/>
              <a:gd name="connsiteX574" fmla="*/ 2448558 w 7467600"/>
              <a:gd name="connsiteY574" fmla="*/ 1373435 h 6858000"/>
              <a:gd name="connsiteX575" fmla="*/ 278707 w 7467600"/>
              <a:gd name="connsiteY575" fmla="*/ 1352270 h 6858000"/>
              <a:gd name="connsiteX576" fmla="*/ 321570 w 7467600"/>
              <a:gd name="connsiteY576" fmla="*/ 1861610 h 6858000"/>
              <a:gd name="connsiteX577" fmla="*/ 294281 w 7467600"/>
              <a:gd name="connsiteY577" fmla="*/ 1440658 h 6858000"/>
              <a:gd name="connsiteX578" fmla="*/ 278707 w 7467600"/>
              <a:gd name="connsiteY578" fmla="*/ 1352270 h 6858000"/>
              <a:gd name="connsiteX579" fmla="*/ 1423821 w 7467600"/>
              <a:gd name="connsiteY579" fmla="*/ 1351958 h 6858000"/>
              <a:gd name="connsiteX580" fmla="*/ 1638521 w 7467600"/>
              <a:gd name="connsiteY580" fmla="*/ 1908470 h 6858000"/>
              <a:gd name="connsiteX581" fmla="*/ 1754199 w 7467600"/>
              <a:gd name="connsiteY581" fmla="*/ 2149284 h 6858000"/>
              <a:gd name="connsiteX582" fmla="*/ 1908359 w 7467600"/>
              <a:gd name="connsiteY582" fmla="*/ 2364988 h 6858000"/>
              <a:gd name="connsiteX583" fmla="*/ 1647661 w 7467600"/>
              <a:gd name="connsiteY583" fmla="*/ 1825945 h 6858000"/>
              <a:gd name="connsiteX584" fmla="*/ 1423821 w 7467600"/>
              <a:gd name="connsiteY584" fmla="*/ 1351958 h 6858000"/>
              <a:gd name="connsiteX585" fmla="*/ 1431890 w 7467600"/>
              <a:gd name="connsiteY585" fmla="*/ 1306475 h 6858000"/>
              <a:gd name="connsiteX586" fmla="*/ 1507597 w 7467600"/>
              <a:gd name="connsiteY586" fmla="*/ 1446132 h 6858000"/>
              <a:gd name="connsiteX587" fmla="*/ 1674586 w 7467600"/>
              <a:gd name="connsiteY587" fmla="*/ 1813832 h 6858000"/>
              <a:gd name="connsiteX588" fmla="*/ 1815950 w 7467600"/>
              <a:gd name="connsiteY588" fmla="*/ 2128564 h 6858000"/>
              <a:gd name="connsiteX589" fmla="*/ 1984242 w 7467600"/>
              <a:gd name="connsiteY589" fmla="*/ 2430829 h 6858000"/>
              <a:gd name="connsiteX590" fmla="*/ 2014023 w 7467600"/>
              <a:gd name="connsiteY590" fmla="*/ 2450995 h 6858000"/>
              <a:gd name="connsiteX591" fmla="*/ 1747337 w 7467600"/>
              <a:gd name="connsiteY591" fmla="*/ 1855264 h 6858000"/>
              <a:gd name="connsiteX592" fmla="*/ 1533749 w 7467600"/>
              <a:gd name="connsiteY592" fmla="*/ 1478656 h 6858000"/>
              <a:gd name="connsiteX593" fmla="*/ 1431890 w 7467600"/>
              <a:gd name="connsiteY593" fmla="*/ 1306475 h 6858000"/>
              <a:gd name="connsiteX594" fmla="*/ 5052692 w 7467600"/>
              <a:gd name="connsiteY594" fmla="*/ 1292994 h 6858000"/>
              <a:gd name="connsiteX595" fmla="*/ 5200661 w 7467600"/>
              <a:gd name="connsiteY595" fmla="*/ 1635186 h 6858000"/>
              <a:gd name="connsiteX596" fmla="*/ 5297138 w 7467600"/>
              <a:gd name="connsiteY596" fmla="*/ 1906351 h 6858000"/>
              <a:gd name="connsiteX597" fmla="*/ 5052692 w 7467600"/>
              <a:gd name="connsiteY597" fmla="*/ 1292994 h 6858000"/>
              <a:gd name="connsiteX598" fmla="*/ 5009948 w 7467600"/>
              <a:gd name="connsiteY598" fmla="*/ 1273619 h 6858000"/>
              <a:gd name="connsiteX599" fmla="*/ 5121777 w 7467600"/>
              <a:gd name="connsiteY599" fmla="*/ 1654213 h 6858000"/>
              <a:gd name="connsiteX600" fmla="*/ 5293545 w 7467600"/>
              <a:gd name="connsiteY600" fmla="*/ 2072247 h 6858000"/>
              <a:gd name="connsiteX601" fmla="*/ 5294042 w 7467600"/>
              <a:gd name="connsiteY601" fmla="*/ 2065019 h 6858000"/>
              <a:gd name="connsiteX602" fmla="*/ 5171936 w 7467600"/>
              <a:gd name="connsiteY602" fmla="*/ 1647613 h 6858000"/>
              <a:gd name="connsiteX603" fmla="*/ 5009948 w 7467600"/>
              <a:gd name="connsiteY603" fmla="*/ 1273619 h 6858000"/>
              <a:gd name="connsiteX604" fmla="*/ 655236 w 7467600"/>
              <a:gd name="connsiteY604" fmla="*/ 1268632 h 6858000"/>
              <a:gd name="connsiteX605" fmla="*/ 839521 w 7467600"/>
              <a:gd name="connsiteY605" fmla="*/ 1685315 h 6858000"/>
              <a:gd name="connsiteX606" fmla="*/ 1109416 w 7467600"/>
              <a:gd name="connsiteY606" fmla="*/ 2061663 h 6858000"/>
              <a:gd name="connsiteX607" fmla="*/ 1298300 w 7467600"/>
              <a:gd name="connsiteY607" fmla="*/ 2247742 h 6858000"/>
              <a:gd name="connsiteX608" fmla="*/ 1125871 w 7467600"/>
              <a:gd name="connsiteY608" fmla="*/ 1989513 h 6858000"/>
              <a:gd name="connsiteX609" fmla="*/ 981574 w 7467600"/>
              <a:gd name="connsiteY609" fmla="*/ 1783157 h 6858000"/>
              <a:gd name="connsiteX610" fmla="*/ 922198 w 7467600"/>
              <a:gd name="connsiteY610" fmla="*/ 1677437 h 6858000"/>
              <a:gd name="connsiteX611" fmla="*/ 869293 w 7467600"/>
              <a:gd name="connsiteY611" fmla="*/ 1583214 h 6858000"/>
              <a:gd name="connsiteX612" fmla="*/ 751431 w 7467600"/>
              <a:gd name="connsiteY612" fmla="*/ 1405731 h 6858000"/>
              <a:gd name="connsiteX613" fmla="*/ 655236 w 7467600"/>
              <a:gd name="connsiteY613" fmla="*/ 1268632 h 6858000"/>
              <a:gd name="connsiteX614" fmla="*/ 6516292 w 7467600"/>
              <a:gd name="connsiteY614" fmla="*/ 1263064 h 6858000"/>
              <a:gd name="connsiteX615" fmla="*/ 5736320 w 7467600"/>
              <a:gd name="connsiteY615" fmla="*/ 1501803 h 6858000"/>
              <a:gd name="connsiteX616" fmla="*/ 6516292 w 7467600"/>
              <a:gd name="connsiteY616" fmla="*/ 1263064 h 6858000"/>
              <a:gd name="connsiteX617" fmla="*/ 291466 w 7467600"/>
              <a:gd name="connsiteY617" fmla="*/ 1250369 h 6858000"/>
              <a:gd name="connsiteX618" fmla="*/ 323180 w 7467600"/>
              <a:gd name="connsiteY618" fmla="*/ 1435283 h 6858000"/>
              <a:gd name="connsiteX619" fmla="*/ 349381 w 7467600"/>
              <a:gd name="connsiteY619" fmla="*/ 1875041 h 6858000"/>
              <a:gd name="connsiteX620" fmla="*/ 374363 w 7467600"/>
              <a:gd name="connsiteY620" fmla="*/ 1506494 h 6858000"/>
              <a:gd name="connsiteX621" fmla="*/ 302168 w 7467600"/>
              <a:gd name="connsiteY621" fmla="*/ 1274495 h 6858000"/>
              <a:gd name="connsiteX622" fmla="*/ 291466 w 7467600"/>
              <a:gd name="connsiteY622" fmla="*/ 1250369 h 6858000"/>
              <a:gd name="connsiteX623" fmla="*/ 678222 w 7467600"/>
              <a:gd name="connsiteY623" fmla="*/ 1248670 h 6858000"/>
              <a:gd name="connsiteX624" fmla="*/ 775536 w 7467600"/>
              <a:gd name="connsiteY624" fmla="*/ 1388015 h 6858000"/>
              <a:gd name="connsiteX625" fmla="*/ 894529 w 7467600"/>
              <a:gd name="connsiteY625" fmla="*/ 1567739 h 6858000"/>
              <a:gd name="connsiteX626" fmla="*/ 948000 w 7467600"/>
              <a:gd name="connsiteY626" fmla="*/ 1663088 h 6858000"/>
              <a:gd name="connsiteX627" fmla="*/ 1006812 w 7467600"/>
              <a:gd name="connsiteY627" fmla="*/ 1767683 h 6858000"/>
              <a:gd name="connsiteX628" fmla="*/ 1149133 w 7467600"/>
              <a:gd name="connsiteY628" fmla="*/ 1971513 h 6858000"/>
              <a:gd name="connsiteX629" fmla="*/ 1333952 w 7467600"/>
              <a:gd name="connsiteY629" fmla="*/ 2251620 h 6858000"/>
              <a:gd name="connsiteX630" fmla="*/ 1337329 w 7467600"/>
              <a:gd name="connsiteY630" fmla="*/ 2258350 h 6858000"/>
              <a:gd name="connsiteX631" fmla="*/ 1014726 w 7467600"/>
              <a:gd name="connsiteY631" fmla="*/ 1615556 h 6858000"/>
              <a:gd name="connsiteX632" fmla="*/ 678222 w 7467600"/>
              <a:gd name="connsiteY632" fmla="*/ 1248670 h 6858000"/>
              <a:gd name="connsiteX633" fmla="*/ 6691602 w 7467600"/>
              <a:gd name="connsiteY633" fmla="*/ 1140573 h 6858000"/>
              <a:gd name="connsiteX634" fmla="*/ 6571100 w 7467600"/>
              <a:gd name="connsiteY634" fmla="*/ 1183662 h 6858000"/>
              <a:gd name="connsiteX635" fmla="*/ 6241687 w 7467600"/>
              <a:gd name="connsiteY635" fmla="*/ 1257600 h 6858000"/>
              <a:gd name="connsiteX636" fmla="*/ 5693009 w 7467600"/>
              <a:gd name="connsiteY636" fmla="*/ 1478256 h 6858000"/>
              <a:gd name="connsiteX637" fmla="*/ 6548420 w 7467600"/>
              <a:gd name="connsiteY637" fmla="*/ 1214599 h 6858000"/>
              <a:gd name="connsiteX638" fmla="*/ 6605473 w 7467600"/>
              <a:gd name="connsiteY638" fmla="*/ 1184686 h 6858000"/>
              <a:gd name="connsiteX639" fmla="*/ 6691602 w 7467600"/>
              <a:gd name="connsiteY639" fmla="*/ 1140573 h 6858000"/>
              <a:gd name="connsiteX640" fmla="*/ 4002475 w 7467600"/>
              <a:gd name="connsiteY640" fmla="*/ 1037802 h 6858000"/>
              <a:gd name="connsiteX641" fmla="*/ 4000324 w 7467600"/>
              <a:gd name="connsiteY641" fmla="*/ 1039362 h 6858000"/>
              <a:gd name="connsiteX642" fmla="*/ 4002862 w 7467600"/>
              <a:gd name="connsiteY642" fmla="*/ 1042866 h 6858000"/>
              <a:gd name="connsiteX643" fmla="*/ 4002475 w 7467600"/>
              <a:gd name="connsiteY643" fmla="*/ 1037802 h 6858000"/>
              <a:gd name="connsiteX644" fmla="*/ 506322 w 7467600"/>
              <a:gd name="connsiteY644" fmla="*/ 1020997 h 6858000"/>
              <a:gd name="connsiteX645" fmla="*/ 533068 w 7467600"/>
              <a:gd name="connsiteY645" fmla="*/ 1029409 h 6858000"/>
              <a:gd name="connsiteX646" fmla="*/ 1232525 w 7467600"/>
              <a:gd name="connsiteY646" fmla="*/ 1804675 h 6858000"/>
              <a:gd name="connsiteX647" fmla="*/ 1388858 w 7467600"/>
              <a:gd name="connsiteY647" fmla="*/ 2368011 h 6858000"/>
              <a:gd name="connsiteX648" fmla="*/ 1384098 w 7467600"/>
              <a:gd name="connsiteY648" fmla="*/ 2378125 h 6858000"/>
              <a:gd name="connsiteX649" fmla="*/ 1425393 w 7467600"/>
              <a:gd name="connsiteY649" fmla="*/ 2589124 h 6858000"/>
              <a:gd name="connsiteX650" fmla="*/ 1424001 w 7467600"/>
              <a:gd name="connsiteY650" fmla="*/ 2597541 h 6858000"/>
              <a:gd name="connsiteX651" fmla="*/ 2152729 w 7467600"/>
              <a:gd name="connsiteY651" fmla="*/ 2864487 h 6858000"/>
              <a:gd name="connsiteX652" fmla="*/ 2020609 w 7467600"/>
              <a:gd name="connsiteY652" fmla="*/ 2539671 h 6858000"/>
              <a:gd name="connsiteX653" fmla="*/ 2018920 w 7467600"/>
              <a:gd name="connsiteY653" fmla="*/ 2536309 h 6858000"/>
              <a:gd name="connsiteX654" fmla="*/ 1342441 w 7467600"/>
              <a:gd name="connsiteY654" fmla="*/ 1173017 h 6858000"/>
              <a:gd name="connsiteX655" fmla="*/ 1367925 w 7467600"/>
              <a:gd name="connsiteY655" fmla="*/ 1135648 h 6858000"/>
              <a:gd name="connsiteX656" fmla="*/ 1771401 w 7467600"/>
              <a:gd name="connsiteY656" fmla="*/ 1806673 h 6858000"/>
              <a:gd name="connsiteX657" fmla="*/ 1972385 w 7467600"/>
              <a:gd name="connsiteY657" fmla="*/ 2198735 h 6858000"/>
              <a:gd name="connsiteX658" fmla="*/ 2040892 w 7467600"/>
              <a:gd name="connsiteY658" fmla="*/ 2405205 h 6858000"/>
              <a:gd name="connsiteX659" fmla="*/ 2131689 w 7467600"/>
              <a:gd name="connsiteY659" fmla="*/ 1936926 h 6858000"/>
              <a:gd name="connsiteX660" fmla="*/ 2454820 w 7467600"/>
              <a:gd name="connsiteY660" fmla="*/ 1248808 h 6858000"/>
              <a:gd name="connsiteX661" fmla="*/ 2492512 w 7467600"/>
              <a:gd name="connsiteY661" fmla="*/ 1302920 h 6858000"/>
              <a:gd name="connsiteX662" fmla="*/ 2081216 w 7467600"/>
              <a:gd name="connsiteY662" fmla="*/ 2527513 h 6858000"/>
              <a:gd name="connsiteX663" fmla="*/ 2081211 w 7467600"/>
              <a:gd name="connsiteY663" fmla="*/ 2528916 h 6858000"/>
              <a:gd name="connsiteX664" fmla="*/ 2199067 w 7467600"/>
              <a:gd name="connsiteY664" fmla="*/ 2884061 h 6858000"/>
              <a:gd name="connsiteX665" fmla="*/ 3192586 w 7467600"/>
              <a:gd name="connsiteY665" fmla="*/ 3411496 h 6858000"/>
              <a:gd name="connsiteX666" fmla="*/ 3182620 w 7467600"/>
              <a:gd name="connsiteY666" fmla="*/ 3483279 h 6858000"/>
              <a:gd name="connsiteX667" fmla="*/ 2435119 w 7467600"/>
              <a:gd name="connsiteY667" fmla="*/ 3080173 h 6858000"/>
              <a:gd name="connsiteX668" fmla="*/ 2410152 w 7467600"/>
              <a:gd name="connsiteY668" fmla="*/ 3063751 h 6858000"/>
              <a:gd name="connsiteX669" fmla="*/ 2408099 w 7467600"/>
              <a:gd name="connsiteY669" fmla="*/ 3064403 h 6858000"/>
              <a:gd name="connsiteX670" fmla="*/ 2407218 w 7467600"/>
              <a:gd name="connsiteY670" fmla="*/ 3070324 h 6858000"/>
              <a:gd name="connsiteX671" fmla="*/ 2380138 w 7467600"/>
              <a:gd name="connsiteY671" fmla="*/ 3099341 h 6858000"/>
              <a:gd name="connsiteX672" fmla="*/ 1765923 w 7467600"/>
              <a:gd name="connsiteY672" fmla="*/ 3581043 h 6858000"/>
              <a:gd name="connsiteX673" fmla="*/ 1702258 w 7467600"/>
              <a:gd name="connsiteY673" fmla="*/ 3612286 h 6858000"/>
              <a:gd name="connsiteX674" fmla="*/ 1538370 w 7467600"/>
              <a:gd name="connsiteY674" fmla="*/ 3811804 h 6858000"/>
              <a:gd name="connsiteX675" fmla="*/ 542867 w 7467600"/>
              <a:gd name="connsiteY675" fmla="*/ 4944092 h 6858000"/>
              <a:gd name="connsiteX676" fmla="*/ 515800 w 7467600"/>
              <a:gd name="connsiteY676" fmla="*/ 4862180 h 6858000"/>
              <a:gd name="connsiteX677" fmla="*/ 909145 w 7467600"/>
              <a:gd name="connsiteY677" fmla="*/ 4199225 h 6858000"/>
              <a:gd name="connsiteX678" fmla="*/ 1214067 w 7467600"/>
              <a:gd name="connsiteY678" fmla="*/ 3908561 h 6858000"/>
              <a:gd name="connsiteX679" fmla="*/ 640967 w 7467600"/>
              <a:gd name="connsiteY679" fmla="*/ 4105601 h 6858000"/>
              <a:gd name="connsiteX680" fmla="*/ 112563 w 7467600"/>
              <a:gd name="connsiteY680" fmla="*/ 4396952 h 6858000"/>
              <a:gd name="connsiteX681" fmla="*/ 0 w 7467600"/>
              <a:gd name="connsiteY681" fmla="*/ 4466006 h 6858000"/>
              <a:gd name="connsiteX682" fmla="*/ 0 w 7467600"/>
              <a:gd name="connsiteY682" fmla="*/ 4233763 h 6858000"/>
              <a:gd name="connsiteX683" fmla="*/ 36881 w 7467600"/>
              <a:gd name="connsiteY683" fmla="*/ 4200118 h 6858000"/>
              <a:gd name="connsiteX684" fmla="*/ 910534 w 7467600"/>
              <a:gd name="connsiteY684" fmla="*/ 3629753 h 6858000"/>
              <a:gd name="connsiteX685" fmla="*/ 1578717 w 7467600"/>
              <a:gd name="connsiteY685" fmla="*/ 3575982 h 6858000"/>
              <a:gd name="connsiteX686" fmla="*/ 2338780 w 7467600"/>
              <a:gd name="connsiteY686" fmla="*/ 3033725 h 6858000"/>
              <a:gd name="connsiteX687" fmla="*/ 1807991 w 7467600"/>
              <a:gd name="connsiteY687" fmla="*/ 2807184 h 6858000"/>
              <a:gd name="connsiteX688" fmla="*/ 1416358 w 7467600"/>
              <a:gd name="connsiteY688" fmla="*/ 3112571 h 6858000"/>
              <a:gd name="connsiteX689" fmla="*/ 939066 w 7467600"/>
              <a:gd name="connsiteY689" fmla="*/ 3378798 h 6858000"/>
              <a:gd name="connsiteX690" fmla="*/ 115099 w 7467600"/>
              <a:gd name="connsiteY690" fmla="*/ 3607650 h 6858000"/>
              <a:gd name="connsiteX691" fmla="*/ 97284 w 7467600"/>
              <a:gd name="connsiteY691" fmla="*/ 3520393 h 6858000"/>
              <a:gd name="connsiteX692" fmla="*/ 922050 w 7467600"/>
              <a:gd name="connsiteY692" fmla="*/ 3074867 h 6858000"/>
              <a:gd name="connsiteX693" fmla="*/ 1405265 w 7467600"/>
              <a:gd name="connsiteY693" fmla="*/ 3016319 h 6858000"/>
              <a:gd name="connsiteX694" fmla="*/ 1407512 w 7467600"/>
              <a:gd name="connsiteY694" fmla="*/ 3018001 h 6858000"/>
              <a:gd name="connsiteX695" fmla="*/ 1726266 w 7467600"/>
              <a:gd name="connsiteY695" fmla="*/ 2777274 h 6858000"/>
              <a:gd name="connsiteX696" fmla="*/ 625390 w 7467600"/>
              <a:gd name="connsiteY696" fmla="*/ 2514541 h 6858000"/>
              <a:gd name="connsiteX697" fmla="*/ 619799 w 7467600"/>
              <a:gd name="connsiteY697" fmla="*/ 2527180 h 6858000"/>
              <a:gd name="connsiteX698" fmla="*/ 310030 w 7467600"/>
              <a:gd name="connsiteY698" fmla="*/ 2771818 h 6858000"/>
              <a:gd name="connsiteX699" fmla="*/ 173877 w 7467600"/>
              <a:gd name="connsiteY699" fmla="*/ 2937056 h 6858000"/>
              <a:gd name="connsiteX700" fmla="*/ 77889 w 7467600"/>
              <a:gd name="connsiteY700" fmla="*/ 3138440 h 6858000"/>
              <a:gd name="connsiteX701" fmla="*/ 0 w 7467600"/>
              <a:gd name="connsiteY701" fmla="*/ 3271395 h 6858000"/>
              <a:gd name="connsiteX702" fmla="*/ 0 w 7467600"/>
              <a:gd name="connsiteY702" fmla="*/ 3153002 h 6858000"/>
              <a:gd name="connsiteX703" fmla="*/ 2386 w 7467600"/>
              <a:gd name="connsiteY703" fmla="*/ 3149203 h 6858000"/>
              <a:gd name="connsiteX704" fmla="*/ 89753 w 7467600"/>
              <a:gd name="connsiteY704" fmla="*/ 2987702 h 6858000"/>
              <a:gd name="connsiteX705" fmla="*/ 76869 w 7467600"/>
              <a:gd name="connsiteY705" fmla="*/ 3005404 h 6858000"/>
              <a:gd name="connsiteX706" fmla="*/ 32049 w 7467600"/>
              <a:gd name="connsiteY706" fmla="*/ 3065814 h 6858000"/>
              <a:gd name="connsiteX707" fmla="*/ 0 w 7467600"/>
              <a:gd name="connsiteY707" fmla="*/ 3108744 h 6858000"/>
              <a:gd name="connsiteX708" fmla="*/ 0 w 7467600"/>
              <a:gd name="connsiteY708" fmla="*/ 3058059 h 6858000"/>
              <a:gd name="connsiteX709" fmla="*/ 7610 w 7467600"/>
              <a:gd name="connsiteY709" fmla="*/ 3047889 h 6858000"/>
              <a:gd name="connsiteX710" fmla="*/ 52419 w 7467600"/>
              <a:gd name="connsiteY710" fmla="*/ 2987479 h 6858000"/>
              <a:gd name="connsiteX711" fmla="*/ 59142 w 7467600"/>
              <a:gd name="connsiteY711" fmla="*/ 2978488 h 6858000"/>
              <a:gd name="connsiteX712" fmla="*/ 0 w 7467600"/>
              <a:gd name="connsiteY712" fmla="*/ 3015334 h 6858000"/>
              <a:gd name="connsiteX713" fmla="*/ 0 w 7467600"/>
              <a:gd name="connsiteY713" fmla="*/ 2914286 h 6858000"/>
              <a:gd name="connsiteX714" fmla="*/ 36383 w 7467600"/>
              <a:gd name="connsiteY714" fmla="*/ 2901128 h 6858000"/>
              <a:gd name="connsiteX715" fmla="*/ 156329 w 7467600"/>
              <a:gd name="connsiteY715" fmla="*/ 2840533 h 6858000"/>
              <a:gd name="connsiteX716" fmla="*/ 358355 w 7467600"/>
              <a:gd name="connsiteY716" fmla="*/ 2620471 h 6858000"/>
              <a:gd name="connsiteX717" fmla="*/ 510577 w 7467600"/>
              <a:gd name="connsiteY717" fmla="*/ 2501244 h 6858000"/>
              <a:gd name="connsiteX718" fmla="*/ 211967 w 7467600"/>
              <a:gd name="connsiteY718" fmla="*/ 2479171 h 6858000"/>
              <a:gd name="connsiteX719" fmla="*/ 0 w 7467600"/>
              <a:gd name="connsiteY719" fmla="*/ 2476398 h 6858000"/>
              <a:gd name="connsiteX720" fmla="*/ 0 w 7467600"/>
              <a:gd name="connsiteY720" fmla="*/ 2389189 h 6858000"/>
              <a:gd name="connsiteX721" fmla="*/ 103062 w 7467600"/>
              <a:gd name="connsiteY721" fmla="*/ 2389518 h 6858000"/>
              <a:gd name="connsiteX722" fmla="*/ 510734 w 7467600"/>
              <a:gd name="connsiteY722" fmla="*/ 2416201 h 6858000"/>
              <a:gd name="connsiteX723" fmla="*/ 279257 w 7467600"/>
              <a:gd name="connsiteY723" fmla="*/ 2092102 h 6858000"/>
              <a:gd name="connsiteX724" fmla="*/ 65265 w 7467600"/>
              <a:gd name="connsiteY724" fmla="*/ 2006049 h 6858000"/>
              <a:gd name="connsiteX725" fmla="*/ 0 w 7467600"/>
              <a:gd name="connsiteY725" fmla="*/ 1982532 h 6858000"/>
              <a:gd name="connsiteX726" fmla="*/ 0 w 7467600"/>
              <a:gd name="connsiteY726" fmla="*/ 1912789 h 6858000"/>
              <a:gd name="connsiteX727" fmla="*/ 97460 w 7467600"/>
              <a:gd name="connsiteY727" fmla="*/ 1953725 h 6858000"/>
              <a:gd name="connsiteX728" fmla="*/ 221272 w 7467600"/>
              <a:gd name="connsiteY728" fmla="*/ 1980766 h 6858000"/>
              <a:gd name="connsiteX729" fmla="*/ 116765 w 7467600"/>
              <a:gd name="connsiteY729" fmla="*/ 1911033 h 6858000"/>
              <a:gd name="connsiteX730" fmla="*/ 16405 w 7467600"/>
              <a:gd name="connsiteY730" fmla="*/ 1803412 h 6858000"/>
              <a:gd name="connsiteX731" fmla="*/ 0 w 7467600"/>
              <a:gd name="connsiteY731" fmla="*/ 1784777 h 6858000"/>
              <a:gd name="connsiteX732" fmla="*/ 0 w 7467600"/>
              <a:gd name="connsiteY732" fmla="*/ 1740082 h 6858000"/>
              <a:gd name="connsiteX733" fmla="*/ 39394 w 7467600"/>
              <a:gd name="connsiteY733" fmla="*/ 1784856 h 6858000"/>
              <a:gd name="connsiteX734" fmla="*/ 135813 w 7467600"/>
              <a:gd name="connsiteY734" fmla="*/ 1888838 h 6858000"/>
              <a:gd name="connsiteX735" fmla="*/ 242575 w 7467600"/>
              <a:gd name="connsiteY735" fmla="*/ 1958841 h 6858000"/>
              <a:gd name="connsiteX736" fmla="*/ 82197 w 7467600"/>
              <a:gd name="connsiteY736" fmla="*/ 1754826 h 6858000"/>
              <a:gd name="connsiteX737" fmla="*/ 0 w 7467600"/>
              <a:gd name="connsiteY737" fmla="*/ 1679650 h 6858000"/>
              <a:gd name="connsiteX738" fmla="*/ 0 w 7467600"/>
              <a:gd name="connsiteY738" fmla="*/ 1602463 h 6858000"/>
              <a:gd name="connsiteX739" fmla="*/ 84689 w 7467600"/>
              <a:gd name="connsiteY739" fmla="*/ 1677442 h 6858000"/>
              <a:gd name="connsiteX740" fmla="*/ 298437 w 7467600"/>
              <a:gd name="connsiteY740" fmla="*/ 1968019 h 6858000"/>
              <a:gd name="connsiteX741" fmla="*/ 227269 w 7467600"/>
              <a:gd name="connsiteY741" fmla="*/ 1114064 h 6858000"/>
              <a:gd name="connsiteX742" fmla="*/ 248003 w 7467600"/>
              <a:gd name="connsiteY742" fmla="*/ 1089613 h 6858000"/>
              <a:gd name="connsiteX743" fmla="*/ 427020 w 7467600"/>
              <a:gd name="connsiteY743" fmla="*/ 1619803 h 6858000"/>
              <a:gd name="connsiteX744" fmla="*/ 340345 w 7467600"/>
              <a:gd name="connsiteY744" fmla="*/ 2027739 h 6858000"/>
              <a:gd name="connsiteX745" fmla="*/ 360865 w 7467600"/>
              <a:gd name="connsiteY745" fmla="*/ 2044827 h 6858000"/>
              <a:gd name="connsiteX746" fmla="*/ 560414 w 7467600"/>
              <a:gd name="connsiteY746" fmla="*/ 2421457 h 6858000"/>
              <a:gd name="connsiteX747" fmla="*/ 1359703 w 7467600"/>
              <a:gd name="connsiteY747" fmla="*/ 2578554 h 6858000"/>
              <a:gd name="connsiteX748" fmla="*/ 1359422 w 7467600"/>
              <a:gd name="connsiteY748" fmla="*/ 2577994 h 6858000"/>
              <a:gd name="connsiteX749" fmla="*/ 828701 w 7467600"/>
              <a:gd name="connsiteY749" fmla="*/ 1839520 h 6858000"/>
              <a:gd name="connsiteX750" fmla="*/ 494427 w 7467600"/>
              <a:gd name="connsiteY750" fmla="*/ 1092333 h 6858000"/>
              <a:gd name="connsiteX751" fmla="*/ 506322 w 7467600"/>
              <a:gd name="connsiteY751" fmla="*/ 1020997 h 6858000"/>
              <a:gd name="connsiteX752" fmla="*/ 4570198 w 7467600"/>
              <a:gd name="connsiteY752" fmla="*/ 978081 h 6858000"/>
              <a:gd name="connsiteX753" fmla="*/ 4523691 w 7467600"/>
              <a:gd name="connsiteY753" fmla="*/ 1127776 h 6858000"/>
              <a:gd name="connsiteX754" fmla="*/ 4509875 w 7467600"/>
              <a:gd name="connsiteY754" fmla="*/ 1167552 h 6858000"/>
              <a:gd name="connsiteX755" fmla="*/ 4478168 w 7467600"/>
              <a:gd name="connsiteY755" fmla="*/ 1260735 h 6858000"/>
              <a:gd name="connsiteX756" fmla="*/ 4409309 w 7467600"/>
              <a:gd name="connsiteY756" fmla="*/ 1666996 h 6858000"/>
              <a:gd name="connsiteX757" fmla="*/ 4370031 w 7467600"/>
              <a:gd name="connsiteY757" fmla="*/ 1955666 h 6858000"/>
              <a:gd name="connsiteX758" fmla="*/ 4570198 w 7467600"/>
              <a:gd name="connsiteY758" fmla="*/ 978081 h 6858000"/>
              <a:gd name="connsiteX759" fmla="*/ 4557898 w 7467600"/>
              <a:gd name="connsiteY759" fmla="*/ 900011 h 6858000"/>
              <a:gd name="connsiteX760" fmla="*/ 4344840 w 7467600"/>
              <a:gd name="connsiteY760" fmla="*/ 1922038 h 6858000"/>
              <a:gd name="connsiteX761" fmla="*/ 4378710 w 7467600"/>
              <a:gd name="connsiteY761" fmla="*/ 1665516 h 6858000"/>
              <a:gd name="connsiteX762" fmla="*/ 4448798 w 7467600"/>
              <a:gd name="connsiteY762" fmla="*/ 1253024 h 6858000"/>
              <a:gd name="connsiteX763" fmla="*/ 4480315 w 7467600"/>
              <a:gd name="connsiteY763" fmla="*/ 1158454 h 6858000"/>
              <a:gd name="connsiteX764" fmla="*/ 4494133 w 7467600"/>
              <a:gd name="connsiteY764" fmla="*/ 1118676 h 6858000"/>
              <a:gd name="connsiteX765" fmla="*/ 4557898 w 7467600"/>
              <a:gd name="connsiteY765" fmla="*/ 900011 h 6858000"/>
              <a:gd name="connsiteX766" fmla="*/ 5870151 w 7467600"/>
              <a:gd name="connsiteY766" fmla="*/ 898890 h 6858000"/>
              <a:gd name="connsiteX767" fmla="*/ 5861335 w 7467600"/>
              <a:gd name="connsiteY767" fmla="*/ 899177 h 6858000"/>
              <a:gd name="connsiteX768" fmla="*/ 5843702 w 7467600"/>
              <a:gd name="connsiteY768" fmla="*/ 899748 h 6858000"/>
              <a:gd name="connsiteX769" fmla="*/ 5651107 w 7467600"/>
              <a:gd name="connsiteY769" fmla="*/ 920306 h 6858000"/>
              <a:gd name="connsiteX770" fmla="*/ 5459407 w 7467600"/>
              <a:gd name="connsiteY770" fmla="*/ 940975 h 6858000"/>
              <a:gd name="connsiteX771" fmla="*/ 5374846 w 7467600"/>
              <a:gd name="connsiteY771" fmla="*/ 941988 h 6858000"/>
              <a:gd name="connsiteX772" fmla="*/ 5256105 w 7467600"/>
              <a:gd name="connsiteY772" fmla="*/ 945632 h 6858000"/>
              <a:gd name="connsiteX773" fmla="*/ 5107071 w 7467600"/>
              <a:gd name="connsiteY773" fmla="*/ 969720 h 6858000"/>
              <a:gd name="connsiteX774" fmla="*/ 4998681 w 7467600"/>
              <a:gd name="connsiteY774" fmla="*/ 988771 h 6858000"/>
              <a:gd name="connsiteX775" fmla="*/ 5870151 w 7467600"/>
              <a:gd name="connsiteY775" fmla="*/ 898890 h 6858000"/>
              <a:gd name="connsiteX776" fmla="*/ 5504425 w 7467600"/>
              <a:gd name="connsiteY776" fmla="*/ 848067 h 6858000"/>
              <a:gd name="connsiteX777" fmla="*/ 4968849 w 7467600"/>
              <a:gd name="connsiteY777" fmla="*/ 962318 h 6858000"/>
              <a:gd name="connsiteX778" fmla="*/ 5104039 w 7467600"/>
              <a:gd name="connsiteY778" fmla="*/ 940634 h 6858000"/>
              <a:gd name="connsiteX779" fmla="*/ 5256311 w 7467600"/>
              <a:gd name="connsiteY779" fmla="*/ 916490 h 6858000"/>
              <a:gd name="connsiteX780" fmla="*/ 5377381 w 7467600"/>
              <a:gd name="connsiteY780" fmla="*/ 912671 h 6858000"/>
              <a:gd name="connsiteX781" fmla="*/ 5460148 w 7467600"/>
              <a:gd name="connsiteY781" fmla="*/ 911442 h 6858000"/>
              <a:gd name="connsiteX782" fmla="*/ 5648971 w 7467600"/>
              <a:gd name="connsiteY782" fmla="*/ 891331 h 6858000"/>
              <a:gd name="connsiteX783" fmla="*/ 5844807 w 7467600"/>
              <a:gd name="connsiteY783" fmla="*/ 870718 h 6858000"/>
              <a:gd name="connsiteX784" fmla="*/ 5862975 w 7467600"/>
              <a:gd name="connsiteY784" fmla="*/ 869756 h 6858000"/>
              <a:gd name="connsiteX785" fmla="*/ 5920887 w 7467600"/>
              <a:gd name="connsiteY785" fmla="*/ 865929 h 6858000"/>
              <a:gd name="connsiteX786" fmla="*/ 5504425 w 7467600"/>
              <a:gd name="connsiteY786" fmla="*/ 848067 h 6858000"/>
              <a:gd name="connsiteX787" fmla="*/ 3607114 w 7467600"/>
              <a:gd name="connsiteY787" fmla="*/ 467441 h 6858000"/>
              <a:gd name="connsiteX788" fmla="*/ 3296242 w 7467600"/>
              <a:gd name="connsiteY788" fmla="*/ 807991 h 6858000"/>
              <a:gd name="connsiteX789" fmla="*/ 3174674 w 7467600"/>
              <a:gd name="connsiteY789" fmla="*/ 919759 h 6858000"/>
              <a:gd name="connsiteX790" fmla="*/ 3042978 w 7467600"/>
              <a:gd name="connsiteY790" fmla="*/ 1054894 h 6858000"/>
              <a:gd name="connsiteX791" fmla="*/ 2968914 w 7467600"/>
              <a:gd name="connsiteY791" fmla="*/ 1133756 h 6858000"/>
              <a:gd name="connsiteX792" fmla="*/ 3103823 w 7467600"/>
              <a:gd name="connsiteY792" fmla="*/ 1026814 h 6858000"/>
              <a:gd name="connsiteX793" fmla="*/ 3607114 w 7467600"/>
              <a:gd name="connsiteY793" fmla="*/ 467441 h 6858000"/>
              <a:gd name="connsiteX794" fmla="*/ 3744487 w 7467600"/>
              <a:gd name="connsiteY794" fmla="*/ 383136 h 6858000"/>
              <a:gd name="connsiteX795" fmla="*/ 3970213 w 7467600"/>
              <a:gd name="connsiteY795" fmla="*/ 995559 h 6858000"/>
              <a:gd name="connsiteX796" fmla="*/ 3744487 w 7467600"/>
              <a:gd name="connsiteY796" fmla="*/ 383136 h 6858000"/>
              <a:gd name="connsiteX797" fmla="*/ 3624562 w 7467600"/>
              <a:gd name="connsiteY797" fmla="*/ 367041 h 6858000"/>
              <a:gd name="connsiteX798" fmla="*/ 3489712 w 7467600"/>
              <a:gd name="connsiteY798" fmla="*/ 485386 h 6858000"/>
              <a:gd name="connsiteX799" fmla="*/ 3182994 w 7467600"/>
              <a:gd name="connsiteY799" fmla="*/ 828265 h 6858000"/>
              <a:gd name="connsiteX800" fmla="*/ 2892114 w 7467600"/>
              <a:gd name="connsiteY800" fmla="*/ 1172635 h 6858000"/>
              <a:gd name="connsiteX801" fmla="*/ 3021459 w 7467600"/>
              <a:gd name="connsiteY801" fmla="*/ 1035385 h 6858000"/>
              <a:gd name="connsiteX802" fmla="*/ 3153873 w 7467600"/>
              <a:gd name="connsiteY802" fmla="*/ 898971 h 6858000"/>
              <a:gd name="connsiteX803" fmla="*/ 3276511 w 7467600"/>
              <a:gd name="connsiteY803" fmla="*/ 786423 h 6858000"/>
              <a:gd name="connsiteX804" fmla="*/ 3584154 w 7467600"/>
              <a:gd name="connsiteY804" fmla="*/ 448218 h 6858000"/>
              <a:gd name="connsiteX805" fmla="*/ 3624562 w 7467600"/>
              <a:gd name="connsiteY805" fmla="*/ 367041 h 6858000"/>
              <a:gd name="connsiteX806" fmla="*/ 3766672 w 7467600"/>
              <a:gd name="connsiteY806" fmla="*/ 359429 h 6858000"/>
              <a:gd name="connsiteX807" fmla="*/ 3996338 w 7467600"/>
              <a:gd name="connsiteY807" fmla="*/ 968237 h 6858000"/>
              <a:gd name="connsiteX808" fmla="*/ 3766672 w 7467600"/>
              <a:gd name="connsiteY808" fmla="*/ 359429 h 6858000"/>
              <a:gd name="connsiteX809" fmla="*/ 5805386 w 7467600"/>
              <a:gd name="connsiteY809" fmla="*/ 239240 h 6858000"/>
              <a:gd name="connsiteX810" fmla="*/ 5736947 w 7467600"/>
              <a:gd name="connsiteY810" fmla="*/ 261367 h 6858000"/>
              <a:gd name="connsiteX811" fmla="*/ 5427012 w 7467600"/>
              <a:gd name="connsiteY811" fmla="*/ 311272 h 6858000"/>
              <a:gd name="connsiteX812" fmla="*/ 5147818 w 7467600"/>
              <a:gd name="connsiteY812" fmla="*/ 322112 h 6858000"/>
              <a:gd name="connsiteX813" fmla="*/ 5060854 w 7467600"/>
              <a:gd name="connsiteY813" fmla="*/ 311882 h 6858000"/>
              <a:gd name="connsiteX814" fmla="*/ 4945989 w 7467600"/>
              <a:gd name="connsiteY814" fmla="*/ 300516 h 6858000"/>
              <a:gd name="connsiteX815" fmla="*/ 5410479 w 7467600"/>
              <a:gd name="connsiteY815" fmla="*/ 348434 h 6858000"/>
              <a:gd name="connsiteX816" fmla="*/ 5805386 w 7467600"/>
              <a:gd name="connsiteY816" fmla="*/ 239240 h 6858000"/>
              <a:gd name="connsiteX817" fmla="*/ 5905192 w 7467600"/>
              <a:gd name="connsiteY817" fmla="*/ 163079 h 6858000"/>
              <a:gd name="connsiteX818" fmla="*/ 5865655 w 7467600"/>
              <a:gd name="connsiteY818" fmla="*/ 171901 h 6858000"/>
              <a:gd name="connsiteX819" fmla="*/ 5259740 w 7467600"/>
              <a:gd name="connsiteY819" fmla="*/ 257013 h 6858000"/>
              <a:gd name="connsiteX820" fmla="*/ 5208466 w 7467600"/>
              <a:gd name="connsiteY820" fmla="*/ 257550 h 6858000"/>
              <a:gd name="connsiteX821" fmla="*/ 4980204 w 7467600"/>
              <a:gd name="connsiteY821" fmla="*/ 271903 h 6858000"/>
              <a:gd name="connsiteX822" fmla="*/ 5068068 w 7467600"/>
              <a:gd name="connsiteY822" fmla="*/ 282244 h 6858000"/>
              <a:gd name="connsiteX823" fmla="*/ 5153231 w 7467600"/>
              <a:gd name="connsiteY823" fmla="*/ 292240 h 6858000"/>
              <a:gd name="connsiteX824" fmla="*/ 5426491 w 7467600"/>
              <a:gd name="connsiteY824" fmla="*/ 281128 h 6858000"/>
              <a:gd name="connsiteX825" fmla="*/ 5731212 w 7467600"/>
              <a:gd name="connsiteY825" fmla="*/ 231951 h 6858000"/>
              <a:gd name="connsiteX826" fmla="*/ 5905192 w 7467600"/>
              <a:gd name="connsiteY826" fmla="*/ 163079 h 6858000"/>
              <a:gd name="connsiteX827" fmla="*/ 5944437 w 7467600"/>
              <a:gd name="connsiteY827" fmla="*/ 113829 h 6858000"/>
              <a:gd name="connsiteX828" fmla="*/ 5825032 w 7467600"/>
              <a:gd name="connsiteY828" fmla="*/ 146405 h 6858000"/>
              <a:gd name="connsiteX829" fmla="*/ 4955599 w 7467600"/>
              <a:gd name="connsiteY829" fmla="*/ 247008 h 6858000"/>
              <a:gd name="connsiteX830" fmla="*/ 5210104 w 7467600"/>
              <a:gd name="connsiteY830" fmla="*/ 228123 h 6858000"/>
              <a:gd name="connsiteX831" fmla="*/ 5261015 w 7467600"/>
              <a:gd name="connsiteY831" fmla="*/ 227087 h 6858000"/>
              <a:gd name="connsiteX832" fmla="*/ 5861181 w 7467600"/>
              <a:gd name="connsiteY832" fmla="*/ 143093 h 6858000"/>
              <a:gd name="connsiteX833" fmla="*/ 5961252 w 7467600"/>
              <a:gd name="connsiteY833" fmla="*/ 114820 h 6858000"/>
              <a:gd name="connsiteX834" fmla="*/ 5944437 w 7467600"/>
              <a:gd name="connsiteY834" fmla="*/ 113829 h 6858000"/>
              <a:gd name="connsiteX835" fmla="*/ 3882765 w 7467600"/>
              <a:gd name="connsiteY835" fmla="*/ 0 h 6858000"/>
              <a:gd name="connsiteX836" fmla="*/ 3995099 w 7467600"/>
              <a:gd name="connsiteY836" fmla="*/ 0 h 6858000"/>
              <a:gd name="connsiteX837" fmla="*/ 4163818 w 7467600"/>
              <a:gd name="connsiteY837" fmla="*/ 234104 h 6858000"/>
              <a:gd name="connsiteX838" fmla="*/ 4172099 w 7467600"/>
              <a:gd name="connsiteY838" fmla="*/ 234207 h 6858000"/>
              <a:gd name="connsiteX839" fmla="*/ 4784282 w 7467600"/>
              <a:gd name="connsiteY839" fmla="*/ 276561 h 6858000"/>
              <a:gd name="connsiteX840" fmla="*/ 4801687 w 7467600"/>
              <a:gd name="connsiteY840" fmla="*/ 267764 h 6858000"/>
              <a:gd name="connsiteX841" fmla="*/ 6082788 w 7467600"/>
              <a:gd name="connsiteY841" fmla="*/ 64119 h 6858000"/>
              <a:gd name="connsiteX842" fmla="*/ 6099442 w 7467600"/>
              <a:gd name="connsiteY842" fmla="*/ 82568 h 6858000"/>
              <a:gd name="connsiteX843" fmla="*/ 4804137 w 7467600"/>
              <a:gd name="connsiteY843" fmla="*/ 320931 h 6858000"/>
              <a:gd name="connsiteX844" fmla="*/ 4227047 w 7467600"/>
              <a:gd name="connsiteY844" fmla="*/ 313415 h 6858000"/>
              <a:gd name="connsiteX845" fmla="*/ 4346041 w 7467600"/>
              <a:gd name="connsiteY845" fmla="*/ 456086 h 6858000"/>
              <a:gd name="connsiteX846" fmla="*/ 4870967 w 7467600"/>
              <a:gd name="connsiteY846" fmla="*/ 963061 h 6858000"/>
              <a:gd name="connsiteX847" fmla="*/ 4889647 w 7467600"/>
              <a:gd name="connsiteY847" fmla="*/ 957147 h 6858000"/>
              <a:gd name="connsiteX848" fmla="*/ 5422504 w 7467600"/>
              <a:gd name="connsiteY848" fmla="*/ 805191 h 6858000"/>
              <a:gd name="connsiteX849" fmla="*/ 6087656 w 7467600"/>
              <a:gd name="connsiteY849" fmla="*/ 826703 h 6858000"/>
              <a:gd name="connsiteX850" fmla="*/ 6058717 w 7467600"/>
              <a:gd name="connsiteY850" fmla="*/ 865992 h 6858000"/>
              <a:gd name="connsiteX851" fmla="*/ 4974153 w 7467600"/>
              <a:gd name="connsiteY851" fmla="*/ 1045456 h 6858000"/>
              <a:gd name="connsiteX852" fmla="*/ 5627835 w 7467600"/>
              <a:gd name="connsiteY852" fmla="*/ 1472077 h 6858000"/>
              <a:gd name="connsiteX853" fmla="*/ 5629817 w 7467600"/>
              <a:gd name="connsiteY853" fmla="*/ 1471412 h 6858000"/>
              <a:gd name="connsiteX854" fmla="*/ 5634124 w 7467600"/>
              <a:gd name="connsiteY854" fmla="*/ 1470572 h 6858000"/>
              <a:gd name="connsiteX855" fmla="*/ 5755832 w 7467600"/>
              <a:gd name="connsiteY855" fmla="*/ 1383886 h 6858000"/>
              <a:gd name="connsiteX856" fmla="*/ 6014186 w 7467600"/>
              <a:gd name="connsiteY856" fmla="*/ 1279799 h 6858000"/>
              <a:gd name="connsiteX857" fmla="*/ 6901619 w 7467600"/>
              <a:gd name="connsiteY857" fmla="*/ 1047874 h 6858000"/>
              <a:gd name="connsiteX858" fmla="*/ 6931566 w 7467600"/>
              <a:gd name="connsiteY858" fmla="*/ 1062034 h 6858000"/>
              <a:gd name="connsiteX859" fmla="*/ 5790982 w 7467600"/>
              <a:gd name="connsiteY859" fmla="*/ 1561380 h 6858000"/>
              <a:gd name="connsiteX860" fmla="*/ 6188971 w 7467600"/>
              <a:gd name="connsiteY860" fmla="*/ 1755168 h 6858000"/>
              <a:gd name="connsiteX861" fmla="*/ 6202446 w 7467600"/>
              <a:gd name="connsiteY861" fmla="*/ 1752268 h 6858000"/>
              <a:gd name="connsiteX862" fmla="*/ 7179560 w 7467600"/>
              <a:gd name="connsiteY862" fmla="*/ 1467551 h 6858000"/>
              <a:gd name="connsiteX863" fmla="*/ 7158730 w 7467600"/>
              <a:gd name="connsiteY863" fmla="*/ 1507835 h 6858000"/>
              <a:gd name="connsiteX864" fmla="*/ 6326959 w 7467600"/>
              <a:gd name="connsiteY864" fmla="*/ 1817686 h 6858000"/>
              <a:gd name="connsiteX865" fmla="*/ 6537433 w 7467600"/>
              <a:gd name="connsiteY865" fmla="*/ 1907790 h 6858000"/>
              <a:gd name="connsiteX866" fmla="*/ 6550221 w 7467600"/>
              <a:gd name="connsiteY866" fmla="*/ 1910729 h 6858000"/>
              <a:gd name="connsiteX867" fmla="*/ 6964438 w 7467600"/>
              <a:gd name="connsiteY867" fmla="*/ 2209505 h 6858000"/>
              <a:gd name="connsiteX868" fmla="*/ 7367862 w 7467600"/>
              <a:gd name="connsiteY868" fmla="*/ 2806833 h 6858000"/>
              <a:gd name="connsiteX869" fmla="*/ 7364329 w 7467600"/>
              <a:gd name="connsiteY869" fmla="*/ 2826907 h 6858000"/>
              <a:gd name="connsiteX870" fmla="*/ 7290545 w 7467600"/>
              <a:gd name="connsiteY870" fmla="*/ 2850663 h 6858000"/>
              <a:gd name="connsiteX871" fmla="*/ 6472036 w 7467600"/>
              <a:gd name="connsiteY871" fmla="*/ 1959003 h 6858000"/>
              <a:gd name="connsiteX872" fmla="*/ 5792897 w 7467600"/>
              <a:gd name="connsiteY872" fmla="*/ 1647747 h 6858000"/>
              <a:gd name="connsiteX873" fmla="*/ 5842751 w 7467600"/>
              <a:gd name="connsiteY873" fmla="*/ 1816112 h 6858000"/>
              <a:gd name="connsiteX874" fmla="*/ 5847424 w 7467600"/>
              <a:gd name="connsiteY874" fmla="*/ 1815776 h 6858000"/>
              <a:gd name="connsiteX875" fmla="*/ 6399821 w 7467600"/>
              <a:gd name="connsiteY875" fmla="*/ 2344799 h 6858000"/>
              <a:gd name="connsiteX876" fmla="*/ 6323232 w 7467600"/>
              <a:gd name="connsiteY876" fmla="*/ 2389634 h 6858000"/>
              <a:gd name="connsiteX877" fmla="*/ 5942958 w 7467600"/>
              <a:gd name="connsiteY877" fmla="*/ 2077708 h 6858000"/>
              <a:gd name="connsiteX878" fmla="*/ 5921559 w 7467600"/>
              <a:gd name="connsiteY878" fmla="*/ 2378596 h 6858000"/>
              <a:gd name="connsiteX879" fmla="*/ 5817651 w 7467600"/>
              <a:gd name="connsiteY879" fmla="*/ 3023919 h 6858000"/>
              <a:gd name="connsiteX880" fmla="*/ 5729634 w 7467600"/>
              <a:gd name="connsiteY880" fmla="*/ 3051849 h 6858000"/>
              <a:gd name="connsiteX881" fmla="*/ 5611018 w 7467600"/>
              <a:gd name="connsiteY881" fmla="*/ 2316769 h 6858000"/>
              <a:gd name="connsiteX882" fmla="*/ 5687608 w 7467600"/>
              <a:gd name="connsiteY882" fmla="*/ 2039972 h 6858000"/>
              <a:gd name="connsiteX883" fmla="*/ 5657554 w 7467600"/>
              <a:gd name="connsiteY883" fmla="*/ 1576445 h 6858000"/>
              <a:gd name="connsiteX884" fmla="*/ 5150475 w 7467600"/>
              <a:gd name="connsiteY884" fmla="*/ 1274012 h 6858000"/>
              <a:gd name="connsiteX885" fmla="*/ 5349142 w 7467600"/>
              <a:gd name="connsiteY885" fmla="*/ 2204405 h 6858000"/>
              <a:gd name="connsiteX886" fmla="*/ 5262214 w 7467600"/>
              <a:gd name="connsiteY886" fmla="*/ 2233836 h 6858000"/>
              <a:gd name="connsiteX887" fmla="*/ 4981539 w 7467600"/>
              <a:gd name="connsiteY887" fmla="*/ 1542201 h 6858000"/>
              <a:gd name="connsiteX888" fmla="*/ 4958461 w 7467600"/>
              <a:gd name="connsiteY888" fmla="*/ 1136957 h 6858000"/>
              <a:gd name="connsiteX889" fmla="*/ 4655015 w 7467600"/>
              <a:gd name="connsiteY889" fmla="*/ 891426 h 6858000"/>
              <a:gd name="connsiteX890" fmla="*/ 4348002 w 7467600"/>
              <a:gd name="connsiteY890" fmla="*/ 2205895 h 6858000"/>
              <a:gd name="connsiteX891" fmla="*/ 4262250 w 7467600"/>
              <a:gd name="connsiteY891" fmla="*/ 2219972 h 6858000"/>
              <a:gd name="connsiteX892" fmla="*/ 4550611 w 7467600"/>
              <a:gd name="connsiteY892" fmla="*/ 817540 h 6858000"/>
              <a:gd name="connsiteX893" fmla="*/ 4564418 w 7467600"/>
              <a:gd name="connsiteY893" fmla="*/ 808293 h 6858000"/>
              <a:gd name="connsiteX894" fmla="*/ 4266388 w 7467600"/>
              <a:gd name="connsiteY894" fmla="*/ 500083 h 6858000"/>
              <a:gd name="connsiteX895" fmla="*/ 4032842 w 7467600"/>
              <a:gd name="connsiteY895" fmla="*/ 211809 h 6858000"/>
              <a:gd name="connsiteX896" fmla="*/ 3882765 w 7467600"/>
              <a:gd name="connsiteY896" fmla="*/ 0 h 6858000"/>
              <a:gd name="connsiteX897" fmla="*/ 3721337 w 7467600"/>
              <a:gd name="connsiteY897" fmla="*/ 0 h 6858000"/>
              <a:gd name="connsiteX898" fmla="*/ 3797544 w 7467600"/>
              <a:gd name="connsiteY898" fmla="*/ 0 h 6858000"/>
              <a:gd name="connsiteX899" fmla="*/ 3775734 w 7467600"/>
              <a:gd name="connsiteY899" fmla="*/ 95131 h 6858000"/>
              <a:gd name="connsiteX900" fmla="*/ 3724807 w 7467600"/>
              <a:gd name="connsiteY900" fmla="*/ 272257 h 6858000"/>
              <a:gd name="connsiteX901" fmla="*/ 3726844 w 7467600"/>
              <a:gd name="connsiteY901" fmla="*/ 282988 h 6858000"/>
              <a:gd name="connsiteX902" fmla="*/ 3742664 w 7467600"/>
              <a:gd name="connsiteY902" fmla="*/ 279918 h 6858000"/>
              <a:gd name="connsiteX903" fmla="*/ 4103910 w 7467600"/>
              <a:gd name="connsiteY903" fmla="*/ 1161917 h 6858000"/>
              <a:gd name="connsiteX904" fmla="*/ 4020269 w 7467600"/>
              <a:gd name="connsiteY904" fmla="*/ 1200406 h 6858000"/>
              <a:gd name="connsiteX905" fmla="*/ 3674882 w 7467600"/>
              <a:gd name="connsiteY905" fmla="*/ 488524 h 6858000"/>
              <a:gd name="connsiteX906" fmla="*/ 3132682 w 7467600"/>
              <a:gd name="connsiteY906" fmla="*/ 1072284 h 6858000"/>
              <a:gd name="connsiteX907" fmla="*/ 2716346 w 7467600"/>
              <a:gd name="connsiteY907" fmla="*/ 1276376 h 6858000"/>
              <a:gd name="connsiteX908" fmla="*/ 2716772 w 7467600"/>
              <a:gd name="connsiteY908" fmla="*/ 1255462 h 6858000"/>
              <a:gd name="connsiteX909" fmla="*/ 3471096 w 7467600"/>
              <a:gd name="connsiteY909" fmla="*/ 437072 h 6858000"/>
              <a:gd name="connsiteX910" fmla="*/ 3639057 w 7467600"/>
              <a:gd name="connsiteY910" fmla="*/ 286334 h 6858000"/>
              <a:gd name="connsiteX911" fmla="*/ 3640309 w 7467600"/>
              <a:gd name="connsiteY911" fmla="*/ 284664 h 6858000"/>
              <a:gd name="connsiteX912" fmla="*/ 3646022 w 7467600"/>
              <a:gd name="connsiteY912" fmla="*/ 276711 h 6858000"/>
              <a:gd name="connsiteX913" fmla="*/ 3707943 w 7467600"/>
              <a:gd name="connsiteY913" fmla="*/ 65958 h 6858000"/>
              <a:gd name="connsiteX914" fmla="*/ 3721337 w 7467600"/>
              <a:gd name="connsiteY914" fmla="*/ 0 h 6858000"/>
              <a:gd name="connsiteX915" fmla="*/ 2867960 w 7467600"/>
              <a:gd name="connsiteY915" fmla="*/ 0 h 6858000"/>
              <a:gd name="connsiteX916" fmla="*/ 2926351 w 7467600"/>
              <a:gd name="connsiteY916" fmla="*/ 0 h 6858000"/>
              <a:gd name="connsiteX917" fmla="*/ 2902823 w 7467600"/>
              <a:gd name="connsiteY917" fmla="*/ 262929 h 6858000"/>
              <a:gd name="connsiteX918" fmla="*/ 2940663 w 7467600"/>
              <a:gd name="connsiteY918" fmla="*/ 140884 h 6858000"/>
              <a:gd name="connsiteX919" fmla="*/ 2947039 w 7467600"/>
              <a:gd name="connsiteY919" fmla="*/ 122524 h 6858000"/>
              <a:gd name="connsiteX920" fmla="*/ 2984316 w 7467600"/>
              <a:gd name="connsiteY920" fmla="*/ 0 h 6858000"/>
              <a:gd name="connsiteX921" fmla="*/ 3016114 w 7467600"/>
              <a:gd name="connsiteY921" fmla="*/ 0 h 6858000"/>
              <a:gd name="connsiteX922" fmla="*/ 2979949 w 7467600"/>
              <a:gd name="connsiteY922" fmla="*/ 119274 h 6858000"/>
              <a:gd name="connsiteX923" fmla="*/ 3023879 w 7467600"/>
              <a:gd name="connsiteY923" fmla="*/ 0 h 6858000"/>
              <a:gd name="connsiteX924" fmla="*/ 3105400 w 7467600"/>
              <a:gd name="connsiteY924" fmla="*/ 0 h 6858000"/>
              <a:gd name="connsiteX925" fmla="*/ 3094669 w 7467600"/>
              <a:gd name="connsiteY925" fmla="*/ 30308 h 6858000"/>
              <a:gd name="connsiteX926" fmla="*/ 2901945 w 7467600"/>
              <a:gd name="connsiteY926" fmla="*/ 466538 h 6858000"/>
              <a:gd name="connsiteX927" fmla="*/ 2815209 w 7467600"/>
              <a:gd name="connsiteY927" fmla="*/ 497361 h 6858000"/>
              <a:gd name="connsiteX928" fmla="*/ 2844845 w 7467600"/>
              <a:gd name="connsiteY928" fmla="*/ 127638 h 6858000"/>
              <a:gd name="connsiteX929" fmla="*/ 2867960 w 7467600"/>
              <a:gd name="connsiteY929" fmla="*/ 0 h 6858000"/>
              <a:gd name="connsiteX930" fmla="*/ 1057230 w 7467600"/>
              <a:gd name="connsiteY930" fmla="*/ 0 h 6858000"/>
              <a:gd name="connsiteX931" fmla="*/ 1111003 w 7467600"/>
              <a:gd name="connsiteY931" fmla="*/ 0 h 6858000"/>
              <a:gd name="connsiteX932" fmla="*/ 1125553 w 7467600"/>
              <a:gd name="connsiteY932" fmla="*/ 52588 h 6858000"/>
              <a:gd name="connsiteX933" fmla="*/ 1304276 w 7467600"/>
              <a:gd name="connsiteY933" fmla="*/ 476275 h 6858000"/>
              <a:gd name="connsiteX934" fmla="*/ 1492066 w 7467600"/>
              <a:gd name="connsiteY934" fmla="*/ 886333 h 6858000"/>
              <a:gd name="connsiteX935" fmla="*/ 1423698 w 7467600"/>
              <a:gd name="connsiteY935" fmla="*/ 710817 h 6858000"/>
              <a:gd name="connsiteX936" fmla="*/ 1357609 w 7467600"/>
              <a:gd name="connsiteY936" fmla="*/ 532892 h 6858000"/>
              <a:gd name="connsiteX937" fmla="*/ 1309550 w 7467600"/>
              <a:gd name="connsiteY937" fmla="*/ 374031 h 6858000"/>
              <a:gd name="connsiteX938" fmla="*/ 1193673 w 7467600"/>
              <a:gd name="connsiteY938" fmla="*/ 49533 h 6858000"/>
              <a:gd name="connsiteX939" fmla="*/ 1164391 w 7467600"/>
              <a:gd name="connsiteY939" fmla="*/ 0 h 6858000"/>
              <a:gd name="connsiteX940" fmla="*/ 1200666 w 7467600"/>
              <a:gd name="connsiteY940" fmla="*/ 0 h 6858000"/>
              <a:gd name="connsiteX941" fmla="*/ 1223408 w 7467600"/>
              <a:gd name="connsiteY941" fmla="*/ 38996 h 6858000"/>
              <a:gd name="connsiteX942" fmla="*/ 1339635 w 7467600"/>
              <a:gd name="connsiteY942" fmla="*/ 365517 h 6858000"/>
              <a:gd name="connsiteX943" fmla="*/ 1387469 w 7467600"/>
              <a:gd name="connsiteY943" fmla="*/ 523079 h 6858000"/>
              <a:gd name="connsiteX944" fmla="*/ 1452685 w 7467600"/>
              <a:gd name="connsiteY944" fmla="*/ 699806 h 6858000"/>
              <a:gd name="connsiteX945" fmla="*/ 1492092 w 7467600"/>
              <a:gd name="connsiteY945" fmla="*/ 800424 h 6858000"/>
              <a:gd name="connsiteX946" fmla="*/ 1455302 w 7467600"/>
              <a:gd name="connsiteY946" fmla="*/ 632913 h 6858000"/>
              <a:gd name="connsiteX947" fmla="*/ 1222336 w 7467600"/>
              <a:gd name="connsiteY947" fmla="*/ 9480 h 6858000"/>
              <a:gd name="connsiteX948" fmla="*/ 1214634 w 7467600"/>
              <a:gd name="connsiteY948" fmla="*/ 0 h 6858000"/>
              <a:gd name="connsiteX949" fmla="*/ 1289827 w 7467600"/>
              <a:gd name="connsiteY949" fmla="*/ 0 h 6858000"/>
              <a:gd name="connsiteX950" fmla="*/ 1321076 w 7467600"/>
              <a:gd name="connsiteY950" fmla="*/ 59722 h 6858000"/>
              <a:gd name="connsiteX951" fmla="*/ 1512579 w 7467600"/>
              <a:gd name="connsiteY951" fmla="*/ 626441 h 6858000"/>
              <a:gd name="connsiteX952" fmla="*/ 1506076 w 7467600"/>
              <a:gd name="connsiteY952" fmla="*/ 1089289 h 6858000"/>
              <a:gd name="connsiteX953" fmla="*/ 1486346 w 7467600"/>
              <a:gd name="connsiteY953" fmla="*/ 1079919 h 6858000"/>
              <a:gd name="connsiteX954" fmla="*/ 1070511 w 7467600"/>
              <a:gd name="connsiteY954" fmla="*/ 48609 h 6858000"/>
              <a:gd name="connsiteX955" fmla="*/ 1057230 w 7467600"/>
              <a:gd name="connsiteY955" fmla="*/ 0 h 6858000"/>
              <a:gd name="connsiteX956" fmla="*/ 43151 w 7467600"/>
              <a:gd name="connsiteY956" fmla="*/ 0 h 6858000"/>
              <a:gd name="connsiteX957" fmla="*/ 95283 w 7467600"/>
              <a:gd name="connsiteY957" fmla="*/ 0 h 6858000"/>
              <a:gd name="connsiteX958" fmla="*/ 300708 w 7467600"/>
              <a:gd name="connsiteY958" fmla="*/ 154571 h 6858000"/>
              <a:gd name="connsiteX959" fmla="*/ 530414 w 7467600"/>
              <a:gd name="connsiteY959" fmla="*/ 354673 h 6858000"/>
              <a:gd name="connsiteX960" fmla="*/ 333785 w 7467600"/>
              <a:gd name="connsiteY960" fmla="*/ 161564 h 6858000"/>
              <a:gd name="connsiteX961" fmla="*/ 147005 w 7467600"/>
              <a:gd name="connsiteY961" fmla="*/ 0 h 6858000"/>
              <a:gd name="connsiteX962" fmla="*/ 272509 w 7467600"/>
              <a:gd name="connsiteY962" fmla="*/ 0 h 6858000"/>
              <a:gd name="connsiteX963" fmla="*/ 326276 w 7467600"/>
              <a:gd name="connsiteY963" fmla="*/ 45847 h 6858000"/>
              <a:gd name="connsiteX964" fmla="*/ 823759 w 7467600"/>
              <a:gd name="connsiteY964" fmla="*/ 574145 h 6858000"/>
              <a:gd name="connsiteX965" fmla="*/ 811254 w 7467600"/>
              <a:gd name="connsiteY965" fmla="*/ 665546 h 6858000"/>
              <a:gd name="connsiteX966" fmla="*/ 154042 w 7467600"/>
              <a:gd name="connsiteY966" fmla="*/ 261522 h 6858000"/>
              <a:gd name="connsiteX967" fmla="*/ 13550 w 7467600"/>
              <a:gd name="connsiteY967" fmla="*/ 158423 h 6858000"/>
              <a:gd name="connsiteX968" fmla="*/ 0 w 7467600"/>
              <a:gd name="connsiteY968" fmla="*/ 146618 h 6858000"/>
              <a:gd name="connsiteX969" fmla="*/ 0 w 7467600"/>
              <a:gd name="connsiteY969" fmla="*/ 59161 h 6858000"/>
              <a:gd name="connsiteX970" fmla="*/ 45427 w 7467600"/>
              <a:gd name="connsiteY970" fmla="*/ 101078 h 6858000"/>
              <a:gd name="connsiteX971" fmla="*/ 630103 w 7467600"/>
              <a:gd name="connsiteY971" fmla="*/ 485885 h 6858000"/>
              <a:gd name="connsiteX972" fmla="*/ 532040 w 7467600"/>
              <a:gd name="connsiteY972" fmla="*/ 399359 h 6858000"/>
              <a:gd name="connsiteX973" fmla="*/ 517618 w 7467600"/>
              <a:gd name="connsiteY973" fmla="*/ 385726 h 6858000"/>
              <a:gd name="connsiteX974" fmla="*/ 285074 w 7467600"/>
              <a:gd name="connsiteY974" fmla="*/ 182755 h 6858000"/>
              <a:gd name="connsiteX975" fmla="*/ 43151 w 7467600"/>
              <a:gd name="connsiteY97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6946972 w 7467600"/>
              <a:gd name="connsiteY83" fmla="*/ 5526491 h 6858000"/>
              <a:gd name="connsiteX84" fmla="*/ 7105827 w 7467600"/>
              <a:gd name="connsiteY84" fmla="*/ 5718700 h 6858000"/>
              <a:gd name="connsiteX85" fmla="*/ 7356878 w 7467600"/>
              <a:gd name="connsiteY85" fmla="*/ 5981332 h 6858000"/>
              <a:gd name="connsiteX86" fmla="*/ 7467600 w 7467600"/>
              <a:gd name="connsiteY86" fmla="*/ 6117703 h 6858000"/>
              <a:gd name="connsiteX87" fmla="*/ 7467600 w 7467600"/>
              <a:gd name="connsiteY87" fmla="*/ 6163634 h 6858000"/>
              <a:gd name="connsiteX88" fmla="*/ 7403637 w 7467600"/>
              <a:gd name="connsiteY88" fmla="*/ 6083957 h 6858000"/>
              <a:gd name="connsiteX89" fmla="*/ 7254615 w 7467600"/>
              <a:gd name="connsiteY89" fmla="*/ 5911918 h 6858000"/>
              <a:gd name="connsiteX90" fmla="*/ 7312589 w 7467600"/>
              <a:gd name="connsiteY90" fmla="*/ 5982309 h 6858000"/>
              <a:gd name="connsiteX91" fmla="*/ 7448321 w 7467600"/>
              <a:gd name="connsiteY91" fmla="*/ 6190991 h 6858000"/>
              <a:gd name="connsiteX92" fmla="*/ 7467600 w 7467600"/>
              <a:gd name="connsiteY92" fmla="*/ 6221686 h 6858000"/>
              <a:gd name="connsiteX93" fmla="*/ 7467600 w 7467600"/>
              <a:gd name="connsiteY93" fmla="*/ 6334256 h 6858000"/>
              <a:gd name="connsiteX94" fmla="*/ 7454976 w 7467600"/>
              <a:gd name="connsiteY94" fmla="*/ 6318297 h 6858000"/>
              <a:gd name="connsiteX95" fmla="*/ 7042773 w 7467600"/>
              <a:gd name="connsiteY95" fmla="*/ 5734011 h 6858000"/>
              <a:gd name="connsiteX96" fmla="*/ 1456157 w 7467600"/>
              <a:gd name="connsiteY96" fmla="*/ 5371404 h 6858000"/>
              <a:gd name="connsiteX97" fmla="*/ 1244432 w 7467600"/>
              <a:gd name="connsiteY97" fmla="*/ 5385601 h 6858000"/>
              <a:gd name="connsiteX98" fmla="*/ 973990 w 7467600"/>
              <a:gd name="connsiteY98" fmla="*/ 5424940 h 6858000"/>
              <a:gd name="connsiteX99" fmla="*/ 1103809 w 7467600"/>
              <a:gd name="connsiteY99" fmla="*/ 5433720 h 6858000"/>
              <a:gd name="connsiteX100" fmla="*/ 1123454 w 7467600"/>
              <a:gd name="connsiteY100" fmla="*/ 5435727 h 6858000"/>
              <a:gd name="connsiteX101" fmla="*/ 1737017 w 7467600"/>
              <a:gd name="connsiteY101" fmla="*/ 5452183 h 6858000"/>
              <a:gd name="connsiteX102" fmla="*/ 1824397 w 7467600"/>
              <a:gd name="connsiteY102" fmla="*/ 5447757 h 6858000"/>
              <a:gd name="connsiteX103" fmla="*/ 2070059 w 7467600"/>
              <a:gd name="connsiteY103" fmla="*/ 5441660 h 6858000"/>
              <a:gd name="connsiteX104" fmla="*/ 1456157 w 7467600"/>
              <a:gd name="connsiteY104" fmla="*/ 5371404 h 6858000"/>
              <a:gd name="connsiteX105" fmla="*/ 4988186 w 7467600"/>
              <a:gd name="connsiteY105" fmla="*/ 5216467 h 6858000"/>
              <a:gd name="connsiteX106" fmla="*/ 4777334 w 7467600"/>
              <a:gd name="connsiteY106" fmla="*/ 5406072 h 6858000"/>
              <a:gd name="connsiteX107" fmla="*/ 4718341 w 7467600"/>
              <a:gd name="connsiteY107" fmla="*/ 5468043 h 6858000"/>
              <a:gd name="connsiteX108" fmla="*/ 4604655 w 7467600"/>
              <a:gd name="connsiteY108" fmla="*/ 5583434 h 6858000"/>
              <a:gd name="connsiteX109" fmla="*/ 4565074 w 7467600"/>
              <a:gd name="connsiteY109" fmla="*/ 5618550 h 6858000"/>
              <a:gd name="connsiteX110" fmla="*/ 4988186 w 7467600"/>
              <a:gd name="connsiteY110" fmla="*/ 5216467 h 6858000"/>
              <a:gd name="connsiteX111" fmla="*/ 4978032 w 7467600"/>
              <a:gd name="connsiteY111" fmla="*/ 5183809 h 6858000"/>
              <a:gd name="connsiteX112" fmla="*/ 4463413 w 7467600"/>
              <a:gd name="connsiteY112" fmla="*/ 5615162 h 6858000"/>
              <a:gd name="connsiteX113" fmla="*/ 4358134 w 7467600"/>
              <a:gd name="connsiteY113" fmla="*/ 5742791 h 6858000"/>
              <a:gd name="connsiteX114" fmla="*/ 4376219 w 7467600"/>
              <a:gd name="connsiteY114" fmla="*/ 5729027 h 6858000"/>
              <a:gd name="connsiteX115" fmla="*/ 4582340 w 7467600"/>
              <a:gd name="connsiteY115" fmla="*/ 5561037 h 6858000"/>
              <a:gd name="connsiteX116" fmla="*/ 4694684 w 7467600"/>
              <a:gd name="connsiteY116" fmla="*/ 5447098 h 6858000"/>
              <a:gd name="connsiteX117" fmla="*/ 4754123 w 7467600"/>
              <a:gd name="connsiteY117" fmla="*/ 5384643 h 6858000"/>
              <a:gd name="connsiteX118" fmla="*/ 4978032 w 7467600"/>
              <a:gd name="connsiteY118" fmla="*/ 5183809 h 6858000"/>
              <a:gd name="connsiteX119" fmla="*/ 1903353 w 7467600"/>
              <a:gd name="connsiteY119" fmla="*/ 5044827 h 6858000"/>
              <a:gd name="connsiteX120" fmla="*/ 1936931 w 7467600"/>
              <a:gd name="connsiteY120" fmla="*/ 5093954 h 6858000"/>
              <a:gd name="connsiteX121" fmla="*/ 2195868 w 7467600"/>
              <a:gd name="connsiteY121" fmla="*/ 5396574 h 6858000"/>
              <a:gd name="connsiteX122" fmla="*/ 2088852 w 7467600"/>
              <a:gd name="connsiteY122" fmla="*/ 5166123 h 6858000"/>
              <a:gd name="connsiteX123" fmla="*/ 1958241 w 7467600"/>
              <a:gd name="connsiteY123" fmla="*/ 5067955 h 6858000"/>
              <a:gd name="connsiteX124" fmla="*/ 1903353 w 7467600"/>
              <a:gd name="connsiteY124" fmla="*/ 5044827 h 6858000"/>
              <a:gd name="connsiteX125" fmla="*/ 1979378 w 7467600"/>
              <a:gd name="connsiteY125" fmla="*/ 4769504 h 6858000"/>
              <a:gd name="connsiteX126" fmla="*/ 2882120 w 7467600"/>
              <a:gd name="connsiteY126" fmla="*/ 5064547 h 6858000"/>
              <a:gd name="connsiteX127" fmla="*/ 2793103 w 7467600"/>
              <a:gd name="connsiteY127" fmla="*/ 5039699 h 6858000"/>
              <a:gd name="connsiteX128" fmla="*/ 2770041 w 7467600"/>
              <a:gd name="connsiteY128" fmla="*/ 5033634 h 6858000"/>
              <a:gd name="connsiteX129" fmla="*/ 1979378 w 7467600"/>
              <a:gd name="connsiteY129" fmla="*/ 4769504 h 6858000"/>
              <a:gd name="connsiteX130" fmla="*/ 1927410 w 7467600"/>
              <a:gd name="connsiteY130" fmla="*/ 4716164 h 6858000"/>
              <a:gd name="connsiteX131" fmla="*/ 1959587 w 7467600"/>
              <a:gd name="connsiteY131" fmla="*/ 4728849 h 6858000"/>
              <a:gd name="connsiteX132" fmla="*/ 2777707 w 7467600"/>
              <a:gd name="connsiteY132" fmla="*/ 5003991 h 6858000"/>
              <a:gd name="connsiteX133" fmla="*/ 2800768 w 7467600"/>
              <a:gd name="connsiteY133" fmla="*/ 5010056 h 6858000"/>
              <a:gd name="connsiteX134" fmla="*/ 2879408 w 7467600"/>
              <a:gd name="connsiteY134" fmla="*/ 5031590 h 6858000"/>
              <a:gd name="connsiteX135" fmla="*/ 2862295 w 7467600"/>
              <a:gd name="connsiteY135" fmla="*/ 5022958 h 6858000"/>
              <a:gd name="connsiteX136" fmla="*/ 2813343 w 7467600"/>
              <a:gd name="connsiteY136" fmla="*/ 4998369 h 6858000"/>
              <a:gd name="connsiteX137" fmla="*/ 2646245 w 7467600"/>
              <a:gd name="connsiteY137" fmla="*/ 4930999 h 6858000"/>
              <a:gd name="connsiteX138" fmla="*/ 1999243 w 7467600"/>
              <a:gd name="connsiteY138" fmla="*/ 4730524 h 6858000"/>
              <a:gd name="connsiteX139" fmla="*/ 1979527 w 7467600"/>
              <a:gd name="connsiteY139" fmla="*/ 4726651 h 6858000"/>
              <a:gd name="connsiteX140" fmla="*/ 1927410 w 7467600"/>
              <a:gd name="connsiteY140" fmla="*/ 4716164 h 6858000"/>
              <a:gd name="connsiteX141" fmla="*/ 1997014 w 7467600"/>
              <a:gd name="connsiteY141" fmla="*/ 4698007 h 6858000"/>
              <a:gd name="connsiteX142" fmla="*/ 2005458 w 7467600"/>
              <a:gd name="connsiteY142" fmla="*/ 4699540 h 6858000"/>
              <a:gd name="connsiteX143" fmla="*/ 2657186 w 7467600"/>
              <a:gd name="connsiteY143" fmla="*/ 4901687 h 6858000"/>
              <a:gd name="connsiteX144" fmla="*/ 2826662 w 7467600"/>
              <a:gd name="connsiteY144" fmla="*/ 4970362 h 6858000"/>
              <a:gd name="connsiteX145" fmla="*/ 2876100 w 7467600"/>
              <a:gd name="connsiteY145" fmla="*/ 4995397 h 6858000"/>
              <a:gd name="connsiteX146" fmla="*/ 3042600 w 7467600"/>
              <a:gd name="connsiteY146" fmla="*/ 5059532 h 6858000"/>
              <a:gd name="connsiteX147" fmla="*/ 1997014 w 7467600"/>
              <a:gd name="connsiteY147" fmla="*/ 4698007 h 6858000"/>
              <a:gd name="connsiteX148" fmla="*/ 2305292 w 7467600"/>
              <a:gd name="connsiteY148" fmla="*/ 4219492 h 6858000"/>
              <a:gd name="connsiteX149" fmla="*/ 3360922 w 7467600"/>
              <a:gd name="connsiteY149" fmla="*/ 4529373 h 6858000"/>
              <a:gd name="connsiteX150" fmla="*/ 3492420 w 7467600"/>
              <a:gd name="connsiteY150" fmla="*/ 4510145 h 6858000"/>
              <a:gd name="connsiteX151" fmla="*/ 3364086 w 7467600"/>
              <a:gd name="connsiteY151" fmla="*/ 4480340 h 6858000"/>
              <a:gd name="connsiteX152" fmla="*/ 3225818 w 7467600"/>
              <a:gd name="connsiteY152" fmla="*/ 4411822 h 6858000"/>
              <a:gd name="connsiteX153" fmla="*/ 3129696 w 7467600"/>
              <a:gd name="connsiteY153" fmla="*/ 4360704 h 6858000"/>
              <a:gd name="connsiteX154" fmla="*/ 2814545 w 7467600"/>
              <a:gd name="connsiteY154" fmla="*/ 4282955 h 6858000"/>
              <a:gd name="connsiteX155" fmla="*/ 2305292 w 7467600"/>
              <a:gd name="connsiteY155" fmla="*/ 4219492 h 6858000"/>
              <a:gd name="connsiteX156" fmla="*/ 2626982 w 7467600"/>
              <a:gd name="connsiteY156" fmla="*/ 4206450 h 6858000"/>
              <a:gd name="connsiteX157" fmla="*/ 2490617 w 7467600"/>
              <a:gd name="connsiteY157" fmla="*/ 4206951 h 6858000"/>
              <a:gd name="connsiteX158" fmla="*/ 2819869 w 7467600"/>
              <a:gd name="connsiteY158" fmla="*/ 4252936 h 6858000"/>
              <a:gd name="connsiteX159" fmla="*/ 3143018 w 7467600"/>
              <a:gd name="connsiteY159" fmla="*/ 4332698 h 6858000"/>
              <a:gd name="connsiteX160" fmla="*/ 3241520 w 7467600"/>
              <a:gd name="connsiteY160" fmla="*/ 4385112 h 6858000"/>
              <a:gd name="connsiteX161" fmla="*/ 3374575 w 7467600"/>
              <a:gd name="connsiteY161" fmla="*/ 4451517 h 6858000"/>
              <a:gd name="connsiteX162" fmla="*/ 3505221 w 7467600"/>
              <a:gd name="connsiteY162" fmla="*/ 4480757 h 6858000"/>
              <a:gd name="connsiteX163" fmla="*/ 2626982 w 7467600"/>
              <a:gd name="connsiteY163" fmla="*/ 4206450 h 6858000"/>
              <a:gd name="connsiteX164" fmla="*/ 1310106 w 7467600"/>
              <a:gd name="connsiteY164" fmla="*/ 3943217 h 6858000"/>
              <a:gd name="connsiteX165" fmla="*/ 854994 w 7467600"/>
              <a:gd name="connsiteY165" fmla="*/ 4399136 h 6858000"/>
              <a:gd name="connsiteX166" fmla="*/ 742462 w 7467600"/>
              <a:gd name="connsiteY166" fmla="*/ 4594648 h 6858000"/>
              <a:gd name="connsiteX167" fmla="*/ 820602 w 7467600"/>
              <a:gd name="connsiteY167" fmla="*/ 4485915 h 6858000"/>
              <a:gd name="connsiteX168" fmla="*/ 878295 w 7467600"/>
              <a:gd name="connsiteY168" fmla="*/ 4403594 h 6858000"/>
              <a:gd name="connsiteX169" fmla="*/ 1240607 w 7467600"/>
              <a:gd name="connsiteY169" fmla="*/ 4010401 h 6858000"/>
              <a:gd name="connsiteX170" fmla="*/ 1310106 w 7467600"/>
              <a:gd name="connsiteY170" fmla="*/ 3943217 h 6858000"/>
              <a:gd name="connsiteX171" fmla="*/ 1423113 w 7467600"/>
              <a:gd name="connsiteY171" fmla="*/ 3874565 h 6858000"/>
              <a:gd name="connsiteX172" fmla="*/ 1260565 w 7467600"/>
              <a:gd name="connsiteY172" fmla="*/ 4031982 h 6858000"/>
              <a:gd name="connsiteX173" fmla="*/ 901900 w 7467600"/>
              <a:gd name="connsiteY173" fmla="*/ 4421236 h 6858000"/>
              <a:gd name="connsiteX174" fmla="*/ 845044 w 7467600"/>
              <a:gd name="connsiteY174" fmla="*/ 4502436 h 6858000"/>
              <a:gd name="connsiteX175" fmla="*/ 685926 w 7467600"/>
              <a:gd name="connsiteY175" fmla="*/ 4703069 h 6858000"/>
              <a:gd name="connsiteX176" fmla="*/ 684248 w 7467600"/>
              <a:gd name="connsiteY176" fmla="*/ 4706721 h 6858000"/>
              <a:gd name="connsiteX177" fmla="*/ 1423113 w 7467600"/>
              <a:gd name="connsiteY177" fmla="*/ 3874565 h 6858000"/>
              <a:gd name="connsiteX178" fmla="*/ 3316479 w 7467600"/>
              <a:gd name="connsiteY178" fmla="*/ 3872136 h 6858000"/>
              <a:gd name="connsiteX179" fmla="*/ 3546806 w 7467600"/>
              <a:gd name="connsiteY179" fmla="*/ 4356139 h 6858000"/>
              <a:gd name="connsiteX180" fmla="*/ 3364433 w 7467600"/>
              <a:gd name="connsiteY180" fmla="*/ 3953121 h 6858000"/>
              <a:gd name="connsiteX181" fmla="*/ 3316479 w 7467600"/>
              <a:gd name="connsiteY181" fmla="*/ 3872136 h 6858000"/>
              <a:gd name="connsiteX182" fmla="*/ 3291335 w 7467600"/>
              <a:gd name="connsiteY182" fmla="*/ 3767420 h 6858000"/>
              <a:gd name="connsiteX183" fmla="*/ 3390805 w 7467600"/>
              <a:gd name="connsiteY183" fmla="*/ 3937163 h 6858000"/>
              <a:gd name="connsiteX184" fmla="*/ 3579062 w 7467600"/>
              <a:gd name="connsiteY184" fmla="*/ 4359040 h 6858000"/>
              <a:gd name="connsiteX185" fmla="*/ 3467355 w 7467600"/>
              <a:gd name="connsiteY185" fmla="*/ 3988130 h 6858000"/>
              <a:gd name="connsiteX186" fmla="*/ 3310753 w 7467600"/>
              <a:gd name="connsiteY186" fmla="*/ 3787140 h 6858000"/>
              <a:gd name="connsiteX187" fmla="*/ 3291335 w 7467600"/>
              <a:gd name="connsiteY187" fmla="*/ 3767420 h 6858000"/>
              <a:gd name="connsiteX188" fmla="*/ 1635889 w 7467600"/>
              <a:gd name="connsiteY188" fmla="*/ 3709494 h 6858000"/>
              <a:gd name="connsiteX189" fmla="*/ 1634800 w 7467600"/>
              <a:gd name="connsiteY189" fmla="*/ 3731111 h 6858000"/>
              <a:gd name="connsiteX190" fmla="*/ 1635889 w 7467600"/>
              <a:gd name="connsiteY190" fmla="*/ 3709494 h 6858000"/>
              <a:gd name="connsiteX191" fmla="*/ 1510397 w 7467600"/>
              <a:gd name="connsiteY191" fmla="*/ 3684705 h 6858000"/>
              <a:gd name="connsiteX192" fmla="*/ 1146550 w 7467600"/>
              <a:gd name="connsiteY192" fmla="*/ 3802012 h 6858000"/>
              <a:gd name="connsiteX193" fmla="*/ 698834 w 7467600"/>
              <a:gd name="connsiteY193" fmla="*/ 3952272 h 6858000"/>
              <a:gd name="connsiteX194" fmla="*/ 34256 w 7467600"/>
              <a:gd name="connsiteY194" fmla="*/ 4347603 h 6858000"/>
              <a:gd name="connsiteX195" fmla="*/ 527241 w 7467600"/>
              <a:gd name="connsiteY195" fmla="*/ 4065078 h 6858000"/>
              <a:gd name="connsiteX196" fmla="*/ 1510397 w 7467600"/>
              <a:gd name="connsiteY196" fmla="*/ 3684705 h 6858000"/>
              <a:gd name="connsiteX197" fmla="*/ 1313114 w 7467600"/>
              <a:gd name="connsiteY197" fmla="*/ 3655216 h 6858000"/>
              <a:gd name="connsiteX198" fmla="*/ 1109304 w 7467600"/>
              <a:gd name="connsiteY198" fmla="*/ 3669030 h 6858000"/>
              <a:gd name="connsiteX199" fmla="*/ 8129 w 7467600"/>
              <a:gd name="connsiteY199" fmla="*/ 4330519 h 6858000"/>
              <a:gd name="connsiteX200" fmla="*/ 687572 w 7467600"/>
              <a:gd name="connsiteY200" fmla="*/ 3925629 h 6858000"/>
              <a:gd name="connsiteX201" fmla="*/ 1138365 w 7467600"/>
              <a:gd name="connsiteY201" fmla="*/ 3774515 h 6858000"/>
              <a:gd name="connsiteX202" fmla="*/ 1505579 w 7467600"/>
              <a:gd name="connsiteY202" fmla="*/ 3655526 h 6858000"/>
              <a:gd name="connsiteX203" fmla="*/ 1313114 w 7467600"/>
              <a:gd name="connsiteY203" fmla="*/ 3655216 h 6858000"/>
              <a:gd name="connsiteX204" fmla="*/ 3655073 w 7467600"/>
              <a:gd name="connsiteY204" fmla="*/ 3650884 h 6858000"/>
              <a:gd name="connsiteX205" fmla="*/ 3989938 w 7467600"/>
              <a:gd name="connsiteY205" fmla="*/ 3991685 h 6858000"/>
              <a:gd name="connsiteX206" fmla="*/ 4393907 w 7467600"/>
              <a:gd name="connsiteY206" fmla="*/ 4261258 h 6858000"/>
              <a:gd name="connsiteX207" fmla="*/ 4648051 w 7467600"/>
              <a:gd name="connsiteY207" fmla="*/ 4374051 h 6858000"/>
              <a:gd name="connsiteX208" fmla="*/ 4383389 w 7467600"/>
              <a:gd name="connsiteY208" fmla="*/ 4184369 h 6858000"/>
              <a:gd name="connsiteX209" fmla="*/ 4165508 w 7467600"/>
              <a:gd name="connsiteY209" fmla="*/ 4035196 h 6858000"/>
              <a:gd name="connsiteX210" fmla="*/ 4068162 w 7467600"/>
              <a:gd name="connsiteY210" fmla="*/ 3953394 h 6858000"/>
              <a:gd name="connsiteX211" fmla="*/ 3981416 w 7467600"/>
              <a:gd name="connsiteY211" fmla="*/ 3880482 h 6858000"/>
              <a:gd name="connsiteX212" fmla="*/ 3800147 w 7467600"/>
              <a:gd name="connsiteY212" fmla="*/ 3749872 h 6858000"/>
              <a:gd name="connsiteX213" fmla="*/ 3655073 w 7467600"/>
              <a:gd name="connsiteY213" fmla="*/ 3650884 h 6858000"/>
              <a:gd name="connsiteX214" fmla="*/ 3670252 w 7467600"/>
              <a:gd name="connsiteY214" fmla="*/ 3622798 h 6858000"/>
              <a:gd name="connsiteX215" fmla="*/ 3817258 w 7467600"/>
              <a:gd name="connsiteY215" fmla="*/ 3723577 h 6858000"/>
              <a:gd name="connsiteX216" fmla="*/ 4000461 w 7467600"/>
              <a:gd name="connsiteY216" fmla="*/ 3855966 h 6858000"/>
              <a:gd name="connsiteX217" fmla="*/ 4088180 w 7467600"/>
              <a:gd name="connsiteY217" fmla="*/ 3929774 h 6858000"/>
              <a:gd name="connsiteX218" fmla="*/ 4184555 w 7467600"/>
              <a:gd name="connsiteY218" fmla="*/ 4010683 h 6858000"/>
              <a:gd name="connsiteX219" fmla="*/ 4399563 w 7467600"/>
              <a:gd name="connsiteY219" fmla="*/ 4158106 h 6858000"/>
              <a:gd name="connsiteX220" fmla="*/ 4684469 w 7467600"/>
              <a:gd name="connsiteY220" fmla="*/ 4364680 h 6858000"/>
              <a:gd name="connsiteX221" fmla="*/ 4690271 w 7467600"/>
              <a:gd name="connsiteY221" fmla="*/ 4370034 h 6858000"/>
              <a:gd name="connsiteX222" fmla="*/ 4136093 w 7467600"/>
              <a:gd name="connsiteY222" fmla="*/ 3858466 h 6858000"/>
              <a:gd name="connsiteX223" fmla="*/ 3670252 w 7467600"/>
              <a:gd name="connsiteY223" fmla="*/ 3622798 h 6858000"/>
              <a:gd name="connsiteX224" fmla="*/ 4440129 w 7467600"/>
              <a:gd name="connsiteY224" fmla="*/ 3448571 h 6858000"/>
              <a:gd name="connsiteX225" fmla="*/ 4856525 w 7467600"/>
              <a:gd name="connsiteY225" fmla="*/ 3915351 h 6858000"/>
              <a:gd name="connsiteX226" fmla="*/ 5059055 w 7467600"/>
              <a:gd name="connsiteY226" fmla="*/ 4108918 h 6858000"/>
              <a:gd name="connsiteX227" fmla="*/ 5290070 w 7467600"/>
              <a:gd name="connsiteY227" fmla="*/ 4263619 h 6858000"/>
              <a:gd name="connsiteX228" fmla="*/ 4834991 w 7467600"/>
              <a:gd name="connsiteY228" fmla="*/ 3830985 h 6858000"/>
              <a:gd name="connsiteX229" fmla="*/ 4440129 w 7467600"/>
              <a:gd name="connsiteY229" fmla="*/ 3448571 h 6858000"/>
              <a:gd name="connsiteX230" fmla="*/ 4441737 w 7467600"/>
              <a:gd name="connsiteY230" fmla="*/ 3399734 h 6858000"/>
              <a:gd name="connsiteX231" fmla="*/ 4431236 w 7467600"/>
              <a:gd name="connsiteY231" fmla="*/ 3400954 h 6858000"/>
              <a:gd name="connsiteX232" fmla="*/ 4557150 w 7467600"/>
              <a:gd name="connsiteY232" fmla="*/ 3510023 h 6858000"/>
              <a:gd name="connsiteX233" fmla="*/ 4856936 w 7467600"/>
              <a:gd name="connsiteY233" fmla="*/ 3809146 h 6858000"/>
              <a:gd name="connsiteX234" fmla="*/ 5111996 w 7467600"/>
              <a:gd name="connsiteY234" fmla="*/ 4065759 h 6858000"/>
              <a:gd name="connsiteX235" fmla="*/ 5388878 w 7467600"/>
              <a:gd name="connsiteY235" fmla="*/ 4300185 h 6858000"/>
              <a:gd name="connsiteX236" fmla="*/ 5425556 w 7467600"/>
              <a:gd name="connsiteY236" fmla="*/ 4308967 h 6858000"/>
              <a:gd name="connsiteX237" fmla="*/ 4943646 w 7467600"/>
              <a:gd name="connsiteY237" fmla="*/ 3822916 h 6858000"/>
              <a:gd name="connsiteX238" fmla="*/ 4594837 w 7467600"/>
              <a:gd name="connsiteY238" fmla="*/ 3532274 h 6858000"/>
              <a:gd name="connsiteX239" fmla="*/ 4441737 w 7467600"/>
              <a:gd name="connsiteY239" fmla="*/ 3399734 h 6858000"/>
              <a:gd name="connsiteX240" fmla="*/ 5425834 w 7467600"/>
              <a:gd name="connsiteY240" fmla="*/ 3162785 h 6858000"/>
              <a:gd name="connsiteX241" fmla="*/ 5401644 w 7467600"/>
              <a:gd name="connsiteY241" fmla="*/ 3617847 h 6858000"/>
              <a:gd name="connsiteX242" fmla="*/ 5467256 w 7467600"/>
              <a:gd name="connsiteY242" fmla="*/ 4175494 h 6858000"/>
              <a:gd name="connsiteX243" fmla="*/ 5448069 w 7467600"/>
              <a:gd name="connsiteY243" fmla="*/ 3567554 h 6858000"/>
              <a:gd name="connsiteX244" fmla="*/ 5425834 w 7467600"/>
              <a:gd name="connsiteY244" fmla="*/ 3162785 h 6858000"/>
              <a:gd name="connsiteX245" fmla="*/ 1318687 w 7467600"/>
              <a:gd name="connsiteY245" fmla="*/ 3113840 h 6858000"/>
              <a:gd name="connsiteX246" fmla="*/ 1066793 w 7467600"/>
              <a:gd name="connsiteY246" fmla="*/ 3212171 h 6858000"/>
              <a:gd name="connsiteX247" fmla="*/ 993319 w 7467600"/>
              <a:gd name="connsiteY247" fmla="*/ 3247648 h 6858000"/>
              <a:gd name="connsiteX248" fmla="*/ 853081 w 7467600"/>
              <a:gd name="connsiteY248" fmla="*/ 3312410 h 6858000"/>
              <a:gd name="connsiteX249" fmla="*/ 805957 w 7467600"/>
              <a:gd name="connsiteY249" fmla="*/ 3330443 h 6858000"/>
              <a:gd name="connsiteX250" fmla="*/ 1318687 w 7467600"/>
              <a:gd name="connsiteY250" fmla="*/ 3113840 h 6858000"/>
              <a:gd name="connsiteX251" fmla="*/ 5453702 w 7467600"/>
              <a:gd name="connsiteY251" fmla="*/ 3090882 h 6858000"/>
              <a:gd name="connsiteX252" fmla="*/ 5480135 w 7467600"/>
              <a:gd name="connsiteY252" fmla="*/ 3565802 h 6858000"/>
              <a:gd name="connsiteX253" fmla="*/ 5499023 w 7467600"/>
              <a:gd name="connsiteY253" fmla="*/ 4166310 h 6858000"/>
              <a:gd name="connsiteX254" fmla="*/ 5547022 w 7467600"/>
              <a:gd name="connsiteY254" fmla="*/ 3607838 h 6858000"/>
              <a:gd name="connsiteX255" fmla="*/ 5515964 w 7467600"/>
              <a:gd name="connsiteY255" fmla="*/ 3378541 h 6858000"/>
              <a:gd name="connsiteX256" fmla="*/ 5453702 w 7467600"/>
              <a:gd name="connsiteY256" fmla="*/ 3090882 h 6858000"/>
              <a:gd name="connsiteX257" fmla="*/ 1238695 w 7467600"/>
              <a:gd name="connsiteY257" fmla="*/ 3076820 h 6858000"/>
              <a:gd name="connsiteX258" fmla="*/ 716371 w 7467600"/>
              <a:gd name="connsiteY258" fmla="*/ 3293249 h 6858000"/>
              <a:gd name="connsiteX259" fmla="*/ 579522 w 7467600"/>
              <a:gd name="connsiteY259" fmla="*/ 3371759 h 6858000"/>
              <a:gd name="connsiteX260" fmla="*/ 600288 w 7467600"/>
              <a:gd name="connsiteY260" fmla="*/ 3365555 h 6858000"/>
              <a:gd name="connsiteX261" fmla="*/ 840692 w 7467600"/>
              <a:gd name="connsiteY261" fmla="*/ 3284921 h 6858000"/>
              <a:gd name="connsiteX262" fmla="*/ 979248 w 7467600"/>
              <a:gd name="connsiteY262" fmla="*/ 3221003 h 6858000"/>
              <a:gd name="connsiteX263" fmla="*/ 1053282 w 7467600"/>
              <a:gd name="connsiteY263" fmla="*/ 3185247 h 6858000"/>
              <a:gd name="connsiteX264" fmla="*/ 1320603 w 7467600"/>
              <a:gd name="connsiteY264" fmla="*/ 3081281 h 6858000"/>
              <a:gd name="connsiteX265" fmla="*/ 1238695 w 7467600"/>
              <a:gd name="connsiteY265" fmla="*/ 3076820 h 6858000"/>
              <a:gd name="connsiteX266" fmla="*/ 5425627 w 7467600"/>
              <a:gd name="connsiteY266" fmla="*/ 2954192 h 6858000"/>
              <a:gd name="connsiteX267" fmla="*/ 5470770 w 7467600"/>
              <a:gd name="connsiteY267" fmla="*/ 3005435 h 6858000"/>
              <a:gd name="connsiteX268" fmla="*/ 5519779 w 7467600"/>
              <a:gd name="connsiteY268" fmla="*/ 4359223 h 6858000"/>
              <a:gd name="connsiteX269" fmla="*/ 5520293 w 7467600"/>
              <a:gd name="connsiteY269" fmla="*/ 4360602 h 6858000"/>
              <a:gd name="connsiteX270" fmla="*/ 5767221 w 7467600"/>
              <a:gd name="connsiteY270" fmla="*/ 4665564 h 6858000"/>
              <a:gd name="connsiteX271" fmla="*/ 6937169 w 7467600"/>
              <a:gd name="connsiteY271" fmla="*/ 4815941 h 6858000"/>
              <a:gd name="connsiteX272" fmla="*/ 6953922 w 7467600"/>
              <a:gd name="connsiteY272" fmla="*/ 4890068 h 6858000"/>
              <a:gd name="connsiteX273" fmla="*/ 6071359 w 7467600"/>
              <a:gd name="connsiteY273" fmla="*/ 4770770 h 6858000"/>
              <a:gd name="connsiteX274" fmla="*/ 6038839 w 7467600"/>
              <a:gd name="connsiteY274" fmla="*/ 4764474 h 6858000"/>
              <a:gd name="connsiteX275" fmla="*/ 6038706 w 7467600"/>
              <a:gd name="connsiteY275" fmla="*/ 4763847 h 6858000"/>
              <a:gd name="connsiteX276" fmla="*/ 6037784 w 7467600"/>
              <a:gd name="connsiteY276" fmla="*/ 4764270 h 6858000"/>
              <a:gd name="connsiteX277" fmla="*/ 6038839 w 7467600"/>
              <a:gd name="connsiteY277" fmla="*/ 4764474 h 6858000"/>
              <a:gd name="connsiteX278" fmla="*/ 6040338 w 7467600"/>
              <a:gd name="connsiteY278" fmla="*/ 4771418 h 6858000"/>
              <a:gd name="connsiteX279" fmla="*/ 6024488 w 7467600"/>
              <a:gd name="connsiteY279" fmla="*/ 4809903 h 6858000"/>
              <a:gd name="connsiteX280" fmla="*/ 5599771 w 7467600"/>
              <a:gd name="connsiteY280" fmla="*/ 5509652 h 6858000"/>
              <a:gd name="connsiteX281" fmla="*/ 5548843 w 7467600"/>
              <a:gd name="connsiteY281" fmla="*/ 5563845 h 6858000"/>
              <a:gd name="connsiteX282" fmla="*/ 5940952 w 7467600"/>
              <a:gd name="connsiteY282" fmla="*/ 6250028 h 6858000"/>
              <a:gd name="connsiteX283" fmla="*/ 6043441 w 7467600"/>
              <a:gd name="connsiteY283" fmla="*/ 6665847 h 6858000"/>
              <a:gd name="connsiteX284" fmla="*/ 6093432 w 7467600"/>
              <a:gd name="connsiteY284" fmla="*/ 6858000 h 6858000"/>
              <a:gd name="connsiteX285" fmla="*/ 6034344 w 7467600"/>
              <a:gd name="connsiteY285" fmla="*/ 6858000 h 6858000"/>
              <a:gd name="connsiteX286" fmla="*/ 6026679 w 7467600"/>
              <a:gd name="connsiteY286" fmla="*/ 6836959 h 6858000"/>
              <a:gd name="connsiteX287" fmla="*/ 5800441 w 7467600"/>
              <a:gd name="connsiteY287" fmla="*/ 6335286 h 6858000"/>
              <a:gd name="connsiteX288" fmla="*/ 5526562 w 7467600"/>
              <a:gd name="connsiteY288" fmla="*/ 5705388 h 6858000"/>
              <a:gd name="connsiteX289" fmla="*/ 5519640 w 7467600"/>
              <a:gd name="connsiteY289" fmla="*/ 5683774 h 6858000"/>
              <a:gd name="connsiteX290" fmla="*/ 5844559 w 7467600"/>
              <a:gd name="connsiteY290" fmla="*/ 6553349 h 6858000"/>
              <a:gd name="connsiteX291" fmla="*/ 5975994 w 7467600"/>
              <a:gd name="connsiteY291" fmla="*/ 6858000 h 6858000"/>
              <a:gd name="connsiteX292" fmla="*/ 5898547 w 7467600"/>
              <a:gd name="connsiteY292" fmla="*/ 6858000 h 6858000"/>
              <a:gd name="connsiteX293" fmla="*/ 5682041 w 7467600"/>
              <a:gd name="connsiteY293" fmla="*/ 6355860 h 6858000"/>
              <a:gd name="connsiteX294" fmla="*/ 5461758 w 7467600"/>
              <a:gd name="connsiteY294" fmla="*/ 5820220 h 6858000"/>
              <a:gd name="connsiteX295" fmla="*/ 5237282 w 7467600"/>
              <a:gd name="connsiteY295" fmla="*/ 6579086 h 6858000"/>
              <a:gd name="connsiteX296" fmla="*/ 5115009 w 7467600"/>
              <a:gd name="connsiteY296" fmla="*/ 6858000 h 6858000"/>
              <a:gd name="connsiteX297" fmla="*/ 5028074 w 7467600"/>
              <a:gd name="connsiteY297" fmla="*/ 6858000 h 6858000"/>
              <a:gd name="connsiteX298" fmla="*/ 5079508 w 7467600"/>
              <a:gd name="connsiteY298" fmla="*/ 6749074 h 6858000"/>
              <a:gd name="connsiteX299" fmla="*/ 5371846 w 7467600"/>
              <a:gd name="connsiteY299" fmla="*/ 5924413 h 6858000"/>
              <a:gd name="connsiteX300" fmla="*/ 5270512 w 7467600"/>
              <a:gd name="connsiteY300" fmla="*/ 6138975 h 6858000"/>
              <a:gd name="connsiteX301" fmla="*/ 5062409 w 7467600"/>
              <a:gd name="connsiteY301" fmla="*/ 6653544 h 6858000"/>
              <a:gd name="connsiteX302" fmla="*/ 5036628 w 7467600"/>
              <a:gd name="connsiteY302" fmla="*/ 6754247 h 6858000"/>
              <a:gd name="connsiteX303" fmla="*/ 5009112 w 7467600"/>
              <a:gd name="connsiteY303" fmla="*/ 6858000 h 6858000"/>
              <a:gd name="connsiteX304" fmla="*/ 4976679 w 7467600"/>
              <a:gd name="connsiteY304" fmla="*/ 6858000 h 6858000"/>
              <a:gd name="connsiteX305" fmla="*/ 5006537 w 7467600"/>
              <a:gd name="connsiteY305" fmla="*/ 6747068 h 6858000"/>
              <a:gd name="connsiteX306" fmla="*/ 5032723 w 7467600"/>
              <a:gd name="connsiteY306" fmla="*/ 6644957 h 6858000"/>
              <a:gd name="connsiteX307" fmla="*/ 5242949 w 7467600"/>
              <a:gd name="connsiteY307" fmla="*/ 6125175 h 6858000"/>
              <a:gd name="connsiteX308" fmla="*/ 5286321 w 7467600"/>
              <a:gd name="connsiteY308" fmla="*/ 6033555 h 6858000"/>
              <a:gd name="connsiteX309" fmla="*/ 5008210 w 7467600"/>
              <a:gd name="connsiteY309" fmla="*/ 6649194 h 6858000"/>
              <a:gd name="connsiteX310" fmla="*/ 4986321 w 7467600"/>
              <a:gd name="connsiteY310" fmla="*/ 6765687 h 6858000"/>
              <a:gd name="connsiteX311" fmla="*/ 4973474 w 7467600"/>
              <a:gd name="connsiteY311" fmla="*/ 6858000 h 6858000"/>
              <a:gd name="connsiteX312" fmla="*/ 4907178 w 7467600"/>
              <a:gd name="connsiteY312" fmla="*/ 6858000 h 6858000"/>
              <a:gd name="connsiteX313" fmla="*/ 4910810 w 7467600"/>
              <a:gd name="connsiteY313" fmla="*/ 6829660 h 6858000"/>
              <a:gd name="connsiteX314" fmla="*/ 4987461 w 7467600"/>
              <a:gd name="connsiteY314" fmla="*/ 6432994 h 6858000"/>
              <a:gd name="connsiteX315" fmla="*/ 5179262 w 7467600"/>
              <a:gd name="connsiteY315" fmla="*/ 6035044 h 6858000"/>
              <a:gd name="connsiteX316" fmla="*/ 4689678 w 7467600"/>
              <a:gd name="connsiteY316" fmla="*/ 6440241 h 6858000"/>
              <a:gd name="connsiteX317" fmla="*/ 4477543 w 7467600"/>
              <a:gd name="connsiteY317" fmla="*/ 6674836 h 6858000"/>
              <a:gd name="connsiteX318" fmla="*/ 4329957 w 7467600"/>
              <a:gd name="connsiteY318" fmla="*/ 6858000 h 6858000"/>
              <a:gd name="connsiteX319" fmla="*/ 4218595 w 7467600"/>
              <a:gd name="connsiteY319" fmla="*/ 6858000 h 6858000"/>
              <a:gd name="connsiteX320" fmla="*/ 4368888 w 7467600"/>
              <a:gd name="connsiteY320" fmla="*/ 6668412 h 6858000"/>
              <a:gd name="connsiteX321" fmla="*/ 4563091 w 7467600"/>
              <a:gd name="connsiteY321" fmla="*/ 6442508 h 6858000"/>
              <a:gd name="connsiteX322" fmla="*/ 5387324 w 7467600"/>
              <a:gd name="connsiteY322" fmla="*/ 5705830 h 6858000"/>
              <a:gd name="connsiteX323" fmla="*/ 5073620 w 7467600"/>
              <a:gd name="connsiteY323" fmla="*/ 5955437 h 6858000"/>
              <a:gd name="connsiteX324" fmla="*/ 4689789 w 7467600"/>
              <a:gd name="connsiteY324" fmla="*/ 6268382 h 6858000"/>
              <a:gd name="connsiteX325" fmla="*/ 4418722 w 7467600"/>
              <a:gd name="connsiteY325" fmla="*/ 6570886 h 6858000"/>
              <a:gd name="connsiteX326" fmla="*/ 4214944 w 7467600"/>
              <a:gd name="connsiteY326" fmla="*/ 6858000 h 6858000"/>
              <a:gd name="connsiteX327" fmla="*/ 4177898 w 7467600"/>
              <a:gd name="connsiteY327" fmla="*/ 6858000 h 6858000"/>
              <a:gd name="connsiteX328" fmla="*/ 4391597 w 7467600"/>
              <a:gd name="connsiteY328" fmla="*/ 6556370 h 6858000"/>
              <a:gd name="connsiteX329" fmla="*/ 4668889 w 7467600"/>
              <a:gd name="connsiteY329" fmla="*/ 6246399 h 6858000"/>
              <a:gd name="connsiteX330" fmla="*/ 5055427 w 7467600"/>
              <a:gd name="connsiteY330" fmla="*/ 5931476 h 6858000"/>
              <a:gd name="connsiteX331" fmla="*/ 5371814 w 7467600"/>
              <a:gd name="connsiteY331" fmla="*/ 5678975 h 6858000"/>
              <a:gd name="connsiteX332" fmla="*/ 4987918 w 7467600"/>
              <a:gd name="connsiteY332" fmla="*/ 5838701 h 6858000"/>
              <a:gd name="connsiteX333" fmla="*/ 4317146 w 7467600"/>
              <a:gd name="connsiteY333" fmla="*/ 6587716 h 6858000"/>
              <a:gd name="connsiteX334" fmla="*/ 4171627 w 7467600"/>
              <a:gd name="connsiteY334" fmla="*/ 6858000 h 6858000"/>
              <a:gd name="connsiteX335" fmla="*/ 4081585 w 7467600"/>
              <a:gd name="connsiteY335" fmla="*/ 6858000 h 6858000"/>
              <a:gd name="connsiteX336" fmla="*/ 4238603 w 7467600"/>
              <a:gd name="connsiteY336" fmla="*/ 6559341 h 6858000"/>
              <a:gd name="connsiteX337" fmla="*/ 4778333 w 7467600"/>
              <a:gd name="connsiteY337" fmla="*/ 5873626 h 6858000"/>
              <a:gd name="connsiteX338" fmla="*/ 5414185 w 7467600"/>
              <a:gd name="connsiteY338" fmla="*/ 5573882 h 6858000"/>
              <a:gd name="connsiteX339" fmla="*/ 5959648 w 7467600"/>
              <a:gd name="connsiteY339" fmla="*/ 4760797 h 6858000"/>
              <a:gd name="connsiteX340" fmla="*/ 5355019 w 7467600"/>
              <a:gd name="connsiteY340" fmla="*/ 4734672 h 6858000"/>
              <a:gd name="connsiteX341" fmla="*/ 5083565 w 7467600"/>
              <a:gd name="connsiteY341" fmla="*/ 5179121 h 6858000"/>
              <a:gd name="connsiteX342" fmla="*/ 4713577 w 7467600"/>
              <a:gd name="connsiteY342" fmla="*/ 5616803 h 6858000"/>
              <a:gd name="connsiteX343" fmla="*/ 3989559 w 7467600"/>
              <a:gd name="connsiteY343" fmla="*/ 6145945 h 6858000"/>
              <a:gd name="connsiteX344" fmla="*/ 3939824 w 7467600"/>
              <a:gd name="connsiteY344" fmla="*/ 6066900 h 6858000"/>
              <a:gd name="connsiteX345" fmla="*/ 4584537 w 7467600"/>
              <a:gd name="connsiteY345" fmla="*/ 5324826 h 6858000"/>
              <a:gd name="connsiteX346" fmla="*/ 5037105 w 7467600"/>
              <a:gd name="connsiteY346" fmla="*/ 5088765 h 6858000"/>
              <a:gd name="connsiteX347" fmla="*/ 5039930 w 7467600"/>
              <a:gd name="connsiteY347" fmla="*/ 5089585 h 6858000"/>
              <a:gd name="connsiteX348" fmla="*/ 5263764 w 7467600"/>
              <a:gd name="connsiteY348" fmla="*/ 4735525 h 6858000"/>
              <a:gd name="connsiteX349" fmla="*/ 4086300 w 7467600"/>
              <a:gd name="connsiteY349" fmla="*/ 4884599 h 6858000"/>
              <a:gd name="connsiteX350" fmla="*/ 4085485 w 7467600"/>
              <a:gd name="connsiteY350" fmla="*/ 4899070 h 6858000"/>
              <a:gd name="connsiteX351" fmla="*/ 3871915 w 7467600"/>
              <a:gd name="connsiteY351" fmla="*/ 5253645 h 6858000"/>
              <a:gd name="connsiteX352" fmla="*/ 3799374 w 7467600"/>
              <a:gd name="connsiteY352" fmla="*/ 5466127 h 6858000"/>
              <a:gd name="connsiteX353" fmla="*/ 3498850 w 7467600"/>
              <a:gd name="connsiteY353" fmla="*/ 6661888 h 6858000"/>
              <a:gd name="connsiteX354" fmla="*/ 3399216 w 7467600"/>
              <a:gd name="connsiteY354" fmla="*/ 6858000 h 6858000"/>
              <a:gd name="connsiteX355" fmla="*/ 3303688 w 7467600"/>
              <a:gd name="connsiteY355" fmla="*/ 6858000 h 6858000"/>
              <a:gd name="connsiteX356" fmla="*/ 3391774 w 7467600"/>
              <a:gd name="connsiteY356" fmla="*/ 6697181 h 6858000"/>
              <a:gd name="connsiteX357" fmla="*/ 3735540 w 7467600"/>
              <a:gd name="connsiteY357" fmla="*/ 5546923 h 6858000"/>
              <a:gd name="connsiteX358" fmla="*/ 3729438 w 7467600"/>
              <a:gd name="connsiteY358" fmla="*/ 5569058 h 6858000"/>
              <a:gd name="connsiteX359" fmla="*/ 3707782 w 7467600"/>
              <a:gd name="connsiteY359" fmla="*/ 5644908 h 6858000"/>
              <a:gd name="connsiteX360" fmla="*/ 3583827 w 7467600"/>
              <a:gd name="connsiteY360" fmla="*/ 6039215 h 6858000"/>
              <a:gd name="connsiteX361" fmla="*/ 3547861 w 7467600"/>
              <a:gd name="connsiteY361" fmla="*/ 6129609 h 6858000"/>
              <a:gd name="connsiteX362" fmla="*/ 3490905 w 7467600"/>
              <a:gd name="connsiteY362" fmla="*/ 6277660 h 6858000"/>
              <a:gd name="connsiteX363" fmla="*/ 3455859 w 7467600"/>
              <a:gd name="connsiteY363" fmla="*/ 6391301 h 6858000"/>
              <a:gd name="connsiteX364" fmla="*/ 3429112 w 7467600"/>
              <a:gd name="connsiteY364" fmla="*/ 6479469 h 6858000"/>
              <a:gd name="connsiteX365" fmla="*/ 3304862 w 7467600"/>
              <a:gd name="connsiteY365" fmla="*/ 6796476 h 6858000"/>
              <a:gd name="connsiteX366" fmla="*/ 3276071 w 7467600"/>
              <a:gd name="connsiteY366" fmla="*/ 6858000 h 6858000"/>
              <a:gd name="connsiteX367" fmla="*/ 3240805 w 7467600"/>
              <a:gd name="connsiteY367" fmla="*/ 6858000 h 6858000"/>
              <a:gd name="connsiteX368" fmla="*/ 3275917 w 7467600"/>
              <a:gd name="connsiteY368" fmla="*/ 6783192 h 6858000"/>
              <a:gd name="connsiteX369" fmla="*/ 3399358 w 7467600"/>
              <a:gd name="connsiteY369" fmla="*/ 6469011 h 6858000"/>
              <a:gd name="connsiteX370" fmla="*/ 3425650 w 7467600"/>
              <a:gd name="connsiteY370" fmla="*/ 6381333 h 6858000"/>
              <a:gd name="connsiteX371" fmla="*/ 3460661 w 7467600"/>
              <a:gd name="connsiteY371" fmla="*/ 6266763 h 6858000"/>
              <a:gd name="connsiteX372" fmla="*/ 3518021 w 7467600"/>
              <a:gd name="connsiteY372" fmla="*/ 6117298 h 6858000"/>
              <a:gd name="connsiteX373" fmla="*/ 3554035 w 7467600"/>
              <a:gd name="connsiteY373" fmla="*/ 6027832 h 6858000"/>
              <a:gd name="connsiteX374" fmla="*/ 3677174 w 7467600"/>
              <a:gd name="connsiteY374" fmla="*/ 5636351 h 6858000"/>
              <a:gd name="connsiteX375" fmla="*/ 3698819 w 7467600"/>
              <a:gd name="connsiteY375" fmla="*/ 5560503 h 6858000"/>
              <a:gd name="connsiteX376" fmla="*/ 3702094 w 7467600"/>
              <a:gd name="connsiteY376" fmla="*/ 5549194 h 6858000"/>
              <a:gd name="connsiteX377" fmla="*/ 3398355 w 7467600"/>
              <a:gd name="connsiteY377" fmla="*/ 6094603 h 6858000"/>
              <a:gd name="connsiteX378" fmla="*/ 3193941 w 7467600"/>
              <a:gd name="connsiteY378" fmla="*/ 6798775 h 6858000"/>
              <a:gd name="connsiteX379" fmla="*/ 3184140 w 7467600"/>
              <a:gd name="connsiteY379" fmla="*/ 6858000 h 6858000"/>
              <a:gd name="connsiteX380" fmla="*/ 3099978 w 7467600"/>
              <a:gd name="connsiteY380" fmla="*/ 6858000 h 6858000"/>
              <a:gd name="connsiteX381" fmla="*/ 3101556 w 7467600"/>
              <a:gd name="connsiteY381" fmla="*/ 6843337 h 6858000"/>
              <a:gd name="connsiteX382" fmla="*/ 3370162 w 7467600"/>
              <a:gd name="connsiteY382" fmla="*/ 5785550 h 6858000"/>
              <a:gd name="connsiteX383" fmla="*/ 3746477 w 7467600"/>
              <a:gd name="connsiteY383" fmla="*/ 5377889 h 6858000"/>
              <a:gd name="connsiteX384" fmla="*/ 3863399 w 7467600"/>
              <a:gd name="connsiteY384" fmla="*/ 5087257 h 6858000"/>
              <a:gd name="connsiteX385" fmla="*/ 3968712 w 7467600"/>
              <a:gd name="connsiteY385" fmla="*/ 4913989 h 6858000"/>
              <a:gd name="connsiteX386" fmla="*/ 2792390 w 7467600"/>
              <a:gd name="connsiteY386" fmla="*/ 5382974 h 6858000"/>
              <a:gd name="connsiteX387" fmla="*/ 2714982 w 7467600"/>
              <a:gd name="connsiteY387" fmla="*/ 5427051 h 6858000"/>
              <a:gd name="connsiteX388" fmla="*/ 2813361 w 7467600"/>
              <a:gd name="connsiteY388" fmla="*/ 6023912 h 6858000"/>
              <a:gd name="connsiteX389" fmla="*/ 2688430 w 7467600"/>
              <a:gd name="connsiteY389" fmla="*/ 6801564 h 6858000"/>
              <a:gd name="connsiteX390" fmla="*/ 2629626 w 7467600"/>
              <a:gd name="connsiteY390" fmla="*/ 6763394 h 6858000"/>
              <a:gd name="connsiteX391" fmla="*/ 2565328 w 7467600"/>
              <a:gd name="connsiteY391" fmla="*/ 5516399 h 6858000"/>
              <a:gd name="connsiteX392" fmla="*/ 1922999 w 7467600"/>
              <a:gd name="connsiteY392" fmla="*/ 5980343 h 6858000"/>
              <a:gd name="connsiteX393" fmla="*/ 1950261 w 7467600"/>
              <a:gd name="connsiteY393" fmla="*/ 6405858 h 6858000"/>
              <a:gd name="connsiteX394" fmla="*/ 2365554 w 7467600"/>
              <a:gd name="connsiteY394" fmla="*/ 6759107 h 6858000"/>
              <a:gd name="connsiteX395" fmla="*/ 2424142 w 7467600"/>
              <a:gd name="connsiteY395" fmla="*/ 6858000 h 6858000"/>
              <a:gd name="connsiteX396" fmla="*/ 2395994 w 7467600"/>
              <a:gd name="connsiteY396" fmla="*/ 6858000 h 6858000"/>
              <a:gd name="connsiteX397" fmla="*/ 2392863 w 7467600"/>
              <a:gd name="connsiteY397" fmla="*/ 6852964 h 6858000"/>
              <a:gd name="connsiteX398" fmla="*/ 2017589 w 7467600"/>
              <a:gd name="connsiteY398" fmla="*/ 6493982 h 6858000"/>
              <a:gd name="connsiteX399" fmla="*/ 2147336 w 7467600"/>
              <a:gd name="connsiteY399" fmla="*/ 6594052 h 6858000"/>
              <a:gd name="connsiteX400" fmla="*/ 2207047 w 7467600"/>
              <a:gd name="connsiteY400" fmla="*/ 6654540 h 6858000"/>
              <a:gd name="connsiteX401" fmla="*/ 2299106 w 7467600"/>
              <a:gd name="connsiteY401" fmla="*/ 6778931 h 6858000"/>
              <a:gd name="connsiteX402" fmla="*/ 2314430 w 7467600"/>
              <a:gd name="connsiteY402" fmla="*/ 6801144 h 6858000"/>
              <a:gd name="connsiteX403" fmla="*/ 2352406 w 7467600"/>
              <a:gd name="connsiteY403" fmla="*/ 6858000 h 6858000"/>
              <a:gd name="connsiteX404" fmla="*/ 2314492 w 7467600"/>
              <a:gd name="connsiteY404" fmla="*/ 6858000 h 6858000"/>
              <a:gd name="connsiteX405" fmla="*/ 2288095 w 7467600"/>
              <a:gd name="connsiteY405" fmla="*/ 6818030 h 6858000"/>
              <a:gd name="connsiteX406" fmla="*/ 2272768 w 7467600"/>
              <a:gd name="connsiteY406" fmla="*/ 6795822 h 6858000"/>
              <a:gd name="connsiteX407" fmla="*/ 2182715 w 7467600"/>
              <a:gd name="connsiteY407" fmla="*/ 6675071 h 6858000"/>
              <a:gd name="connsiteX408" fmla="*/ 2032061 w 7467600"/>
              <a:gd name="connsiteY408" fmla="*/ 6541380 h 6858000"/>
              <a:gd name="connsiteX409" fmla="*/ 2257220 w 7467600"/>
              <a:gd name="connsiteY409" fmla="*/ 6826257 h 6858000"/>
              <a:gd name="connsiteX410" fmla="*/ 2281324 w 7467600"/>
              <a:gd name="connsiteY410" fmla="*/ 6858000 h 6858000"/>
              <a:gd name="connsiteX411" fmla="*/ 2242860 w 7467600"/>
              <a:gd name="connsiteY411" fmla="*/ 6858000 h 6858000"/>
              <a:gd name="connsiteX412" fmla="*/ 2232818 w 7467600"/>
              <a:gd name="connsiteY412" fmla="*/ 6844926 h 6858000"/>
              <a:gd name="connsiteX413" fmla="*/ 1990172 w 7467600"/>
              <a:gd name="connsiteY413" fmla="*/ 6542121 h 6858000"/>
              <a:gd name="connsiteX414" fmla="*/ 2124090 w 7467600"/>
              <a:gd name="connsiteY414" fmla="*/ 6761017 h 6858000"/>
              <a:gd name="connsiteX415" fmla="*/ 2200380 w 7467600"/>
              <a:gd name="connsiteY415" fmla="*/ 6858000 h 6858000"/>
              <a:gd name="connsiteX416" fmla="*/ 2147507 w 7467600"/>
              <a:gd name="connsiteY416" fmla="*/ 6858000 h 6858000"/>
              <a:gd name="connsiteX417" fmla="*/ 2070668 w 7467600"/>
              <a:gd name="connsiteY417" fmla="*/ 6761520 h 6858000"/>
              <a:gd name="connsiteX418" fmla="*/ 1975142 w 7467600"/>
              <a:gd name="connsiteY418" fmla="*/ 6585570 h 6858000"/>
              <a:gd name="connsiteX419" fmla="*/ 2050035 w 7467600"/>
              <a:gd name="connsiteY419" fmla="*/ 6813345 h 6858000"/>
              <a:gd name="connsiteX420" fmla="*/ 2063025 w 7467600"/>
              <a:gd name="connsiteY420" fmla="*/ 6858000 h 6858000"/>
              <a:gd name="connsiteX421" fmla="*/ 2021675 w 7467600"/>
              <a:gd name="connsiteY421" fmla="*/ 6858000 h 6858000"/>
              <a:gd name="connsiteX422" fmla="*/ 2019308 w 7467600"/>
              <a:gd name="connsiteY422" fmla="*/ 6847118 h 6858000"/>
              <a:gd name="connsiteX423" fmla="*/ 1938835 w 7467600"/>
              <a:gd name="connsiteY423" fmla="*/ 6551160 h 6858000"/>
              <a:gd name="connsiteX424" fmla="*/ 1953230 w 7467600"/>
              <a:gd name="connsiteY424" fmla="*/ 6759699 h 6858000"/>
              <a:gd name="connsiteX425" fmla="*/ 1956763 w 7467600"/>
              <a:gd name="connsiteY425" fmla="*/ 6778191 h 6858000"/>
              <a:gd name="connsiteX426" fmla="*/ 1967925 w 7467600"/>
              <a:gd name="connsiteY426" fmla="*/ 6858000 h 6858000"/>
              <a:gd name="connsiteX427" fmla="*/ 1936622 w 7467600"/>
              <a:gd name="connsiteY427" fmla="*/ 6858000 h 6858000"/>
              <a:gd name="connsiteX428" fmla="*/ 1926261 w 7467600"/>
              <a:gd name="connsiteY428" fmla="*/ 6784064 h 6858000"/>
              <a:gd name="connsiteX429" fmla="*/ 1922724 w 7467600"/>
              <a:gd name="connsiteY429" fmla="*/ 6765577 h 6858000"/>
              <a:gd name="connsiteX430" fmla="*/ 1904650 w 7467600"/>
              <a:gd name="connsiteY430" fmla="*/ 6639616 h 6858000"/>
              <a:gd name="connsiteX431" fmla="*/ 1885273 w 7467600"/>
              <a:gd name="connsiteY431" fmla="*/ 6858000 h 6858000"/>
              <a:gd name="connsiteX432" fmla="*/ 1854363 w 7467600"/>
              <a:gd name="connsiteY432" fmla="*/ 6858000 h 6858000"/>
              <a:gd name="connsiteX433" fmla="*/ 1880391 w 7467600"/>
              <a:gd name="connsiteY433" fmla="*/ 6603796 h 6858000"/>
              <a:gd name="connsiteX434" fmla="*/ 1818273 w 7467600"/>
              <a:gd name="connsiteY434" fmla="*/ 6715729 h 6858000"/>
              <a:gd name="connsiteX435" fmla="*/ 1794691 w 7467600"/>
              <a:gd name="connsiteY435" fmla="*/ 6843239 h 6858000"/>
              <a:gd name="connsiteX436" fmla="*/ 1794914 w 7467600"/>
              <a:gd name="connsiteY436" fmla="*/ 6858000 h 6858000"/>
              <a:gd name="connsiteX437" fmla="*/ 1746128 w 7467600"/>
              <a:gd name="connsiteY437" fmla="*/ 6858000 h 6858000"/>
              <a:gd name="connsiteX438" fmla="*/ 1753934 w 7467600"/>
              <a:gd name="connsiteY438" fmla="*/ 6724796 h 6858000"/>
              <a:gd name="connsiteX439" fmla="*/ 1792053 w 7467600"/>
              <a:gd name="connsiteY439" fmla="*/ 6572396 h 6858000"/>
              <a:gd name="connsiteX440" fmla="*/ 1862248 w 7467600"/>
              <a:gd name="connsiteY440" fmla="*/ 6266397 h 6858000"/>
              <a:gd name="connsiteX441" fmla="*/ 1862250 w 7467600"/>
              <a:gd name="connsiteY441" fmla="*/ 6033531 h 6858000"/>
              <a:gd name="connsiteX442" fmla="*/ 1211999 w 7467600"/>
              <a:gd name="connsiteY442" fmla="*/ 6683610 h 6858000"/>
              <a:gd name="connsiteX443" fmla="*/ 1213266 w 7467600"/>
              <a:gd name="connsiteY443" fmla="*/ 6691947 h 6858000"/>
              <a:gd name="connsiteX444" fmla="*/ 1203370 w 7467600"/>
              <a:gd name="connsiteY444" fmla="*/ 6850676 h 6858000"/>
              <a:gd name="connsiteX445" fmla="*/ 1203671 w 7467600"/>
              <a:gd name="connsiteY445" fmla="*/ 6858000 h 6858000"/>
              <a:gd name="connsiteX446" fmla="*/ 1143180 w 7467600"/>
              <a:gd name="connsiteY446" fmla="*/ 6858000 h 6858000"/>
              <a:gd name="connsiteX447" fmla="*/ 1142176 w 7467600"/>
              <a:gd name="connsiteY447" fmla="*/ 6766045 h 6858000"/>
              <a:gd name="connsiteX448" fmla="*/ 1067484 w 7467600"/>
              <a:gd name="connsiteY448" fmla="*/ 6858000 h 6858000"/>
              <a:gd name="connsiteX449" fmla="*/ 953928 w 7467600"/>
              <a:gd name="connsiteY449" fmla="*/ 6858000 h 6858000"/>
              <a:gd name="connsiteX450" fmla="*/ 959715 w 7467600"/>
              <a:gd name="connsiteY450" fmla="*/ 6850185 h 6858000"/>
              <a:gd name="connsiteX451" fmla="*/ 1483788 w 7467600"/>
              <a:gd name="connsiteY451" fmla="*/ 6259174 h 6858000"/>
              <a:gd name="connsiteX452" fmla="*/ 1100671 w 7467600"/>
              <a:gd name="connsiteY452" fmla="*/ 6252137 h 6858000"/>
              <a:gd name="connsiteX453" fmla="*/ 1090144 w 7467600"/>
              <a:gd name="connsiteY453" fmla="*/ 6256748 h 6858000"/>
              <a:gd name="connsiteX454" fmla="*/ 1095872 w 7467600"/>
              <a:gd name="connsiteY454" fmla="*/ 6271892 h 6858000"/>
              <a:gd name="connsiteX455" fmla="*/ 262785 w 7467600"/>
              <a:gd name="connsiteY455" fmla="*/ 6845450 h 6858000"/>
              <a:gd name="connsiteX456" fmla="*/ 209968 w 7467600"/>
              <a:gd name="connsiteY456" fmla="*/ 6770713 h 6858000"/>
              <a:gd name="connsiteX457" fmla="*/ 873460 w 7467600"/>
              <a:gd name="connsiteY457" fmla="*/ 6253768 h 6858000"/>
              <a:gd name="connsiteX458" fmla="*/ 192686 w 7467600"/>
              <a:gd name="connsiteY458" fmla="*/ 5849257 h 6858000"/>
              <a:gd name="connsiteX459" fmla="*/ 4696 w 7467600"/>
              <a:gd name="connsiteY459" fmla="*/ 5697668 h 6858000"/>
              <a:gd name="connsiteX460" fmla="*/ 0 w 7467600"/>
              <a:gd name="connsiteY460" fmla="*/ 5689984 h 6858000"/>
              <a:gd name="connsiteX461" fmla="*/ 0 w 7467600"/>
              <a:gd name="connsiteY461" fmla="*/ 5513472 h 6858000"/>
              <a:gd name="connsiteX462" fmla="*/ 174101 w 7467600"/>
              <a:gd name="connsiteY462" fmla="*/ 5620277 h 6858000"/>
              <a:gd name="connsiteX463" fmla="*/ 891800 w 7467600"/>
              <a:gd name="connsiteY463" fmla="*/ 6036935 h 6858000"/>
              <a:gd name="connsiteX464" fmla="*/ 1072219 w 7467600"/>
              <a:gd name="connsiteY464" fmla="*/ 6169443 h 6858000"/>
              <a:gd name="connsiteX465" fmla="*/ 1074117 w 7467600"/>
              <a:gd name="connsiteY465" fmla="*/ 6170301 h 6858000"/>
              <a:gd name="connsiteX466" fmla="*/ 1083114 w 7467600"/>
              <a:gd name="connsiteY466" fmla="*/ 6174131 h 6858000"/>
              <a:gd name="connsiteX467" fmla="*/ 1543010 w 7467600"/>
              <a:gd name="connsiteY467" fmla="*/ 6191140 h 6858000"/>
              <a:gd name="connsiteX468" fmla="*/ 1551080 w 7467600"/>
              <a:gd name="connsiteY468" fmla="*/ 6195006 h 6858000"/>
              <a:gd name="connsiteX469" fmla="*/ 2345443 w 7467600"/>
              <a:gd name="connsiteY469" fmla="*/ 5549882 h 6858000"/>
              <a:gd name="connsiteX470" fmla="*/ 1721499 w 7467600"/>
              <a:gd name="connsiteY470" fmla="*/ 5599969 h 6858000"/>
              <a:gd name="connsiteX471" fmla="*/ 767716 w 7467600"/>
              <a:gd name="connsiteY471" fmla="*/ 5472768 h 6858000"/>
              <a:gd name="connsiteX472" fmla="*/ 722147 w 7467600"/>
              <a:gd name="connsiteY472" fmla="*/ 5393091 h 6858000"/>
              <a:gd name="connsiteX473" fmla="*/ 1485552 w 7467600"/>
              <a:gd name="connsiteY473" fmla="*/ 5313202 h 6858000"/>
              <a:gd name="connsiteX474" fmla="*/ 2143004 w 7467600"/>
              <a:gd name="connsiteY474" fmla="*/ 5402420 h 6858000"/>
              <a:gd name="connsiteX475" fmla="*/ 1933391 w 7467600"/>
              <a:gd name="connsiteY475" fmla="*/ 5156971 h 6858000"/>
              <a:gd name="connsiteX476" fmla="*/ 1827118 w 7467600"/>
              <a:gd name="connsiteY476" fmla="*/ 4968410 h 6858000"/>
              <a:gd name="connsiteX477" fmla="*/ 1837349 w 7467600"/>
              <a:gd name="connsiteY477" fmla="*/ 4956357 h 6858000"/>
              <a:gd name="connsiteX478" fmla="*/ 2162835 w 7467600"/>
              <a:gd name="connsiteY478" fmla="*/ 5187853 h 6858000"/>
              <a:gd name="connsiteX479" fmla="*/ 2257167 w 7467600"/>
              <a:gd name="connsiteY479" fmla="*/ 5462123 h 6858000"/>
              <a:gd name="connsiteX480" fmla="*/ 2261598 w 7467600"/>
              <a:gd name="connsiteY480" fmla="*/ 5467998 h 6858000"/>
              <a:gd name="connsiteX481" fmla="*/ 2437177 w 7467600"/>
              <a:gd name="connsiteY481" fmla="*/ 5479608 h 6858000"/>
              <a:gd name="connsiteX482" fmla="*/ 2445247 w 7467600"/>
              <a:gd name="connsiteY482" fmla="*/ 5483476 h 6858000"/>
              <a:gd name="connsiteX483" fmla="*/ 2743626 w 7467600"/>
              <a:gd name="connsiteY483" fmla="*/ 5304819 h 6858000"/>
              <a:gd name="connsiteX484" fmla="*/ 3048102 w 7467600"/>
              <a:gd name="connsiteY484" fmla="*/ 5150595 h 6858000"/>
              <a:gd name="connsiteX485" fmla="*/ 1799414 w 7467600"/>
              <a:gd name="connsiteY485" fmla="*/ 4694732 h 6858000"/>
              <a:gd name="connsiteX486" fmla="*/ 1771735 w 7467600"/>
              <a:gd name="connsiteY486" fmla="*/ 4619929 h 6858000"/>
              <a:gd name="connsiteX487" fmla="*/ 3104273 w 7467600"/>
              <a:gd name="connsiteY487" fmla="*/ 5076159 h 6858000"/>
              <a:gd name="connsiteX488" fmla="*/ 3113245 w 7467600"/>
              <a:gd name="connsiteY488" fmla="*/ 5090705 h 6858000"/>
              <a:gd name="connsiteX489" fmla="*/ 3126294 w 7467600"/>
              <a:gd name="connsiteY489" fmla="*/ 5114400 h 6858000"/>
              <a:gd name="connsiteX490" fmla="*/ 3937433 w 7467600"/>
              <a:gd name="connsiteY490" fmla="*/ 4830473 h 6858000"/>
              <a:gd name="connsiteX491" fmla="*/ 3590475 w 7467600"/>
              <a:gd name="connsiteY491" fmla="*/ 4597974 h 6858000"/>
              <a:gd name="connsiteX492" fmla="*/ 3100264 w 7467600"/>
              <a:gd name="connsiteY492" fmla="*/ 4579845 h 6858000"/>
              <a:gd name="connsiteX493" fmla="*/ 2183576 w 7467600"/>
              <a:gd name="connsiteY493" fmla="*/ 4227150 h 6858000"/>
              <a:gd name="connsiteX494" fmla="*/ 2151029 w 7467600"/>
              <a:gd name="connsiteY494" fmla="*/ 4146947 h 6858000"/>
              <a:gd name="connsiteX495" fmla="*/ 3563434 w 7467600"/>
              <a:gd name="connsiteY495" fmla="*/ 4469115 h 6858000"/>
              <a:gd name="connsiteX496" fmla="*/ 3177952 w 7467600"/>
              <a:gd name="connsiteY496" fmla="*/ 3657386 h 6858000"/>
              <a:gd name="connsiteX497" fmla="*/ 3189263 w 7467600"/>
              <a:gd name="connsiteY497" fmla="*/ 3625726 h 6858000"/>
              <a:gd name="connsiteX498" fmla="*/ 3560912 w 7467600"/>
              <a:gd name="connsiteY498" fmla="*/ 4079863 h 6858000"/>
              <a:gd name="connsiteX499" fmla="*/ 3626636 w 7467600"/>
              <a:gd name="connsiteY499" fmla="*/ 4512230 h 6858000"/>
              <a:gd name="connsiteX500" fmla="*/ 3653088 w 7467600"/>
              <a:gd name="connsiteY500" fmla="*/ 4521417 h 6858000"/>
              <a:gd name="connsiteX501" fmla="*/ 3988128 w 7467600"/>
              <a:gd name="connsiteY501" fmla="*/ 4817267 h 6858000"/>
              <a:gd name="connsiteX502" fmla="*/ 4830582 w 7467600"/>
              <a:gd name="connsiteY502" fmla="*/ 4676000 h 6858000"/>
              <a:gd name="connsiteX503" fmla="*/ 4830100 w 7467600"/>
              <a:gd name="connsiteY503" fmla="*/ 4675554 h 6858000"/>
              <a:gd name="connsiteX504" fmla="*/ 4036318 w 7467600"/>
              <a:gd name="connsiteY504" fmla="*/ 4147013 h 6858000"/>
              <a:gd name="connsiteX505" fmla="*/ 3432098 w 7467600"/>
              <a:gd name="connsiteY505" fmla="*/ 3537312 h 6858000"/>
              <a:gd name="connsiteX506" fmla="*/ 3446761 w 7467600"/>
              <a:gd name="connsiteY506" fmla="*/ 3461278 h 6858000"/>
              <a:gd name="connsiteX507" fmla="*/ 4419733 w 7467600"/>
              <a:gd name="connsiteY507" fmla="*/ 3963555 h 6858000"/>
              <a:gd name="connsiteX508" fmla="*/ 4781371 w 7467600"/>
              <a:gd name="connsiteY508" fmla="*/ 4458604 h 6858000"/>
              <a:gd name="connsiteX509" fmla="*/ 4780440 w 7467600"/>
              <a:gd name="connsiteY509" fmla="*/ 4470290 h 6858000"/>
              <a:gd name="connsiteX510" fmla="*/ 4898954 w 7467600"/>
              <a:gd name="connsiteY510" fmla="*/ 4662092 h 6858000"/>
              <a:gd name="connsiteX511" fmla="*/ 4900699 w 7467600"/>
              <a:gd name="connsiteY511" fmla="*/ 4670867 h 6858000"/>
              <a:gd name="connsiteX512" fmla="*/ 5714511 w 7467600"/>
              <a:gd name="connsiteY512" fmla="*/ 4663483 h 6858000"/>
              <a:gd name="connsiteX513" fmla="*/ 5464793 w 7467600"/>
              <a:gd name="connsiteY513" fmla="*/ 4393556 h 6858000"/>
              <a:gd name="connsiteX514" fmla="*/ 5461897 w 7467600"/>
              <a:gd name="connsiteY514" fmla="*/ 4390879 h 6858000"/>
              <a:gd name="connsiteX515" fmla="*/ 4294126 w 7467600"/>
              <a:gd name="connsiteY515" fmla="*/ 3303048 h 6858000"/>
              <a:gd name="connsiteX516" fmla="*/ 4305321 w 7467600"/>
              <a:gd name="connsiteY516" fmla="*/ 3256953 h 6858000"/>
              <a:gd name="connsiteX517" fmla="*/ 4949299 w 7467600"/>
              <a:gd name="connsiteY517" fmla="*/ 3766336 h 6858000"/>
              <a:gd name="connsiteX518" fmla="*/ 5291452 w 7467600"/>
              <a:gd name="connsiteY518" fmla="*/ 4076801 h 6858000"/>
              <a:gd name="connsiteX519" fmla="*/ 5434998 w 7467600"/>
              <a:gd name="connsiteY519" fmla="*/ 4254100 h 6858000"/>
              <a:gd name="connsiteX520" fmla="*/ 5351015 w 7467600"/>
              <a:gd name="connsiteY520" fmla="*/ 3760989 h 6858000"/>
              <a:gd name="connsiteX521" fmla="*/ 5413780 w 7467600"/>
              <a:gd name="connsiteY521" fmla="*/ 2966265 h 6858000"/>
              <a:gd name="connsiteX522" fmla="*/ 5425627 w 7467600"/>
              <a:gd name="connsiteY522" fmla="*/ 2954192 h 6858000"/>
              <a:gd name="connsiteX523" fmla="*/ 6604735 w 7467600"/>
              <a:gd name="connsiteY523" fmla="*/ 2041381 h 6858000"/>
              <a:gd name="connsiteX524" fmla="*/ 7204487 w 7467600"/>
              <a:gd name="connsiteY524" fmla="*/ 2742112 h 6858000"/>
              <a:gd name="connsiteX525" fmla="*/ 7131592 w 7467600"/>
              <a:gd name="connsiteY525" fmla="*/ 2672096 h 6858000"/>
              <a:gd name="connsiteX526" fmla="*/ 6996344 w 7467600"/>
              <a:gd name="connsiteY526" fmla="*/ 2518310 h 6858000"/>
              <a:gd name="connsiteX527" fmla="*/ 6735495 w 7467600"/>
              <a:gd name="connsiteY527" fmla="*/ 2196890 h 6858000"/>
              <a:gd name="connsiteX528" fmla="*/ 6721901 w 7467600"/>
              <a:gd name="connsiteY528" fmla="*/ 2179274 h 6858000"/>
              <a:gd name="connsiteX529" fmla="*/ 6604735 w 7467600"/>
              <a:gd name="connsiteY529" fmla="*/ 2041381 h 6858000"/>
              <a:gd name="connsiteX530" fmla="*/ 6591670 w 7467600"/>
              <a:gd name="connsiteY530" fmla="*/ 1988277 h 6858000"/>
              <a:gd name="connsiteX531" fmla="*/ 6747349 w 7467600"/>
              <a:gd name="connsiteY531" fmla="*/ 2160069 h 6858000"/>
              <a:gd name="connsiteX532" fmla="*/ 6760943 w 7467600"/>
              <a:gd name="connsiteY532" fmla="*/ 2177686 h 6858000"/>
              <a:gd name="connsiteX533" fmla="*/ 7021065 w 7467600"/>
              <a:gd name="connsiteY533" fmla="*/ 2498102 h 6858000"/>
              <a:gd name="connsiteX534" fmla="*/ 7155223 w 7467600"/>
              <a:gd name="connsiteY534" fmla="*/ 2650386 h 6858000"/>
              <a:gd name="connsiteX535" fmla="*/ 7203167 w 7467600"/>
              <a:gd name="connsiteY535" fmla="*/ 2697288 h 6858000"/>
              <a:gd name="connsiteX536" fmla="*/ 6937703 w 7467600"/>
              <a:gd name="connsiteY536" fmla="*/ 2321981 h 6858000"/>
              <a:gd name="connsiteX537" fmla="*/ 6591670 w 7467600"/>
              <a:gd name="connsiteY537" fmla="*/ 1988277 h 6858000"/>
              <a:gd name="connsiteX538" fmla="*/ 5798671 w 7467600"/>
              <a:gd name="connsiteY538" fmla="*/ 1981601 h 6858000"/>
              <a:gd name="connsiteX539" fmla="*/ 5754709 w 7467600"/>
              <a:gd name="connsiteY539" fmla="*/ 2071454 h 6858000"/>
              <a:gd name="connsiteX540" fmla="*/ 5763044 w 7467600"/>
              <a:gd name="connsiteY540" fmla="*/ 2842206 h 6858000"/>
              <a:gd name="connsiteX541" fmla="*/ 5764974 w 7467600"/>
              <a:gd name="connsiteY541" fmla="*/ 2799609 h 6858000"/>
              <a:gd name="connsiteX542" fmla="*/ 5767665 w 7467600"/>
              <a:gd name="connsiteY542" fmla="*/ 2666409 h 6858000"/>
              <a:gd name="connsiteX543" fmla="*/ 5763055 w 7467600"/>
              <a:gd name="connsiteY543" fmla="*/ 2579705 h 6858000"/>
              <a:gd name="connsiteX544" fmla="*/ 5758079 w 7467600"/>
              <a:gd name="connsiteY544" fmla="*/ 2492508 h 6858000"/>
              <a:gd name="connsiteX545" fmla="*/ 5779325 w 7467600"/>
              <a:gd name="connsiteY545" fmla="*/ 2197069 h 6858000"/>
              <a:gd name="connsiteX546" fmla="*/ 5798671 w 7467600"/>
              <a:gd name="connsiteY546" fmla="*/ 1981601 h 6858000"/>
              <a:gd name="connsiteX547" fmla="*/ 5829202 w 7467600"/>
              <a:gd name="connsiteY547" fmla="*/ 1971679 h 6858000"/>
              <a:gd name="connsiteX548" fmla="*/ 5809558 w 7467600"/>
              <a:gd name="connsiteY548" fmla="*/ 2198043 h 6858000"/>
              <a:gd name="connsiteX549" fmla="*/ 5788653 w 7467600"/>
              <a:gd name="connsiteY549" fmla="*/ 2489430 h 6858000"/>
              <a:gd name="connsiteX550" fmla="*/ 5793439 w 7467600"/>
              <a:gd name="connsiteY550" fmla="*/ 2575235 h 6858000"/>
              <a:gd name="connsiteX551" fmla="*/ 5796837 w 7467600"/>
              <a:gd name="connsiteY551" fmla="*/ 2637633 h 6858000"/>
              <a:gd name="connsiteX552" fmla="*/ 5818614 w 7467600"/>
              <a:gd name="connsiteY552" fmla="*/ 2473055 h 6858000"/>
              <a:gd name="connsiteX553" fmla="*/ 5829202 w 7467600"/>
              <a:gd name="connsiteY553" fmla="*/ 1971679 h 6858000"/>
              <a:gd name="connsiteX554" fmla="*/ 5911389 w 7467600"/>
              <a:gd name="connsiteY554" fmla="*/ 1898371 h 6858000"/>
              <a:gd name="connsiteX555" fmla="*/ 6237627 w 7467600"/>
              <a:gd name="connsiteY555" fmla="*/ 2231921 h 6858000"/>
              <a:gd name="connsiteX556" fmla="*/ 5911389 w 7467600"/>
              <a:gd name="connsiteY556" fmla="*/ 1898371 h 6858000"/>
              <a:gd name="connsiteX557" fmla="*/ 6944437 w 7467600"/>
              <a:gd name="connsiteY557" fmla="*/ 1575402 h 6858000"/>
              <a:gd name="connsiteX558" fmla="*/ 6304730 w 7467600"/>
              <a:gd name="connsiteY558" fmla="*/ 1766654 h 6858000"/>
              <a:gd name="connsiteX559" fmla="*/ 6944437 w 7467600"/>
              <a:gd name="connsiteY559" fmla="*/ 1575402 h 6858000"/>
              <a:gd name="connsiteX560" fmla="*/ 7019523 w 7467600"/>
              <a:gd name="connsiteY560" fmla="*/ 1519450 h 6858000"/>
              <a:gd name="connsiteX561" fmla="*/ 6298091 w 7467600"/>
              <a:gd name="connsiteY561" fmla="*/ 1737122 h 6858000"/>
              <a:gd name="connsiteX562" fmla="*/ 7019523 w 7467600"/>
              <a:gd name="connsiteY562" fmla="*/ 1519450 h 6858000"/>
              <a:gd name="connsiteX563" fmla="*/ 2399523 w 7467600"/>
              <a:gd name="connsiteY563" fmla="*/ 1428234 h 6858000"/>
              <a:gd name="connsiteX564" fmla="*/ 2224982 w 7467600"/>
              <a:gd name="connsiteY564" fmla="*/ 1826201 h 6858000"/>
              <a:gd name="connsiteX565" fmla="*/ 2096099 w 7467600"/>
              <a:gd name="connsiteY565" fmla="*/ 2345900 h 6858000"/>
              <a:gd name="connsiteX566" fmla="*/ 2283317 w 7467600"/>
              <a:gd name="connsiteY566" fmla="*/ 1796925 h 6858000"/>
              <a:gd name="connsiteX567" fmla="*/ 2399523 w 7467600"/>
              <a:gd name="connsiteY567" fmla="*/ 1428234 h 6858000"/>
              <a:gd name="connsiteX568" fmla="*/ 2448558 w 7467600"/>
              <a:gd name="connsiteY568" fmla="*/ 1373435 h 6858000"/>
              <a:gd name="connsiteX569" fmla="*/ 2312521 w 7467600"/>
              <a:gd name="connsiteY569" fmla="*/ 1806140 h 6858000"/>
              <a:gd name="connsiteX570" fmla="*/ 2127533 w 7467600"/>
              <a:gd name="connsiteY570" fmla="*/ 2348380 h 6858000"/>
              <a:gd name="connsiteX571" fmla="*/ 2358080 w 7467600"/>
              <a:gd name="connsiteY571" fmla="*/ 1866134 h 6858000"/>
              <a:gd name="connsiteX572" fmla="*/ 2407436 w 7467600"/>
              <a:gd name="connsiteY572" fmla="*/ 1651070 h 6858000"/>
              <a:gd name="connsiteX573" fmla="*/ 2448558 w 7467600"/>
              <a:gd name="connsiteY573" fmla="*/ 1373435 h 6858000"/>
              <a:gd name="connsiteX574" fmla="*/ 278707 w 7467600"/>
              <a:gd name="connsiteY574" fmla="*/ 1352270 h 6858000"/>
              <a:gd name="connsiteX575" fmla="*/ 321570 w 7467600"/>
              <a:gd name="connsiteY575" fmla="*/ 1861610 h 6858000"/>
              <a:gd name="connsiteX576" fmla="*/ 294281 w 7467600"/>
              <a:gd name="connsiteY576" fmla="*/ 1440658 h 6858000"/>
              <a:gd name="connsiteX577" fmla="*/ 278707 w 7467600"/>
              <a:gd name="connsiteY577" fmla="*/ 1352270 h 6858000"/>
              <a:gd name="connsiteX578" fmla="*/ 1423821 w 7467600"/>
              <a:gd name="connsiteY578" fmla="*/ 1351958 h 6858000"/>
              <a:gd name="connsiteX579" fmla="*/ 1638521 w 7467600"/>
              <a:gd name="connsiteY579" fmla="*/ 1908470 h 6858000"/>
              <a:gd name="connsiteX580" fmla="*/ 1754199 w 7467600"/>
              <a:gd name="connsiteY580" fmla="*/ 2149284 h 6858000"/>
              <a:gd name="connsiteX581" fmla="*/ 1908359 w 7467600"/>
              <a:gd name="connsiteY581" fmla="*/ 2364988 h 6858000"/>
              <a:gd name="connsiteX582" fmla="*/ 1647661 w 7467600"/>
              <a:gd name="connsiteY582" fmla="*/ 1825945 h 6858000"/>
              <a:gd name="connsiteX583" fmla="*/ 1423821 w 7467600"/>
              <a:gd name="connsiteY583" fmla="*/ 1351958 h 6858000"/>
              <a:gd name="connsiteX584" fmla="*/ 1431890 w 7467600"/>
              <a:gd name="connsiteY584" fmla="*/ 1306475 h 6858000"/>
              <a:gd name="connsiteX585" fmla="*/ 1507597 w 7467600"/>
              <a:gd name="connsiteY585" fmla="*/ 1446132 h 6858000"/>
              <a:gd name="connsiteX586" fmla="*/ 1674586 w 7467600"/>
              <a:gd name="connsiteY586" fmla="*/ 1813832 h 6858000"/>
              <a:gd name="connsiteX587" fmla="*/ 1815950 w 7467600"/>
              <a:gd name="connsiteY587" fmla="*/ 2128564 h 6858000"/>
              <a:gd name="connsiteX588" fmla="*/ 1984242 w 7467600"/>
              <a:gd name="connsiteY588" fmla="*/ 2430829 h 6858000"/>
              <a:gd name="connsiteX589" fmla="*/ 2014023 w 7467600"/>
              <a:gd name="connsiteY589" fmla="*/ 2450995 h 6858000"/>
              <a:gd name="connsiteX590" fmla="*/ 1747337 w 7467600"/>
              <a:gd name="connsiteY590" fmla="*/ 1855264 h 6858000"/>
              <a:gd name="connsiteX591" fmla="*/ 1533749 w 7467600"/>
              <a:gd name="connsiteY591" fmla="*/ 1478656 h 6858000"/>
              <a:gd name="connsiteX592" fmla="*/ 1431890 w 7467600"/>
              <a:gd name="connsiteY592" fmla="*/ 1306475 h 6858000"/>
              <a:gd name="connsiteX593" fmla="*/ 5052692 w 7467600"/>
              <a:gd name="connsiteY593" fmla="*/ 1292994 h 6858000"/>
              <a:gd name="connsiteX594" fmla="*/ 5200661 w 7467600"/>
              <a:gd name="connsiteY594" fmla="*/ 1635186 h 6858000"/>
              <a:gd name="connsiteX595" fmla="*/ 5297138 w 7467600"/>
              <a:gd name="connsiteY595" fmla="*/ 1906351 h 6858000"/>
              <a:gd name="connsiteX596" fmla="*/ 5052692 w 7467600"/>
              <a:gd name="connsiteY596" fmla="*/ 1292994 h 6858000"/>
              <a:gd name="connsiteX597" fmla="*/ 5009948 w 7467600"/>
              <a:gd name="connsiteY597" fmla="*/ 1273619 h 6858000"/>
              <a:gd name="connsiteX598" fmla="*/ 5121777 w 7467600"/>
              <a:gd name="connsiteY598" fmla="*/ 1654213 h 6858000"/>
              <a:gd name="connsiteX599" fmla="*/ 5293545 w 7467600"/>
              <a:gd name="connsiteY599" fmla="*/ 2072247 h 6858000"/>
              <a:gd name="connsiteX600" fmla="*/ 5294042 w 7467600"/>
              <a:gd name="connsiteY600" fmla="*/ 2065019 h 6858000"/>
              <a:gd name="connsiteX601" fmla="*/ 5171936 w 7467600"/>
              <a:gd name="connsiteY601" fmla="*/ 1647613 h 6858000"/>
              <a:gd name="connsiteX602" fmla="*/ 5009948 w 7467600"/>
              <a:gd name="connsiteY602" fmla="*/ 1273619 h 6858000"/>
              <a:gd name="connsiteX603" fmla="*/ 655236 w 7467600"/>
              <a:gd name="connsiteY603" fmla="*/ 1268632 h 6858000"/>
              <a:gd name="connsiteX604" fmla="*/ 839521 w 7467600"/>
              <a:gd name="connsiteY604" fmla="*/ 1685315 h 6858000"/>
              <a:gd name="connsiteX605" fmla="*/ 1109416 w 7467600"/>
              <a:gd name="connsiteY605" fmla="*/ 2061663 h 6858000"/>
              <a:gd name="connsiteX606" fmla="*/ 1298300 w 7467600"/>
              <a:gd name="connsiteY606" fmla="*/ 2247742 h 6858000"/>
              <a:gd name="connsiteX607" fmla="*/ 1125871 w 7467600"/>
              <a:gd name="connsiteY607" fmla="*/ 1989513 h 6858000"/>
              <a:gd name="connsiteX608" fmla="*/ 981574 w 7467600"/>
              <a:gd name="connsiteY608" fmla="*/ 1783157 h 6858000"/>
              <a:gd name="connsiteX609" fmla="*/ 922198 w 7467600"/>
              <a:gd name="connsiteY609" fmla="*/ 1677437 h 6858000"/>
              <a:gd name="connsiteX610" fmla="*/ 869293 w 7467600"/>
              <a:gd name="connsiteY610" fmla="*/ 1583214 h 6858000"/>
              <a:gd name="connsiteX611" fmla="*/ 751431 w 7467600"/>
              <a:gd name="connsiteY611" fmla="*/ 1405731 h 6858000"/>
              <a:gd name="connsiteX612" fmla="*/ 655236 w 7467600"/>
              <a:gd name="connsiteY612" fmla="*/ 1268632 h 6858000"/>
              <a:gd name="connsiteX613" fmla="*/ 6516292 w 7467600"/>
              <a:gd name="connsiteY613" fmla="*/ 1263064 h 6858000"/>
              <a:gd name="connsiteX614" fmla="*/ 5736320 w 7467600"/>
              <a:gd name="connsiteY614" fmla="*/ 1501803 h 6858000"/>
              <a:gd name="connsiteX615" fmla="*/ 6516292 w 7467600"/>
              <a:gd name="connsiteY615" fmla="*/ 1263064 h 6858000"/>
              <a:gd name="connsiteX616" fmla="*/ 291466 w 7467600"/>
              <a:gd name="connsiteY616" fmla="*/ 1250369 h 6858000"/>
              <a:gd name="connsiteX617" fmla="*/ 323180 w 7467600"/>
              <a:gd name="connsiteY617" fmla="*/ 1435283 h 6858000"/>
              <a:gd name="connsiteX618" fmla="*/ 349381 w 7467600"/>
              <a:gd name="connsiteY618" fmla="*/ 1875041 h 6858000"/>
              <a:gd name="connsiteX619" fmla="*/ 374363 w 7467600"/>
              <a:gd name="connsiteY619" fmla="*/ 1506494 h 6858000"/>
              <a:gd name="connsiteX620" fmla="*/ 302168 w 7467600"/>
              <a:gd name="connsiteY620" fmla="*/ 1274495 h 6858000"/>
              <a:gd name="connsiteX621" fmla="*/ 291466 w 7467600"/>
              <a:gd name="connsiteY621" fmla="*/ 1250369 h 6858000"/>
              <a:gd name="connsiteX622" fmla="*/ 678222 w 7467600"/>
              <a:gd name="connsiteY622" fmla="*/ 1248670 h 6858000"/>
              <a:gd name="connsiteX623" fmla="*/ 775536 w 7467600"/>
              <a:gd name="connsiteY623" fmla="*/ 1388015 h 6858000"/>
              <a:gd name="connsiteX624" fmla="*/ 894529 w 7467600"/>
              <a:gd name="connsiteY624" fmla="*/ 1567739 h 6858000"/>
              <a:gd name="connsiteX625" fmla="*/ 948000 w 7467600"/>
              <a:gd name="connsiteY625" fmla="*/ 1663088 h 6858000"/>
              <a:gd name="connsiteX626" fmla="*/ 1006812 w 7467600"/>
              <a:gd name="connsiteY626" fmla="*/ 1767683 h 6858000"/>
              <a:gd name="connsiteX627" fmla="*/ 1149133 w 7467600"/>
              <a:gd name="connsiteY627" fmla="*/ 1971513 h 6858000"/>
              <a:gd name="connsiteX628" fmla="*/ 1333952 w 7467600"/>
              <a:gd name="connsiteY628" fmla="*/ 2251620 h 6858000"/>
              <a:gd name="connsiteX629" fmla="*/ 1337329 w 7467600"/>
              <a:gd name="connsiteY629" fmla="*/ 2258350 h 6858000"/>
              <a:gd name="connsiteX630" fmla="*/ 1014726 w 7467600"/>
              <a:gd name="connsiteY630" fmla="*/ 1615556 h 6858000"/>
              <a:gd name="connsiteX631" fmla="*/ 678222 w 7467600"/>
              <a:gd name="connsiteY631" fmla="*/ 1248670 h 6858000"/>
              <a:gd name="connsiteX632" fmla="*/ 6691602 w 7467600"/>
              <a:gd name="connsiteY632" fmla="*/ 1140573 h 6858000"/>
              <a:gd name="connsiteX633" fmla="*/ 6571100 w 7467600"/>
              <a:gd name="connsiteY633" fmla="*/ 1183662 h 6858000"/>
              <a:gd name="connsiteX634" fmla="*/ 6241687 w 7467600"/>
              <a:gd name="connsiteY634" fmla="*/ 1257600 h 6858000"/>
              <a:gd name="connsiteX635" fmla="*/ 5693009 w 7467600"/>
              <a:gd name="connsiteY635" fmla="*/ 1478256 h 6858000"/>
              <a:gd name="connsiteX636" fmla="*/ 6548420 w 7467600"/>
              <a:gd name="connsiteY636" fmla="*/ 1214599 h 6858000"/>
              <a:gd name="connsiteX637" fmla="*/ 6605473 w 7467600"/>
              <a:gd name="connsiteY637" fmla="*/ 1184686 h 6858000"/>
              <a:gd name="connsiteX638" fmla="*/ 6691602 w 7467600"/>
              <a:gd name="connsiteY638" fmla="*/ 1140573 h 6858000"/>
              <a:gd name="connsiteX639" fmla="*/ 4002475 w 7467600"/>
              <a:gd name="connsiteY639" fmla="*/ 1037802 h 6858000"/>
              <a:gd name="connsiteX640" fmla="*/ 4000324 w 7467600"/>
              <a:gd name="connsiteY640" fmla="*/ 1039362 h 6858000"/>
              <a:gd name="connsiteX641" fmla="*/ 4002862 w 7467600"/>
              <a:gd name="connsiteY641" fmla="*/ 1042866 h 6858000"/>
              <a:gd name="connsiteX642" fmla="*/ 4002475 w 7467600"/>
              <a:gd name="connsiteY642" fmla="*/ 1037802 h 6858000"/>
              <a:gd name="connsiteX643" fmla="*/ 506322 w 7467600"/>
              <a:gd name="connsiteY643" fmla="*/ 1020997 h 6858000"/>
              <a:gd name="connsiteX644" fmla="*/ 533068 w 7467600"/>
              <a:gd name="connsiteY644" fmla="*/ 1029409 h 6858000"/>
              <a:gd name="connsiteX645" fmla="*/ 1232525 w 7467600"/>
              <a:gd name="connsiteY645" fmla="*/ 1804675 h 6858000"/>
              <a:gd name="connsiteX646" fmla="*/ 1388858 w 7467600"/>
              <a:gd name="connsiteY646" fmla="*/ 2368011 h 6858000"/>
              <a:gd name="connsiteX647" fmla="*/ 1384098 w 7467600"/>
              <a:gd name="connsiteY647" fmla="*/ 2378125 h 6858000"/>
              <a:gd name="connsiteX648" fmla="*/ 1425393 w 7467600"/>
              <a:gd name="connsiteY648" fmla="*/ 2589124 h 6858000"/>
              <a:gd name="connsiteX649" fmla="*/ 1424001 w 7467600"/>
              <a:gd name="connsiteY649" fmla="*/ 2597541 h 6858000"/>
              <a:gd name="connsiteX650" fmla="*/ 2152729 w 7467600"/>
              <a:gd name="connsiteY650" fmla="*/ 2864487 h 6858000"/>
              <a:gd name="connsiteX651" fmla="*/ 2020609 w 7467600"/>
              <a:gd name="connsiteY651" fmla="*/ 2539671 h 6858000"/>
              <a:gd name="connsiteX652" fmla="*/ 2018920 w 7467600"/>
              <a:gd name="connsiteY652" fmla="*/ 2536309 h 6858000"/>
              <a:gd name="connsiteX653" fmla="*/ 1342441 w 7467600"/>
              <a:gd name="connsiteY653" fmla="*/ 1173017 h 6858000"/>
              <a:gd name="connsiteX654" fmla="*/ 1367925 w 7467600"/>
              <a:gd name="connsiteY654" fmla="*/ 1135648 h 6858000"/>
              <a:gd name="connsiteX655" fmla="*/ 1771401 w 7467600"/>
              <a:gd name="connsiteY655" fmla="*/ 1806673 h 6858000"/>
              <a:gd name="connsiteX656" fmla="*/ 1972385 w 7467600"/>
              <a:gd name="connsiteY656" fmla="*/ 2198735 h 6858000"/>
              <a:gd name="connsiteX657" fmla="*/ 2040892 w 7467600"/>
              <a:gd name="connsiteY657" fmla="*/ 2405205 h 6858000"/>
              <a:gd name="connsiteX658" fmla="*/ 2131689 w 7467600"/>
              <a:gd name="connsiteY658" fmla="*/ 1936926 h 6858000"/>
              <a:gd name="connsiteX659" fmla="*/ 2454820 w 7467600"/>
              <a:gd name="connsiteY659" fmla="*/ 1248808 h 6858000"/>
              <a:gd name="connsiteX660" fmla="*/ 2492512 w 7467600"/>
              <a:gd name="connsiteY660" fmla="*/ 1302920 h 6858000"/>
              <a:gd name="connsiteX661" fmla="*/ 2081216 w 7467600"/>
              <a:gd name="connsiteY661" fmla="*/ 2527513 h 6858000"/>
              <a:gd name="connsiteX662" fmla="*/ 2081211 w 7467600"/>
              <a:gd name="connsiteY662" fmla="*/ 2528916 h 6858000"/>
              <a:gd name="connsiteX663" fmla="*/ 2199067 w 7467600"/>
              <a:gd name="connsiteY663" fmla="*/ 2884061 h 6858000"/>
              <a:gd name="connsiteX664" fmla="*/ 3192586 w 7467600"/>
              <a:gd name="connsiteY664" fmla="*/ 3411496 h 6858000"/>
              <a:gd name="connsiteX665" fmla="*/ 3182620 w 7467600"/>
              <a:gd name="connsiteY665" fmla="*/ 3483279 h 6858000"/>
              <a:gd name="connsiteX666" fmla="*/ 2435119 w 7467600"/>
              <a:gd name="connsiteY666" fmla="*/ 3080173 h 6858000"/>
              <a:gd name="connsiteX667" fmla="*/ 2410152 w 7467600"/>
              <a:gd name="connsiteY667" fmla="*/ 3063751 h 6858000"/>
              <a:gd name="connsiteX668" fmla="*/ 2408099 w 7467600"/>
              <a:gd name="connsiteY668" fmla="*/ 3064403 h 6858000"/>
              <a:gd name="connsiteX669" fmla="*/ 2407218 w 7467600"/>
              <a:gd name="connsiteY669" fmla="*/ 3070324 h 6858000"/>
              <a:gd name="connsiteX670" fmla="*/ 2380138 w 7467600"/>
              <a:gd name="connsiteY670" fmla="*/ 3099341 h 6858000"/>
              <a:gd name="connsiteX671" fmla="*/ 1765923 w 7467600"/>
              <a:gd name="connsiteY671" fmla="*/ 3581043 h 6858000"/>
              <a:gd name="connsiteX672" fmla="*/ 1702258 w 7467600"/>
              <a:gd name="connsiteY672" fmla="*/ 3612286 h 6858000"/>
              <a:gd name="connsiteX673" fmla="*/ 1538370 w 7467600"/>
              <a:gd name="connsiteY673" fmla="*/ 3811804 h 6858000"/>
              <a:gd name="connsiteX674" fmla="*/ 542867 w 7467600"/>
              <a:gd name="connsiteY674" fmla="*/ 4944092 h 6858000"/>
              <a:gd name="connsiteX675" fmla="*/ 515800 w 7467600"/>
              <a:gd name="connsiteY675" fmla="*/ 4862180 h 6858000"/>
              <a:gd name="connsiteX676" fmla="*/ 909145 w 7467600"/>
              <a:gd name="connsiteY676" fmla="*/ 4199225 h 6858000"/>
              <a:gd name="connsiteX677" fmla="*/ 1214067 w 7467600"/>
              <a:gd name="connsiteY677" fmla="*/ 3908561 h 6858000"/>
              <a:gd name="connsiteX678" fmla="*/ 640967 w 7467600"/>
              <a:gd name="connsiteY678" fmla="*/ 4105601 h 6858000"/>
              <a:gd name="connsiteX679" fmla="*/ 112563 w 7467600"/>
              <a:gd name="connsiteY679" fmla="*/ 4396952 h 6858000"/>
              <a:gd name="connsiteX680" fmla="*/ 0 w 7467600"/>
              <a:gd name="connsiteY680" fmla="*/ 4466006 h 6858000"/>
              <a:gd name="connsiteX681" fmla="*/ 0 w 7467600"/>
              <a:gd name="connsiteY681" fmla="*/ 4233763 h 6858000"/>
              <a:gd name="connsiteX682" fmla="*/ 36881 w 7467600"/>
              <a:gd name="connsiteY682" fmla="*/ 4200118 h 6858000"/>
              <a:gd name="connsiteX683" fmla="*/ 910534 w 7467600"/>
              <a:gd name="connsiteY683" fmla="*/ 3629753 h 6858000"/>
              <a:gd name="connsiteX684" fmla="*/ 1578717 w 7467600"/>
              <a:gd name="connsiteY684" fmla="*/ 3575982 h 6858000"/>
              <a:gd name="connsiteX685" fmla="*/ 2338780 w 7467600"/>
              <a:gd name="connsiteY685" fmla="*/ 3033725 h 6858000"/>
              <a:gd name="connsiteX686" fmla="*/ 1807991 w 7467600"/>
              <a:gd name="connsiteY686" fmla="*/ 2807184 h 6858000"/>
              <a:gd name="connsiteX687" fmla="*/ 1416358 w 7467600"/>
              <a:gd name="connsiteY687" fmla="*/ 3112571 h 6858000"/>
              <a:gd name="connsiteX688" fmla="*/ 939066 w 7467600"/>
              <a:gd name="connsiteY688" fmla="*/ 3378798 h 6858000"/>
              <a:gd name="connsiteX689" fmla="*/ 115099 w 7467600"/>
              <a:gd name="connsiteY689" fmla="*/ 3607650 h 6858000"/>
              <a:gd name="connsiteX690" fmla="*/ 97284 w 7467600"/>
              <a:gd name="connsiteY690" fmla="*/ 3520393 h 6858000"/>
              <a:gd name="connsiteX691" fmla="*/ 922050 w 7467600"/>
              <a:gd name="connsiteY691" fmla="*/ 3074867 h 6858000"/>
              <a:gd name="connsiteX692" fmla="*/ 1405265 w 7467600"/>
              <a:gd name="connsiteY692" fmla="*/ 3016319 h 6858000"/>
              <a:gd name="connsiteX693" fmla="*/ 1407512 w 7467600"/>
              <a:gd name="connsiteY693" fmla="*/ 3018001 h 6858000"/>
              <a:gd name="connsiteX694" fmla="*/ 1726266 w 7467600"/>
              <a:gd name="connsiteY694" fmla="*/ 2777274 h 6858000"/>
              <a:gd name="connsiteX695" fmla="*/ 625390 w 7467600"/>
              <a:gd name="connsiteY695" fmla="*/ 2514541 h 6858000"/>
              <a:gd name="connsiteX696" fmla="*/ 619799 w 7467600"/>
              <a:gd name="connsiteY696" fmla="*/ 2527180 h 6858000"/>
              <a:gd name="connsiteX697" fmla="*/ 310030 w 7467600"/>
              <a:gd name="connsiteY697" fmla="*/ 2771818 h 6858000"/>
              <a:gd name="connsiteX698" fmla="*/ 173877 w 7467600"/>
              <a:gd name="connsiteY698" fmla="*/ 2937056 h 6858000"/>
              <a:gd name="connsiteX699" fmla="*/ 77889 w 7467600"/>
              <a:gd name="connsiteY699" fmla="*/ 3138440 h 6858000"/>
              <a:gd name="connsiteX700" fmla="*/ 0 w 7467600"/>
              <a:gd name="connsiteY700" fmla="*/ 3271395 h 6858000"/>
              <a:gd name="connsiteX701" fmla="*/ 0 w 7467600"/>
              <a:gd name="connsiteY701" fmla="*/ 3153002 h 6858000"/>
              <a:gd name="connsiteX702" fmla="*/ 2386 w 7467600"/>
              <a:gd name="connsiteY702" fmla="*/ 3149203 h 6858000"/>
              <a:gd name="connsiteX703" fmla="*/ 89753 w 7467600"/>
              <a:gd name="connsiteY703" fmla="*/ 2987702 h 6858000"/>
              <a:gd name="connsiteX704" fmla="*/ 76869 w 7467600"/>
              <a:gd name="connsiteY704" fmla="*/ 3005404 h 6858000"/>
              <a:gd name="connsiteX705" fmla="*/ 32049 w 7467600"/>
              <a:gd name="connsiteY705" fmla="*/ 3065814 h 6858000"/>
              <a:gd name="connsiteX706" fmla="*/ 0 w 7467600"/>
              <a:gd name="connsiteY706" fmla="*/ 3108744 h 6858000"/>
              <a:gd name="connsiteX707" fmla="*/ 0 w 7467600"/>
              <a:gd name="connsiteY707" fmla="*/ 3058059 h 6858000"/>
              <a:gd name="connsiteX708" fmla="*/ 7610 w 7467600"/>
              <a:gd name="connsiteY708" fmla="*/ 3047889 h 6858000"/>
              <a:gd name="connsiteX709" fmla="*/ 52419 w 7467600"/>
              <a:gd name="connsiteY709" fmla="*/ 2987479 h 6858000"/>
              <a:gd name="connsiteX710" fmla="*/ 59142 w 7467600"/>
              <a:gd name="connsiteY710" fmla="*/ 2978488 h 6858000"/>
              <a:gd name="connsiteX711" fmla="*/ 0 w 7467600"/>
              <a:gd name="connsiteY711" fmla="*/ 3015334 h 6858000"/>
              <a:gd name="connsiteX712" fmla="*/ 0 w 7467600"/>
              <a:gd name="connsiteY712" fmla="*/ 2914286 h 6858000"/>
              <a:gd name="connsiteX713" fmla="*/ 36383 w 7467600"/>
              <a:gd name="connsiteY713" fmla="*/ 2901128 h 6858000"/>
              <a:gd name="connsiteX714" fmla="*/ 156329 w 7467600"/>
              <a:gd name="connsiteY714" fmla="*/ 2840533 h 6858000"/>
              <a:gd name="connsiteX715" fmla="*/ 358355 w 7467600"/>
              <a:gd name="connsiteY715" fmla="*/ 2620471 h 6858000"/>
              <a:gd name="connsiteX716" fmla="*/ 510577 w 7467600"/>
              <a:gd name="connsiteY716" fmla="*/ 2501244 h 6858000"/>
              <a:gd name="connsiteX717" fmla="*/ 211967 w 7467600"/>
              <a:gd name="connsiteY717" fmla="*/ 2479171 h 6858000"/>
              <a:gd name="connsiteX718" fmla="*/ 0 w 7467600"/>
              <a:gd name="connsiteY718" fmla="*/ 2476398 h 6858000"/>
              <a:gd name="connsiteX719" fmla="*/ 0 w 7467600"/>
              <a:gd name="connsiteY719" fmla="*/ 2389189 h 6858000"/>
              <a:gd name="connsiteX720" fmla="*/ 103062 w 7467600"/>
              <a:gd name="connsiteY720" fmla="*/ 2389518 h 6858000"/>
              <a:gd name="connsiteX721" fmla="*/ 510734 w 7467600"/>
              <a:gd name="connsiteY721" fmla="*/ 2416201 h 6858000"/>
              <a:gd name="connsiteX722" fmla="*/ 279257 w 7467600"/>
              <a:gd name="connsiteY722" fmla="*/ 2092102 h 6858000"/>
              <a:gd name="connsiteX723" fmla="*/ 65265 w 7467600"/>
              <a:gd name="connsiteY723" fmla="*/ 2006049 h 6858000"/>
              <a:gd name="connsiteX724" fmla="*/ 0 w 7467600"/>
              <a:gd name="connsiteY724" fmla="*/ 1982532 h 6858000"/>
              <a:gd name="connsiteX725" fmla="*/ 0 w 7467600"/>
              <a:gd name="connsiteY725" fmla="*/ 1912789 h 6858000"/>
              <a:gd name="connsiteX726" fmla="*/ 97460 w 7467600"/>
              <a:gd name="connsiteY726" fmla="*/ 1953725 h 6858000"/>
              <a:gd name="connsiteX727" fmla="*/ 221272 w 7467600"/>
              <a:gd name="connsiteY727" fmla="*/ 1980766 h 6858000"/>
              <a:gd name="connsiteX728" fmla="*/ 116765 w 7467600"/>
              <a:gd name="connsiteY728" fmla="*/ 1911033 h 6858000"/>
              <a:gd name="connsiteX729" fmla="*/ 16405 w 7467600"/>
              <a:gd name="connsiteY729" fmla="*/ 1803412 h 6858000"/>
              <a:gd name="connsiteX730" fmla="*/ 0 w 7467600"/>
              <a:gd name="connsiteY730" fmla="*/ 1784777 h 6858000"/>
              <a:gd name="connsiteX731" fmla="*/ 0 w 7467600"/>
              <a:gd name="connsiteY731" fmla="*/ 1740082 h 6858000"/>
              <a:gd name="connsiteX732" fmla="*/ 39394 w 7467600"/>
              <a:gd name="connsiteY732" fmla="*/ 1784856 h 6858000"/>
              <a:gd name="connsiteX733" fmla="*/ 135813 w 7467600"/>
              <a:gd name="connsiteY733" fmla="*/ 1888838 h 6858000"/>
              <a:gd name="connsiteX734" fmla="*/ 242575 w 7467600"/>
              <a:gd name="connsiteY734" fmla="*/ 1958841 h 6858000"/>
              <a:gd name="connsiteX735" fmla="*/ 82197 w 7467600"/>
              <a:gd name="connsiteY735" fmla="*/ 1754826 h 6858000"/>
              <a:gd name="connsiteX736" fmla="*/ 0 w 7467600"/>
              <a:gd name="connsiteY736" fmla="*/ 1679650 h 6858000"/>
              <a:gd name="connsiteX737" fmla="*/ 0 w 7467600"/>
              <a:gd name="connsiteY737" fmla="*/ 1602463 h 6858000"/>
              <a:gd name="connsiteX738" fmla="*/ 84689 w 7467600"/>
              <a:gd name="connsiteY738" fmla="*/ 1677442 h 6858000"/>
              <a:gd name="connsiteX739" fmla="*/ 298437 w 7467600"/>
              <a:gd name="connsiteY739" fmla="*/ 1968019 h 6858000"/>
              <a:gd name="connsiteX740" fmla="*/ 227269 w 7467600"/>
              <a:gd name="connsiteY740" fmla="*/ 1114064 h 6858000"/>
              <a:gd name="connsiteX741" fmla="*/ 248003 w 7467600"/>
              <a:gd name="connsiteY741" fmla="*/ 1089613 h 6858000"/>
              <a:gd name="connsiteX742" fmla="*/ 427020 w 7467600"/>
              <a:gd name="connsiteY742" fmla="*/ 1619803 h 6858000"/>
              <a:gd name="connsiteX743" fmla="*/ 340345 w 7467600"/>
              <a:gd name="connsiteY743" fmla="*/ 2027739 h 6858000"/>
              <a:gd name="connsiteX744" fmla="*/ 360865 w 7467600"/>
              <a:gd name="connsiteY744" fmla="*/ 2044827 h 6858000"/>
              <a:gd name="connsiteX745" fmla="*/ 560414 w 7467600"/>
              <a:gd name="connsiteY745" fmla="*/ 2421457 h 6858000"/>
              <a:gd name="connsiteX746" fmla="*/ 1359703 w 7467600"/>
              <a:gd name="connsiteY746" fmla="*/ 2578554 h 6858000"/>
              <a:gd name="connsiteX747" fmla="*/ 1359422 w 7467600"/>
              <a:gd name="connsiteY747" fmla="*/ 2577994 h 6858000"/>
              <a:gd name="connsiteX748" fmla="*/ 828701 w 7467600"/>
              <a:gd name="connsiteY748" fmla="*/ 1839520 h 6858000"/>
              <a:gd name="connsiteX749" fmla="*/ 494427 w 7467600"/>
              <a:gd name="connsiteY749" fmla="*/ 1092333 h 6858000"/>
              <a:gd name="connsiteX750" fmla="*/ 506322 w 7467600"/>
              <a:gd name="connsiteY750" fmla="*/ 1020997 h 6858000"/>
              <a:gd name="connsiteX751" fmla="*/ 4570198 w 7467600"/>
              <a:gd name="connsiteY751" fmla="*/ 978081 h 6858000"/>
              <a:gd name="connsiteX752" fmla="*/ 4523691 w 7467600"/>
              <a:gd name="connsiteY752" fmla="*/ 1127776 h 6858000"/>
              <a:gd name="connsiteX753" fmla="*/ 4509875 w 7467600"/>
              <a:gd name="connsiteY753" fmla="*/ 1167552 h 6858000"/>
              <a:gd name="connsiteX754" fmla="*/ 4478168 w 7467600"/>
              <a:gd name="connsiteY754" fmla="*/ 1260735 h 6858000"/>
              <a:gd name="connsiteX755" fmla="*/ 4409309 w 7467600"/>
              <a:gd name="connsiteY755" fmla="*/ 1666996 h 6858000"/>
              <a:gd name="connsiteX756" fmla="*/ 4370031 w 7467600"/>
              <a:gd name="connsiteY756" fmla="*/ 1955666 h 6858000"/>
              <a:gd name="connsiteX757" fmla="*/ 4570198 w 7467600"/>
              <a:gd name="connsiteY757" fmla="*/ 978081 h 6858000"/>
              <a:gd name="connsiteX758" fmla="*/ 4557898 w 7467600"/>
              <a:gd name="connsiteY758" fmla="*/ 900011 h 6858000"/>
              <a:gd name="connsiteX759" fmla="*/ 4344840 w 7467600"/>
              <a:gd name="connsiteY759" fmla="*/ 1922038 h 6858000"/>
              <a:gd name="connsiteX760" fmla="*/ 4378710 w 7467600"/>
              <a:gd name="connsiteY760" fmla="*/ 1665516 h 6858000"/>
              <a:gd name="connsiteX761" fmla="*/ 4448798 w 7467600"/>
              <a:gd name="connsiteY761" fmla="*/ 1253024 h 6858000"/>
              <a:gd name="connsiteX762" fmla="*/ 4480315 w 7467600"/>
              <a:gd name="connsiteY762" fmla="*/ 1158454 h 6858000"/>
              <a:gd name="connsiteX763" fmla="*/ 4494133 w 7467600"/>
              <a:gd name="connsiteY763" fmla="*/ 1118676 h 6858000"/>
              <a:gd name="connsiteX764" fmla="*/ 4557898 w 7467600"/>
              <a:gd name="connsiteY764" fmla="*/ 900011 h 6858000"/>
              <a:gd name="connsiteX765" fmla="*/ 5870151 w 7467600"/>
              <a:gd name="connsiteY765" fmla="*/ 898890 h 6858000"/>
              <a:gd name="connsiteX766" fmla="*/ 5861335 w 7467600"/>
              <a:gd name="connsiteY766" fmla="*/ 899177 h 6858000"/>
              <a:gd name="connsiteX767" fmla="*/ 5843702 w 7467600"/>
              <a:gd name="connsiteY767" fmla="*/ 899748 h 6858000"/>
              <a:gd name="connsiteX768" fmla="*/ 5651107 w 7467600"/>
              <a:gd name="connsiteY768" fmla="*/ 920306 h 6858000"/>
              <a:gd name="connsiteX769" fmla="*/ 5459407 w 7467600"/>
              <a:gd name="connsiteY769" fmla="*/ 940975 h 6858000"/>
              <a:gd name="connsiteX770" fmla="*/ 5374846 w 7467600"/>
              <a:gd name="connsiteY770" fmla="*/ 941988 h 6858000"/>
              <a:gd name="connsiteX771" fmla="*/ 5256105 w 7467600"/>
              <a:gd name="connsiteY771" fmla="*/ 945632 h 6858000"/>
              <a:gd name="connsiteX772" fmla="*/ 5107071 w 7467600"/>
              <a:gd name="connsiteY772" fmla="*/ 969720 h 6858000"/>
              <a:gd name="connsiteX773" fmla="*/ 4998681 w 7467600"/>
              <a:gd name="connsiteY773" fmla="*/ 988771 h 6858000"/>
              <a:gd name="connsiteX774" fmla="*/ 5870151 w 7467600"/>
              <a:gd name="connsiteY774" fmla="*/ 898890 h 6858000"/>
              <a:gd name="connsiteX775" fmla="*/ 5504425 w 7467600"/>
              <a:gd name="connsiteY775" fmla="*/ 848067 h 6858000"/>
              <a:gd name="connsiteX776" fmla="*/ 4968849 w 7467600"/>
              <a:gd name="connsiteY776" fmla="*/ 962318 h 6858000"/>
              <a:gd name="connsiteX777" fmla="*/ 5104039 w 7467600"/>
              <a:gd name="connsiteY777" fmla="*/ 940634 h 6858000"/>
              <a:gd name="connsiteX778" fmla="*/ 5256311 w 7467600"/>
              <a:gd name="connsiteY778" fmla="*/ 916490 h 6858000"/>
              <a:gd name="connsiteX779" fmla="*/ 5377381 w 7467600"/>
              <a:gd name="connsiteY779" fmla="*/ 912671 h 6858000"/>
              <a:gd name="connsiteX780" fmla="*/ 5460148 w 7467600"/>
              <a:gd name="connsiteY780" fmla="*/ 911442 h 6858000"/>
              <a:gd name="connsiteX781" fmla="*/ 5648971 w 7467600"/>
              <a:gd name="connsiteY781" fmla="*/ 891331 h 6858000"/>
              <a:gd name="connsiteX782" fmla="*/ 5844807 w 7467600"/>
              <a:gd name="connsiteY782" fmla="*/ 870718 h 6858000"/>
              <a:gd name="connsiteX783" fmla="*/ 5862975 w 7467600"/>
              <a:gd name="connsiteY783" fmla="*/ 869756 h 6858000"/>
              <a:gd name="connsiteX784" fmla="*/ 5920887 w 7467600"/>
              <a:gd name="connsiteY784" fmla="*/ 865929 h 6858000"/>
              <a:gd name="connsiteX785" fmla="*/ 5504425 w 7467600"/>
              <a:gd name="connsiteY785" fmla="*/ 848067 h 6858000"/>
              <a:gd name="connsiteX786" fmla="*/ 3607114 w 7467600"/>
              <a:gd name="connsiteY786" fmla="*/ 467441 h 6858000"/>
              <a:gd name="connsiteX787" fmla="*/ 3296242 w 7467600"/>
              <a:gd name="connsiteY787" fmla="*/ 807991 h 6858000"/>
              <a:gd name="connsiteX788" fmla="*/ 3174674 w 7467600"/>
              <a:gd name="connsiteY788" fmla="*/ 919759 h 6858000"/>
              <a:gd name="connsiteX789" fmla="*/ 3042978 w 7467600"/>
              <a:gd name="connsiteY789" fmla="*/ 1054894 h 6858000"/>
              <a:gd name="connsiteX790" fmla="*/ 2968914 w 7467600"/>
              <a:gd name="connsiteY790" fmla="*/ 1133756 h 6858000"/>
              <a:gd name="connsiteX791" fmla="*/ 3103823 w 7467600"/>
              <a:gd name="connsiteY791" fmla="*/ 1026814 h 6858000"/>
              <a:gd name="connsiteX792" fmla="*/ 3607114 w 7467600"/>
              <a:gd name="connsiteY792" fmla="*/ 467441 h 6858000"/>
              <a:gd name="connsiteX793" fmla="*/ 3744487 w 7467600"/>
              <a:gd name="connsiteY793" fmla="*/ 383136 h 6858000"/>
              <a:gd name="connsiteX794" fmla="*/ 3970213 w 7467600"/>
              <a:gd name="connsiteY794" fmla="*/ 995559 h 6858000"/>
              <a:gd name="connsiteX795" fmla="*/ 3744487 w 7467600"/>
              <a:gd name="connsiteY795" fmla="*/ 383136 h 6858000"/>
              <a:gd name="connsiteX796" fmla="*/ 3624562 w 7467600"/>
              <a:gd name="connsiteY796" fmla="*/ 367041 h 6858000"/>
              <a:gd name="connsiteX797" fmla="*/ 3489712 w 7467600"/>
              <a:gd name="connsiteY797" fmla="*/ 485386 h 6858000"/>
              <a:gd name="connsiteX798" fmla="*/ 3182994 w 7467600"/>
              <a:gd name="connsiteY798" fmla="*/ 828265 h 6858000"/>
              <a:gd name="connsiteX799" fmla="*/ 2892114 w 7467600"/>
              <a:gd name="connsiteY799" fmla="*/ 1172635 h 6858000"/>
              <a:gd name="connsiteX800" fmla="*/ 3021459 w 7467600"/>
              <a:gd name="connsiteY800" fmla="*/ 1035385 h 6858000"/>
              <a:gd name="connsiteX801" fmla="*/ 3153873 w 7467600"/>
              <a:gd name="connsiteY801" fmla="*/ 898971 h 6858000"/>
              <a:gd name="connsiteX802" fmla="*/ 3276511 w 7467600"/>
              <a:gd name="connsiteY802" fmla="*/ 786423 h 6858000"/>
              <a:gd name="connsiteX803" fmla="*/ 3584154 w 7467600"/>
              <a:gd name="connsiteY803" fmla="*/ 448218 h 6858000"/>
              <a:gd name="connsiteX804" fmla="*/ 3624562 w 7467600"/>
              <a:gd name="connsiteY804" fmla="*/ 367041 h 6858000"/>
              <a:gd name="connsiteX805" fmla="*/ 3766672 w 7467600"/>
              <a:gd name="connsiteY805" fmla="*/ 359429 h 6858000"/>
              <a:gd name="connsiteX806" fmla="*/ 3996338 w 7467600"/>
              <a:gd name="connsiteY806" fmla="*/ 968237 h 6858000"/>
              <a:gd name="connsiteX807" fmla="*/ 3766672 w 7467600"/>
              <a:gd name="connsiteY807" fmla="*/ 359429 h 6858000"/>
              <a:gd name="connsiteX808" fmla="*/ 5805386 w 7467600"/>
              <a:gd name="connsiteY808" fmla="*/ 239240 h 6858000"/>
              <a:gd name="connsiteX809" fmla="*/ 5736947 w 7467600"/>
              <a:gd name="connsiteY809" fmla="*/ 261367 h 6858000"/>
              <a:gd name="connsiteX810" fmla="*/ 5427012 w 7467600"/>
              <a:gd name="connsiteY810" fmla="*/ 311272 h 6858000"/>
              <a:gd name="connsiteX811" fmla="*/ 5147818 w 7467600"/>
              <a:gd name="connsiteY811" fmla="*/ 322112 h 6858000"/>
              <a:gd name="connsiteX812" fmla="*/ 5060854 w 7467600"/>
              <a:gd name="connsiteY812" fmla="*/ 311882 h 6858000"/>
              <a:gd name="connsiteX813" fmla="*/ 4945989 w 7467600"/>
              <a:gd name="connsiteY813" fmla="*/ 300516 h 6858000"/>
              <a:gd name="connsiteX814" fmla="*/ 5410479 w 7467600"/>
              <a:gd name="connsiteY814" fmla="*/ 348434 h 6858000"/>
              <a:gd name="connsiteX815" fmla="*/ 5805386 w 7467600"/>
              <a:gd name="connsiteY815" fmla="*/ 239240 h 6858000"/>
              <a:gd name="connsiteX816" fmla="*/ 5905192 w 7467600"/>
              <a:gd name="connsiteY816" fmla="*/ 163079 h 6858000"/>
              <a:gd name="connsiteX817" fmla="*/ 5865655 w 7467600"/>
              <a:gd name="connsiteY817" fmla="*/ 171901 h 6858000"/>
              <a:gd name="connsiteX818" fmla="*/ 5259740 w 7467600"/>
              <a:gd name="connsiteY818" fmla="*/ 257013 h 6858000"/>
              <a:gd name="connsiteX819" fmla="*/ 5208466 w 7467600"/>
              <a:gd name="connsiteY819" fmla="*/ 257550 h 6858000"/>
              <a:gd name="connsiteX820" fmla="*/ 4980204 w 7467600"/>
              <a:gd name="connsiteY820" fmla="*/ 271903 h 6858000"/>
              <a:gd name="connsiteX821" fmla="*/ 5068068 w 7467600"/>
              <a:gd name="connsiteY821" fmla="*/ 282244 h 6858000"/>
              <a:gd name="connsiteX822" fmla="*/ 5153231 w 7467600"/>
              <a:gd name="connsiteY822" fmla="*/ 292240 h 6858000"/>
              <a:gd name="connsiteX823" fmla="*/ 5426491 w 7467600"/>
              <a:gd name="connsiteY823" fmla="*/ 281128 h 6858000"/>
              <a:gd name="connsiteX824" fmla="*/ 5731212 w 7467600"/>
              <a:gd name="connsiteY824" fmla="*/ 231951 h 6858000"/>
              <a:gd name="connsiteX825" fmla="*/ 5905192 w 7467600"/>
              <a:gd name="connsiteY825" fmla="*/ 163079 h 6858000"/>
              <a:gd name="connsiteX826" fmla="*/ 5944437 w 7467600"/>
              <a:gd name="connsiteY826" fmla="*/ 113829 h 6858000"/>
              <a:gd name="connsiteX827" fmla="*/ 5825032 w 7467600"/>
              <a:gd name="connsiteY827" fmla="*/ 146405 h 6858000"/>
              <a:gd name="connsiteX828" fmla="*/ 4955599 w 7467600"/>
              <a:gd name="connsiteY828" fmla="*/ 247008 h 6858000"/>
              <a:gd name="connsiteX829" fmla="*/ 5210104 w 7467600"/>
              <a:gd name="connsiteY829" fmla="*/ 228123 h 6858000"/>
              <a:gd name="connsiteX830" fmla="*/ 5261015 w 7467600"/>
              <a:gd name="connsiteY830" fmla="*/ 227087 h 6858000"/>
              <a:gd name="connsiteX831" fmla="*/ 5861181 w 7467600"/>
              <a:gd name="connsiteY831" fmla="*/ 143093 h 6858000"/>
              <a:gd name="connsiteX832" fmla="*/ 5961252 w 7467600"/>
              <a:gd name="connsiteY832" fmla="*/ 114820 h 6858000"/>
              <a:gd name="connsiteX833" fmla="*/ 5944437 w 7467600"/>
              <a:gd name="connsiteY833" fmla="*/ 113829 h 6858000"/>
              <a:gd name="connsiteX834" fmla="*/ 3882765 w 7467600"/>
              <a:gd name="connsiteY834" fmla="*/ 0 h 6858000"/>
              <a:gd name="connsiteX835" fmla="*/ 3995099 w 7467600"/>
              <a:gd name="connsiteY835" fmla="*/ 0 h 6858000"/>
              <a:gd name="connsiteX836" fmla="*/ 4163818 w 7467600"/>
              <a:gd name="connsiteY836" fmla="*/ 234104 h 6858000"/>
              <a:gd name="connsiteX837" fmla="*/ 4172099 w 7467600"/>
              <a:gd name="connsiteY837" fmla="*/ 234207 h 6858000"/>
              <a:gd name="connsiteX838" fmla="*/ 4784282 w 7467600"/>
              <a:gd name="connsiteY838" fmla="*/ 276561 h 6858000"/>
              <a:gd name="connsiteX839" fmla="*/ 4801687 w 7467600"/>
              <a:gd name="connsiteY839" fmla="*/ 267764 h 6858000"/>
              <a:gd name="connsiteX840" fmla="*/ 6082788 w 7467600"/>
              <a:gd name="connsiteY840" fmla="*/ 64119 h 6858000"/>
              <a:gd name="connsiteX841" fmla="*/ 6099442 w 7467600"/>
              <a:gd name="connsiteY841" fmla="*/ 82568 h 6858000"/>
              <a:gd name="connsiteX842" fmla="*/ 4804137 w 7467600"/>
              <a:gd name="connsiteY842" fmla="*/ 320931 h 6858000"/>
              <a:gd name="connsiteX843" fmla="*/ 4227047 w 7467600"/>
              <a:gd name="connsiteY843" fmla="*/ 313415 h 6858000"/>
              <a:gd name="connsiteX844" fmla="*/ 4346041 w 7467600"/>
              <a:gd name="connsiteY844" fmla="*/ 456086 h 6858000"/>
              <a:gd name="connsiteX845" fmla="*/ 4870967 w 7467600"/>
              <a:gd name="connsiteY845" fmla="*/ 963061 h 6858000"/>
              <a:gd name="connsiteX846" fmla="*/ 4889647 w 7467600"/>
              <a:gd name="connsiteY846" fmla="*/ 957147 h 6858000"/>
              <a:gd name="connsiteX847" fmla="*/ 5422504 w 7467600"/>
              <a:gd name="connsiteY847" fmla="*/ 805191 h 6858000"/>
              <a:gd name="connsiteX848" fmla="*/ 6087656 w 7467600"/>
              <a:gd name="connsiteY848" fmla="*/ 826703 h 6858000"/>
              <a:gd name="connsiteX849" fmla="*/ 6058717 w 7467600"/>
              <a:gd name="connsiteY849" fmla="*/ 865992 h 6858000"/>
              <a:gd name="connsiteX850" fmla="*/ 4974153 w 7467600"/>
              <a:gd name="connsiteY850" fmla="*/ 1045456 h 6858000"/>
              <a:gd name="connsiteX851" fmla="*/ 5627835 w 7467600"/>
              <a:gd name="connsiteY851" fmla="*/ 1472077 h 6858000"/>
              <a:gd name="connsiteX852" fmla="*/ 5629817 w 7467600"/>
              <a:gd name="connsiteY852" fmla="*/ 1471412 h 6858000"/>
              <a:gd name="connsiteX853" fmla="*/ 5634124 w 7467600"/>
              <a:gd name="connsiteY853" fmla="*/ 1470572 h 6858000"/>
              <a:gd name="connsiteX854" fmla="*/ 5755832 w 7467600"/>
              <a:gd name="connsiteY854" fmla="*/ 1383886 h 6858000"/>
              <a:gd name="connsiteX855" fmla="*/ 6014186 w 7467600"/>
              <a:gd name="connsiteY855" fmla="*/ 1279799 h 6858000"/>
              <a:gd name="connsiteX856" fmla="*/ 6901619 w 7467600"/>
              <a:gd name="connsiteY856" fmla="*/ 1047874 h 6858000"/>
              <a:gd name="connsiteX857" fmla="*/ 6931566 w 7467600"/>
              <a:gd name="connsiteY857" fmla="*/ 1062034 h 6858000"/>
              <a:gd name="connsiteX858" fmla="*/ 5790982 w 7467600"/>
              <a:gd name="connsiteY858" fmla="*/ 1561380 h 6858000"/>
              <a:gd name="connsiteX859" fmla="*/ 6188971 w 7467600"/>
              <a:gd name="connsiteY859" fmla="*/ 1755168 h 6858000"/>
              <a:gd name="connsiteX860" fmla="*/ 6202446 w 7467600"/>
              <a:gd name="connsiteY860" fmla="*/ 1752268 h 6858000"/>
              <a:gd name="connsiteX861" fmla="*/ 7179560 w 7467600"/>
              <a:gd name="connsiteY861" fmla="*/ 1467551 h 6858000"/>
              <a:gd name="connsiteX862" fmla="*/ 7158730 w 7467600"/>
              <a:gd name="connsiteY862" fmla="*/ 1507835 h 6858000"/>
              <a:gd name="connsiteX863" fmla="*/ 6326959 w 7467600"/>
              <a:gd name="connsiteY863" fmla="*/ 1817686 h 6858000"/>
              <a:gd name="connsiteX864" fmla="*/ 6537433 w 7467600"/>
              <a:gd name="connsiteY864" fmla="*/ 1907790 h 6858000"/>
              <a:gd name="connsiteX865" fmla="*/ 6550221 w 7467600"/>
              <a:gd name="connsiteY865" fmla="*/ 1910729 h 6858000"/>
              <a:gd name="connsiteX866" fmla="*/ 6964438 w 7467600"/>
              <a:gd name="connsiteY866" fmla="*/ 2209505 h 6858000"/>
              <a:gd name="connsiteX867" fmla="*/ 7367862 w 7467600"/>
              <a:gd name="connsiteY867" fmla="*/ 2806833 h 6858000"/>
              <a:gd name="connsiteX868" fmla="*/ 7364329 w 7467600"/>
              <a:gd name="connsiteY868" fmla="*/ 2826907 h 6858000"/>
              <a:gd name="connsiteX869" fmla="*/ 7290545 w 7467600"/>
              <a:gd name="connsiteY869" fmla="*/ 2850663 h 6858000"/>
              <a:gd name="connsiteX870" fmla="*/ 6472036 w 7467600"/>
              <a:gd name="connsiteY870" fmla="*/ 1959003 h 6858000"/>
              <a:gd name="connsiteX871" fmla="*/ 5792897 w 7467600"/>
              <a:gd name="connsiteY871" fmla="*/ 1647747 h 6858000"/>
              <a:gd name="connsiteX872" fmla="*/ 5842751 w 7467600"/>
              <a:gd name="connsiteY872" fmla="*/ 1816112 h 6858000"/>
              <a:gd name="connsiteX873" fmla="*/ 5847424 w 7467600"/>
              <a:gd name="connsiteY873" fmla="*/ 1815776 h 6858000"/>
              <a:gd name="connsiteX874" fmla="*/ 6399821 w 7467600"/>
              <a:gd name="connsiteY874" fmla="*/ 2344799 h 6858000"/>
              <a:gd name="connsiteX875" fmla="*/ 6323232 w 7467600"/>
              <a:gd name="connsiteY875" fmla="*/ 2389634 h 6858000"/>
              <a:gd name="connsiteX876" fmla="*/ 5942958 w 7467600"/>
              <a:gd name="connsiteY876" fmla="*/ 2077708 h 6858000"/>
              <a:gd name="connsiteX877" fmla="*/ 5921559 w 7467600"/>
              <a:gd name="connsiteY877" fmla="*/ 2378596 h 6858000"/>
              <a:gd name="connsiteX878" fmla="*/ 5817651 w 7467600"/>
              <a:gd name="connsiteY878" fmla="*/ 3023919 h 6858000"/>
              <a:gd name="connsiteX879" fmla="*/ 5729634 w 7467600"/>
              <a:gd name="connsiteY879" fmla="*/ 3051849 h 6858000"/>
              <a:gd name="connsiteX880" fmla="*/ 5611018 w 7467600"/>
              <a:gd name="connsiteY880" fmla="*/ 2316769 h 6858000"/>
              <a:gd name="connsiteX881" fmla="*/ 5687608 w 7467600"/>
              <a:gd name="connsiteY881" fmla="*/ 2039972 h 6858000"/>
              <a:gd name="connsiteX882" fmla="*/ 5657554 w 7467600"/>
              <a:gd name="connsiteY882" fmla="*/ 1576445 h 6858000"/>
              <a:gd name="connsiteX883" fmla="*/ 5150475 w 7467600"/>
              <a:gd name="connsiteY883" fmla="*/ 1274012 h 6858000"/>
              <a:gd name="connsiteX884" fmla="*/ 5349142 w 7467600"/>
              <a:gd name="connsiteY884" fmla="*/ 2204405 h 6858000"/>
              <a:gd name="connsiteX885" fmla="*/ 5262214 w 7467600"/>
              <a:gd name="connsiteY885" fmla="*/ 2233836 h 6858000"/>
              <a:gd name="connsiteX886" fmla="*/ 4981539 w 7467600"/>
              <a:gd name="connsiteY886" fmla="*/ 1542201 h 6858000"/>
              <a:gd name="connsiteX887" fmla="*/ 4958461 w 7467600"/>
              <a:gd name="connsiteY887" fmla="*/ 1136957 h 6858000"/>
              <a:gd name="connsiteX888" fmla="*/ 4655015 w 7467600"/>
              <a:gd name="connsiteY888" fmla="*/ 891426 h 6858000"/>
              <a:gd name="connsiteX889" fmla="*/ 4348002 w 7467600"/>
              <a:gd name="connsiteY889" fmla="*/ 2205895 h 6858000"/>
              <a:gd name="connsiteX890" fmla="*/ 4262250 w 7467600"/>
              <a:gd name="connsiteY890" fmla="*/ 2219972 h 6858000"/>
              <a:gd name="connsiteX891" fmla="*/ 4550611 w 7467600"/>
              <a:gd name="connsiteY891" fmla="*/ 817540 h 6858000"/>
              <a:gd name="connsiteX892" fmla="*/ 4564418 w 7467600"/>
              <a:gd name="connsiteY892" fmla="*/ 808293 h 6858000"/>
              <a:gd name="connsiteX893" fmla="*/ 4266388 w 7467600"/>
              <a:gd name="connsiteY893" fmla="*/ 500083 h 6858000"/>
              <a:gd name="connsiteX894" fmla="*/ 4032842 w 7467600"/>
              <a:gd name="connsiteY894" fmla="*/ 211809 h 6858000"/>
              <a:gd name="connsiteX895" fmla="*/ 3882765 w 7467600"/>
              <a:gd name="connsiteY895" fmla="*/ 0 h 6858000"/>
              <a:gd name="connsiteX896" fmla="*/ 3721337 w 7467600"/>
              <a:gd name="connsiteY896" fmla="*/ 0 h 6858000"/>
              <a:gd name="connsiteX897" fmla="*/ 3797544 w 7467600"/>
              <a:gd name="connsiteY897" fmla="*/ 0 h 6858000"/>
              <a:gd name="connsiteX898" fmla="*/ 3775734 w 7467600"/>
              <a:gd name="connsiteY898" fmla="*/ 95131 h 6858000"/>
              <a:gd name="connsiteX899" fmla="*/ 3724807 w 7467600"/>
              <a:gd name="connsiteY899" fmla="*/ 272257 h 6858000"/>
              <a:gd name="connsiteX900" fmla="*/ 3726844 w 7467600"/>
              <a:gd name="connsiteY900" fmla="*/ 282988 h 6858000"/>
              <a:gd name="connsiteX901" fmla="*/ 3742664 w 7467600"/>
              <a:gd name="connsiteY901" fmla="*/ 279918 h 6858000"/>
              <a:gd name="connsiteX902" fmla="*/ 4103910 w 7467600"/>
              <a:gd name="connsiteY902" fmla="*/ 1161917 h 6858000"/>
              <a:gd name="connsiteX903" fmla="*/ 4020269 w 7467600"/>
              <a:gd name="connsiteY903" fmla="*/ 1200406 h 6858000"/>
              <a:gd name="connsiteX904" fmla="*/ 3674882 w 7467600"/>
              <a:gd name="connsiteY904" fmla="*/ 488524 h 6858000"/>
              <a:gd name="connsiteX905" fmla="*/ 3132682 w 7467600"/>
              <a:gd name="connsiteY905" fmla="*/ 1072284 h 6858000"/>
              <a:gd name="connsiteX906" fmla="*/ 2716346 w 7467600"/>
              <a:gd name="connsiteY906" fmla="*/ 1276376 h 6858000"/>
              <a:gd name="connsiteX907" fmla="*/ 2716772 w 7467600"/>
              <a:gd name="connsiteY907" fmla="*/ 1255462 h 6858000"/>
              <a:gd name="connsiteX908" fmla="*/ 3471096 w 7467600"/>
              <a:gd name="connsiteY908" fmla="*/ 437072 h 6858000"/>
              <a:gd name="connsiteX909" fmla="*/ 3639057 w 7467600"/>
              <a:gd name="connsiteY909" fmla="*/ 286334 h 6858000"/>
              <a:gd name="connsiteX910" fmla="*/ 3640309 w 7467600"/>
              <a:gd name="connsiteY910" fmla="*/ 284664 h 6858000"/>
              <a:gd name="connsiteX911" fmla="*/ 3646022 w 7467600"/>
              <a:gd name="connsiteY911" fmla="*/ 276711 h 6858000"/>
              <a:gd name="connsiteX912" fmla="*/ 3707943 w 7467600"/>
              <a:gd name="connsiteY912" fmla="*/ 65958 h 6858000"/>
              <a:gd name="connsiteX913" fmla="*/ 3721337 w 7467600"/>
              <a:gd name="connsiteY913" fmla="*/ 0 h 6858000"/>
              <a:gd name="connsiteX914" fmla="*/ 2867960 w 7467600"/>
              <a:gd name="connsiteY914" fmla="*/ 0 h 6858000"/>
              <a:gd name="connsiteX915" fmla="*/ 2926351 w 7467600"/>
              <a:gd name="connsiteY915" fmla="*/ 0 h 6858000"/>
              <a:gd name="connsiteX916" fmla="*/ 2902823 w 7467600"/>
              <a:gd name="connsiteY916" fmla="*/ 262929 h 6858000"/>
              <a:gd name="connsiteX917" fmla="*/ 2940663 w 7467600"/>
              <a:gd name="connsiteY917" fmla="*/ 140884 h 6858000"/>
              <a:gd name="connsiteX918" fmla="*/ 2947039 w 7467600"/>
              <a:gd name="connsiteY918" fmla="*/ 122524 h 6858000"/>
              <a:gd name="connsiteX919" fmla="*/ 2984316 w 7467600"/>
              <a:gd name="connsiteY919" fmla="*/ 0 h 6858000"/>
              <a:gd name="connsiteX920" fmla="*/ 3016114 w 7467600"/>
              <a:gd name="connsiteY920" fmla="*/ 0 h 6858000"/>
              <a:gd name="connsiteX921" fmla="*/ 2979949 w 7467600"/>
              <a:gd name="connsiteY921" fmla="*/ 119274 h 6858000"/>
              <a:gd name="connsiteX922" fmla="*/ 3023879 w 7467600"/>
              <a:gd name="connsiteY922" fmla="*/ 0 h 6858000"/>
              <a:gd name="connsiteX923" fmla="*/ 3105400 w 7467600"/>
              <a:gd name="connsiteY923" fmla="*/ 0 h 6858000"/>
              <a:gd name="connsiteX924" fmla="*/ 3094669 w 7467600"/>
              <a:gd name="connsiteY924" fmla="*/ 30308 h 6858000"/>
              <a:gd name="connsiteX925" fmla="*/ 2901945 w 7467600"/>
              <a:gd name="connsiteY925" fmla="*/ 466538 h 6858000"/>
              <a:gd name="connsiteX926" fmla="*/ 2815209 w 7467600"/>
              <a:gd name="connsiteY926" fmla="*/ 497361 h 6858000"/>
              <a:gd name="connsiteX927" fmla="*/ 2844845 w 7467600"/>
              <a:gd name="connsiteY927" fmla="*/ 127638 h 6858000"/>
              <a:gd name="connsiteX928" fmla="*/ 2867960 w 7467600"/>
              <a:gd name="connsiteY928" fmla="*/ 0 h 6858000"/>
              <a:gd name="connsiteX929" fmla="*/ 1057230 w 7467600"/>
              <a:gd name="connsiteY929" fmla="*/ 0 h 6858000"/>
              <a:gd name="connsiteX930" fmla="*/ 1111003 w 7467600"/>
              <a:gd name="connsiteY930" fmla="*/ 0 h 6858000"/>
              <a:gd name="connsiteX931" fmla="*/ 1125553 w 7467600"/>
              <a:gd name="connsiteY931" fmla="*/ 52588 h 6858000"/>
              <a:gd name="connsiteX932" fmla="*/ 1304276 w 7467600"/>
              <a:gd name="connsiteY932" fmla="*/ 476275 h 6858000"/>
              <a:gd name="connsiteX933" fmla="*/ 1492066 w 7467600"/>
              <a:gd name="connsiteY933" fmla="*/ 886333 h 6858000"/>
              <a:gd name="connsiteX934" fmla="*/ 1423698 w 7467600"/>
              <a:gd name="connsiteY934" fmla="*/ 710817 h 6858000"/>
              <a:gd name="connsiteX935" fmla="*/ 1357609 w 7467600"/>
              <a:gd name="connsiteY935" fmla="*/ 532892 h 6858000"/>
              <a:gd name="connsiteX936" fmla="*/ 1309550 w 7467600"/>
              <a:gd name="connsiteY936" fmla="*/ 374031 h 6858000"/>
              <a:gd name="connsiteX937" fmla="*/ 1193673 w 7467600"/>
              <a:gd name="connsiteY937" fmla="*/ 49533 h 6858000"/>
              <a:gd name="connsiteX938" fmla="*/ 1164391 w 7467600"/>
              <a:gd name="connsiteY938" fmla="*/ 0 h 6858000"/>
              <a:gd name="connsiteX939" fmla="*/ 1200666 w 7467600"/>
              <a:gd name="connsiteY939" fmla="*/ 0 h 6858000"/>
              <a:gd name="connsiteX940" fmla="*/ 1223408 w 7467600"/>
              <a:gd name="connsiteY940" fmla="*/ 38996 h 6858000"/>
              <a:gd name="connsiteX941" fmla="*/ 1339635 w 7467600"/>
              <a:gd name="connsiteY941" fmla="*/ 365517 h 6858000"/>
              <a:gd name="connsiteX942" fmla="*/ 1387469 w 7467600"/>
              <a:gd name="connsiteY942" fmla="*/ 523079 h 6858000"/>
              <a:gd name="connsiteX943" fmla="*/ 1452685 w 7467600"/>
              <a:gd name="connsiteY943" fmla="*/ 699806 h 6858000"/>
              <a:gd name="connsiteX944" fmla="*/ 1492092 w 7467600"/>
              <a:gd name="connsiteY944" fmla="*/ 800424 h 6858000"/>
              <a:gd name="connsiteX945" fmla="*/ 1455302 w 7467600"/>
              <a:gd name="connsiteY945" fmla="*/ 632913 h 6858000"/>
              <a:gd name="connsiteX946" fmla="*/ 1222336 w 7467600"/>
              <a:gd name="connsiteY946" fmla="*/ 9480 h 6858000"/>
              <a:gd name="connsiteX947" fmla="*/ 1214634 w 7467600"/>
              <a:gd name="connsiteY947" fmla="*/ 0 h 6858000"/>
              <a:gd name="connsiteX948" fmla="*/ 1289827 w 7467600"/>
              <a:gd name="connsiteY948" fmla="*/ 0 h 6858000"/>
              <a:gd name="connsiteX949" fmla="*/ 1321076 w 7467600"/>
              <a:gd name="connsiteY949" fmla="*/ 59722 h 6858000"/>
              <a:gd name="connsiteX950" fmla="*/ 1512579 w 7467600"/>
              <a:gd name="connsiteY950" fmla="*/ 626441 h 6858000"/>
              <a:gd name="connsiteX951" fmla="*/ 1506076 w 7467600"/>
              <a:gd name="connsiteY951" fmla="*/ 1089289 h 6858000"/>
              <a:gd name="connsiteX952" fmla="*/ 1486346 w 7467600"/>
              <a:gd name="connsiteY952" fmla="*/ 1079919 h 6858000"/>
              <a:gd name="connsiteX953" fmla="*/ 1070511 w 7467600"/>
              <a:gd name="connsiteY953" fmla="*/ 48609 h 6858000"/>
              <a:gd name="connsiteX954" fmla="*/ 1057230 w 7467600"/>
              <a:gd name="connsiteY954" fmla="*/ 0 h 6858000"/>
              <a:gd name="connsiteX955" fmla="*/ 43151 w 7467600"/>
              <a:gd name="connsiteY955" fmla="*/ 0 h 6858000"/>
              <a:gd name="connsiteX956" fmla="*/ 95283 w 7467600"/>
              <a:gd name="connsiteY956" fmla="*/ 0 h 6858000"/>
              <a:gd name="connsiteX957" fmla="*/ 300708 w 7467600"/>
              <a:gd name="connsiteY957" fmla="*/ 154571 h 6858000"/>
              <a:gd name="connsiteX958" fmla="*/ 530414 w 7467600"/>
              <a:gd name="connsiteY958" fmla="*/ 354673 h 6858000"/>
              <a:gd name="connsiteX959" fmla="*/ 333785 w 7467600"/>
              <a:gd name="connsiteY959" fmla="*/ 161564 h 6858000"/>
              <a:gd name="connsiteX960" fmla="*/ 147005 w 7467600"/>
              <a:gd name="connsiteY960" fmla="*/ 0 h 6858000"/>
              <a:gd name="connsiteX961" fmla="*/ 272509 w 7467600"/>
              <a:gd name="connsiteY961" fmla="*/ 0 h 6858000"/>
              <a:gd name="connsiteX962" fmla="*/ 326276 w 7467600"/>
              <a:gd name="connsiteY962" fmla="*/ 45847 h 6858000"/>
              <a:gd name="connsiteX963" fmla="*/ 823759 w 7467600"/>
              <a:gd name="connsiteY963" fmla="*/ 574145 h 6858000"/>
              <a:gd name="connsiteX964" fmla="*/ 811254 w 7467600"/>
              <a:gd name="connsiteY964" fmla="*/ 665546 h 6858000"/>
              <a:gd name="connsiteX965" fmla="*/ 154042 w 7467600"/>
              <a:gd name="connsiteY965" fmla="*/ 261522 h 6858000"/>
              <a:gd name="connsiteX966" fmla="*/ 13550 w 7467600"/>
              <a:gd name="connsiteY966" fmla="*/ 158423 h 6858000"/>
              <a:gd name="connsiteX967" fmla="*/ 0 w 7467600"/>
              <a:gd name="connsiteY967" fmla="*/ 146618 h 6858000"/>
              <a:gd name="connsiteX968" fmla="*/ 0 w 7467600"/>
              <a:gd name="connsiteY968" fmla="*/ 59161 h 6858000"/>
              <a:gd name="connsiteX969" fmla="*/ 45427 w 7467600"/>
              <a:gd name="connsiteY969" fmla="*/ 101078 h 6858000"/>
              <a:gd name="connsiteX970" fmla="*/ 630103 w 7467600"/>
              <a:gd name="connsiteY970" fmla="*/ 485885 h 6858000"/>
              <a:gd name="connsiteX971" fmla="*/ 532040 w 7467600"/>
              <a:gd name="connsiteY971" fmla="*/ 399359 h 6858000"/>
              <a:gd name="connsiteX972" fmla="*/ 517618 w 7467600"/>
              <a:gd name="connsiteY972" fmla="*/ 385726 h 6858000"/>
              <a:gd name="connsiteX973" fmla="*/ 285074 w 7467600"/>
              <a:gd name="connsiteY973" fmla="*/ 182755 h 6858000"/>
              <a:gd name="connsiteX974" fmla="*/ 43151 w 7467600"/>
              <a:gd name="connsiteY97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6879594 w 7467600"/>
              <a:gd name="connsiteY75" fmla="*/ 5424547 h 6858000"/>
              <a:gd name="connsiteX76" fmla="*/ 7379510 w 7467600"/>
              <a:gd name="connsiteY76" fmla="*/ 5755454 h 6858000"/>
              <a:gd name="connsiteX77" fmla="*/ 7467600 w 7467600"/>
              <a:gd name="connsiteY77" fmla="*/ 5845526 h 6858000"/>
              <a:gd name="connsiteX78" fmla="*/ 7271900 w 7467600"/>
              <a:gd name="connsiteY78" fmla="*/ 5734551 h 6858000"/>
              <a:gd name="connsiteX79" fmla="*/ 7015907 w 7467600"/>
              <a:gd name="connsiteY79" fmla="*/ 5541548 h 6858000"/>
              <a:gd name="connsiteX80" fmla="*/ 7259646 w 7467600"/>
              <a:gd name="connsiteY80" fmla="*/ 5765985 h 6858000"/>
              <a:gd name="connsiteX81" fmla="*/ 7467600 w 7467600"/>
              <a:gd name="connsiteY81" fmla="*/ 6012219 h 6858000"/>
              <a:gd name="connsiteX82" fmla="*/ 6946849 w 7467600"/>
              <a:gd name="connsiteY82" fmla="*/ 5523271 h 6858000"/>
              <a:gd name="connsiteX83" fmla="*/ 7105827 w 7467600"/>
              <a:gd name="connsiteY83" fmla="*/ 5718700 h 6858000"/>
              <a:gd name="connsiteX84" fmla="*/ 7356878 w 7467600"/>
              <a:gd name="connsiteY84" fmla="*/ 5981332 h 6858000"/>
              <a:gd name="connsiteX85" fmla="*/ 7467600 w 7467600"/>
              <a:gd name="connsiteY85" fmla="*/ 6117703 h 6858000"/>
              <a:gd name="connsiteX86" fmla="*/ 7467600 w 7467600"/>
              <a:gd name="connsiteY86" fmla="*/ 6163634 h 6858000"/>
              <a:gd name="connsiteX87" fmla="*/ 7403637 w 7467600"/>
              <a:gd name="connsiteY87" fmla="*/ 6083957 h 6858000"/>
              <a:gd name="connsiteX88" fmla="*/ 7254615 w 7467600"/>
              <a:gd name="connsiteY88" fmla="*/ 5911918 h 6858000"/>
              <a:gd name="connsiteX89" fmla="*/ 7312589 w 7467600"/>
              <a:gd name="connsiteY89" fmla="*/ 5982309 h 6858000"/>
              <a:gd name="connsiteX90" fmla="*/ 7448321 w 7467600"/>
              <a:gd name="connsiteY90" fmla="*/ 6190991 h 6858000"/>
              <a:gd name="connsiteX91" fmla="*/ 7467600 w 7467600"/>
              <a:gd name="connsiteY91" fmla="*/ 6221686 h 6858000"/>
              <a:gd name="connsiteX92" fmla="*/ 7467600 w 7467600"/>
              <a:gd name="connsiteY92" fmla="*/ 6334256 h 6858000"/>
              <a:gd name="connsiteX93" fmla="*/ 7454976 w 7467600"/>
              <a:gd name="connsiteY93" fmla="*/ 6318297 h 6858000"/>
              <a:gd name="connsiteX94" fmla="*/ 7042773 w 7467600"/>
              <a:gd name="connsiteY94" fmla="*/ 5734011 h 6858000"/>
              <a:gd name="connsiteX95" fmla="*/ 1456157 w 7467600"/>
              <a:gd name="connsiteY95" fmla="*/ 5371404 h 6858000"/>
              <a:gd name="connsiteX96" fmla="*/ 1244432 w 7467600"/>
              <a:gd name="connsiteY96" fmla="*/ 5385601 h 6858000"/>
              <a:gd name="connsiteX97" fmla="*/ 973990 w 7467600"/>
              <a:gd name="connsiteY97" fmla="*/ 5424940 h 6858000"/>
              <a:gd name="connsiteX98" fmla="*/ 1103809 w 7467600"/>
              <a:gd name="connsiteY98" fmla="*/ 5433720 h 6858000"/>
              <a:gd name="connsiteX99" fmla="*/ 1123454 w 7467600"/>
              <a:gd name="connsiteY99" fmla="*/ 5435727 h 6858000"/>
              <a:gd name="connsiteX100" fmla="*/ 1737017 w 7467600"/>
              <a:gd name="connsiteY100" fmla="*/ 5452183 h 6858000"/>
              <a:gd name="connsiteX101" fmla="*/ 1824397 w 7467600"/>
              <a:gd name="connsiteY101" fmla="*/ 5447757 h 6858000"/>
              <a:gd name="connsiteX102" fmla="*/ 2070059 w 7467600"/>
              <a:gd name="connsiteY102" fmla="*/ 5441660 h 6858000"/>
              <a:gd name="connsiteX103" fmla="*/ 1456157 w 7467600"/>
              <a:gd name="connsiteY103" fmla="*/ 5371404 h 6858000"/>
              <a:gd name="connsiteX104" fmla="*/ 4988186 w 7467600"/>
              <a:gd name="connsiteY104" fmla="*/ 5216467 h 6858000"/>
              <a:gd name="connsiteX105" fmla="*/ 4777334 w 7467600"/>
              <a:gd name="connsiteY105" fmla="*/ 5406072 h 6858000"/>
              <a:gd name="connsiteX106" fmla="*/ 4718341 w 7467600"/>
              <a:gd name="connsiteY106" fmla="*/ 5468043 h 6858000"/>
              <a:gd name="connsiteX107" fmla="*/ 4604655 w 7467600"/>
              <a:gd name="connsiteY107" fmla="*/ 5583434 h 6858000"/>
              <a:gd name="connsiteX108" fmla="*/ 4565074 w 7467600"/>
              <a:gd name="connsiteY108" fmla="*/ 5618550 h 6858000"/>
              <a:gd name="connsiteX109" fmla="*/ 4988186 w 7467600"/>
              <a:gd name="connsiteY109" fmla="*/ 5216467 h 6858000"/>
              <a:gd name="connsiteX110" fmla="*/ 4978032 w 7467600"/>
              <a:gd name="connsiteY110" fmla="*/ 5183809 h 6858000"/>
              <a:gd name="connsiteX111" fmla="*/ 4463413 w 7467600"/>
              <a:gd name="connsiteY111" fmla="*/ 5615162 h 6858000"/>
              <a:gd name="connsiteX112" fmla="*/ 4358134 w 7467600"/>
              <a:gd name="connsiteY112" fmla="*/ 5742791 h 6858000"/>
              <a:gd name="connsiteX113" fmla="*/ 4376219 w 7467600"/>
              <a:gd name="connsiteY113" fmla="*/ 5729027 h 6858000"/>
              <a:gd name="connsiteX114" fmla="*/ 4582340 w 7467600"/>
              <a:gd name="connsiteY114" fmla="*/ 5561037 h 6858000"/>
              <a:gd name="connsiteX115" fmla="*/ 4694684 w 7467600"/>
              <a:gd name="connsiteY115" fmla="*/ 5447098 h 6858000"/>
              <a:gd name="connsiteX116" fmla="*/ 4754123 w 7467600"/>
              <a:gd name="connsiteY116" fmla="*/ 5384643 h 6858000"/>
              <a:gd name="connsiteX117" fmla="*/ 4978032 w 7467600"/>
              <a:gd name="connsiteY117" fmla="*/ 5183809 h 6858000"/>
              <a:gd name="connsiteX118" fmla="*/ 1903353 w 7467600"/>
              <a:gd name="connsiteY118" fmla="*/ 5044827 h 6858000"/>
              <a:gd name="connsiteX119" fmla="*/ 1936931 w 7467600"/>
              <a:gd name="connsiteY119" fmla="*/ 5093954 h 6858000"/>
              <a:gd name="connsiteX120" fmla="*/ 2195868 w 7467600"/>
              <a:gd name="connsiteY120" fmla="*/ 5396574 h 6858000"/>
              <a:gd name="connsiteX121" fmla="*/ 2088852 w 7467600"/>
              <a:gd name="connsiteY121" fmla="*/ 5166123 h 6858000"/>
              <a:gd name="connsiteX122" fmla="*/ 1958241 w 7467600"/>
              <a:gd name="connsiteY122" fmla="*/ 5067955 h 6858000"/>
              <a:gd name="connsiteX123" fmla="*/ 1903353 w 7467600"/>
              <a:gd name="connsiteY123" fmla="*/ 5044827 h 6858000"/>
              <a:gd name="connsiteX124" fmla="*/ 1979378 w 7467600"/>
              <a:gd name="connsiteY124" fmla="*/ 4769504 h 6858000"/>
              <a:gd name="connsiteX125" fmla="*/ 2882120 w 7467600"/>
              <a:gd name="connsiteY125" fmla="*/ 5064547 h 6858000"/>
              <a:gd name="connsiteX126" fmla="*/ 2793103 w 7467600"/>
              <a:gd name="connsiteY126" fmla="*/ 5039699 h 6858000"/>
              <a:gd name="connsiteX127" fmla="*/ 2770041 w 7467600"/>
              <a:gd name="connsiteY127" fmla="*/ 5033634 h 6858000"/>
              <a:gd name="connsiteX128" fmla="*/ 1979378 w 7467600"/>
              <a:gd name="connsiteY128" fmla="*/ 4769504 h 6858000"/>
              <a:gd name="connsiteX129" fmla="*/ 1927410 w 7467600"/>
              <a:gd name="connsiteY129" fmla="*/ 4716164 h 6858000"/>
              <a:gd name="connsiteX130" fmla="*/ 1959587 w 7467600"/>
              <a:gd name="connsiteY130" fmla="*/ 4728849 h 6858000"/>
              <a:gd name="connsiteX131" fmla="*/ 2777707 w 7467600"/>
              <a:gd name="connsiteY131" fmla="*/ 5003991 h 6858000"/>
              <a:gd name="connsiteX132" fmla="*/ 2800768 w 7467600"/>
              <a:gd name="connsiteY132" fmla="*/ 5010056 h 6858000"/>
              <a:gd name="connsiteX133" fmla="*/ 2879408 w 7467600"/>
              <a:gd name="connsiteY133" fmla="*/ 5031590 h 6858000"/>
              <a:gd name="connsiteX134" fmla="*/ 2862295 w 7467600"/>
              <a:gd name="connsiteY134" fmla="*/ 5022958 h 6858000"/>
              <a:gd name="connsiteX135" fmla="*/ 2813343 w 7467600"/>
              <a:gd name="connsiteY135" fmla="*/ 4998369 h 6858000"/>
              <a:gd name="connsiteX136" fmla="*/ 2646245 w 7467600"/>
              <a:gd name="connsiteY136" fmla="*/ 4930999 h 6858000"/>
              <a:gd name="connsiteX137" fmla="*/ 1999243 w 7467600"/>
              <a:gd name="connsiteY137" fmla="*/ 4730524 h 6858000"/>
              <a:gd name="connsiteX138" fmla="*/ 1979527 w 7467600"/>
              <a:gd name="connsiteY138" fmla="*/ 4726651 h 6858000"/>
              <a:gd name="connsiteX139" fmla="*/ 1927410 w 7467600"/>
              <a:gd name="connsiteY139" fmla="*/ 4716164 h 6858000"/>
              <a:gd name="connsiteX140" fmla="*/ 1997014 w 7467600"/>
              <a:gd name="connsiteY140" fmla="*/ 4698007 h 6858000"/>
              <a:gd name="connsiteX141" fmla="*/ 2005458 w 7467600"/>
              <a:gd name="connsiteY141" fmla="*/ 4699540 h 6858000"/>
              <a:gd name="connsiteX142" fmla="*/ 2657186 w 7467600"/>
              <a:gd name="connsiteY142" fmla="*/ 4901687 h 6858000"/>
              <a:gd name="connsiteX143" fmla="*/ 2826662 w 7467600"/>
              <a:gd name="connsiteY143" fmla="*/ 4970362 h 6858000"/>
              <a:gd name="connsiteX144" fmla="*/ 2876100 w 7467600"/>
              <a:gd name="connsiteY144" fmla="*/ 4995397 h 6858000"/>
              <a:gd name="connsiteX145" fmla="*/ 3042600 w 7467600"/>
              <a:gd name="connsiteY145" fmla="*/ 5059532 h 6858000"/>
              <a:gd name="connsiteX146" fmla="*/ 1997014 w 7467600"/>
              <a:gd name="connsiteY146" fmla="*/ 4698007 h 6858000"/>
              <a:gd name="connsiteX147" fmla="*/ 2305292 w 7467600"/>
              <a:gd name="connsiteY147" fmla="*/ 4219492 h 6858000"/>
              <a:gd name="connsiteX148" fmla="*/ 3360922 w 7467600"/>
              <a:gd name="connsiteY148" fmla="*/ 4529373 h 6858000"/>
              <a:gd name="connsiteX149" fmla="*/ 3492420 w 7467600"/>
              <a:gd name="connsiteY149" fmla="*/ 4510145 h 6858000"/>
              <a:gd name="connsiteX150" fmla="*/ 3364086 w 7467600"/>
              <a:gd name="connsiteY150" fmla="*/ 4480340 h 6858000"/>
              <a:gd name="connsiteX151" fmla="*/ 3225818 w 7467600"/>
              <a:gd name="connsiteY151" fmla="*/ 4411822 h 6858000"/>
              <a:gd name="connsiteX152" fmla="*/ 3129696 w 7467600"/>
              <a:gd name="connsiteY152" fmla="*/ 4360704 h 6858000"/>
              <a:gd name="connsiteX153" fmla="*/ 2814545 w 7467600"/>
              <a:gd name="connsiteY153" fmla="*/ 4282955 h 6858000"/>
              <a:gd name="connsiteX154" fmla="*/ 2305292 w 7467600"/>
              <a:gd name="connsiteY154" fmla="*/ 4219492 h 6858000"/>
              <a:gd name="connsiteX155" fmla="*/ 2626982 w 7467600"/>
              <a:gd name="connsiteY155" fmla="*/ 4206450 h 6858000"/>
              <a:gd name="connsiteX156" fmla="*/ 2490617 w 7467600"/>
              <a:gd name="connsiteY156" fmla="*/ 4206951 h 6858000"/>
              <a:gd name="connsiteX157" fmla="*/ 2819869 w 7467600"/>
              <a:gd name="connsiteY157" fmla="*/ 4252936 h 6858000"/>
              <a:gd name="connsiteX158" fmla="*/ 3143018 w 7467600"/>
              <a:gd name="connsiteY158" fmla="*/ 4332698 h 6858000"/>
              <a:gd name="connsiteX159" fmla="*/ 3241520 w 7467600"/>
              <a:gd name="connsiteY159" fmla="*/ 4385112 h 6858000"/>
              <a:gd name="connsiteX160" fmla="*/ 3374575 w 7467600"/>
              <a:gd name="connsiteY160" fmla="*/ 4451517 h 6858000"/>
              <a:gd name="connsiteX161" fmla="*/ 3505221 w 7467600"/>
              <a:gd name="connsiteY161" fmla="*/ 4480757 h 6858000"/>
              <a:gd name="connsiteX162" fmla="*/ 2626982 w 7467600"/>
              <a:gd name="connsiteY162" fmla="*/ 4206450 h 6858000"/>
              <a:gd name="connsiteX163" fmla="*/ 1310106 w 7467600"/>
              <a:gd name="connsiteY163" fmla="*/ 3943217 h 6858000"/>
              <a:gd name="connsiteX164" fmla="*/ 854994 w 7467600"/>
              <a:gd name="connsiteY164" fmla="*/ 4399136 h 6858000"/>
              <a:gd name="connsiteX165" fmla="*/ 742462 w 7467600"/>
              <a:gd name="connsiteY165" fmla="*/ 4594648 h 6858000"/>
              <a:gd name="connsiteX166" fmla="*/ 820602 w 7467600"/>
              <a:gd name="connsiteY166" fmla="*/ 4485915 h 6858000"/>
              <a:gd name="connsiteX167" fmla="*/ 878295 w 7467600"/>
              <a:gd name="connsiteY167" fmla="*/ 4403594 h 6858000"/>
              <a:gd name="connsiteX168" fmla="*/ 1240607 w 7467600"/>
              <a:gd name="connsiteY168" fmla="*/ 4010401 h 6858000"/>
              <a:gd name="connsiteX169" fmla="*/ 1310106 w 7467600"/>
              <a:gd name="connsiteY169" fmla="*/ 3943217 h 6858000"/>
              <a:gd name="connsiteX170" fmla="*/ 1423113 w 7467600"/>
              <a:gd name="connsiteY170" fmla="*/ 3874565 h 6858000"/>
              <a:gd name="connsiteX171" fmla="*/ 1260565 w 7467600"/>
              <a:gd name="connsiteY171" fmla="*/ 4031982 h 6858000"/>
              <a:gd name="connsiteX172" fmla="*/ 901900 w 7467600"/>
              <a:gd name="connsiteY172" fmla="*/ 4421236 h 6858000"/>
              <a:gd name="connsiteX173" fmla="*/ 845044 w 7467600"/>
              <a:gd name="connsiteY173" fmla="*/ 4502436 h 6858000"/>
              <a:gd name="connsiteX174" fmla="*/ 685926 w 7467600"/>
              <a:gd name="connsiteY174" fmla="*/ 4703069 h 6858000"/>
              <a:gd name="connsiteX175" fmla="*/ 684248 w 7467600"/>
              <a:gd name="connsiteY175" fmla="*/ 4706721 h 6858000"/>
              <a:gd name="connsiteX176" fmla="*/ 1423113 w 7467600"/>
              <a:gd name="connsiteY176" fmla="*/ 3874565 h 6858000"/>
              <a:gd name="connsiteX177" fmla="*/ 3316479 w 7467600"/>
              <a:gd name="connsiteY177" fmla="*/ 3872136 h 6858000"/>
              <a:gd name="connsiteX178" fmla="*/ 3546806 w 7467600"/>
              <a:gd name="connsiteY178" fmla="*/ 4356139 h 6858000"/>
              <a:gd name="connsiteX179" fmla="*/ 3364433 w 7467600"/>
              <a:gd name="connsiteY179" fmla="*/ 3953121 h 6858000"/>
              <a:gd name="connsiteX180" fmla="*/ 3316479 w 7467600"/>
              <a:gd name="connsiteY180" fmla="*/ 3872136 h 6858000"/>
              <a:gd name="connsiteX181" fmla="*/ 3291335 w 7467600"/>
              <a:gd name="connsiteY181" fmla="*/ 3767420 h 6858000"/>
              <a:gd name="connsiteX182" fmla="*/ 3390805 w 7467600"/>
              <a:gd name="connsiteY182" fmla="*/ 3937163 h 6858000"/>
              <a:gd name="connsiteX183" fmla="*/ 3579062 w 7467600"/>
              <a:gd name="connsiteY183" fmla="*/ 4359040 h 6858000"/>
              <a:gd name="connsiteX184" fmla="*/ 3467355 w 7467600"/>
              <a:gd name="connsiteY184" fmla="*/ 3988130 h 6858000"/>
              <a:gd name="connsiteX185" fmla="*/ 3310753 w 7467600"/>
              <a:gd name="connsiteY185" fmla="*/ 3787140 h 6858000"/>
              <a:gd name="connsiteX186" fmla="*/ 3291335 w 7467600"/>
              <a:gd name="connsiteY186" fmla="*/ 3767420 h 6858000"/>
              <a:gd name="connsiteX187" fmla="*/ 1635889 w 7467600"/>
              <a:gd name="connsiteY187" fmla="*/ 3709494 h 6858000"/>
              <a:gd name="connsiteX188" fmla="*/ 1634800 w 7467600"/>
              <a:gd name="connsiteY188" fmla="*/ 3731111 h 6858000"/>
              <a:gd name="connsiteX189" fmla="*/ 1635889 w 7467600"/>
              <a:gd name="connsiteY189" fmla="*/ 3709494 h 6858000"/>
              <a:gd name="connsiteX190" fmla="*/ 1510397 w 7467600"/>
              <a:gd name="connsiteY190" fmla="*/ 3684705 h 6858000"/>
              <a:gd name="connsiteX191" fmla="*/ 1146550 w 7467600"/>
              <a:gd name="connsiteY191" fmla="*/ 3802012 h 6858000"/>
              <a:gd name="connsiteX192" fmla="*/ 698834 w 7467600"/>
              <a:gd name="connsiteY192" fmla="*/ 3952272 h 6858000"/>
              <a:gd name="connsiteX193" fmla="*/ 34256 w 7467600"/>
              <a:gd name="connsiteY193" fmla="*/ 4347603 h 6858000"/>
              <a:gd name="connsiteX194" fmla="*/ 527241 w 7467600"/>
              <a:gd name="connsiteY194" fmla="*/ 4065078 h 6858000"/>
              <a:gd name="connsiteX195" fmla="*/ 1510397 w 7467600"/>
              <a:gd name="connsiteY195" fmla="*/ 3684705 h 6858000"/>
              <a:gd name="connsiteX196" fmla="*/ 1313114 w 7467600"/>
              <a:gd name="connsiteY196" fmla="*/ 3655216 h 6858000"/>
              <a:gd name="connsiteX197" fmla="*/ 1109304 w 7467600"/>
              <a:gd name="connsiteY197" fmla="*/ 3669030 h 6858000"/>
              <a:gd name="connsiteX198" fmla="*/ 8129 w 7467600"/>
              <a:gd name="connsiteY198" fmla="*/ 4330519 h 6858000"/>
              <a:gd name="connsiteX199" fmla="*/ 687572 w 7467600"/>
              <a:gd name="connsiteY199" fmla="*/ 3925629 h 6858000"/>
              <a:gd name="connsiteX200" fmla="*/ 1138365 w 7467600"/>
              <a:gd name="connsiteY200" fmla="*/ 3774515 h 6858000"/>
              <a:gd name="connsiteX201" fmla="*/ 1505579 w 7467600"/>
              <a:gd name="connsiteY201" fmla="*/ 3655526 h 6858000"/>
              <a:gd name="connsiteX202" fmla="*/ 1313114 w 7467600"/>
              <a:gd name="connsiteY202" fmla="*/ 3655216 h 6858000"/>
              <a:gd name="connsiteX203" fmla="*/ 3655073 w 7467600"/>
              <a:gd name="connsiteY203" fmla="*/ 3650884 h 6858000"/>
              <a:gd name="connsiteX204" fmla="*/ 3989938 w 7467600"/>
              <a:gd name="connsiteY204" fmla="*/ 3991685 h 6858000"/>
              <a:gd name="connsiteX205" fmla="*/ 4393907 w 7467600"/>
              <a:gd name="connsiteY205" fmla="*/ 4261258 h 6858000"/>
              <a:gd name="connsiteX206" fmla="*/ 4648051 w 7467600"/>
              <a:gd name="connsiteY206" fmla="*/ 4374051 h 6858000"/>
              <a:gd name="connsiteX207" fmla="*/ 4383389 w 7467600"/>
              <a:gd name="connsiteY207" fmla="*/ 4184369 h 6858000"/>
              <a:gd name="connsiteX208" fmla="*/ 4165508 w 7467600"/>
              <a:gd name="connsiteY208" fmla="*/ 4035196 h 6858000"/>
              <a:gd name="connsiteX209" fmla="*/ 4068162 w 7467600"/>
              <a:gd name="connsiteY209" fmla="*/ 3953394 h 6858000"/>
              <a:gd name="connsiteX210" fmla="*/ 3981416 w 7467600"/>
              <a:gd name="connsiteY210" fmla="*/ 3880482 h 6858000"/>
              <a:gd name="connsiteX211" fmla="*/ 3800147 w 7467600"/>
              <a:gd name="connsiteY211" fmla="*/ 3749872 h 6858000"/>
              <a:gd name="connsiteX212" fmla="*/ 3655073 w 7467600"/>
              <a:gd name="connsiteY212" fmla="*/ 3650884 h 6858000"/>
              <a:gd name="connsiteX213" fmla="*/ 3670252 w 7467600"/>
              <a:gd name="connsiteY213" fmla="*/ 3622798 h 6858000"/>
              <a:gd name="connsiteX214" fmla="*/ 3817258 w 7467600"/>
              <a:gd name="connsiteY214" fmla="*/ 3723577 h 6858000"/>
              <a:gd name="connsiteX215" fmla="*/ 4000461 w 7467600"/>
              <a:gd name="connsiteY215" fmla="*/ 3855966 h 6858000"/>
              <a:gd name="connsiteX216" fmla="*/ 4088180 w 7467600"/>
              <a:gd name="connsiteY216" fmla="*/ 3929774 h 6858000"/>
              <a:gd name="connsiteX217" fmla="*/ 4184555 w 7467600"/>
              <a:gd name="connsiteY217" fmla="*/ 4010683 h 6858000"/>
              <a:gd name="connsiteX218" fmla="*/ 4399563 w 7467600"/>
              <a:gd name="connsiteY218" fmla="*/ 4158106 h 6858000"/>
              <a:gd name="connsiteX219" fmla="*/ 4684469 w 7467600"/>
              <a:gd name="connsiteY219" fmla="*/ 4364680 h 6858000"/>
              <a:gd name="connsiteX220" fmla="*/ 4690271 w 7467600"/>
              <a:gd name="connsiteY220" fmla="*/ 4370034 h 6858000"/>
              <a:gd name="connsiteX221" fmla="*/ 4136093 w 7467600"/>
              <a:gd name="connsiteY221" fmla="*/ 3858466 h 6858000"/>
              <a:gd name="connsiteX222" fmla="*/ 3670252 w 7467600"/>
              <a:gd name="connsiteY222" fmla="*/ 3622798 h 6858000"/>
              <a:gd name="connsiteX223" fmla="*/ 4440129 w 7467600"/>
              <a:gd name="connsiteY223" fmla="*/ 3448571 h 6858000"/>
              <a:gd name="connsiteX224" fmla="*/ 4856525 w 7467600"/>
              <a:gd name="connsiteY224" fmla="*/ 3915351 h 6858000"/>
              <a:gd name="connsiteX225" fmla="*/ 5059055 w 7467600"/>
              <a:gd name="connsiteY225" fmla="*/ 4108918 h 6858000"/>
              <a:gd name="connsiteX226" fmla="*/ 5290070 w 7467600"/>
              <a:gd name="connsiteY226" fmla="*/ 4263619 h 6858000"/>
              <a:gd name="connsiteX227" fmla="*/ 4834991 w 7467600"/>
              <a:gd name="connsiteY227" fmla="*/ 3830985 h 6858000"/>
              <a:gd name="connsiteX228" fmla="*/ 4440129 w 7467600"/>
              <a:gd name="connsiteY228" fmla="*/ 3448571 h 6858000"/>
              <a:gd name="connsiteX229" fmla="*/ 4441737 w 7467600"/>
              <a:gd name="connsiteY229" fmla="*/ 3399734 h 6858000"/>
              <a:gd name="connsiteX230" fmla="*/ 4431236 w 7467600"/>
              <a:gd name="connsiteY230" fmla="*/ 3400954 h 6858000"/>
              <a:gd name="connsiteX231" fmla="*/ 4557150 w 7467600"/>
              <a:gd name="connsiteY231" fmla="*/ 3510023 h 6858000"/>
              <a:gd name="connsiteX232" fmla="*/ 4856936 w 7467600"/>
              <a:gd name="connsiteY232" fmla="*/ 3809146 h 6858000"/>
              <a:gd name="connsiteX233" fmla="*/ 5111996 w 7467600"/>
              <a:gd name="connsiteY233" fmla="*/ 4065759 h 6858000"/>
              <a:gd name="connsiteX234" fmla="*/ 5388878 w 7467600"/>
              <a:gd name="connsiteY234" fmla="*/ 4300185 h 6858000"/>
              <a:gd name="connsiteX235" fmla="*/ 5425556 w 7467600"/>
              <a:gd name="connsiteY235" fmla="*/ 4308967 h 6858000"/>
              <a:gd name="connsiteX236" fmla="*/ 4943646 w 7467600"/>
              <a:gd name="connsiteY236" fmla="*/ 3822916 h 6858000"/>
              <a:gd name="connsiteX237" fmla="*/ 4594837 w 7467600"/>
              <a:gd name="connsiteY237" fmla="*/ 3532274 h 6858000"/>
              <a:gd name="connsiteX238" fmla="*/ 4441737 w 7467600"/>
              <a:gd name="connsiteY238" fmla="*/ 3399734 h 6858000"/>
              <a:gd name="connsiteX239" fmla="*/ 5425834 w 7467600"/>
              <a:gd name="connsiteY239" fmla="*/ 3162785 h 6858000"/>
              <a:gd name="connsiteX240" fmla="*/ 5401644 w 7467600"/>
              <a:gd name="connsiteY240" fmla="*/ 3617847 h 6858000"/>
              <a:gd name="connsiteX241" fmla="*/ 5467256 w 7467600"/>
              <a:gd name="connsiteY241" fmla="*/ 4175494 h 6858000"/>
              <a:gd name="connsiteX242" fmla="*/ 5448069 w 7467600"/>
              <a:gd name="connsiteY242" fmla="*/ 3567554 h 6858000"/>
              <a:gd name="connsiteX243" fmla="*/ 5425834 w 7467600"/>
              <a:gd name="connsiteY243" fmla="*/ 3162785 h 6858000"/>
              <a:gd name="connsiteX244" fmla="*/ 1318687 w 7467600"/>
              <a:gd name="connsiteY244" fmla="*/ 3113840 h 6858000"/>
              <a:gd name="connsiteX245" fmla="*/ 1066793 w 7467600"/>
              <a:gd name="connsiteY245" fmla="*/ 3212171 h 6858000"/>
              <a:gd name="connsiteX246" fmla="*/ 993319 w 7467600"/>
              <a:gd name="connsiteY246" fmla="*/ 3247648 h 6858000"/>
              <a:gd name="connsiteX247" fmla="*/ 853081 w 7467600"/>
              <a:gd name="connsiteY247" fmla="*/ 3312410 h 6858000"/>
              <a:gd name="connsiteX248" fmla="*/ 805957 w 7467600"/>
              <a:gd name="connsiteY248" fmla="*/ 3330443 h 6858000"/>
              <a:gd name="connsiteX249" fmla="*/ 1318687 w 7467600"/>
              <a:gd name="connsiteY249" fmla="*/ 3113840 h 6858000"/>
              <a:gd name="connsiteX250" fmla="*/ 5453702 w 7467600"/>
              <a:gd name="connsiteY250" fmla="*/ 3090882 h 6858000"/>
              <a:gd name="connsiteX251" fmla="*/ 5480135 w 7467600"/>
              <a:gd name="connsiteY251" fmla="*/ 3565802 h 6858000"/>
              <a:gd name="connsiteX252" fmla="*/ 5499023 w 7467600"/>
              <a:gd name="connsiteY252" fmla="*/ 4166310 h 6858000"/>
              <a:gd name="connsiteX253" fmla="*/ 5547022 w 7467600"/>
              <a:gd name="connsiteY253" fmla="*/ 3607838 h 6858000"/>
              <a:gd name="connsiteX254" fmla="*/ 5515964 w 7467600"/>
              <a:gd name="connsiteY254" fmla="*/ 3378541 h 6858000"/>
              <a:gd name="connsiteX255" fmla="*/ 5453702 w 7467600"/>
              <a:gd name="connsiteY255" fmla="*/ 3090882 h 6858000"/>
              <a:gd name="connsiteX256" fmla="*/ 1238695 w 7467600"/>
              <a:gd name="connsiteY256" fmla="*/ 3076820 h 6858000"/>
              <a:gd name="connsiteX257" fmla="*/ 716371 w 7467600"/>
              <a:gd name="connsiteY257" fmla="*/ 3293249 h 6858000"/>
              <a:gd name="connsiteX258" fmla="*/ 579522 w 7467600"/>
              <a:gd name="connsiteY258" fmla="*/ 3371759 h 6858000"/>
              <a:gd name="connsiteX259" fmla="*/ 600288 w 7467600"/>
              <a:gd name="connsiteY259" fmla="*/ 3365555 h 6858000"/>
              <a:gd name="connsiteX260" fmla="*/ 840692 w 7467600"/>
              <a:gd name="connsiteY260" fmla="*/ 3284921 h 6858000"/>
              <a:gd name="connsiteX261" fmla="*/ 979248 w 7467600"/>
              <a:gd name="connsiteY261" fmla="*/ 3221003 h 6858000"/>
              <a:gd name="connsiteX262" fmla="*/ 1053282 w 7467600"/>
              <a:gd name="connsiteY262" fmla="*/ 3185247 h 6858000"/>
              <a:gd name="connsiteX263" fmla="*/ 1320603 w 7467600"/>
              <a:gd name="connsiteY263" fmla="*/ 3081281 h 6858000"/>
              <a:gd name="connsiteX264" fmla="*/ 1238695 w 7467600"/>
              <a:gd name="connsiteY264" fmla="*/ 3076820 h 6858000"/>
              <a:gd name="connsiteX265" fmla="*/ 5425627 w 7467600"/>
              <a:gd name="connsiteY265" fmla="*/ 2954192 h 6858000"/>
              <a:gd name="connsiteX266" fmla="*/ 5470770 w 7467600"/>
              <a:gd name="connsiteY266" fmla="*/ 3005435 h 6858000"/>
              <a:gd name="connsiteX267" fmla="*/ 5519779 w 7467600"/>
              <a:gd name="connsiteY267" fmla="*/ 4359223 h 6858000"/>
              <a:gd name="connsiteX268" fmla="*/ 5520293 w 7467600"/>
              <a:gd name="connsiteY268" fmla="*/ 4360602 h 6858000"/>
              <a:gd name="connsiteX269" fmla="*/ 5767221 w 7467600"/>
              <a:gd name="connsiteY269" fmla="*/ 4665564 h 6858000"/>
              <a:gd name="connsiteX270" fmla="*/ 6937169 w 7467600"/>
              <a:gd name="connsiteY270" fmla="*/ 4815941 h 6858000"/>
              <a:gd name="connsiteX271" fmla="*/ 6953922 w 7467600"/>
              <a:gd name="connsiteY271" fmla="*/ 4890068 h 6858000"/>
              <a:gd name="connsiteX272" fmla="*/ 6071359 w 7467600"/>
              <a:gd name="connsiteY272" fmla="*/ 4770770 h 6858000"/>
              <a:gd name="connsiteX273" fmla="*/ 6038839 w 7467600"/>
              <a:gd name="connsiteY273" fmla="*/ 4764474 h 6858000"/>
              <a:gd name="connsiteX274" fmla="*/ 6038706 w 7467600"/>
              <a:gd name="connsiteY274" fmla="*/ 4763847 h 6858000"/>
              <a:gd name="connsiteX275" fmla="*/ 6037784 w 7467600"/>
              <a:gd name="connsiteY275" fmla="*/ 4764270 h 6858000"/>
              <a:gd name="connsiteX276" fmla="*/ 6038839 w 7467600"/>
              <a:gd name="connsiteY276" fmla="*/ 4764474 h 6858000"/>
              <a:gd name="connsiteX277" fmla="*/ 6040338 w 7467600"/>
              <a:gd name="connsiteY277" fmla="*/ 4771418 h 6858000"/>
              <a:gd name="connsiteX278" fmla="*/ 6024488 w 7467600"/>
              <a:gd name="connsiteY278" fmla="*/ 4809903 h 6858000"/>
              <a:gd name="connsiteX279" fmla="*/ 5599771 w 7467600"/>
              <a:gd name="connsiteY279" fmla="*/ 5509652 h 6858000"/>
              <a:gd name="connsiteX280" fmla="*/ 5548843 w 7467600"/>
              <a:gd name="connsiteY280" fmla="*/ 5563845 h 6858000"/>
              <a:gd name="connsiteX281" fmla="*/ 5940952 w 7467600"/>
              <a:gd name="connsiteY281" fmla="*/ 6250028 h 6858000"/>
              <a:gd name="connsiteX282" fmla="*/ 6043441 w 7467600"/>
              <a:gd name="connsiteY282" fmla="*/ 6665847 h 6858000"/>
              <a:gd name="connsiteX283" fmla="*/ 6093432 w 7467600"/>
              <a:gd name="connsiteY283" fmla="*/ 6858000 h 6858000"/>
              <a:gd name="connsiteX284" fmla="*/ 6034344 w 7467600"/>
              <a:gd name="connsiteY284" fmla="*/ 6858000 h 6858000"/>
              <a:gd name="connsiteX285" fmla="*/ 6026679 w 7467600"/>
              <a:gd name="connsiteY285" fmla="*/ 6836959 h 6858000"/>
              <a:gd name="connsiteX286" fmla="*/ 5800441 w 7467600"/>
              <a:gd name="connsiteY286" fmla="*/ 6335286 h 6858000"/>
              <a:gd name="connsiteX287" fmla="*/ 5526562 w 7467600"/>
              <a:gd name="connsiteY287" fmla="*/ 5705388 h 6858000"/>
              <a:gd name="connsiteX288" fmla="*/ 5519640 w 7467600"/>
              <a:gd name="connsiteY288" fmla="*/ 5683774 h 6858000"/>
              <a:gd name="connsiteX289" fmla="*/ 5844559 w 7467600"/>
              <a:gd name="connsiteY289" fmla="*/ 6553349 h 6858000"/>
              <a:gd name="connsiteX290" fmla="*/ 5975994 w 7467600"/>
              <a:gd name="connsiteY290" fmla="*/ 6858000 h 6858000"/>
              <a:gd name="connsiteX291" fmla="*/ 5898547 w 7467600"/>
              <a:gd name="connsiteY291" fmla="*/ 6858000 h 6858000"/>
              <a:gd name="connsiteX292" fmla="*/ 5682041 w 7467600"/>
              <a:gd name="connsiteY292" fmla="*/ 6355860 h 6858000"/>
              <a:gd name="connsiteX293" fmla="*/ 5461758 w 7467600"/>
              <a:gd name="connsiteY293" fmla="*/ 5820220 h 6858000"/>
              <a:gd name="connsiteX294" fmla="*/ 5237282 w 7467600"/>
              <a:gd name="connsiteY294" fmla="*/ 6579086 h 6858000"/>
              <a:gd name="connsiteX295" fmla="*/ 5115009 w 7467600"/>
              <a:gd name="connsiteY295" fmla="*/ 6858000 h 6858000"/>
              <a:gd name="connsiteX296" fmla="*/ 5028074 w 7467600"/>
              <a:gd name="connsiteY296" fmla="*/ 6858000 h 6858000"/>
              <a:gd name="connsiteX297" fmla="*/ 5079508 w 7467600"/>
              <a:gd name="connsiteY297" fmla="*/ 6749074 h 6858000"/>
              <a:gd name="connsiteX298" fmla="*/ 5371846 w 7467600"/>
              <a:gd name="connsiteY298" fmla="*/ 5924413 h 6858000"/>
              <a:gd name="connsiteX299" fmla="*/ 5270512 w 7467600"/>
              <a:gd name="connsiteY299" fmla="*/ 6138975 h 6858000"/>
              <a:gd name="connsiteX300" fmla="*/ 5062409 w 7467600"/>
              <a:gd name="connsiteY300" fmla="*/ 6653544 h 6858000"/>
              <a:gd name="connsiteX301" fmla="*/ 5036628 w 7467600"/>
              <a:gd name="connsiteY301" fmla="*/ 6754247 h 6858000"/>
              <a:gd name="connsiteX302" fmla="*/ 5009112 w 7467600"/>
              <a:gd name="connsiteY302" fmla="*/ 6858000 h 6858000"/>
              <a:gd name="connsiteX303" fmla="*/ 4976679 w 7467600"/>
              <a:gd name="connsiteY303" fmla="*/ 6858000 h 6858000"/>
              <a:gd name="connsiteX304" fmla="*/ 5006537 w 7467600"/>
              <a:gd name="connsiteY304" fmla="*/ 6747068 h 6858000"/>
              <a:gd name="connsiteX305" fmla="*/ 5032723 w 7467600"/>
              <a:gd name="connsiteY305" fmla="*/ 6644957 h 6858000"/>
              <a:gd name="connsiteX306" fmla="*/ 5242949 w 7467600"/>
              <a:gd name="connsiteY306" fmla="*/ 6125175 h 6858000"/>
              <a:gd name="connsiteX307" fmla="*/ 5286321 w 7467600"/>
              <a:gd name="connsiteY307" fmla="*/ 6033555 h 6858000"/>
              <a:gd name="connsiteX308" fmla="*/ 5008210 w 7467600"/>
              <a:gd name="connsiteY308" fmla="*/ 6649194 h 6858000"/>
              <a:gd name="connsiteX309" fmla="*/ 4986321 w 7467600"/>
              <a:gd name="connsiteY309" fmla="*/ 6765687 h 6858000"/>
              <a:gd name="connsiteX310" fmla="*/ 4973474 w 7467600"/>
              <a:gd name="connsiteY310" fmla="*/ 6858000 h 6858000"/>
              <a:gd name="connsiteX311" fmla="*/ 4907178 w 7467600"/>
              <a:gd name="connsiteY311" fmla="*/ 6858000 h 6858000"/>
              <a:gd name="connsiteX312" fmla="*/ 4910810 w 7467600"/>
              <a:gd name="connsiteY312" fmla="*/ 6829660 h 6858000"/>
              <a:gd name="connsiteX313" fmla="*/ 4987461 w 7467600"/>
              <a:gd name="connsiteY313" fmla="*/ 6432994 h 6858000"/>
              <a:gd name="connsiteX314" fmla="*/ 5179262 w 7467600"/>
              <a:gd name="connsiteY314" fmla="*/ 6035044 h 6858000"/>
              <a:gd name="connsiteX315" fmla="*/ 4689678 w 7467600"/>
              <a:gd name="connsiteY315" fmla="*/ 6440241 h 6858000"/>
              <a:gd name="connsiteX316" fmla="*/ 4477543 w 7467600"/>
              <a:gd name="connsiteY316" fmla="*/ 6674836 h 6858000"/>
              <a:gd name="connsiteX317" fmla="*/ 4329957 w 7467600"/>
              <a:gd name="connsiteY317" fmla="*/ 6858000 h 6858000"/>
              <a:gd name="connsiteX318" fmla="*/ 4218595 w 7467600"/>
              <a:gd name="connsiteY318" fmla="*/ 6858000 h 6858000"/>
              <a:gd name="connsiteX319" fmla="*/ 4368888 w 7467600"/>
              <a:gd name="connsiteY319" fmla="*/ 6668412 h 6858000"/>
              <a:gd name="connsiteX320" fmla="*/ 4563091 w 7467600"/>
              <a:gd name="connsiteY320" fmla="*/ 6442508 h 6858000"/>
              <a:gd name="connsiteX321" fmla="*/ 5387324 w 7467600"/>
              <a:gd name="connsiteY321" fmla="*/ 5705830 h 6858000"/>
              <a:gd name="connsiteX322" fmla="*/ 5073620 w 7467600"/>
              <a:gd name="connsiteY322" fmla="*/ 5955437 h 6858000"/>
              <a:gd name="connsiteX323" fmla="*/ 4689789 w 7467600"/>
              <a:gd name="connsiteY323" fmla="*/ 6268382 h 6858000"/>
              <a:gd name="connsiteX324" fmla="*/ 4418722 w 7467600"/>
              <a:gd name="connsiteY324" fmla="*/ 6570886 h 6858000"/>
              <a:gd name="connsiteX325" fmla="*/ 4214944 w 7467600"/>
              <a:gd name="connsiteY325" fmla="*/ 6858000 h 6858000"/>
              <a:gd name="connsiteX326" fmla="*/ 4177898 w 7467600"/>
              <a:gd name="connsiteY326" fmla="*/ 6858000 h 6858000"/>
              <a:gd name="connsiteX327" fmla="*/ 4391597 w 7467600"/>
              <a:gd name="connsiteY327" fmla="*/ 6556370 h 6858000"/>
              <a:gd name="connsiteX328" fmla="*/ 4668889 w 7467600"/>
              <a:gd name="connsiteY328" fmla="*/ 6246399 h 6858000"/>
              <a:gd name="connsiteX329" fmla="*/ 5055427 w 7467600"/>
              <a:gd name="connsiteY329" fmla="*/ 5931476 h 6858000"/>
              <a:gd name="connsiteX330" fmla="*/ 5371814 w 7467600"/>
              <a:gd name="connsiteY330" fmla="*/ 5678975 h 6858000"/>
              <a:gd name="connsiteX331" fmla="*/ 4987918 w 7467600"/>
              <a:gd name="connsiteY331" fmla="*/ 5838701 h 6858000"/>
              <a:gd name="connsiteX332" fmla="*/ 4317146 w 7467600"/>
              <a:gd name="connsiteY332" fmla="*/ 6587716 h 6858000"/>
              <a:gd name="connsiteX333" fmla="*/ 4171627 w 7467600"/>
              <a:gd name="connsiteY333" fmla="*/ 6858000 h 6858000"/>
              <a:gd name="connsiteX334" fmla="*/ 4081585 w 7467600"/>
              <a:gd name="connsiteY334" fmla="*/ 6858000 h 6858000"/>
              <a:gd name="connsiteX335" fmla="*/ 4238603 w 7467600"/>
              <a:gd name="connsiteY335" fmla="*/ 6559341 h 6858000"/>
              <a:gd name="connsiteX336" fmla="*/ 4778333 w 7467600"/>
              <a:gd name="connsiteY336" fmla="*/ 5873626 h 6858000"/>
              <a:gd name="connsiteX337" fmla="*/ 5414185 w 7467600"/>
              <a:gd name="connsiteY337" fmla="*/ 5573882 h 6858000"/>
              <a:gd name="connsiteX338" fmla="*/ 5959648 w 7467600"/>
              <a:gd name="connsiteY338" fmla="*/ 4760797 h 6858000"/>
              <a:gd name="connsiteX339" fmla="*/ 5355019 w 7467600"/>
              <a:gd name="connsiteY339" fmla="*/ 4734672 h 6858000"/>
              <a:gd name="connsiteX340" fmla="*/ 5083565 w 7467600"/>
              <a:gd name="connsiteY340" fmla="*/ 5179121 h 6858000"/>
              <a:gd name="connsiteX341" fmla="*/ 4713577 w 7467600"/>
              <a:gd name="connsiteY341" fmla="*/ 5616803 h 6858000"/>
              <a:gd name="connsiteX342" fmla="*/ 3989559 w 7467600"/>
              <a:gd name="connsiteY342" fmla="*/ 6145945 h 6858000"/>
              <a:gd name="connsiteX343" fmla="*/ 3939824 w 7467600"/>
              <a:gd name="connsiteY343" fmla="*/ 6066900 h 6858000"/>
              <a:gd name="connsiteX344" fmla="*/ 4584537 w 7467600"/>
              <a:gd name="connsiteY344" fmla="*/ 5324826 h 6858000"/>
              <a:gd name="connsiteX345" fmla="*/ 5037105 w 7467600"/>
              <a:gd name="connsiteY345" fmla="*/ 5088765 h 6858000"/>
              <a:gd name="connsiteX346" fmla="*/ 5039930 w 7467600"/>
              <a:gd name="connsiteY346" fmla="*/ 5089585 h 6858000"/>
              <a:gd name="connsiteX347" fmla="*/ 5263764 w 7467600"/>
              <a:gd name="connsiteY347" fmla="*/ 4735525 h 6858000"/>
              <a:gd name="connsiteX348" fmla="*/ 4086300 w 7467600"/>
              <a:gd name="connsiteY348" fmla="*/ 4884599 h 6858000"/>
              <a:gd name="connsiteX349" fmla="*/ 4085485 w 7467600"/>
              <a:gd name="connsiteY349" fmla="*/ 4899070 h 6858000"/>
              <a:gd name="connsiteX350" fmla="*/ 3871915 w 7467600"/>
              <a:gd name="connsiteY350" fmla="*/ 5253645 h 6858000"/>
              <a:gd name="connsiteX351" fmla="*/ 3799374 w 7467600"/>
              <a:gd name="connsiteY351" fmla="*/ 5466127 h 6858000"/>
              <a:gd name="connsiteX352" fmla="*/ 3498850 w 7467600"/>
              <a:gd name="connsiteY352" fmla="*/ 6661888 h 6858000"/>
              <a:gd name="connsiteX353" fmla="*/ 3399216 w 7467600"/>
              <a:gd name="connsiteY353" fmla="*/ 6858000 h 6858000"/>
              <a:gd name="connsiteX354" fmla="*/ 3303688 w 7467600"/>
              <a:gd name="connsiteY354" fmla="*/ 6858000 h 6858000"/>
              <a:gd name="connsiteX355" fmla="*/ 3391774 w 7467600"/>
              <a:gd name="connsiteY355" fmla="*/ 6697181 h 6858000"/>
              <a:gd name="connsiteX356" fmla="*/ 3735540 w 7467600"/>
              <a:gd name="connsiteY356" fmla="*/ 5546923 h 6858000"/>
              <a:gd name="connsiteX357" fmla="*/ 3729438 w 7467600"/>
              <a:gd name="connsiteY357" fmla="*/ 5569058 h 6858000"/>
              <a:gd name="connsiteX358" fmla="*/ 3707782 w 7467600"/>
              <a:gd name="connsiteY358" fmla="*/ 5644908 h 6858000"/>
              <a:gd name="connsiteX359" fmla="*/ 3583827 w 7467600"/>
              <a:gd name="connsiteY359" fmla="*/ 6039215 h 6858000"/>
              <a:gd name="connsiteX360" fmla="*/ 3547861 w 7467600"/>
              <a:gd name="connsiteY360" fmla="*/ 6129609 h 6858000"/>
              <a:gd name="connsiteX361" fmla="*/ 3490905 w 7467600"/>
              <a:gd name="connsiteY361" fmla="*/ 6277660 h 6858000"/>
              <a:gd name="connsiteX362" fmla="*/ 3455859 w 7467600"/>
              <a:gd name="connsiteY362" fmla="*/ 6391301 h 6858000"/>
              <a:gd name="connsiteX363" fmla="*/ 3429112 w 7467600"/>
              <a:gd name="connsiteY363" fmla="*/ 6479469 h 6858000"/>
              <a:gd name="connsiteX364" fmla="*/ 3304862 w 7467600"/>
              <a:gd name="connsiteY364" fmla="*/ 6796476 h 6858000"/>
              <a:gd name="connsiteX365" fmla="*/ 3276071 w 7467600"/>
              <a:gd name="connsiteY365" fmla="*/ 6858000 h 6858000"/>
              <a:gd name="connsiteX366" fmla="*/ 3240805 w 7467600"/>
              <a:gd name="connsiteY366" fmla="*/ 6858000 h 6858000"/>
              <a:gd name="connsiteX367" fmla="*/ 3275917 w 7467600"/>
              <a:gd name="connsiteY367" fmla="*/ 6783192 h 6858000"/>
              <a:gd name="connsiteX368" fmla="*/ 3399358 w 7467600"/>
              <a:gd name="connsiteY368" fmla="*/ 6469011 h 6858000"/>
              <a:gd name="connsiteX369" fmla="*/ 3425650 w 7467600"/>
              <a:gd name="connsiteY369" fmla="*/ 6381333 h 6858000"/>
              <a:gd name="connsiteX370" fmla="*/ 3460661 w 7467600"/>
              <a:gd name="connsiteY370" fmla="*/ 6266763 h 6858000"/>
              <a:gd name="connsiteX371" fmla="*/ 3518021 w 7467600"/>
              <a:gd name="connsiteY371" fmla="*/ 6117298 h 6858000"/>
              <a:gd name="connsiteX372" fmla="*/ 3554035 w 7467600"/>
              <a:gd name="connsiteY372" fmla="*/ 6027832 h 6858000"/>
              <a:gd name="connsiteX373" fmla="*/ 3677174 w 7467600"/>
              <a:gd name="connsiteY373" fmla="*/ 5636351 h 6858000"/>
              <a:gd name="connsiteX374" fmla="*/ 3698819 w 7467600"/>
              <a:gd name="connsiteY374" fmla="*/ 5560503 h 6858000"/>
              <a:gd name="connsiteX375" fmla="*/ 3702094 w 7467600"/>
              <a:gd name="connsiteY375" fmla="*/ 5549194 h 6858000"/>
              <a:gd name="connsiteX376" fmla="*/ 3398355 w 7467600"/>
              <a:gd name="connsiteY376" fmla="*/ 6094603 h 6858000"/>
              <a:gd name="connsiteX377" fmla="*/ 3193941 w 7467600"/>
              <a:gd name="connsiteY377" fmla="*/ 6798775 h 6858000"/>
              <a:gd name="connsiteX378" fmla="*/ 3184140 w 7467600"/>
              <a:gd name="connsiteY378" fmla="*/ 6858000 h 6858000"/>
              <a:gd name="connsiteX379" fmla="*/ 3099978 w 7467600"/>
              <a:gd name="connsiteY379" fmla="*/ 6858000 h 6858000"/>
              <a:gd name="connsiteX380" fmla="*/ 3101556 w 7467600"/>
              <a:gd name="connsiteY380" fmla="*/ 6843337 h 6858000"/>
              <a:gd name="connsiteX381" fmla="*/ 3370162 w 7467600"/>
              <a:gd name="connsiteY381" fmla="*/ 5785550 h 6858000"/>
              <a:gd name="connsiteX382" fmla="*/ 3746477 w 7467600"/>
              <a:gd name="connsiteY382" fmla="*/ 5377889 h 6858000"/>
              <a:gd name="connsiteX383" fmla="*/ 3863399 w 7467600"/>
              <a:gd name="connsiteY383" fmla="*/ 5087257 h 6858000"/>
              <a:gd name="connsiteX384" fmla="*/ 3968712 w 7467600"/>
              <a:gd name="connsiteY384" fmla="*/ 4913989 h 6858000"/>
              <a:gd name="connsiteX385" fmla="*/ 2792390 w 7467600"/>
              <a:gd name="connsiteY385" fmla="*/ 5382974 h 6858000"/>
              <a:gd name="connsiteX386" fmla="*/ 2714982 w 7467600"/>
              <a:gd name="connsiteY386" fmla="*/ 5427051 h 6858000"/>
              <a:gd name="connsiteX387" fmla="*/ 2813361 w 7467600"/>
              <a:gd name="connsiteY387" fmla="*/ 6023912 h 6858000"/>
              <a:gd name="connsiteX388" fmla="*/ 2688430 w 7467600"/>
              <a:gd name="connsiteY388" fmla="*/ 6801564 h 6858000"/>
              <a:gd name="connsiteX389" fmla="*/ 2629626 w 7467600"/>
              <a:gd name="connsiteY389" fmla="*/ 6763394 h 6858000"/>
              <a:gd name="connsiteX390" fmla="*/ 2565328 w 7467600"/>
              <a:gd name="connsiteY390" fmla="*/ 5516399 h 6858000"/>
              <a:gd name="connsiteX391" fmla="*/ 1922999 w 7467600"/>
              <a:gd name="connsiteY391" fmla="*/ 5980343 h 6858000"/>
              <a:gd name="connsiteX392" fmla="*/ 1950261 w 7467600"/>
              <a:gd name="connsiteY392" fmla="*/ 6405858 h 6858000"/>
              <a:gd name="connsiteX393" fmla="*/ 2365554 w 7467600"/>
              <a:gd name="connsiteY393" fmla="*/ 6759107 h 6858000"/>
              <a:gd name="connsiteX394" fmla="*/ 2424142 w 7467600"/>
              <a:gd name="connsiteY394" fmla="*/ 6858000 h 6858000"/>
              <a:gd name="connsiteX395" fmla="*/ 2395994 w 7467600"/>
              <a:gd name="connsiteY395" fmla="*/ 6858000 h 6858000"/>
              <a:gd name="connsiteX396" fmla="*/ 2392863 w 7467600"/>
              <a:gd name="connsiteY396" fmla="*/ 6852964 h 6858000"/>
              <a:gd name="connsiteX397" fmla="*/ 2017589 w 7467600"/>
              <a:gd name="connsiteY397" fmla="*/ 6493982 h 6858000"/>
              <a:gd name="connsiteX398" fmla="*/ 2147336 w 7467600"/>
              <a:gd name="connsiteY398" fmla="*/ 6594052 h 6858000"/>
              <a:gd name="connsiteX399" fmla="*/ 2207047 w 7467600"/>
              <a:gd name="connsiteY399" fmla="*/ 6654540 h 6858000"/>
              <a:gd name="connsiteX400" fmla="*/ 2299106 w 7467600"/>
              <a:gd name="connsiteY400" fmla="*/ 6778931 h 6858000"/>
              <a:gd name="connsiteX401" fmla="*/ 2314430 w 7467600"/>
              <a:gd name="connsiteY401" fmla="*/ 6801144 h 6858000"/>
              <a:gd name="connsiteX402" fmla="*/ 2352406 w 7467600"/>
              <a:gd name="connsiteY402" fmla="*/ 6858000 h 6858000"/>
              <a:gd name="connsiteX403" fmla="*/ 2314492 w 7467600"/>
              <a:gd name="connsiteY403" fmla="*/ 6858000 h 6858000"/>
              <a:gd name="connsiteX404" fmla="*/ 2288095 w 7467600"/>
              <a:gd name="connsiteY404" fmla="*/ 6818030 h 6858000"/>
              <a:gd name="connsiteX405" fmla="*/ 2272768 w 7467600"/>
              <a:gd name="connsiteY405" fmla="*/ 6795822 h 6858000"/>
              <a:gd name="connsiteX406" fmla="*/ 2182715 w 7467600"/>
              <a:gd name="connsiteY406" fmla="*/ 6675071 h 6858000"/>
              <a:gd name="connsiteX407" fmla="*/ 2032061 w 7467600"/>
              <a:gd name="connsiteY407" fmla="*/ 6541380 h 6858000"/>
              <a:gd name="connsiteX408" fmla="*/ 2257220 w 7467600"/>
              <a:gd name="connsiteY408" fmla="*/ 6826257 h 6858000"/>
              <a:gd name="connsiteX409" fmla="*/ 2281324 w 7467600"/>
              <a:gd name="connsiteY409" fmla="*/ 6858000 h 6858000"/>
              <a:gd name="connsiteX410" fmla="*/ 2242860 w 7467600"/>
              <a:gd name="connsiteY410" fmla="*/ 6858000 h 6858000"/>
              <a:gd name="connsiteX411" fmla="*/ 2232818 w 7467600"/>
              <a:gd name="connsiteY411" fmla="*/ 6844926 h 6858000"/>
              <a:gd name="connsiteX412" fmla="*/ 1990172 w 7467600"/>
              <a:gd name="connsiteY412" fmla="*/ 6542121 h 6858000"/>
              <a:gd name="connsiteX413" fmla="*/ 2124090 w 7467600"/>
              <a:gd name="connsiteY413" fmla="*/ 6761017 h 6858000"/>
              <a:gd name="connsiteX414" fmla="*/ 2200380 w 7467600"/>
              <a:gd name="connsiteY414" fmla="*/ 6858000 h 6858000"/>
              <a:gd name="connsiteX415" fmla="*/ 2147507 w 7467600"/>
              <a:gd name="connsiteY415" fmla="*/ 6858000 h 6858000"/>
              <a:gd name="connsiteX416" fmla="*/ 2070668 w 7467600"/>
              <a:gd name="connsiteY416" fmla="*/ 6761520 h 6858000"/>
              <a:gd name="connsiteX417" fmla="*/ 1975142 w 7467600"/>
              <a:gd name="connsiteY417" fmla="*/ 6585570 h 6858000"/>
              <a:gd name="connsiteX418" fmla="*/ 2050035 w 7467600"/>
              <a:gd name="connsiteY418" fmla="*/ 6813345 h 6858000"/>
              <a:gd name="connsiteX419" fmla="*/ 2063025 w 7467600"/>
              <a:gd name="connsiteY419" fmla="*/ 6858000 h 6858000"/>
              <a:gd name="connsiteX420" fmla="*/ 2021675 w 7467600"/>
              <a:gd name="connsiteY420" fmla="*/ 6858000 h 6858000"/>
              <a:gd name="connsiteX421" fmla="*/ 2019308 w 7467600"/>
              <a:gd name="connsiteY421" fmla="*/ 6847118 h 6858000"/>
              <a:gd name="connsiteX422" fmla="*/ 1938835 w 7467600"/>
              <a:gd name="connsiteY422" fmla="*/ 6551160 h 6858000"/>
              <a:gd name="connsiteX423" fmla="*/ 1953230 w 7467600"/>
              <a:gd name="connsiteY423" fmla="*/ 6759699 h 6858000"/>
              <a:gd name="connsiteX424" fmla="*/ 1956763 w 7467600"/>
              <a:gd name="connsiteY424" fmla="*/ 6778191 h 6858000"/>
              <a:gd name="connsiteX425" fmla="*/ 1967925 w 7467600"/>
              <a:gd name="connsiteY425" fmla="*/ 6858000 h 6858000"/>
              <a:gd name="connsiteX426" fmla="*/ 1936622 w 7467600"/>
              <a:gd name="connsiteY426" fmla="*/ 6858000 h 6858000"/>
              <a:gd name="connsiteX427" fmla="*/ 1926261 w 7467600"/>
              <a:gd name="connsiteY427" fmla="*/ 6784064 h 6858000"/>
              <a:gd name="connsiteX428" fmla="*/ 1922724 w 7467600"/>
              <a:gd name="connsiteY428" fmla="*/ 6765577 h 6858000"/>
              <a:gd name="connsiteX429" fmla="*/ 1904650 w 7467600"/>
              <a:gd name="connsiteY429" fmla="*/ 6639616 h 6858000"/>
              <a:gd name="connsiteX430" fmla="*/ 1885273 w 7467600"/>
              <a:gd name="connsiteY430" fmla="*/ 6858000 h 6858000"/>
              <a:gd name="connsiteX431" fmla="*/ 1854363 w 7467600"/>
              <a:gd name="connsiteY431" fmla="*/ 6858000 h 6858000"/>
              <a:gd name="connsiteX432" fmla="*/ 1880391 w 7467600"/>
              <a:gd name="connsiteY432" fmla="*/ 6603796 h 6858000"/>
              <a:gd name="connsiteX433" fmla="*/ 1818273 w 7467600"/>
              <a:gd name="connsiteY433" fmla="*/ 6715729 h 6858000"/>
              <a:gd name="connsiteX434" fmla="*/ 1794691 w 7467600"/>
              <a:gd name="connsiteY434" fmla="*/ 6843239 h 6858000"/>
              <a:gd name="connsiteX435" fmla="*/ 1794914 w 7467600"/>
              <a:gd name="connsiteY435" fmla="*/ 6858000 h 6858000"/>
              <a:gd name="connsiteX436" fmla="*/ 1746128 w 7467600"/>
              <a:gd name="connsiteY436" fmla="*/ 6858000 h 6858000"/>
              <a:gd name="connsiteX437" fmla="*/ 1753934 w 7467600"/>
              <a:gd name="connsiteY437" fmla="*/ 6724796 h 6858000"/>
              <a:gd name="connsiteX438" fmla="*/ 1792053 w 7467600"/>
              <a:gd name="connsiteY438" fmla="*/ 6572396 h 6858000"/>
              <a:gd name="connsiteX439" fmla="*/ 1862248 w 7467600"/>
              <a:gd name="connsiteY439" fmla="*/ 6266397 h 6858000"/>
              <a:gd name="connsiteX440" fmla="*/ 1862250 w 7467600"/>
              <a:gd name="connsiteY440" fmla="*/ 6033531 h 6858000"/>
              <a:gd name="connsiteX441" fmla="*/ 1211999 w 7467600"/>
              <a:gd name="connsiteY441" fmla="*/ 6683610 h 6858000"/>
              <a:gd name="connsiteX442" fmla="*/ 1213266 w 7467600"/>
              <a:gd name="connsiteY442" fmla="*/ 6691947 h 6858000"/>
              <a:gd name="connsiteX443" fmla="*/ 1203370 w 7467600"/>
              <a:gd name="connsiteY443" fmla="*/ 6850676 h 6858000"/>
              <a:gd name="connsiteX444" fmla="*/ 1203671 w 7467600"/>
              <a:gd name="connsiteY444" fmla="*/ 6858000 h 6858000"/>
              <a:gd name="connsiteX445" fmla="*/ 1143180 w 7467600"/>
              <a:gd name="connsiteY445" fmla="*/ 6858000 h 6858000"/>
              <a:gd name="connsiteX446" fmla="*/ 1142176 w 7467600"/>
              <a:gd name="connsiteY446" fmla="*/ 6766045 h 6858000"/>
              <a:gd name="connsiteX447" fmla="*/ 1067484 w 7467600"/>
              <a:gd name="connsiteY447" fmla="*/ 6858000 h 6858000"/>
              <a:gd name="connsiteX448" fmla="*/ 953928 w 7467600"/>
              <a:gd name="connsiteY448" fmla="*/ 6858000 h 6858000"/>
              <a:gd name="connsiteX449" fmla="*/ 959715 w 7467600"/>
              <a:gd name="connsiteY449" fmla="*/ 6850185 h 6858000"/>
              <a:gd name="connsiteX450" fmla="*/ 1483788 w 7467600"/>
              <a:gd name="connsiteY450" fmla="*/ 6259174 h 6858000"/>
              <a:gd name="connsiteX451" fmla="*/ 1100671 w 7467600"/>
              <a:gd name="connsiteY451" fmla="*/ 6252137 h 6858000"/>
              <a:gd name="connsiteX452" fmla="*/ 1090144 w 7467600"/>
              <a:gd name="connsiteY452" fmla="*/ 6256748 h 6858000"/>
              <a:gd name="connsiteX453" fmla="*/ 1095872 w 7467600"/>
              <a:gd name="connsiteY453" fmla="*/ 6271892 h 6858000"/>
              <a:gd name="connsiteX454" fmla="*/ 262785 w 7467600"/>
              <a:gd name="connsiteY454" fmla="*/ 6845450 h 6858000"/>
              <a:gd name="connsiteX455" fmla="*/ 209968 w 7467600"/>
              <a:gd name="connsiteY455" fmla="*/ 6770713 h 6858000"/>
              <a:gd name="connsiteX456" fmla="*/ 873460 w 7467600"/>
              <a:gd name="connsiteY456" fmla="*/ 6253768 h 6858000"/>
              <a:gd name="connsiteX457" fmla="*/ 192686 w 7467600"/>
              <a:gd name="connsiteY457" fmla="*/ 5849257 h 6858000"/>
              <a:gd name="connsiteX458" fmla="*/ 4696 w 7467600"/>
              <a:gd name="connsiteY458" fmla="*/ 5697668 h 6858000"/>
              <a:gd name="connsiteX459" fmla="*/ 0 w 7467600"/>
              <a:gd name="connsiteY459" fmla="*/ 5689984 h 6858000"/>
              <a:gd name="connsiteX460" fmla="*/ 0 w 7467600"/>
              <a:gd name="connsiteY460" fmla="*/ 5513472 h 6858000"/>
              <a:gd name="connsiteX461" fmla="*/ 174101 w 7467600"/>
              <a:gd name="connsiteY461" fmla="*/ 5620277 h 6858000"/>
              <a:gd name="connsiteX462" fmla="*/ 891800 w 7467600"/>
              <a:gd name="connsiteY462" fmla="*/ 6036935 h 6858000"/>
              <a:gd name="connsiteX463" fmla="*/ 1072219 w 7467600"/>
              <a:gd name="connsiteY463" fmla="*/ 6169443 h 6858000"/>
              <a:gd name="connsiteX464" fmla="*/ 1074117 w 7467600"/>
              <a:gd name="connsiteY464" fmla="*/ 6170301 h 6858000"/>
              <a:gd name="connsiteX465" fmla="*/ 1083114 w 7467600"/>
              <a:gd name="connsiteY465" fmla="*/ 6174131 h 6858000"/>
              <a:gd name="connsiteX466" fmla="*/ 1543010 w 7467600"/>
              <a:gd name="connsiteY466" fmla="*/ 6191140 h 6858000"/>
              <a:gd name="connsiteX467" fmla="*/ 1551080 w 7467600"/>
              <a:gd name="connsiteY467" fmla="*/ 6195006 h 6858000"/>
              <a:gd name="connsiteX468" fmla="*/ 2345443 w 7467600"/>
              <a:gd name="connsiteY468" fmla="*/ 5549882 h 6858000"/>
              <a:gd name="connsiteX469" fmla="*/ 1721499 w 7467600"/>
              <a:gd name="connsiteY469" fmla="*/ 5599969 h 6858000"/>
              <a:gd name="connsiteX470" fmla="*/ 767716 w 7467600"/>
              <a:gd name="connsiteY470" fmla="*/ 5472768 h 6858000"/>
              <a:gd name="connsiteX471" fmla="*/ 722147 w 7467600"/>
              <a:gd name="connsiteY471" fmla="*/ 5393091 h 6858000"/>
              <a:gd name="connsiteX472" fmla="*/ 1485552 w 7467600"/>
              <a:gd name="connsiteY472" fmla="*/ 5313202 h 6858000"/>
              <a:gd name="connsiteX473" fmla="*/ 2143004 w 7467600"/>
              <a:gd name="connsiteY473" fmla="*/ 5402420 h 6858000"/>
              <a:gd name="connsiteX474" fmla="*/ 1933391 w 7467600"/>
              <a:gd name="connsiteY474" fmla="*/ 5156971 h 6858000"/>
              <a:gd name="connsiteX475" fmla="*/ 1827118 w 7467600"/>
              <a:gd name="connsiteY475" fmla="*/ 4968410 h 6858000"/>
              <a:gd name="connsiteX476" fmla="*/ 1837349 w 7467600"/>
              <a:gd name="connsiteY476" fmla="*/ 4956357 h 6858000"/>
              <a:gd name="connsiteX477" fmla="*/ 2162835 w 7467600"/>
              <a:gd name="connsiteY477" fmla="*/ 5187853 h 6858000"/>
              <a:gd name="connsiteX478" fmla="*/ 2257167 w 7467600"/>
              <a:gd name="connsiteY478" fmla="*/ 5462123 h 6858000"/>
              <a:gd name="connsiteX479" fmla="*/ 2261598 w 7467600"/>
              <a:gd name="connsiteY479" fmla="*/ 5467998 h 6858000"/>
              <a:gd name="connsiteX480" fmla="*/ 2437177 w 7467600"/>
              <a:gd name="connsiteY480" fmla="*/ 5479608 h 6858000"/>
              <a:gd name="connsiteX481" fmla="*/ 2445247 w 7467600"/>
              <a:gd name="connsiteY481" fmla="*/ 5483476 h 6858000"/>
              <a:gd name="connsiteX482" fmla="*/ 2743626 w 7467600"/>
              <a:gd name="connsiteY482" fmla="*/ 5304819 h 6858000"/>
              <a:gd name="connsiteX483" fmla="*/ 3048102 w 7467600"/>
              <a:gd name="connsiteY483" fmla="*/ 5150595 h 6858000"/>
              <a:gd name="connsiteX484" fmla="*/ 1799414 w 7467600"/>
              <a:gd name="connsiteY484" fmla="*/ 4694732 h 6858000"/>
              <a:gd name="connsiteX485" fmla="*/ 1771735 w 7467600"/>
              <a:gd name="connsiteY485" fmla="*/ 4619929 h 6858000"/>
              <a:gd name="connsiteX486" fmla="*/ 3104273 w 7467600"/>
              <a:gd name="connsiteY486" fmla="*/ 5076159 h 6858000"/>
              <a:gd name="connsiteX487" fmla="*/ 3113245 w 7467600"/>
              <a:gd name="connsiteY487" fmla="*/ 5090705 h 6858000"/>
              <a:gd name="connsiteX488" fmla="*/ 3126294 w 7467600"/>
              <a:gd name="connsiteY488" fmla="*/ 5114400 h 6858000"/>
              <a:gd name="connsiteX489" fmla="*/ 3937433 w 7467600"/>
              <a:gd name="connsiteY489" fmla="*/ 4830473 h 6858000"/>
              <a:gd name="connsiteX490" fmla="*/ 3590475 w 7467600"/>
              <a:gd name="connsiteY490" fmla="*/ 4597974 h 6858000"/>
              <a:gd name="connsiteX491" fmla="*/ 3100264 w 7467600"/>
              <a:gd name="connsiteY491" fmla="*/ 4579845 h 6858000"/>
              <a:gd name="connsiteX492" fmla="*/ 2183576 w 7467600"/>
              <a:gd name="connsiteY492" fmla="*/ 4227150 h 6858000"/>
              <a:gd name="connsiteX493" fmla="*/ 2151029 w 7467600"/>
              <a:gd name="connsiteY493" fmla="*/ 4146947 h 6858000"/>
              <a:gd name="connsiteX494" fmla="*/ 3563434 w 7467600"/>
              <a:gd name="connsiteY494" fmla="*/ 4469115 h 6858000"/>
              <a:gd name="connsiteX495" fmla="*/ 3177952 w 7467600"/>
              <a:gd name="connsiteY495" fmla="*/ 3657386 h 6858000"/>
              <a:gd name="connsiteX496" fmla="*/ 3189263 w 7467600"/>
              <a:gd name="connsiteY496" fmla="*/ 3625726 h 6858000"/>
              <a:gd name="connsiteX497" fmla="*/ 3560912 w 7467600"/>
              <a:gd name="connsiteY497" fmla="*/ 4079863 h 6858000"/>
              <a:gd name="connsiteX498" fmla="*/ 3626636 w 7467600"/>
              <a:gd name="connsiteY498" fmla="*/ 4512230 h 6858000"/>
              <a:gd name="connsiteX499" fmla="*/ 3653088 w 7467600"/>
              <a:gd name="connsiteY499" fmla="*/ 4521417 h 6858000"/>
              <a:gd name="connsiteX500" fmla="*/ 3988128 w 7467600"/>
              <a:gd name="connsiteY500" fmla="*/ 4817267 h 6858000"/>
              <a:gd name="connsiteX501" fmla="*/ 4830582 w 7467600"/>
              <a:gd name="connsiteY501" fmla="*/ 4676000 h 6858000"/>
              <a:gd name="connsiteX502" fmla="*/ 4830100 w 7467600"/>
              <a:gd name="connsiteY502" fmla="*/ 4675554 h 6858000"/>
              <a:gd name="connsiteX503" fmla="*/ 4036318 w 7467600"/>
              <a:gd name="connsiteY503" fmla="*/ 4147013 h 6858000"/>
              <a:gd name="connsiteX504" fmla="*/ 3432098 w 7467600"/>
              <a:gd name="connsiteY504" fmla="*/ 3537312 h 6858000"/>
              <a:gd name="connsiteX505" fmla="*/ 3446761 w 7467600"/>
              <a:gd name="connsiteY505" fmla="*/ 3461278 h 6858000"/>
              <a:gd name="connsiteX506" fmla="*/ 4419733 w 7467600"/>
              <a:gd name="connsiteY506" fmla="*/ 3963555 h 6858000"/>
              <a:gd name="connsiteX507" fmla="*/ 4781371 w 7467600"/>
              <a:gd name="connsiteY507" fmla="*/ 4458604 h 6858000"/>
              <a:gd name="connsiteX508" fmla="*/ 4780440 w 7467600"/>
              <a:gd name="connsiteY508" fmla="*/ 4470290 h 6858000"/>
              <a:gd name="connsiteX509" fmla="*/ 4898954 w 7467600"/>
              <a:gd name="connsiteY509" fmla="*/ 4662092 h 6858000"/>
              <a:gd name="connsiteX510" fmla="*/ 4900699 w 7467600"/>
              <a:gd name="connsiteY510" fmla="*/ 4670867 h 6858000"/>
              <a:gd name="connsiteX511" fmla="*/ 5714511 w 7467600"/>
              <a:gd name="connsiteY511" fmla="*/ 4663483 h 6858000"/>
              <a:gd name="connsiteX512" fmla="*/ 5464793 w 7467600"/>
              <a:gd name="connsiteY512" fmla="*/ 4393556 h 6858000"/>
              <a:gd name="connsiteX513" fmla="*/ 5461897 w 7467600"/>
              <a:gd name="connsiteY513" fmla="*/ 4390879 h 6858000"/>
              <a:gd name="connsiteX514" fmla="*/ 4294126 w 7467600"/>
              <a:gd name="connsiteY514" fmla="*/ 3303048 h 6858000"/>
              <a:gd name="connsiteX515" fmla="*/ 4305321 w 7467600"/>
              <a:gd name="connsiteY515" fmla="*/ 3256953 h 6858000"/>
              <a:gd name="connsiteX516" fmla="*/ 4949299 w 7467600"/>
              <a:gd name="connsiteY516" fmla="*/ 3766336 h 6858000"/>
              <a:gd name="connsiteX517" fmla="*/ 5291452 w 7467600"/>
              <a:gd name="connsiteY517" fmla="*/ 4076801 h 6858000"/>
              <a:gd name="connsiteX518" fmla="*/ 5434998 w 7467600"/>
              <a:gd name="connsiteY518" fmla="*/ 4254100 h 6858000"/>
              <a:gd name="connsiteX519" fmla="*/ 5351015 w 7467600"/>
              <a:gd name="connsiteY519" fmla="*/ 3760989 h 6858000"/>
              <a:gd name="connsiteX520" fmla="*/ 5413780 w 7467600"/>
              <a:gd name="connsiteY520" fmla="*/ 2966265 h 6858000"/>
              <a:gd name="connsiteX521" fmla="*/ 5425627 w 7467600"/>
              <a:gd name="connsiteY521" fmla="*/ 2954192 h 6858000"/>
              <a:gd name="connsiteX522" fmla="*/ 6604735 w 7467600"/>
              <a:gd name="connsiteY522" fmla="*/ 2041381 h 6858000"/>
              <a:gd name="connsiteX523" fmla="*/ 7204487 w 7467600"/>
              <a:gd name="connsiteY523" fmla="*/ 2742112 h 6858000"/>
              <a:gd name="connsiteX524" fmla="*/ 7131592 w 7467600"/>
              <a:gd name="connsiteY524" fmla="*/ 2672096 h 6858000"/>
              <a:gd name="connsiteX525" fmla="*/ 6996344 w 7467600"/>
              <a:gd name="connsiteY525" fmla="*/ 2518310 h 6858000"/>
              <a:gd name="connsiteX526" fmla="*/ 6735495 w 7467600"/>
              <a:gd name="connsiteY526" fmla="*/ 2196890 h 6858000"/>
              <a:gd name="connsiteX527" fmla="*/ 6721901 w 7467600"/>
              <a:gd name="connsiteY527" fmla="*/ 2179274 h 6858000"/>
              <a:gd name="connsiteX528" fmla="*/ 6604735 w 7467600"/>
              <a:gd name="connsiteY528" fmla="*/ 2041381 h 6858000"/>
              <a:gd name="connsiteX529" fmla="*/ 6591670 w 7467600"/>
              <a:gd name="connsiteY529" fmla="*/ 1988277 h 6858000"/>
              <a:gd name="connsiteX530" fmla="*/ 6747349 w 7467600"/>
              <a:gd name="connsiteY530" fmla="*/ 2160069 h 6858000"/>
              <a:gd name="connsiteX531" fmla="*/ 6760943 w 7467600"/>
              <a:gd name="connsiteY531" fmla="*/ 2177686 h 6858000"/>
              <a:gd name="connsiteX532" fmla="*/ 7021065 w 7467600"/>
              <a:gd name="connsiteY532" fmla="*/ 2498102 h 6858000"/>
              <a:gd name="connsiteX533" fmla="*/ 7155223 w 7467600"/>
              <a:gd name="connsiteY533" fmla="*/ 2650386 h 6858000"/>
              <a:gd name="connsiteX534" fmla="*/ 7203167 w 7467600"/>
              <a:gd name="connsiteY534" fmla="*/ 2697288 h 6858000"/>
              <a:gd name="connsiteX535" fmla="*/ 6937703 w 7467600"/>
              <a:gd name="connsiteY535" fmla="*/ 2321981 h 6858000"/>
              <a:gd name="connsiteX536" fmla="*/ 6591670 w 7467600"/>
              <a:gd name="connsiteY536" fmla="*/ 1988277 h 6858000"/>
              <a:gd name="connsiteX537" fmla="*/ 5798671 w 7467600"/>
              <a:gd name="connsiteY537" fmla="*/ 1981601 h 6858000"/>
              <a:gd name="connsiteX538" fmla="*/ 5754709 w 7467600"/>
              <a:gd name="connsiteY538" fmla="*/ 2071454 h 6858000"/>
              <a:gd name="connsiteX539" fmla="*/ 5763044 w 7467600"/>
              <a:gd name="connsiteY539" fmla="*/ 2842206 h 6858000"/>
              <a:gd name="connsiteX540" fmla="*/ 5764974 w 7467600"/>
              <a:gd name="connsiteY540" fmla="*/ 2799609 h 6858000"/>
              <a:gd name="connsiteX541" fmla="*/ 5767665 w 7467600"/>
              <a:gd name="connsiteY541" fmla="*/ 2666409 h 6858000"/>
              <a:gd name="connsiteX542" fmla="*/ 5763055 w 7467600"/>
              <a:gd name="connsiteY542" fmla="*/ 2579705 h 6858000"/>
              <a:gd name="connsiteX543" fmla="*/ 5758079 w 7467600"/>
              <a:gd name="connsiteY543" fmla="*/ 2492508 h 6858000"/>
              <a:gd name="connsiteX544" fmla="*/ 5779325 w 7467600"/>
              <a:gd name="connsiteY544" fmla="*/ 2197069 h 6858000"/>
              <a:gd name="connsiteX545" fmla="*/ 5798671 w 7467600"/>
              <a:gd name="connsiteY545" fmla="*/ 1981601 h 6858000"/>
              <a:gd name="connsiteX546" fmla="*/ 5829202 w 7467600"/>
              <a:gd name="connsiteY546" fmla="*/ 1971679 h 6858000"/>
              <a:gd name="connsiteX547" fmla="*/ 5809558 w 7467600"/>
              <a:gd name="connsiteY547" fmla="*/ 2198043 h 6858000"/>
              <a:gd name="connsiteX548" fmla="*/ 5788653 w 7467600"/>
              <a:gd name="connsiteY548" fmla="*/ 2489430 h 6858000"/>
              <a:gd name="connsiteX549" fmla="*/ 5793439 w 7467600"/>
              <a:gd name="connsiteY549" fmla="*/ 2575235 h 6858000"/>
              <a:gd name="connsiteX550" fmla="*/ 5796837 w 7467600"/>
              <a:gd name="connsiteY550" fmla="*/ 2637633 h 6858000"/>
              <a:gd name="connsiteX551" fmla="*/ 5818614 w 7467600"/>
              <a:gd name="connsiteY551" fmla="*/ 2473055 h 6858000"/>
              <a:gd name="connsiteX552" fmla="*/ 5829202 w 7467600"/>
              <a:gd name="connsiteY552" fmla="*/ 1971679 h 6858000"/>
              <a:gd name="connsiteX553" fmla="*/ 5911389 w 7467600"/>
              <a:gd name="connsiteY553" fmla="*/ 1898371 h 6858000"/>
              <a:gd name="connsiteX554" fmla="*/ 6237627 w 7467600"/>
              <a:gd name="connsiteY554" fmla="*/ 2231921 h 6858000"/>
              <a:gd name="connsiteX555" fmla="*/ 5911389 w 7467600"/>
              <a:gd name="connsiteY555" fmla="*/ 1898371 h 6858000"/>
              <a:gd name="connsiteX556" fmla="*/ 6944437 w 7467600"/>
              <a:gd name="connsiteY556" fmla="*/ 1575402 h 6858000"/>
              <a:gd name="connsiteX557" fmla="*/ 6304730 w 7467600"/>
              <a:gd name="connsiteY557" fmla="*/ 1766654 h 6858000"/>
              <a:gd name="connsiteX558" fmla="*/ 6944437 w 7467600"/>
              <a:gd name="connsiteY558" fmla="*/ 1575402 h 6858000"/>
              <a:gd name="connsiteX559" fmla="*/ 7019523 w 7467600"/>
              <a:gd name="connsiteY559" fmla="*/ 1519450 h 6858000"/>
              <a:gd name="connsiteX560" fmla="*/ 6298091 w 7467600"/>
              <a:gd name="connsiteY560" fmla="*/ 1737122 h 6858000"/>
              <a:gd name="connsiteX561" fmla="*/ 7019523 w 7467600"/>
              <a:gd name="connsiteY561" fmla="*/ 1519450 h 6858000"/>
              <a:gd name="connsiteX562" fmla="*/ 2399523 w 7467600"/>
              <a:gd name="connsiteY562" fmla="*/ 1428234 h 6858000"/>
              <a:gd name="connsiteX563" fmla="*/ 2224982 w 7467600"/>
              <a:gd name="connsiteY563" fmla="*/ 1826201 h 6858000"/>
              <a:gd name="connsiteX564" fmla="*/ 2096099 w 7467600"/>
              <a:gd name="connsiteY564" fmla="*/ 2345900 h 6858000"/>
              <a:gd name="connsiteX565" fmla="*/ 2283317 w 7467600"/>
              <a:gd name="connsiteY565" fmla="*/ 1796925 h 6858000"/>
              <a:gd name="connsiteX566" fmla="*/ 2399523 w 7467600"/>
              <a:gd name="connsiteY566" fmla="*/ 1428234 h 6858000"/>
              <a:gd name="connsiteX567" fmla="*/ 2448558 w 7467600"/>
              <a:gd name="connsiteY567" fmla="*/ 1373435 h 6858000"/>
              <a:gd name="connsiteX568" fmla="*/ 2312521 w 7467600"/>
              <a:gd name="connsiteY568" fmla="*/ 1806140 h 6858000"/>
              <a:gd name="connsiteX569" fmla="*/ 2127533 w 7467600"/>
              <a:gd name="connsiteY569" fmla="*/ 2348380 h 6858000"/>
              <a:gd name="connsiteX570" fmla="*/ 2358080 w 7467600"/>
              <a:gd name="connsiteY570" fmla="*/ 1866134 h 6858000"/>
              <a:gd name="connsiteX571" fmla="*/ 2407436 w 7467600"/>
              <a:gd name="connsiteY571" fmla="*/ 1651070 h 6858000"/>
              <a:gd name="connsiteX572" fmla="*/ 2448558 w 7467600"/>
              <a:gd name="connsiteY572" fmla="*/ 1373435 h 6858000"/>
              <a:gd name="connsiteX573" fmla="*/ 278707 w 7467600"/>
              <a:gd name="connsiteY573" fmla="*/ 1352270 h 6858000"/>
              <a:gd name="connsiteX574" fmla="*/ 321570 w 7467600"/>
              <a:gd name="connsiteY574" fmla="*/ 1861610 h 6858000"/>
              <a:gd name="connsiteX575" fmla="*/ 294281 w 7467600"/>
              <a:gd name="connsiteY575" fmla="*/ 1440658 h 6858000"/>
              <a:gd name="connsiteX576" fmla="*/ 278707 w 7467600"/>
              <a:gd name="connsiteY576" fmla="*/ 1352270 h 6858000"/>
              <a:gd name="connsiteX577" fmla="*/ 1423821 w 7467600"/>
              <a:gd name="connsiteY577" fmla="*/ 1351958 h 6858000"/>
              <a:gd name="connsiteX578" fmla="*/ 1638521 w 7467600"/>
              <a:gd name="connsiteY578" fmla="*/ 1908470 h 6858000"/>
              <a:gd name="connsiteX579" fmla="*/ 1754199 w 7467600"/>
              <a:gd name="connsiteY579" fmla="*/ 2149284 h 6858000"/>
              <a:gd name="connsiteX580" fmla="*/ 1908359 w 7467600"/>
              <a:gd name="connsiteY580" fmla="*/ 2364988 h 6858000"/>
              <a:gd name="connsiteX581" fmla="*/ 1647661 w 7467600"/>
              <a:gd name="connsiteY581" fmla="*/ 1825945 h 6858000"/>
              <a:gd name="connsiteX582" fmla="*/ 1423821 w 7467600"/>
              <a:gd name="connsiteY582" fmla="*/ 1351958 h 6858000"/>
              <a:gd name="connsiteX583" fmla="*/ 1431890 w 7467600"/>
              <a:gd name="connsiteY583" fmla="*/ 1306475 h 6858000"/>
              <a:gd name="connsiteX584" fmla="*/ 1507597 w 7467600"/>
              <a:gd name="connsiteY584" fmla="*/ 1446132 h 6858000"/>
              <a:gd name="connsiteX585" fmla="*/ 1674586 w 7467600"/>
              <a:gd name="connsiteY585" fmla="*/ 1813832 h 6858000"/>
              <a:gd name="connsiteX586" fmla="*/ 1815950 w 7467600"/>
              <a:gd name="connsiteY586" fmla="*/ 2128564 h 6858000"/>
              <a:gd name="connsiteX587" fmla="*/ 1984242 w 7467600"/>
              <a:gd name="connsiteY587" fmla="*/ 2430829 h 6858000"/>
              <a:gd name="connsiteX588" fmla="*/ 2014023 w 7467600"/>
              <a:gd name="connsiteY588" fmla="*/ 2450995 h 6858000"/>
              <a:gd name="connsiteX589" fmla="*/ 1747337 w 7467600"/>
              <a:gd name="connsiteY589" fmla="*/ 1855264 h 6858000"/>
              <a:gd name="connsiteX590" fmla="*/ 1533749 w 7467600"/>
              <a:gd name="connsiteY590" fmla="*/ 1478656 h 6858000"/>
              <a:gd name="connsiteX591" fmla="*/ 1431890 w 7467600"/>
              <a:gd name="connsiteY591" fmla="*/ 1306475 h 6858000"/>
              <a:gd name="connsiteX592" fmla="*/ 5052692 w 7467600"/>
              <a:gd name="connsiteY592" fmla="*/ 1292994 h 6858000"/>
              <a:gd name="connsiteX593" fmla="*/ 5200661 w 7467600"/>
              <a:gd name="connsiteY593" fmla="*/ 1635186 h 6858000"/>
              <a:gd name="connsiteX594" fmla="*/ 5297138 w 7467600"/>
              <a:gd name="connsiteY594" fmla="*/ 1906351 h 6858000"/>
              <a:gd name="connsiteX595" fmla="*/ 5052692 w 7467600"/>
              <a:gd name="connsiteY595" fmla="*/ 1292994 h 6858000"/>
              <a:gd name="connsiteX596" fmla="*/ 5009948 w 7467600"/>
              <a:gd name="connsiteY596" fmla="*/ 1273619 h 6858000"/>
              <a:gd name="connsiteX597" fmla="*/ 5121777 w 7467600"/>
              <a:gd name="connsiteY597" fmla="*/ 1654213 h 6858000"/>
              <a:gd name="connsiteX598" fmla="*/ 5293545 w 7467600"/>
              <a:gd name="connsiteY598" fmla="*/ 2072247 h 6858000"/>
              <a:gd name="connsiteX599" fmla="*/ 5294042 w 7467600"/>
              <a:gd name="connsiteY599" fmla="*/ 2065019 h 6858000"/>
              <a:gd name="connsiteX600" fmla="*/ 5171936 w 7467600"/>
              <a:gd name="connsiteY600" fmla="*/ 1647613 h 6858000"/>
              <a:gd name="connsiteX601" fmla="*/ 5009948 w 7467600"/>
              <a:gd name="connsiteY601" fmla="*/ 1273619 h 6858000"/>
              <a:gd name="connsiteX602" fmla="*/ 655236 w 7467600"/>
              <a:gd name="connsiteY602" fmla="*/ 1268632 h 6858000"/>
              <a:gd name="connsiteX603" fmla="*/ 839521 w 7467600"/>
              <a:gd name="connsiteY603" fmla="*/ 1685315 h 6858000"/>
              <a:gd name="connsiteX604" fmla="*/ 1109416 w 7467600"/>
              <a:gd name="connsiteY604" fmla="*/ 2061663 h 6858000"/>
              <a:gd name="connsiteX605" fmla="*/ 1298300 w 7467600"/>
              <a:gd name="connsiteY605" fmla="*/ 2247742 h 6858000"/>
              <a:gd name="connsiteX606" fmla="*/ 1125871 w 7467600"/>
              <a:gd name="connsiteY606" fmla="*/ 1989513 h 6858000"/>
              <a:gd name="connsiteX607" fmla="*/ 981574 w 7467600"/>
              <a:gd name="connsiteY607" fmla="*/ 1783157 h 6858000"/>
              <a:gd name="connsiteX608" fmla="*/ 922198 w 7467600"/>
              <a:gd name="connsiteY608" fmla="*/ 1677437 h 6858000"/>
              <a:gd name="connsiteX609" fmla="*/ 869293 w 7467600"/>
              <a:gd name="connsiteY609" fmla="*/ 1583214 h 6858000"/>
              <a:gd name="connsiteX610" fmla="*/ 751431 w 7467600"/>
              <a:gd name="connsiteY610" fmla="*/ 1405731 h 6858000"/>
              <a:gd name="connsiteX611" fmla="*/ 655236 w 7467600"/>
              <a:gd name="connsiteY611" fmla="*/ 1268632 h 6858000"/>
              <a:gd name="connsiteX612" fmla="*/ 6516292 w 7467600"/>
              <a:gd name="connsiteY612" fmla="*/ 1263064 h 6858000"/>
              <a:gd name="connsiteX613" fmla="*/ 5736320 w 7467600"/>
              <a:gd name="connsiteY613" fmla="*/ 1501803 h 6858000"/>
              <a:gd name="connsiteX614" fmla="*/ 6516292 w 7467600"/>
              <a:gd name="connsiteY614" fmla="*/ 1263064 h 6858000"/>
              <a:gd name="connsiteX615" fmla="*/ 291466 w 7467600"/>
              <a:gd name="connsiteY615" fmla="*/ 1250369 h 6858000"/>
              <a:gd name="connsiteX616" fmla="*/ 323180 w 7467600"/>
              <a:gd name="connsiteY616" fmla="*/ 1435283 h 6858000"/>
              <a:gd name="connsiteX617" fmla="*/ 349381 w 7467600"/>
              <a:gd name="connsiteY617" fmla="*/ 1875041 h 6858000"/>
              <a:gd name="connsiteX618" fmla="*/ 374363 w 7467600"/>
              <a:gd name="connsiteY618" fmla="*/ 1506494 h 6858000"/>
              <a:gd name="connsiteX619" fmla="*/ 302168 w 7467600"/>
              <a:gd name="connsiteY619" fmla="*/ 1274495 h 6858000"/>
              <a:gd name="connsiteX620" fmla="*/ 291466 w 7467600"/>
              <a:gd name="connsiteY620" fmla="*/ 1250369 h 6858000"/>
              <a:gd name="connsiteX621" fmla="*/ 678222 w 7467600"/>
              <a:gd name="connsiteY621" fmla="*/ 1248670 h 6858000"/>
              <a:gd name="connsiteX622" fmla="*/ 775536 w 7467600"/>
              <a:gd name="connsiteY622" fmla="*/ 1388015 h 6858000"/>
              <a:gd name="connsiteX623" fmla="*/ 894529 w 7467600"/>
              <a:gd name="connsiteY623" fmla="*/ 1567739 h 6858000"/>
              <a:gd name="connsiteX624" fmla="*/ 948000 w 7467600"/>
              <a:gd name="connsiteY624" fmla="*/ 1663088 h 6858000"/>
              <a:gd name="connsiteX625" fmla="*/ 1006812 w 7467600"/>
              <a:gd name="connsiteY625" fmla="*/ 1767683 h 6858000"/>
              <a:gd name="connsiteX626" fmla="*/ 1149133 w 7467600"/>
              <a:gd name="connsiteY626" fmla="*/ 1971513 h 6858000"/>
              <a:gd name="connsiteX627" fmla="*/ 1333952 w 7467600"/>
              <a:gd name="connsiteY627" fmla="*/ 2251620 h 6858000"/>
              <a:gd name="connsiteX628" fmla="*/ 1337329 w 7467600"/>
              <a:gd name="connsiteY628" fmla="*/ 2258350 h 6858000"/>
              <a:gd name="connsiteX629" fmla="*/ 1014726 w 7467600"/>
              <a:gd name="connsiteY629" fmla="*/ 1615556 h 6858000"/>
              <a:gd name="connsiteX630" fmla="*/ 678222 w 7467600"/>
              <a:gd name="connsiteY630" fmla="*/ 1248670 h 6858000"/>
              <a:gd name="connsiteX631" fmla="*/ 6691602 w 7467600"/>
              <a:gd name="connsiteY631" fmla="*/ 1140573 h 6858000"/>
              <a:gd name="connsiteX632" fmla="*/ 6571100 w 7467600"/>
              <a:gd name="connsiteY632" fmla="*/ 1183662 h 6858000"/>
              <a:gd name="connsiteX633" fmla="*/ 6241687 w 7467600"/>
              <a:gd name="connsiteY633" fmla="*/ 1257600 h 6858000"/>
              <a:gd name="connsiteX634" fmla="*/ 5693009 w 7467600"/>
              <a:gd name="connsiteY634" fmla="*/ 1478256 h 6858000"/>
              <a:gd name="connsiteX635" fmla="*/ 6548420 w 7467600"/>
              <a:gd name="connsiteY635" fmla="*/ 1214599 h 6858000"/>
              <a:gd name="connsiteX636" fmla="*/ 6605473 w 7467600"/>
              <a:gd name="connsiteY636" fmla="*/ 1184686 h 6858000"/>
              <a:gd name="connsiteX637" fmla="*/ 6691602 w 7467600"/>
              <a:gd name="connsiteY637" fmla="*/ 1140573 h 6858000"/>
              <a:gd name="connsiteX638" fmla="*/ 4002475 w 7467600"/>
              <a:gd name="connsiteY638" fmla="*/ 1037802 h 6858000"/>
              <a:gd name="connsiteX639" fmla="*/ 4000324 w 7467600"/>
              <a:gd name="connsiteY639" fmla="*/ 1039362 h 6858000"/>
              <a:gd name="connsiteX640" fmla="*/ 4002862 w 7467600"/>
              <a:gd name="connsiteY640" fmla="*/ 1042866 h 6858000"/>
              <a:gd name="connsiteX641" fmla="*/ 4002475 w 7467600"/>
              <a:gd name="connsiteY641" fmla="*/ 1037802 h 6858000"/>
              <a:gd name="connsiteX642" fmla="*/ 506322 w 7467600"/>
              <a:gd name="connsiteY642" fmla="*/ 1020997 h 6858000"/>
              <a:gd name="connsiteX643" fmla="*/ 533068 w 7467600"/>
              <a:gd name="connsiteY643" fmla="*/ 1029409 h 6858000"/>
              <a:gd name="connsiteX644" fmla="*/ 1232525 w 7467600"/>
              <a:gd name="connsiteY644" fmla="*/ 1804675 h 6858000"/>
              <a:gd name="connsiteX645" fmla="*/ 1388858 w 7467600"/>
              <a:gd name="connsiteY645" fmla="*/ 2368011 h 6858000"/>
              <a:gd name="connsiteX646" fmla="*/ 1384098 w 7467600"/>
              <a:gd name="connsiteY646" fmla="*/ 2378125 h 6858000"/>
              <a:gd name="connsiteX647" fmla="*/ 1425393 w 7467600"/>
              <a:gd name="connsiteY647" fmla="*/ 2589124 h 6858000"/>
              <a:gd name="connsiteX648" fmla="*/ 1424001 w 7467600"/>
              <a:gd name="connsiteY648" fmla="*/ 2597541 h 6858000"/>
              <a:gd name="connsiteX649" fmla="*/ 2152729 w 7467600"/>
              <a:gd name="connsiteY649" fmla="*/ 2864487 h 6858000"/>
              <a:gd name="connsiteX650" fmla="*/ 2020609 w 7467600"/>
              <a:gd name="connsiteY650" fmla="*/ 2539671 h 6858000"/>
              <a:gd name="connsiteX651" fmla="*/ 2018920 w 7467600"/>
              <a:gd name="connsiteY651" fmla="*/ 2536309 h 6858000"/>
              <a:gd name="connsiteX652" fmla="*/ 1342441 w 7467600"/>
              <a:gd name="connsiteY652" fmla="*/ 1173017 h 6858000"/>
              <a:gd name="connsiteX653" fmla="*/ 1367925 w 7467600"/>
              <a:gd name="connsiteY653" fmla="*/ 1135648 h 6858000"/>
              <a:gd name="connsiteX654" fmla="*/ 1771401 w 7467600"/>
              <a:gd name="connsiteY654" fmla="*/ 1806673 h 6858000"/>
              <a:gd name="connsiteX655" fmla="*/ 1972385 w 7467600"/>
              <a:gd name="connsiteY655" fmla="*/ 2198735 h 6858000"/>
              <a:gd name="connsiteX656" fmla="*/ 2040892 w 7467600"/>
              <a:gd name="connsiteY656" fmla="*/ 2405205 h 6858000"/>
              <a:gd name="connsiteX657" fmla="*/ 2131689 w 7467600"/>
              <a:gd name="connsiteY657" fmla="*/ 1936926 h 6858000"/>
              <a:gd name="connsiteX658" fmla="*/ 2454820 w 7467600"/>
              <a:gd name="connsiteY658" fmla="*/ 1248808 h 6858000"/>
              <a:gd name="connsiteX659" fmla="*/ 2492512 w 7467600"/>
              <a:gd name="connsiteY659" fmla="*/ 1302920 h 6858000"/>
              <a:gd name="connsiteX660" fmla="*/ 2081216 w 7467600"/>
              <a:gd name="connsiteY660" fmla="*/ 2527513 h 6858000"/>
              <a:gd name="connsiteX661" fmla="*/ 2081211 w 7467600"/>
              <a:gd name="connsiteY661" fmla="*/ 2528916 h 6858000"/>
              <a:gd name="connsiteX662" fmla="*/ 2199067 w 7467600"/>
              <a:gd name="connsiteY662" fmla="*/ 2884061 h 6858000"/>
              <a:gd name="connsiteX663" fmla="*/ 3192586 w 7467600"/>
              <a:gd name="connsiteY663" fmla="*/ 3411496 h 6858000"/>
              <a:gd name="connsiteX664" fmla="*/ 3182620 w 7467600"/>
              <a:gd name="connsiteY664" fmla="*/ 3483279 h 6858000"/>
              <a:gd name="connsiteX665" fmla="*/ 2435119 w 7467600"/>
              <a:gd name="connsiteY665" fmla="*/ 3080173 h 6858000"/>
              <a:gd name="connsiteX666" fmla="*/ 2410152 w 7467600"/>
              <a:gd name="connsiteY666" fmla="*/ 3063751 h 6858000"/>
              <a:gd name="connsiteX667" fmla="*/ 2408099 w 7467600"/>
              <a:gd name="connsiteY667" fmla="*/ 3064403 h 6858000"/>
              <a:gd name="connsiteX668" fmla="*/ 2407218 w 7467600"/>
              <a:gd name="connsiteY668" fmla="*/ 3070324 h 6858000"/>
              <a:gd name="connsiteX669" fmla="*/ 2380138 w 7467600"/>
              <a:gd name="connsiteY669" fmla="*/ 3099341 h 6858000"/>
              <a:gd name="connsiteX670" fmla="*/ 1765923 w 7467600"/>
              <a:gd name="connsiteY670" fmla="*/ 3581043 h 6858000"/>
              <a:gd name="connsiteX671" fmla="*/ 1702258 w 7467600"/>
              <a:gd name="connsiteY671" fmla="*/ 3612286 h 6858000"/>
              <a:gd name="connsiteX672" fmla="*/ 1538370 w 7467600"/>
              <a:gd name="connsiteY672" fmla="*/ 3811804 h 6858000"/>
              <a:gd name="connsiteX673" fmla="*/ 542867 w 7467600"/>
              <a:gd name="connsiteY673" fmla="*/ 4944092 h 6858000"/>
              <a:gd name="connsiteX674" fmla="*/ 515800 w 7467600"/>
              <a:gd name="connsiteY674" fmla="*/ 4862180 h 6858000"/>
              <a:gd name="connsiteX675" fmla="*/ 909145 w 7467600"/>
              <a:gd name="connsiteY675" fmla="*/ 4199225 h 6858000"/>
              <a:gd name="connsiteX676" fmla="*/ 1214067 w 7467600"/>
              <a:gd name="connsiteY676" fmla="*/ 3908561 h 6858000"/>
              <a:gd name="connsiteX677" fmla="*/ 640967 w 7467600"/>
              <a:gd name="connsiteY677" fmla="*/ 4105601 h 6858000"/>
              <a:gd name="connsiteX678" fmla="*/ 112563 w 7467600"/>
              <a:gd name="connsiteY678" fmla="*/ 4396952 h 6858000"/>
              <a:gd name="connsiteX679" fmla="*/ 0 w 7467600"/>
              <a:gd name="connsiteY679" fmla="*/ 4466006 h 6858000"/>
              <a:gd name="connsiteX680" fmla="*/ 0 w 7467600"/>
              <a:gd name="connsiteY680" fmla="*/ 4233763 h 6858000"/>
              <a:gd name="connsiteX681" fmla="*/ 36881 w 7467600"/>
              <a:gd name="connsiteY681" fmla="*/ 4200118 h 6858000"/>
              <a:gd name="connsiteX682" fmla="*/ 910534 w 7467600"/>
              <a:gd name="connsiteY682" fmla="*/ 3629753 h 6858000"/>
              <a:gd name="connsiteX683" fmla="*/ 1578717 w 7467600"/>
              <a:gd name="connsiteY683" fmla="*/ 3575982 h 6858000"/>
              <a:gd name="connsiteX684" fmla="*/ 2338780 w 7467600"/>
              <a:gd name="connsiteY684" fmla="*/ 3033725 h 6858000"/>
              <a:gd name="connsiteX685" fmla="*/ 1807991 w 7467600"/>
              <a:gd name="connsiteY685" fmla="*/ 2807184 h 6858000"/>
              <a:gd name="connsiteX686" fmla="*/ 1416358 w 7467600"/>
              <a:gd name="connsiteY686" fmla="*/ 3112571 h 6858000"/>
              <a:gd name="connsiteX687" fmla="*/ 939066 w 7467600"/>
              <a:gd name="connsiteY687" fmla="*/ 3378798 h 6858000"/>
              <a:gd name="connsiteX688" fmla="*/ 115099 w 7467600"/>
              <a:gd name="connsiteY688" fmla="*/ 3607650 h 6858000"/>
              <a:gd name="connsiteX689" fmla="*/ 97284 w 7467600"/>
              <a:gd name="connsiteY689" fmla="*/ 3520393 h 6858000"/>
              <a:gd name="connsiteX690" fmla="*/ 922050 w 7467600"/>
              <a:gd name="connsiteY690" fmla="*/ 3074867 h 6858000"/>
              <a:gd name="connsiteX691" fmla="*/ 1405265 w 7467600"/>
              <a:gd name="connsiteY691" fmla="*/ 3016319 h 6858000"/>
              <a:gd name="connsiteX692" fmla="*/ 1407512 w 7467600"/>
              <a:gd name="connsiteY692" fmla="*/ 3018001 h 6858000"/>
              <a:gd name="connsiteX693" fmla="*/ 1726266 w 7467600"/>
              <a:gd name="connsiteY693" fmla="*/ 2777274 h 6858000"/>
              <a:gd name="connsiteX694" fmla="*/ 625390 w 7467600"/>
              <a:gd name="connsiteY694" fmla="*/ 2514541 h 6858000"/>
              <a:gd name="connsiteX695" fmla="*/ 619799 w 7467600"/>
              <a:gd name="connsiteY695" fmla="*/ 2527180 h 6858000"/>
              <a:gd name="connsiteX696" fmla="*/ 310030 w 7467600"/>
              <a:gd name="connsiteY696" fmla="*/ 2771818 h 6858000"/>
              <a:gd name="connsiteX697" fmla="*/ 173877 w 7467600"/>
              <a:gd name="connsiteY697" fmla="*/ 2937056 h 6858000"/>
              <a:gd name="connsiteX698" fmla="*/ 77889 w 7467600"/>
              <a:gd name="connsiteY698" fmla="*/ 3138440 h 6858000"/>
              <a:gd name="connsiteX699" fmla="*/ 0 w 7467600"/>
              <a:gd name="connsiteY699" fmla="*/ 3271395 h 6858000"/>
              <a:gd name="connsiteX700" fmla="*/ 0 w 7467600"/>
              <a:gd name="connsiteY700" fmla="*/ 3153002 h 6858000"/>
              <a:gd name="connsiteX701" fmla="*/ 2386 w 7467600"/>
              <a:gd name="connsiteY701" fmla="*/ 3149203 h 6858000"/>
              <a:gd name="connsiteX702" fmla="*/ 89753 w 7467600"/>
              <a:gd name="connsiteY702" fmla="*/ 2987702 h 6858000"/>
              <a:gd name="connsiteX703" fmla="*/ 76869 w 7467600"/>
              <a:gd name="connsiteY703" fmla="*/ 3005404 h 6858000"/>
              <a:gd name="connsiteX704" fmla="*/ 32049 w 7467600"/>
              <a:gd name="connsiteY704" fmla="*/ 3065814 h 6858000"/>
              <a:gd name="connsiteX705" fmla="*/ 0 w 7467600"/>
              <a:gd name="connsiteY705" fmla="*/ 3108744 h 6858000"/>
              <a:gd name="connsiteX706" fmla="*/ 0 w 7467600"/>
              <a:gd name="connsiteY706" fmla="*/ 3058059 h 6858000"/>
              <a:gd name="connsiteX707" fmla="*/ 7610 w 7467600"/>
              <a:gd name="connsiteY707" fmla="*/ 3047889 h 6858000"/>
              <a:gd name="connsiteX708" fmla="*/ 52419 w 7467600"/>
              <a:gd name="connsiteY708" fmla="*/ 2987479 h 6858000"/>
              <a:gd name="connsiteX709" fmla="*/ 59142 w 7467600"/>
              <a:gd name="connsiteY709" fmla="*/ 2978488 h 6858000"/>
              <a:gd name="connsiteX710" fmla="*/ 0 w 7467600"/>
              <a:gd name="connsiteY710" fmla="*/ 3015334 h 6858000"/>
              <a:gd name="connsiteX711" fmla="*/ 0 w 7467600"/>
              <a:gd name="connsiteY711" fmla="*/ 2914286 h 6858000"/>
              <a:gd name="connsiteX712" fmla="*/ 36383 w 7467600"/>
              <a:gd name="connsiteY712" fmla="*/ 2901128 h 6858000"/>
              <a:gd name="connsiteX713" fmla="*/ 156329 w 7467600"/>
              <a:gd name="connsiteY713" fmla="*/ 2840533 h 6858000"/>
              <a:gd name="connsiteX714" fmla="*/ 358355 w 7467600"/>
              <a:gd name="connsiteY714" fmla="*/ 2620471 h 6858000"/>
              <a:gd name="connsiteX715" fmla="*/ 510577 w 7467600"/>
              <a:gd name="connsiteY715" fmla="*/ 2501244 h 6858000"/>
              <a:gd name="connsiteX716" fmla="*/ 211967 w 7467600"/>
              <a:gd name="connsiteY716" fmla="*/ 2479171 h 6858000"/>
              <a:gd name="connsiteX717" fmla="*/ 0 w 7467600"/>
              <a:gd name="connsiteY717" fmla="*/ 2476398 h 6858000"/>
              <a:gd name="connsiteX718" fmla="*/ 0 w 7467600"/>
              <a:gd name="connsiteY718" fmla="*/ 2389189 h 6858000"/>
              <a:gd name="connsiteX719" fmla="*/ 103062 w 7467600"/>
              <a:gd name="connsiteY719" fmla="*/ 2389518 h 6858000"/>
              <a:gd name="connsiteX720" fmla="*/ 510734 w 7467600"/>
              <a:gd name="connsiteY720" fmla="*/ 2416201 h 6858000"/>
              <a:gd name="connsiteX721" fmla="*/ 279257 w 7467600"/>
              <a:gd name="connsiteY721" fmla="*/ 2092102 h 6858000"/>
              <a:gd name="connsiteX722" fmla="*/ 65265 w 7467600"/>
              <a:gd name="connsiteY722" fmla="*/ 2006049 h 6858000"/>
              <a:gd name="connsiteX723" fmla="*/ 0 w 7467600"/>
              <a:gd name="connsiteY723" fmla="*/ 1982532 h 6858000"/>
              <a:gd name="connsiteX724" fmla="*/ 0 w 7467600"/>
              <a:gd name="connsiteY724" fmla="*/ 1912789 h 6858000"/>
              <a:gd name="connsiteX725" fmla="*/ 97460 w 7467600"/>
              <a:gd name="connsiteY725" fmla="*/ 1953725 h 6858000"/>
              <a:gd name="connsiteX726" fmla="*/ 221272 w 7467600"/>
              <a:gd name="connsiteY726" fmla="*/ 1980766 h 6858000"/>
              <a:gd name="connsiteX727" fmla="*/ 116765 w 7467600"/>
              <a:gd name="connsiteY727" fmla="*/ 1911033 h 6858000"/>
              <a:gd name="connsiteX728" fmla="*/ 16405 w 7467600"/>
              <a:gd name="connsiteY728" fmla="*/ 1803412 h 6858000"/>
              <a:gd name="connsiteX729" fmla="*/ 0 w 7467600"/>
              <a:gd name="connsiteY729" fmla="*/ 1784777 h 6858000"/>
              <a:gd name="connsiteX730" fmla="*/ 0 w 7467600"/>
              <a:gd name="connsiteY730" fmla="*/ 1740082 h 6858000"/>
              <a:gd name="connsiteX731" fmla="*/ 39394 w 7467600"/>
              <a:gd name="connsiteY731" fmla="*/ 1784856 h 6858000"/>
              <a:gd name="connsiteX732" fmla="*/ 135813 w 7467600"/>
              <a:gd name="connsiteY732" fmla="*/ 1888838 h 6858000"/>
              <a:gd name="connsiteX733" fmla="*/ 242575 w 7467600"/>
              <a:gd name="connsiteY733" fmla="*/ 1958841 h 6858000"/>
              <a:gd name="connsiteX734" fmla="*/ 82197 w 7467600"/>
              <a:gd name="connsiteY734" fmla="*/ 1754826 h 6858000"/>
              <a:gd name="connsiteX735" fmla="*/ 0 w 7467600"/>
              <a:gd name="connsiteY735" fmla="*/ 1679650 h 6858000"/>
              <a:gd name="connsiteX736" fmla="*/ 0 w 7467600"/>
              <a:gd name="connsiteY736" fmla="*/ 1602463 h 6858000"/>
              <a:gd name="connsiteX737" fmla="*/ 84689 w 7467600"/>
              <a:gd name="connsiteY737" fmla="*/ 1677442 h 6858000"/>
              <a:gd name="connsiteX738" fmla="*/ 298437 w 7467600"/>
              <a:gd name="connsiteY738" fmla="*/ 1968019 h 6858000"/>
              <a:gd name="connsiteX739" fmla="*/ 227269 w 7467600"/>
              <a:gd name="connsiteY739" fmla="*/ 1114064 h 6858000"/>
              <a:gd name="connsiteX740" fmla="*/ 248003 w 7467600"/>
              <a:gd name="connsiteY740" fmla="*/ 1089613 h 6858000"/>
              <a:gd name="connsiteX741" fmla="*/ 427020 w 7467600"/>
              <a:gd name="connsiteY741" fmla="*/ 1619803 h 6858000"/>
              <a:gd name="connsiteX742" fmla="*/ 340345 w 7467600"/>
              <a:gd name="connsiteY742" fmla="*/ 2027739 h 6858000"/>
              <a:gd name="connsiteX743" fmla="*/ 360865 w 7467600"/>
              <a:gd name="connsiteY743" fmla="*/ 2044827 h 6858000"/>
              <a:gd name="connsiteX744" fmla="*/ 560414 w 7467600"/>
              <a:gd name="connsiteY744" fmla="*/ 2421457 h 6858000"/>
              <a:gd name="connsiteX745" fmla="*/ 1359703 w 7467600"/>
              <a:gd name="connsiteY745" fmla="*/ 2578554 h 6858000"/>
              <a:gd name="connsiteX746" fmla="*/ 1359422 w 7467600"/>
              <a:gd name="connsiteY746" fmla="*/ 2577994 h 6858000"/>
              <a:gd name="connsiteX747" fmla="*/ 828701 w 7467600"/>
              <a:gd name="connsiteY747" fmla="*/ 1839520 h 6858000"/>
              <a:gd name="connsiteX748" fmla="*/ 494427 w 7467600"/>
              <a:gd name="connsiteY748" fmla="*/ 1092333 h 6858000"/>
              <a:gd name="connsiteX749" fmla="*/ 506322 w 7467600"/>
              <a:gd name="connsiteY749" fmla="*/ 1020997 h 6858000"/>
              <a:gd name="connsiteX750" fmla="*/ 4570198 w 7467600"/>
              <a:gd name="connsiteY750" fmla="*/ 978081 h 6858000"/>
              <a:gd name="connsiteX751" fmla="*/ 4523691 w 7467600"/>
              <a:gd name="connsiteY751" fmla="*/ 1127776 h 6858000"/>
              <a:gd name="connsiteX752" fmla="*/ 4509875 w 7467600"/>
              <a:gd name="connsiteY752" fmla="*/ 1167552 h 6858000"/>
              <a:gd name="connsiteX753" fmla="*/ 4478168 w 7467600"/>
              <a:gd name="connsiteY753" fmla="*/ 1260735 h 6858000"/>
              <a:gd name="connsiteX754" fmla="*/ 4409309 w 7467600"/>
              <a:gd name="connsiteY754" fmla="*/ 1666996 h 6858000"/>
              <a:gd name="connsiteX755" fmla="*/ 4370031 w 7467600"/>
              <a:gd name="connsiteY755" fmla="*/ 1955666 h 6858000"/>
              <a:gd name="connsiteX756" fmla="*/ 4570198 w 7467600"/>
              <a:gd name="connsiteY756" fmla="*/ 978081 h 6858000"/>
              <a:gd name="connsiteX757" fmla="*/ 4557898 w 7467600"/>
              <a:gd name="connsiteY757" fmla="*/ 900011 h 6858000"/>
              <a:gd name="connsiteX758" fmla="*/ 4344840 w 7467600"/>
              <a:gd name="connsiteY758" fmla="*/ 1922038 h 6858000"/>
              <a:gd name="connsiteX759" fmla="*/ 4378710 w 7467600"/>
              <a:gd name="connsiteY759" fmla="*/ 1665516 h 6858000"/>
              <a:gd name="connsiteX760" fmla="*/ 4448798 w 7467600"/>
              <a:gd name="connsiteY760" fmla="*/ 1253024 h 6858000"/>
              <a:gd name="connsiteX761" fmla="*/ 4480315 w 7467600"/>
              <a:gd name="connsiteY761" fmla="*/ 1158454 h 6858000"/>
              <a:gd name="connsiteX762" fmla="*/ 4494133 w 7467600"/>
              <a:gd name="connsiteY762" fmla="*/ 1118676 h 6858000"/>
              <a:gd name="connsiteX763" fmla="*/ 4557898 w 7467600"/>
              <a:gd name="connsiteY763" fmla="*/ 900011 h 6858000"/>
              <a:gd name="connsiteX764" fmla="*/ 5870151 w 7467600"/>
              <a:gd name="connsiteY764" fmla="*/ 898890 h 6858000"/>
              <a:gd name="connsiteX765" fmla="*/ 5861335 w 7467600"/>
              <a:gd name="connsiteY765" fmla="*/ 899177 h 6858000"/>
              <a:gd name="connsiteX766" fmla="*/ 5843702 w 7467600"/>
              <a:gd name="connsiteY766" fmla="*/ 899748 h 6858000"/>
              <a:gd name="connsiteX767" fmla="*/ 5651107 w 7467600"/>
              <a:gd name="connsiteY767" fmla="*/ 920306 h 6858000"/>
              <a:gd name="connsiteX768" fmla="*/ 5459407 w 7467600"/>
              <a:gd name="connsiteY768" fmla="*/ 940975 h 6858000"/>
              <a:gd name="connsiteX769" fmla="*/ 5374846 w 7467600"/>
              <a:gd name="connsiteY769" fmla="*/ 941988 h 6858000"/>
              <a:gd name="connsiteX770" fmla="*/ 5256105 w 7467600"/>
              <a:gd name="connsiteY770" fmla="*/ 945632 h 6858000"/>
              <a:gd name="connsiteX771" fmla="*/ 5107071 w 7467600"/>
              <a:gd name="connsiteY771" fmla="*/ 969720 h 6858000"/>
              <a:gd name="connsiteX772" fmla="*/ 4998681 w 7467600"/>
              <a:gd name="connsiteY772" fmla="*/ 988771 h 6858000"/>
              <a:gd name="connsiteX773" fmla="*/ 5870151 w 7467600"/>
              <a:gd name="connsiteY773" fmla="*/ 898890 h 6858000"/>
              <a:gd name="connsiteX774" fmla="*/ 5504425 w 7467600"/>
              <a:gd name="connsiteY774" fmla="*/ 848067 h 6858000"/>
              <a:gd name="connsiteX775" fmla="*/ 4968849 w 7467600"/>
              <a:gd name="connsiteY775" fmla="*/ 962318 h 6858000"/>
              <a:gd name="connsiteX776" fmla="*/ 5104039 w 7467600"/>
              <a:gd name="connsiteY776" fmla="*/ 940634 h 6858000"/>
              <a:gd name="connsiteX777" fmla="*/ 5256311 w 7467600"/>
              <a:gd name="connsiteY777" fmla="*/ 916490 h 6858000"/>
              <a:gd name="connsiteX778" fmla="*/ 5377381 w 7467600"/>
              <a:gd name="connsiteY778" fmla="*/ 912671 h 6858000"/>
              <a:gd name="connsiteX779" fmla="*/ 5460148 w 7467600"/>
              <a:gd name="connsiteY779" fmla="*/ 911442 h 6858000"/>
              <a:gd name="connsiteX780" fmla="*/ 5648971 w 7467600"/>
              <a:gd name="connsiteY780" fmla="*/ 891331 h 6858000"/>
              <a:gd name="connsiteX781" fmla="*/ 5844807 w 7467600"/>
              <a:gd name="connsiteY781" fmla="*/ 870718 h 6858000"/>
              <a:gd name="connsiteX782" fmla="*/ 5862975 w 7467600"/>
              <a:gd name="connsiteY782" fmla="*/ 869756 h 6858000"/>
              <a:gd name="connsiteX783" fmla="*/ 5920887 w 7467600"/>
              <a:gd name="connsiteY783" fmla="*/ 865929 h 6858000"/>
              <a:gd name="connsiteX784" fmla="*/ 5504425 w 7467600"/>
              <a:gd name="connsiteY784" fmla="*/ 848067 h 6858000"/>
              <a:gd name="connsiteX785" fmla="*/ 3607114 w 7467600"/>
              <a:gd name="connsiteY785" fmla="*/ 467441 h 6858000"/>
              <a:gd name="connsiteX786" fmla="*/ 3296242 w 7467600"/>
              <a:gd name="connsiteY786" fmla="*/ 807991 h 6858000"/>
              <a:gd name="connsiteX787" fmla="*/ 3174674 w 7467600"/>
              <a:gd name="connsiteY787" fmla="*/ 919759 h 6858000"/>
              <a:gd name="connsiteX788" fmla="*/ 3042978 w 7467600"/>
              <a:gd name="connsiteY788" fmla="*/ 1054894 h 6858000"/>
              <a:gd name="connsiteX789" fmla="*/ 2968914 w 7467600"/>
              <a:gd name="connsiteY789" fmla="*/ 1133756 h 6858000"/>
              <a:gd name="connsiteX790" fmla="*/ 3103823 w 7467600"/>
              <a:gd name="connsiteY790" fmla="*/ 1026814 h 6858000"/>
              <a:gd name="connsiteX791" fmla="*/ 3607114 w 7467600"/>
              <a:gd name="connsiteY791" fmla="*/ 467441 h 6858000"/>
              <a:gd name="connsiteX792" fmla="*/ 3744487 w 7467600"/>
              <a:gd name="connsiteY792" fmla="*/ 383136 h 6858000"/>
              <a:gd name="connsiteX793" fmla="*/ 3970213 w 7467600"/>
              <a:gd name="connsiteY793" fmla="*/ 995559 h 6858000"/>
              <a:gd name="connsiteX794" fmla="*/ 3744487 w 7467600"/>
              <a:gd name="connsiteY794" fmla="*/ 383136 h 6858000"/>
              <a:gd name="connsiteX795" fmla="*/ 3624562 w 7467600"/>
              <a:gd name="connsiteY795" fmla="*/ 367041 h 6858000"/>
              <a:gd name="connsiteX796" fmla="*/ 3489712 w 7467600"/>
              <a:gd name="connsiteY796" fmla="*/ 485386 h 6858000"/>
              <a:gd name="connsiteX797" fmla="*/ 3182994 w 7467600"/>
              <a:gd name="connsiteY797" fmla="*/ 828265 h 6858000"/>
              <a:gd name="connsiteX798" fmla="*/ 2892114 w 7467600"/>
              <a:gd name="connsiteY798" fmla="*/ 1172635 h 6858000"/>
              <a:gd name="connsiteX799" fmla="*/ 3021459 w 7467600"/>
              <a:gd name="connsiteY799" fmla="*/ 1035385 h 6858000"/>
              <a:gd name="connsiteX800" fmla="*/ 3153873 w 7467600"/>
              <a:gd name="connsiteY800" fmla="*/ 898971 h 6858000"/>
              <a:gd name="connsiteX801" fmla="*/ 3276511 w 7467600"/>
              <a:gd name="connsiteY801" fmla="*/ 786423 h 6858000"/>
              <a:gd name="connsiteX802" fmla="*/ 3584154 w 7467600"/>
              <a:gd name="connsiteY802" fmla="*/ 448218 h 6858000"/>
              <a:gd name="connsiteX803" fmla="*/ 3624562 w 7467600"/>
              <a:gd name="connsiteY803" fmla="*/ 367041 h 6858000"/>
              <a:gd name="connsiteX804" fmla="*/ 3766672 w 7467600"/>
              <a:gd name="connsiteY804" fmla="*/ 359429 h 6858000"/>
              <a:gd name="connsiteX805" fmla="*/ 3996338 w 7467600"/>
              <a:gd name="connsiteY805" fmla="*/ 968237 h 6858000"/>
              <a:gd name="connsiteX806" fmla="*/ 3766672 w 7467600"/>
              <a:gd name="connsiteY806" fmla="*/ 359429 h 6858000"/>
              <a:gd name="connsiteX807" fmla="*/ 5805386 w 7467600"/>
              <a:gd name="connsiteY807" fmla="*/ 239240 h 6858000"/>
              <a:gd name="connsiteX808" fmla="*/ 5736947 w 7467600"/>
              <a:gd name="connsiteY808" fmla="*/ 261367 h 6858000"/>
              <a:gd name="connsiteX809" fmla="*/ 5427012 w 7467600"/>
              <a:gd name="connsiteY809" fmla="*/ 311272 h 6858000"/>
              <a:gd name="connsiteX810" fmla="*/ 5147818 w 7467600"/>
              <a:gd name="connsiteY810" fmla="*/ 322112 h 6858000"/>
              <a:gd name="connsiteX811" fmla="*/ 5060854 w 7467600"/>
              <a:gd name="connsiteY811" fmla="*/ 311882 h 6858000"/>
              <a:gd name="connsiteX812" fmla="*/ 4945989 w 7467600"/>
              <a:gd name="connsiteY812" fmla="*/ 300516 h 6858000"/>
              <a:gd name="connsiteX813" fmla="*/ 5410479 w 7467600"/>
              <a:gd name="connsiteY813" fmla="*/ 348434 h 6858000"/>
              <a:gd name="connsiteX814" fmla="*/ 5805386 w 7467600"/>
              <a:gd name="connsiteY814" fmla="*/ 239240 h 6858000"/>
              <a:gd name="connsiteX815" fmla="*/ 5905192 w 7467600"/>
              <a:gd name="connsiteY815" fmla="*/ 163079 h 6858000"/>
              <a:gd name="connsiteX816" fmla="*/ 5865655 w 7467600"/>
              <a:gd name="connsiteY816" fmla="*/ 171901 h 6858000"/>
              <a:gd name="connsiteX817" fmla="*/ 5259740 w 7467600"/>
              <a:gd name="connsiteY817" fmla="*/ 257013 h 6858000"/>
              <a:gd name="connsiteX818" fmla="*/ 5208466 w 7467600"/>
              <a:gd name="connsiteY818" fmla="*/ 257550 h 6858000"/>
              <a:gd name="connsiteX819" fmla="*/ 4980204 w 7467600"/>
              <a:gd name="connsiteY819" fmla="*/ 271903 h 6858000"/>
              <a:gd name="connsiteX820" fmla="*/ 5068068 w 7467600"/>
              <a:gd name="connsiteY820" fmla="*/ 282244 h 6858000"/>
              <a:gd name="connsiteX821" fmla="*/ 5153231 w 7467600"/>
              <a:gd name="connsiteY821" fmla="*/ 292240 h 6858000"/>
              <a:gd name="connsiteX822" fmla="*/ 5426491 w 7467600"/>
              <a:gd name="connsiteY822" fmla="*/ 281128 h 6858000"/>
              <a:gd name="connsiteX823" fmla="*/ 5731212 w 7467600"/>
              <a:gd name="connsiteY823" fmla="*/ 231951 h 6858000"/>
              <a:gd name="connsiteX824" fmla="*/ 5905192 w 7467600"/>
              <a:gd name="connsiteY824" fmla="*/ 163079 h 6858000"/>
              <a:gd name="connsiteX825" fmla="*/ 5944437 w 7467600"/>
              <a:gd name="connsiteY825" fmla="*/ 113829 h 6858000"/>
              <a:gd name="connsiteX826" fmla="*/ 5825032 w 7467600"/>
              <a:gd name="connsiteY826" fmla="*/ 146405 h 6858000"/>
              <a:gd name="connsiteX827" fmla="*/ 4955599 w 7467600"/>
              <a:gd name="connsiteY827" fmla="*/ 247008 h 6858000"/>
              <a:gd name="connsiteX828" fmla="*/ 5210104 w 7467600"/>
              <a:gd name="connsiteY828" fmla="*/ 228123 h 6858000"/>
              <a:gd name="connsiteX829" fmla="*/ 5261015 w 7467600"/>
              <a:gd name="connsiteY829" fmla="*/ 227087 h 6858000"/>
              <a:gd name="connsiteX830" fmla="*/ 5861181 w 7467600"/>
              <a:gd name="connsiteY830" fmla="*/ 143093 h 6858000"/>
              <a:gd name="connsiteX831" fmla="*/ 5961252 w 7467600"/>
              <a:gd name="connsiteY831" fmla="*/ 114820 h 6858000"/>
              <a:gd name="connsiteX832" fmla="*/ 5944437 w 7467600"/>
              <a:gd name="connsiteY832" fmla="*/ 113829 h 6858000"/>
              <a:gd name="connsiteX833" fmla="*/ 3882765 w 7467600"/>
              <a:gd name="connsiteY833" fmla="*/ 0 h 6858000"/>
              <a:gd name="connsiteX834" fmla="*/ 3995099 w 7467600"/>
              <a:gd name="connsiteY834" fmla="*/ 0 h 6858000"/>
              <a:gd name="connsiteX835" fmla="*/ 4163818 w 7467600"/>
              <a:gd name="connsiteY835" fmla="*/ 234104 h 6858000"/>
              <a:gd name="connsiteX836" fmla="*/ 4172099 w 7467600"/>
              <a:gd name="connsiteY836" fmla="*/ 234207 h 6858000"/>
              <a:gd name="connsiteX837" fmla="*/ 4784282 w 7467600"/>
              <a:gd name="connsiteY837" fmla="*/ 276561 h 6858000"/>
              <a:gd name="connsiteX838" fmla="*/ 4801687 w 7467600"/>
              <a:gd name="connsiteY838" fmla="*/ 267764 h 6858000"/>
              <a:gd name="connsiteX839" fmla="*/ 6082788 w 7467600"/>
              <a:gd name="connsiteY839" fmla="*/ 64119 h 6858000"/>
              <a:gd name="connsiteX840" fmla="*/ 6099442 w 7467600"/>
              <a:gd name="connsiteY840" fmla="*/ 82568 h 6858000"/>
              <a:gd name="connsiteX841" fmla="*/ 4804137 w 7467600"/>
              <a:gd name="connsiteY841" fmla="*/ 320931 h 6858000"/>
              <a:gd name="connsiteX842" fmla="*/ 4227047 w 7467600"/>
              <a:gd name="connsiteY842" fmla="*/ 313415 h 6858000"/>
              <a:gd name="connsiteX843" fmla="*/ 4346041 w 7467600"/>
              <a:gd name="connsiteY843" fmla="*/ 456086 h 6858000"/>
              <a:gd name="connsiteX844" fmla="*/ 4870967 w 7467600"/>
              <a:gd name="connsiteY844" fmla="*/ 963061 h 6858000"/>
              <a:gd name="connsiteX845" fmla="*/ 4889647 w 7467600"/>
              <a:gd name="connsiteY845" fmla="*/ 957147 h 6858000"/>
              <a:gd name="connsiteX846" fmla="*/ 5422504 w 7467600"/>
              <a:gd name="connsiteY846" fmla="*/ 805191 h 6858000"/>
              <a:gd name="connsiteX847" fmla="*/ 6087656 w 7467600"/>
              <a:gd name="connsiteY847" fmla="*/ 826703 h 6858000"/>
              <a:gd name="connsiteX848" fmla="*/ 6058717 w 7467600"/>
              <a:gd name="connsiteY848" fmla="*/ 865992 h 6858000"/>
              <a:gd name="connsiteX849" fmla="*/ 4974153 w 7467600"/>
              <a:gd name="connsiteY849" fmla="*/ 1045456 h 6858000"/>
              <a:gd name="connsiteX850" fmla="*/ 5627835 w 7467600"/>
              <a:gd name="connsiteY850" fmla="*/ 1472077 h 6858000"/>
              <a:gd name="connsiteX851" fmla="*/ 5629817 w 7467600"/>
              <a:gd name="connsiteY851" fmla="*/ 1471412 h 6858000"/>
              <a:gd name="connsiteX852" fmla="*/ 5634124 w 7467600"/>
              <a:gd name="connsiteY852" fmla="*/ 1470572 h 6858000"/>
              <a:gd name="connsiteX853" fmla="*/ 5755832 w 7467600"/>
              <a:gd name="connsiteY853" fmla="*/ 1383886 h 6858000"/>
              <a:gd name="connsiteX854" fmla="*/ 6014186 w 7467600"/>
              <a:gd name="connsiteY854" fmla="*/ 1279799 h 6858000"/>
              <a:gd name="connsiteX855" fmla="*/ 6901619 w 7467600"/>
              <a:gd name="connsiteY855" fmla="*/ 1047874 h 6858000"/>
              <a:gd name="connsiteX856" fmla="*/ 6931566 w 7467600"/>
              <a:gd name="connsiteY856" fmla="*/ 1062034 h 6858000"/>
              <a:gd name="connsiteX857" fmla="*/ 5790982 w 7467600"/>
              <a:gd name="connsiteY857" fmla="*/ 1561380 h 6858000"/>
              <a:gd name="connsiteX858" fmla="*/ 6188971 w 7467600"/>
              <a:gd name="connsiteY858" fmla="*/ 1755168 h 6858000"/>
              <a:gd name="connsiteX859" fmla="*/ 6202446 w 7467600"/>
              <a:gd name="connsiteY859" fmla="*/ 1752268 h 6858000"/>
              <a:gd name="connsiteX860" fmla="*/ 7179560 w 7467600"/>
              <a:gd name="connsiteY860" fmla="*/ 1467551 h 6858000"/>
              <a:gd name="connsiteX861" fmla="*/ 7158730 w 7467600"/>
              <a:gd name="connsiteY861" fmla="*/ 1507835 h 6858000"/>
              <a:gd name="connsiteX862" fmla="*/ 6326959 w 7467600"/>
              <a:gd name="connsiteY862" fmla="*/ 1817686 h 6858000"/>
              <a:gd name="connsiteX863" fmla="*/ 6537433 w 7467600"/>
              <a:gd name="connsiteY863" fmla="*/ 1907790 h 6858000"/>
              <a:gd name="connsiteX864" fmla="*/ 6550221 w 7467600"/>
              <a:gd name="connsiteY864" fmla="*/ 1910729 h 6858000"/>
              <a:gd name="connsiteX865" fmla="*/ 6964438 w 7467600"/>
              <a:gd name="connsiteY865" fmla="*/ 2209505 h 6858000"/>
              <a:gd name="connsiteX866" fmla="*/ 7367862 w 7467600"/>
              <a:gd name="connsiteY866" fmla="*/ 2806833 h 6858000"/>
              <a:gd name="connsiteX867" fmla="*/ 7364329 w 7467600"/>
              <a:gd name="connsiteY867" fmla="*/ 2826907 h 6858000"/>
              <a:gd name="connsiteX868" fmla="*/ 7290545 w 7467600"/>
              <a:gd name="connsiteY868" fmla="*/ 2850663 h 6858000"/>
              <a:gd name="connsiteX869" fmla="*/ 6472036 w 7467600"/>
              <a:gd name="connsiteY869" fmla="*/ 1959003 h 6858000"/>
              <a:gd name="connsiteX870" fmla="*/ 5792897 w 7467600"/>
              <a:gd name="connsiteY870" fmla="*/ 1647747 h 6858000"/>
              <a:gd name="connsiteX871" fmla="*/ 5842751 w 7467600"/>
              <a:gd name="connsiteY871" fmla="*/ 1816112 h 6858000"/>
              <a:gd name="connsiteX872" fmla="*/ 5847424 w 7467600"/>
              <a:gd name="connsiteY872" fmla="*/ 1815776 h 6858000"/>
              <a:gd name="connsiteX873" fmla="*/ 6399821 w 7467600"/>
              <a:gd name="connsiteY873" fmla="*/ 2344799 h 6858000"/>
              <a:gd name="connsiteX874" fmla="*/ 6323232 w 7467600"/>
              <a:gd name="connsiteY874" fmla="*/ 2389634 h 6858000"/>
              <a:gd name="connsiteX875" fmla="*/ 5942958 w 7467600"/>
              <a:gd name="connsiteY875" fmla="*/ 2077708 h 6858000"/>
              <a:gd name="connsiteX876" fmla="*/ 5921559 w 7467600"/>
              <a:gd name="connsiteY876" fmla="*/ 2378596 h 6858000"/>
              <a:gd name="connsiteX877" fmla="*/ 5817651 w 7467600"/>
              <a:gd name="connsiteY877" fmla="*/ 3023919 h 6858000"/>
              <a:gd name="connsiteX878" fmla="*/ 5729634 w 7467600"/>
              <a:gd name="connsiteY878" fmla="*/ 3051849 h 6858000"/>
              <a:gd name="connsiteX879" fmla="*/ 5611018 w 7467600"/>
              <a:gd name="connsiteY879" fmla="*/ 2316769 h 6858000"/>
              <a:gd name="connsiteX880" fmla="*/ 5687608 w 7467600"/>
              <a:gd name="connsiteY880" fmla="*/ 2039972 h 6858000"/>
              <a:gd name="connsiteX881" fmla="*/ 5657554 w 7467600"/>
              <a:gd name="connsiteY881" fmla="*/ 1576445 h 6858000"/>
              <a:gd name="connsiteX882" fmla="*/ 5150475 w 7467600"/>
              <a:gd name="connsiteY882" fmla="*/ 1274012 h 6858000"/>
              <a:gd name="connsiteX883" fmla="*/ 5349142 w 7467600"/>
              <a:gd name="connsiteY883" fmla="*/ 2204405 h 6858000"/>
              <a:gd name="connsiteX884" fmla="*/ 5262214 w 7467600"/>
              <a:gd name="connsiteY884" fmla="*/ 2233836 h 6858000"/>
              <a:gd name="connsiteX885" fmla="*/ 4981539 w 7467600"/>
              <a:gd name="connsiteY885" fmla="*/ 1542201 h 6858000"/>
              <a:gd name="connsiteX886" fmla="*/ 4958461 w 7467600"/>
              <a:gd name="connsiteY886" fmla="*/ 1136957 h 6858000"/>
              <a:gd name="connsiteX887" fmla="*/ 4655015 w 7467600"/>
              <a:gd name="connsiteY887" fmla="*/ 891426 h 6858000"/>
              <a:gd name="connsiteX888" fmla="*/ 4348002 w 7467600"/>
              <a:gd name="connsiteY888" fmla="*/ 2205895 h 6858000"/>
              <a:gd name="connsiteX889" fmla="*/ 4262250 w 7467600"/>
              <a:gd name="connsiteY889" fmla="*/ 2219972 h 6858000"/>
              <a:gd name="connsiteX890" fmla="*/ 4550611 w 7467600"/>
              <a:gd name="connsiteY890" fmla="*/ 817540 h 6858000"/>
              <a:gd name="connsiteX891" fmla="*/ 4564418 w 7467600"/>
              <a:gd name="connsiteY891" fmla="*/ 808293 h 6858000"/>
              <a:gd name="connsiteX892" fmla="*/ 4266388 w 7467600"/>
              <a:gd name="connsiteY892" fmla="*/ 500083 h 6858000"/>
              <a:gd name="connsiteX893" fmla="*/ 4032842 w 7467600"/>
              <a:gd name="connsiteY893" fmla="*/ 211809 h 6858000"/>
              <a:gd name="connsiteX894" fmla="*/ 3882765 w 7467600"/>
              <a:gd name="connsiteY894" fmla="*/ 0 h 6858000"/>
              <a:gd name="connsiteX895" fmla="*/ 3721337 w 7467600"/>
              <a:gd name="connsiteY895" fmla="*/ 0 h 6858000"/>
              <a:gd name="connsiteX896" fmla="*/ 3797544 w 7467600"/>
              <a:gd name="connsiteY896" fmla="*/ 0 h 6858000"/>
              <a:gd name="connsiteX897" fmla="*/ 3775734 w 7467600"/>
              <a:gd name="connsiteY897" fmla="*/ 95131 h 6858000"/>
              <a:gd name="connsiteX898" fmla="*/ 3724807 w 7467600"/>
              <a:gd name="connsiteY898" fmla="*/ 272257 h 6858000"/>
              <a:gd name="connsiteX899" fmla="*/ 3726844 w 7467600"/>
              <a:gd name="connsiteY899" fmla="*/ 282988 h 6858000"/>
              <a:gd name="connsiteX900" fmla="*/ 3742664 w 7467600"/>
              <a:gd name="connsiteY900" fmla="*/ 279918 h 6858000"/>
              <a:gd name="connsiteX901" fmla="*/ 4103910 w 7467600"/>
              <a:gd name="connsiteY901" fmla="*/ 1161917 h 6858000"/>
              <a:gd name="connsiteX902" fmla="*/ 4020269 w 7467600"/>
              <a:gd name="connsiteY902" fmla="*/ 1200406 h 6858000"/>
              <a:gd name="connsiteX903" fmla="*/ 3674882 w 7467600"/>
              <a:gd name="connsiteY903" fmla="*/ 488524 h 6858000"/>
              <a:gd name="connsiteX904" fmla="*/ 3132682 w 7467600"/>
              <a:gd name="connsiteY904" fmla="*/ 1072284 h 6858000"/>
              <a:gd name="connsiteX905" fmla="*/ 2716346 w 7467600"/>
              <a:gd name="connsiteY905" fmla="*/ 1276376 h 6858000"/>
              <a:gd name="connsiteX906" fmla="*/ 2716772 w 7467600"/>
              <a:gd name="connsiteY906" fmla="*/ 1255462 h 6858000"/>
              <a:gd name="connsiteX907" fmla="*/ 3471096 w 7467600"/>
              <a:gd name="connsiteY907" fmla="*/ 437072 h 6858000"/>
              <a:gd name="connsiteX908" fmla="*/ 3639057 w 7467600"/>
              <a:gd name="connsiteY908" fmla="*/ 286334 h 6858000"/>
              <a:gd name="connsiteX909" fmla="*/ 3640309 w 7467600"/>
              <a:gd name="connsiteY909" fmla="*/ 284664 h 6858000"/>
              <a:gd name="connsiteX910" fmla="*/ 3646022 w 7467600"/>
              <a:gd name="connsiteY910" fmla="*/ 276711 h 6858000"/>
              <a:gd name="connsiteX911" fmla="*/ 3707943 w 7467600"/>
              <a:gd name="connsiteY911" fmla="*/ 65958 h 6858000"/>
              <a:gd name="connsiteX912" fmla="*/ 3721337 w 7467600"/>
              <a:gd name="connsiteY912" fmla="*/ 0 h 6858000"/>
              <a:gd name="connsiteX913" fmla="*/ 2867960 w 7467600"/>
              <a:gd name="connsiteY913" fmla="*/ 0 h 6858000"/>
              <a:gd name="connsiteX914" fmla="*/ 2926351 w 7467600"/>
              <a:gd name="connsiteY914" fmla="*/ 0 h 6858000"/>
              <a:gd name="connsiteX915" fmla="*/ 2902823 w 7467600"/>
              <a:gd name="connsiteY915" fmla="*/ 262929 h 6858000"/>
              <a:gd name="connsiteX916" fmla="*/ 2940663 w 7467600"/>
              <a:gd name="connsiteY916" fmla="*/ 140884 h 6858000"/>
              <a:gd name="connsiteX917" fmla="*/ 2947039 w 7467600"/>
              <a:gd name="connsiteY917" fmla="*/ 122524 h 6858000"/>
              <a:gd name="connsiteX918" fmla="*/ 2984316 w 7467600"/>
              <a:gd name="connsiteY918" fmla="*/ 0 h 6858000"/>
              <a:gd name="connsiteX919" fmla="*/ 3016114 w 7467600"/>
              <a:gd name="connsiteY919" fmla="*/ 0 h 6858000"/>
              <a:gd name="connsiteX920" fmla="*/ 2979949 w 7467600"/>
              <a:gd name="connsiteY920" fmla="*/ 119274 h 6858000"/>
              <a:gd name="connsiteX921" fmla="*/ 3023879 w 7467600"/>
              <a:gd name="connsiteY921" fmla="*/ 0 h 6858000"/>
              <a:gd name="connsiteX922" fmla="*/ 3105400 w 7467600"/>
              <a:gd name="connsiteY922" fmla="*/ 0 h 6858000"/>
              <a:gd name="connsiteX923" fmla="*/ 3094669 w 7467600"/>
              <a:gd name="connsiteY923" fmla="*/ 30308 h 6858000"/>
              <a:gd name="connsiteX924" fmla="*/ 2901945 w 7467600"/>
              <a:gd name="connsiteY924" fmla="*/ 466538 h 6858000"/>
              <a:gd name="connsiteX925" fmla="*/ 2815209 w 7467600"/>
              <a:gd name="connsiteY925" fmla="*/ 497361 h 6858000"/>
              <a:gd name="connsiteX926" fmla="*/ 2844845 w 7467600"/>
              <a:gd name="connsiteY926" fmla="*/ 127638 h 6858000"/>
              <a:gd name="connsiteX927" fmla="*/ 2867960 w 7467600"/>
              <a:gd name="connsiteY927" fmla="*/ 0 h 6858000"/>
              <a:gd name="connsiteX928" fmla="*/ 1057230 w 7467600"/>
              <a:gd name="connsiteY928" fmla="*/ 0 h 6858000"/>
              <a:gd name="connsiteX929" fmla="*/ 1111003 w 7467600"/>
              <a:gd name="connsiteY929" fmla="*/ 0 h 6858000"/>
              <a:gd name="connsiteX930" fmla="*/ 1125553 w 7467600"/>
              <a:gd name="connsiteY930" fmla="*/ 52588 h 6858000"/>
              <a:gd name="connsiteX931" fmla="*/ 1304276 w 7467600"/>
              <a:gd name="connsiteY931" fmla="*/ 476275 h 6858000"/>
              <a:gd name="connsiteX932" fmla="*/ 1492066 w 7467600"/>
              <a:gd name="connsiteY932" fmla="*/ 886333 h 6858000"/>
              <a:gd name="connsiteX933" fmla="*/ 1423698 w 7467600"/>
              <a:gd name="connsiteY933" fmla="*/ 710817 h 6858000"/>
              <a:gd name="connsiteX934" fmla="*/ 1357609 w 7467600"/>
              <a:gd name="connsiteY934" fmla="*/ 532892 h 6858000"/>
              <a:gd name="connsiteX935" fmla="*/ 1309550 w 7467600"/>
              <a:gd name="connsiteY935" fmla="*/ 374031 h 6858000"/>
              <a:gd name="connsiteX936" fmla="*/ 1193673 w 7467600"/>
              <a:gd name="connsiteY936" fmla="*/ 49533 h 6858000"/>
              <a:gd name="connsiteX937" fmla="*/ 1164391 w 7467600"/>
              <a:gd name="connsiteY937" fmla="*/ 0 h 6858000"/>
              <a:gd name="connsiteX938" fmla="*/ 1200666 w 7467600"/>
              <a:gd name="connsiteY938" fmla="*/ 0 h 6858000"/>
              <a:gd name="connsiteX939" fmla="*/ 1223408 w 7467600"/>
              <a:gd name="connsiteY939" fmla="*/ 38996 h 6858000"/>
              <a:gd name="connsiteX940" fmla="*/ 1339635 w 7467600"/>
              <a:gd name="connsiteY940" fmla="*/ 365517 h 6858000"/>
              <a:gd name="connsiteX941" fmla="*/ 1387469 w 7467600"/>
              <a:gd name="connsiteY941" fmla="*/ 523079 h 6858000"/>
              <a:gd name="connsiteX942" fmla="*/ 1452685 w 7467600"/>
              <a:gd name="connsiteY942" fmla="*/ 699806 h 6858000"/>
              <a:gd name="connsiteX943" fmla="*/ 1492092 w 7467600"/>
              <a:gd name="connsiteY943" fmla="*/ 800424 h 6858000"/>
              <a:gd name="connsiteX944" fmla="*/ 1455302 w 7467600"/>
              <a:gd name="connsiteY944" fmla="*/ 632913 h 6858000"/>
              <a:gd name="connsiteX945" fmla="*/ 1222336 w 7467600"/>
              <a:gd name="connsiteY945" fmla="*/ 9480 h 6858000"/>
              <a:gd name="connsiteX946" fmla="*/ 1214634 w 7467600"/>
              <a:gd name="connsiteY946" fmla="*/ 0 h 6858000"/>
              <a:gd name="connsiteX947" fmla="*/ 1289827 w 7467600"/>
              <a:gd name="connsiteY947" fmla="*/ 0 h 6858000"/>
              <a:gd name="connsiteX948" fmla="*/ 1321076 w 7467600"/>
              <a:gd name="connsiteY948" fmla="*/ 59722 h 6858000"/>
              <a:gd name="connsiteX949" fmla="*/ 1512579 w 7467600"/>
              <a:gd name="connsiteY949" fmla="*/ 626441 h 6858000"/>
              <a:gd name="connsiteX950" fmla="*/ 1506076 w 7467600"/>
              <a:gd name="connsiteY950" fmla="*/ 1089289 h 6858000"/>
              <a:gd name="connsiteX951" fmla="*/ 1486346 w 7467600"/>
              <a:gd name="connsiteY951" fmla="*/ 1079919 h 6858000"/>
              <a:gd name="connsiteX952" fmla="*/ 1070511 w 7467600"/>
              <a:gd name="connsiteY952" fmla="*/ 48609 h 6858000"/>
              <a:gd name="connsiteX953" fmla="*/ 1057230 w 7467600"/>
              <a:gd name="connsiteY953" fmla="*/ 0 h 6858000"/>
              <a:gd name="connsiteX954" fmla="*/ 43151 w 7467600"/>
              <a:gd name="connsiteY954" fmla="*/ 0 h 6858000"/>
              <a:gd name="connsiteX955" fmla="*/ 95283 w 7467600"/>
              <a:gd name="connsiteY955" fmla="*/ 0 h 6858000"/>
              <a:gd name="connsiteX956" fmla="*/ 300708 w 7467600"/>
              <a:gd name="connsiteY956" fmla="*/ 154571 h 6858000"/>
              <a:gd name="connsiteX957" fmla="*/ 530414 w 7467600"/>
              <a:gd name="connsiteY957" fmla="*/ 354673 h 6858000"/>
              <a:gd name="connsiteX958" fmla="*/ 333785 w 7467600"/>
              <a:gd name="connsiteY958" fmla="*/ 161564 h 6858000"/>
              <a:gd name="connsiteX959" fmla="*/ 147005 w 7467600"/>
              <a:gd name="connsiteY959" fmla="*/ 0 h 6858000"/>
              <a:gd name="connsiteX960" fmla="*/ 272509 w 7467600"/>
              <a:gd name="connsiteY960" fmla="*/ 0 h 6858000"/>
              <a:gd name="connsiteX961" fmla="*/ 326276 w 7467600"/>
              <a:gd name="connsiteY961" fmla="*/ 45847 h 6858000"/>
              <a:gd name="connsiteX962" fmla="*/ 823759 w 7467600"/>
              <a:gd name="connsiteY962" fmla="*/ 574145 h 6858000"/>
              <a:gd name="connsiteX963" fmla="*/ 811254 w 7467600"/>
              <a:gd name="connsiteY963" fmla="*/ 665546 h 6858000"/>
              <a:gd name="connsiteX964" fmla="*/ 154042 w 7467600"/>
              <a:gd name="connsiteY964" fmla="*/ 261522 h 6858000"/>
              <a:gd name="connsiteX965" fmla="*/ 13550 w 7467600"/>
              <a:gd name="connsiteY965" fmla="*/ 158423 h 6858000"/>
              <a:gd name="connsiteX966" fmla="*/ 0 w 7467600"/>
              <a:gd name="connsiteY966" fmla="*/ 146618 h 6858000"/>
              <a:gd name="connsiteX967" fmla="*/ 0 w 7467600"/>
              <a:gd name="connsiteY967" fmla="*/ 59161 h 6858000"/>
              <a:gd name="connsiteX968" fmla="*/ 45427 w 7467600"/>
              <a:gd name="connsiteY968" fmla="*/ 101078 h 6858000"/>
              <a:gd name="connsiteX969" fmla="*/ 630103 w 7467600"/>
              <a:gd name="connsiteY969" fmla="*/ 485885 h 6858000"/>
              <a:gd name="connsiteX970" fmla="*/ 532040 w 7467600"/>
              <a:gd name="connsiteY970" fmla="*/ 399359 h 6858000"/>
              <a:gd name="connsiteX971" fmla="*/ 517618 w 7467600"/>
              <a:gd name="connsiteY971" fmla="*/ 385726 h 6858000"/>
              <a:gd name="connsiteX972" fmla="*/ 285074 w 7467600"/>
              <a:gd name="connsiteY972" fmla="*/ 182755 h 6858000"/>
              <a:gd name="connsiteX973" fmla="*/ 43151 w 7467600"/>
              <a:gd name="connsiteY97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6946849 w 7467600"/>
              <a:gd name="connsiteY81" fmla="*/ 5523271 h 6858000"/>
              <a:gd name="connsiteX82" fmla="*/ 7105827 w 7467600"/>
              <a:gd name="connsiteY82" fmla="*/ 5718700 h 6858000"/>
              <a:gd name="connsiteX83" fmla="*/ 7356878 w 7467600"/>
              <a:gd name="connsiteY83" fmla="*/ 5981332 h 6858000"/>
              <a:gd name="connsiteX84" fmla="*/ 7467600 w 7467600"/>
              <a:gd name="connsiteY84" fmla="*/ 6117703 h 6858000"/>
              <a:gd name="connsiteX85" fmla="*/ 7467600 w 7467600"/>
              <a:gd name="connsiteY85" fmla="*/ 6163634 h 6858000"/>
              <a:gd name="connsiteX86" fmla="*/ 7403637 w 7467600"/>
              <a:gd name="connsiteY86" fmla="*/ 6083957 h 6858000"/>
              <a:gd name="connsiteX87" fmla="*/ 7254615 w 7467600"/>
              <a:gd name="connsiteY87" fmla="*/ 5911918 h 6858000"/>
              <a:gd name="connsiteX88" fmla="*/ 7312589 w 7467600"/>
              <a:gd name="connsiteY88" fmla="*/ 5982309 h 6858000"/>
              <a:gd name="connsiteX89" fmla="*/ 7448321 w 7467600"/>
              <a:gd name="connsiteY89" fmla="*/ 6190991 h 6858000"/>
              <a:gd name="connsiteX90" fmla="*/ 7467600 w 7467600"/>
              <a:gd name="connsiteY90" fmla="*/ 6221686 h 6858000"/>
              <a:gd name="connsiteX91" fmla="*/ 7467600 w 7467600"/>
              <a:gd name="connsiteY91" fmla="*/ 6334256 h 6858000"/>
              <a:gd name="connsiteX92" fmla="*/ 7454976 w 7467600"/>
              <a:gd name="connsiteY92" fmla="*/ 6318297 h 6858000"/>
              <a:gd name="connsiteX93" fmla="*/ 7042773 w 7467600"/>
              <a:gd name="connsiteY93" fmla="*/ 5734011 h 6858000"/>
              <a:gd name="connsiteX94" fmla="*/ 1456157 w 7467600"/>
              <a:gd name="connsiteY94" fmla="*/ 5371404 h 6858000"/>
              <a:gd name="connsiteX95" fmla="*/ 1244432 w 7467600"/>
              <a:gd name="connsiteY95" fmla="*/ 5385601 h 6858000"/>
              <a:gd name="connsiteX96" fmla="*/ 973990 w 7467600"/>
              <a:gd name="connsiteY96" fmla="*/ 5424940 h 6858000"/>
              <a:gd name="connsiteX97" fmla="*/ 1103809 w 7467600"/>
              <a:gd name="connsiteY97" fmla="*/ 5433720 h 6858000"/>
              <a:gd name="connsiteX98" fmla="*/ 1123454 w 7467600"/>
              <a:gd name="connsiteY98" fmla="*/ 5435727 h 6858000"/>
              <a:gd name="connsiteX99" fmla="*/ 1737017 w 7467600"/>
              <a:gd name="connsiteY99" fmla="*/ 5452183 h 6858000"/>
              <a:gd name="connsiteX100" fmla="*/ 1824397 w 7467600"/>
              <a:gd name="connsiteY100" fmla="*/ 5447757 h 6858000"/>
              <a:gd name="connsiteX101" fmla="*/ 2070059 w 7467600"/>
              <a:gd name="connsiteY101" fmla="*/ 5441660 h 6858000"/>
              <a:gd name="connsiteX102" fmla="*/ 1456157 w 7467600"/>
              <a:gd name="connsiteY102" fmla="*/ 5371404 h 6858000"/>
              <a:gd name="connsiteX103" fmla="*/ 4988186 w 7467600"/>
              <a:gd name="connsiteY103" fmla="*/ 5216467 h 6858000"/>
              <a:gd name="connsiteX104" fmla="*/ 4777334 w 7467600"/>
              <a:gd name="connsiteY104" fmla="*/ 5406072 h 6858000"/>
              <a:gd name="connsiteX105" fmla="*/ 4718341 w 7467600"/>
              <a:gd name="connsiteY105" fmla="*/ 5468043 h 6858000"/>
              <a:gd name="connsiteX106" fmla="*/ 4604655 w 7467600"/>
              <a:gd name="connsiteY106" fmla="*/ 5583434 h 6858000"/>
              <a:gd name="connsiteX107" fmla="*/ 4565074 w 7467600"/>
              <a:gd name="connsiteY107" fmla="*/ 5618550 h 6858000"/>
              <a:gd name="connsiteX108" fmla="*/ 4988186 w 7467600"/>
              <a:gd name="connsiteY108" fmla="*/ 5216467 h 6858000"/>
              <a:gd name="connsiteX109" fmla="*/ 4978032 w 7467600"/>
              <a:gd name="connsiteY109" fmla="*/ 5183809 h 6858000"/>
              <a:gd name="connsiteX110" fmla="*/ 4463413 w 7467600"/>
              <a:gd name="connsiteY110" fmla="*/ 5615162 h 6858000"/>
              <a:gd name="connsiteX111" fmla="*/ 4358134 w 7467600"/>
              <a:gd name="connsiteY111" fmla="*/ 5742791 h 6858000"/>
              <a:gd name="connsiteX112" fmla="*/ 4376219 w 7467600"/>
              <a:gd name="connsiteY112" fmla="*/ 5729027 h 6858000"/>
              <a:gd name="connsiteX113" fmla="*/ 4582340 w 7467600"/>
              <a:gd name="connsiteY113" fmla="*/ 5561037 h 6858000"/>
              <a:gd name="connsiteX114" fmla="*/ 4694684 w 7467600"/>
              <a:gd name="connsiteY114" fmla="*/ 5447098 h 6858000"/>
              <a:gd name="connsiteX115" fmla="*/ 4754123 w 7467600"/>
              <a:gd name="connsiteY115" fmla="*/ 5384643 h 6858000"/>
              <a:gd name="connsiteX116" fmla="*/ 4978032 w 7467600"/>
              <a:gd name="connsiteY116" fmla="*/ 5183809 h 6858000"/>
              <a:gd name="connsiteX117" fmla="*/ 1903353 w 7467600"/>
              <a:gd name="connsiteY117" fmla="*/ 5044827 h 6858000"/>
              <a:gd name="connsiteX118" fmla="*/ 1936931 w 7467600"/>
              <a:gd name="connsiteY118" fmla="*/ 5093954 h 6858000"/>
              <a:gd name="connsiteX119" fmla="*/ 2195868 w 7467600"/>
              <a:gd name="connsiteY119" fmla="*/ 5396574 h 6858000"/>
              <a:gd name="connsiteX120" fmla="*/ 2088852 w 7467600"/>
              <a:gd name="connsiteY120" fmla="*/ 5166123 h 6858000"/>
              <a:gd name="connsiteX121" fmla="*/ 1958241 w 7467600"/>
              <a:gd name="connsiteY121" fmla="*/ 5067955 h 6858000"/>
              <a:gd name="connsiteX122" fmla="*/ 1903353 w 7467600"/>
              <a:gd name="connsiteY122" fmla="*/ 5044827 h 6858000"/>
              <a:gd name="connsiteX123" fmla="*/ 1979378 w 7467600"/>
              <a:gd name="connsiteY123" fmla="*/ 4769504 h 6858000"/>
              <a:gd name="connsiteX124" fmla="*/ 2882120 w 7467600"/>
              <a:gd name="connsiteY124" fmla="*/ 5064547 h 6858000"/>
              <a:gd name="connsiteX125" fmla="*/ 2793103 w 7467600"/>
              <a:gd name="connsiteY125" fmla="*/ 5039699 h 6858000"/>
              <a:gd name="connsiteX126" fmla="*/ 2770041 w 7467600"/>
              <a:gd name="connsiteY126" fmla="*/ 5033634 h 6858000"/>
              <a:gd name="connsiteX127" fmla="*/ 1979378 w 7467600"/>
              <a:gd name="connsiteY127" fmla="*/ 4769504 h 6858000"/>
              <a:gd name="connsiteX128" fmla="*/ 1927410 w 7467600"/>
              <a:gd name="connsiteY128" fmla="*/ 4716164 h 6858000"/>
              <a:gd name="connsiteX129" fmla="*/ 1959587 w 7467600"/>
              <a:gd name="connsiteY129" fmla="*/ 4728849 h 6858000"/>
              <a:gd name="connsiteX130" fmla="*/ 2777707 w 7467600"/>
              <a:gd name="connsiteY130" fmla="*/ 5003991 h 6858000"/>
              <a:gd name="connsiteX131" fmla="*/ 2800768 w 7467600"/>
              <a:gd name="connsiteY131" fmla="*/ 5010056 h 6858000"/>
              <a:gd name="connsiteX132" fmla="*/ 2879408 w 7467600"/>
              <a:gd name="connsiteY132" fmla="*/ 5031590 h 6858000"/>
              <a:gd name="connsiteX133" fmla="*/ 2862295 w 7467600"/>
              <a:gd name="connsiteY133" fmla="*/ 5022958 h 6858000"/>
              <a:gd name="connsiteX134" fmla="*/ 2813343 w 7467600"/>
              <a:gd name="connsiteY134" fmla="*/ 4998369 h 6858000"/>
              <a:gd name="connsiteX135" fmla="*/ 2646245 w 7467600"/>
              <a:gd name="connsiteY135" fmla="*/ 4930999 h 6858000"/>
              <a:gd name="connsiteX136" fmla="*/ 1999243 w 7467600"/>
              <a:gd name="connsiteY136" fmla="*/ 4730524 h 6858000"/>
              <a:gd name="connsiteX137" fmla="*/ 1979527 w 7467600"/>
              <a:gd name="connsiteY137" fmla="*/ 4726651 h 6858000"/>
              <a:gd name="connsiteX138" fmla="*/ 1927410 w 7467600"/>
              <a:gd name="connsiteY138" fmla="*/ 4716164 h 6858000"/>
              <a:gd name="connsiteX139" fmla="*/ 1997014 w 7467600"/>
              <a:gd name="connsiteY139" fmla="*/ 4698007 h 6858000"/>
              <a:gd name="connsiteX140" fmla="*/ 2005458 w 7467600"/>
              <a:gd name="connsiteY140" fmla="*/ 4699540 h 6858000"/>
              <a:gd name="connsiteX141" fmla="*/ 2657186 w 7467600"/>
              <a:gd name="connsiteY141" fmla="*/ 4901687 h 6858000"/>
              <a:gd name="connsiteX142" fmla="*/ 2826662 w 7467600"/>
              <a:gd name="connsiteY142" fmla="*/ 4970362 h 6858000"/>
              <a:gd name="connsiteX143" fmla="*/ 2876100 w 7467600"/>
              <a:gd name="connsiteY143" fmla="*/ 4995397 h 6858000"/>
              <a:gd name="connsiteX144" fmla="*/ 3042600 w 7467600"/>
              <a:gd name="connsiteY144" fmla="*/ 5059532 h 6858000"/>
              <a:gd name="connsiteX145" fmla="*/ 1997014 w 7467600"/>
              <a:gd name="connsiteY145" fmla="*/ 4698007 h 6858000"/>
              <a:gd name="connsiteX146" fmla="*/ 2305292 w 7467600"/>
              <a:gd name="connsiteY146" fmla="*/ 4219492 h 6858000"/>
              <a:gd name="connsiteX147" fmla="*/ 3360922 w 7467600"/>
              <a:gd name="connsiteY147" fmla="*/ 4529373 h 6858000"/>
              <a:gd name="connsiteX148" fmla="*/ 3492420 w 7467600"/>
              <a:gd name="connsiteY148" fmla="*/ 4510145 h 6858000"/>
              <a:gd name="connsiteX149" fmla="*/ 3364086 w 7467600"/>
              <a:gd name="connsiteY149" fmla="*/ 4480340 h 6858000"/>
              <a:gd name="connsiteX150" fmla="*/ 3225818 w 7467600"/>
              <a:gd name="connsiteY150" fmla="*/ 4411822 h 6858000"/>
              <a:gd name="connsiteX151" fmla="*/ 3129696 w 7467600"/>
              <a:gd name="connsiteY151" fmla="*/ 4360704 h 6858000"/>
              <a:gd name="connsiteX152" fmla="*/ 2814545 w 7467600"/>
              <a:gd name="connsiteY152" fmla="*/ 4282955 h 6858000"/>
              <a:gd name="connsiteX153" fmla="*/ 2305292 w 7467600"/>
              <a:gd name="connsiteY153" fmla="*/ 4219492 h 6858000"/>
              <a:gd name="connsiteX154" fmla="*/ 2626982 w 7467600"/>
              <a:gd name="connsiteY154" fmla="*/ 4206450 h 6858000"/>
              <a:gd name="connsiteX155" fmla="*/ 2490617 w 7467600"/>
              <a:gd name="connsiteY155" fmla="*/ 4206951 h 6858000"/>
              <a:gd name="connsiteX156" fmla="*/ 2819869 w 7467600"/>
              <a:gd name="connsiteY156" fmla="*/ 4252936 h 6858000"/>
              <a:gd name="connsiteX157" fmla="*/ 3143018 w 7467600"/>
              <a:gd name="connsiteY157" fmla="*/ 4332698 h 6858000"/>
              <a:gd name="connsiteX158" fmla="*/ 3241520 w 7467600"/>
              <a:gd name="connsiteY158" fmla="*/ 4385112 h 6858000"/>
              <a:gd name="connsiteX159" fmla="*/ 3374575 w 7467600"/>
              <a:gd name="connsiteY159" fmla="*/ 4451517 h 6858000"/>
              <a:gd name="connsiteX160" fmla="*/ 3505221 w 7467600"/>
              <a:gd name="connsiteY160" fmla="*/ 4480757 h 6858000"/>
              <a:gd name="connsiteX161" fmla="*/ 2626982 w 7467600"/>
              <a:gd name="connsiteY161" fmla="*/ 4206450 h 6858000"/>
              <a:gd name="connsiteX162" fmla="*/ 1310106 w 7467600"/>
              <a:gd name="connsiteY162" fmla="*/ 3943217 h 6858000"/>
              <a:gd name="connsiteX163" fmla="*/ 854994 w 7467600"/>
              <a:gd name="connsiteY163" fmla="*/ 4399136 h 6858000"/>
              <a:gd name="connsiteX164" fmla="*/ 742462 w 7467600"/>
              <a:gd name="connsiteY164" fmla="*/ 4594648 h 6858000"/>
              <a:gd name="connsiteX165" fmla="*/ 820602 w 7467600"/>
              <a:gd name="connsiteY165" fmla="*/ 4485915 h 6858000"/>
              <a:gd name="connsiteX166" fmla="*/ 878295 w 7467600"/>
              <a:gd name="connsiteY166" fmla="*/ 4403594 h 6858000"/>
              <a:gd name="connsiteX167" fmla="*/ 1240607 w 7467600"/>
              <a:gd name="connsiteY167" fmla="*/ 4010401 h 6858000"/>
              <a:gd name="connsiteX168" fmla="*/ 1310106 w 7467600"/>
              <a:gd name="connsiteY168" fmla="*/ 3943217 h 6858000"/>
              <a:gd name="connsiteX169" fmla="*/ 1423113 w 7467600"/>
              <a:gd name="connsiteY169" fmla="*/ 3874565 h 6858000"/>
              <a:gd name="connsiteX170" fmla="*/ 1260565 w 7467600"/>
              <a:gd name="connsiteY170" fmla="*/ 4031982 h 6858000"/>
              <a:gd name="connsiteX171" fmla="*/ 901900 w 7467600"/>
              <a:gd name="connsiteY171" fmla="*/ 4421236 h 6858000"/>
              <a:gd name="connsiteX172" fmla="*/ 845044 w 7467600"/>
              <a:gd name="connsiteY172" fmla="*/ 4502436 h 6858000"/>
              <a:gd name="connsiteX173" fmla="*/ 685926 w 7467600"/>
              <a:gd name="connsiteY173" fmla="*/ 4703069 h 6858000"/>
              <a:gd name="connsiteX174" fmla="*/ 684248 w 7467600"/>
              <a:gd name="connsiteY174" fmla="*/ 4706721 h 6858000"/>
              <a:gd name="connsiteX175" fmla="*/ 1423113 w 7467600"/>
              <a:gd name="connsiteY175" fmla="*/ 3874565 h 6858000"/>
              <a:gd name="connsiteX176" fmla="*/ 3316479 w 7467600"/>
              <a:gd name="connsiteY176" fmla="*/ 3872136 h 6858000"/>
              <a:gd name="connsiteX177" fmla="*/ 3546806 w 7467600"/>
              <a:gd name="connsiteY177" fmla="*/ 4356139 h 6858000"/>
              <a:gd name="connsiteX178" fmla="*/ 3364433 w 7467600"/>
              <a:gd name="connsiteY178" fmla="*/ 3953121 h 6858000"/>
              <a:gd name="connsiteX179" fmla="*/ 3316479 w 7467600"/>
              <a:gd name="connsiteY179" fmla="*/ 3872136 h 6858000"/>
              <a:gd name="connsiteX180" fmla="*/ 3291335 w 7467600"/>
              <a:gd name="connsiteY180" fmla="*/ 3767420 h 6858000"/>
              <a:gd name="connsiteX181" fmla="*/ 3390805 w 7467600"/>
              <a:gd name="connsiteY181" fmla="*/ 3937163 h 6858000"/>
              <a:gd name="connsiteX182" fmla="*/ 3579062 w 7467600"/>
              <a:gd name="connsiteY182" fmla="*/ 4359040 h 6858000"/>
              <a:gd name="connsiteX183" fmla="*/ 3467355 w 7467600"/>
              <a:gd name="connsiteY183" fmla="*/ 3988130 h 6858000"/>
              <a:gd name="connsiteX184" fmla="*/ 3310753 w 7467600"/>
              <a:gd name="connsiteY184" fmla="*/ 3787140 h 6858000"/>
              <a:gd name="connsiteX185" fmla="*/ 3291335 w 7467600"/>
              <a:gd name="connsiteY185" fmla="*/ 3767420 h 6858000"/>
              <a:gd name="connsiteX186" fmla="*/ 1635889 w 7467600"/>
              <a:gd name="connsiteY186" fmla="*/ 3709494 h 6858000"/>
              <a:gd name="connsiteX187" fmla="*/ 1634800 w 7467600"/>
              <a:gd name="connsiteY187" fmla="*/ 3731111 h 6858000"/>
              <a:gd name="connsiteX188" fmla="*/ 1635889 w 7467600"/>
              <a:gd name="connsiteY188" fmla="*/ 3709494 h 6858000"/>
              <a:gd name="connsiteX189" fmla="*/ 1510397 w 7467600"/>
              <a:gd name="connsiteY189" fmla="*/ 3684705 h 6858000"/>
              <a:gd name="connsiteX190" fmla="*/ 1146550 w 7467600"/>
              <a:gd name="connsiteY190" fmla="*/ 3802012 h 6858000"/>
              <a:gd name="connsiteX191" fmla="*/ 698834 w 7467600"/>
              <a:gd name="connsiteY191" fmla="*/ 3952272 h 6858000"/>
              <a:gd name="connsiteX192" fmla="*/ 34256 w 7467600"/>
              <a:gd name="connsiteY192" fmla="*/ 4347603 h 6858000"/>
              <a:gd name="connsiteX193" fmla="*/ 527241 w 7467600"/>
              <a:gd name="connsiteY193" fmla="*/ 4065078 h 6858000"/>
              <a:gd name="connsiteX194" fmla="*/ 1510397 w 7467600"/>
              <a:gd name="connsiteY194" fmla="*/ 3684705 h 6858000"/>
              <a:gd name="connsiteX195" fmla="*/ 1313114 w 7467600"/>
              <a:gd name="connsiteY195" fmla="*/ 3655216 h 6858000"/>
              <a:gd name="connsiteX196" fmla="*/ 1109304 w 7467600"/>
              <a:gd name="connsiteY196" fmla="*/ 3669030 h 6858000"/>
              <a:gd name="connsiteX197" fmla="*/ 8129 w 7467600"/>
              <a:gd name="connsiteY197" fmla="*/ 4330519 h 6858000"/>
              <a:gd name="connsiteX198" fmla="*/ 687572 w 7467600"/>
              <a:gd name="connsiteY198" fmla="*/ 3925629 h 6858000"/>
              <a:gd name="connsiteX199" fmla="*/ 1138365 w 7467600"/>
              <a:gd name="connsiteY199" fmla="*/ 3774515 h 6858000"/>
              <a:gd name="connsiteX200" fmla="*/ 1505579 w 7467600"/>
              <a:gd name="connsiteY200" fmla="*/ 3655526 h 6858000"/>
              <a:gd name="connsiteX201" fmla="*/ 1313114 w 7467600"/>
              <a:gd name="connsiteY201" fmla="*/ 3655216 h 6858000"/>
              <a:gd name="connsiteX202" fmla="*/ 3655073 w 7467600"/>
              <a:gd name="connsiteY202" fmla="*/ 3650884 h 6858000"/>
              <a:gd name="connsiteX203" fmla="*/ 3989938 w 7467600"/>
              <a:gd name="connsiteY203" fmla="*/ 3991685 h 6858000"/>
              <a:gd name="connsiteX204" fmla="*/ 4393907 w 7467600"/>
              <a:gd name="connsiteY204" fmla="*/ 4261258 h 6858000"/>
              <a:gd name="connsiteX205" fmla="*/ 4648051 w 7467600"/>
              <a:gd name="connsiteY205" fmla="*/ 4374051 h 6858000"/>
              <a:gd name="connsiteX206" fmla="*/ 4383389 w 7467600"/>
              <a:gd name="connsiteY206" fmla="*/ 4184369 h 6858000"/>
              <a:gd name="connsiteX207" fmla="*/ 4165508 w 7467600"/>
              <a:gd name="connsiteY207" fmla="*/ 4035196 h 6858000"/>
              <a:gd name="connsiteX208" fmla="*/ 4068162 w 7467600"/>
              <a:gd name="connsiteY208" fmla="*/ 3953394 h 6858000"/>
              <a:gd name="connsiteX209" fmla="*/ 3981416 w 7467600"/>
              <a:gd name="connsiteY209" fmla="*/ 3880482 h 6858000"/>
              <a:gd name="connsiteX210" fmla="*/ 3800147 w 7467600"/>
              <a:gd name="connsiteY210" fmla="*/ 3749872 h 6858000"/>
              <a:gd name="connsiteX211" fmla="*/ 3655073 w 7467600"/>
              <a:gd name="connsiteY211" fmla="*/ 3650884 h 6858000"/>
              <a:gd name="connsiteX212" fmla="*/ 3670252 w 7467600"/>
              <a:gd name="connsiteY212" fmla="*/ 3622798 h 6858000"/>
              <a:gd name="connsiteX213" fmla="*/ 3817258 w 7467600"/>
              <a:gd name="connsiteY213" fmla="*/ 3723577 h 6858000"/>
              <a:gd name="connsiteX214" fmla="*/ 4000461 w 7467600"/>
              <a:gd name="connsiteY214" fmla="*/ 3855966 h 6858000"/>
              <a:gd name="connsiteX215" fmla="*/ 4088180 w 7467600"/>
              <a:gd name="connsiteY215" fmla="*/ 3929774 h 6858000"/>
              <a:gd name="connsiteX216" fmla="*/ 4184555 w 7467600"/>
              <a:gd name="connsiteY216" fmla="*/ 4010683 h 6858000"/>
              <a:gd name="connsiteX217" fmla="*/ 4399563 w 7467600"/>
              <a:gd name="connsiteY217" fmla="*/ 4158106 h 6858000"/>
              <a:gd name="connsiteX218" fmla="*/ 4684469 w 7467600"/>
              <a:gd name="connsiteY218" fmla="*/ 4364680 h 6858000"/>
              <a:gd name="connsiteX219" fmla="*/ 4690271 w 7467600"/>
              <a:gd name="connsiteY219" fmla="*/ 4370034 h 6858000"/>
              <a:gd name="connsiteX220" fmla="*/ 4136093 w 7467600"/>
              <a:gd name="connsiteY220" fmla="*/ 3858466 h 6858000"/>
              <a:gd name="connsiteX221" fmla="*/ 3670252 w 7467600"/>
              <a:gd name="connsiteY221" fmla="*/ 3622798 h 6858000"/>
              <a:gd name="connsiteX222" fmla="*/ 4440129 w 7467600"/>
              <a:gd name="connsiteY222" fmla="*/ 3448571 h 6858000"/>
              <a:gd name="connsiteX223" fmla="*/ 4856525 w 7467600"/>
              <a:gd name="connsiteY223" fmla="*/ 3915351 h 6858000"/>
              <a:gd name="connsiteX224" fmla="*/ 5059055 w 7467600"/>
              <a:gd name="connsiteY224" fmla="*/ 4108918 h 6858000"/>
              <a:gd name="connsiteX225" fmla="*/ 5290070 w 7467600"/>
              <a:gd name="connsiteY225" fmla="*/ 4263619 h 6858000"/>
              <a:gd name="connsiteX226" fmla="*/ 4834991 w 7467600"/>
              <a:gd name="connsiteY226" fmla="*/ 3830985 h 6858000"/>
              <a:gd name="connsiteX227" fmla="*/ 4440129 w 7467600"/>
              <a:gd name="connsiteY227" fmla="*/ 3448571 h 6858000"/>
              <a:gd name="connsiteX228" fmla="*/ 4441737 w 7467600"/>
              <a:gd name="connsiteY228" fmla="*/ 3399734 h 6858000"/>
              <a:gd name="connsiteX229" fmla="*/ 4431236 w 7467600"/>
              <a:gd name="connsiteY229" fmla="*/ 3400954 h 6858000"/>
              <a:gd name="connsiteX230" fmla="*/ 4557150 w 7467600"/>
              <a:gd name="connsiteY230" fmla="*/ 3510023 h 6858000"/>
              <a:gd name="connsiteX231" fmla="*/ 4856936 w 7467600"/>
              <a:gd name="connsiteY231" fmla="*/ 3809146 h 6858000"/>
              <a:gd name="connsiteX232" fmla="*/ 5111996 w 7467600"/>
              <a:gd name="connsiteY232" fmla="*/ 4065759 h 6858000"/>
              <a:gd name="connsiteX233" fmla="*/ 5388878 w 7467600"/>
              <a:gd name="connsiteY233" fmla="*/ 4300185 h 6858000"/>
              <a:gd name="connsiteX234" fmla="*/ 5425556 w 7467600"/>
              <a:gd name="connsiteY234" fmla="*/ 4308967 h 6858000"/>
              <a:gd name="connsiteX235" fmla="*/ 4943646 w 7467600"/>
              <a:gd name="connsiteY235" fmla="*/ 3822916 h 6858000"/>
              <a:gd name="connsiteX236" fmla="*/ 4594837 w 7467600"/>
              <a:gd name="connsiteY236" fmla="*/ 3532274 h 6858000"/>
              <a:gd name="connsiteX237" fmla="*/ 4441737 w 7467600"/>
              <a:gd name="connsiteY237" fmla="*/ 3399734 h 6858000"/>
              <a:gd name="connsiteX238" fmla="*/ 5425834 w 7467600"/>
              <a:gd name="connsiteY238" fmla="*/ 3162785 h 6858000"/>
              <a:gd name="connsiteX239" fmla="*/ 5401644 w 7467600"/>
              <a:gd name="connsiteY239" fmla="*/ 3617847 h 6858000"/>
              <a:gd name="connsiteX240" fmla="*/ 5467256 w 7467600"/>
              <a:gd name="connsiteY240" fmla="*/ 4175494 h 6858000"/>
              <a:gd name="connsiteX241" fmla="*/ 5448069 w 7467600"/>
              <a:gd name="connsiteY241" fmla="*/ 3567554 h 6858000"/>
              <a:gd name="connsiteX242" fmla="*/ 5425834 w 7467600"/>
              <a:gd name="connsiteY242" fmla="*/ 3162785 h 6858000"/>
              <a:gd name="connsiteX243" fmla="*/ 1318687 w 7467600"/>
              <a:gd name="connsiteY243" fmla="*/ 3113840 h 6858000"/>
              <a:gd name="connsiteX244" fmla="*/ 1066793 w 7467600"/>
              <a:gd name="connsiteY244" fmla="*/ 3212171 h 6858000"/>
              <a:gd name="connsiteX245" fmla="*/ 993319 w 7467600"/>
              <a:gd name="connsiteY245" fmla="*/ 3247648 h 6858000"/>
              <a:gd name="connsiteX246" fmla="*/ 853081 w 7467600"/>
              <a:gd name="connsiteY246" fmla="*/ 3312410 h 6858000"/>
              <a:gd name="connsiteX247" fmla="*/ 805957 w 7467600"/>
              <a:gd name="connsiteY247" fmla="*/ 3330443 h 6858000"/>
              <a:gd name="connsiteX248" fmla="*/ 1318687 w 7467600"/>
              <a:gd name="connsiteY248" fmla="*/ 3113840 h 6858000"/>
              <a:gd name="connsiteX249" fmla="*/ 5453702 w 7467600"/>
              <a:gd name="connsiteY249" fmla="*/ 3090882 h 6858000"/>
              <a:gd name="connsiteX250" fmla="*/ 5480135 w 7467600"/>
              <a:gd name="connsiteY250" fmla="*/ 3565802 h 6858000"/>
              <a:gd name="connsiteX251" fmla="*/ 5499023 w 7467600"/>
              <a:gd name="connsiteY251" fmla="*/ 4166310 h 6858000"/>
              <a:gd name="connsiteX252" fmla="*/ 5547022 w 7467600"/>
              <a:gd name="connsiteY252" fmla="*/ 3607838 h 6858000"/>
              <a:gd name="connsiteX253" fmla="*/ 5515964 w 7467600"/>
              <a:gd name="connsiteY253" fmla="*/ 3378541 h 6858000"/>
              <a:gd name="connsiteX254" fmla="*/ 5453702 w 7467600"/>
              <a:gd name="connsiteY254" fmla="*/ 3090882 h 6858000"/>
              <a:gd name="connsiteX255" fmla="*/ 1238695 w 7467600"/>
              <a:gd name="connsiteY255" fmla="*/ 3076820 h 6858000"/>
              <a:gd name="connsiteX256" fmla="*/ 716371 w 7467600"/>
              <a:gd name="connsiteY256" fmla="*/ 3293249 h 6858000"/>
              <a:gd name="connsiteX257" fmla="*/ 579522 w 7467600"/>
              <a:gd name="connsiteY257" fmla="*/ 3371759 h 6858000"/>
              <a:gd name="connsiteX258" fmla="*/ 600288 w 7467600"/>
              <a:gd name="connsiteY258" fmla="*/ 3365555 h 6858000"/>
              <a:gd name="connsiteX259" fmla="*/ 840692 w 7467600"/>
              <a:gd name="connsiteY259" fmla="*/ 3284921 h 6858000"/>
              <a:gd name="connsiteX260" fmla="*/ 979248 w 7467600"/>
              <a:gd name="connsiteY260" fmla="*/ 3221003 h 6858000"/>
              <a:gd name="connsiteX261" fmla="*/ 1053282 w 7467600"/>
              <a:gd name="connsiteY261" fmla="*/ 3185247 h 6858000"/>
              <a:gd name="connsiteX262" fmla="*/ 1320603 w 7467600"/>
              <a:gd name="connsiteY262" fmla="*/ 3081281 h 6858000"/>
              <a:gd name="connsiteX263" fmla="*/ 1238695 w 7467600"/>
              <a:gd name="connsiteY263" fmla="*/ 3076820 h 6858000"/>
              <a:gd name="connsiteX264" fmla="*/ 5425627 w 7467600"/>
              <a:gd name="connsiteY264" fmla="*/ 2954192 h 6858000"/>
              <a:gd name="connsiteX265" fmla="*/ 5470770 w 7467600"/>
              <a:gd name="connsiteY265" fmla="*/ 3005435 h 6858000"/>
              <a:gd name="connsiteX266" fmla="*/ 5519779 w 7467600"/>
              <a:gd name="connsiteY266" fmla="*/ 4359223 h 6858000"/>
              <a:gd name="connsiteX267" fmla="*/ 5520293 w 7467600"/>
              <a:gd name="connsiteY267" fmla="*/ 4360602 h 6858000"/>
              <a:gd name="connsiteX268" fmla="*/ 5767221 w 7467600"/>
              <a:gd name="connsiteY268" fmla="*/ 4665564 h 6858000"/>
              <a:gd name="connsiteX269" fmla="*/ 6937169 w 7467600"/>
              <a:gd name="connsiteY269" fmla="*/ 4815941 h 6858000"/>
              <a:gd name="connsiteX270" fmla="*/ 6953922 w 7467600"/>
              <a:gd name="connsiteY270" fmla="*/ 4890068 h 6858000"/>
              <a:gd name="connsiteX271" fmla="*/ 6071359 w 7467600"/>
              <a:gd name="connsiteY271" fmla="*/ 4770770 h 6858000"/>
              <a:gd name="connsiteX272" fmla="*/ 6038839 w 7467600"/>
              <a:gd name="connsiteY272" fmla="*/ 4764474 h 6858000"/>
              <a:gd name="connsiteX273" fmla="*/ 6038706 w 7467600"/>
              <a:gd name="connsiteY273" fmla="*/ 4763847 h 6858000"/>
              <a:gd name="connsiteX274" fmla="*/ 6037784 w 7467600"/>
              <a:gd name="connsiteY274" fmla="*/ 4764270 h 6858000"/>
              <a:gd name="connsiteX275" fmla="*/ 6038839 w 7467600"/>
              <a:gd name="connsiteY275" fmla="*/ 4764474 h 6858000"/>
              <a:gd name="connsiteX276" fmla="*/ 6040338 w 7467600"/>
              <a:gd name="connsiteY276" fmla="*/ 4771418 h 6858000"/>
              <a:gd name="connsiteX277" fmla="*/ 6024488 w 7467600"/>
              <a:gd name="connsiteY277" fmla="*/ 4809903 h 6858000"/>
              <a:gd name="connsiteX278" fmla="*/ 5599771 w 7467600"/>
              <a:gd name="connsiteY278" fmla="*/ 5509652 h 6858000"/>
              <a:gd name="connsiteX279" fmla="*/ 5548843 w 7467600"/>
              <a:gd name="connsiteY279" fmla="*/ 5563845 h 6858000"/>
              <a:gd name="connsiteX280" fmla="*/ 5940952 w 7467600"/>
              <a:gd name="connsiteY280" fmla="*/ 6250028 h 6858000"/>
              <a:gd name="connsiteX281" fmla="*/ 6043441 w 7467600"/>
              <a:gd name="connsiteY281" fmla="*/ 6665847 h 6858000"/>
              <a:gd name="connsiteX282" fmla="*/ 6093432 w 7467600"/>
              <a:gd name="connsiteY282" fmla="*/ 6858000 h 6858000"/>
              <a:gd name="connsiteX283" fmla="*/ 6034344 w 7467600"/>
              <a:gd name="connsiteY283" fmla="*/ 6858000 h 6858000"/>
              <a:gd name="connsiteX284" fmla="*/ 6026679 w 7467600"/>
              <a:gd name="connsiteY284" fmla="*/ 6836959 h 6858000"/>
              <a:gd name="connsiteX285" fmla="*/ 5800441 w 7467600"/>
              <a:gd name="connsiteY285" fmla="*/ 6335286 h 6858000"/>
              <a:gd name="connsiteX286" fmla="*/ 5526562 w 7467600"/>
              <a:gd name="connsiteY286" fmla="*/ 5705388 h 6858000"/>
              <a:gd name="connsiteX287" fmla="*/ 5519640 w 7467600"/>
              <a:gd name="connsiteY287" fmla="*/ 5683774 h 6858000"/>
              <a:gd name="connsiteX288" fmla="*/ 5844559 w 7467600"/>
              <a:gd name="connsiteY288" fmla="*/ 6553349 h 6858000"/>
              <a:gd name="connsiteX289" fmla="*/ 5975994 w 7467600"/>
              <a:gd name="connsiteY289" fmla="*/ 6858000 h 6858000"/>
              <a:gd name="connsiteX290" fmla="*/ 5898547 w 7467600"/>
              <a:gd name="connsiteY290" fmla="*/ 6858000 h 6858000"/>
              <a:gd name="connsiteX291" fmla="*/ 5682041 w 7467600"/>
              <a:gd name="connsiteY291" fmla="*/ 6355860 h 6858000"/>
              <a:gd name="connsiteX292" fmla="*/ 5461758 w 7467600"/>
              <a:gd name="connsiteY292" fmla="*/ 5820220 h 6858000"/>
              <a:gd name="connsiteX293" fmla="*/ 5237282 w 7467600"/>
              <a:gd name="connsiteY293" fmla="*/ 6579086 h 6858000"/>
              <a:gd name="connsiteX294" fmla="*/ 5115009 w 7467600"/>
              <a:gd name="connsiteY294" fmla="*/ 6858000 h 6858000"/>
              <a:gd name="connsiteX295" fmla="*/ 5028074 w 7467600"/>
              <a:gd name="connsiteY295" fmla="*/ 6858000 h 6858000"/>
              <a:gd name="connsiteX296" fmla="*/ 5079508 w 7467600"/>
              <a:gd name="connsiteY296" fmla="*/ 6749074 h 6858000"/>
              <a:gd name="connsiteX297" fmla="*/ 5371846 w 7467600"/>
              <a:gd name="connsiteY297" fmla="*/ 5924413 h 6858000"/>
              <a:gd name="connsiteX298" fmla="*/ 5270512 w 7467600"/>
              <a:gd name="connsiteY298" fmla="*/ 6138975 h 6858000"/>
              <a:gd name="connsiteX299" fmla="*/ 5062409 w 7467600"/>
              <a:gd name="connsiteY299" fmla="*/ 6653544 h 6858000"/>
              <a:gd name="connsiteX300" fmla="*/ 5036628 w 7467600"/>
              <a:gd name="connsiteY300" fmla="*/ 6754247 h 6858000"/>
              <a:gd name="connsiteX301" fmla="*/ 5009112 w 7467600"/>
              <a:gd name="connsiteY301" fmla="*/ 6858000 h 6858000"/>
              <a:gd name="connsiteX302" fmla="*/ 4976679 w 7467600"/>
              <a:gd name="connsiteY302" fmla="*/ 6858000 h 6858000"/>
              <a:gd name="connsiteX303" fmla="*/ 5006537 w 7467600"/>
              <a:gd name="connsiteY303" fmla="*/ 6747068 h 6858000"/>
              <a:gd name="connsiteX304" fmla="*/ 5032723 w 7467600"/>
              <a:gd name="connsiteY304" fmla="*/ 6644957 h 6858000"/>
              <a:gd name="connsiteX305" fmla="*/ 5242949 w 7467600"/>
              <a:gd name="connsiteY305" fmla="*/ 6125175 h 6858000"/>
              <a:gd name="connsiteX306" fmla="*/ 5286321 w 7467600"/>
              <a:gd name="connsiteY306" fmla="*/ 6033555 h 6858000"/>
              <a:gd name="connsiteX307" fmla="*/ 5008210 w 7467600"/>
              <a:gd name="connsiteY307" fmla="*/ 6649194 h 6858000"/>
              <a:gd name="connsiteX308" fmla="*/ 4986321 w 7467600"/>
              <a:gd name="connsiteY308" fmla="*/ 6765687 h 6858000"/>
              <a:gd name="connsiteX309" fmla="*/ 4973474 w 7467600"/>
              <a:gd name="connsiteY309" fmla="*/ 6858000 h 6858000"/>
              <a:gd name="connsiteX310" fmla="*/ 4907178 w 7467600"/>
              <a:gd name="connsiteY310" fmla="*/ 6858000 h 6858000"/>
              <a:gd name="connsiteX311" fmla="*/ 4910810 w 7467600"/>
              <a:gd name="connsiteY311" fmla="*/ 6829660 h 6858000"/>
              <a:gd name="connsiteX312" fmla="*/ 4987461 w 7467600"/>
              <a:gd name="connsiteY312" fmla="*/ 6432994 h 6858000"/>
              <a:gd name="connsiteX313" fmla="*/ 5179262 w 7467600"/>
              <a:gd name="connsiteY313" fmla="*/ 6035044 h 6858000"/>
              <a:gd name="connsiteX314" fmla="*/ 4689678 w 7467600"/>
              <a:gd name="connsiteY314" fmla="*/ 6440241 h 6858000"/>
              <a:gd name="connsiteX315" fmla="*/ 4477543 w 7467600"/>
              <a:gd name="connsiteY315" fmla="*/ 6674836 h 6858000"/>
              <a:gd name="connsiteX316" fmla="*/ 4329957 w 7467600"/>
              <a:gd name="connsiteY316" fmla="*/ 6858000 h 6858000"/>
              <a:gd name="connsiteX317" fmla="*/ 4218595 w 7467600"/>
              <a:gd name="connsiteY317" fmla="*/ 6858000 h 6858000"/>
              <a:gd name="connsiteX318" fmla="*/ 4368888 w 7467600"/>
              <a:gd name="connsiteY318" fmla="*/ 6668412 h 6858000"/>
              <a:gd name="connsiteX319" fmla="*/ 4563091 w 7467600"/>
              <a:gd name="connsiteY319" fmla="*/ 6442508 h 6858000"/>
              <a:gd name="connsiteX320" fmla="*/ 5387324 w 7467600"/>
              <a:gd name="connsiteY320" fmla="*/ 5705830 h 6858000"/>
              <a:gd name="connsiteX321" fmla="*/ 5073620 w 7467600"/>
              <a:gd name="connsiteY321" fmla="*/ 5955437 h 6858000"/>
              <a:gd name="connsiteX322" fmla="*/ 4689789 w 7467600"/>
              <a:gd name="connsiteY322" fmla="*/ 6268382 h 6858000"/>
              <a:gd name="connsiteX323" fmla="*/ 4418722 w 7467600"/>
              <a:gd name="connsiteY323" fmla="*/ 6570886 h 6858000"/>
              <a:gd name="connsiteX324" fmla="*/ 4214944 w 7467600"/>
              <a:gd name="connsiteY324" fmla="*/ 6858000 h 6858000"/>
              <a:gd name="connsiteX325" fmla="*/ 4177898 w 7467600"/>
              <a:gd name="connsiteY325" fmla="*/ 6858000 h 6858000"/>
              <a:gd name="connsiteX326" fmla="*/ 4391597 w 7467600"/>
              <a:gd name="connsiteY326" fmla="*/ 6556370 h 6858000"/>
              <a:gd name="connsiteX327" fmla="*/ 4668889 w 7467600"/>
              <a:gd name="connsiteY327" fmla="*/ 6246399 h 6858000"/>
              <a:gd name="connsiteX328" fmla="*/ 5055427 w 7467600"/>
              <a:gd name="connsiteY328" fmla="*/ 5931476 h 6858000"/>
              <a:gd name="connsiteX329" fmla="*/ 5371814 w 7467600"/>
              <a:gd name="connsiteY329" fmla="*/ 5678975 h 6858000"/>
              <a:gd name="connsiteX330" fmla="*/ 4987918 w 7467600"/>
              <a:gd name="connsiteY330" fmla="*/ 5838701 h 6858000"/>
              <a:gd name="connsiteX331" fmla="*/ 4317146 w 7467600"/>
              <a:gd name="connsiteY331" fmla="*/ 6587716 h 6858000"/>
              <a:gd name="connsiteX332" fmla="*/ 4171627 w 7467600"/>
              <a:gd name="connsiteY332" fmla="*/ 6858000 h 6858000"/>
              <a:gd name="connsiteX333" fmla="*/ 4081585 w 7467600"/>
              <a:gd name="connsiteY333" fmla="*/ 6858000 h 6858000"/>
              <a:gd name="connsiteX334" fmla="*/ 4238603 w 7467600"/>
              <a:gd name="connsiteY334" fmla="*/ 6559341 h 6858000"/>
              <a:gd name="connsiteX335" fmla="*/ 4778333 w 7467600"/>
              <a:gd name="connsiteY335" fmla="*/ 5873626 h 6858000"/>
              <a:gd name="connsiteX336" fmla="*/ 5414185 w 7467600"/>
              <a:gd name="connsiteY336" fmla="*/ 5573882 h 6858000"/>
              <a:gd name="connsiteX337" fmla="*/ 5959648 w 7467600"/>
              <a:gd name="connsiteY337" fmla="*/ 4760797 h 6858000"/>
              <a:gd name="connsiteX338" fmla="*/ 5355019 w 7467600"/>
              <a:gd name="connsiteY338" fmla="*/ 4734672 h 6858000"/>
              <a:gd name="connsiteX339" fmla="*/ 5083565 w 7467600"/>
              <a:gd name="connsiteY339" fmla="*/ 5179121 h 6858000"/>
              <a:gd name="connsiteX340" fmla="*/ 4713577 w 7467600"/>
              <a:gd name="connsiteY340" fmla="*/ 5616803 h 6858000"/>
              <a:gd name="connsiteX341" fmla="*/ 3989559 w 7467600"/>
              <a:gd name="connsiteY341" fmla="*/ 6145945 h 6858000"/>
              <a:gd name="connsiteX342" fmla="*/ 3939824 w 7467600"/>
              <a:gd name="connsiteY342" fmla="*/ 6066900 h 6858000"/>
              <a:gd name="connsiteX343" fmla="*/ 4584537 w 7467600"/>
              <a:gd name="connsiteY343" fmla="*/ 5324826 h 6858000"/>
              <a:gd name="connsiteX344" fmla="*/ 5037105 w 7467600"/>
              <a:gd name="connsiteY344" fmla="*/ 5088765 h 6858000"/>
              <a:gd name="connsiteX345" fmla="*/ 5039930 w 7467600"/>
              <a:gd name="connsiteY345" fmla="*/ 5089585 h 6858000"/>
              <a:gd name="connsiteX346" fmla="*/ 5263764 w 7467600"/>
              <a:gd name="connsiteY346" fmla="*/ 4735525 h 6858000"/>
              <a:gd name="connsiteX347" fmla="*/ 4086300 w 7467600"/>
              <a:gd name="connsiteY347" fmla="*/ 4884599 h 6858000"/>
              <a:gd name="connsiteX348" fmla="*/ 4085485 w 7467600"/>
              <a:gd name="connsiteY348" fmla="*/ 4899070 h 6858000"/>
              <a:gd name="connsiteX349" fmla="*/ 3871915 w 7467600"/>
              <a:gd name="connsiteY349" fmla="*/ 5253645 h 6858000"/>
              <a:gd name="connsiteX350" fmla="*/ 3799374 w 7467600"/>
              <a:gd name="connsiteY350" fmla="*/ 5466127 h 6858000"/>
              <a:gd name="connsiteX351" fmla="*/ 3498850 w 7467600"/>
              <a:gd name="connsiteY351" fmla="*/ 6661888 h 6858000"/>
              <a:gd name="connsiteX352" fmla="*/ 3399216 w 7467600"/>
              <a:gd name="connsiteY352" fmla="*/ 6858000 h 6858000"/>
              <a:gd name="connsiteX353" fmla="*/ 3303688 w 7467600"/>
              <a:gd name="connsiteY353" fmla="*/ 6858000 h 6858000"/>
              <a:gd name="connsiteX354" fmla="*/ 3391774 w 7467600"/>
              <a:gd name="connsiteY354" fmla="*/ 6697181 h 6858000"/>
              <a:gd name="connsiteX355" fmla="*/ 3735540 w 7467600"/>
              <a:gd name="connsiteY355" fmla="*/ 5546923 h 6858000"/>
              <a:gd name="connsiteX356" fmla="*/ 3729438 w 7467600"/>
              <a:gd name="connsiteY356" fmla="*/ 5569058 h 6858000"/>
              <a:gd name="connsiteX357" fmla="*/ 3707782 w 7467600"/>
              <a:gd name="connsiteY357" fmla="*/ 5644908 h 6858000"/>
              <a:gd name="connsiteX358" fmla="*/ 3583827 w 7467600"/>
              <a:gd name="connsiteY358" fmla="*/ 6039215 h 6858000"/>
              <a:gd name="connsiteX359" fmla="*/ 3547861 w 7467600"/>
              <a:gd name="connsiteY359" fmla="*/ 6129609 h 6858000"/>
              <a:gd name="connsiteX360" fmla="*/ 3490905 w 7467600"/>
              <a:gd name="connsiteY360" fmla="*/ 6277660 h 6858000"/>
              <a:gd name="connsiteX361" fmla="*/ 3455859 w 7467600"/>
              <a:gd name="connsiteY361" fmla="*/ 6391301 h 6858000"/>
              <a:gd name="connsiteX362" fmla="*/ 3429112 w 7467600"/>
              <a:gd name="connsiteY362" fmla="*/ 6479469 h 6858000"/>
              <a:gd name="connsiteX363" fmla="*/ 3304862 w 7467600"/>
              <a:gd name="connsiteY363" fmla="*/ 6796476 h 6858000"/>
              <a:gd name="connsiteX364" fmla="*/ 3276071 w 7467600"/>
              <a:gd name="connsiteY364" fmla="*/ 6858000 h 6858000"/>
              <a:gd name="connsiteX365" fmla="*/ 3240805 w 7467600"/>
              <a:gd name="connsiteY365" fmla="*/ 6858000 h 6858000"/>
              <a:gd name="connsiteX366" fmla="*/ 3275917 w 7467600"/>
              <a:gd name="connsiteY366" fmla="*/ 6783192 h 6858000"/>
              <a:gd name="connsiteX367" fmla="*/ 3399358 w 7467600"/>
              <a:gd name="connsiteY367" fmla="*/ 6469011 h 6858000"/>
              <a:gd name="connsiteX368" fmla="*/ 3425650 w 7467600"/>
              <a:gd name="connsiteY368" fmla="*/ 6381333 h 6858000"/>
              <a:gd name="connsiteX369" fmla="*/ 3460661 w 7467600"/>
              <a:gd name="connsiteY369" fmla="*/ 6266763 h 6858000"/>
              <a:gd name="connsiteX370" fmla="*/ 3518021 w 7467600"/>
              <a:gd name="connsiteY370" fmla="*/ 6117298 h 6858000"/>
              <a:gd name="connsiteX371" fmla="*/ 3554035 w 7467600"/>
              <a:gd name="connsiteY371" fmla="*/ 6027832 h 6858000"/>
              <a:gd name="connsiteX372" fmla="*/ 3677174 w 7467600"/>
              <a:gd name="connsiteY372" fmla="*/ 5636351 h 6858000"/>
              <a:gd name="connsiteX373" fmla="*/ 3698819 w 7467600"/>
              <a:gd name="connsiteY373" fmla="*/ 5560503 h 6858000"/>
              <a:gd name="connsiteX374" fmla="*/ 3702094 w 7467600"/>
              <a:gd name="connsiteY374" fmla="*/ 5549194 h 6858000"/>
              <a:gd name="connsiteX375" fmla="*/ 3398355 w 7467600"/>
              <a:gd name="connsiteY375" fmla="*/ 6094603 h 6858000"/>
              <a:gd name="connsiteX376" fmla="*/ 3193941 w 7467600"/>
              <a:gd name="connsiteY376" fmla="*/ 6798775 h 6858000"/>
              <a:gd name="connsiteX377" fmla="*/ 3184140 w 7467600"/>
              <a:gd name="connsiteY377" fmla="*/ 6858000 h 6858000"/>
              <a:gd name="connsiteX378" fmla="*/ 3099978 w 7467600"/>
              <a:gd name="connsiteY378" fmla="*/ 6858000 h 6858000"/>
              <a:gd name="connsiteX379" fmla="*/ 3101556 w 7467600"/>
              <a:gd name="connsiteY379" fmla="*/ 6843337 h 6858000"/>
              <a:gd name="connsiteX380" fmla="*/ 3370162 w 7467600"/>
              <a:gd name="connsiteY380" fmla="*/ 5785550 h 6858000"/>
              <a:gd name="connsiteX381" fmla="*/ 3746477 w 7467600"/>
              <a:gd name="connsiteY381" fmla="*/ 5377889 h 6858000"/>
              <a:gd name="connsiteX382" fmla="*/ 3863399 w 7467600"/>
              <a:gd name="connsiteY382" fmla="*/ 5087257 h 6858000"/>
              <a:gd name="connsiteX383" fmla="*/ 3968712 w 7467600"/>
              <a:gd name="connsiteY383" fmla="*/ 4913989 h 6858000"/>
              <a:gd name="connsiteX384" fmla="*/ 2792390 w 7467600"/>
              <a:gd name="connsiteY384" fmla="*/ 5382974 h 6858000"/>
              <a:gd name="connsiteX385" fmla="*/ 2714982 w 7467600"/>
              <a:gd name="connsiteY385" fmla="*/ 5427051 h 6858000"/>
              <a:gd name="connsiteX386" fmla="*/ 2813361 w 7467600"/>
              <a:gd name="connsiteY386" fmla="*/ 6023912 h 6858000"/>
              <a:gd name="connsiteX387" fmla="*/ 2688430 w 7467600"/>
              <a:gd name="connsiteY387" fmla="*/ 6801564 h 6858000"/>
              <a:gd name="connsiteX388" fmla="*/ 2629626 w 7467600"/>
              <a:gd name="connsiteY388" fmla="*/ 6763394 h 6858000"/>
              <a:gd name="connsiteX389" fmla="*/ 2565328 w 7467600"/>
              <a:gd name="connsiteY389" fmla="*/ 5516399 h 6858000"/>
              <a:gd name="connsiteX390" fmla="*/ 1922999 w 7467600"/>
              <a:gd name="connsiteY390" fmla="*/ 5980343 h 6858000"/>
              <a:gd name="connsiteX391" fmla="*/ 1950261 w 7467600"/>
              <a:gd name="connsiteY391" fmla="*/ 6405858 h 6858000"/>
              <a:gd name="connsiteX392" fmla="*/ 2365554 w 7467600"/>
              <a:gd name="connsiteY392" fmla="*/ 6759107 h 6858000"/>
              <a:gd name="connsiteX393" fmla="*/ 2424142 w 7467600"/>
              <a:gd name="connsiteY393" fmla="*/ 6858000 h 6858000"/>
              <a:gd name="connsiteX394" fmla="*/ 2395994 w 7467600"/>
              <a:gd name="connsiteY394" fmla="*/ 6858000 h 6858000"/>
              <a:gd name="connsiteX395" fmla="*/ 2392863 w 7467600"/>
              <a:gd name="connsiteY395" fmla="*/ 6852964 h 6858000"/>
              <a:gd name="connsiteX396" fmla="*/ 2017589 w 7467600"/>
              <a:gd name="connsiteY396" fmla="*/ 6493982 h 6858000"/>
              <a:gd name="connsiteX397" fmla="*/ 2147336 w 7467600"/>
              <a:gd name="connsiteY397" fmla="*/ 6594052 h 6858000"/>
              <a:gd name="connsiteX398" fmla="*/ 2207047 w 7467600"/>
              <a:gd name="connsiteY398" fmla="*/ 6654540 h 6858000"/>
              <a:gd name="connsiteX399" fmla="*/ 2299106 w 7467600"/>
              <a:gd name="connsiteY399" fmla="*/ 6778931 h 6858000"/>
              <a:gd name="connsiteX400" fmla="*/ 2314430 w 7467600"/>
              <a:gd name="connsiteY400" fmla="*/ 6801144 h 6858000"/>
              <a:gd name="connsiteX401" fmla="*/ 2352406 w 7467600"/>
              <a:gd name="connsiteY401" fmla="*/ 6858000 h 6858000"/>
              <a:gd name="connsiteX402" fmla="*/ 2314492 w 7467600"/>
              <a:gd name="connsiteY402" fmla="*/ 6858000 h 6858000"/>
              <a:gd name="connsiteX403" fmla="*/ 2288095 w 7467600"/>
              <a:gd name="connsiteY403" fmla="*/ 6818030 h 6858000"/>
              <a:gd name="connsiteX404" fmla="*/ 2272768 w 7467600"/>
              <a:gd name="connsiteY404" fmla="*/ 6795822 h 6858000"/>
              <a:gd name="connsiteX405" fmla="*/ 2182715 w 7467600"/>
              <a:gd name="connsiteY405" fmla="*/ 6675071 h 6858000"/>
              <a:gd name="connsiteX406" fmla="*/ 2032061 w 7467600"/>
              <a:gd name="connsiteY406" fmla="*/ 6541380 h 6858000"/>
              <a:gd name="connsiteX407" fmla="*/ 2257220 w 7467600"/>
              <a:gd name="connsiteY407" fmla="*/ 6826257 h 6858000"/>
              <a:gd name="connsiteX408" fmla="*/ 2281324 w 7467600"/>
              <a:gd name="connsiteY408" fmla="*/ 6858000 h 6858000"/>
              <a:gd name="connsiteX409" fmla="*/ 2242860 w 7467600"/>
              <a:gd name="connsiteY409" fmla="*/ 6858000 h 6858000"/>
              <a:gd name="connsiteX410" fmla="*/ 2232818 w 7467600"/>
              <a:gd name="connsiteY410" fmla="*/ 6844926 h 6858000"/>
              <a:gd name="connsiteX411" fmla="*/ 1990172 w 7467600"/>
              <a:gd name="connsiteY411" fmla="*/ 6542121 h 6858000"/>
              <a:gd name="connsiteX412" fmla="*/ 2124090 w 7467600"/>
              <a:gd name="connsiteY412" fmla="*/ 6761017 h 6858000"/>
              <a:gd name="connsiteX413" fmla="*/ 2200380 w 7467600"/>
              <a:gd name="connsiteY413" fmla="*/ 6858000 h 6858000"/>
              <a:gd name="connsiteX414" fmla="*/ 2147507 w 7467600"/>
              <a:gd name="connsiteY414" fmla="*/ 6858000 h 6858000"/>
              <a:gd name="connsiteX415" fmla="*/ 2070668 w 7467600"/>
              <a:gd name="connsiteY415" fmla="*/ 6761520 h 6858000"/>
              <a:gd name="connsiteX416" fmla="*/ 1975142 w 7467600"/>
              <a:gd name="connsiteY416" fmla="*/ 6585570 h 6858000"/>
              <a:gd name="connsiteX417" fmla="*/ 2050035 w 7467600"/>
              <a:gd name="connsiteY417" fmla="*/ 6813345 h 6858000"/>
              <a:gd name="connsiteX418" fmla="*/ 2063025 w 7467600"/>
              <a:gd name="connsiteY418" fmla="*/ 6858000 h 6858000"/>
              <a:gd name="connsiteX419" fmla="*/ 2021675 w 7467600"/>
              <a:gd name="connsiteY419" fmla="*/ 6858000 h 6858000"/>
              <a:gd name="connsiteX420" fmla="*/ 2019308 w 7467600"/>
              <a:gd name="connsiteY420" fmla="*/ 6847118 h 6858000"/>
              <a:gd name="connsiteX421" fmla="*/ 1938835 w 7467600"/>
              <a:gd name="connsiteY421" fmla="*/ 6551160 h 6858000"/>
              <a:gd name="connsiteX422" fmla="*/ 1953230 w 7467600"/>
              <a:gd name="connsiteY422" fmla="*/ 6759699 h 6858000"/>
              <a:gd name="connsiteX423" fmla="*/ 1956763 w 7467600"/>
              <a:gd name="connsiteY423" fmla="*/ 6778191 h 6858000"/>
              <a:gd name="connsiteX424" fmla="*/ 1967925 w 7467600"/>
              <a:gd name="connsiteY424" fmla="*/ 6858000 h 6858000"/>
              <a:gd name="connsiteX425" fmla="*/ 1936622 w 7467600"/>
              <a:gd name="connsiteY425" fmla="*/ 6858000 h 6858000"/>
              <a:gd name="connsiteX426" fmla="*/ 1926261 w 7467600"/>
              <a:gd name="connsiteY426" fmla="*/ 6784064 h 6858000"/>
              <a:gd name="connsiteX427" fmla="*/ 1922724 w 7467600"/>
              <a:gd name="connsiteY427" fmla="*/ 6765577 h 6858000"/>
              <a:gd name="connsiteX428" fmla="*/ 1904650 w 7467600"/>
              <a:gd name="connsiteY428" fmla="*/ 6639616 h 6858000"/>
              <a:gd name="connsiteX429" fmla="*/ 1885273 w 7467600"/>
              <a:gd name="connsiteY429" fmla="*/ 6858000 h 6858000"/>
              <a:gd name="connsiteX430" fmla="*/ 1854363 w 7467600"/>
              <a:gd name="connsiteY430" fmla="*/ 6858000 h 6858000"/>
              <a:gd name="connsiteX431" fmla="*/ 1880391 w 7467600"/>
              <a:gd name="connsiteY431" fmla="*/ 6603796 h 6858000"/>
              <a:gd name="connsiteX432" fmla="*/ 1818273 w 7467600"/>
              <a:gd name="connsiteY432" fmla="*/ 6715729 h 6858000"/>
              <a:gd name="connsiteX433" fmla="*/ 1794691 w 7467600"/>
              <a:gd name="connsiteY433" fmla="*/ 6843239 h 6858000"/>
              <a:gd name="connsiteX434" fmla="*/ 1794914 w 7467600"/>
              <a:gd name="connsiteY434" fmla="*/ 6858000 h 6858000"/>
              <a:gd name="connsiteX435" fmla="*/ 1746128 w 7467600"/>
              <a:gd name="connsiteY435" fmla="*/ 6858000 h 6858000"/>
              <a:gd name="connsiteX436" fmla="*/ 1753934 w 7467600"/>
              <a:gd name="connsiteY436" fmla="*/ 6724796 h 6858000"/>
              <a:gd name="connsiteX437" fmla="*/ 1792053 w 7467600"/>
              <a:gd name="connsiteY437" fmla="*/ 6572396 h 6858000"/>
              <a:gd name="connsiteX438" fmla="*/ 1862248 w 7467600"/>
              <a:gd name="connsiteY438" fmla="*/ 6266397 h 6858000"/>
              <a:gd name="connsiteX439" fmla="*/ 1862250 w 7467600"/>
              <a:gd name="connsiteY439" fmla="*/ 6033531 h 6858000"/>
              <a:gd name="connsiteX440" fmla="*/ 1211999 w 7467600"/>
              <a:gd name="connsiteY440" fmla="*/ 6683610 h 6858000"/>
              <a:gd name="connsiteX441" fmla="*/ 1213266 w 7467600"/>
              <a:gd name="connsiteY441" fmla="*/ 6691947 h 6858000"/>
              <a:gd name="connsiteX442" fmla="*/ 1203370 w 7467600"/>
              <a:gd name="connsiteY442" fmla="*/ 6850676 h 6858000"/>
              <a:gd name="connsiteX443" fmla="*/ 1203671 w 7467600"/>
              <a:gd name="connsiteY443" fmla="*/ 6858000 h 6858000"/>
              <a:gd name="connsiteX444" fmla="*/ 1143180 w 7467600"/>
              <a:gd name="connsiteY444" fmla="*/ 6858000 h 6858000"/>
              <a:gd name="connsiteX445" fmla="*/ 1142176 w 7467600"/>
              <a:gd name="connsiteY445" fmla="*/ 6766045 h 6858000"/>
              <a:gd name="connsiteX446" fmla="*/ 1067484 w 7467600"/>
              <a:gd name="connsiteY446" fmla="*/ 6858000 h 6858000"/>
              <a:gd name="connsiteX447" fmla="*/ 953928 w 7467600"/>
              <a:gd name="connsiteY447" fmla="*/ 6858000 h 6858000"/>
              <a:gd name="connsiteX448" fmla="*/ 959715 w 7467600"/>
              <a:gd name="connsiteY448" fmla="*/ 6850185 h 6858000"/>
              <a:gd name="connsiteX449" fmla="*/ 1483788 w 7467600"/>
              <a:gd name="connsiteY449" fmla="*/ 6259174 h 6858000"/>
              <a:gd name="connsiteX450" fmla="*/ 1100671 w 7467600"/>
              <a:gd name="connsiteY450" fmla="*/ 6252137 h 6858000"/>
              <a:gd name="connsiteX451" fmla="*/ 1090144 w 7467600"/>
              <a:gd name="connsiteY451" fmla="*/ 6256748 h 6858000"/>
              <a:gd name="connsiteX452" fmla="*/ 1095872 w 7467600"/>
              <a:gd name="connsiteY452" fmla="*/ 6271892 h 6858000"/>
              <a:gd name="connsiteX453" fmla="*/ 262785 w 7467600"/>
              <a:gd name="connsiteY453" fmla="*/ 6845450 h 6858000"/>
              <a:gd name="connsiteX454" fmla="*/ 209968 w 7467600"/>
              <a:gd name="connsiteY454" fmla="*/ 6770713 h 6858000"/>
              <a:gd name="connsiteX455" fmla="*/ 873460 w 7467600"/>
              <a:gd name="connsiteY455" fmla="*/ 6253768 h 6858000"/>
              <a:gd name="connsiteX456" fmla="*/ 192686 w 7467600"/>
              <a:gd name="connsiteY456" fmla="*/ 5849257 h 6858000"/>
              <a:gd name="connsiteX457" fmla="*/ 4696 w 7467600"/>
              <a:gd name="connsiteY457" fmla="*/ 5697668 h 6858000"/>
              <a:gd name="connsiteX458" fmla="*/ 0 w 7467600"/>
              <a:gd name="connsiteY458" fmla="*/ 5689984 h 6858000"/>
              <a:gd name="connsiteX459" fmla="*/ 0 w 7467600"/>
              <a:gd name="connsiteY459" fmla="*/ 5513472 h 6858000"/>
              <a:gd name="connsiteX460" fmla="*/ 174101 w 7467600"/>
              <a:gd name="connsiteY460" fmla="*/ 5620277 h 6858000"/>
              <a:gd name="connsiteX461" fmla="*/ 891800 w 7467600"/>
              <a:gd name="connsiteY461" fmla="*/ 6036935 h 6858000"/>
              <a:gd name="connsiteX462" fmla="*/ 1072219 w 7467600"/>
              <a:gd name="connsiteY462" fmla="*/ 6169443 h 6858000"/>
              <a:gd name="connsiteX463" fmla="*/ 1074117 w 7467600"/>
              <a:gd name="connsiteY463" fmla="*/ 6170301 h 6858000"/>
              <a:gd name="connsiteX464" fmla="*/ 1083114 w 7467600"/>
              <a:gd name="connsiteY464" fmla="*/ 6174131 h 6858000"/>
              <a:gd name="connsiteX465" fmla="*/ 1543010 w 7467600"/>
              <a:gd name="connsiteY465" fmla="*/ 6191140 h 6858000"/>
              <a:gd name="connsiteX466" fmla="*/ 1551080 w 7467600"/>
              <a:gd name="connsiteY466" fmla="*/ 6195006 h 6858000"/>
              <a:gd name="connsiteX467" fmla="*/ 2345443 w 7467600"/>
              <a:gd name="connsiteY467" fmla="*/ 5549882 h 6858000"/>
              <a:gd name="connsiteX468" fmla="*/ 1721499 w 7467600"/>
              <a:gd name="connsiteY468" fmla="*/ 5599969 h 6858000"/>
              <a:gd name="connsiteX469" fmla="*/ 767716 w 7467600"/>
              <a:gd name="connsiteY469" fmla="*/ 5472768 h 6858000"/>
              <a:gd name="connsiteX470" fmla="*/ 722147 w 7467600"/>
              <a:gd name="connsiteY470" fmla="*/ 5393091 h 6858000"/>
              <a:gd name="connsiteX471" fmla="*/ 1485552 w 7467600"/>
              <a:gd name="connsiteY471" fmla="*/ 5313202 h 6858000"/>
              <a:gd name="connsiteX472" fmla="*/ 2143004 w 7467600"/>
              <a:gd name="connsiteY472" fmla="*/ 5402420 h 6858000"/>
              <a:gd name="connsiteX473" fmla="*/ 1933391 w 7467600"/>
              <a:gd name="connsiteY473" fmla="*/ 5156971 h 6858000"/>
              <a:gd name="connsiteX474" fmla="*/ 1827118 w 7467600"/>
              <a:gd name="connsiteY474" fmla="*/ 4968410 h 6858000"/>
              <a:gd name="connsiteX475" fmla="*/ 1837349 w 7467600"/>
              <a:gd name="connsiteY475" fmla="*/ 4956357 h 6858000"/>
              <a:gd name="connsiteX476" fmla="*/ 2162835 w 7467600"/>
              <a:gd name="connsiteY476" fmla="*/ 5187853 h 6858000"/>
              <a:gd name="connsiteX477" fmla="*/ 2257167 w 7467600"/>
              <a:gd name="connsiteY477" fmla="*/ 5462123 h 6858000"/>
              <a:gd name="connsiteX478" fmla="*/ 2261598 w 7467600"/>
              <a:gd name="connsiteY478" fmla="*/ 5467998 h 6858000"/>
              <a:gd name="connsiteX479" fmla="*/ 2437177 w 7467600"/>
              <a:gd name="connsiteY479" fmla="*/ 5479608 h 6858000"/>
              <a:gd name="connsiteX480" fmla="*/ 2445247 w 7467600"/>
              <a:gd name="connsiteY480" fmla="*/ 5483476 h 6858000"/>
              <a:gd name="connsiteX481" fmla="*/ 2743626 w 7467600"/>
              <a:gd name="connsiteY481" fmla="*/ 5304819 h 6858000"/>
              <a:gd name="connsiteX482" fmla="*/ 3048102 w 7467600"/>
              <a:gd name="connsiteY482" fmla="*/ 5150595 h 6858000"/>
              <a:gd name="connsiteX483" fmla="*/ 1799414 w 7467600"/>
              <a:gd name="connsiteY483" fmla="*/ 4694732 h 6858000"/>
              <a:gd name="connsiteX484" fmla="*/ 1771735 w 7467600"/>
              <a:gd name="connsiteY484" fmla="*/ 4619929 h 6858000"/>
              <a:gd name="connsiteX485" fmla="*/ 3104273 w 7467600"/>
              <a:gd name="connsiteY485" fmla="*/ 5076159 h 6858000"/>
              <a:gd name="connsiteX486" fmla="*/ 3113245 w 7467600"/>
              <a:gd name="connsiteY486" fmla="*/ 5090705 h 6858000"/>
              <a:gd name="connsiteX487" fmla="*/ 3126294 w 7467600"/>
              <a:gd name="connsiteY487" fmla="*/ 5114400 h 6858000"/>
              <a:gd name="connsiteX488" fmla="*/ 3937433 w 7467600"/>
              <a:gd name="connsiteY488" fmla="*/ 4830473 h 6858000"/>
              <a:gd name="connsiteX489" fmla="*/ 3590475 w 7467600"/>
              <a:gd name="connsiteY489" fmla="*/ 4597974 h 6858000"/>
              <a:gd name="connsiteX490" fmla="*/ 3100264 w 7467600"/>
              <a:gd name="connsiteY490" fmla="*/ 4579845 h 6858000"/>
              <a:gd name="connsiteX491" fmla="*/ 2183576 w 7467600"/>
              <a:gd name="connsiteY491" fmla="*/ 4227150 h 6858000"/>
              <a:gd name="connsiteX492" fmla="*/ 2151029 w 7467600"/>
              <a:gd name="connsiteY492" fmla="*/ 4146947 h 6858000"/>
              <a:gd name="connsiteX493" fmla="*/ 3563434 w 7467600"/>
              <a:gd name="connsiteY493" fmla="*/ 4469115 h 6858000"/>
              <a:gd name="connsiteX494" fmla="*/ 3177952 w 7467600"/>
              <a:gd name="connsiteY494" fmla="*/ 3657386 h 6858000"/>
              <a:gd name="connsiteX495" fmla="*/ 3189263 w 7467600"/>
              <a:gd name="connsiteY495" fmla="*/ 3625726 h 6858000"/>
              <a:gd name="connsiteX496" fmla="*/ 3560912 w 7467600"/>
              <a:gd name="connsiteY496" fmla="*/ 4079863 h 6858000"/>
              <a:gd name="connsiteX497" fmla="*/ 3626636 w 7467600"/>
              <a:gd name="connsiteY497" fmla="*/ 4512230 h 6858000"/>
              <a:gd name="connsiteX498" fmla="*/ 3653088 w 7467600"/>
              <a:gd name="connsiteY498" fmla="*/ 4521417 h 6858000"/>
              <a:gd name="connsiteX499" fmla="*/ 3988128 w 7467600"/>
              <a:gd name="connsiteY499" fmla="*/ 4817267 h 6858000"/>
              <a:gd name="connsiteX500" fmla="*/ 4830582 w 7467600"/>
              <a:gd name="connsiteY500" fmla="*/ 4676000 h 6858000"/>
              <a:gd name="connsiteX501" fmla="*/ 4830100 w 7467600"/>
              <a:gd name="connsiteY501" fmla="*/ 4675554 h 6858000"/>
              <a:gd name="connsiteX502" fmla="*/ 4036318 w 7467600"/>
              <a:gd name="connsiteY502" fmla="*/ 4147013 h 6858000"/>
              <a:gd name="connsiteX503" fmla="*/ 3432098 w 7467600"/>
              <a:gd name="connsiteY503" fmla="*/ 3537312 h 6858000"/>
              <a:gd name="connsiteX504" fmla="*/ 3446761 w 7467600"/>
              <a:gd name="connsiteY504" fmla="*/ 3461278 h 6858000"/>
              <a:gd name="connsiteX505" fmla="*/ 4419733 w 7467600"/>
              <a:gd name="connsiteY505" fmla="*/ 3963555 h 6858000"/>
              <a:gd name="connsiteX506" fmla="*/ 4781371 w 7467600"/>
              <a:gd name="connsiteY506" fmla="*/ 4458604 h 6858000"/>
              <a:gd name="connsiteX507" fmla="*/ 4780440 w 7467600"/>
              <a:gd name="connsiteY507" fmla="*/ 4470290 h 6858000"/>
              <a:gd name="connsiteX508" fmla="*/ 4898954 w 7467600"/>
              <a:gd name="connsiteY508" fmla="*/ 4662092 h 6858000"/>
              <a:gd name="connsiteX509" fmla="*/ 4900699 w 7467600"/>
              <a:gd name="connsiteY509" fmla="*/ 4670867 h 6858000"/>
              <a:gd name="connsiteX510" fmla="*/ 5714511 w 7467600"/>
              <a:gd name="connsiteY510" fmla="*/ 4663483 h 6858000"/>
              <a:gd name="connsiteX511" fmla="*/ 5464793 w 7467600"/>
              <a:gd name="connsiteY511" fmla="*/ 4393556 h 6858000"/>
              <a:gd name="connsiteX512" fmla="*/ 5461897 w 7467600"/>
              <a:gd name="connsiteY512" fmla="*/ 4390879 h 6858000"/>
              <a:gd name="connsiteX513" fmla="*/ 4294126 w 7467600"/>
              <a:gd name="connsiteY513" fmla="*/ 3303048 h 6858000"/>
              <a:gd name="connsiteX514" fmla="*/ 4305321 w 7467600"/>
              <a:gd name="connsiteY514" fmla="*/ 3256953 h 6858000"/>
              <a:gd name="connsiteX515" fmla="*/ 4949299 w 7467600"/>
              <a:gd name="connsiteY515" fmla="*/ 3766336 h 6858000"/>
              <a:gd name="connsiteX516" fmla="*/ 5291452 w 7467600"/>
              <a:gd name="connsiteY516" fmla="*/ 4076801 h 6858000"/>
              <a:gd name="connsiteX517" fmla="*/ 5434998 w 7467600"/>
              <a:gd name="connsiteY517" fmla="*/ 4254100 h 6858000"/>
              <a:gd name="connsiteX518" fmla="*/ 5351015 w 7467600"/>
              <a:gd name="connsiteY518" fmla="*/ 3760989 h 6858000"/>
              <a:gd name="connsiteX519" fmla="*/ 5413780 w 7467600"/>
              <a:gd name="connsiteY519" fmla="*/ 2966265 h 6858000"/>
              <a:gd name="connsiteX520" fmla="*/ 5425627 w 7467600"/>
              <a:gd name="connsiteY520" fmla="*/ 2954192 h 6858000"/>
              <a:gd name="connsiteX521" fmla="*/ 6604735 w 7467600"/>
              <a:gd name="connsiteY521" fmla="*/ 2041381 h 6858000"/>
              <a:gd name="connsiteX522" fmla="*/ 7204487 w 7467600"/>
              <a:gd name="connsiteY522" fmla="*/ 2742112 h 6858000"/>
              <a:gd name="connsiteX523" fmla="*/ 7131592 w 7467600"/>
              <a:gd name="connsiteY523" fmla="*/ 2672096 h 6858000"/>
              <a:gd name="connsiteX524" fmla="*/ 6996344 w 7467600"/>
              <a:gd name="connsiteY524" fmla="*/ 2518310 h 6858000"/>
              <a:gd name="connsiteX525" fmla="*/ 6735495 w 7467600"/>
              <a:gd name="connsiteY525" fmla="*/ 2196890 h 6858000"/>
              <a:gd name="connsiteX526" fmla="*/ 6721901 w 7467600"/>
              <a:gd name="connsiteY526" fmla="*/ 2179274 h 6858000"/>
              <a:gd name="connsiteX527" fmla="*/ 6604735 w 7467600"/>
              <a:gd name="connsiteY527" fmla="*/ 2041381 h 6858000"/>
              <a:gd name="connsiteX528" fmla="*/ 6591670 w 7467600"/>
              <a:gd name="connsiteY528" fmla="*/ 1988277 h 6858000"/>
              <a:gd name="connsiteX529" fmla="*/ 6747349 w 7467600"/>
              <a:gd name="connsiteY529" fmla="*/ 2160069 h 6858000"/>
              <a:gd name="connsiteX530" fmla="*/ 6760943 w 7467600"/>
              <a:gd name="connsiteY530" fmla="*/ 2177686 h 6858000"/>
              <a:gd name="connsiteX531" fmla="*/ 7021065 w 7467600"/>
              <a:gd name="connsiteY531" fmla="*/ 2498102 h 6858000"/>
              <a:gd name="connsiteX532" fmla="*/ 7155223 w 7467600"/>
              <a:gd name="connsiteY532" fmla="*/ 2650386 h 6858000"/>
              <a:gd name="connsiteX533" fmla="*/ 7203167 w 7467600"/>
              <a:gd name="connsiteY533" fmla="*/ 2697288 h 6858000"/>
              <a:gd name="connsiteX534" fmla="*/ 6937703 w 7467600"/>
              <a:gd name="connsiteY534" fmla="*/ 2321981 h 6858000"/>
              <a:gd name="connsiteX535" fmla="*/ 6591670 w 7467600"/>
              <a:gd name="connsiteY535" fmla="*/ 1988277 h 6858000"/>
              <a:gd name="connsiteX536" fmla="*/ 5798671 w 7467600"/>
              <a:gd name="connsiteY536" fmla="*/ 1981601 h 6858000"/>
              <a:gd name="connsiteX537" fmla="*/ 5754709 w 7467600"/>
              <a:gd name="connsiteY537" fmla="*/ 2071454 h 6858000"/>
              <a:gd name="connsiteX538" fmla="*/ 5763044 w 7467600"/>
              <a:gd name="connsiteY538" fmla="*/ 2842206 h 6858000"/>
              <a:gd name="connsiteX539" fmla="*/ 5764974 w 7467600"/>
              <a:gd name="connsiteY539" fmla="*/ 2799609 h 6858000"/>
              <a:gd name="connsiteX540" fmla="*/ 5767665 w 7467600"/>
              <a:gd name="connsiteY540" fmla="*/ 2666409 h 6858000"/>
              <a:gd name="connsiteX541" fmla="*/ 5763055 w 7467600"/>
              <a:gd name="connsiteY541" fmla="*/ 2579705 h 6858000"/>
              <a:gd name="connsiteX542" fmla="*/ 5758079 w 7467600"/>
              <a:gd name="connsiteY542" fmla="*/ 2492508 h 6858000"/>
              <a:gd name="connsiteX543" fmla="*/ 5779325 w 7467600"/>
              <a:gd name="connsiteY543" fmla="*/ 2197069 h 6858000"/>
              <a:gd name="connsiteX544" fmla="*/ 5798671 w 7467600"/>
              <a:gd name="connsiteY544" fmla="*/ 1981601 h 6858000"/>
              <a:gd name="connsiteX545" fmla="*/ 5829202 w 7467600"/>
              <a:gd name="connsiteY545" fmla="*/ 1971679 h 6858000"/>
              <a:gd name="connsiteX546" fmla="*/ 5809558 w 7467600"/>
              <a:gd name="connsiteY546" fmla="*/ 2198043 h 6858000"/>
              <a:gd name="connsiteX547" fmla="*/ 5788653 w 7467600"/>
              <a:gd name="connsiteY547" fmla="*/ 2489430 h 6858000"/>
              <a:gd name="connsiteX548" fmla="*/ 5793439 w 7467600"/>
              <a:gd name="connsiteY548" fmla="*/ 2575235 h 6858000"/>
              <a:gd name="connsiteX549" fmla="*/ 5796837 w 7467600"/>
              <a:gd name="connsiteY549" fmla="*/ 2637633 h 6858000"/>
              <a:gd name="connsiteX550" fmla="*/ 5818614 w 7467600"/>
              <a:gd name="connsiteY550" fmla="*/ 2473055 h 6858000"/>
              <a:gd name="connsiteX551" fmla="*/ 5829202 w 7467600"/>
              <a:gd name="connsiteY551" fmla="*/ 1971679 h 6858000"/>
              <a:gd name="connsiteX552" fmla="*/ 5911389 w 7467600"/>
              <a:gd name="connsiteY552" fmla="*/ 1898371 h 6858000"/>
              <a:gd name="connsiteX553" fmla="*/ 6237627 w 7467600"/>
              <a:gd name="connsiteY553" fmla="*/ 2231921 h 6858000"/>
              <a:gd name="connsiteX554" fmla="*/ 5911389 w 7467600"/>
              <a:gd name="connsiteY554" fmla="*/ 1898371 h 6858000"/>
              <a:gd name="connsiteX555" fmla="*/ 6944437 w 7467600"/>
              <a:gd name="connsiteY555" fmla="*/ 1575402 h 6858000"/>
              <a:gd name="connsiteX556" fmla="*/ 6304730 w 7467600"/>
              <a:gd name="connsiteY556" fmla="*/ 1766654 h 6858000"/>
              <a:gd name="connsiteX557" fmla="*/ 6944437 w 7467600"/>
              <a:gd name="connsiteY557" fmla="*/ 1575402 h 6858000"/>
              <a:gd name="connsiteX558" fmla="*/ 7019523 w 7467600"/>
              <a:gd name="connsiteY558" fmla="*/ 1519450 h 6858000"/>
              <a:gd name="connsiteX559" fmla="*/ 6298091 w 7467600"/>
              <a:gd name="connsiteY559" fmla="*/ 1737122 h 6858000"/>
              <a:gd name="connsiteX560" fmla="*/ 7019523 w 7467600"/>
              <a:gd name="connsiteY560" fmla="*/ 1519450 h 6858000"/>
              <a:gd name="connsiteX561" fmla="*/ 2399523 w 7467600"/>
              <a:gd name="connsiteY561" fmla="*/ 1428234 h 6858000"/>
              <a:gd name="connsiteX562" fmla="*/ 2224982 w 7467600"/>
              <a:gd name="connsiteY562" fmla="*/ 1826201 h 6858000"/>
              <a:gd name="connsiteX563" fmla="*/ 2096099 w 7467600"/>
              <a:gd name="connsiteY563" fmla="*/ 2345900 h 6858000"/>
              <a:gd name="connsiteX564" fmla="*/ 2283317 w 7467600"/>
              <a:gd name="connsiteY564" fmla="*/ 1796925 h 6858000"/>
              <a:gd name="connsiteX565" fmla="*/ 2399523 w 7467600"/>
              <a:gd name="connsiteY565" fmla="*/ 1428234 h 6858000"/>
              <a:gd name="connsiteX566" fmla="*/ 2448558 w 7467600"/>
              <a:gd name="connsiteY566" fmla="*/ 1373435 h 6858000"/>
              <a:gd name="connsiteX567" fmla="*/ 2312521 w 7467600"/>
              <a:gd name="connsiteY567" fmla="*/ 1806140 h 6858000"/>
              <a:gd name="connsiteX568" fmla="*/ 2127533 w 7467600"/>
              <a:gd name="connsiteY568" fmla="*/ 2348380 h 6858000"/>
              <a:gd name="connsiteX569" fmla="*/ 2358080 w 7467600"/>
              <a:gd name="connsiteY569" fmla="*/ 1866134 h 6858000"/>
              <a:gd name="connsiteX570" fmla="*/ 2407436 w 7467600"/>
              <a:gd name="connsiteY570" fmla="*/ 1651070 h 6858000"/>
              <a:gd name="connsiteX571" fmla="*/ 2448558 w 7467600"/>
              <a:gd name="connsiteY571" fmla="*/ 1373435 h 6858000"/>
              <a:gd name="connsiteX572" fmla="*/ 278707 w 7467600"/>
              <a:gd name="connsiteY572" fmla="*/ 1352270 h 6858000"/>
              <a:gd name="connsiteX573" fmla="*/ 321570 w 7467600"/>
              <a:gd name="connsiteY573" fmla="*/ 1861610 h 6858000"/>
              <a:gd name="connsiteX574" fmla="*/ 294281 w 7467600"/>
              <a:gd name="connsiteY574" fmla="*/ 1440658 h 6858000"/>
              <a:gd name="connsiteX575" fmla="*/ 278707 w 7467600"/>
              <a:gd name="connsiteY575" fmla="*/ 1352270 h 6858000"/>
              <a:gd name="connsiteX576" fmla="*/ 1423821 w 7467600"/>
              <a:gd name="connsiteY576" fmla="*/ 1351958 h 6858000"/>
              <a:gd name="connsiteX577" fmla="*/ 1638521 w 7467600"/>
              <a:gd name="connsiteY577" fmla="*/ 1908470 h 6858000"/>
              <a:gd name="connsiteX578" fmla="*/ 1754199 w 7467600"/>
              <a:gd name="connsiteY578" fmla="*/ 2149284 h 6858000"/>
              <a:gd name="connsiteX579" fmla="*/ 1908359 w 7467600"/>
              <a:gd name="connsiteY579" fmla="*/ 2364988 h 6858000"/>
              <a:gd name="connsiteX580" fmla="*/ 1647661 w 7467600"/>
              <a:gd name="connsiteY580" fmla="*/ 1825945 h 6858000"/>
              <a:gd name="connsiteX581" fmla="*/ 1423821 w 7467600"/>
              <a:gd name="connsiteY581" fmla="*/ 1351958 h 6858000"/>
              <a:gd name="connsiteX582" fmla="*/ 1431890 w 7467600"/>
              <a:gd name="connsiteY582" fmla="*/ 1306475 h 6858000"/>
              <a:gd name="connsiteX583" fmla="*/ 1507597 w 7467600"/>
              <a:gd name="connsiteY583" fmla="*/ 1446132 h 6858000"/>
              <a:gd name="connsiteX584" fmla="*/ 1674586 w 7467600"/>
              <a:gd name="connsiteY584" fmla="*/ 1813832 h 6858000"/>
              <a:gd name="connsiteX585" fmla="*/ 1815950 w 7467600"/>
              <a:gd name="connsiteY585" fmla="*/ 2128564 h 6858000"/>
              <a:gd name="connsiteX586" fmla="*/ 1984242 w 7467600"/>
              <a:gd name="connsiteY586" fmla="*/ 2430829 h 6858000"/>
              <a:gd name="connsiteX587" fmla="*/ 2014023 w 7467600"/>
              <a:gd name="connsiteY587" fmla="*/ 2450995 h 6858000"/>
              <a:gd name="connsiteX588" fmla="*/ 1747337 w 7467600"/>
              <a:gd name="connsiteY588" fmla="*/ 1855264 h 6858000"/>
              <a:gd name="connsiteX589" fmla="*/ 1533749 w 7467600"/>
              <a:gd name="connsiteY589" fmla="*/ 1478656 h 6858000"/>
              <a:gd name="connsiteX590" fmla="*/ 1431890 w 7467600"/>
              <a:gd name="connsiteY590" fmla="*/ 1306475 h 6858000"/>
              <a:gd name="connsiteX591" fmla="*/ 5052692 w 7467600"/>
              <a:gd name="connsiteY591" fmla="*/ 1292994 h 6858000"/>
              <a:gd name="connsiteX592" fmla="*/ 5200661 w 7467600"/>
              <a:gd name="connsiteY592" fmla="*/ 1635186 h 6858000"/>
              <a:gd name="connsiteX593" fmla="*/ 5297138 w 7467600"/>
              <a:gd name="connsiteY593" fmla="*/ 1906351 h 6858000"/>
              <a:gd name="connsiteX594" fmla="*/ 5052692 w 7467600"/>
              <a:gd name="connsiteY594" fmla="*/ 1292994 h 6858000"/>
              <a:gd name="connsiteX595" fmla="*/ 5009948 w 7467600"/>
              <a:gd name="connsiteY595" fmla="*/ 1273619 h 6858000"/>
              <a:gd name="connsiteX596" fmla="*/ 5121777 w 7467600"/>
              <a:gd name="connsiteY596" fmla="*/ 1654213 h 6858000"/>
              <a:gd name="connsiteX597" fmla="*/ 5293545 w 7467600"/>
              <a:gd name="connsiteY597" fmla="*/ 2072247 h 6858000"/>
              <a:gd name="connsiteX598" fmla="*/ 5294042 w 7467600"/>
              <a:gd name="connsiteY598" fmla="*/ 2065019 h 6858000"/>
              <a:gd name="connsiteX599" fmla="*/ 5171936 w 7467600"/>
              <a:gd name="connsiteY599" fmla="*/ 1647613 h 6858000"/>
              <a:gd name="connsiteX600" fmla="*/ 5009948 w 7467600"/>
              <a:gd name="connsiteY600" fmla="*/ 1273619 h 6858000"/>
              <a:gd name="connsiteX601" fmla="*/ 655236 w 7467600"/>
              <a:gd name="connsiteY601" fmla="*/ 1268632 h 6858000"/>
              <a:gd name="connsiteX602" fmla="*/ 839521 w 7467600"/>
              <a:gd name="connsiteY602" fmla="*/ 1685315 h 6858000"/>
              <a:gd name="connsiteX603" fmla="*/ 1109416 w 7467600"/>
              <a:gd name="connsiteY603" fmla="*/ 2061663 h 6858000"/>
              <a:gd name="connsiteX604" fmla="*/ 1298300 w 7467600"/>
              <a:gd name="connsiteY604" fmla="*/ 2247742 h 6858000"/>
              <a:gd name="connsiteX605" fmla="*/ 1125871 w 7467600"/>
              <a:gd name="connsiteY605" fmla="*/ 1989513 h 6858000"/>
              <a:gd name="connsiteX606" fmla="*/ 981574 w 7467600"/>
              <a:gd name="connsiteY606" fmla="*/ 1783157 h 6858000"/>
              <a:gd name="connsiteX607" fmla="*/ 922198 w 7467600"/>
              <a:gd name="connsiteY607" fmla="*/ 1677437 h 6858000"/>
              <a:gd name="connsiteX608" fmla="*/ 869293 w 7467600"/>
              <a:gd name="connsiteY608" fmla="*/ 1583214 h 6858000"/>
              <a:gd name="connsiteX609" fmla="*/ 751431 w 7467600"/>
              <a:gd name="connsiteY609" fmla="*/ 1405731 h 6858000"/>
              <a:gd name="connsiteX610" fmla="*/ 655236 w 7467600"/>
              <a:gd name="connsiteY610" fmla="*/ 1268632 h 6858000"/>
              <a:gd name="connsiteX611" fmla="*/ 6516292 w 7467600"/>
              <a:gd name="connsiteY611" fmla="*/ 1263064 h 6858000"/>
              <a:gd name="connsiteX612" fmla="*/ 5736320 w 7467600"/>
              <a:gd name="connsiteY612" fmla="*/ 1501803 h 6858000"/>
              <a:gd name="connsiteX613" fmla="*/ 6516292 w 7467600"/>
              <a:gd name="connsiteY613" fmla="*/ 1263064 h 6858000"/>
              <a:gd name="connsiteX614" fmla="*/ 291466 w 7467600"/>
              <a:gd name="connsiteY614" fmla="*/ 1250369 h 6858000"/>
              <a:gd name="connsiteX615" fmla="*/ 323180 w 7467600"/>
              <a:gd name="connsiteY615" fmla="*/ 1435283 h 6858000"/>
              <a:gd name="connsiteX616" fmla="*/ 349381 w 7467600"/>
              <a:gd name="connsiteY616" fmla="*/ 1875041 h 6858000"/>
              <a:gd name="connsiteX617" fmla="*/ 374363 w 7467600"/>
              <a:gd name="connsiteY617" fmla="*/ 1506494 h 6858000"/>
              <a:gd name="connsiteX618" fmla="*/ 302168 w 7467600"/>
              <a:gd name="connsiteY618" fmla="*/ 1274495 h 6858000"/>
              <a:gd name="connsiteX619" fmla="*/ 291466 w 7467600"/>
              <a:gd name="connsiteY619" fmla="*/ 1250369 h 6858000"/>
              <a:gd name="connsiteX620" fmla="*/ 678222 w 7467600"/>
              <a:gd name="connsiteY620" fmla="*/ 1248670 h 6858000"/>
              <a:gd name="connsiteX621" fmla="*/ 775536 w 7467600"/>
              <a:gd name="connsiteY621" fmla="*/ 1388015 h 6858000"/>
              <a:gd name="connsiteX622" fmla="*/ 894529 w 7467600"/>
              <a:gd name="connsiteY622" fmla="*/ 1567739 h 6858000"/>
              <a:gd name="connsiteX623" fmla="*/ 948000 w 7467600"/>
              <a:gd name="connsiteY623" fmla="*/ 1663088 h 6858000"/>
              <a:gd name="connsiteX624" fmla="*/ 1006812 w 7467600"/>
              <a:gd name="connsiteY624" fmla="*/ 1767683 h 6858000"/>
              <a:gd name="connsiteX625" fmla="*/ 1149133 w 7467600"/>
              <a:gd name="connsiteY625" fmla="*/ 1971513 h 6858000"/>
              <a:gd name="connsiteX626" fmla="*/ 1333952 w 7467600"/>
              <a:gd name="connsiteY626" fmla="*/ 2251620 h 6858000"/>
              <a:gd name="connsiteX627" fmla="*/ 1337329 w 7467600"/>
              <a:gd name="connsiteY627" fmla="*/ 2258350 h 6858000"/>
              <a:gd name="connsiteX628" fmla="*/ 1014726 w 7467600"/>
              <a:gd name="connsiteY628" fmla="*/ 1615556 h 6858000"/>
              <a:gd name="connsiteX629" fmla="*/ 678222 w 7467600"/>
              <a:gd name="connsiteY629" fmla="*/ 1248670 h 6858000"/>
              <a:gd name="connsiteX630" fmla="*/ 6691602 w 7467600"/>
              <a:gd name="connsiteY630" fmla="*/ 1140573 h 6858000"/>
              <a:gd name="connsiteX631" fmla="*/ 6571100 w 7467600"/>
              <a:gd name="connsiteY631" fmla="*/ 1183662 h 6858000"/>
              <a:gd name="connsiteX632" fmla="*/ 6241687 w 7467600"/>
              <a:gd name="connsiteY632" fmla="*/ 1257600 h 6858000"/>
              <a:gd name="connsiteX633" fmla="*/ 5693009 w 7467600"/>
              <a:gd name="connsiteY633" fmla="*/ 1478256 h 6858000"/>
              <a:gd name="connsiteX634" fmla="*/ 6548420 w 7467600"/>
              <a:gd name="connsiteY634" fmla="*/ 1214599 h 6858000"/>
              <a:gd name="connsiteX635" fmla="*/ 6605473 w 7467600"/>
              <a:gd name="connsiteY635" fmla="*/ 1184686 h 6858000"/>
              <a:gd name="connsiteX636" fmla="*/ 6691602 w 7467600"/>
              <a:gd name="connsiteY636" fmla="*/ 1140573 h 6858000"/>
              <a:gd name="connsiteX637" fmla="*/ 4002475 w 7467600"/>
              <a:gd name="connsiteY637" fmla="*/ 1037802 h 6858000"/>
              <a:gd name="connsiteX638" fmla="*/ 4000324 w 7467600"/>
              <a:gd name="connsiteY638" fmla="*/ 1039362 h 6858000"/>
              <a:gd name="connsiteX639" fmla="*/ 4002862 w 7467600"/>
              <a:gd name="connsiteY639" fmla="*/ 1042866 h 6858000"/>
              <a:gd name="connsiteX640" fmla="*/ 4002475 w 7467600"/>
              <a:gd name="connsiteY640" fmla="*/ 1037802 h 6858000"/>
              <a:gd name="connsiteX641" fmla="*/ 506322 w 7467600"/>
              <a:gd name="connsiteY641" fmla="*/ 1020997 h 6858000"/>
              <a:gd name="connsiteX642" fmla="*/ 533068 w 7467600"/>
              <a:gd name="connsiteY642" fmla="*/ 1029409 h 6858000"/>
              <a:gd name="connsiteX643" fmla="*/ 1232525 w 7467600"/>
              <a:gd name="connsiteY643" fmla="*/ 1804675 h 6858000"/>
              <a:gd name="connsiteX644" fmla="*/ 1388858 w 7467600"/>
              <a:gd name="connsiteY644" fmla="*/ 2368011 h 6858000"/>
              <a:gd name="connsiteX645" fmla="*/ 1384098 w 7467600"/>
              <a:gd name="connsiteY645" fmla="*/ 2378125 h 6858000"/>
              <a:gd name="connsiteX646" fmla="*/ 1425393 w 7467600"/>
              <a:gd name="connsiteY646" fmla="*/ 2589124 h 6858000"/>
              <a:gd name="connsiteX647" fmla="*/ 1424001 w 7467600"/>
              <a:gd name="connsiteY647" fmla="*/ 2597541 h 6858000"/>
              <a:gd name="connsiteX648" fmla="*/ 2152729 w 7467600"/>
              <a:gd name="connsiteY648" fmla="*/ 2864487 h 6858000"/>
              <a:gd name="connsiteX649" fmla="*/ 2020609 w 7467600"/>
              <a:gd name="connsiteY649" fmla="*/ 2539671 h 6858000"/>
              <a:gd name="connsiteX650" fmla="*/ 2018920 w 7467600"/>
              <a:gd name="connsiteY650" fmla="*/ 2536309 h 6858000"/>
              <a:gd name="connsiteX651" fmla="*/ 1342441 w 7467600"/>
              <a:gd name="connsiteY651" fmla="*/ 1173017 h 6858000"/>
              <a:gd name="connsiteX652" fmla="*/ 1367925 w 7467600"/>
              <a:gd name="connsiteY652" fmla="*/ 1135648 h 6858000"/>
              <a:gd name="connsiteX653" fmla="*/ 1771401 w 7467600"/>
              <a:gd name="connsiteY653" fmla="*/ 1806673 h 6858000"/>
              <a:gd name="connsiteX654" fmla="*/ 1972385 w 7467600"/>
              <a:gd name="connsiteY654" fmla="*/ 2198735 h 6858000"/>
              <a:gd name="connsiteX655" fmla="*/ 2040892 w 7467600"/>
              <a:gd name="connsiteY655" fmla="*/ 2405205 h 6858000"/>
              <a:gd name="connsiteX656" fmla="*/ 2131689 w 7467600"/>
              <a:gd name="connsiteY656" fmla="*/ 1936926 h 6858000"/>
              <a:gd name="connsiteX657" fmla="*/ 2454820 w 7467600"/>
              <a:gd name="connsiteY657" fmla="*/ 1248808 h 6858000"/>
              <a:gd name="connsiteX658" fmla="*/ 2492512 w 7467600"/>
              <a:gd name="connsiteY658" fmla="*/ 1302920 h 6858000"/>
              <a:gd name="connsiteX659" fmla="*/ 2081216 w 7467600"/>
              <a:gd name="connsiteY659" fmla="*/ 2527513 h 6858000"/>
              <a:gd name="connsiteX660" fmla="*/ 2081211 w 7467600"/>
              <a:gd name="connsiteY660" fmla="*/ 2528916 h 6858000"/>
              <a:gd name="connsiteX661" fmla="*/ 2199067 w 7467600"/>
              <a:gd name="connsiteY661" fmla="*/ 2884061 h 6858000"/>
              <a:gd name="connsiteX662" fmla="*/ 3192586 w 7467600"/>
              <a:gd name="connsiteY662" fmla="*/ 3411496 h 6858000"/>
              <a:gd name="connsiteX663" fmla="*/ 3182620 w 7467600"/>
              <a:gd name="connsiteY663" fmla="*/ 3483279 h 6858000"/>
              <a:gd name="connsiteX664" fmla="*/ 2435119 w 7467600"/>
              <a:gd name="connsiteY664" fmla="*/ 3080173 h 6858000"/>
              <a:gd name="connsiteX665" fmla="*/ 2410152 w 7467600"/>
              <a:gd name="connsiteY665" fmla="*/ 3063751 h 6858000"/>
              <a:gd name="connsiteX666" fmla="*/ 2408099 w 7467600"/>
              <a:gd name="connsiteY666" fmla="*/ 3064403 h 6858000"/>
              <a:gd name="connsiteX667" fmla="*/ 2407218 w 7467600"/>
              <a:gd name="connsiteY667" fmla="*/ 3070324 h 6858000"/>
              <a:gd name="connsiteX668" fmla="*/ 2380138 w 7467600"/>
              <a:gd name="connsiteY668" fmla="*/ 3099341 h 6858000"/>
              <a:gd name="connsiteX669" fmla="*/ 1765923 w 7467600"/>
              <a:gd name="connsiteY669" fmla="*/ 3581043 h 6858000"/>
              <a:gd name="connsiteX670" fmla="*/ 1702258 w 7467600"/>
              <a:gd name="connsiteY670" fmla="*/ 3612286 h 6858000"/>
              <a:gd name="connsiteX671" fmla="*/ 1538370 w 7467600"/>
              <a:gd name="connsiteY671" fmla="*/ 3811804 h 6858000"/>
              <a:gd name="connsiteX672" fmla="*/ 542867 w 7467600"/>
              <a:gd name="connsiteY672" fmla="*/ 4944092 h 6858000"/>
              <a:gd name="connsiteX673" fmla="*/ 515800 w 7467600"/>
              <a:gd name="connsiteY673" fmla="*/ 4862180 h 6858000"/>
              <a:gd name="connsiteX674" fmla="*/ 909145 w 7467600"/>
              <a:gd name="connsiteY674" fmla="*/ 4199225 h 6858000"/>
              <a:gd name="connsiteX675" fmla="*/ 1214067 w 7467600"/>
              <a:gd name="connsiteY675" fmla="*/ 3908561 h 6858000"/>
              <a:gd name="connsiteX676" fmla="*/ 640967 w 7467600"/>
              <a:gd name="connsiteY676" fmla="*/ 4105601 h 6858000"/>
              <a:gd name="connsiteX677" fmla="*/ 112563 w 7467600"/>
              <a:gd name="connsiteY677" fmla="*/ 4396952 h 6858000"/>
              <a:gd name="connsiteX678" fmla="*/ 0 w 7467600"/>
              <a:gd name="connsiteY678" fmla="*/ 4466006 h 6858000"/>
              <a:gd name="connsiteX679" fmla="*/ 0 w 7467600"/>
              <a:gd name="connsiteY679" fmla="*/ 4233763 h 6858000"/>
              <a:gd name="connsiteX680" fmla="*/ 36881 w 7467600"/>
              <a:gd name="connsiteY680" fmla="*/ 4200118 h 6858000"/>
              <a:gd name="connsiteX681" fmla="*/ 910534 w 7467600"/>
              <a:gd name="connsiteY681" fmla="*/ 3629753 h 6858000"/>
              <a:gd name="connsiteX682" fmla="*/ 1578717 w 7467600"/>
              <a:gd name="connsiteY682" fmla="*/ 3575982 h 6858000"/>
              <a:gd name="connsiteX683" fmla="*/ 2338780 w 7467600"/>
              <a:gd name="connsiteY683" fmla="*/ 3033725 h 6858000"/>
              <a:gd name="connsiteX684" fmla="*/ 1807991 w 7467600"/>
              <a:gd name="connsiteY684" fmla="*/ 2807184 h 6858000"/>
              <a:gd name="connsiteX685" fmla="*/ 1416358 w 7467600"/>
              <a:gd name="connsiteY685" fmla="*/ 3112571 h 6858000"/>
              <a:gd name="connsiteX686" fmla="*/ 939066 w 7467600"/>
              <a:gd name="connsiteY686" fmla="*/ 3378798 h 6858000"/>
              <a:gd name="connsiteX687" fmla="*/ 115099 w 7467600"/>
              <a:gd name="connsiteY687" fmla="*/ 3607650 h 6858000"/>
              <a:gd name="connsiteX688" fmla="*/ 97284 w 7467600"/>
              <a:gd name="connsiteY688" fmla="*/ 3520393 h 6858000"/>
              <a:gd name="connsiteX689" fmla="*/ 922050 w 7467600"/>
              <a:gd name="connsiteY689" fmla="*/ 3074867 h 6858000"/>
              <a:gd name="connsiteX690" fmla="*/ 1405265 w 7467600"/>
              <a:gd name="connsiteY690" fmla="*/ 3016319 h 6858000"/>
              <a:gd name="connsiteX691" fmla="*/ 1407512 w 7467600"/>
              <a:gd name="connsiteY691" fmla="*/ 3018001 h 6858000"/>
              <a:gd name="connsiteX692" fmla="*/ 1726266 w 7467600"/>
              <a:gd name="connsiteY692" fmla="*/ 2777274 h 6858000"/>
              <a:gd name="connsiteX693" fmla="*/ 625390 w 7467600"/>
              <a:gd name="connsiteY693" fmla="*/ 2514541 h 6858000"/>
              <a:gd name="connsiteX694" fmla="*/ 619799 w 7467600"/>
              <a:gd name="connsiteY694" fmla="*/ 2527180 h 6858000"/>
              <a:gd name="connsiteX695" fmla="*/ 310030 w 7467600"/>
              <a:gd name="connsiteY695" fmla="*/ 2771818 h 6858000"/>
              <a:gd name="connsiteX696" fmla="*/ 173877 w 7467600"/>
              <a:gd name="connsiteY696" fmla="*/ 2937056 h 6858000"/>
              <a:gd name="connsiteX697" fmla="*/ 77889 w 7467600"/>
              <a:gd name="connsiteY697" fmla="*/ 3138440 h 6858000"/>
              <a:gd name="connsiteX698" fmla="*/ 0 w 7467600"/>
              <a:gd name="connsiteY698" fmla="*/ 3271395 h 6858000"/>
              <a:gd name="connsiteX699" fmla="*/ 0 w 7467600"/>
              <a:gd name="connsiteY699" fmla="*/ 3153002 h 6858000"/>
              <a:gd name="connsiteX700" fmla="*/ 2386 w 7467600"/>
              <a:gd name="connsiteY700" fmla="*/ 3149203 h 6858000"/>
              <a:gd name="connsiteX701" fmla="*/ 89753 w 7467600"/>
              <a:gd name="connsiteY701" fmla="*/ 2987702 h 6858000"/>
              <a:gd name="connsiteX702" fmla="*/ 76869 w 7467600"/>
              <a:gd name="connsiteY702" fmla="*/ 3005404 h 6858000"/>
              <a:gd name="connsiteX703" fmla="*/ 32049 w 7467600"/>
              <a:gd name="connsiteY703" fmla="*/ 3065814 h 6858000"/>
              <a:gd name="connsiteX704" fmla="*/ 0 w 7467600"/>
              <a:gd name="connsiteY704" fmla="*/ 3108744 h 6858000"/>
              <a:gd name="connsiteX705" fmla="*/ 0 w 7467600"/>
              <a:gd name="connsiteY705" fmla="*/ 3058059 h 6858000"/>
              <a:gd name="connsiteX706" fmla="*/ 7610 w 7467600"/>
              <a:gd name="connsiteY706" fmla="*/ 3047889 h 6858000"/>
              <a:gd name="connsiteX707" fmla="*/ 52419 w 7467600"/>
              <a:gd name="connsiteY707" fmla="*/ 2987479 h 6858000"/>
              <a:gd name="connsiteX708" fmla="*/ 59142 w 7467600"/>
              <a:gd name="connsiteY708" fmla="*/ 2978488 h 6858000"/>
              <a:gd name="connsiteX709" fmla="*/ 0 w 7467600"/>
              <a:gd name="connsiteY709" fmla="*/ 3015334 h 6858000"/>
              <a:gd name="connsiteX710" fmla="*/ 0 w 7467600"/>
              <a:gd name="connsiteY710" fmla="*/ 2914286 h 6858000"/>
              <a:gd name="connsiteX711" fmla="*/ 36383 w 7467600"/>
              <a:gd name="connsiteY711" fmla="*/ 2901128 h 6858000"/>
              <a:gd name="connsiteX712" fmla="*/ 156329 w 7467600"/>
              <a:gd name="connsiteY712" fmla="*/ 2840533 h 6858000"/>
              <a:gd name="connsiteX713" fmla="*/ 358355 w 7467600"/>
              <a:gd name="connsiteY713" fmla="*/ 2620471 h 6858000"/>
              <a:gd name="connsiteX714" fmla="*/ 510577 w 7467600"/>
              <a:gd name="connsiteY714" fmla="*/ 2501244 h 6858000"/>
              <a:gd name="connsiteX715" fmla="*/ 211967 w 7467600"/>
              <a:gd name="connsiteY715" fmla="*/ 2479171 h 6858000"/>
              <a:gd name="connsiteX716" fmla="*/ 0 w 7467600"/>
              <a:gd name="connsiteY716" fmla="*/ 2476398 h 6858000"/>
              <a:gd name="connsiteX717" fmla="*/ 0 w 7467600"/>
              <a:gd name="connsiteY717" fmla="*/ 2389189 h 6858000"/>
              <a:gd name="connsiteX718" fmla="*/ 103062 w 7467600"/>
              <a:gd name="connsiteY718" fmla="*/ 2389518 h 6858000"/>
              <a:gd name="connsiteX719" fmla="*/ 510734 w 7467600"/>
              <a:gd name="connsiteY719" fmla="*/ 2416201 h 6858000"/>
              <a:gd name="connsiteX720" fmla="*/ 279257 w 7467600"/>
              <a:gd name="connsiteY720" fmla="*/ 2092102 h 6858000"/>
              <a:gd name="connsiteX721" fmla="*/ 65265 w 7467600"/>
              <a:gd name="connsiteY721" fmla="*/ 2006049 h 6858000"/>
              <a:gd name="connsiteX722" fmla="*/ 0 w 7467600"/>
              <a:gd name="connsiteY722" fmla="*/ 1982532 h 6858000"/>
              <a:gd name="connsiteX723" fmla="*/ 0 w 7467600"/>
              <a:gd name="connsiteY723" fmla="*/ 1912789 h 6858000"/>
              <a:gd name="connsiteX724" fmla="*/ 97460 w 7467600"/>
              <a:gd name="connsiteY724" fmla="*/ 1953725 h 6858000"/>
              <a:gd name="connsiteX725" fmla="*/ 221272 w 7467600"/>
              <a:gd name="connsiteY725" fmla="*/ 1980766 h 6858000"/>
              <a:gd name="connsiteX726" fmla="*/ 116765 w 7467600"/>
              <a:gd name="connsiteY726" fmla="*/ 1911033 h 6858000"/>
              <a:gd name="connsiteX727" fmla="*/ 16405 w 7467600"/>
              <a:gd name="connsiteY727" fmla="*/ 1803412 h 6858000"/>
              <a:gd name="connsiteX728" fmla="*/ 0 w 7467600"/>
              <a:gd name="connsiteY728" fmla="*/ 1784777 h 6858000"/>
              <a:gd name="connsiteX729" fmla="*/ 0 w 7467600"/>
              <a:gd name="connsiteY729" fmla="*/ 1740082 h 6858000"/>
              <a:gd name="connsiteX730" fmla="*/ 39394 w 7467600"/>
              <a:gd name="connsiteY730" fmla="*/ 1784856 h 6858000"/>
              <a:gd name="connsiteX731" fmla="*/ 135813 w 7467600"/>
              <a:gd name="connsiteY731" fmla="*/ 1888838 h 6858000"/>
              <a:gd name="connsiteX732" fmla="*/ 242575 w 7467600"/>
              <a:gd name="connsiteY732" fmla="*/ 1958841 h 6858000"/>
              <a:gd name="connsiteX733" fmla="*/ 82197 w 7467600"/>
              <a:gd name="connsiteY733" fmla="*/ 1754826 h 6858000"/>
              <a:gd name="connsiteX734" fmla="*/ 0 w 7467600"/>
              <a:gd name="connsiteY734" fmla="*/ 1679650 h 6858000"/>
              <a:gd name="connsiteX735" fmla="*/ 0 w 7467600"/>
              <a:gd name="connsiteY735" fmla="*/ 1602463 h 6858000"/>
              <a:gd name="connsiteX736" fmla="*/ 84689 w 7467600"/>
              <a:gd name="connsiteY736" fmla="*/ 1677442 h 6858000"/>
              <a:gd name="connsiteX737" fmla="*/ 298437 w 7467600"/>
              <a:gd name="connsiteY737" fmla="*/ 1968019 h 6858000"/>
              <a:gd name="connsiteX738" fmla="*/ 227269 w 7467600"/>
              <a:gd name="connsiteY738" fmla="*/ 1114064 h 6858000"/>
              <a:gd name="connsiteX739" fmla="*/ 248003 w 7467600"/>
              <a:gd name="connsiteY739" fmla="*/ 1089613 h 6858000"/>
              <a:gd name="connsiteX740" fmla="*/ 427020 w 7467600"/>
              <a:gd name="connsiteY740" fmla="*/ 1619803 h 6858000"/>
              <a:gd name="connsiteX741" fmla="*/ 340345 w 7467600"/>
              <a:gd name="connsiteY741" fmla="*/ 2027739 h 6858000"/>
              <a:gd name="connsiteX742" fmla="*/ 360865 w 7467600"/>
              <a:gd name="connsiteY742" fmla="*/ 2044827 h 6858000"/>
              <a:gd name="connsiteX743" fmla="*/ 560414 w 7467600"/>
              <a:gd name="connsiteY743" fmla="*/ 2421457 h 6858000"/>
              <a:gd name="connsiteX744" fmla="*/ 1359703 w 7467600"/>
              <a:gd name="connsiteY744" fmla="*/ 2578554 h 6858000"/>
              <a:gd name="connsiteX745" fmla="*/ 1359422 w 7467600"/>
              <a:gd name="connsiteY745" fmla="*/ 2577994 h 6858000"/>
              <a:gd name="connsiteX746" fmla="*/ 828701 w 7467600"/>
              <a:gd name="connsiteY746" fmla="*/ 1839520 h 6858000"/>
              <a:gd name="connsiteX747" fmla="*/ 494427 w 7467600"/>
              <a:gd name="connsiteY747" fmla="*/ 1092333 h 6858000"/>
              <a:gd name="connsiteX748" fmla="*/ 506322 w 7467600"/>
              <a:gd name="connsiteY748" fmla="*/ 1020997 h 6858000"/>
              <a:gd name="connsiteX749" fmla="*/ 4570198 w 7467600"/>
              <a:gd name="connsiteY749" fmla="*/ 978081 h 6858000"/>
              <a:gd name="connsiteX750" fmla="*/ 4523691 w 7467600"/>
              <a:gd name="connsiteY750" fmla="*/ 1127776 h 6858000"/>
              <a:gd name="connsiteX751" fmla="*/ 4509875 w 7467600"/>
              <a:gd name="connsiteY751" fmla="*/ 1167552 h 6858000"/>
              <a:gd name="connsiteX752" fmla="*/ 4478168 w 7467600"/>
              <a:gd name="connsiteY752" fmla="*/ 1260735 h 6858000"/>
              <a:gd name="connsiteX753" fmla="*/ 4409309 w 7467600"/>
              <a:gd name="connsiteY753" fmla="*/ 1666996 h 6858000"/>
              <a:gd name="connsiteX754" fmla="*/ 4370031 w 7467600"/>
              <a:gd name="connsiteY754" fmla="*/ 1955666 h 6858000"/>
              <a:gd name="connsiteX755" fmla="*/ 4570198 w 7467600"/>
              <a:gd name="connsiteY755" fmla="*/ 978081 h 6858000"/>
              <a:gd name="connsiteX756" fmla="*/ 4557898 w 7467600"/>
              <a:gd name="connsiteY756" fmla="*/ 900011 h 6858000"/>
              <a:gd name="connsiteX757" fmla="*/ 4344840 w 7467600"/>
              <a:gd name="connsiteY757" fmla="*/ 1922038 h 6858000"/>
              <a:gd name="connsiteX758" fmla="*/ 4378710 w 7467600"/>
              <a:gd name="connsiteY758" fmla="*/ 1665516 h 6858000"/>
              <a:gd name="connsiteX759" fmla="*/ 4448798 w 7467600"/>
              <a:gd name="connsiteY759" fmla="*/ 1253024 h 6858000"/>
              <a:gd name="connsiteX760" fmla="*/ 4480315 w 7467600"/>
              <a:gd name="connsiteY760" fmla="*/ 1158454 h 6858000"/>
              <a:gd name="connsiteX761" fmla="*/ 4494133 w 7467600"/>
              <a:gd name="connsiteY761" fmla="*/ 1118676 h 6858000"/>
              <a:gd name="connsiteX762" fmla="*/ 4557898 w 7467600"/>
              <a:gd name="connsiteY762" fmla="*/ 900011 h 6858000"/>
              <a:gd name="connsiteX763" fmla="*/ 5870151 w 7467600"/>
              <a:gd name="connsiteY763" fmla="*/ 898890 h 6858000"/>
              <a:gd name="connsiteX764" fmla="*/ 5861335 w 7467600"/>
              <a:gd name="connsiteY764" fmla="*/ 899177 h 6858000"/>
              <a:gd name="connsiteX765" fmla="*/ 5843702 w 7467600"/>
              <a:gd name="connsiteY765" fmla="*/ 899748 h 6858000"/>
              <a:gd name="connsiteX766" fmla="*/ 5651107 w 7467600"/>
              <a:gd name="connsiteY766" fmla="*/ 920306 h 6858000"/>
              <a:gd name="connsiteX767" fmla="*/ 5459407 w 7467600"/>
              <a:gd name="connsiteY767" fmla="*/ 940975 h 6858000"/>
              <a:gd name="connsiteX768" fmla="*/ 5374846 w 7467600"/>
              <a:gd name="connsiteY768" fmla="*/ 941988 h 6858000"/>
              <a:gd name="connsiteX769" fmla="*/ 5256105 w 7467600"/>
              <a:gd name="connsiteY769" fmla="*/ 945632 h 6858000"/>
              <a:gd name="connsiteX770" fmla="*/ 5107071 w 7467600"/>
              <a:gd name="connsiteY770" fmla="*/ 969720 h 6858000"/>
              <a:gd name="connsiteX771" fmla="*/ 4998681 w 7467600"/>
              <a:gd name="connsiteY771" fmla="*/ 988771 h 6858000"/>
              <a:gd name="connsiteX772" fmla="*/ 5870151 w 7467600"/>
              <a:gd name="connsiteY772" fmla="*/ 898890 h 6858000"/>
              <a:gd name="connsiteX773" fmla="*/ 5504425 w 7467600"/>
              <a:gd name="connsiteY773" fmla="*/ 848067 h 6858000"/>
              <a:gd name="connsiteX774" fmla="*/ 4968849 w 7467600"/>
              <a:gd name="connsiteY774" fmla="*/ 962318 h 6858000"/>
              <a:gd name="connsiteX775" fmla="*/ 5104039 w 7467600"/>
              <a:gd name="connsiteY775" fmla="*/ 940634 h 6858000"/>
              <a:gd name="connsiteX776" fmla="*/ 5256311 w 7467600"/>
              <a:gd name="connsiteY776" fmla="*/ 916490 h 6858000"/>
              <a:gd name="connsiteX777" fmla="*/ 5377381 w 7467600"/>
              <a:gd name="connsiteY777" fmla="*/ 912671 h 6858000"/>
              <a:gd name="connsiteX778" fmla="*/ 5460148 w 7467600"/>
              <a:gd name="connsiteY778" fmla="*/ 911442 h 6858000"/>
              <a:gd name="connsiteX779" fmla="*/ 5648971 w 7467600"/>
              <a:gd name="connsiteY779" fmla="*/ 891331 h 6858000"/>
              <a:gd name="connsiteX780" fmla="*/ 5844807 w 7467600"/>
              <a:gd name="connsiteY780" fmla="*/ 870718 h 6858000"/>
              <a:gd name="connsiteX781" fmla="*/ 5862975 w 7467600"/>
              <a:gd name="connsiteY781" fmla="*/ 869756 h 6858000"/>
              <a:gd name="connsiteX782" fmla="*/ 5920887 w 7467600"/>
              <a:gd name="connsiteY782" fmla="*/ 865929 h 6858000"/>
              <a:gd name="connsiteX783" fmla="*/ 5504425 w 7467600"/>
              <a:gd name="connsiteY783" fmla="*/ 848067 h 6858000"/>
              <a:gd name="connsiteX784" fmla="*/ 3607114 w 7467600"/>
              <a:gd name="connsiteY784" fmla="*/ 467441 h 6858000"/>
              <a:gd name="connsiteX785" fmla="*/ 3296242 w 7467600"/>
              <a:gd name="connsiteY785" fmla="*/ 807991 h 6858000"/>
              <a:gd name="connsiteX786" fmla="*/ 3174674 w 7467600"/>
              <a:gd name="connsiteY786" fmla="*/ 919759 h 6858000"/>
              <a:gd name="connsiteX787" fmla="*/ 3042978 w 7467600"/>
              <a:gd name="connsiteY787" fmla="*/ 1054894 h 6858000"/>
              <a:gd name="connsiteX788" fmla="*/ 2968914 w 7467600"/>
              <a:gd name="connsiteY788" fmla="*/ 1133756 h 6858000"/>
              <a:gd name="connsiteX789" fmla="*/ 3103823 w 7467600"/>
              <a:gd name="connsiteY789" fmla="*/ 1026814 h 6858000"/>
              <a:gd name="connsiteX790" fmla="*/ 3607114 w 7467600"/>
              <a:gd name="connsiteY790" fmla="*/ 467441 h 6858000"/>
              <a:gd name="connsiteX791" fmla="*/ 3744487 w 7467600"/>
              <a:gd name="connsiteY791" fmla="*/ 383136 h 6858000"/>
              <a:gd name="connsiteX792" fmla="*/ 3970213 w 7467600"/>
              <a:gd name="connsiteY792" fmla="*/ 995559 h 6858000"/>
              <a:gd name="connsiteX793" fmla="*/ 3744487 w 7467600"/>
              <a:gd name="connsiteY793" fmla="*/ 383136 h 6858000"/>
              <a:gd name="connsiteX794" fmla="*/ 3624562 w 7467600"/>
              <a:gd name="connsiteY794" fmla="*/ 367041 h 6858000"/>
              <a:gd name="connsiteX795" fmla="*/ 3489712 w 7467600"/>
              <a:gd name="connsiteY795" fmla="*/ 485386 h 6858000"/>
              <a:gd name="connsiteX796" fmla="*/ 3182994 w 7467600"/>
              <a:gd name="connsiteY796" fmla="*/ 828265 h 6858000"/>
              <a:gd name="connsiteX797" fmla="*/ 2892114 w 7467600"/>
              <a:gd name="connsiteY797" fmla="*/ 1172635 h 6858000"/>
              <a:gd name="connsiteX798" fmla="*/ 3021459 w 7467600"/>
              <a:gd name="connsiteY798" fmla="*/ 1035385 h 6858000"/>
              <a:gd name="connsiteX799" fmla="*/ 3153873 w 7467600"/>
              <a:gd name="connsiteY799" fmla="*/ 898971 h 6858000"/>
              <a:gd name="connsiteX800" fmla="*/ 3276511 w 7467600"/>
              <a:gd name="connsiteY800" fmla="*/ 786423 h 6858000"/>
              <a:gd name="connsiteX801" fmla="*/ 3584154 w 7467600"/>
              <a:gd name="connsiteY801" fmla="*/ 448218 h 6858000"/>
              <a:gd name="connsiteX802" fmla="*/ 3624562 w 7467600"/>
              <a:gd name="connsiteY802" fmla="*/ 367041 h 6858000"/>
              <a:gd name="connsiteX803" fmla="*/ 3766672 w 7467600"/>
              <a:gd name="connsiteY803" fmla="*/ 359429 h 6858000"/>
              <a:gd name="connsiteX804" fmla="*/ 3996338 w 7467600"/>
              <a:gd name="connsiteY804" fmla="*/ 968237 h 6858000"/>
              <a:gd name="connsiteX805" fmla="*/ 3766672 w 7467600"/>
              <a:gd name="connsiteY805" fmla="*/ 359429 h 6858000"/>
              <a:gd name="connsiteX806" fmla="*/ 5805386 w 7467600"/>
              <a:gd name="connsiteY806" fmla="*/ 239240 h 6858000"/>
              <a:gd name="connsiteX807" fmla="*/ 5736947 w 7467600"/>
              <a:gd name="connsiteY807" fmla="*/ 261367 h 6858000"/>
              <a:gd name="connsiteX808" fmla="*/ 5427012 w 7467600"/>
              <a:gd name="connsiteY808" fmla="*/ 311272 h 6858000"/>
              <a:gd name="connsiteX809" fmla="*/ 5147818 w 7467600"/>
              <a:gd name="connsiteY809" fmla="*/ 322112 h 6858000"/>
              <a:gd name="connsiteX810" fmla="*/ 5060854 w 7467600"/>
              <a:gd name="connsiteY810" fmla="*/ 311882 h 6858000"/>
              <a:gd name="connsiteX811" fmla="*/ 4945989 w 7467600"/>
              <a:gd name="connsiteY811" fmla="*/ 300516 h 6858000"/>
              <a:gd name="connsiteX812" fmla="*/ 5410479 w 7467600"/>
              <a:gd name="connsiteY812" fmla="*/ 348434 h 6858000"/>
              <a:gd name="connsiteX813" fmla="*/ 5805386 w 7467600"/>
              <a:gd name="connsiteY813" fmla="*/ 239240 h 6858000"/>
              <a:gd name="connsiteX814" fmla="*/ 5905192 w 7467600"/>
              <a:gd name="connsiteY814" fmla="*/ 163079 h 6858000"/>
              <a:gd name="connsiteX815" fmla="*/ 5865655 w 7467600"/>
              <a:gd name="connsiteY815" fmla="*/ 171901 h 6858000"/>
              <a:gd name="connsiteX816" fmla="*/ 5259740 w 7467600"/>
              <a:gd name="connsiteY816" fmla="*/ 257013 h 6858000"/>
              <a:gd name="connsiteX817" fmla="*/ 5208466 w 7467600"/>
              <a:gd name="connsiteY817" fmla="*/ 257550 h 6858000"/>
              <a:gd name="connsiteX818" fmla="*/ 4980204 w 7467600"/>
              <a:gd name="connsiteY818" fmla="*/ 271903 h 6858000"/>
              <a:gd name="connsiteX819" fmla="*/ 5068068 w 7467600"/>
              <a:gd name="connsiteY819" fmla="*/ 282244 h 6858000"/>
              <a:gd name="connsiteX820" fmla="*/ 5153231 w 7467600"/>
              <a:gd name="connsiteY820" fmla="*/ 292240 h 6858000"/>
              <a:gd name="connsiteX821" fmla="*/ 5426491 w 7467600"/>
              <a:gd name="connsiteY821" fmla="*/ 281128 h 6858000"/>
              <a:gd name="connsiteX822" fmla="*/ 5731212 w 7467600"/>
              <a:gd name="connsiteY822" fmla="*/ 231951 h 6858000"/>
              <a:gd name="connsiteX823" fmla="*/ 5905192 w 7467600"/>
              <a:gd name="connsiteY823" fmla="*/ 163079 h 6858000"/>
              <a:gd name="connsiteX824" fmla="*/ 5944437 w 7467600"/>
              <a:gd name="connsiteY824" fmla="*/ 113829 h 6858000"/>
              <a:gd name="connsiteX825" fmla="*/ 5825032 w 7467600"/>
              <a:gd name="connsiteY825" fmla="*/ 146405 h 6858000"/>
              <a:gd name="connsiteX826" fmla="*/ 4955599 w 7467600"/>
              <a:gd name="connsiteY826" fmla="*/ 247008 h 6858000"/>
              <a:gd name="connsiteX827" fmla="*/ 5210104 w 7467600"/>
              <a:gd name="connsiteY827" fmla="*/ 228123 h 6858000"/>
              <a:gd name="connsiteX828" fmla="*/ 5261015 w 7467600"/>
              <a:gd name="connsiteY828" fmla="*/ 227087 h 6858000"/>
              <a:gd name="connsiteX829" fmla="*/ 5861181 w 7467600"/>
              <a:gd name="connsiteY829" fmla="*/ 143093 h 6858000"/>
              <a:gd name="connsiteX830" fmla="*/ 5961252 w 7467600"/>
              <a:gd name="connsiteY830" fmla="*/ 114820 h 6858000"/>
              <a:gd name="connsiteX831" fmla="*/ 5944437 w 7467600"/>
              <a:gd name="connsiteY831" fmla="*/ 113829 h 6858000"/>
              <a:gd name="connsiteX832" fmla="*/ 3882765 w 7467600"/>
              <a:gd name="connsiteY832" fmla="*/ 0 h 6858000"/>
              <a:gd name="connsiteX833" fmla="*/ 3995099 w 7467600"/>
              <a:gd name="connsiteY833" fmla="*/ 0 h 6858000"/>
              <a:gd name="connsiteX834" fmla="*/ 4163818 w 7467600"/>
              <a:gd name="connsiteY834" fmla="*/ 234104 h 6858000"/>
              <a:gd name="connsiteX835" fmla="*/ 4172099 w 7467600"/>
              <a:gd name="connsiteY835" fmla="*/ 234207 h 6858000"/>
              <a:gd name="connsiteX836" fmla="*/ 4784282 w 7467600"/>
              <a:gd name="connsiteY836" fmla="*/ 276561 h 6858000"/>
              <a:gd name="connsiteX837" fmla="*/ 4801687 w 7467600"/>
              <a:gd name="connsiteY837" fmla="*/ 267764 h 6858000"/>
              <a:gd name="connsiteX838" fmla="*/ 6082788 w 7467600"/>
              <a:gd name="connsiteY838" fmla="*/ 64119 h 6858000"/>
              <a:gd name="connsiteX839" fmla="*/ 6099442 w 7467600"/>
              <a:gd name="connsiteY839" fmla="*/ 82568 h 6858000"/>
              <a:gd name="connsiteX840" fmla="*/ 4804137 w 7467600"/>
              <a:gd name="connsiteY840" fmla="*/ 320931 h 6858000"/>
              <a:gd name="connsiteX841" fmla="*/ 4227047 w 7467600"/>
              <a:gd name="connsiteY841" fmla="*/ 313415 h 6858000"/>
              <a:gd name="connsiteX842" fmla="*/ 4346041 w 7467600"/>
              <a:gd name="connsiteY842" fmla="*/ 456086 h 6858000"/>
              <a:gd name="connsiteX843" fmla="*/ 4870967 w 7467600"/>
              <a:gd name="connsiteY843" fmla="*/ 963061 h 6858000"/>
              <a:gd name="connsiteX844" fmla="*/ 4889647 w 7467600"/>
              <a:gd name="connsiteY844" fmla="*/ 957147 h 6858000"/>
              <a:gd name="connsiteX845" fmla="*/ 5422504 w 7467600"/>
              <a:gd name="connsiteY845" fmla="*/ 805191 h 6858000"/>
              <a:gd name="connsiteX846" fmla="*/ 6087656 w 7467600"/>
              <a:gd name="connsiteY846" fmla="*/ 826703 h 6858000"/>
              <a:gd name="connsiteX847" fmla="*/ 6058717 w 7467600"/>
              <a:gd name="connsiteY847" fmla="*/ 865992 h 6858000"/>
              <a:gd name="connsiteX848" fmla="*/ 4974153 w 7467600"/>
              <a:gd name="connsiteY848" fmla="*/ 1045456 h 6858000"/>
              <a:gd name="connsiteX849" fmla="*/ 5627835 w 7467600"/>
              <a:gd name="connsiteY849" fmla="*/ 1472077 h 6858000"/>
              <a:gd name="connsiteX850" fmla="*/ 5629817 w 7467600"/>
              <a:gd name="connsiteY850" fmla="*/ 1471412 h 6858000"/>
              <a:gd name="connsiteX851" fmla="*/ 5634124 w 7467600"/>
              <a:gd name="connsiteY851" fmla="*/ 1470572 h 6858000"/>
              <a:gd name="connsiteX852" fmla="*/ 5755832 w 7467600"/>
              <a:gd name="connsiteY852" fmla="*/ 1383886 h 6858000"/>
              <a:gd name="connsiteX853" fmla="*/ 6014186 w 7467600"/>
              <a:gd name="connsiteY853" fmla="*/ 1279799 h 6858000"/>
              <a:gd name="connsiteX854" fmla="*/ 6901619 w 7467600"/>
              <a:gd name="connsiteY854" fmla="*/ 1047874 h 6858000"/>
              <a:gd name="connsiteX855" fmla="*/ 6931566 w 7467600"/>
              <a:gd name="connsiteY855" fmla="*/ 1062034 h 6858000"/>
              <a:gd name="connsiteX856" fmla="*/ 5790982 w 7467600"/>
              <a:gd name="connsiteY856" fmla="*/ 1561380 h 6858000"/>
              <a:gd name="connsiteX857" fmla="*/ 6188971 w 7467600"/>
              <a:gd name="connsiteY857" fmla="*/ 1755168 h 6858000"/>
              <a:gd name="connsiteX858" fmla="*/ 6202446 w 7467600"/>
              <a:gd name="connsiteY858" fmla="*/ 1752268 h 6858000"/>
              <a:gd name="connsiteX859" fmla="*/ 7179560 w 7467600"/>
              <a:gd name="connsiteY859" fmla="*/ 1467551 h 6858000"/>
              <a:gd name="connsiteX860" fmla="*/ 7158730 w 7467600"/>
              <a:gd name="connsiteY860" fmla="*/ 1507835 h 6858000"/>
              <a:gd name="connsiteX861" fmla="*/ 6326959 w 7467600"/>
              <a:gd name="connsiteY861" fmla="*/ 1817686 h 6858000"/>
              <a:gd name="connsiteX862" fmla="*/ 6537433 w 7467600"/>
              <a:gd name="connsiteY862" fmla="*/ 1907790 h 6858000"/>
              <a:gd name="connsiteX863" fmla="*/ 6550221 w 7467600"/>
              <a:gd name="connsiteY863" fmla="*/ 1910729 h 6858000"/>
              <a:gd name="connsiteX864" fmla="*/ 6964438 w 7467600"/>
              <a:gd name="connsiteY864" fmla="*/ 2209505 h 6858000"/>
              <a:gd name="connsiteX865" fmla="*/ 7367862 w 7467600"/>
              <a:gd name="connsiteY865" fmla="*/ 2806833 h 6858000"/>
              <a:gd name="connsiteX866" fmla="*/ 7364329 w 7467600"/>
              <a:gd name="connsiteY866" fmla="*/ 2826907 h 6858000"/>
              <a:gd name="connsiteX867" fmla="*/ 7290545 w 7467600"/>
              <a:gd name="connsiteY867" fmla="*/ 2850663 h 6858000"/>
              <a:gd name="connsiteX868" fmla="*/ 6472036 w 7467600"/>
              <a:gd name="connsiteY868" fmla="*/ 1959003 h 6858000"/>
              <a:gd name="connsiteX869" fmla="*/ 5792897 w 7467600"/>
              <a:gd name="connsiteY869" fmla="*/ 1647747 h 6858000"/>
              <a:gd name="connsiteX870" fmla="*/ 5842751 w 7467600"/>
              <a:gd name="connsiteY870" fmla="*/ 1816112 h 6858000"/>
              <a:gd name="connsiteX871" fmla="*/ 5847424 w 7467600"/>
              <a:gd name="connsiteY871" fmla="*/ 1815776 h 6858000"/>
              <a:gd name="connsiteX872" fmla="*/ 6399821 w 7467600"/>
              <a:gd name="connsiteY872" fmla="*/ 2344799 h 6858000"/>
              <a:gd name="connsiteX873" fmla="*/ 6323232 w 7467600"/>
              <a:gd name="connsiteY873" fmla="*/ 2389634 h 6858000"/>
              <a:gd name="connsiteX874" fmla="*/ 5942958 w 7467600"/>
              <a:gd name="connsiteY874" fmla="*/ 2077708 h 6858000"/>
              <a:gd name="connsiteX875" fmla="*/ 5921559 w 7467600"/>
              <a:gd name="connsiteY875" fmla="*/ 2378596 h 6858000"/>
              <a:gd name="connsiteX876" fmla="*/ 5817651 w 7467600"/>
              <a:gd name="connsiteY876" fmla="*/ 3023919 h 6858000"/>
              <a:gd name="connsiteX877" fmla="*/ 5729634 w 7467600"/>
              <a:gd name="connsiteY877" fmla="*/ 3051849 h 6858000"/>
              <a:gd name="connsiteX878" fmla="*/ 5611018 w 7467600"/>
              <a:gd name="connsiteY878" fmla="*/ 2316769 h 6858000"/>
              <a:gd name="connsiteX879" fmla="*/ 5687608 w 7467600"/>
              <a:gd name="connsiteY879" fmla="*/ 2039972 h 6858000"/>
              <a:gd name="connsiteX880" fmla="*/ 5657554 w 7467600"/>
              <a:gd name="connsiteY880" fmla="*/ 1576445 h 6858000"/>
              <a:gd name="connsiteX881" fmla="*/ 5150475 w 7467600"/>
              <a:gd name="connsiteY881" fmla="*/ 1274012 h 6858000"/>
              <a:gd name="connsiteX882" fmla="*/ 5349142 w 7467600"/>
              <a:gd name="connsiteY882" fmla="*/ 2204405 h 6858000"/>
              <a:gd name="connsiteX883" fmla="*/ 5262214 w 7467600"/>
              <a:gd name="connsiteY883" fmla="*/ 2233836 h 6858000"/>
              <a:gd name="connsiteX884" fmla="*/ 4981539 w 7467600"/>
              <a:gd name="connsiteY884" fmla="*/ 1542201 h 6858000"/>
              <a:gd name="connsiteX885" fmla="*/ 4958461 w 7467600"/>
              <a:gd name="connsiteY885" fmla="*/ 1136957 h 6858000"/>
              <a:gd name="connsiteX886" fmla="*/ 4655015 w 7467600"/>
              <a:gd name="connsiteY886" fmla="*/ 891426 h 6858000"/>
              <a:gd name="connsiteX887" fmla="*/ 4348002 w 7467600"/>
              <a:gd name="connsiteY887" fmla="*/ 2205895 h 6858000"/>
              <a:gd name="connsiteX888" fmla="*/ 4262250 w 7467600"/>
              <a:gd name="connsiteY888" fmla="*/ 2219972 h 6858000"/>
              <a:gd name="connsiteX889" fmla="*/ 4550611 w 7467600"/>
              <a:gd name="connsiteY889" fmla="*/ 817540 h 6858000"/>
              <a:gd name="connsiteX890" fmla="*/ 4564418 w 7467600"/>
              <a:gd name="connsiteY890" fmla="*/ 808293 h 6858000"/>
              <a:gd name="connsiteX891" fmla="*/ 4266388 w 7467600"/>
              <a:gd name="connsiteY891" fmla="*/ 500083 h 6858000"/>
              <a:gd name="connsiteX892" fmla="*/ 4032842 w 7467600"/>
              <a:gd name="connsiteY892" fmla="*/ 211809 h 6858000"/>
              <a:gd name="connsiteX893" fmla="*/ 3882765 w 7467600"/>
              <a:gd name="connsiteY893" fmla="*/ 0 h 6858000"/>
              <a:gd name="connsiteX894" fmla="*/ 3721337 w 7467600"/>
              <a:gd name="connsiteY894" fmla="*/ 0 h 6858000"/>
              <a:gd name="connsiteX895" fmla="*/ 3797544 w 7467600"/>
              <a:gd name="connsiteY895" fmla="*/ 0 h 6858000"/>
              <a:gd name="connsiteX896" fmla="*/ 3775734 w 7467600"/>
              <a:gd name="connsiteY896" fmla="*/ 95131 h 6858000"/>
              <a:gd name="connsiteX897" fmla="*/ 3724807 w 7467600"/>
              <a:gd name="connsiteY897" fmla="*/ 272257 h 6858000"/>
              <a:gd name="connsiteX898" fmla="*/ 3726844 w 7467600"/>
              <a:gd name="connsiteY898" fmla="*/ 282988 h 6858000"/>
              <a:gd name="connsiteX899" fmla="*/ 3742664 w 7467600"/>
              <a:gd name="connsiteY899" fmla="*/ 279918 h 6858000"/>
              <a:gd name="connsiteX900" fmla="*/ 4103910 w 7467600"/>
              <a:gd name="connsiteY900" fmla="*/ 1161917 h 6858000"/>
              <a:gd name="connsiteX901" fmla="*/ 4020269 w 7467600"/>
              <a:gd name="connsiteY901" fmla="*/ 1200406 h 6858000"/>
              <a:gd name="connsiteX902" fmla="*/ 3674882 w 7467600"/>
              <a:gd name="connsiteY902" fmla="*/ 488524 h 6858000"/>
              <a:gd name="connsiteX903" fmla="*/ 3132682 w 7467600"/>
              <a:gd name="connsiteY903" fmla="*/ 1072284 h 6858000"/>
              <a:gd name="connsiteX904" fmla="*/ 2716346 w 7467600"/>
              <a:gd name="connsiteY904" fmla="*/ 1276376 h 6858000"/>
              <a:gd name="connsiteX905" fmla="*/ 2716772 w 7467600"/>
              <a:gd name="connsiteY905" fmla="*/ 1255462 h 6858000"/>
              <a:gd name="connsiteX906" fmla="*/ 3471096 w 7467600"/>
              <a:gd name="connsiteY906" fmla="*/ 437072 h 6858000"/>
              <a:gd name="connsiteX907" fmla="*/ 3639057 w 7467600"/>
              <a:gd name="connsiteY907" fmla="*/ 286334 h 6858000"/>
              <a:gd name="connsiteX908" fmla="*/ 3640309 w 7467600"/>
              <a:gd name="connsiteY908" fmla="*/ 284664 h 6858000"/>
              <a:gd name="connsiteX909" fmla="*/ 3646022 w 7467600"/>
              <a:gd name="connsiteY909" fmla="*/ 276711 h 6858000"/>
              <a:gd name="connsiteX910" fmla="*/ 3707943 w 7467600"/>
              <a:gd name="connsiteY910" fmla="*/ 65958 h 6858000"/>
              <a:gd name="connsiteX911" fmla="*/ 3721337 w 7467600"/>
              <a:gd name="connsiteY911" fmla="*/ 0 h 6858000"/>
              <a:gd name="connsiteX912" fmla="*/ 2867960 w 7467600"/>
              <a:gd name="connsiteY912" fmla="*/ 0 h 6858000"/>
              <a:gd name="connsiteX913" fmla="*/ 2926351 w 7467600"/>
              <a:gd name="connsiteY913" fmla="*/ 0 h 6858000"/>
              <a:gd name="connsiteX914" fmla="*/ 2902823 w 7467600"/>
              <a:gd name="connsiteY914" fmla="*/ 262929 h 6858000"/>
              <a:gd name="connsiteX915" fmla="*/ 2940663 w 7467600"/>
              <a:gd name="connsiteY915" fmla="*/ 140884 h 6858000"/>
              <a:gd name="connsiteX916" fmla="*/ 2947039 w 7467600"/>
              <a:gd name="connsiteY916" fmla="*/ 122524 h 6858000"/>
              <a:gd name="connsiteX917" fmla="*/ 2984316 w 7467600"/>
              <a:gd name="connsiteY917" fmla="*/ 0 h 6858000"/>
              <a:gd name="connsiteX918" fmla="*/ 3016114 w 7467600"/>
              <a:gd name="connsiteY918" fmla="*/ 0 h 6858000"/>
              <a:gd name="connsiteX919" fmla="*/ 2979949 w 7467600"/>
              <a:gd name="connsiteY919" fmla="*/ 119274 h 6858000"/>
              <a:gd name="connsiteX920" fmla="*/ 3023879 w 7467600"/>
              <a:gd name="connsiteY920" fmla="*/ 0 h 6858000"/>
              <a:gd name="connsiteX921" fmla="*/ 3105400 w 7467600"/>
              <a:gd name="connsiteY921" fmla="*/ 0 h 6858000"/>
              <a:gd name="connsiteX922" fmla="*/ 3094669 w 7467600"/>
              <a:gd name="connsiteY922" fmla="*/ 30308 h 6858000"/>
              <a:gd name="connsiteX923" fmla="*/ 2901945 w 7467600"/>
              <a:gd name="connsiteY923" fmla="*/ 466538 h 6858000"/>
              <a:gd name="connsiteX924" fmla="*/ 2815209 w 7467600"/>
              <a:gd name="connsiteY924" fmla="*/ 497361 h 6858000"/>
              <a:gd name="connsiteX925" fmla="*/ 2844845 w 7467600"/>
              <a:gd name="connsiteY925" fmla="*/ 127638 h 6858000"/>
              <a:gd name="connsiteX926" fmla="*/ 2867960 w 7467600"/>
              <a:gd name="connsiteY926" fmla="*/ 0 h 6858000"/>
              <a:gd name="connsiteX927" fmla="*/ 1057230 w 7467600"/>
              <a:gd name="connsiteY927" fmla="*/ 0 h 6858000"/>
              <a:gd name="connsiteX928" fmla="*/ 1111003 w 7467600"/>
              <a:gd name="connsiteY928" fmla="*/ 0 h 6858000"/>
              <a:gd name="connsiteX929" fmla="*/ 1125553 w 7467600"/>
              <a:gd name="connsiteY929" fmla="*/ 52588 h 6858000"/>
              <a:gd name="connsiteX930" fmla="*/ 1304276 w 7467600"/>
              <a:gd name="connsiteY930" fmla="*/ 476275 h 6858000"/>
              <a:gd name="connsiteX931" fmla="*/ 1492066 w 7467600"/>
              <a:gd name="connsiteY931" fmla="*/ 886333 h 6858000"/>
              <a:gd name="connsiteX932" fmla="*/ 1423698 w 7467600"/>
              <a:gd name="connsiteY932" fmla="*/ 710817 h 6858000"/>
              <a:gd name="connsiteX933" fmla="*/ 1357609 w 7467600"/>
              <a:gd name="connsiteY933" fmla="*/ 532892 h 6858000"/>
              <a:gd name="connsiteX934" fmla="*/ 1309550 w 7467600"/>
              <a:gd name="connsiteY934" fmla="*/ 374031 h 6858000"/>
              <a:gd name="connsiteX935" fmla="*/ 1193673 w 7467600"/>
              <a:gd name="connsiteY935" fmla="*/ 49533 h 6858000"/>
              <a:gd name="connsiteX936" fmla="*/ 1164391 w 7467600"/>
              <a:gd name="connsiteY936" fmla="*/ 0 h 6858000"/>
              <a:gd name="connsiteX937" fmla="*/ 1200666 w 7467600"/>
              <a:gd name="connsiteY937" fmla="*/ 0 h 6858000"/>
              <a:gd name="connsiteX938" fmla="*/ 1223408 w 7467600"/>
              <a:gd name="connsiteY938" fmla="*/ 38996 h 6858000"/>
              <a:gd name="connsiteX939" fmla="*/ 1339635 w 7467600"/>
              <a:gd name="connsiteY939" fmla="*/ 365517 h 6858000"/>
              <a:gd name="connsiteX940" fmla="*/ 1387469 w 7467600"/>
              <a:gd name="connsiteY940" fmla="*/ 523079 h 6858000"/>
              <a:gd name="connsiteX941" fmla="*/ 1452685 w 7467600"/>
              <a:gd name="connsiteY941" fmla="*/ 699806 h 6858000"/>
              <a:gd name="connsiteX942" fmla="*/ 1492092 w 7467600"/>
              <a:gd name="connsiteY942" fmla="*/ 800424 h 6858000"/>
              <a:gd name="connsiteX943" fmla="*/ 1455302 w 7467600"/>
              <a:gd name="connsiteY943" fmla="*/ 632913 h 6858000"/>
              <a:gd name="connsiteX944" fmla="*/ 1222336 w 7467600"/>
              <a:gd name="connsiteY944" fmla="*/ 9480 h 6858000"/>
              <a:gd name="connsiteX945" fmla="*/ 1214634 w 7467600"/>
              <a:gd name="connsiteY945" fmla="*/ 0 h 6858000"/>
              <a:gd name="connsiteX946" fmla="*/ 1289827 w 7467600"/>
              <a:gd name="connsiteY946" fmla="*/ 0 h 6858000"/>
              <a:gd name="connsiteX947" fmla="*/ 1321076 w 7467600"/>
              <a:gd name="connsiteY947" fmla="*/ 59722 h 6858000"/>
              <a:gd name="connsiteX948" fmla="*/ 1512579 w 7467600"/>
              <a:gd name="connsiteY948" fmla="*/ 626441 h 6858000"/>
              <a:gd name="connsiteX949" fmla="*/ 1506076 w 7467600"/>
              <a:gd name="connsiteY949" fmla="*/ 1089289 h 6858000"/>
              <a:gd name="connsiteX950" fmla="*/ 1486346 w 7467600"/>
              <a:gd name="connsiteY950" fmla="*/ 1079919 h 6858000"/>
              <a:gd name="connsiteX951" fmla="*/ 1070511 w 7467600"/>
              <a:gd name="connsiteY951" fmla="*/ 48609 h 6858000"/>
              <a:gd name="connsiteX952" fmla="*/ 1057230 w 7467600"/>
              <a:gd name="connsiteY952" fmla="*/ 0 h 6858000"/>
              <a:gd name="connsiteX953" fmla="*/ 43151 w 7467600"/>
              <a:gd name="connsiteY953" fmla="*/ 0 h 6858000"/>
              <a:gd name="connsiteX954" fmla="*/ 95283 w 7467600"/>
              <a:gd name="connsiteY954" fmla="*/ 0 h 6858000"/>
              <a:gd name="connsiteX955" fmla="*/ 300708 w 7467600"/>
              <a:gd name="connsiteY955" fmla="*/ 154571 h 6858000"/>
              <a:gd name="connsiteX956" fmla="*/ 530414 w 7467600"/>
              <a:gd name="connsiteY956" fmla="*/ 354673 h 6858000"/>
              <a:gd name="connsiteX957" fmla="*/ 333785 w 7467600"/>
              <a:gd name="connsiteY957" fmla="*/ 161564 h 6858000"/>
              <a:gd name="connsiteX958" fmla="*/ 147005 w 7467600"/>
              <a:gd name="connsiteY958" fmla="*/ 0 h 6858000"/>
              <a:gd name="connsiteX959" fmla="*/ 272509 w 7467600"/>
              <a:gd name="connsiteY959" fmla="*/ 0 h 6858000"/>
              <a:gd name="connsiteX960" fmla="*/ 326276 w 7467600"/>
              <a:gd name="connsiteY960" fmla="*/ 45847 h 6858000"/>
              <a:gd name="connsiteX961" fmla="*/ 823759 w 7467600"/>
              <a:gd name="connsiteY961" fmla="*/ 574145 h 6858000"/>
              <a:gd name="connsiteX962" fmla="*/ 811254 w 7467600"/>
              <a:gd name="connsiteY962" fmla="*/ 665546 h 6858000"/>
              <a:gd name="connsiteX963" fmla="*/ 154042 w 7467600"/>
              <a:gd name="connsiteY963" fmla="*/ 261522 h 6858000"/>
              <a:gd name="connsiteX964" fmla="*/ 13550 w 7467600"/>
              <a:gd name="connsiteY964" fmla="*/ 158423 h 6858000"/>
              <a:gd name="connsiteX965" fmla="*/ 0 w 7467600"/>
              <a:gd name="connsiteY965" fmla="*/ 146618 h 6858000"/>
              <a:gd name="connsiteX966" fmla="*/ 0 w 7467600"/>
              <a:gd name="connsiteY966" fmla="*/ 59161 h 6858000"/>
              <a:gd name="connsiteX967" fmla="*/ 45427 w 7467600"/>
              <a:gd name="connsiteY967" fmla="*/ 101078 h 6858000"/>
              <a:gd name="connsiteX968" fmla="*/ 630103 w 7467600"/>
              <a:gd name="connsiteY968" fmla="*/ 485885 h 6858000"/>
              <a:gd name="connsiteX969" fmla="*/ 532040 w 7467600"/>
              <a:gd name="connsiteY969" fmla="*/ 399359 h 6858000"/>
              <a:gd name="connsiteX970" fmla="*/ 517618 w 7467600"/>
              <a:gd name="connsiteY970" fmla="*/ 385726 h 6858000"/>
              <a:gd name="connsiteX971" fmla="*/ 285074 w 7467600"/>
              <a:gd name="connsiteY971" fmla="*/ 182755 h 6858000"/>
              <a:gd name="connsiteX972" fmla="*/ 43151 w 7467600"/>
              <a:gd name="connsiteY97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015907 w 7467600"/>
              <a:gd name="connsiteY78" fmla="*/ 5541548 h 6858000"/>
              <a:gd name="connsiteX79" fmla="*/ 7259646 w 7467600"/>
              <a:gd name="connsiteY79" fmla="*/ 5765985 h 6858000"/>
              <a:gd name="connsiteX80" fmla="*/ 7467600 w 7467600"/>
              <a:gd name="connsiteY80" fmla="*/ 6012219 h 6858000"/>
              <a:gd name="connsiteX81" fmla="*/ 7105827 w 7467600"/>
              <a:gd name="connsiteY81" fmla="*/ 5718700 h 6858000"/>
              <a:gd name="connsiteX82" fmla="*/ 7356878 w 7467600"/>
              <a:gd name="connsiteY82" fmla="*/ 5981332 h 6858000"/>
              <a:gd name="connsiteX83" fmla="*/ 7467600 w 7467600"/>
              <a:gd name="connsiteY83" fmla="*/ 6117703 h 6858000"/>
              <a:gd name="connsiteX84" fmla="*/ 7467600 w 7467600"/>
              <a:gd name="connsiteY84" fmla="*/ 6163634 h 6858000"/>
              <a:gd name="connsiteX85" fmla="*/ 7403637 w 7467600"/>
              <a:gd name="connsiteY85" fmla="*/ 6083957 h 6858000"/>
              <a:gd name="connsiteX86" fmla="*/ 7254615 w 7467600"/>
              <a:gd name="connsiteY86" fmla="*/ 5911918 h 6858000"/>
              <a:gd name="connsiteX87" fmla="*/ 7312589 w 7467600"/>
              <a:gd name="connsiteY87" fmla="*/ 5982309 h 6858000"/>
              <a:gd name="connsiteX88" fmla="*/ 7448321 w 7467600"/>
              <a:gd name="connsiteY88" fmla="*/ 6190991 h 6858000"/>
              <a:gd name="connsiteX89" fmla="*/ 7467600 w 7467600"/>
              <a:gd name="connsiteY89" fmla="*/ 6221686 h 6858000"/>
              <a:gd name="connsiteX90" fmla="*/ 7467600 w 7467600"/>
              <a:gd name="connsiteY90" fmla="*/ 6334256 h 6858000"/>
              <a:gd name="connsiteX91" fmla="*/ 7454976 w 7467600"/>
              <a:gd name="connsiteY91" fmla="*/ 6318297 h 6858000"/>
              <a:gd name="connsiteX92" fmla="*/ 7042773 w 7467600"/>
              <a:gd name="connsiteY92" fmla="*/ 5734011 h 6858000"/>
              <a:gd name="connsiteX93" fmla="*/ 1456157 w 7467600"/>
              <a:gd name="connsiteY93" fmla="*/ 5371404 h 6858000"/>
              <a:gd name="connsiteX94" fmla="*/ 1244432 w 7467600"/>
              <a:gd name="connsiteY94" fmla="*/ 5385601 h 6858000"/>
              <a:gd name="connsiteX95" fmla="*/ 973990 w 7467600"/>
              <a:gd name="connsiteY95" fmla="*/ 5424940 h 6858000"/>
              <a:gd name="connsiteX96" fmla="*/ 1103809 w 7467600"/>
              <a:gd name="connsiteY96" fmla="*/ 5433720 h 6858000"/>
              <a:gd name="connsiteX97" fmla="*/ 1123454 w 7467600"/>
              <a:gd name="connsiteY97" fmla="*/ 5435727 h 6858000"/>
              <a:gd name="connsiteX98" fmla="*/ 1737017 w 7467600"/>
              <a:gd name="connsiteY98" fmla="*/ 5452183 h 6858000"/>
              <a:gd name="connsiteX99" fmla="*/ 1824397 w 7467600"/>
              <a:gd name="connsiteY99" fmla="*/ 5447757 h 6858000"/>
              <a:gd name="connsiteX100" fmla="*/ 2070059 w 7467600"/>
              <a:gd name="connsiteY100" fmla="*/ 5441660 h 6858000"/>
              <a:gd name="connsiteX101" fmla="*/ 1456157 w 7467600"/>
              <a:gd name="connsiteY101" fmla="*/ 5371404 h 6858000"/>
              <a:gd name="connsiteX102" fmla="*/ 4988186 w 7467600"/>
              <a:gd name="connsiteY102" fmla="*/ 5216467 h 6858000"/>
              <a:gd name="connsiteX103" fmla="*/ 4777334 w 7467600"/>
              <a:gd name="connsiteY103" fmla="*/ 5406072 h 6858000"/>
              <a:gd name="connsiteX104" fmla="*/ 4718341 w 7467600"/>
              <a:gd name="connsiteY104" fmla="*/ 5468043 h 6858000"/>
              <a:gd name="connsiteX105" fmla="*/ 4604655 w 7467600"/>
              <a:gd name="connsiteY105" fmla="*/ 5583434 h 6858000"/>
              <a:gd name="connsiteX106" fmla="*/ 4565074 w 7467600"/>
              <a:gd name="connsiteY106" fmla="*/ 5618550 h 6858000"/>
              <a:gd name="connsiteX107" fmla="*/ 4988186 w 7467600"/>
              <a:gd name="connsiteY107" fmla="*/ 5216467 h 6858000"/>
              <a:gd name="connsiteX108" fmla="*/ 4978032 w 7467600"/>
              <a:gd name="connsiteY108" fmla="*/ 5183809 h 6858000"/>
              <a:gd name="connsiteX109" fmla="*/ 4463413 w 7467600"/>
              <a:gd name="connsiteY109" fmla="*/ 5615162 h 6858000"/>
              <a:gd name="connsiteX110" fmla="*/ 4358134 w 7467600"/>
              <a:gd name="connsiteY110" fmla="*/ 5742791 h 6858000"/>
              <a:gd name="connsiteX111" fmla="*/ 4376219 w 7467600"/>
              <a:gd name="connsiteY111" fmla="*/ 5729027 h 6858000"/>
              <a:gd name="connsiteX112" fmla="*/ 4582340 w 7467600"/>
              <a:gd name="connsiteY112" fmla="*/ 5561037 h 6858000"/>
              <a:gd name="connsiteX113" fmla="*/ 4694684 w 7467600"/>
              <a:gd name="connsiteY113" fmla="*/ 5447098 h 6858000"/>
              <a:gd name="connsiteX114" fmla="*/ 4754123 w 7467600"/>
              <a:gd name="connsiteY114" fmla="*/ 5384643 h 6858000"/>
              <a:gd name="connsiteX115" fmla="*/ 4978032 w 7467600"/>
              <a:gd name="connsiteY115" fmla="*/ 5183809 h 6858000"/>
              <a:gd name="connsiteX116" fmla="*/ 1903353 w 7467600"/>
              <a:gd name="connsiteY116" fmla="*/ 5044827 h 6858000"/>
              <a:gd name="connsiteX117" fmla="*/ 1936931 w 7467600"/>
              <a:gd name="connsiteY117" fmla="*/ 5093954 h 6858000"/>
              <a:gd name="connsiteX118" fmla="*/ 2195868 w 7467600"/>
              <a:gd name="connsiteY118" fmla="*/ 5396574 h 6858000"/>
              <a:gd name="connsiteX119" fmla="*/ 2088852 w 7467600"/>
              <a:gd name="connsiteY119" fmla="*/ 5166123 h 6858000"/>
              <a:gd name="connsiteX120" fmla="*/ 1958241 w 7467600"/>
              <a:gd name="connsiteY120" fmla="*/ 5067955 h 6858000"/>
              <a:gd name="connsiteX121" fmla="*/ 1903353 w 7467600"/>
              <a:gd name="connsiteY121" fmla="*/ 5044827 h 6858000"/>
              <a:gd name="connsiteX122" fmla="*/ 1979378 w 7467600"/>
              <a:gd name="connsiteY122" fmla="*/ 4769504 h 6858000"/>
              <a:gd name="connsiteX123" fmla="*/ 2882120 w 7467600"/>
              <a:gd name="connsiteY123" fmla="*/ 5064547 h 6858000"/>
              <a:gd name="connsiteX124" fmla="*/ 2793103 w 7467600"/>
              <a:gd name="connsiteY124" fmla="*/ 5039699 h 6858000"/>
              <a:gd name="connsiteX125" fmla="*/ 2770041 w 7467600"/>
              <a:gd name="connsiteY125" fmla="*/ 5033634 h 6858000"/>
              <a:gd name="connsiteX126" fmla="*/ 1979378 w 7467600"/>
              <a:gd name="connsiteY126" fmla="*/ 4769504 h 6858000"/>
              <a:gd name="connsiteX127" fmla="*/ 1927410 w 7467600"/>
              <a:gd name="connsiteY127" fmla="*/ 4716164 h 6858000"/>
              <a:gd name="connsiteX128" fmla="*/ 1959587 w 7467600"/>
              <a:gd name="connsiteY128" fmla="*/ 4728849 h 6858000"/>
              <a:gd name="connsiteX129" fmla="*/ 2777707 w 7467600"/>
              <a:gd name="connsiteY129" fmla="*/ 5003991 h 6858000"/>
              <a:gd name="connsiteX130" fmla="*/ 2800768 w 7467600"/>
              <a:gd name="connsiteY130" fmla="*/ 5010056 h 6858000"/>
              <a:gd name="connsiteX131" fmla="*/ 2879408 w 7467600"/>
              <a:gd name="connsiteY131" fmla="*/ 5031590 h 6858000"/>
              <a:gd name="connsiteX132" fmla="*/ 2862295 w 7467600"/>
              <a:gd name="connsiteY132" fmla="*/ 5022958 h 6858000"/>
              <a:gd name="connsiteX133" fmla="*/ 2813343 w 7467600"/>
              <a:gd name="connsiteY133" fmla="*/ 4998369 h 6858000"/>
              <a:gd name="connsiteX134" fmla="*/ 2646245 w 7467600"/>
              <a:gd name="connsiteY134" fmla="*/ 4930999 h 6858000"/>
              <a:gd name="connsiteX135" fmla="*/ 1999243 w 7467600"/>
              <a:gd name="connsiteY135" fmla="*/ 4730524 h 6858000"/>
              <a:gd name="connsiteX136" fmla="*/ 1979527 w 7467600"/>
              <a:gd name="connsiteY136" fmla="*/ 4726651 h 6858000"/>
              <a:gd name="connsiteX137" fmla="*/ 1927410 w 7467600"/>
              <a:gd name="connsiteY137" fmla="*/ 4716164 h 6858000"/>
              <a:gd name="connsiteX138" fmla="*/ 1997014 w 7467600"/>
              <a:gd name="connsiteY138" fmla="*/ 4698007 h 6858000"/>
              <a:gd name="connsiteX139" fmla="*/ 2005458 w 7467600"/>
              <a:gd name="connsiteY139" fmla="*/ 4699540 h 6858000"/>
              <a:gd name="connsiteX140" fmla="*/ 2657186 w 7467600"/>
              <a:gd name="connsiteY140" fmla="*/ 4901687 h 6858000"/>
              <a:gd name="connsiteX141" fmla="*/ 2826662 w 7467600"/>
              <a:gd name="connsiteY141" fmla="*/ 4970362 h 6858000"/>
              <a:gd name="connsiteX142" fmla="*/ 2876100 w 7467600"/>
              <a:gd name="connsiteY142" fmla="*/ 4995397 h 6858000"/>
              <a:gd name="connsiteX143" fmla="*/ 3042600 w 7467600"/>
              <a:gd name="connsiteY143" fmla="*/ 5059532 h 6858000"/>
              <a:gd name="connsiteX144" fmla="*/ 1997014 w 7467600"/>
              <a:gd name="connsiteY144" fmla="*/ 4698007 h 6858000"/>
              <a:gd name="connsiteX145" fmla="*/ 2305292 w 7467600"/>
              <a:gd name="connsiteY145" fmla="*/ 4219492 h 6858000"/>
              <a:gd name="connsiteX146" fmla="*/ 3360922 w 7467600"/>
              <a:gd name="connsiteY146" fmla="*/ 4529373 h 6858000"/>
              <a:gd name="connsiteX147" fmla="*/ 3492420 w 7467600"/>
              <a:gd name="connsiteY147" fmla="*/ 4510145 h 6858000"/>
              <a:gd name="connsiteX148" fmla="*/ 3364086 w 7467600"/>
              <a:gd name="connsiteY148" fmla="*/ 4480340 h 6858000"/>
              <a:gd name="connsiteX149" fmla="*/ 3225818 w 7467600"/>
              <a:gd name="connsiteY149" fmla="*/ 4411822 h 6858000"/>
              <a:gd name="connsiteX150" fmla="*/ 3129696 w 7467600"/>
              <a:gd name="connsiteY150" fmla="*/ 4360704 h 6858000"/>
              <a:gd name="connsiteX151" fmla="*/ 2814545 w 7467600"/>
              <a:gd name="connsiteY151" fmla="*/ 4282955 h 6858000"/>
              <a:gd name="connsiteX152" fmla="*/ 2305292 w 7467600"/>
              <a:gd name="connsiteY152" fmla="*/ 4219492 h 6858000"/>
              <a:gd name="connsiteX153" fmla="*/ 2626982 w 7467600"/>
              <a:gd name="connsiteY153" fmla="*/ 4206450 h 6858000"/>
              <a:gd name="connsiteX154" fmla="*/ 2490617 w 7467600"/>
              <a:gd name="connsiteY154" fmla="*/ 4206951 h 6858000"/>
              <a:gd name="connsiteX155" fmla="*/ 2819869 w 7467600"/>
              <a:gd name="connsiteY155" fmla="*/ 4252936 h 6858000"/>
              <a:gd name="connsiteX156" fmla="*/ 3143018 w 7467600"/>
              <a:gd name="connsiteY156" fmla="*/ 4332698 h 6858000"/>
              <a:gd name="connsiteX157" fmla="*/ 3241520 w 7467600"/>
              <a:gd name="connsiteY157" fmla="*/ 4385112 h 6858000"/>
              <a:gd name="connsiteX158" fmla="*/ 3374575 w 7467600"/>
              <a:gd name="connsiteY158" fmla="*/ 4451517 h 6858000"/>
              <a:gd name="connsiteX159" fmla="*/ 3505221 w 7467600"/>
              <a:gd name="connsiteY159" fmla="*/ 4480757 h 6858000"/>
              <a:gd name="connsiteX160" fmla="*/ 2626982 w 7467600"/>
              <a:gd name="connsiteY160" fmla="*/ 4206450 h 6858000"/>
              <a:gd name="connsiteX161" fmla="*/ 1310106 w 7467600"/>
              <a:gd name="connsiteY161" fmla="*/ 3943217 h 6858000"/>
              <a:gd name="connsiteX162" fmla="*/ 854994 w 7467600"/>
              <a:gd name="connsiteY162" fmla="*/ 4399136 h 6858000"/>
              <a:gd name="connsiteX163" fmla="*/ 742462 w 7467600"/>
              <a:gd name="connsiteY163" fmla="*/ 4594648 h 6858000"/>
              <a:gd name="connsiteX164" fmla="*/ 820602 w 7467600"/>
              <a:gd name="connsiteY164" fmla="*/ 4485915 h 6858000"/>
              <a:gd name="connsiteX165" fmla="*/ 878295 w 7467600"/>
              <a:gd name="connsiteY165" fmla="*/ 4403594 h 6858000"/>
              <a:gd name="connsiteX166" fmla="*/ 1240607 w 7467600"/>
              <a:gd name="connsiteY166" fmla="*/ 4010401 h 6858000"/>
              <a:gd name="connsiteX167" fmla="*/ 1310106 w 7467600"/>
              <a:gd name="connsiteY167" fmla="*/ 3943217 h 6858000"/>
              <a:gd name="connsiteX168" fmla="*/ 1423113 w 7467600"/>
              <a:gd name="connsiteY168" fmla="*/ 3874565 h 6858000"/>
              <a:gd name="connsiteX169" fmla="*/ 1260565 w 7467600"/>
              <a:gd name="connsiteY169" fmla="*/ 4031982 h 6858000"/>
              <a:gd name="connsiteX170" fmla="*/ 901900 w 7467600"/>
              <a:gd name="connsiteY170" fmla="*/ 4421236 h 6858000"/>
              <a:gd name="connsiteX171" fmla="*/ 845044 w 7467600"/>
              <a:gd name="connsiteY171" fmla="*/ 4502436 h 6858000"/>
              <a:gd name="connsiteX172" fmla="*/ 685926 w 7467600"/>
              <a:gd name="connsiteY172" fmla="*/ 4703069 h 6858000"/>
              <a:gd name="connsiteX173" fmla="*/ 684248 w 7467600"/>
              <a:gd name="connsiteY173" fmla="*/ 4706721 h 6858000"/>
              <a:gd name="connsiteX174" fmla="*/ 1423113 w 7467600"/>
              <a:gd name="connsiteY174" fmla="*/ 3874565 h 6858000"/>
              <a:gd name="connsiteX175" fmla="*/ 3316479 w 7467600"/>
              <a:gd name="connsiteY175" fmla="*/ 3872136 h 6858000"/>
              <a:gd name="connsiteX176" fmla="*/ 3546806 w 7467600"/>
              <a:gd name="connsiteY176" fmla="*/ 4356139 h 6858000"/>
              <a:gd name="connsiteX177" fmla="*/ 3364433 w 7467600"/>
              <a:gd name="connsiteY177" fmla="*/ 3953121 h 6858000"/>
              <a:gd name="connsiteX178" fmla="*/ 3316479 w 7467600"/>
              <a:gd name="connsiteY178" fmla="*/ 3872136 h 6858000"/>
              <a:gd name="connsiteX179" fmla="*/ 3291335 w 7467600"/>
              <a:gd name="connsiteY179" fmla="*/ 3767420 h 6858000"/>
              <a:gd name="connsiteX180" fmla="*/ 3390805 w 7467600"/>
              <a:gd name="connsiteY180" fmla="*/ 3937163 h 6858000"/>
              <a:gd name="connsiteX181" fmla="*/ 3579062 w 7467600"/>
              <a:gd name="connsiteY181" fmla="*/ 4359040 h 6858000"/>
              <a:gd name="connsiteX182" fmla="*/ 3467355 w 7467600"/>
              <a:gd name="connsiteY182" fmla="*/ 3988130 h 6858000"/>
              <a:gd name="connsiteX183" fmla="*/ 3310753 w 7467600"/>
              <a:gd name="connsiteY183" fmla="*/ 3787140 h 6858000"/>
              <a:gd name="connsiteX184" fmla="*/ 3291335 w 7467600"/>
              <a:gd name="connsiteY184" fmla="*/ 3767420 h 6858000"/>
              <a:gd name="connsiteX185" fmla="*/ 1635889 w 7467600"/>
              <a:gd name="connsiteY185" fmla="*/ 3709494 h 6858000"/>
              <a:gd name="connsiteX186" fmla="*/ 1634800 w 7467600"/>
              <a:gd name="connsiteY186" fmla="*/ 3731111 h 6858000"/>
              <a:gd name="connsiteX187" fmla="*/ 1635889 w 7467600"/>
              <a:gd name="connsiteY187" fmla="*/ 3709494 h 6858000"/>
              <a:gd name="connsiteX188" fmla="*/ 1510397 w 7467600"/>
              <a:gd name="connsiteY188" fmla="*/ 3684705 h 6858000"/>
              <a:gd name="connsiteX189" fmla="*/ 1146550 w 7467600"/>
              <a:gd name="connsiteY189" fmla="*/ 3802012 h 6858000"/>
              <a:gd name="connsiteX190" fmla="*/ 698834 w 7467600"/>
              <a:gd name="connsiteY190" fmla="*/ 3952272 h 6858000"/>
              <a:gd name="connsiteX191" fmla="*/ 34256 w 7467600"/>
              <a:gd name="connsiteY191" fmla="*/ 4347603 h 6858000"/>
              <a:gd name="connsiteX192" fmla="*/ 527241 w 7467600"/>
              <a:gd name="connsiteY192" fmla="*/ 4065078 h 6858000"/>
              <a:gd name="connsiteX193" fmla="*/ 1510397 w 7467600"/>
              <a:gd name="connsiteY193" fmla="*/ 3684705 h 6858000"/>
              <a:gd name="connsiteX194" fmla="*/ 1313114 w 7467600"/>
              <a:gd name="connsiteY194" fmla="*/ 3655216 h 6858000"/>
              <a:gd name="connsiteX195" fmla="*/ 1109304 w 7467600"/>
              <a:gd name="connsiteY195" fmla="*/ 3669030 h 6858000"/>
              <a:gd name="connsiteX196" fmla="*/ 8129 w 7467600"/>
              <a:gd name="connsiteY196" fmla="*/ 4330519 h 6858000"/>
              <a:gd name="connsiteX197" fmla="*/ 687572 w 7467600"/>
              <a:gd name="connsiteY197" fmla="*/ 3925629 h 6858000"/>
              <a:gd name="connsiteX198" fmla="*/ 1138365 w 7467600"/>
              <a:gd name="connsiteY198" fmla="*/ 3774515 h 6858000"/>
              <a:gd name="connsiteX199" fmla="*/ 1505579 w 7467600"/>
              <a:gd name="connsiteY199" fmla="*/ 3655526 h 6858000"/>
              <a:gd name="connsiteX200" fmla="*/ 1313114 w 7467600"/>
              <a:gd name="connsiteY200" fmla="*/ 3655216 h 6858000"/>
              <a:gd name="connsiteX201" fmla="*/ 3655073 w 7467600"/>
              <a:gd name="connsiteY201" fmla="*/ 3650884 h 6858000"/>
              <a:gd name="connsiteX202" fmla="*/ 3989938 w 7467600"/>
              <a:gd name="connsiteY202" fmla="*/ 3991685 h 6858000"/>
              <a:gd name="connsiteX203" fmla="*/ 4393907 w 7467600"/>
              <a:gd name="connsiteY203" fmla="*/ 4261258 h 6858000"/>
              <a:gd name="connsiteX204" fmla="*/ 4648051 w 7467600"/>
              <a:gd name="connsiteY204" fmla="*/ 4374051 h 6858000"/>
              <a:gd name="connsiteX205" fmla="*/ 4383389 w 7467600"/>
              <a:gd name="connsiteY205" fmla="*/ 4184369 h 6858000"/>
              <a:gd name="connsiteX206" fmla="*/ 4165508 w 7467600"/>
              <a:gd name="connsiteY206" fmla="*/ 4035196 h 6858000"/>
              <a:gd name="connsiteX207" fmla="*/ 4068162 w 7467600"/>
              <a:gd name="connsiteY207" fmla="*/ 3953394 h 6858000"/>
              <a:gd name="connsiteX208" fmla="*/ 3981416 w 7467600"/>
              <a:gd name="connsiteY208" fmla="*/ 3880482 h 6858000"/>
              <a:gd name="connsiteX209" fmla="*/ 3800147 w 7467600"/>
              <a:gd name="connsiteY209" fmla="*/ 3749872 h 6858000"/>
              <a:gd name="connsiteX210" fmla="*/ 3655073 w 7467600"/>
              <a:gd name="connsiteY210" fmla="*/ 3650884 h 6858000"/>
              <a:gd name="connsiteX211" fmla="*/ 3670252 w 7467600"/>
              <a:gd name="connsiteY211" fmla="*/ 3622798 h 6858000"/>
              <a:gd name="connsiteX212" fmla="*/ 3817258 w 7467600"/>
              <a:gd name="connsiteY212" fmla="*/ 3723577 h 6858000"/>
              <a:gd name="connsiteX213" fmla="*/ 4000461 w 7467600"/>
              <a:gd name="connsiteY213" fmla="*/ 3855966 h 6858000"/>
              <a:gd name="connsiteX214" fmla="*/ 4088180 w 7467600"/>
              <a:gd name="connsiteY214" fmla="*/ 3929774 h 6858000"/>
              <a:gd name="connsiteX215" fmla="*/ 4184555 w 7467600"/>
              <a:gd name="connsiteY215" fmla="*/ 4010683 h 6858000"/>
              <a:gd name="connsiteX216" fmla="*/ 4399563 w 7467600"/>
              <a:gd name="connsiteY216" fmla="*/ 4158106 h 6858000"/>
              <a:gd name="connsiteX217" fmla="*/ 4684469 w 7467600"/>
              <a:gd name="connsiteY217" fmla="*/ 4364680 h 6858000"/>
              <a:gd name="connsiteX218" fmla="*/ 4690271 w 7467600"/>
              <a:gd name="connsiteY218" fmla="*/ 4370034 h 6858000"/>
              <a:gd name="connsiteX219" fmla="*/ 4136093 w 7467600"/>
              <a:gd name="connsiteY219" fmla="*/ 3858466 h 6858000"/>
              <a:gd name="connsiteX220" fmla="*/ 3670252 w 7467600"/>
              <a:gd name="connsiteY220" fmla="*/ 3622798 h 6858000"/>
              <a:gd name="connsiteX221" fmla="*/ 4440129 w 7467600"/>
              <a:gd name="connsiteY221" fmla="*/ 3448571 h 6858000"/>
              <a:gd name="connsiteX222" fmla="*/ 4856525 w 7467600"/>
              <a:gd name="connsiteY222" fmla="*/ 3915351 h 6858000"/>
              <a:gd name="connsiteX223" fmla="*/ 5059055 w 7467600"/>
              <a:gd name="connsiteY223" fmla="*/ 4108918 h 6858000"/>
              <a:gd name="connsiteX224" fmla="*/ 5290070 w 7467600"/>
              <a:gd name="connsiteY224" fmla="*/ 4263619 h 6858000"/>
              <a:gd name="connsiteX225" fmla="*/ 4834991 w 7467600"/>
              <a:gd name="connsiteY225" fmla="*/ 3830985 h 6858000"/>
              <a:gd name="connsiteX226" fmla="*/ 4440129 w 7467600"/>
              <a:gd name="connsiteY226" fmla="*/ 3448571 h 6858000"/>
              <a:gd name="connsiteX227" fmla="*/ 4441737 w 7467600"/>
              <a:gd name="connsiteY227" fmla="*/ 3399734 h 6858000"/>
              <a:gd name="connsiteX228" fmla="*/ 4431236 w 7467600"/>
              <a:gd name="connsiteY228" fmla="*/ 3400954 h 6858000"/>
              <a:gd name="connsiteX229" fmla="*/ 4557150 w 7467600"/>
              <a:gd name="connsiteY229" fmla="*/ 3510023 h 6858000"/>
              <a:gd name="connsiteX230" fmla="*/ 4856936 w 7467600"/>
              <a:gd name="connsiteY230" fmla="*/ 3809146 h 6858000"/>
              <a:gd name="connsiteX231" fmla="*/ 5111996 w 7467600"/>
              <a:gd name="connsiteY231" fmla="*/ 4065759 h 6858000"/>
              <a:gd name="connsiteX232" fmla="*/ 5388878 w 7467600"/>
              <a:gd name="connsiteY232" fmla="*/ 4300185 h 6858000"/>
              <a:gd name="connsiteX233" fmla="*/ 5425556 w 7467600"/>
              <a:gd name="connsiteY233" fmla="*/ 4308967 h 6858000"/>
              <a:gd name="connsiteX234" fmla="*/ 4943646 w 7467600"/>
              <a:gd name="connsiteY234" fmla="*/ 3822916 h 6858000"/>
              <a:gd name="connsiteX235" fmla="*/ 4594837 w 7467600"/>
              <a:gd name="connsiteY235" fmla="*/ 3532274 h 6858000"/>
              <a:gd name="connsiteX236" fmla="*/ 4441737 w 7467600"/>
              <a:gd name="connsiteY236" fmla="*/ 3399734 h 6858000"/>
              <a:gd name="connsiteX237" fmla="*/ 5425834 w 7467600"/>
              <a:gd name="connsiteY237" fmla="*/ 3162785 h 6858000"/>
              <a:gd name="connsiteX238" fmla="*/ 5401644 w 7467600"/>
              <a:gd name="connsiteY238" fmla="*/ 3617847 h 6858000"/>
              <a:gd name="connsiteX239" fmla="*/ 5467256 w 7467600"/>
              <a:gd name="connsiteY239" fmla="*/ 4175494 h 6858000"/>
              <a:gd name="connsiteX240" fmla="*/ 5448069 w 7467600"/>
              <a:gd name="connsiteY240" fmla="*/ 3567554 h 6858000"/>
              <a:gd name="connsiteX241" fmla="*/ 5425834 w 7467600"/>
              <a:gd name="connsiteY241" fmla="*/ 3162785 h 6858000"/>
              <a:gd name="connsiteX242" fmla="*/ 1318687 w 7467600"/>
              <a:gd name="connsiteY242" fmla="*/ 3113840 h 6858000"/>
              <a:gd name="connsiteX243" fmla="*/ 1066793 w 7467600"/>
              <a:gd name="connsiteY243" fmla="*/ 3212171 h 6858000"/>
              <a:gd name="connsiteX244" fmla="*/ 993319 w 7467600"/>
              <a:gd name="connsiteY244" fmla="*/ 3247648 h 6858000"/>
              <a:gd name="connsiteX245" fmla="*/ 853081 w 7467600"/>
              <a:gd name="connsiteY245" fmla="*/ 3312410 h 6858000"/>
              <a:gd name="connsiteX246" fmla="*/ 805957 w 7467600"/>
              <a:gd name="connsiteY246" fmla="*/ 3330443 h 6858000"/>
              <a:gd name="connsiteX247" fmla="*/ 1318687 w 7467600"/>
              <a:gd name="connsiteY247" fmla="*/ 3113840 h 6858000"/>
              <a:gd name="connsiteX248" fmla="*/ 5453702 w 7467600"/>
              <a:gd name="connsiteY248" fmla="*/ 3090882 h 6858000"/>
              <a:gd name="connsiteX249" fmla="*/ 5480135 w 7467600"/>
              <a:gd name="connsiteY249" fmla="*/ 3565802 h 6858000"/>
              <a:gd name="connsiteX250" fmla="*/ 5499023 w 7467600"/>
              <a:gd name="connsiteY250" fmla="*/ 4166310 h 6858000"/>
              <a:gd name="connsiteX251" fmla="*/ 5547022 w 7467600"/>
              <a:gd name="connsiteY251" fmla="*/ 3607838 h 6858000"/>
              <a:gd name="connsiteX252" fmla="*/ 5515964 w 7467600"/>
              <a:gd name="connsiteY252" fmla="*/ 3378541 h 6858000"/>
              <a:gd name="connsiteX253" fmla="*/ 5453702 w 7467600"/>
              <a:gd name="connsiteY253" fmla="*/ 3090882 h 6858000"/>
              <a:gd name="connsiteX254" fmla="*/ 1238695 w 7467600"/>
              <a:gd name="connsiteY254" fmla="*/ 3076820 h 6858000"/>
              <a:gd name="connsiteX255" fmla="*/ 716371 w 7467600"/>
              <a:gd name="connsiteY255" fmla="*/ 3293249 h 6858000"/>
              <a:gd name="connsiteX256" fmla="*/ 579522 w 7467600"/>
              <a:gd name="connsiteY256" fmla="*/ 3371759 h 6858000"/>
              <a:gd name="connsiteX257" fmla="*/ 600288 w 7467600"/>
              <a:gd name="connsiteY257" fmla="*/ 3365555 h 6858000"/>
              <a:gd name="connsiteX258" fmla="*/ 840692 w 7467600"/>
              <a:gd name="connsiteY258" fmla="*/ 3284921 h 6858000"/>
              <a:gd name="connsiteX259" fmla="*/ 979248 w 7467600"/>
              <a:gd name="connsiteY259" fmla="*/ 3221003 h 6858000"/>
              <a:gd name="connsiteX260" fmla="*/ 1053282 w 7467600"/>
              <a:gd name="connsiteY260" fmla="*/ 3185247 h 6858000"/>
              <a:gd name="connsiteX261" fmla="*/ 1320603 w 7467600"/>
              <a:gd name="connsiteY261" fmla="*/ 3081281 h 6858000"/>
              <a:gd name="connsiteX262" fmla="*/ 1238695 w 7467600"/>
              <a:gd name="connsiteY262" fmla="*/ 3076820 h 6858000"/>
              <a:gd name="connsiteX263" fmla="*/ 5425627 w 7467600"/>
              <a:gd name="connsiteY263" fmla="*/ 2954192 h 6858000"/>
              <a:gd name="connsiteX264" fmla="*/ 5470770 w 7467600"/>
              <a:gd name="connsiteY264" fmla="*/ 3005435 h 6858000"/>
              <a:gd name="connsiteX265" fmla="*/ 5519779 w 7467600"/>
              <a:gd name="connsiteY265" fmla="*/ 4359223 h 6858000"/>
              <a:gd name="connsiteX266" fmla="*/ 5520293 w 7467600"/>
              <a:gd name="connsiteY266" fmla="*/ 4360602 h 6858000"/>
              <a:gd name="connsiteX267" fmla="*/ 5767221 w 7467600"/>
              <a:gd name="connsiteY267" fmla="*/ 4665564 h 6858000"/>
              <a:gd name="connsiteX268" fmla="*/ 6937169 w 7467600"/>
              <a:gd name="connsiteY268" fmla="*/ 4815941 h 6858000"/>
              <a:gd name="connsiteX269" fmla="*/ 6953922 w 7467600"/>
              <a:gd name="connsiteY269" fmla="*/ 4890068 h 6858000"/>
              <a:gd name="connsiteX270" fmla="*/ 6071359 w 7467600"/>
              <a:gd name="connsiteY270" fmla="*/ 4770770 h 6858000"/>
              <a:gd name="connsiteX271" fmla="*/ 6038839 w 7467600"/>
              <a:gd name="connsiteY271" fmla="*/ 4764474 h 6858000"/>
              <a:gd name="connsiteX272" fmla="*/ 6038706 w 7467600"/>
              <a:gd name="connsiteY272" fmla="*/ 4763847 h 6858000"/>
              <a:gd name="connsiteX273" fmla="*/ 6037784 w 7467600"/>
              <a:gd name="connsiteY273" fmla="*/ 4764270 h 6858000"/>
              <a:gd name="connsiteX274" fmla="*/ 6038839 w 7467600"/>
              <a:gd name="connsiteY274" fmla="*/ 4764474 h 6858000"/>
              <a:gd name="connsiteX275" fmla="*/ 6040338 w 7467600"/>
              <a:gd name="connsiteY275" fmla="*/ 4771418 h 6858000"/>
              <a:gd name="connsiteX276" fmla="*/ 6024488 w 7467600"/>
              <a:gd name="connsiteY276" fmla="*/ 4809903 h 6858000"/>
              <a:gd name="connsiteX277" fmla="*/ 5599771 w 7467600"/>
              <a:gd name="connsiteY277" fmla="*/ 5509652 h 6858000"/>
              <a:gd name="connsiteX278" fmla="*/ 5548843 w 7467600"/>
              <a:gd name="connsiteY278" fmla="*/ 5563845 h 6858000"/>
              <a:gd name="connsiteX279" fmla="*/ 5940952 w 7467600"/>
              <a:gd name="connsiteY279" fmla="*/ 6250028 h 6858000"/>
              <a:gd name="connsiteX280" fmla="*/ 6043441 w 7467600"/>
              <a:gd name="connsiteY280" fmla="*/ 6665847 h 6858000"/>
              <a:gd name="connsiteX281" fmla="*/ 6093432 w 7467600"/>
              <a:gd name="connsiteY281" fmla="*/ 6858000 h 6858000"/>
              <a:gd name="connsiteX282" fmla="*/ 6034344 w 7467600"/>
              <a:gd name="connsiteY282" fmla="*/ 6858000 h 6858000"/>
              <a:gd name="connsiteX283" fmla="*/ 6026679 w 7467600"/>
              <a:gd name="connsiteY283" fmla="*/ 6836959 h 6858000"/>
              <a:gd name="connsiteX284" fmla="*/ 5800441 w 7467600"/>
              <a:gd name="connsiteY284" fmla="*/ 6335286 h 6858000"/>
              <a:gd name="connsiteX285" fmla="*/ 5526562 w 7467600"/>
              <a:gd name="connsiteY285" fmla="*/ 5705388 h 6858000"/>
              <a:gd name="connsiteX286" fmla="*/ 5519640 w 7467600"/>
              <a:gd name="connsiteY286" fmla="*/ 5683774 h 6858000"/>
              <a:gd name="connsiteX287" fmla="*/ 5844559 w 7467600"/>
              <a:gd name="connsiteY287" fmla="*/ 6553349 h 6858000"/>
              <a:gd name="connsiteX288" fmla="*/ 5975994 w 7467600"/>
              <a:gd name="connsiteY288" fmla="*/ 6858000 h 6858000"/>
              <a:gd name="connsiteX289" fmla="*/ 5898547 w 7467600"/>
              <a:gd name="connsiteY289" fmla="*/ 6858000 h 6858000"/>
              <a:gd name="connsiteX290" fmla="*/ 5682041 w 7467600"/>
              <a:gd name="connsiteY290" fmla="*/ 6355860 h 6858000"/>
              <a:gd name="connsiteX291" fmla="*/ 5461758 w 7467600"/>
              <a:gd name="connsiteY291" fmla="*/ 5820220 h 6858000"/>
              <a:gd name="connsiteX292" fmla="*/ 5237282 w 7467600"/>
              <a:gd name="connsiteY292" fmla="*/ 6579086 h 6858000"/>
              <a:gd name="connsiteX293" fmla="*/ 5115009 w 7467600"/>
              <a:gd name="connsiteY293" fmla="*/ 6858000 h 6858000"/>
              <a:gd name="connsiteX294" fmla="*/ 5028074 w 7467600"/>
              <a:gd name="connsiteY294" fmla="*/ 6858000 h 6858000"/>
              <a:gd name="connsiteX295" fmla="*/ 5079508 w 7467600"/>
              <a:gd name="connsiteY295" fmla="*/ 6749074 h 6858000"/>
              <a:gd name="connsiteX296" fmla="*/ 5371846 w 7467600"/>
              <a:gd name="connsiteY296" fmla="*/ 5924413 h 6858000"/>
              <a:gd name="connsiteX297" fmla="*/ 5270512 w 7467600"/>
              <a:gd name="connsiteY297" fmla="*/ 6138975 h 6858000"/>
              <a:gd name="connsiteX298" fmla="*/ 5062409 w 7467600"/>
              <a:gd name="connsiteY298" fmla="*/ 6653544 h 6858000"/>
              <a:gd name="connsiteX299" fmla="*/ 5036628 w 7467600"/>
              <a:gd name="connsiteY299" fmla="*/ 6754247 h 6858000"/>
              <a:gd name="connsiteX300" fmla="*/ 5009112 w 7467600"/>
              <a:gd name="connsiteY300" fmla="*/ 6858000 h 6858000"/>
              <a:gd name="connsiteX301" fmla="*/ 4976679 w 7467600"/>
              <a:gd name="connsiteY301" fmla="*/ 6858000 h 6858000"/>
              <a:gd name="connsiteX302" fmla="*/ 5006537 w 7467600"/>
              <a:gd name="connsiteY302" fmla="*/ 6747068 h 6858000"/>
              <a:gd name="connsiteX303" fmla="*/ 5032723 w 7467600"/>
              <a:gd name="connsiteY303" fmla="*/ 6644957 h 6858000"/>
              <a:gd name="connsiteX304" fmla="*/ 5242949 w 7467600"/>
              <a:gd name="connsiteY304" fmla="*/ 6125175 h 6858000"/>
              <a:gd name="connsiteX305" fmla="*/ 5286321 w 7467600"/>
              <a:gd name="connsiteY305" fmla="*/ 6033555 h 6858000"/>
              <a:gd name="connsiteX306" fmla="*/ 5008210 w 7467600"/>
              <a:gd name="connsiteY306" fmla="*/ 6649194 h 6858000"/>
              <a:gd name="connsiteX307" fmla="*/ 4986321 w 7467600"/>
              <a:gd name="connsiteY307" fmla="*/ 6765687 h 6858000"/>
              <a:gd name="connsiteX308" fmla="*/ 4973474 w 7467600"/>
              <a:gd name="connsiteY308" fmla="*/ 6858000 h 6858000"/>
              <a:gd name="connsiteX309" fmla="*/ 4907178 w 7467600"/>
              <a:gd name="connsiteY309" fmla="*/ 6858000 h 6858000"/>
              <a:gd name="connsiteX310" fmla="*/ 4910810 w 7467600"/>
              <a:gd name="connsiteY310" fmla="*/ 6829660 h 6858000"/>
              <a:gd name="connsiteX311" fmla="*/ 4987461 w 7467600"/>
              <a:gd name="connsiteY311" fmla="*/ 6432994 h 6858000"/>
              <a:gd name="connsiteX312" fmla="*/ 5179262 w 7467600"/>
              <a:gd name="connsiteY312" fmla="*/ 6035044 h 6858000"/>
              <a:gd name="connsiteX313" fmla="*/ 4689678 w 7467600"/>
              <a:gd name="connsiteY313" fmla="*/ 6440241 h 6858000"/>
              <a:gd name="connsiteX314" fmla="*/ 4477543 w 7467600"/>
              <a:gd name="connsiteY314" fmla="*/ 6674836 h 6858000"/>
              <a:gd name="connsiteX315" fmla="*/ 4329957 w 7467600"/>
              <a:gd name="connsiteY315" fmla="*/ 6858000 h 6858000"/>
              <a:gd name="connsiteX316" fmla="*/ 4218595 w 7467600"/>
              <a:gd name="connsiteY316" fmla="*/ 6858000 h 6858000"/>
              <a:gd name="connsiteX317" fmla="*/ 4368888 w 7467600"/>
              <a:gd name="connsiteY317" fmla="*/ 6668412 h 6858000"/>
              <a:gd name="connsiteX318" fmla="*/ 4563091 w 7467600"/>
              <a:gd name="connsiteY318" fmla="*/ 6442508 h 6858000"/>
              <a:gd name="connsiteX319" fmla="*/ 5387324 w 7467600"/>
              <a:gd name="connsiteY319" fmla="*/ 5705830 h 6858000"/>
              <a:gd name="connsiteX320" fmla="*/ 5073620 w 7467600"/>
              <a:gd name="connsiteY320" fmla="*/ 5955437 h 6858000"/>
              <a:gd name="connsiteX321" fmla="*/ 4689789 w 7467600"/>
              <a:gd name="connsiteY321" fmla="*/ 6268382 h 6858000"/>
              <a:gd name="connsiteX322" fmla="*/ 4418722 w 7467600"/>
              <a:gd name="connsiteY322" fmla="*/ 6570886 h 6858000"/>
              <a:gd name="connsiteX323" fmla="*/ 4214944 w 7467600"/>
              <a:gd name="connsiteY323" fmla="*/ 6858000 h 6858000"/>
              <a:gd name="connsiteX324" fmla="*/ 4177898 w 7467600"/>
              <a:gd name="connsiteY324" fmla="*/ 6858000 h 6858000"/>
              <a:gd name="connsiteX325" fmla="*/ 4391597 w 7467600"/>
              <a:gd name="connsiteY325" fmla="*/ 6556370 h 6858000"/>
              <a:gd name="connsiteX326" fmla="*/ 4668889 w 7467600"/>
              <a:gd name="connsiteY326" fmla="*/ 6246399 h 6858000"/>
              <a:gd name="connsiteX327" fmla="*/ 5055427 w 7467600"/>
              <a:gd name="connsiteY327" fmla="*/ 5931476 h 6858000"/>
              <a:gd name="connsiteX328" fmla="*/ 5371814 w 7467600"/>
              <a:gd name="connsiteY328" fmla="*/ 5678975 h 6858000"/>
              <a:gd name="connsiteX329" fmla="*/ 4987918 w 7467600"/>
              <a:gd name="connsiteY329" fmla="*/ 5838701 h 6858000"/>
              <a:gd name="connsiteX330" fmla="*/ 4317146 w 7467600"/>
              <a:gd name="connsiteY330" fmla="*/ 6587716 h 6858000"/>
              <a:gd name="connsiteX331" fmla="*/ 4171627 w 7467600"/>
              <a:gd name="connsiteY331" fmla="*/ 6858000 h 6858000"/>
              <a:gd name="connsiteX332" fmla="*/ 4081585 w 7467600"/>
              <a:gd name="connsiteY332" fmla="*/ 6858000 h 6858000"/>
              <a:gd name="connsiteX333" fmla="*/ 4238603 w 7467600"/>
              <a:gd name="connsiteY333" fmla="*/ 6559341 h 6858000"/>
              <a:gd name="connsiteX334" fmla="*/ 4778333 w 7467600"/>
              <a:gd name="connsiteY334" fmla="*/ 5873626 h 6858000"/>
              <a:gd name="connsiteX335" fmla="*/ 5414185 w 7467600"/>
              <a:gd name="connsiteY335" fmla="*/ 5573882 h 6858000"/>
              <a:gd name="connsiteX336" fmla="*/ 5959648 w 7467600"/>
              <a:gd name="connsiteY336" fmla="*/ 4760797 h 6858000"/>
              <a:gd name="connsiteX337" fmla="*/ 5355019 w 7467600"/>
              <a:gd name="connsiteY337" fmla="*/ 4734672 h 6858000"/>
              <a:gd name="connsiteX338" fmla="*/ 5083565 w 7467600"/>
              <a:gd name="connsiteY338" fmla="*/ 5179121 h 6858000"/>
              <a:gd name="connsiteX339" fmla="*/ 4713577 w 7467600"/>
              <a:gd name="connsiteY339" fmla="*/ 5616803 h 6858000"/>
              <a:gd name="connsiteX340" fmla="*/ 3989559 w 7467600"/>
              <a:gd name="connsiteY340" fmla="*/ 6145945 h 6858000"/>
              <a:gd name="connsiteX341" fmla="*/ 3939824 w 7467600"/>
              <a:gd name="connsiteY341" fmla="*/ 6066900 h 6858000"/>
              <a:gd name="connsiteX342" fmla="*/ 4584537 w 7467600"/>
              <a:gd name="connsiteY342" fmla="*/ 5324826 h 6858000"/>
              <a:gd name="connsiteX343" fmla="*/ 5037105 w 7467600"/>
              <a:gd name="connsiteY343" fmla="*/ 5088765 h 6858000"/>
              <a:gd name="connsiteX344" fmla="*/ 5039930 w 7467600"/>
              <a:gd name="connsiteY344" fmla="*/ 5089585 h 6858000"/>
              <a:gd name="connsiteX345" fmla="*/ 5263764 w 7467600"/>
              <a:gd name="connsiteY345" fmla="*/ 4735525 h 6858000"/>
              <a:gd name="connsiteX346" fmla="*/ 4086300 w 7467600"/>
              <a:gd name="connsiteY346" fmla="*/ 4884599 h 6858000"/>
              <a:gd name="connsiteX347" fmla="*/ 4085485 w 7467600"/>
              <a:gd name="connsiteY347" fmla="*/ 4899070 h 6858000"/>
              <a:gd name="connsiteX348" fmla="*/ 3871915 w 7467600"/>
              <a:gd name="connsiteY348" fmla="*/ 5253645 h 6858000"/>
              <a:gd name="connsiteX349" fmla="*/ 3799374 w 7467600"/>
              <a:gd name="connsiteY349" fmla="*/ 5466127 h 6858000"/>
              <a:gd name="connsiteX350" fmla="*/ 3498850 w 7467600"/>
              <a:gd name="connsiteY350" fmla="*/ 6661888 h 6858000"/>
              <a:gd name="connsiteX351" fmla="*/ 3399216 w 7467600"/>
              <a:gd name="connsiteY351" fmla="*/ 6858000 h 6858000"/>
              <a:gd name="connsiteX352" fmla="*/ 3303688 w 7467600"/>
              <a:gd name="connsiteY352" fmla="*/ 6858000 h 6858000"/>
              <a:gd name="connsiteX353" fmla="*/ 3391774 w 7467600"/>
              <a:gd name="connsiteY353" fmla="*/ 6697181 h 6858000"/>
              <a:gd name="connsiteX354" fmla="*/ 3735540 w 7467600"/>
              <a:gd name="connsiteY354" fmla="*/ 5546923 h 6858000"/>
              <a:gd name="connsiteX355" fmla="*/ 3729438 w 7467600"/>
              <a:gd name="connsiteY355" fmla="*/ 5569058 h 6858000"/>
              <a:gd name="connsiteX356" fmla="*/ 3707782 w 7467600"/>
              <a:gd name="connsiteY356" fmla="*/ 5644908 h 6858000"/>
              <a:gd name="connsiteX357" fmla="*/ 3583827 w 7467600"/>
              <a:gd name="connsiteY357" fmla="*/ 6039215 h 6858000"/>
              <a:gd name="connsiteX358" fmla="*/ 3547861 w 7467600"/>
              <a:gd name="connsiteY358" fmla="*/ 6129609 h 6858000"/>
              <a:gd name="connsiteX359" fmla="*/ 3490905 w 7467600"/>
              <a:gd name="connsiteY359" fmla="*/ 6277660 h 6858000"/>
              <a:gd name="connsiteX360" fmla="*/ 3455859 w 7467600"/>
              <a:gd name="connsiteY360" fmla="*/ 6391301 h 6858000"/>
              <a:gd name="connsiteX361" fmla="*/ 3429112 w 7467600"/>
              <a:gd name="connsiteY361" fmla="*/ 6479469 h 6858000"/>
              <a:gd name="connsiteX362" fmla="*/ 3304862 w 7467600"/>
              <a:gd name="connsiteY362" fmla="*/ 6796476 h 6858000"/>
              <a:gd name="connsiteX363" fmla="*/ 3276071 w 7467600"/>
              <a:gd name="connsiteY363" fmla="*/ 6858000 h 6858000"/>
              <a:gd name="connsiteX364" fmla="*/ 3240805 w 7467600"/>
              <a:gd name="connsiteY364" fmla="*/ 6858000 h 6858000"/>
              <a:gd name="connsiteX365" fmla="*/ 3275917 w 7467600"/>
              <a:gd name="connsiteY365" fmla="*/ 6783192 h 6858000"/>
              <a:gd name="connsiteX366" fmla="*/ 3399358 w 7467600"/>
              <a:gd name="connsiteY366" fmla="*/ 6469011 h 6858000"/>
              <a:gd name="connsiteX367" fmla="*/ 3425650 w 7467600"/>
              <a:gd name="connsiteY367" fmla="*/ 6381333 h 6858000"/>
              <a:gd name="connsiteX368" fmla="*/ 3460661 w 7467600"/>
              <a:gd name="connsiteY368" fmla="*/ 6266763 h 6858000"/>
              <a:gd name="connsiteX369" fmla="*/ 3518021 w 7467600"/>
              <a:gd name="connsiteY369" fmla="*/ 6117298 h 6858000"/>
              <a:gd name="connsiteX370" fmla="*/ 3554035 w 7467600"/>
              <a:gd name="connsiteY370" fmla="*/ 6027832 h 6858000"/>
              <a:gd name="connsiteX371" fmla="*/ 3677174 w 7467600"/>
              <a:gd name="connsiteY371" fmla="*/ 5636351 h 6858000"/>
              <a:gd name="connsiteX372" fmla="*/ 3698819 w 7467600"/>
              <a:gd name="connsiteY372" fmla="*/ 5560503 h 6858000"/>
              <a:gd name="connsiteX373" fmla="*/ 3702094 w 7467600"/>
              <a:gd name="connsiteY373" fmla="*/ 5549194 h 6858000"/>
              <a:gd name="connsiteX374" fmla="*/ 3398355 w 7467600"/>
              <a:gd name="connsiteY374" fmla="*/ 6094603 h 6858000"/>
              <a:gd name="connsiteX375" fmla="*/ 3193941 w 7467600"/>
              <a:gd name="connsiteY375" fmla="*/ 6798775 h 6858000"/>
              <a:gd name="connsiteX376" fmla="*/ 3184140 w 7467600"/>
              <a:gd name="connsiteY376" fmla="*/ 6858000 h 6858000"/>
              <a:gd name="connsiteX377" fmla="*/ 3099978 w 7467600"/>
              <a:gd name="connsiteY377" fmla="*/ 6858000 h 6858000"/>
              <a:gd name="connsiteX378" fmla="*/ 3101556 w 7467600"/>
              <a:gd name="connsiteY378" fmla="*/ 6843337 h 6858000"/>
              <a:gd name="connsiteX379" fmla="*/ 3370162 w 7467600"/>
              <a:gd name="connsiteY379" fmla="*/ 5785550 h 6858000"/>
              <a:gd name="connsiteX380" fmla="*/ 3746477 w 7467600"/>
              <a:gd name="connsiteY380" fmla="*/ 5377889 h 6858000"/>
              <a:gd name="connsiteX381" fmla="*/ 3863399 w 7467600"/>
              <a:gd name="connsiteY381" fmla="*/ 5087257 h 6858000"/>
              <a:gd name="connsiteX382" fmla="*/ 3968712 w 7467600"/>
              <a:gd name="connsiteY382" fmla="*/ 4913989 h 6858000"/>
              <a:gd name="connsiteX383" fmla="*/ 2792390 w 7467600"/>
              <a:gd name="connsiteY383" fmla="*/ 5382974 h 6858000"/>
              <a:gd name="connsiteX384" fmla="*/ 2714982 w 7467600"/>
              <a:gd name="connsiteY384" fmla="*/ 5427051 h 6858000"/>
              <a:gd name="connsiteX385" fmla="*/ 2813361 w 7467600"/>
              <a:gd name="connsiteY385" fmla="*/ 6023912 h 6858000"/>
              <a:gd name="connsiteX386" fmla="*/ 2688430 w 7467600"/>
              <a:gd name="connsiteY386" fmla="*/ 6801564 h 6858000"/>
              <a:gd name="connsiteX387" fmla="*/ 2629626 w 7467600"/>
              <a:gd name="connsiteY387" fmla="*/ 6763394 h 6858000"/>
              <a:gd name="connsiteX388" fmla="*/ 2565328 w 7467600"/>
              <a:gd name="connsiteY388" fmla="*/ 5516399 h 6858000"/>
              <a:gd name="connsiteX389" fmla="*/ 1922999 w 7467600"/>
              <a:gd name="connsiteY389" fmla="*/ 5980343 h 6858000"/>
              <a:gd name="connsiteX390" fmla="*/ 1950261 w 7467600"/>
              <a:gd name="connsiteY390" fmla="*/ 6405858 h 6858000"/>
              <a:gd name="connsiteX391" fmla="*/ 2365554 w 7467600"/>
              <a:gd name="connsiteY391" fmla="*/ 6759107 h 6858000"/>
              <a:gd name="connsiteX392" fmla="*/ 2424142 w 7467600"/>
              <a:gd name="connsiteY392" fmla="*/ 6858000 h 6858000"/>
              <a:gd name="connsiteX393" fmla="*/ 2395994 w 7467600"/>
              <a:gd name="connsiteY393" fmla="*/ 6858000 h 6858000"/>
              <a:gd name="connsiteX394" fmla="*/ 2392863 w 7467600"/>
              <a:gd name="connsiteY394" fmla="*/ 6852964 h 6858000"/>
              <a:gd name="connsiteX395" fmla="*/ 2017589 w 7467600"/>
              <a:gd name="connsiteY395" fmla="*/ 6493982 h 6858000"/>
              <a:gd name="connsiteX396" fmla="*/ 2147336 w 7467600"/>
              <a:gd name="connsiteY396" fmla="*/ 6594052 h 6858000"/>
              <a:gd name="connsiteX397" fmla="*/ 2207047 w 7467600"/>
              <a:gd name="connsiteY397" fmla="*/ 6654540 h 6858000"/>
              <a:gd name="connsiteX398" fmla="*/ 2299106 w 7467600"/>
              <a:gd name="connsiteY398" fmla="*/ 6778931 h 6858000"/>
              <a:gd name="connsiteX399" fmla="*/ 2314430 w 7467600"/>
              <a:gd name="connsiteY399" fmla="*/ 6801144 h 6858000"/>
              <a:gd name="connsiteX400" fmla="*/ 2352406 w 7467600"/>
              <a:gd name="connsiteY400" fmla="*/ 6858000 h 6858000"/>
              <a:gd name="connsiteX401" fmla="*/ 2314492 w 7467600"/>
              <a:gd name="connsiteY401" fmla="*/ 6858000 h 6858000"/>
              <a:gd name="connsiteX402" fmla="*/ 2288095 w 7467600"/>
              <a:gd name="connsiteY402" fmla="*/ 6818030 h 6858000"/>
              <a:gd name="connsiteX403" fmla="*/ 2272768 w 7467600"/>
              <a:gd name="connsiteY403" fmla="*/ 6795822 h 6858000"/>
              <a:gd name="connsiteX404" fmla="*/ 2182715 w 7467600"/>
              <a:gd name="connsiteY404" fmla="*/ 6675071 h 6858000"/>
              <a:gd name="connsiteX405" fmla="*/ 2032061 w 7467600"/>
              <a:gd name="connsiteY405" fmla="*/ 6541380 h 6858000"/>
              <a:gd name="connsiteX406" fmla="*/ 2257220 w 7467600"/>
              <a:gd name="connsiteY406" fmla="*/ 6826257 h 6858000"/>
              <a:gd name="connsiteX407" fmla="*/ 2281324 w 7467600"/>
              <a:gd name="connsiteY407" fmla="*/ 6858000 h 6858000"/>
              <a:gd name="connsiteX408" fmla="*/ 2242860 w 7467600"/>
              <a:gd name="connsiteY408" fmla="*/ 6858000 h 6858000"/>
              <a:gd name="connsiteX409" fmla="*/ 2232818 w 7467600"/>
              <a:gd name="connsiteY409" fmla="*/ 6844926 h 6858000"/>
              <a:gd name="connsiteX410" fmla="*/ 1990172 w 7467600"/>
              <a:gd name="connsiteY410" fmla="*/ 6542121 h 6858000"/>
              <a:gd name="connsiteX411" fmla="*/ 2124090 w 7467600"/>
              <a:gd name="connsiteY411" fmla="*/ 6761017 h 6858000"/>
              <a:gd name="connsiteX412" fmla="*/ 2200380 w 7467600"/>
              <a:gd name="connsiteY412" fmla="*/ 6858000 h 6858000"/>
              <a:gd name="connsiteX413" fmla="*/ 2147507 w 7467600"/>
              <a:gd name="connsiteY413" fmla="*/ 6858000 h 6858000"/>
              <a:gd name="connsiteX414" fmla="*/ 2070668 w 7467600"/>
              <a:gd name="connsiteY414" fmla="*/ 6761520 h 6858000"/>
              <a:gd name="connsiteX415" fmla="*/ 1975142 w 7467600"/>
              <a:gd name="connsiteY415" fmla="*/ 6585570 h 6858000"/>
              <a:gd name="connsiteX416" fmla="*/ 2050035 w 7467600"/>
              <a:gd name="connsiteY416" fmla="*/ 6813345 h 6858000"/>
              <a:gd name="connsiteX417" fmla="*/ 2063025 w 7467600"/>
              <a:gd name="connsiteY417" fmla="*/ 6858000 h 6858000"/>
              <a:gd name="connsiteX418" fmla="*/ 2021675 w 7467600"/>
              <a:gd name="connsiteY418" fmla="*/ 6858000 h 6858000"/>
              <a:gd name="connsiteX419" fmla="*/ 2019308 w 7467600"/>
              <a:gd name="connsiteY419" fmla="*/ 6847118 h 6858000"/>
              <a:gd name="connsiteX420" fmla="*/ 1938835 w 7467600"/>
              <a:gd name="connsiteY420" fmla="*/ 6551160 h 6858000"/>
              <a:gd name="connsiteX421" fmla="*/ 1953230 w 7467600"/>
              <a:gd name="connsiteY421" fmla="*/ 6759699 h 6858000"/>
              <a:gd name="connsiteX422" fmla="*/ 1956763 w 7467600"/>
              <a:gd name="connsiteY422" fmla="*/ 6778191 h 6858000"/>
              <a:gd name="connsiteX423" fmla="*/ 1967925 w 7467600"/>
              <a:gd name="connsiteY423" fmla="*/ 6858000 h 6858000"/>
              <a:gd name="connsiteX424" fmla="*/ 1936622 w 7467600"/>
              <a:gd name="connsiteY424" fmla="*/ 6858000 h 6858000"/>
              <a:gd name="connsiteX425" fmla="*/ 1926261 w 7467600"/>
              <a:gd name="connsiteY425" fmla="*/ 6784064 h 6858000"/>
              <a:gd name="connsiteX426" fmla="*/ 1922724 w 7467600"/>
              <a:gd name="connsiteY426" fmla="*/ 6765577 h 6858000"/>
              <a:gd name="connsiteX427" fmla="*/ 1904650 w 7467600"/>
              <a:gd name="connsiteY427" fmla="*/ 6639616 h 6858000"/>
              <a:gd name="connsiteX428" fmla="*/ 1885273 w 7467600"/>
              <a:gd name="connsiteY428" fmla="*/ 6858000 h 6858000"/>
              <a:gd name="connsiteX429" fmla="*/ 1854363 w 7467600"/>
              <a:gd name="connsiteY429" fmla="*/ 6858000 h 6858000"/>
              <a:gd name="connsiteX430" fmla="*/ 1880391 w 7467600"/>
              <a:gd name="connsiteY430" fmla="*/ 6603796 h 6858000"/>
              <a:gd name="connsiteX431" fmla="*/ 1818273 w 7467600"/>
              <a:gd name="connsiteY431" fmla="*/ 6715729 h 6858000"/>
              <a:gd name="connsiteX432" fmla="*/ 1794691 w 7467600"/>
              <a:gd name="connsiteY432" fmla="*/ 6843239 h 6858000"/>
              <a:gd name="connsiteX433" fmla="*/ 1794914 w 7467600"/>
              <a:gd name="connsiteY433" fmla="*/ 6858000 h 6858000"/>
              <a:gd name="connsiteX434" fmla="*/ 1746128 w 7467600"/>
              <a:gd name="connsiteY434" fmla="*/ 6858000 h 6858000"/>
              <a:gd name="connsiteX435" fmla="*/ 1753934 w 7467600"/>
              <a:gd name="connsiteY435" fmla="*/ 6724796 h 6858000"/>
              <a:gd name="connsiteX436" fmla="*/ 1792053 w 7467600"/>
              <a:gd name="connsiteY436" fmla="*/ 6572396 h 6858000"/>
              <a:gd name="connsiteX437" fmla="*/ 1862248 w 7467600"/>
              <a:gd name="connsiteY437" fmla="*/ 6266397 h 6858000"/>
              <a:gd name="connsiteX438" fmla="*/ 1862250 w 7467600"/>
              <a:gd name="connsiteY438" fmla="*/ 6033531 h 6858000"/>
              <a:gd name="connsiteX439" fmla="*/ 1211999 w 7467600"/>
              <a:gd name="connsiteY439" fmla="*/ 6683610 h 6858000"/>
              <a:gd name="connsiteX440" fmla="*/ 1213266 w 7467600"/>
              <a:gd name="connsiteY440" fmla="*/ 6691947 h 6858000"/>
              <a:gd name="connsiteX441" fmla="*/ 1203370 w 7467600"/>
              <a:gd name="connsiteY441" fmla="*/ 6850676 h 6858000"/>
              <a:gd name="connsiteX442" fmla="*/ 1203671 w 7467600"/>
              <a:gd name="connsiteY442" fmla="*/ 6858000 h 6858000"/>
              <a:gd name="connsiteX443" fmla="*/ 1143180 w 7467600"/>
              <a:gd name="connsiteY443" fmla="*/ 6858000 h 6858000"/>
              <a:gd name="connsiteX444" fmla="*/ 1142176 w 7467600"/>
              <a:gd name="connsiteY444" fmla="*/ 6766045 h 6858000"/>
              <a:gd name="connsiteX445" fmla="*/ 1067484 w 7467600"/>
              <a:gd name="connsiteY445" fmla="*/ 6858000 h 6858000"/>
              <a:gd name="connsiteX446" fmla="*/ 953928 w 7467600"/>
              <a:gd name="connsiteY446" fmla="*/ 6858000 h 6858000"/>
              <a:gd name="connsiteX447" fmla="*/ 959715 w 7467600"/>
              <a:gd name="connsiteY447" fmla="*/ 6850185 h 6858000"/>
              <a:gd name="connsiteX448" fmla="*/ 1483788 w 7467600"/>
              <a:gd name="connsiteY448" fmla="*/ 6259174 h 6858000"/>
              <a:gd name="connsiteX449" fmla="*/ 1100671 w 7467600"/>
              <a:gd name="connsiteY449" fmla="*/ 6252137 h 6858000"/>
              <a:gd name="connsiteX450" fmla="*/ 1090144 w 7467600"/>
              <a:gd name="connsiteY450" fmla="*/ 6256748 h 6858000"/>
              <a:gd name="connsiteX451" fmla="*/ 1095872 w 7467600"/>
              <a:gd name="connsiteY451" fmla="*/ 6271892 h 6858000"/>
              <a:gd name="connsiteX452" fmla="*/ 262785 w 7467600"/>
              <a:gd name="connsiteY452" fmla="*/ 6845450 h 6858000"/>
              <a:gd name="connsiteX453" fmla="*/ 209968 w 7467600"/>
              <a:gd name="connsiteY453" fmla="*/ 6770713 h 6858000"/>
              <a:gd name="connsiteX454" fmla="*/ 873460 w 7467600"/>
              <a:gd name="connsiteY454" fmla="*/ 6253768 h 6858000"/>
              <a:gd name="connsiteX455" fmla="*/ 192686 w 7467600"/>
              <a:gd name="connsiteY455" fmla="*/ 5849257 h 6858000"/>
              <a:gd name="connsiteX456" fmla="*/ 4696 w 7467600"/>
              <a:gd name="connsiteY456" fmla="*/ 5697668 h 6858000"/>
              <a:gd name="connsiteX457" fmla="*/ 0 w 7467600"/>
              <a:gd name="connsiteY457" fmla="*/ 5689984 h 6858000"/>
              <a:gd name="connsiteX458" fmla="*/ 0 w 7467600"/>
              <a:gd name="connsiteY458" fmla="*/ 5513472 h 6858000"/>
              <a:gd name="connsiteX459" fmla="*/ 174101 w 7467600"/>
              <a:gd name="connsiteY459" fmla="*/ 5620277 h 6858000"/>
              <a:gd name="connsiteX460" fmla="*/ 891800 w 7467600"/>
              <a:gd name="connsiteY460" fmla="*/ 6036935 h 6858000"/>
              <a:gd name="connsiteX461" fmla="*/ 1072219 w 7467600"/>
              <a:gd name="connsiteY461" fmla="*/ 6169443 h 6858000"/>
              <a:gd name="connsiteX462" fmla="*/ 1074117 w 7467600"/>
              <a:gd name="connsiteY462" fmla="*/ 6170301 h 6858000"/>
              <a:gd name="connsiteX463" fmla="*/ 1083114 w 7467600"/>
              <a:gd name="connsiteY463" fmla="*/ 6174131 h 6858000"/>
              <a:gd name="connsiteX464" fmla="*/ 1543010 w 7467600"/>
              <a:gd name="connsiteY464" fmla="*/ 6191140 h 6858000"/>
              <a:gd name="connsiteX465" fmla="*/ 1551080 w 7467600"/>
              <a:gd name="connsiteY465" fmla="*/ 6195006 h 6858000"/>
              <a:gd name="connsiteX466" fmla="*/ 2345443 w 7467600"/>
              <a:gd name="connsiteY466" fmla="*/ 5549882 h 6858000"/>
              <a:gd name="connsiteX467" fmla="*/ 1721499 w 7467600"/>
              <a:gd name="connsiteY467" fmla="*/ 5599969 h 6858000"/>
              <a:gd name="connsiteX468" fmla="*/ 767716 w 7467600"/>
              <a:gd name="connsiteY468" fmla="*/ 5472768 h 6858000"/>
              <a:gd name="connsiteX469" fmla="*/ 722147 w 7467600"/>
              <a:gd name="connsiteY469" fmla="*/ 5393091 h 6858000"/>
              <a:gd name="connsiteX470" fmla="*/ 1485552 w 7467600"/>
              <a:gd name="connsiteY470" fmla="*/ 5313202 h 6858000"/>
              <a:gd name="connsiteX471" fmla="*/ 2143004 w 7467600"/>
              <a:gd name="connsiteY471" fmla="*/ 5402420 h 6858000"/>
              <a:gd name="connsiteX472" fmla="*/ 1933391 w 7467600"/>
              <a:gd name="connsiteY472" fmla="*/ 5156971 h 6858000"/>
              <a:gd name="connsiteX473" fmla="*/ 1827118 w 7467600"/>
              <a:gd name="connsiteY473" fmla="*/ 4968410 h 6858000"/>
              <a:gd name="connsiteX474" fmla="*/ 1837349 w 7467600"/>
              <a:gd name="connsiteY474" fmla="*/ 4956357 h 6858000"/>
              <a:gd name="connsiteX475" fmla="*/ 2162835 w 7467600"/>
              <a:gd name="connsiteY475" fmla="*/ 5187853 h 6858000"/>
              <a:gd name="connsiteX476" fmla="*/ 2257167 w 7467600"/>
              <a:gd name="connsiteY476" fmla="*/ 5462123 h 6858000"/>
              <a:gd name="connsiteX477" fmla="*/ 2261598 w 7467600"/>
              <a:gd name="connsiteY477" fmla="*/ 5467998 h 6858000"/>
              <a:gd name="connsiteX478" fmla="*/ 2437177 w 7467600"/>
              <a:gd name="connsiteY478" fmla="*/ 5479608 h 6858000"/>
              <a:gd name="connsiteX479" fmla="*/ 2445247 w 7467600"/>
              <a:gd name="connsiteY479" fmla="*/ 5483476 h 6858000"/>
              <a:gd name="connsiteX480" fmla="*/ 2743626 w 7467600"/>
              <a:gd name="connsiteY480" fmla="*/ 5304819 h 6858000"/>
              <a:gd name="connsiteX481" fmla="*/ 3048102 w 7467600"/>
              <a:gd name="connsiteY481" fmla="*/ 5150595 h 6858000"/>
              <a:gd name="connsiteX482" fmla="*/ 1799414 w 7467600"/>
              <a:gd name="connsiteY482" fmla="*/ 4694732 h 6858000"/>
              <a:gd name="connsiteX483" fmla="*/ 1771735 w 7467600"/>
              <a:gd name="connsiteY483" fmla="*/ 4619929 h 6858000"/>
              <a:gd name="connsiteX484" fmla="*/ 3104273 w 7467600"/>
              <a:gd name="connsiteY484" fmla="*/ 5076159 h 6858000"/>
              <a:gd name="connsiteX485" fmla="*/ 3113245 w 7467600"/>
              <a:gd name="connsiteY485" fmla="*/ 5090705 h 6858000"/>
              <a:gd name="connsiteX486" fmla="*/ 3126294 w 7467600"/>
              <a:gd name="connsiteY486" fmla="*/ 5114400 h 6858000"/>
              <a:gd name="connsiteX487" fmla="*/ 3937433 w 7467600"/>
              <a:gd name="connsiteY487" fmla="*/ 4830473 h 6858000"/>
              <a:gd name="connsiteX488" fmla="*/ 3590475 w 7467600"/>
              <a:gd name="connsiteY488" fmla="*/ 4597974 h 6858000"/>
              <a:gd name="connsiteX489" fmla="*/ 3100264 w 7467600"/>
              <a:gd name="connsiteY489" fmla="*/ 4579845 h 6858000"/>
              <a:gd name="connsiteX490" fmla="*/ 2183576 w 7467600"/>
              <a:gd name="connsiteY490" fmla="*/ 4227150 h 6858000"/>
              <a:gd name="connsiteX491" fmla="*/ 2151029 w 7467600"/>
              <a:gd name="connsiteY491" fmla="*/ 4146947 h 6858000"/>
              <a:gd name="connsiteX492" fmla="*/ 3563434 w 7467600"/>
              <a:gd name="connsiteY492" fmla="*/ 4469115 h 6858000"/>
              <a:gd name="connsiteX493" fmla="*/ 3177952 w 7467600"/>
              <a:gd name="connsiteY493" fmla="*/ 3657386 h 6858000"/>
              <a:gd name="connsiteX494" fmla="*/ 3189263 w 7467600"/>
              <a:gd name="connsiteY494" fmla="*/ 3625726 h 6858000"/>
              <a:gd name="connsiteX495" fmla="*/ 3560912 w 7467600"/>
              <a:gd name="connsiteY495" fmla="*/ 4079863 h 6858000"/>
              <a:gd name="connsiteX496" fmla="*/ 3626636 w 7467600"/>
              <a:gd name="connsiteY496" fmla="*/ 4512230 h 6858000"/>
              <a:gd name="connsiteX497" fmla="*/ 3653088 w 7467600"/>
              <a:gd name="connsiteY497" fmla="*/ 4521417 h 6858000"/>
              <a:gd name="connsiteX498" fmla="*/ 3988128 w 7467600"/>
              <a:gd name="connsiteY498" fmla="*/ 4817267 h 6858000"/>
              <a:gd name="connsiteX499" fmla="*/ 4830582 w 7467600"/>
              <a:gd name="connsiteY499" fmla="*/ 4676000 h 6858000"/>
              <a:gd name="connsiteX500" fmla="*/ 4830100 w 7467600"/>
              <a:gd name="connsiteY500" fmla="*/ 4675554 h 6858000"/>
              <a:gd name="connsiteX501" fmla="*/ 4036318 w 7467600"/>
              <a:gd name="connsiteY501" fmla="*/ 4147013 h 6858000"/>
              <a:gd name="connsiteX502" fmla="*/ 3432098 w 7467600"/>
              <a:gd name="connsiteY502" fmla="*/ 3537312 h 6858000"/>
              <a:gd name="connsiteX503" fmla="*/ 3446761 w 7467600"/>
              <a:gd name="connsiteY503" fmla="*/ 3461278 h 6858000"/>
              <a:gd name="connsiteX504" fmla="*/ 4419733 w 7467600"/>
              <a:gd name="connsiteY504" fmla="*/ 3963555 h 6858000"/>
              <a:gd name="connsiteX505" fmla="*/ 4781371 w 7467600"/>
              <a:gd name="connsiteY505" fmla="*/ 4458604 h 6858000"/>
              <a:gd name="connsiteX506" fmla="*/ 4780440 w 7467600"/>
              <a:gd name="connsiteY506" fmla="*/ 4470290 h 6858000"/>
              <a:gd name="connsiteX507" fmla="*/ 4898954 w 7467600"/>
              <a:gd name="connsiteY507" fmla="*/ 4662092 h 6858000"/>
              <a:gd name="connsiteX508" fmla="*/ 4900699 w 7467600"/>
              <a:gd name="connsiteY508" fmla="*/ 4670867 h 6858000"/>
              <a:gd name="connsiteX509" fmla="*/ 5714511 w 7467600"/>
              <a:gd name="connsiteY509" fmla="*/ 4663483 h 6858000"/>
              <a:gd name="connsiteX510" fmla="*/ 5464793 w 7467600"/>
              <a:gd name="connsiteY510" fmla="*/ 4393556 h 6858000"/>
              <a:gd name="connsiteX511" fmla="*/ 5461897 w 7467600"/>
              <a:gd name="connsiteY511" fmla="*/ 4390879 h 6858000"/>
              <a:gd name="connsiteX512" fmla="*/ 4294126 w 7467600"/>
              <a:gd name="connsiteY512" fmla="*/ 3303048 h 6858000"/>
              <a:gd name="connsiteX513" fmla="*/ 4305321 w 7467600"/>
              <a:gd name="connsiteY513" fmla="*/ 3256953 h 6858000"/>
              <a:gd name="connsiteX514" fmla="*/ 4949299 w 7467600"/>
              <a:gd name="connsiteY514" fmla="*/ 3766336 h 6858000"/>
              <a:gd name="connsiteX515" fmla="*/ 5291452 w 7467600"/>
              <a:gd name="connsiteY515" fmla="*/ 4076801 h 6858000"/>
              <a:gd name="connsiteX516" fmla="*/ 5434998 w 7467600"/>
              <a:gd name="connsiteY516" fmla="*/ 4254100 h 6858000"/>
              <a:gd name="connsiteX517" fmla="*/ 5351015 w 7467600"/>
              <a:gd name="connsiteY517" fmla="*/ 3760989 h 6858000"/>
              <a:gd name="connsiteX518" fmla="*/ 5413780 w 7467600"/>
              <a:gd name="connsiteY518" fmla="*/ 2966265 h 6858000"/>
              <a:gd name="connsiteX519" fmla="*/ 5425627 w 7467600"/>
              <a:gd name="connsiteY519" fmla="*/ 2954192 h 6858000"/>
              <a:gd name="connsiteX520" fmla="*/ 6604735 w 7467600"/>
              <a:gd name="connsiteY520" fmla="*/ 2041381 h 6858000"/>
              <a:gd name="connsiteX521" fmla="*/ 7204487 w 7467600"/>
              <a:gd name="connsiteY521" fmla="*/ 2742112 h 6858000"/>
              <a:gd name="connsiteX522" fmla="*/ 7131592 w 7467600"/>
              <a:gd name="connsiteY522" fmla="*/ 2672096 h 6858000"/>
              <a:gd name="connsiteX523" fmla="*/ 6996344 w 7467600"/>
              <a:gd name="connsiteY523" fmla="*/ 2518310 h 6858000"/>
              <a:gd name="connsiteX524" fmla="*/ 6735495 w 7467600"/>
              <a:gd name="connsiteY524" fmla="*/ 2196890 h 6858000"/>
              <a:gd name="connsiteX525" fmla="*/ 6721901 w 7467600"/>
              <a:gd name="connsiteY525" fmla="*/ 2179274 h 6858000"/>
              <a:gd name="connsiteX526" fmla="*/ 6604735 w 7467600"/>
              <a:gd name="connsiteY526" fmla="*/ 2041381 h 6858000"/>
              <a:gd name="connsiteX527" fmla="*/ 6591670 w 7467600"/>
              <a:gd name="connsiteY527" fmla="*/ 1988277 h 6858000"/>
              <a:gd name="connsiteX528" fmla="*/ 6747349 w 7467600"/>
              <a:gd name="connsiteY528" fmla="*/ 2160069 h 6858000"/>
              <a:gd name="connsiteX529" fmla="*/ 6760943 w 7467600"/>
              <a:gd name="connsiteY529" fmla="*/ 2177686 h 6858000"/>
              <a:gd name="connsiteX530" fmla="*/ 7021065 w 7467600"/>
              <a:gd name="connsiteY530" fmla="*/ 2498102 h 6858000"/>
              <a:gd name="connsiteX531" fmla="*/ 7155223 w 7467600"/>
              <a:gd name="connsiteY531" fmla="*/ 2650386 h 6858000"/>
              <a:gd name="connsiteX532" fmla="*/ 7203167 w 7467600"/>
              <a:gd name="connsiteY532" fmla="*/ 2697288 h 6858000"/>
              <a:gd name="connsiteX533" fmla="*/ 6937703 w 7467600"/>
              <a:gd name="connsiteY533" fmla="*/ 2321981 h 6858000"/>
              <a:gd name="connsiteX534" fmla="*/ 6591670 w 7467600"/>
              <a:gd name="connsiteY534" fmla="*/ 1988277 h 6858000"/>
              <a:gd name="connsiteX535" fmla="*/ 5798671 w 7467600"/>
              <a:gd name="connsiteY535" fmla="*/ 1981601 h 6858000"/>
              <a:gd name="connsiteX536" fmla="*/ 5754709 w 7467600"/>
              <a:gd name="connsiteY536" fmla="*/ 2071454 h 6858000"/>
              <a:gd name="connsiteX537" fmla="*/ 5763044 w 7467600"/>
              <a:gd name="connsiteY537" fmla="*/ 2842206 h 6858000"/>
              <a:gd name="connsiteX538" fmla="*/ 5764974 w 7467600"/>
              <a:gd name="connsiteY538" fmla="*/ 2799609 h 6858000"/>
              <a:gd name="connsiteX539" fmla="*/ 5767665 w 7467600"/>
              <a:gd name="connsiteY539" fmla="*/ 2666409 h 6858000"/>
              <a:gd name="connsiteX540" fmla="*/ 5763055 w 7467600"/>
              <a:gd name="connsiteY540" fmla="*/ 2579705 h 6858000"/>
              <a:gd name="connsiteX541" fmla="*/ 5758079 w 7467600"/>
              <a:gd name="connsiteY541" fmla="*/ 2492508 h 6858000"/>
              <a:gd name="connsiteX542" fmla="*/ 5779325 w 7467600"/>
              <a:gd name="connsiteY542" fmla="*/ 2197069 h 6858000"/>
              <a:gd name="connsiteX543" fmla="*/ 5798671 w 7467600"/>
              <a:gd name="connsiteY543" fmla="*/ 1981601 h 6858000"/>
              <a:gd name="connsiteX544" fmla="*/ 5829202 w 7467600"/>
              <a:gd name="connsiteY544" fmla="*/ 1971679 h 6858000"/>
              <a:gd name="connsiteX545" fmla="*/ 5809558 w 7467600"/>
              <a:gd name="connsiteY545" fmla="*/ 2198043 h 6858000"/>
              <a:gd name="connsiteX546" fmla="*/ 5788653 w 7467600"/>
              <a:gd name="connsiteY546" fmla="*/ 2489430 h 6858000"/>
              <a:gd name="connsiteX547" fmla="*/ 5793439 w 7467600"/>
              <a:gd name="connsiteY547" fmla="*/ 2575235 h 6858000"/>
              <a:gd name="connsiteX548" fmla="*/ 5796837 w 7467600"/>
              <a:gd name="connsiteY548" fmla="*/ 2637633 h 6858000"/>
              <a:gd name="connsiteX549" fmla="*/ 5818614 w 7467600"/>
              <a:gd name="connsiteY549" fmla="*/ 2473055 h 6858000"/>
              <a:gd name="connsiteX550" fmla="*/ 5829202 w 7467600"/>
              <a:gd name="connsiteY550" fmla="*/ 1971679 h 6858000"/>
              <a:gd name="connsiteX551" fmla="*/ 5911389 w 7467600"/>
              <a:gd name="connsiteY551" fmla="*/ 1898371 h 6858000"/>
              <a:gd name="connsiteX552" fmla="*/ 6237627 w 7467600"/>
              <a:gd name="connsiteY552" fmla="*/ 2231921 h 6858000"/>
              <a:gd name="connsiteX553" fmla="*/ 5911389 w 7467600"/>
              <a:gd name="connsiteY553" fmla="*/ 1898371 h 6858000"/>
              <a:gd name="connsiteX554" fmla="*/ 6944437 w 7467600"/>
              <a:gd name="connsiteY554" fmla="*/ 1575402 h 6858000"/>
              <a:gd name="connsiteX555" fmla="*/ 6304730 w 7467600"/>
              <a:gd name="connsiteY555" fmla="*/ 1766654 h 6858000"/>
              <a:gd name="connsiteX556" fmla="*/ 6944437 w 7467600"/>
              <a:gd name="connsiteY556" fmla="*/ 1575402 h 6858000"/>
              <a:gd name="connsiteX557" fmla="*/ 7019523 w 7467600"/>
              <a:gd name="connsiteY557" fmla="*/ 1519450 h 6858000"/>
              <a:gd name="connsiteX558" fmla="*/ 6298091 w 7467600"/>
              <a:gd name="connsiteY558" fmla="*/ 1737122 h 6858000"/>
              <a:gd name="connsiteX559" fmla="*/ 7019523 w 7467600"/>
              <a:gd name="connsiteY559" fmla="*/ 1519450 h 6858000"/>
              <a:gd name="connsiteX560" fmla="*/ 2399523 w 7467600"/>
              <a:gd name="connsiteY560" fmla="*/ 1428234 h 6858000"/>
              <a:gd name="connsiteX561" fmla="*/ 2224982 w 7467600"/>
              <a:gd name="connsiteY561" fmla="*/ 1826201 h 6858000"/>
              <a:gd name="connsiteX562" fmla="*/ 2096099 w 7467600"/>
              <a:gd name="connsiteY562" fmla="*/ 2345900 h 6858000"/>
              <a:gd name="connsiteX563" fmla="*/ 2283317 w 7467600"/>
              <a:gd name="connsiteY563" fmla="*/ 1796925 h 6858000"/>
              <a:gd name="connsiteX564" fmla="*/ 2399523 w 7467600"/>
              <a:gd name="connsiteY564" fmla="*/ 1428234 h 6858000"/>
              <a:gd name="connsiteX565" fmla="*/ 2448558 w 7467600"/>
              <a:gd name="connsiteY565" fmla="*/ 1373435 h 6858000"/>
              <a:gd name="connsiteX566" fmla="*/ 2312521 w 7467600"/>
              <a:gd name="connsiteY566" fmla="*/ 1806140 h 6858000"/>
              <a:gd name="connsiteX567" fmla="*/ 2127533 w 7467600"/>
              <a:gd name="connsiteY567" fmla="*/ 2348380 h 6858000"/>
              <a:gd name="connsiteX568" fmla="*/ 2358080 w 7467600"/>
              <a:gd name="connsiteY568" fmla="*/ 1866134 h 6858000"/>
              <a:gd name="connsiteX569" fmla="*/ 2407436 w 7467600"/>
              <a:gd name="connsiteY569" fmla="*/ 1651070 h 6858000"/>
              <a:gd name="connsiteX570" fmla="*/ 2448558 w 7467600"/>
              <a:gd name="connsiteY570" fmla="*/ 1373435 h 6858000"/>
              <a:gd name="connsiteX571" fmla="*/ 278707 w 7467600"/>
              <a:gd name="connsiteY571" fmla="*/ 1352270 h 6858000"/>
              <a:gd name="connsiteX572" fmla="*/ 321570 w 7467600"/>
              <a:gd name="connsiteY572" fmla="*/ 1861610 h 6858000"/>
              <a:gd name="connsiteX573" fmla="*/ 294281 w 7467600"/>
              <a:gd name="connsiteY573" fmla="*/ 1440658 h 6858000"/>
              <a:gd name="connsiteX574" fmla="*/ 278707 w 7467600"/>
              <a:gd name="connsiteY574" fmla="*/ 1352270 h 6858000"/>
              <a:gd name="connsiteX575" fmla="*/ 1423821 w 7467600"/>
              <a:gd name="connsiteY575" fmla="*/ 1351958 h 6858000"/>
              <a:gd name="connsiteX576" fmla="*/ 1638521 w 7467600"/>
              <a:gd name="connsiteY576" fmla="*/ 1908470 h 6858000"/>
              <a:gd name="connsiteX577" fmla="*/ 1754199 w 7467600"/>
              <a:gd name="connsiteY577" fmla="*/ 2149284 h 6858000"/>
              <a:gd name="connsiteX578" fmla="*/ 1908359 w 7467600"/>
              <a:gd name="connsiteY578" fmla="*/ 2364988 h 6858000"/>
              <a:gd name="connsiteX579" fmla="*/ 1647661 w 7467600"/>
              <a:gd name="connsiteY579" fmla="*/ 1825945 h 6858000"/>
              <a:gd name="connsiteX580" fmla="*/ 1423821 w 7467600"/>
              <a:gd name="connsiteY580" fmla="*/ 1351958 h 6858000"/>
              <a:gd name="connsiteX581" fmla="*/ 1431890 w 7467600"/>
              <a:gd name="connsiteY581" fmla="*/ 1306475 h 6858000"/>
              <a:gd name="connsiteX582" fmla="*/ 1507597 w 7467600"/>
              <a:gd name="connsiteY582" fmla="*/ 1446132 h 6858000"/>
              <a:gd name="connsiteX583" fmla="*/ 1674586 w 7467600"/>
              <a:gd name="connsiteY583" fmla="*/ 1813832 h 6858000"/>
              <a:gd name="connsiteX584" fmla="*/ 1815950 w 7467600"/>
              <a:gd name="connsiteY584" fmla="*/ 2128564 h 6858000"/>
              <a:gd name="connsiteX585" fmla="*/ 1984242 w 7467600"/>
              <a:gd name="connsiteY585" fmla="*/ 2430829 h 6858000"/>
              <a:gd name="connsiteX586" fmla="*/ 2014023 w 7467600"/>
              <a:gd name="connsiteY586" fmla="*/ 2450995 h 6858000"/>
              <a:gd name="connsiteX587" fmla="*/ 1747337 w 7467600"/>
              <a:gd name="connsiteY587" fmla="*/ 1855264 h 6858000"/>
              <a:gd name="connsiteX588" fmla="*/ 1533749 w 7467600"/>
              <a:gd name="connsiteY588" fmla="*/ 1478656 h 6858000"/>
              <a:gd name="connsiteX589" fmla="*/ 1431890 w 7467600"/>
              <a:gd name="connsiteY589" fmla="*/ 1306475 h 6858000"/>
              <a:gd name="connsiteX590" fmla="*/ 5052692 w 7467600"/>
              <a:gd name="connsiteY590" fmla="*/ 1292994 h 6858000"/>
              <a:gd name="connsiteX591" fmla="*/ 5200661 w 7467600"/>
              <a:gd name="connsiteY591" fmla="*/ 1635186 h 6858000"/>
              <a:gd name="connsiteX592" fmla="*/ 5297138 w 7467600"/>
              <a:gd name="connsiteY592" fmla="*/ 1906351 h 6858000"/>
              <a:gd name="connsiteX593" fmla="*/ 5052692 w 7467600"/>
              <a:gd name="connsiteY593" fmla="*/ 1292994 h 6858000"/>
              <a:gd name="connsiteX594" fmla="*/ 5009948 w 7467600"/>
              <a:gd name="connsiteY594" fmla="*/ 1273619 h 6858000"/>
              <a:gd name="connsiteX595" fmla="*/ 5121777 w 7467600"/>
              <a:gd name="connsiteY595" fmla="*/ 1654213 h 6858000"/>
              <a:gd name="connsiteX596" fmla="*/ 5293545 w 7467600"/>
              <a:gd name="connsiteY596" fmla="*/ 2072247 h 6858000"/>
              <a:gd name="connsiteX597" fmla="*/ 5294042 w 7467600"/>
              <a:gd name="connsiteY597" fmla="*/ 2065019 h 6858000"/>
              <a:gd name="connsiteX598" fmla="*/ 5171936 w 7467600"/>
              <a:gd name="connsiteY598" fmla="*/ 1647613 h 6858000"/>
              <a:gd name="connsiteX599" fmla="*/ 5009948 w 7467600"/>
              <a:gd name="connsiteY599" fmla="*/ 1273619 h 6858000"/>
              <a:gd name="connsiteX600" fmla="*/ 655236 w 7467600"/>
              <a:gd name="connsiteY600" fmla="*/ 1268632 h 6858000"/>
              <a:gd name="connsiteX601" fmla="*/ 839521 w 7467600"/>
              <a:gd name="connsiteY601" fmla="*/ 1685315 h 6858000"/>
              <a:gd name="connsiteX602" fmla="*/ 1109416 w 7467600"/>
              <a:gd name="connsiteY602" fmla="*/ 2061663 h 6858000"/>
              <a:gd name="connsiteX603" fmla="*/ 1298300 w 7467600"/>
              <a:gd name="connsiteY603" fmla="*/ 2247742 h 6858000"/>
              <a:gd name="connsiteX604" fmla="*/ 1125871 w 7467600"/>
              <a:gd name="connsiteY604" fmla="*/ 1989513 h 6858000"/>
              <a:gd name="connsiteX605" fmla="*/ 981574 w 7467600"/>
              <a:gd name="connsiteY605" fmla="*/ 1783157 h 6858000"/>
              <a:gd name="connsiteX606" fmla="*/ 922198 w 7467600"/>
              <a:gd name="connsiteY606" fmla="*/ 1677437 h 6858000"/>
              <a:gd name="connsiteX607" fmla="*/ 869293 w 7467600"/>
              <a:gd name="connsiteY607" fmla="*/ 1583214 h 6858000"/>
              <a:gd name="connsiteX608" fmla="*/ 751431 w 7467600"/>
              <a:gd name="connsiteY608" fmla="*/ 1405731 h 6858000"/>
              <a:gd name="connsiteX609" fmla="*/ 655236 w 7467600"/>
              <a:gd name="connsiteY609" fmla="*/ 1268632 h 6858000"/>
              <a:gd name="connsiteX610" fmla="*/ 6516292 w 7467600"/>
              <a:gd name="connsiteY610" fmla="*/ 1263064 h 6858000"/>
              <a:gd name="connsiteX611" fmla="*/ 5736320 w 7467600"/>
              <a:gd name="connsiteY611" fmla="*/ 1501803 h 6858000"/>
              <a:gd name="connsiteX612" fmla="*/ 6516292 w 7467600"/>
              <a:gd name="connsiteY612" fmla="*/ 1263064 h 6858000"/>
              <a:gd name="connsiteX613" fmla="*/ 291466 w 7467600"/>
              <a:gd name="connsiteY613" fmla="*/ 1250369 h 6858000"/>
              <a:gd name="connsiteX614" fmla="*/ 323180 w 7467600"/>
              <a:gd name="connsiteY614" fmla="*/ 1435283 h 6858000"/>
              <a:gd name="connsiteX615" fmla="*/ 349381 w 7467600"/>
              <a:gd name="connsiteY615" fmla="*/ 1875041 h 6858000"/>
              <a:gd name="connsiteX616" fmla="*/ 374363 w 7467600"/>
              <a:gd name="connsiteY616" fmla="*/ 1506494 h 6858000"/>
              <a:gd name="connsiteX617" fmla="*/ 302168 w 7467600"/>
              <a:gd name="connsiteY617" fmla="*/ 1274495 h 6858000"/>
              <a:gd name="connsiteX618" fmla="*/ 291466 w 7467600"/>
              <a:gd name="connsiteY618" fmla="*/ 1250369 h 6858000"/>
              <a:gd name="connsiteX619" fmla="*/ 678222 w 7467600"/>
              <a:gd name="connsiteY619" fmla="*/ 1248670 h 6858000"/>
              <a:gd name="connsiteX620" fmla="*/ 775536 w 7467600"/>
              <a:gd name="connsiteY620" fmla="*/ 1388015 h 6858000"/>
              <a:gd name="connsiteX621" fmla="*/ 894529 w 7467600"/>
              <a:gd name="connsiteY621" fmla="*/ 1567739 h 6858000"/>
              <a:gd name="connsiteX622" fmla="*/ 948000 w 7467600"/>
              <a:gd name="connsiteY622" fmla="*/ 1663088 h 6858000"/>
              <a:gd name="connsiteX623" fmla="*/ 1006812 w 7467600"/>
              <a:gd name="connsiteY623" fmla="*/ 1767683 h 6858000"/>
              <a:gd name="connsiteX624" fmla="*/ 1149133 w 7467600"/>
              <a:gd name="connsiteY624" fmla="*/ 1971513 h 6858000"/>
              <a:gd name="connsiteX625" fmla="*/ 1333952 w 7467600"/>
              <a:gd name="connsiteY625" fmla="*/ 2251620 h 6858000"/>
              <a:gd name="connsiteX626" fmla="*/ 1337329 w 7467600"/>
              <a:gd name="connsiteY626" fmla="*/ 2258350 h 6858000"/>
              <a:gd name="connsiteX627" fmla="*/ 1014726 w 7467600"/>
              <a:gd name="connsiteY627" fmla="*/ 1615556 h 6858000"/>
              <a:gd name="connsiteX628" fmla="*/ 678222 w 7467600"/>
              <a:gd name="connsiteY628" fmla="*/ 1248670 h 6858000"/>
              <a:gd name="connsiteX629" fmla="*/ 6691602 w 7467600"/>
              <a:gd name="connsiteY629" fmla="*/ 1140573 h 6858000"/>
              <a:gd name="connsiteX630" fmla="*/ 6571100 w 7467600"/>
              <a:gd name="connsiteY630" fmla="*/ 1183662 h 6858000"/>
              <a:gd name="connsiteX631" fmla="*/ 6241687 w 7467600"/>
              <a:gd name="connsiteY631" fmla="*/ 1257600 h 6858000"/>
              <a:gd name="connsiteX632" fmla="*/ 5693009 w 7467600"/>
              <a:gd name="connsiteY632" fmla="*/ 1478256 h 6858000"/>
              <a:gd name="connsiteX633" fmla="*/ 6548420 w 7467600"/>
              <a:gd name="connsiteY633" fmla="*/ 1214599 h 6858000"/>
              <a:gd name="connsiteX634" fmla="*/ 6605473 w 7467600"/>
              <a:gd name="connsiteY634" fmla="*/ 1184686 h 6858000"/>
              <a:gd name="connsiteX635" fmla="*/ 6691602 w 7467600"/>
              <a:gd name="connsiteY635" fmla="*/ 1140573 h 6858000"/>
              <a:gd name="connsiteX636" fmla="*/ 4002475 w 7467600"/>
              <a:gd name="connsiteY636" fmla="*/ 1037802 h 6858000"/>
              <a:gd name="connsiteX637" fmla="*/ 4000324 w 7467600"/>
              <a:gd name="connsiteY637" fmla="*/ 1039362 h 6858000"/>
              <a:gd name="connsiteX638" fmla="*/ 4002862 w 7467600"/>
              <a:gd name="connsiteY638" fmla="*/ 1042866 h 6858000"/>
              <a:gd name="connsiteX639" fmla="*/ 4002475 w 7467600"/>
              <a:gd name="connsiteY639" fmla="*/ 1037802 h 6858000"/>
              <a:gd name="connsiteX640" fmla="*/ 506322 w 7467600"/>
              <a:gd name="connsiteY640" fmla="*/ 1020997 h 6858000"/>
              <a:gd name="connsiteX641" fmla="*/ 533068 w 7467600"/>
              <a:gd name="connsiteY641" fmla="*/ 1029409 h 6858000"/>
              <a:gd name="connsiteX642" fmla="*/ 1232525 w 7467600"/>
              <a:gd name="connsiteY642" fmla="*/ 1804675 h 6858000"/>
              <a:gd name="connsiteX643" fmla="*/ 1388858 w 7467600"/>
              <a:gd name="connsiteY643" fmla="*/ 2368011 h 6858000"/>
              <a:gd name="connsiteX644" fmla="*/ 1384098 w 7467600"/>
              <a:gd name="connsiteY644" fmla="*/ 2378125 h 6858000"/>
              <a:gd name="connsiteX645" fmla="*/ 1425393 w 7467600"/>
              <a:gd name="connsiteY645" fmla="*/ 2589124 h 6858000"/>
              <a:gd name="connsiteX646" fmla="*/ 1424001 w 7467600"/>
              <a:gd name="connsiteY646" fmla="*/ 2597541 h 6858000"/>
              <a:gd name="connsiteX647" fmla="*/ 2152729 w 7467600"/>
              <a:gd name="connsiteY647" fmla="*/ 2864487 h 6858000"/>
              <a:gd name="connsiteX648" fmla="*/ 2020609 w 7467600"/>
              <a:gd name="connsiteY648" fmla="*/ 2539671 h 6858000"/>
              <a:gd name="connsiteX649" fmla="*/ 2018920 w 7467600"/>
              <a:gd name="connsiteY649" fmla="*/ 2536309 h 6858000"/>
              <a:gd name="connsiteX650" fmla="*/ 1342441 w 7467600"/>
              <a:gd name="connsiteY650" fmla="*/ 1173017 h 6858000"/>
              <a:gd name="connsiteX651" fmla="*/ 1367925 w 7467600"/>
              <a:gd name="connsiteY651" fmla="*/ 1135648 h 6858000"/>
              <a:gd name="connsiteX652" fmla="*/ 1771401 w 7467600"/>
              <a:gd name="connsiteY652" fmla="*/ 1806673 h 6858000"/>
              <a:gd name="connsiteX653" fmla="*/ 1972385 w 7467600"/>
              <a:gd name="connsiteY653" fmla="*/ 2198735 h 6858000"/>
              <a:gd name="connsiteX654" fmla="*/ 2040892 w 7467600"/>
              <a:gd name="connsiteY654" fmla="*/ 2405205 h 6858000"/>
              <a:gd name="connsiteX655" fmla="*/ 2131689 w 7467600"/>
              <a:gd name="connsiteY655" fmla="*/ 1936926 h 6858000"/>
              <a:gd name="connsiteX656" fmla="*/ 2454820 w 7467600"/>
              <a:gd name="connsiteY656" fmla="*/ 1248808 h 6858000"/>
              <a:gd name="connsiteX657" fmla="*/ 2492512 w 7467600"/>
              <a:gd name="connsiteY657" fmla="*/ 1302920 h 6858000"/>
              <a:gd name="connsiteX658" fmla="*/ 2081216 w 7467600"/>
              <a:gd name="connsiteY658" fmla="*/ 2527513 h 6858000"/>
              <a:gd name="connsiteX659" fmla="*/ 2081211 w 7467600"/>
              <a:gd name="connsiteY659" fmla="*/ 2528916 h 6858000"/>
              <a:gd name="connsiteX660" fmla="*/ 2199067 w 7467600"/>
              <a:gd name="connsiteY660" fmla="*/ 2884061 h 6858000"/>
              <a:gd name="connsiteX661" fmla="*/ 3192586 w 7467600"/>
              <a:gd name="connsiteY661" fmla="*/ 3411496 h 6858000"/>
              <a:gd name="connsiteX662" fmla="*/ 3182620 w 7467600"/>
              <a:gd name="connsiteY662" fmla="*/ 3483279 h 6858000"/>
              <a:gd name="connsiteX663" fmla="*/ 2435119 w 7467600"/>
              <a:gd name="connsiteY663" fmla="*/ 3080173 h 6858000"/>
              <a:gd name="connsiteX664" fmla="*/ 2410152 w 7467600"/>
              <a:gd name="connsiteY664" fmla="*/ 3063751 h 6858000"/>
              <a:gd name="connsiteX665" fmla="*/ 2408099 w 7467600"/>
              <a:gd name="connsiteY665" fmla="*/ 3064403 h 6858000"/>
              <a:gd name="connsiteX666" fmla="*/ 2407218 w 7467600"/>
              <a:gd name="connsiteY666" fmla="*/ 3070324 h 6858000"/>
              <a:gd name="connsiteX667" fmla="*/ 2380138 w 7467600"/>
              <a:gd name="connsiteY667" fmla="*/ 3099341 h 6858000"/>
              <a:gd name="connsiteX668" fmla="*/ 1765923 w 7467600"/>
              <a:gd name="connsiteY668" fmla="*/ 3581043 h 6858000"/>
              <a:gd name="connsiteX669" fmla="*/ 1702258 w 7467600"/>
              <a:gd name="connsiteY669" fmla="*/ 3612286 h 6858000"/>
              <a:gd name="connsiteX670" fmla="*/ 1538370 w 7467600"/>
              <a:gd name="connsiteY670" fmla="*/ 3811804 h 6858000"/>
              <a:gd name="connsiteX671" fmla="*/ 542867 w 7467600"/>
              <a:gd name="connsiteY671" fmla="*/ 4944092 h 6858000"/>
              <a:gd name="connsiteX672" fmla="*/ 515800 w 7467600"/>
              <a:gd name="connsiteY672" fmla="*/ 4862180 h 6858000"/>
              <a:gd name="connsiteX673" fmla="*/ 909145 w 7467600"/>
              <a:gd name="connsiteY673" fmla="*/ 4199225 h 6858000"/>
              <a:gd name="connsiteX674" fmla="*/ 1214067 w 7467600"/>
              <a:gd name="connsiteY674" fmla="*/ 3908561 h 6858000"/>
              <a:gd name="connsiteX675" fmla="*/ 640967 w 7467600"/>
              <a:gd name="connsiteY675" fmla="*/ 4105601 h 6858000"/>
              <a:gd name="connsiteX676" fmla="*/ 112563 w 7467600"/>
              <a:gd name="connsiteY676" fmla="*/ 4396952 h 6858000"/>
              <a:gd name="connsiteX677" fmla="*/ 0 w 7467600"/>
              <a:gd name="connsiteY677" fmla="*/ 4466006 h 6858000"/>
              <a:gd name="connsiteX678" fmla="*/ 0 w 7467600"/>
              <a:gd name="connsiteY678" fmla="*/ 4233763 h 6858000"/>
              <a:gd name="connsiteX679" fmla="*/ 36881 w 7467600"/>
              <a:gd name="connsiteY679" fmla="*/ 4200118 h 6858000"/>
              <a:gd name="connsiteX680" fmla="*/ 910534 w 7467600"/>
              <a:gd name="connsiteY680" fmla="*/ 3629753 h 6858000"/>
              <a:gd name="connsiteX681" fmla="*/ 1578717 w 7467600"/>
              <a:gd name="connsiteY681" fmla="*/ 3575982 h 6858000"/>
              <a:gd name="connsiteX682" fmla="*/ 2338780 w 7467600"/>
              <a:gd name="connsiteY682" fmla="*/ 3033725 h 6858000"/>
              <a:gd name="connsiteX683" fmla="*/ 1807991 w 7467600"/>
              <a:gd name="connsiteY683" fmla="*/ 2807184 h 6858000"/>
              <a:gd name="connsiteX684" fmla="*/ 1416358 w 7467600"/>
              <a:gd name="connsiteY684" fmla="*/ 3112571 h 6858000"/>
              <a:gd name="connsiteX685" fmla="*/ 939066 w 7467600"/>
              <a:gd name="connsiteY685" fmla="*/ 3378798 h 6858000"/>
              <a:gd name="connsiteX686" fmla="*/ 115099 w 7467600"/>
              <a:gd name="connsiteY686" fmla="*/ 3607650 h 6858000"/>
              <a:gd name="connsiteX687" fmla="*/ 97284 w 7467600"/>
              <a:gd name="connsiteY687" fmla="*/ 3520393 h 6858000"/>
              <a:gd name="connsiteX688" fmla="*/ 922050 w 7467600"/>
              <a:gd name="connsiteY688" fmla="*/ 3074867 h 6858000"/>
              <a:gd name="connsiteX689" fmla="*/ 1405265 w 7467600"/>
              <a:gd name="connsiteY689" fmla="*/ 3016319 h 6858000"/>
              <a:gd name="connsiteX690" fmla="*/ 1407512 w 7467600"/>
              <a:gd name="connsiteY690" fmla="*/ 3018001 h 6858000"/>
              <a:gd name="connsiteX691" fmla="*/ 1726266 w 7467600"/>
              <a:gd name="connsiteY691" fmla="*/ 2777274 h 6858000"/>
              <a:gd name="connsiteX692" fmla="*/ 625390 w 7467600"/>
              <a:gd name="connsiteY692" fmla="*/ 2514541 h 6858000"/>
              <a:gd name="connsiteX693" fmla="*/ 619799 w 7467600"/>
              <a:gd name="connsiteY693" fmla="*/ 2527180 h 6858000"/>
              <a:gd name="connsiteX694" fmla="*/ 310030 w 7467600"/>
              <a:gd name="connsiteY694" fmla="*/ 2771818 h 6858000"/>
              <a:gd name="connsiteX695" fmla="*/ 173877 w 7467600"/>
              <a:gd name="connsiteY695" fmla="*/ 2937056 h 6858000"/>
              <a:gd name="connsiteX696" fmla="*/ 77889 w 7467600"/>
              <a:gd name="connsiteY696" fmla="*/ 3138440 h 6858000"/>
              <a:gd name="connsiteX697" fmla="*/ 0 w 7467600"/>
              <a:gd name="connsiteY697" fmla="*/ 3271395 h 6858000"/>
              <a:gd name="connsiteX698" fmla="*/ 0 w 7467600"/>
              <a:gd name="connsiteY698" fmla="*/ 3153002 h 6858000"/>
              <a:gd name="connsiteX699" fmla="*/ 2386 w 7467600"/>
              <a:gd name="connsiteY699" fmla="*/ 3149203 h 6858000"/>
              <a:gd name="connsiteX700" fmla="*/ 89753 w 7467600"/>
              <a:gd name="connsiteY700" fmla="*/ 2987702 h 6858000"/>
              <a:gd name="connsiteX701" fmla="*/ 76869 w 7467600"/>
              <a:gd name="connsiteY701" fmla="*/ 3005404 h 6858000"/>
              <a:gd name="connsiteX702" fmla="*/ 32049 w 7467600"/>
              <a:gd name="connsiteY702" fmla="*/ 3065814 h 6858000"/>
              <a:gd name="connsiteX703" fmla="*/ 0 w 7467600"/>
              <a:gd name="connsiteY703" fmla="*/ 3108744 h 6858000"/>
              <a:gd name="connsiteX704" fmla="*/ 0 w 7467600"/>
              <a:gd name="connsiteY704" fmla="*/ 3058059 h 6858000"/>
              <a:gd name="connsiteX705" fmla="*/ 7610 w 7467600"/>
              <a:gd name="connsiteY705" fmla="*/ 3047889 h 6858000"/>
              <a:gd name="connsiteX706" fmla="*/ 52419 w 7467600"/>
              <a:gd name="connsiteY706" fmla="*/ 2987479 h 6858000"/>
              <a:gd name="connsiteX707" fmla="*/ 59142 w 7467600"/>
              <a:gd name="connsiteY707" fmla="*/ 2978488 h 6858000"/>
              <a:gd name="connsiteX708" fmla="*/ 0 w 7467600"/>
              <a:gd name="connsiteY708" fmla="*/ 3015334 h 6858000"/>
              <a:gd name="connsiteX709" fmla="*/ 0 w 7467600"/>
              <a:gd name="connsiteY709" fmla="*/ 2914286 h 6858000"/>
              <a:gd name="connsiteX710" fmla="*/ 36383 w 7467600"/>
              <a:gd name="connsiteY710" fmla="*/ 2901128 h 6858000"/>
              <a:gd name="connsiteX711" fmla="*/ 156329 w 7467600"/>
              <a:gd name="connsiteY711" fmla="*/ 2840533 h 6858000"/>
              <a:gd name="connsiteX712" fmla="*/ 358355 w 7467600"/>
              <a:gd name="connsiteY712" fmla="*/ 2620471 h 6858000"/>
              <a:gd name="connsiteX713" fmla="*/ 510577 w 7467600"/>
              <a:gd name="connsiteY713" fmla="*/ 2501244 h 6858000"/>
              <a:gd name="connsiteX714" fmla="*/ 211967 w 7467600"/>
              <a:gd name="connsiteY714" fmla="*/ 2479171 h 6858000"/>
              <a:gd name="connsiteX715" fmla="*/ 0 w 7467600"/>
              <a:gd name="connsiteY715" fmla="*/ 2476398 h 6858000"/>
              <a:gd name="connsiteX716" fmla="*/ 0 w 7467600"/>
              <a:gd name="connsiteY716" fmla="*/ 2389189 h 6858000"/>
              <a:gd name="connsiteX717" fmla="*/ 103062 w 7467600"/>
              <a:gd name="connsiteY717" fmla="*/ 2389518 h 6858000"/>
              <a:gd name="connsiteX718" fmla="*/ 510734 w 7467600"/>
              <a:gd name="connsiteY718" fmla="*/ 2416201 h 6858000"/>
              <a:gd name="connsiteX719" fmla="*/ 279257 w 7467600"/>
              <a:gd name="connsiteY719" fmla="*/ 2092102 h 6858000"/>
              <a:gd name="connsiteX720" fmla="*/ 65265 w 7467600"/>
              <a:gd name="connsiteY720" fmla="*/ 2006049 h 6858000"/>
              <a:gd name="connsiteX721" fmla="*/ 0 w 7467600"/>
              <a:gd name="connsiteY721" fmla="*/ 1982532 h 6858000"/>
              <a:gd name="connsiteX722" fmla="*/ 0 w 7467600"/>
              <a:gd name="connsiteY722" fmla="*/ 1912789 h 6858000"/>
              <a:gd name="connsiteX723" fmla="*/ 97460 w 7467600"/>
              <a:gd name="connsiteY723" fmla="*/ 1953725 h 6858000"/>
              <a:gd name="connsiteX724" fmla="*/ 221272 w 7467600"/>
              <a:gd name="connsiteY724" fmla="*/ 1980766 h 6858000"/>
              <a:gd name="connsiteX725" fmla="*/ 116765 w 7467600"/>
              <a:gd name="connsiteY725" fmla="*/ 1911033 h 6858000"/>
              <a:gd name="connsiteX726" fmla="*/ 16405 w 7467600"/>
              <a:gd name="connsiteY726" fmla="*/ 1803412 h 6858000"/>
              <a:gd name="connsiteX727" fmla="*/ 0 w 7467600"/>
              <a:gd name="connsiteY727" fmla="*/ 1784777 h 6858000"/>
              <a:gd name="connsiteX728" fmla="*/ 0 w 7467600"/>
              <a:gd name="connsiteY728" fmla="*/ 1740082 h 6858000"/>
              <a:gd name="connsiteX729" fmla="*/ 39394 w 7467600"/>
              <a:gd name="connsiteY729" fmla="*/ 1784856 h 6858000"/>
              <a:gd name="connsiteX730" fmla="*/ 135813 w 7467600"/>
              <a:gd name="connsiteY730" fmla="*/ 1888838 h 6858000"/>
              <a:gd name="connsiteX731" fmla="*/ 242575 w 7467600"/>
              <a:gd name="connsiteY731" fmla="*/ 1958841 h 6858000"/>
              <a:gd name="connsiteX732" fmla="*/ 82197 w 7467600"/>
              <a:gd name="connsiteY732" fmla="*/ 1754826 h 6858000"/>
              <a:gd name="connsiteX733" fmla="*/ 0 w 7467600"/>
              <a:gd name="connsiteY733" fmla="*/ 1679650 h 6858000"/>
              <a:gd name="connsiteX734" fmla="*/ 0 w 7467600"/>
              <a:gd name="connsiteY734" fmla="*/ 1602463 h 6858000"/>
              <a:gd name="connsiteX735" fmla="*/ 84689 w 7467600"/>
              <a:gd name="connsiteY735" fmla="*/ 1677442 h 6858000"/>
              <a:gd name="connsiteX736" fmla="*/ 298437 w 7467600"/>
              <a:gd name="connsiteY736" fmla="*/ 1968019 h 6858000"/>
              <a:gd name="connsiteX737" fmla="*/ 227269 w 7467600"/>
              <a:gd name="connsiteY737" fmla="*/ 1114064 h 6858000"/>
              <a:gd name="connsiteX738" fmla="*/ 248003 w 7467600"/>
              <a:gd name="connsiteY738" fmla="*/ 1089613 h 6858000"/>
              <a:gd name="connsiteX739" fmla="*/ 427020 w 7467600"/>
              <a:gd name="connsiteY739" fmla="*/ 1619803 h 6858000"/>
              <a:gd name="connsiteX740" fmla="*/ 340345 w 7467600"/>
              <a:gd name="connsiteY740" fmla="*/ 2027739 h 6858000"/>
              <a:gd name="connsiteX741" fmla="*/ 360865 w 7467600"/>
              <a:gd name="connsiteY741" fmla="*/ 2044827 h 6858000"/>
              <a:gd name="connsiteX742" fmla="*/ 560414 w 7467600"/>
              <a:gd name="connsiteY742" fmla="*/ 2421457 h 6858000"/>
              <a:gd name="connsiteX743" fmla="*/ 1359703 w 7467600"/>
              <a:gd name="connsiteY743" fmla="*/ 2578554 h 6858000"/>
              <a:gd name="connsiteX744" fmla="*/ 1359422 w 7467600"/>
              <a:gd name="connsiteY744" fmla="*/ 2577994 h 6858000"/>
              <a:gd name="connsiteX745" fmla="*/ 828701 w 7467600"/>
              <a:gd name="connsiteY745" fmla="*/ 1839520 h 6858000"/>
              <a:gd name="connsiteX746" fmla="*/ 494427 w 7467600"/>
              <a:gd name="connsiteY746" fmla="*/ 1092333 h 6858000"/>
              <a:gd name="connsiteX747" fmla="*/ 506322 w 7467600"/>
              <a:gd name="connsiteY747" fmla="*/ 1020997 h 6858000"/>
              <a:gd name="connsiteX748" fmla="*/ 4570198 w 7467600"/>
              <a:gd name="connsiteY748" fmla="*/ 978081 h 6858000"/>
              <a:gd name="connsiteX749" fmla="*/ 4523691 w 7467600"/>
              <a:gd name="connsiteY749" fmla="*/ 1127776 h 6858000"/>
              <a:gd name="connsiteX750" fmla="*/ 4509875 w 7467600"/>
              <a:gd name="connsiteY750" fmla="*/ 1167552 h 6858000"/>
              <a:gd name="connsiteX751" fmla="*/ 4478168 w 7467600"/>
              <a:gd name="connsiteY751" fmla="*/ 1260735 h 6858000"/>
              <a:gd name="connsiteX752" fmla="*/ 4409309 w 7467600"/>
              <a:gd name="connsiteY752" fmla="*/ 1666996 h 6858000"/>
              <a:gd name="connsiteX753" fmla="*/ 4370031 w 7467600"/>
              <a:gd name="connsiteY753" fmla="*/ 1955666 h 6858000"/>
              <a:gd name="connsiteX754" fmla="*/ 4570198 w 7467600"/>
              <a:gd name="connsiteY754" fmla="*/ 978081 h 6858000"/>
              <a:gd name="connsiteX755" fmla="*/ 4557898 w 7467600"/>
              <a:gd name="connsiteY755" fmla="*/ 900011 h 6858000"/>
              <a:gd name="connsiteX756" fmla="*/ 4344840 w 7467600"/>
              <a:gd name="connsiteY756" fmla="*/ 1922038 h 6858000"/>
              <a:gd name="connsiteX757" fmla="*/ 4378710 w 7467600"/>
              <a:gd name="connsiteY757" fmla="*/ 1665516 h 6858000"/>
              <a:gd name="connsiteX758" fmla="*/ 4448798 w 7467600"/>
              <a:gd name="connsiteY758" fmla="*/ 1253024 h 6858000"/>
              <a:gd name="connsiteX759" fmla="*/ 4480315 w 7467600"/>
              <a:gd name="connsiteY759" fmla="*/ 1158454 h 6858000"/>
              <a:gd name="connsiteX760" fmla="*/ 4494133 w 7467600"/>
              <a:gd name="connsiteY760" fmla="*/ 1118676 h 6858000"/>
              <a:gd name="connsiteX761" fmla="*/ 4557898 w 7467600"/>
              <a:gd name="connsiteY761" fmla="*/ 900011 h 6858000"/>
              <a:gd name="connsiteX762" fmla="*/ 5870151 w 7467600"/>
              <a:gd name="connsiteY762" fmla="*/ 898890 h 6858000"/>
              <a:gd name="connsiteX763" fmla="*/ 5861335 w 7467600"/>
              <a:gd name="connsiteY763" fmla="*/ 899177 h 6858000"/>
              <a:gd name="connsiteX764" fmla="*/ 5843702 w 7467600"/>
              <a:gd name="connsiteY764" fmla="*/ 899748 h 6858000"/>
              <a:gd name="connsiteX765" fmla="*/ 5651107 w 7467600"/>
              <a:gd name="connsiteY765" fmla="*/ 920306 h 6858000"/>
              <a:gd name="connsiteX766" fmla="*/ 5459407 w 7467600"/>
              <a:gd name="connsiteY766" fmla="*/ 940975 h 6858000"/>
              <a:gd name="connsiteX767" fmla="*/ 5374846 w 7467600"/>
              <a:gd name="connsiteY767" fmla="*/ 941988 h 6858000"/>
              <a:gd name="connsiteX768" fmla="*/ 5256105 w 7467600"/>
              <a:gd name="connsiteY768" fmla="*/ 945632 h 6858000"/>
              <a:gd name="connsiteX769" fmla="*/ 5107071 w 7467600"/>
              <a:gd name="connsiteY769" fmla="*/ 969720 h 6858000"/>
              <a:gd name="connsiteX770" fmla="*/ 4998681 w 7467600"/>
              <a:gd name="connsiteY770" fmla="*/ 988771 h 6858000"/>
              <a:gd name="connsiteX771" fmla="*/ 5870151 w 7467600"/>
              <a:gd name="connsiteY771" fmla="*/ 898890 h 6858000"/>
              <a:gd name="connsiteX772" fmla="*/ 5504425 w 7467600"/>
              <a:gd name="connsiteY772" fmla="*/ 848067 h 6858000"/>
              <a:gd name="connsiteX773" fmla="*/ 4968849 w 7467600"/>
              <a:gd name="connsiteY773" fmla="*/ 962318 h 6858000"/>
              <a:gd name="connsiteX774" fmla="*/ 5104039 w 7467600"/>
              <a:gd name="connsiteY774" fmla="*/ 940634 h 6858000"/>
              <a:gd name="connsiteX775" fmla="*/ 5256311 w 7467600"/>
              <a:gd name="connsiteY775" fmla="*/ 916490 h 6858000"/>
              <a:gd name="connsiteX776" fmla="*/ 5377381 w 7467600"/>
              <a:gd name="connsiteY776" fmla="*/ 912671 h 6858000"/>
              <a:gd name="connsiteX777" fmla="*/ 5460148 w 7467600"/>
              <a:gd name="connsiteY777" fmla="*/ 911442 h 6858000"/>
              <a:gd name="connsiteX778" fmla="*/ 5648971 w 7467600"/>
              <a:gd name="connsiteY778" fmla="*/ 891331 h 6858000"/>
              <a:gd name="connsiteX779" fmla="*/ 5844807 w 7467600"/>
              <a:gd name="connsiteY779" fmla="*/ 870718 h 6858000"/>
              <a:gd name="connsiteX780" fmla="*/ 5862975 w 7467600"/>
              <a:gd name="connsiteY780" fmla="*/ 869756 h 6858000"/>
              <a:gd name="connsiteX781" fmla="*/ 5920887 w 7467600"/>
              <a:gd name="connsiteY781" fmla="*/ 865929 h 6858000"/>
              <a:gd name="connsiteX782" fmla="*/ 5504425 w 7467600"/>
              <a:gd name="connsiteY782" fmla="*/ 848067 h 6858000"/>
              <a:gd name="connsiteX783" fmla="*/ 3607114 w 7467600"/>
              <a:gd name="connsiteY783" fmla="*/ 467441 h 6858000"/>
              <a:gd name="connsiteX784" fmla="*/ 3296242 w 7467600"/>
              <a:gd name="connsiteY784" fmla="*/ 807991 h 6858000"/>
              <a:gd name="connsiteX785" fmla="*/ 3174674 w 7467600"/>
              <a:gd name="connsiteY785" fmla="*/ 919759 h 6858000"/>
              <a:gd name="connsiteX786" fmla="*/ 3042978 w 7467600"/>
              <a:gd name="connsiteY786" fmla="*/ 1054894 h 6858000"/>
              <a:gd name="connsiteX787" fmla="*/ 2968914 w 7467600"/>
              <a:gd name="connsiteY787" fmla="*/ 1133756 h 6858000"/>
              <a:gd name="connsiteX788" fmla="*/ 3103823 w 7467600"/>
              <a:gd name="connsiteY788" fmla="*/ 1026814 h 6858000"/>
              <a:gd name="connsiteX789" fmla="*/ 3607114 w 7467600"/>
              <a:gd name="connsiteY789" fmla="*/ 467441 h 6858000"/>
              <a:gd name="connsiteX790" fmla="*/ 3744487 w 7467600"/>
              <a:gd name="connsiteY790" fmla="*/ 383136 h 6858000"/>
              <a:gd name="connsiteX791" fmla="*/ 3970213 w 7467600"/>
              <a:gd name="connsiteY791" fmla="*/ 995559 h 6858000"/>
              <a:gd name="connsiteX792" fmla="*/ 3744487 w 7467600"/>
              <a:gd name="connsiteY792" fmla="*/ 383136 h 6858000"/>
              <a:gd name="connsiteX793" fmla="*/ 3624562 w 7467600"/>
              <a:gd name="connsiteY793" fmla="*/ 367041 h 6858000"/>
              <a:gd name="connsiteX794" fmla="*/ 3489712 w 7467600"/>
              <a:gd name="connsiteY794" fmla="*/ 485386 h 6858000"/>
              <a:gd name="connsiteX795" fmla="*/ 3182994 w 7467600"/>
              <a:gd name="connsiteY795" fmla="*/ 828265 h 6858000"/>
              <a:gd name="connsiteX796" fmla="*/ 2892114 w 7467600"/>
              <a:gd name="connsiteY796" fmla="*/ 1172635 h 6858000"/>
              <a:gd name="connsiteX797" fmla="*/ 3021459 w 7467600"/>
              <a:gd name="connsiteY797" fmla="*/ 1035385 h 6858000"/>
              <a:gd name="connsiteX798" fmla="*/ 3153873 w 7467600"/>
              <a:gd name="connsiteY798" fmla="*/ 898971 h 6858000"/>
              <a:gd name="connsiteX799" fmla="*/ 3276511 w 7467600"/>
              <a:gd name="connsiteY799" fmla="*/ 786423 h 6858000"/>
              <a:gd name="connsiteX800" fmla="*/ 3584154 w 7467600"/>
              <a:gd name="connsiteY800" fmla="*/ 448218 h 6858000"/>
              <a:gd name="connsiteX801" fmla="*/ 3624562 w 7467600"/>
              <a:gd name="connsiteY801" fmla="*/ 367041 h 6858000"/>
              <a:gd name="connsiteX802" fmla="*/ 3766672 w 7467600"/>
              <a:gd name="connsiteY802" fmla="*/ 359429 h 6858000"/>
              <a:gd name="connsiteX803" fmla="*/ 3996338 w 7467600"/>
              <a:gd name="connsiteY803" fmla="*/ 968237 h 6858000"/>
              <a:gd name="connsiteX804" fmla="*/ 3766672 w 7467600"/>
              <a:gd name="connsiteY804" fmla="*/ 359429 h 6858000"/>
              <a:gd name="connsiteX805" fmla="*/ 5805386 w 7467600"/>
              <a:gd name="connsiteY805" fmla="*/ 239240 h 6858000"/>
              <a:gd name="connsiteX806" fmla="*/ 5736947 w 7467600"/>
              <a:gd name="connsiteY806" fmla="*/ 261367 h 6858000"/>
              <a:gd name="connsiteX807" fmla="*/ 5427012 w 7467600"/>
              <a:gd name="connsiteY807" fmla="*/ 311272 h 6858000"/>
              <a:gd name="connsiteX808" fmla="*/ 5147818 w 7467600"/>
              <a:gd name="connsiteY808" fmla="*/ 322112 h 6858000"/>
              <a:gd name="connsiteX809" fmla="*/ 5060854 w 7467600"/>
              <a:gd name="connsiteY809" fmla="*/ 311882 h 6858000"/>
              <a:gd name="connsiteX810" fmla="*/ 4945989 w 7467600"/>
              <a:gd name="connsiteY810" fmla="*/ 300516 h 6858000"/>
              <a:gd name="connsiteX811" fmla="*/ 5410479 w 7467600"/>
              <a:gd name="connsiteY811" fmla="*/ 348434 h 6858000"/>
              <a:gd name="connsiteX812" fmla="*/ 5805386 w 7467600"/>
              <a:gd name="connsiteY812" fmla="*/ 239240 h 6858000"/>
              <a:gd name="connsiteX813" fmla="*/ 5905192 w 7467600"/>
              <a:gd name="connsiteY813" fmla="*/ 163079 h 6858000"/>
              <a:gd name="connsiteX814" fmla="*/ 5865655 w 7467600"/>
              <a:gd name="connsiteY814" fmla="*/ 171901 h 6858000"/>
              <a:gd name="connsiteX815" fmla="*/ 5259740 w 7467600"/>
              <a:gd name="connsiteY815" fmla="*/ 257013 h 6858000"/>
              <a:gd name="connsiteX816" fmla="*/ 5208466 w 7467600"/>
              <a:gd name="connsiteY816" fmla="*/ 257550 h 6858000"/>
              <a:gd name="connsiteX817" fmla="*/ 4980204 w 7467600"/>
              <a:gd name="connsiteY817" fmla="*/ 271903 h 6858000"/>
              <a:gd name="connsiteX818" fmla="*/ 5068068 w 7467600"/>
              <a:gd name="connsiteY818" fmla="*/ 282244 h 6858000"/>
              <a:gd name="connsiteX819" fmla="*/ 5153231 w 7467600"/>
              <a:gd name="connsiteY819" fmla="*/ 292240 h 6858000"/>
              <a:gd name="connsiteX820" fmla="*/ 5426491 w 7467600"/>
              <a:gd name="connsiteY820" fmla="*/ 281128 h 6858000"/>
              <a:gd name="connsiteX821" fmla="*/ 5731212 w 7467600"/>
              <a:gd name="connsiteY821" fmla="*/ 231951 h 6858000"/>
              <a:gd name="connsiteX822" fmla="*/ 5905192 w 7467600"/>
              <a:gd name="connsiteY822" fmla="*/ 163079 h 6858000"/>
              <a:gd name="connsiteX823" fmla="*/ 5944437 w 7467600"/>
              <a:gd name="connsiteY823" fmla="*/ 113829 h 6858000"/>
              <a:gd name="connsiteX824" fmla="*/ 5825032 w 7467600"/>
              <a:gd name="connsiteY824" fmla="*/ 146405 h 6858000"/>
              <a:gd name="connsiteX825" fmla="*/ 4955599 w 7467600"/>
              <a:gd name="connsiteY825" fmla="*/ 247008 h 6858000"/>
              <a:gd name="connsiteX826" fmla="*/ 5210104 w 7467600"/>
              <a:gd name="connsiteY826" fmla="*/ 228123 h 6858000"/>
              <a:gd name="connsiteX827" fmla="*/ 5261015 w 7467600"/>
              <a:gd name="connsiteY827" fmla="*/ 227087 h 6858000"/>
              <a:gd name="connsiteX828" fmla="*/ 5861181 w 7467600"/>
              <a:gd name="connsiteY828" fmla="*/ 143093 h 6858000"/>
              <a:gd name="connsiteX829" fmla="*/ 5961252 w 7467600"/>
              <a:gd name="connsiteY829" fmla="*/ 114820 h 6858000"/>
              <a:gd name="connsiteX830" fmla="*/ 5944437 w 7467600"/>
              <a:gd name="connsiteY830" fmla="*/ 113829 h 6858000"/>
              <a:gd name="connsiteX831" fmla="*/ 3882765 w 7467600"/>
              <a:gd name="connsiteY831" fmla="*/ 0 h 6858000"/>
              <a:gd name="connsiteX832" fmla="*/ 3995099 w 7467600"/>
              <a:gd name="connsiteY832" fmla="*/ 0 h 6858000"/>
              <a:gd name="connsiteX833" fmla="*/ 4163818 w 7467600"/>
              <a:gd name="connsiteY833" fmla="*/ 234104 h 6858000"/>
              <a:gd name="connsiteX834" fmla="*/ 4172099 w 7467600"/>
              <a:gd name="connsiteY834" fmla="*/ 234207 h 6858000"/>
              <a:gd name="connsiteX835" fmla="*/ 4784282 w 7467600"/>
              <a:gd name="connsiteY835" fmla="*/ 276561 h 6858000"/>
              <a:gd name="connsiteX836" fmla="*/ 4801687 w 7467600"/>
              <a:gd name="connsiteY836" fmla="*/ 267764 h 6858000"/>
              <a:gd name="connsiteX837" fmla="*/ 6082788 w 7467600"/>
              <a:gd name="connsiteY837" fmla="*/ 64119 h 6858000"/>
              <a:gd name="connsiteX838" fmla="*/ 6099442 w 7467600"/>
              <a:gd name="connsiteY838" fmla="*/ 82568 h 6858000"/>
              <a:gd name="connsiteX839" fmla="*/ 4804137 w 7467600"/>
              <a:gd name="connsiteY839" fmla="*/ 320931 h 6858000"/>
              <a:gd name="connsiteX840" fmla="*/ 4227047 w 7467600"/>
              <a:gd name="connsiteY840" fmla="*/ 313415 h 6858000"/>
              <a:gd name="connsiteX841" fmla="*/ 4346041 w 7467600"/>
              <a:gd name="connsiteY841" fmla="*/ 456086 h 6858000"/>
              <a:gd name="connsiteX842" fmla="*/ 4870967 w 7467600"/>
              <a:gd name="connsiteY842" fmla="*/ 963061 h 6858000"/>
              <a:gd name="connsiteX843" fmla="*/ 4889647 w 7467600"/>
              <a:gd name="connsiteY843" fmla="*/ 957147 h 6858000"/>
              <a:gd name="connsiteX844" fmla="*/ 5422504 w 7467600"/>
              <a:gd name="connsiteY844" fmla="*/ 805191 h 6858000"/>
              <a:gd name="connsiteX845" fmla="*/ 6087656 w 7467600"/>
              <a:gd name="connsiteY845" fmla="*/ 826703 h 6858000"/>
              <a:gd name="connsiteX846" fmla="*/ 6058717 w 7467600"/>
              <a:gd name="connsiteY846" fmla="*/ 865992 h 6858000"/>
              <a:gd name="connsiteX847" fmla="*/ 4974153 w 7467600"/>
              <a:gd name="connsiteY847" fmla="*/ 1045456 h 6858000"/>
              <a:gd name="connsiteX848" fmla="*/ 5627835 w 7467600"/>
              <a:gd name="connsiteY848" fmla="*/ 1472077 h 6858000"/>
              <a:gd name="connsiteX849" fmla="*/ 5629817 w 7467600"/>
              <a:gd name="connsiteY849" fmla="*/ 1471412 h 6858000"/>
              <a:gd name="connsiteX850" fmla="*/ 5634124 w 7467600"/>
              <a:gd name="connsiteY850" fmla="*/ 1470572 h 6858000"/>
              <a:gd name="connsiteX851" fmla="*/ 5755832 w 7467600"/>
              <a:gd name="connsiteY851" fmla="*/ 1383886 h 6858000"/>
              <a:gd name="connsiteX852" fmla="*/ 6014186 w 7467600"/>
              <a:gd name="connsiteY852" fmla="*/ 1279799 h 6858000"/>
              <a:gd name="connsiteX853" fmla="*/ 6901619 w 7467600"/>
              <a:gd name="connsiteY853" fmla="*/ 1047874 h 6858000"/>
              <a:gd name="connsiteX854" fmla="*/ 6931566 w 7467600"/>
              <a:gd name="connsiteY854" fmla="*/ 1062034 h 6858000"/>
              <a:gd name="connsiteX855" fmla="*/ 5790982 w 7467600"/>
              <a:gd name="connsiteY855" fmla="*/ 1561380 h 6858000"/>
              <a:gd name="connsiteX856" fmla="*/ 6188971 w 7467600"/>
              <a:gd name="connsiteY856" fmla="*/ 1755168 h 6858000"/>
              <a:gd name="connsiteX857" fmla="*/ 6202446 w 7467600"/>
              <a:gd name="connsiteY857" fmla="*/ 1752268 h 6858000"/>
              <a:gd name="connsiteX858" fmla="*/ 7179560 w 7467600"/>
              <a:gd name="connsiteY858" fmla="*/ 1467551 h 6858000"/>
              <a:gd name="connsiteX859" fmla="*/ 7158730 w 7467600"/>
              <a:gd name="connsiteY859" fmla="*/ 1507835 h 6858000"/>
              <a:gd name="connsiteX860" fmla="*/ 6326959 w 7467600"/>
              <a:gd name="connsiteY860" fmla="*/ 1817686 h 6858000"/>
              <a:gd name="connsiteX861" fmla="*/ 6537433 w 7467600"/>
              <a:gd name="connsiteY861" fmla="*/ 1907790 h 6858000"/>
              <a:gd name="connsiteX862" fmla="*/ 6550221 w 7467600"/>
              <a:gd name="connsiteY862" fmla="*/ 1910729 h 6858000"/>
              <a:gd name="connsiteX863" fmla="*/ 6964438 w 7467600"/>
              <a:gd name="connsiteY863" fmla="*/ 2209505 h 6858000"/>
              <a:gd name="connsiteX864" fmla="*/ 7367862 w 7467600"/>
              <a:gd name="connsiteY864" fmla="*/ 2806833 h 6858000"/>
              <a:gd name="connsiteX865" fmla="*/ 7364329 w 7467600"/>
              <a:gd name="connsiteY865" fmla="*/ 2826907 h 6858000"/>
              <a:gd name="connsiteX866" fmla="*/ 7290545 w 7467600"/>
              <a:gd name="connsiteY866" fmla="*/ 2850663 h 6858000"/>
              <a:gd name="connsiteX867" fmla="*/ 6472036 w 7467600"/>
              <a:gd name="connsiteY867" fmla="*/ 1959003 h 6858000"/>
              <a:gd name="connsiteX868" fmla="*/ 5792897 w 7467600"/>
              <a:gd name="connsiteY868" fmla="*/ 1647747 h 6858000"/>
              <a:gd name="connsiteX869" fmla="*/ 5842751 w 7467600"/>
              <a:gd name="connsiteY869" fmla="*/ 1816112 h 6858000"/>
              <a:gd name="connsiteX870" fmla="*/ 5847424 w 7467600"/>
              <a:gd name="connsiteY870" fmla="*/ 1815776 h 6858000"/>
              <a:gd name="connsiteX871" fmla="*/ 6399821 w 7467600"/>
              <a:gd name="connsiteY871" fmla="*/ 2344799 h 6858000"/>
              <a:gd name="connsiteX872" fmla="*/ 6323232 w 7467600"/>
              <a:gd name="connsiteY872" fmla="*/ 2389634 h 6858000"/>
              <a:gd name="connsiteX873" fmla="*/ 5942958 w 7467600"/>
              <a:gd name="connsiteY873" fmla="*/ 2077708 h 6858000"/>
              <a:gd name="connsiteX874" fmla="*/ 5921559 w 7467600"/>
              <a:gd name="connsiteY874" fmla="*/ 2378596 h 6858000"/>
              <a:gd name="connsiteX875" fmla="*/ 5817651 w 7467600"/>
              <a:gd name="connsiteY875" fmla="*/ 3023919 h 6858000"/>
              <a:gd name="connsiteX876" fmla="*/ 5729634 w 7467600"/>
              <a:gd name="connsiteY876" fmla="*/ 3051849 h 6858000"/>
              <a:gd name="connsiteX877" fmla="*/ 5611018 w 7467600"/>
              <a:gd name="connsiteY877" fmla="*/ 2316769 h 6858000"/>
              <a:gd name="connsiteX878" fmla="*/ 5687608 w 7467600"/>
              <a:gd name="connsiteY878" fmla="*/ 2039972 h 6858000"/>
              <a:gd name="connsiteX879" fmla="*/ 5657554 w 7467600"/>
              <a:gd name="connsiteY879" fmla="*/ 1576445 h 6858000"/>
              <a:gd name="connsiteX880" fmla="*/ 5150475 w 7467600"/>
              <a:gd name="connsiteY880" fmla="*/ 1274012 h 6858000"/>
              <a:gd name="connsiteX881" fmla="*/ 5349142 w 7467600"/>
              <a:gd name="connsiteY881" fmla="*/ 2204405 h 6858000"/>
              <a:gd name="connsiteX882" fmla="*/ 5262214 w 7467600"/>
              <a:gd name="connsiteY882" fmla="*/ 2233836 h 6858000"/>
              <a:gd name="connsiteX883" fmla="*/ 4981539 w 7467600"/>
              <a:gd name="connsiteY883" fmla="*/ 1542201 h 6858000"/>
              <a:gd name="connsiteX884" fmla="*/ 4958461 w 7467600"/>
              <a:gd name="connsiteY884" fmla="*/ 1136957 h 6858000"/>
              <a:gd name="connsiteX885" fmla="*/ 4655015 w 7467600"/>
              <a:gd name="connsiteY885" fmla="*/ 891426 h 6858000"/>
              <a:gd name="connsiteX886" fmla="*/ 4348002 w 7467600"/>
              <a:gd name="connsiteY886" fmla="*/ 2205895 h 6858000"/>
              <a:gd name="connsiteX887" fmla="*/ 4262250 w 7467600"/>
              <a:gd name="connsiteY887" fmla="*/ 2219972 h 6858000"/>
              <a:gd name="connsiteX888" fmla="*/ 4550611 w 7467600"/>
              <a:gd name="connsiteY888" fmla="*/ 817540 h 6858000"/>
              <a:gd name="connsiteX889" fmla="*/ 4564418 w 7467600"/>
              <a:gd name="connsiteY889" fmla="*/ 808293 h 6858000"/>
              <a:gd name="connsiteX890" fmla="*/ 4266388 w 7467600"/>
              <a:gd name="connsiteY890" fmla="*/ 500083 h 6858000"/>
              <a:gd name="connsiteX891" fmla="*/ 4032842 w 7467600"/>
              <a:gd name="connsiteY891" fmla="*/ 211809 h 6858000"/>
              <a:gd name="connsiteX892" fmla="*/ 3882765 w 7467600"/>
              <a:gd name="connsiteY892" fmla="*/ 0 h 6858000"/>
              <a:gd name="connsiteX893" fmla="*/ 3721337 w 7467600"/>
              <a:gd name="connsiteY893" fmla="*/ 0 h 6858000"/>
              <a:gd name="connsiteX894" fmla="*/ 3797544 w 7467600"/>
              <a:gd name="connsiteY894" fmla="*/ 0 h 6858000"/>
              <a:gd name="connsiteX895" fmla="*/ 3775734 w 7467600"/>
              <a:gd name="connsiteY895" fmla="*/ 95131 h 6858000"/>
              <a:gd name="connsiteX896" fmla="*/ 3724807 w 7467600"/>
              <a:gd name="connsiteY896" fmla="*/ 272257 h 6858000"/>
              <a:gd name="connsiteX897" fmla="*/ 3726844 w 7467600"/>
              <a:gd name="connsiteY897" fmla="*/ 282988 h 6858000"/>
              <a:gd name="connsiteX898" fmla="*/ 3742664 w 7467600"/>
              <a:gd name="connsiteY898" fmla="*/ 279918 h 6858000"/>
              <a:gd name="connsiteX899" fmla="*/ 4103910 w 7467600"/>
              <a:gd name="connsiteY899" fmla="*/ 1161917 h 6858000"/>
              <a:gd name="connsiteX900" fmla="*/ 4020269 w 7467600"/>
              <a:gd name="connsiteY900" fmla="*/ 1200406 h 6858000"/>
              <a:gd name="connsiteX901" fmla="*/ 3674882 w 7467600"/>
              <a:gd name="connsiteY901" fmla="*/ 488524 h 6858000"/>
              <a:gd name="connsiteX902" fmla="*/ 3132682 w 7467600"/>
              <a:gd name="connsiteY902" fmla="*/ 1072284 h 6858000"/>
              <a:gd name="connsiteX903" fmla="*/ 2716346 w 7467600"/>
              <a:gd name="connsiteY903" fmla="*/ 1276376 h 6858000"/>
              <a:gd name="connsiteX904" fmla="*/ 2716772 w 7467600"/>
              <a:gd name="connsiteY904" fmla="*/ 1255462 h 6858000"/>
              <a:gd name="connsiteX905" fmla="*/ 3471096 w 7467600"/>
              <a:gd name="connsiteY905" fmla="*/ 437072 h 6858000"/>
              <a:gd name="connsiteX906" fmla="*/ 3639057 w 7467600"/>
              <a:gd name="connsiteY906" fmla="*/ 286334 h 6858000"/>
              <a:gd name="connsiteX907" fmla="*/ 3640309 w 7467600"/>
              <a:gd name="connsiteY907" fmla="*/ 284664 h 6858000"/>
              <a:gd name="connsiteX908" fmla="*/ 3646022 w 7467600"/>
              <a:gd name="connsiteY908" fmla="*/ 276711 h 6858000"/>
              <a:gd name="connsiteX909" fmla="*/ 3707943 w 7467600"/>
              <a:gd name="connsiteY909" fmla="*/ 65958 h 6858000"/>
              <a:gd name="connsiteX910" fmla="*/ 3721337 w 7467600"/>
              <a:gd name="connsiteY910" fmla="*/ 0 h 6858000"/>
              <a:gd name="connsiteX911" fmla="*/ 2867960 w 7467600"/>
              <a:gd name="connsiteY911" fmla="*/ 0 h 6858000"/>
              <a:gd name="connsiteX912" fmla="*/ 2926351 w 7467600"/>
              <a:gd name="connsiteY912" fmla="*/ 0 h 6858000"/>
              <a:gd name="connsiteX913" fmla="*/ 2902823 w 7467600"/>
              <a:gd name="connsiteY913" fmla="*/ 262929 h 6858000"/>
              <a:gd name="connsiteX914" fmla="*/ 2940663 w 7467600"/>
              <a:gd name="connsiteY914" fmla="*/ 140884 h 6858000"/>
              <a:gd name="connsiteX915" fmla="*/ 2947039 w 7467600"/>
              <a:gd name="connsiteY915" fmla="*/ 122524 h 6858000"/>
              <a:gd name="connsiteX916" fmla="*/ 2984316 w 7467600"/>
              <a:gd name="connsiteY916" fmla="*/ 0 h 6858000"/>
              <a:gd name="connsiteX917" fmla="*/ 3016114 w 7467600"/>
              <a:gd name="connsiteY917" fmla="*/ 0 h 6858000"/>
              <a:gd name="connsiteX918" fmla="*/ 2979949 w 7467600"/>
              <a:gd name="connsiteY918" fmla="*/ 119274 h 6858000"/>
              <a:gd name="connsiteX919" fmla="*/ 3023879 w 7467600"/>
              <a:gd name="connsiteY919" fmla="*/ 0 h 6858000"/>
              <a:gd name="connsiteX920" fmla="*/ 3105400 w 7467600"/>
              <a:gd name="connsiteY920" fmla="*/ 0 h 6858000"/>
              <a:gd name="connsiteX921" fmla="*/ 3094669 w 7467600"/>
              <a:gd name="connsiteY921" fmla="*/ 30308 h 6858000"/>
              <a:gd name="connsiteX922" fmla="*/ 2901945 w 7467600"/>
              <a:gd name="connsiteY922" fmla="*/ 466538 h 6858000"/>
              <a:gd name="connsiteX923" fmla="*/ 2815209 w 7467600"/>
              <a:gd name="connsiteY923" fmla="*/ 497361 h 6858000"/>
              <a:gd name="connsiteX924" fmla="*/ 2844845 w 7467600"/>
              <a:gd name="connsiteY924" fmla="*/ 127638 h 6858000"/>
              <a:gd name="connsiteX925" fmla="*/ 2867960 w 7467600"/>
              <a:gd name="connsiteY925" fmla="*/ 0 h 6858000"/>
              <a:gd name="connsiteX926" fmla="*/ 1057230 w 7467600"/>
              <a:gd name="connsiteY926" fmla="*/ 0 h 6858000"/>
              <a:gd name="connsiteX927" fmla="*/ 1111003 w 7467600"/>
              <a:gd name="connsiteY927" fmla="*/ 0 h 6858000"/>
              <a:gd name="connsiteX928" fmla="*/ 1125553 w 7467600"/>
              <a:gd name="connsiteY928" fmla="*/ 52588 h 6858000"/>
              <a:gd name="connsiteX929" fmla="*/ 1304276 w 7467600"/>
              <a:gd name="connsiteY929" fmla="*/ 476275 h 6858000"/>
              <a:gd name="connsiteX930" fmla="*/ 1492066 w 7467600"/>
              <a:gd name="connsiteY930" fmla="*/ 886333 h 6858000"/>
              <a:gd name="connsiteX931" fmla="*/ 1423698 w 7467600"/>
              <a:gd name="connsiteY931" fmla="*/ 710817 h 6858000"/>
              <a:gd name="connsiteX932" fmla="*/ 1357609 w 7467600"/>
              <a:gd name="connsiteY932" fmla="*/ 532892 h 6858000"/>
              <a:gd name="connsiteX933" fmla="*/ 1309550 w 7467600"/>
              <a:gd name="connsiteY933" fmla="*/ 374031 h 6858000"/>
              <a:gd name="connsiteX934" fmla="*/ 1193673 w 7467600"/>
              <a:gd name="connsiteY934" fmla="*/ 49533 h 6858000"/>
              <a:gd name="connsiteX935" fmla="*/ 1164391 w 7467600"/>
              <a:gd name="connsiteY935" fmla="*/ 0 h 6858000"/>
              <a:gd name="connsiteX936" fmla="*/ 1200666 w 7467600"/>
              <a:gd name="connsiteY936" fmla="*/ 0 h 6858000"/>
              <a:gd name="connsiteX937" fmla="*/ 1223408 w 7467600"/>
              <a:gd name="connsiteY937" fmla="*/ 38996 h 6858000"/>
              <a:gd name="connsiteX938" fmla="*/ 1339635 w 7467600"/>
              <a:gd name="connsiteY938" fmla="*/ 365517 h 6858000"/>
              <a:gd name="connsiteX939" fmla="*/ 1387469 w 7467600"/>
              <a:gd name="connsiteY939" fmla="*/ 523079 h 6858000"/>
              <a:gd name="connsiteX940" fmla="*/ 1452685 w 7467600"/>
              <a:gd name="connsiteY940" fmla="*/ 699806 h 6858000"/>
              <a:gd name="connsiteX941" fmla="*/ 1492092 w 7467600"/>
              <a:gd name="connsiteY941" fmla="*/ 800424 h 6858000"/>
              <a:gd name="connsiteX942" fmla="*/ 1455302 w 7467600"/>
              <a:gd name="connsiteY942" fmla="*/ 632913 h 6858000"/>
              <a:gd name="connsiteX943" fmla="*/ 1222336 w 7467600"/>
              <a:gd name="connsiteY943" fmla="*/ 9480 h 6858000"/>
              <a:gd name="connsiteX944" fmla="*/ 1214634 w 7467600"/>
              <a:gd name="connsiteY944" fmla="*/ 0 h 6858000"/>
              <a:gd name="connsiteX945" fmla="*/ 1289827 w 7467600"/>
              <a:gd name="connsiteY945" fmla="*/ 0 h 6858000"/>
              <a:gd name="connsiteX946" fmla="*/ 1321076 w 7467600"/>
              <a:gd name="connsiteY946" fmla="*/ 59722 h 6858000"/>
              <a:gd name="connsiteX947" fmla="*/ 1512579 w 7467600"/>
              <a:gd name="connsiteY947" fmla="*/ 626441 h 6858000"/>
              <a:gd name="connsiteX948" fmla="*/ 1506076 w 7467600"/>
              <a:gd name="connsiteY948" fmla="*/ 1089289 h 6858000"/>
              <a:gd name="connsiteX949" fmla="*/ 1486346 w 7467600"/>
              <a:gd name="connsiteY949" fmla="*/ 1079919 h 6858000"/>
              <a:gd name="connsiteX950" fmla="*/ 1070511 w 7467600"/>
              <a:gd name="connsiteY950" fmla="*/ 48609 h 6858000"/>
              <a:gd name="connsiteX951" fmla="*/ 1057230 w 7467600"/>
              <a:gd name="connsiteY951" fmla="*/ 0 h 6858000"/>
              <a:gd name="connsiteX952" fmla="*/ 43151 w 7467600"/>
              <a:gd name="connsiteY952" fmla="*/ 0 h 6858000"/>
              <a:gd name="connsiteX953" fmla="*/ 95283 w 7467600"/>
              <a:gd name="connsiteY953" fmla="*/ 0 h 6858000"/>
              <a:gd name="connsiteX954" fmla="*/ 300708 w 7467600"/>
              <a:gd name="connsiteY954" fmla="*/ 154571 h 6858000"/>
              <a:gd name="connsiteX955" fmla="*/ 530414 w 7467600"/>
              <a:gd name="connsiteY955" fmla="*/ 354673 h 6858000"/>
              <a:gd name="connsiteX956" fmla="*/ 333785 w 7467600"/>
              <a:gd name="connsiteY956" fmla="*/ 161564 h 6858000"/>
              <a:gd name="connsiteX957" fmla="*/ 147005 w 7467600"/>
              <a:gd name="connsiteY957" fmla="*/ 0 h 6858000"/>
              <a:gd name="connsiteX958" fmla="*/ 272509 w 7467600"/>
              <a:gd name="connsiteY958" fmla="*/ 0 h 6858000"/>
              <a:gd name="connsiteX959" fmla="*/ 326276 w 7467600"/>
              <a:gd name="connsiteY959" fmla="*/ 45847 h 6858000"/>
              <a:gd name="connsiteX960" fmla="*/ 823759 w 7467600"/>
              <a:gd name="connsiteY960" fmla="*/ 574145 h 6858000"/>
              <a:gd name="connsiteX961" fmla="*/ 811254 w 7467600"/>
              <a:gd name="connsiteY961" fmla="*/ 665546 h 6858000"/>
              <a:gd name="connsiteX962" fmla="*/ 154042 w 7467600"/>
              <a:gd name="connsiteY962" fmla="*/ 261522 h 6858000"/>
              <a:gd name="connsiteX963" fmla="*/ 13550 w 7467600"/>
              <a:gd name="connsiteY963" fmla="*/ 158423 h 6858000"/>
              <a:gd name="connsiteX964" fmla="*/ 0 w 7467600"/>
              <a:gd name="connsiteY964" fmla="*/ 146618 h 6858000"/>
              <a:gd name="connsiteX965" fmla="*/ 0 w 7467600"/>
              <a:gd name="connsiteY965" fmla="*/ 59161 h 6858000"/>
              <a:gd name="connsiteX966" fmla="*/ 45427 w 7467600"/>
              <a:gd name="connsiteY966" fmla="*/ 101078 h 6858000"/>
              <a:gd name="connsiteX967" fmla="*/ 630103 w 7467600"/>
              <a:gd name="connsiteY967" fmla="*/ 485885 h 6858000"/>
              <a:gd name="connsiteX968" fmla="*/ 532040 w 7467600"/>
              <a:gd name="connsiteY968" fmla="*/ 399359 h 6858000"/>
              <a:gd name="connsiteX969" fmla="*/ 517618 w 7467600"/>
              <a:gd name="connsiteY969" fmla="*/ 385726 h 6858000"/>
              <a:gd name="connsiteX970" fmla="*/ 285074 w 7467600"/>
              <a:gd name="connsiteY970" fmla="*/ 182755 h 6858000"/>
              <a:gd name="connsiteX971" fmla="*/ 43151 w 7467600"/>
              <a:gd name="connsiteY97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042773 w 7467600"/>
              <a:gd name="connsiteY74" fmla="*/ 5734011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7042773 w 7467600"/>
              <a:gd name="connsiteY91" fmla="*/ 5734011 h 6858000"/>
              <a:gd name="connsiteX92" fmla="*/ 1456157 w 7467600"/>
              <a:gd name="connsiteY92" fmla="*/ 5371404 h 6858000"/>
              <a:gd name="connsiteX93" fmla="*/ 1244432 w 7467600"/>
              <a:gd name="connsiteY93" fmla="*/ 5385601 h 6858000"/>
              <a:gd name="connsiteX94" fmla="*/ 973990 w 7467600"/>
              <a:gd name="connsiteY94" fmla="*/ 5424940 h 6858000"/>
              <a:gd name="connsiteX95" fmla="*/ 1103809 w 7467600"/>
              <a:gd name="connsiteY95" fmla="*/ 5433720 h 6858000"/>
              <a:gd name="connsiteX96" fmla="*/ 1123454 w 7467600"/>
              <a:gd name="connsiteY96" fmla="*/ 5435727 h 6858000"/>
              <a:gd name="connsiteX97" fmla="*/ 1737017 w 7467600"/>
              <a:gd name="connsiteY97" fmla="*/ 5452183 h 6858000"/>
              <a:gd name="connsiteX98" fmla="*/ 1824397 w 7467600"/>
              <a:gd name="connsiteY98" fmla="*/ 5447757 h 6858000"/>
              <a:gd name="connsiteX99" fmla="*/ 2070059 w 7467600"/>
              <a:gd name="connsiteY99" fmla="*/ 5441660 h 6858000"/>
              <a:gd name="connsiteX100" fmla="*/ 1456157 w 7467600"/>
              <a:gd name="connsiteY100" fmla="*/ 5371404 h 6858000"/>
              <a:gd name="connsiteX101" fmla="*/ 4988186 w 7467600"/>
              <a:gd name="connsiteY101" fmla="*/ 5216467 h 6858000"/>
              <a:gd name="connsiteX102" fmla="*/ 4777334 w 7467600"/>
              <a:gd name="connsiteY102" fmla="*/ 5406072 h 6858000"/>
              <a:gd name="connsiteX103" fmla="*/ 4718341 w 7467600"/>
              <a:gd name="connsiteY103" fmla="*/ 5468043 h 6858000"/>
              <a:gd name="connsiteX104" fmla="*/ 4604655 w 7467600"/>
              <a:gd name="connsiteY104" fmla="*/ 5583434 h 6858000"/>
              <a:gd name="connsiteX105" fmla="*/ 4565074 w 7467600"/>
              <a:gd name="connsiteY105" fmla="*/ 5618550 h 6858000"/>
              <a:gd name="connsiteX106" fmla="*/ 4988186 w 7467600"/>
              <a:gd name="connsiteY106" fmla="*/ 5216467 h 6858000"/>
              <a:gd name="connsiteX107" fmla="*/ 4978032 w 7467600"/>
              <a:gd name="connsiteY107" fmla="*/ 5183809 h 6858000"/>
              <a:gd name="connsiteX108" fmla="*/ 4463413 w 7467600"/>
              <a:gd name="connsiteY108" fmla="*/ 5615162 h 6858000"/>
              <a:gd name="connsiteX109" fmla="*/ 4358134 w 7467600"/>
              <a:gd name="connsiteY109" fmla="*/ 5742791 h 6858000"/>
              <a:gd name="connsiteX110" fmla="*/ 4376219 w 7467600"/>
              <a:gd name="connsiteY110" fmla="*/ 5729027 h 6858000"/>
              <a:gd name="connsiteX111" fmla="*/ 4582340 w 7467600"/>
              <a:gd name="connsiteY111" fmla="*/ 5561037 h 6858000"/>
              <a:gd name="connsiteX112" fmla="*/ 4694684 w 7467600"/>
              <a:gd name="connsiteY112" fmla="*/ 5447098 h 6858000"/>
              <a:gd name="connsiteX113" fmla="*/ 4754123 w 7467600"/>
              <a:gd name="connsiteY113" fmla="*/ 5384643 h 6858000"/>
              <a:gd name="connsiteX114" fmla="*/ 4978032 w 7467600"/>
              <a:gd name="connsiteY114" fmla="*/ 5183809 h 6858000"/>
              <a:gd name="connsiteX115" fmla="*/ 1903353 w 7467600"/>
              <a:gd name="connsiteY115" fmla="*/ 5044827 h 6858000"/>
              <a:gd name="connsiteX116" fmla="*/ 1936931 w 7467600"/>
              <a:gd name="connsiteY116" fmla="*/ 5093954 h 6858000"/>
              <a:gd name="connsiteX117" fmla="*/ 2195868 w 7467600"/>
              <a:gd name="connsiteY117" fmla="*/ 5396574 h 6858000"/>
              <a:gd name="connsiteX118" fmla="*/ 2088852 w 7467600"/>
              <a:gd name="connsiteY118" fmla="*/ 5166123 h 6858000"/>
              <a:gd name="connsiteX119" fmla="*/ 1958241 w 7467600"/>
              <a:gd name="connsiteY119" fmla="*/ 5067955 h 6858000"/>
              <a:gd name="connsiteX120" fmla="*/ 1903353 w 7467600"/>
              <a:gd name="connsiteY120" fmla="*/ 5044827 h 6858000"/>
              <a:gd name="connsiteX121" fmla="*/ 1979378 w 7467600"/>
              <a:gd name="connsiteY121" fmla="*/ 4769504 h 6858000"/>
              <a:gd name="connsiteX122" fmla="*/ 2882120 w 7467600"/>
              <a:gd name="connsiteY122" fmla="*/ 5064547 h 6858000"/>
              <a:gd name="connsiteX123" fmla="*/ 2793103 w 7467600"/>
              <a:gd name="connsiteY123" fmla="*/ 5039699 h 6858000"/>
              <a:gd name="connsiteX124" fmla="*/ 2770041 w 7467600"/>
              <a:gd name="connsiteY124" fmla="*/ 5033634 h 6858000"/>
              <a:gd name="connsiteX125" fmla="*/ 1979378 w 7467600"/>
              <a:gd name="connsiteY125" fmla="*/ 4769504 h 6858000"/>
              <a:gd name="connsiteX126" fmla="*/ 1927410 w 7467600"/>
              <a:gd name="connsiteY126" fmla="*/ 4716164 h 6858000"/>
              <a:gd name="connsiteX127" fmla="*/ 1959587 w 7467600"/>
              <a:gd name="connsiteY127" fmla="*/ 4728849 h 6858000"/>
              <a:gd name="connsiteX128" fmla="*/ 2777707 w 7467600"/>
              <a:gd name="connsiteY128" fmla="*/ 5003991 h 6858000"/>
              <a:gd name="connsiteX129" fmla="*/ 2800768 w 7467600"/>
              <a:gd name="connsiteY129" fmla="*/ 5010056 h 6858000"/>
              <a:gd name="connsiteX130" fmla="*/ 2879408 w 7467600"/>
              <a:gd name="connsiteY130" fmla="*/ 5031590 h 6858000"/>
              <a:gd name="connsiteX131" fmla="*/ 2862295 w 7467600"/>
              <a:gd name="connsiteY131" fmla="*/ 5022958 h 6858000"/>
              <a:gd name="connsiteX132" fmla="*/ 2813343 w 7467600"/>
              <a:gd name="connsiteY132" fmla="*/ 4998369 h 6858000"/>
              <a:gd name="connsiteX133" fmla="*/ 2646245 w 7467600"/>
              <a:gd name="connsiteY133" fmla="*/ 4930999 h 6858000"/>
              <a:gd name="connsiteX134" fmla="*/ 1999243 w 7467600"/>
              <a:gd name="connsiteY134" fmla="*/ 4730524 h 6858000"/>
              <a:gd name="connsiteX135" fmla="*/ 1979527 w 7467600"/>
              <a:gd name="connsiteY135" fmla="*/ 4726651 h 6858000"/>
              <a:gd name="connsiteX136" fmla="*/ 1927410 w 7467600"/>
              <a:gd name="connsiteY136" fmla="*/ 4716164 h 6858000"/>
              <a:gd name="connsiteX137" fmla="*/ 1997014 w 7467600"/>
              <a:gd name="connsiteY137" fmla="*/ 4698007 h 6858000"/>
              <a:gd name="connsiteX138" fmla="*/ 2005458 w 7467600"/>
              <a:gd name="connsiteY138" fmla="*/ 4699540 h 6858000"/>
              <a:gd name="connsiteX139" fmla="*/ 2657186 w 7467600"/>
              <a:gd name="connsiteY139" fmla="*/ 4901687 h 6858000"/>
              <a:gd name="connsiteX140" fmla="*/ 2826662 w 7467600"/>
              <a:gd name="connsiteY140" fmla="*/ 4970362 h 6858000"/>
              <a:gd name="connsiteX141" fmla="*/ 2876100 w 7467600"/>
              <a:gd name="connsiteY141" fmla="*/ 4995397 h 6858000"/>
              <a:gd name="connsiteX142" fmla="*/ 3042600 w 7467600"/>
              <a:gd name="connsiteY142" fmla="*/ 5059532 h 6858000"/>
              <a:gd name="connsiteX143" fmla="*/ 1997014 w 7467600"/>
              <a:gd name="connsiteY143" fmla="*/ 4698007 h 6858000"/>
              <a:gd name="connsiteX144" fmla="*/ 2305292 w 7467600"/>
              <a:gd name="connsiteY144" fmla="*/ 4219492 h 6858000"/>
              <a:gd name="connsiteX145" fmla="*/ 3360922 w 7467600"/>
              <a:gd name="connsiteY145" fmla="*/ 4529373 h 6858000"/>
              <a:gd name="connsiteX146" fmla="*/ 3492420 w 7467600"/>
              <a:gd name="connsiteY146" fmla="*/ 4510145 h 6858000"/>
              <a:gd name="connsiteX147" fmla="*/ 3364086 w 7467600"/>
              <a:gd name="connsiteY147" fmla="*/ 4480340 h 6858000"/>
              <a:gd name="connsiteX148" fmla="*/ 3225818 w 7467600"/>
              <a:gd name="connsiteY148" fmla="*/ 4411822 h 6858000"/>
              <a:gd name="connsiteX149" fmla="*/ 3129696 w 7467600"/>
              <a:gd name="connsiteY149" fmla="*/ 4360704 h 6858000"/>
              <a:gd name="connsiteX150" fmla="*/ 2814545 w 7467600"/>
              <a:gd name="connsiteY150" fmla="*/ 4282955 h 6858000"/>
              <a:gd name="connsiteX151" fmla="*/ 2305292 w 7467600"/>
              <a:gd name="connsiteY151" fmla="*/ 4219492 h 6858000"/>
              <a:gd name="connsiteX152" fmla="*/ 2626982 w 7467600"/>
              <a:gd name="connsiteY152" fmla="*/ 4206450 h 6858000"/>
              <a:gd name="connsiteX153" fmla="*/ 2490617 w 7467600"/>
              <a:gd name="connsiteY153" fmla="*/ 4206951 h 6858000"/>
              <a:gd name="connsiteX154" fmla="*/ 2819869 w 7467600"/>
              <a:gd name="connsiteY154" fmla="*/ 4252936 h 6858000"/>
              <a:gd name="connsiteX155" fmla="*/ 3143018 w 7467600"/>
              <a:gd name="connsiteY155" fmla="*/ 4332698 h 6858000"/>
              <a:gd name="connsiteX156" fmla="*/ 3241520 w 7467600"/>
              <a:gd name="connsiteY156" fmla="*/ 4385112 h 6858000"/>
              <a:gd name="connsiteX157" fmla="*/ 3374575 w 7467600"/>
              <a:gd name="connsiteY157" fmla="*/ 4451517 h 6858000"/>
              <a:gd name="connsiteX158" fmla="*/ 3505221 w 7467600"/>
              <a:gd name="connsiteY158" fmla="*/ 4480757 h 6858000"/>
              <a:gd name="connsiteX159" fmla="*/ 2626982 w 7467600"/>
              <a:gd name="connsiteY159" fmla="*/ 4206450 h 6858000"/>
              <a:gd name="connsiteX160" fmla="*/ 1310106 w 7467600"/>
              <a:gd name="connsiteY160" fmla="*/ 3943217 h 6858000"/>
              <a:gd name="connsiteX161" fmla="*/ 854994 w 7467600"/>
              <a:gd name="connsiteY161" fmla="*/ 4399136 h 6858000"/>
              <a:gd name="connsiteX162" fmla="*/ 742462 w 7467600"/>
              <a:gd name="connsiteY162" fmla="*/ 4594648 h 6858000"/>
              <a:gd name="connsiteX163" fmla="*/ 820602 w 7467600"/>
              <a:gd name="connsiteY163" fmla="*/ 4485915 h 6858000"/>
              <a:gd name="connsiteX164" fmla="*/ 878295 w 7467600"/>
              <a:gd name="connsiteY164" fmla="*/ 4403594 h 6858000"/>
              <a:gd name="connsiteX165" fmla="*/ 1240607 w 7467600"/>
              <a:gd name="connsiteY165" fmla="*/ 4010401 h 6858000"/>
              <a:gd name="connsiteX166" fmla="*/ 1310106 w 7467600"/>
              <a:gd name="connsiteY166" fmla="*/ 3943217 h 6858000"/>
              <a:gd name="connsiteX167" fmla="*/ 1423113 w 7467600"/>
              <a:gd name="connsiteY167" fmla="*/ 3874565 h 6858000"/>
              <a:gd name="connsiteX168" fmla="*/ 1260565 w 7467600"/>
              <a:gd name="connsiteY168" fmla="*/ 4031982 h 6858000"/>
              <a:gd name="connsiteX169" fmla="*/ 901900 w 7467600"/>
              <a:gd name="connsiteY169" fmla="*/ 4421236 h 6858000"/>
              <a:gd name="connsiteX170" fmla="*/ 845044 w 7467600"/>
              <a:gd name="connsiteY170" fmla="*/ 4502436 h 6858000"/>
              <a:gd name="connsiteX171" fmla="*/ 685926 w 7467600"/>
              <a:gd name="connsiteY171" fmla="*/ 4703069 h 6858000"/>
              <a:gd name="connsiteX172" fmla="*/ 684248 w 7467600"/>
              <a:gd name="connsiteY172" fmla="*/ 4706721 h 6858000"/>
              <a:gd name="connsiteX173" fmla="*/ 1423113 w 7467600"/>
              <a:gd name="connsiteY173" fmla="*/ 3874565 h 6858000"/>
              <a:gd name="connsiteX174" fmla="*/ 3316479 w 7467600"/>
              <a:gd name="connsiteY174" fmla="*/ 3872136 h 6858000"/>
              <a:gd name="connsiteX175" fmla="*/ 3546806 w 7467600"/>
              <a:gd name="connsiteY175" fmla="*/ 4356139 h 6858000"/>
              <a:gd name="connsiteX176" fmla="*/ 3364433 w 7467600"/>
              <a:gd name="connsiteY176" fmla="*/ 3953121 h 6858000"/>
              <a:gd name="connsiteX177" fmla="*/ 3316479 w 7467600"/>
              <a:gd name="connsiteY177" fmla="*/ 3872136 h 6858000"/>
              <a:gd name="connsiteX178" fmla="*/ 3291335 w 7467600"/>
              <a:gd name="connsiteY178" fmla="*/ 3767420 h 6858000"/>
              <a:gd name="connsiteX179" fmla="*/ 3390805 w 7467600"/>
              <a:gd name="connsiteY179" fmla="*/ 3937163 h 6858000"/>
              <a:gd name="connsiteX180" fmla="*/ 3579062 w 7467600"/>
              <a:gd name="connsiteY180" fmla="*/ 4359040 h 6858000"/>
              <a:gd name="connsiteX181" fmla="*/ 3467355 w 7467600"/>
              <a:gd name="connsiteY181" fmla="*/ 3988130 h 6858000"/>
              <a:gd name="connsiteX182" fmla="*/ 3310753 w 7467600"/>
              <a:gd name="connsiteY182" fmla="*/ 3787140 h 6858000"/>
              <a:gd name="connsiteX183" fmla="*/ 3291335 w 7467600"/>
              <a:gd name="connsiteY183" fmla="*/ 3767420 h 6858000"/>
              <a:gd name="connsiteX184" fmla="*/ 1635889 w 7467600"/>
              <a:gd name="connsiteY184" fmla="*/ 3709494 h 6858000"/>
              <a:gd name="connsiteX185" fmla="*/ 1634800 w 7467600"/>
              <a:gd name="connsiteY185" fmla="*/ 3731111 h 6858000"/>
              <a:gd name="connsiteX186" fmla="*/ 1635889 w 7467600"/>
              <a:gd name="connsiteY186" fmla="*/ 3709494 h 6858000"/>
              <a:gd name="connsiteX187" fmla="*/ 1510397 w 7467600"/>
              <a:gd name="connsiteY187" fmla="*/ 3684705 h 6858000"/>
              <a:gd name="connsiteX188" fmla="*/ 1146550 w 7467600"/>
              <a:gd name="connsiteY188" fmla="*/ 3802012 h 6858000"/>
              <a:gd name="connsiteX189" fmla="*/ 698834 w 7467600"/>
              <a:gd name="connsiteY189" fmla="*/ 3952272 h 6858000"/>
              <a:gd name="connsiteX190" fmla="*/ 34256 w 7467600"/>
              <a:gd name="connsiteY190" fmla="*/ 4347603 h 6858000"/>
              <a:gd name="connsiteX191" fmla="*/ 527241 w 7467600"/>
              <a:gd name="connsiteY191" fmla="*/ 4065078 h 6858000"/>
              <a:gd name="connsiteX192" fmla="*/ 1510397 w 7467600"/>
              <a:gd name="connsiteY192" fmla="*/ 3684705 h 6858000"/>
              <a:gd name="connsiteX193" fmla="*/ 1313114 w 7467600"/>
              <a:gd name="connsiteY193" fmla="*/ 3655216 h 6858000"/>
              <a:gd name="connsiteX194" fmla="*/ 1109304 w 7467600"/>
              <a:gd name="connsiteY194" fmla="*/ 3669030 h 6858000"/>
              <a:gd name="connsiteX195" fmla="*/ 8129 w 7467600"/>
              <a:gd name="connsiteY195" fmla="*/ 4330519 h 6858000"/>
              <a:gd name="connsiteX196" fmla="*/ 687572 w 7467600"/>
              <a:gd name="connsiteY196" fmla="*/ 3925629 h 6858000"/>
              <a:gd name="connsiteX197" fmla="*/ 1138365 w 7467600"/>
              <a:gd name="connsiteY197" fmla="*/ 3774515 h 6858000"/>
              <a:gd name="connsiteX198" fmla="*/ 1505579 w 7467600"/>
              <a:gd name="connsiteY198" fmla="*/ 3655526 h 6858000"/>
              <a:gd name="connsiteX199" fmla="*/ 1313114 w 7467600"/>
              <a:gd name="connsiteY199" fmla="*/ 3655216 h 6858000"/>
              <a:gd name="connsiteX200" fmla="*/ 3655073 w 7467600"/>
              <a:gd name="connsiteY200" fmla="*/ 3650884 h 6858000"/>
              <a:gd name="connsiteX201" fmla="*/ 3989938 w 7467600"/>
              <a:gd name="connsiteY201" fmla="*/ 3991685 h 6858000"/>
              <a:gd name="connsiteX202" fmla="*/ 4393907 w 7467600"/>
              <a:gd name="connsiteY202" fmla="*/ 4261258 h 6858000"/>
              <a:gd name="connsiteX203" fmla="*/ 4648051 w 7467600"/>
              <a:gd name="connsiteY203" fmla="*/ 4374051 h 6858000"/>
              <a:gd name="connsiteX204" fmla="*/ 4383389 w 7467600"/>
              <a:gd name="connsiteY204" fmla="*/ 4184369 h 6858000"/>
              <a:gd name="connsiteX205" fmla="*/ 4165508 w 7467600"/>
              <a:gd name="connsiteY205" fmla="*/ 4035196 h 6858000"/>
              <a:gd name="connsiteX206" fmla="*/ 4068162 w 7467600"/>
              <a:gd name="connsiteY206" fmla="*/ 3953394 h 6858000"/>
              <a:gd name="connsiteX207" fmla="*/ 3981416 w 7467600"/>
              <a:gd name="connsiteY207" fmla="*/ 3880482 h 6858000"/>
              <a:gd name="connsiteX208" fmla="*/ 3800147 w 7467600"/>
              <a:gd name="connsiteY208" fmla="*/ 3749872 h 6858000"/>
              <a:gd name="connsiteX209" fmla="*/ 3655073 w 7467600"/>
              <a:gd name="connsiteY209" fmla="*/ 3650884 h 6858000"/>
              <a:gd name="connsiteX210" fmla="*/ 3670252 w 7467600"/>
              <a:gd name="connsiteY210" fmla="*/ 3622798 h 6858000"/>
              <a:gd name="connsiteX211" fmla="*/ 3817258 w 7467600"/>
              <a:gd name="connsiteY211" fmla="*/ 3723577 h 6858000"/>
              <a:gd name="connsiteX212" fmla="*/ 4000461 w 7467600"/>
              <a:gd name="connsiteY212" fmla="*/ 3855966 h 6858000"/>
              <a:gd name="connsiteX213" fmla="*/ 4088180 w 7467600"/>
              <a:gd name="connsiteY213" fmla="*/ 3929774 h 6858000"/>
              <a:gd name="connsiteX214" fmla="*/ 4184555 w 7467600"/>
              <a:gd name="connsiteY214" fmla="*/ 4010683 h 6858000"/>
              <a:gd name="connsiteX215" fmla="*/ 4399563 w 7467600"/>
              <a:gd name="connsiteY215" fmla="*/ 4158106 h 6858000"/>
              <a:gd name="connsiteX216" fmla="*/ 4684469 w 7467600"/>
              <a:gd name="connsiteY216" fmla="*/ 4364680 h 6858000"/>
              <a:gd name="connsiteX217" fmla="*/ 4690271 w 7467600"/>
              <a:gd name="connsiteY217" fmla="*/ 4370034 h 6858000"/>
              <a:gd name="connsiteX218" fmla="*/ 4136093 w 7467600"/>
              <a:gd name="connsiteY218" fmla="*/ 3858466 h 6858000"/>
              <a:gd name="connsiteX219" fmla="*/ 3670252 w 7467600"/>
              <a:gd name="connsiteY219" fmla="*/ 3622798 h 6858000"/>
              <a:gd name="connsiteX220" fmla="*/ 4440129 w 7467600"/>
              <a:gd name="connsiteY220" fmla="*/ 3448571 h 6858000"/>
              <a:gd name="connsiteX221" fmla="*/ 4856525 w 7467600"/>
              <a:gd name="connsiteY221" fmla="*/ 3915351 h 6858000"/>
              <a:gd name="connsiteX222" fmla="*/ 5059055 w 7467600"/>
              <a:gd name="connsiteY222" fmla="*/ 4108918 h 6858000"/>
              <a:gd name="connsiteX223" fmla="*/ 5290070 w 7467600"/>
              <a:gd name="connsiteY223" fmla="*/ 4263619 h 6858000"/>
              <a:gd name="connsiteX224" fmla="*/ 4834991 w 7467600"/>
              <a:gd name="connsiteY224" fmla="*/ 3830985 h 6858000"/>
              <a:gd name="connsiteX225" fmla="*/ 4440129 w 7467600"/>
              <a:gd name="connsiteY225" fmla="*/ 3448571 h 6858000"/>
              <a:gd name="connsiteX226" fmla="*/ 4441737 w 7467600"/>
              <a:gd name="connsiteY226" fmla="*/ 3399734 h 6858000"/>
              <a:gd name="connsiteX227" fmla="*/ 4431236 w 7467600"/>
              <a:gd name="connsiteY227" fmla="*/ 3400954 h 6858000"/>
              <a:gd name="connsiteX228" fmla="*/ 4557150 w 7467600"/>
              <a:gd name="connsiteY228" fmla="*/ 3510023 h 6858000"/>
              <a:gd name="connsiteX229" fmla="*/ 4856936 w 7467600"/>
              <a:gd name="connsiteY229" fmla="*/ 3809146 h 6858000"/>
              <a:gd name="connsiteX230" fmla="*/ 5111996 w 7467600"/>
              <a:gd name="connsiteY230" fmla="*/ 4065759 h 6858000"/>
              <a:gd name="connsiteX231" fmla="*/ 5388878 w 7467600"/>
              <a:gd name="connsiteY231" fmla="*/ 4300185 h 6858000"/>
              <a:gd name="connsiteX232" fmla="*/ 5425556 w 7467600"/>
              <a:gd name="connsiteY232" fmla="*/ 4308967 h 6858000"/>
              <a:gd name="connsiteX233" fmla="*/ 4943646 w 7467600"/>
              <a:gd name="connsiteY233" fmla="*/ 3822916 h 6858000"/>
              <a:gd name="connsiteX234" fmla="*/ 4594837 w 7467600"/>
              <a:gd name="connsiteY234" fmla="*/ 3532274 h 6858000"/>
              <a:gd name="connsiteX235" fmla="*/ 4441737 w 7467600"/>
              <a:gd name="connsiteY235" fmla="*/ 3399734 h 6858000"/>
              <a:gd name="connsiteX236" fmla="*/ 5425834 w 7467600"/>
              <a:gd name="connsiteY236" fmla="*/ 3162785 h 6858000"/>
              <a:gd name="connsiteX237" fmla="*/ 5401644 w 7467600"/>
              <a:gd name="connsiteY237" fmla="*/ 3617847 h 6858000"/>
              <a:gd name="connsiteX238" fmla="*/ 5467256 w 7467600"/>
              <a:gd name="connsiteY238" fmla="*/ 4175494 h 6858000"/>
              <a:gd name="connsiteX239" fmla="*/ 5448069 w 7467600"/>
              <a:gd name="connsiteY239" fmla="*/ 3567554 h 6858000"/>
              <a:gd name="connsiteX240" fmla="*/ 5425834 w 7467600"/>
              <a:gd name="connsiteY240" fmla="*/ 3162785 h 6858000"/>
              <a:gd name="connsiteX241" fmla="*/ 1318687 w 7467600"/>
              <a:gd name="connsiteY241" fmla="*/ 3113840 h 6858000"/>
              <a:gd name="connsiteX242" fmla="*/ 1066793 w 7467600"/>
              <a:gd name="connsiteY242" fmla="*/ 3212171 h 6858000"/>
              <a:gd name="connsiteX243" fmla="*/ 993319 w 7467600"/>
              <a:gd name="connsiteY243" fmla="*/ 3247648 h 6858000"/>
              <a:gd name="connsiteX244" fmla="*/ 853081 w 7467600"/>
              <a:gd name="connsiteY244" fmla="*/ 3312410 h 6858000"/>
              <a:gd name="connsiteX245" fmla="*/ 805957 w 7467600"/>
              <a:gd name="connsiteY245" fmla="*/ 3330443 h 6858000"/>
              <a:gd name="connsiteX246" fmla="*/ 1318687 w 7467600"/>
              <a:gd name="connsiteY246" fmla="*/ 3113840 h 6858000"/>
              <a:gd name="connsiteX247" fmla="*/ 5453702 w 7467600"/>
              <a:gd name="connsiteY247" fmla="*/ 3090882 h 6858000"/>
              <a:gd name="connsiteX248" fmla="*/ 5480135 w 7467600"/>
              <a:gd name="connsiteY248" fmla="*/ 3565802 h 6858000"/>
              <a:gd name="connsiteX249" fmla="*/ 5499023 w 7467600"/>
              <a:gd name="connsiteY249" fmla="*/ 4166310 h 6858000"/>
              <a:gd name="connsiteX250" fmla="*/ 5547022 w 7467600"/>
              <a:gd name="connsiteY250" fmla="*/ 3607838 h 6858000"/>
              <a:gd name="connsiteX251" fmla="*/ 5515964 w 7467600"/>
              <a:gd name="connsiteY251" fmla="*/ 3378541 h 6858000"/>
              <a:gd name="connsiteX252" fmla="*/ 5453702 w 7467600"/>
              <a:gd name="connsiteY252" fmla="*/ 3090882 h 6858000"/>
              <a:gd name="connsiteX253" fmla="*/ 1238695 w 7467600"/>
              <a:gd name="connsiteY253" fmla="*/ 3076820 h 6858000"/>
              <a:gd name="connsiteX254" fmla="*/ 716371 w 7467600"/>
              <a:gd name="connsiteY254" fmla="*/ 3293249 h 6858000"/>
              <a:gd name="connsiteX255" fmla="*/ 579522 w 7467600"/>
              <a:gd name="connsiteY255" fmla="*/ 3371759 h 6858000"/>
              <a:gd name="connsiteX256" fmla="*/ 600288 w 7467600"/>
              <a:gd name="connsiteY256" fmla="*/ 3365555 h 6858000"/>
              <a:gd name="connsiteX257" fmla="*/ 840692 w 7467600"/>
              <a:gd name="connsiteY257" fmla="*/ 3284921 h 6858000"/>
              <a:gd name="connsiteX258" fmla="*/ 979248 w 7467600"/>
              <a:gd name="connsiteY258" fmla="*/ 3221003 h 6858000"/>
              <a:gd name="connsiteX259" fmla="*/ 1053282 w 7467600"/>
              <a:gd name="connsiteY259" fmla="*/ 3185247 h 6858000"/>
              <a:gd name="connsiteX260" fmla="*/ 1320603 w 7467600"/>
              <a:gd name="connsiteY260" fmla="*/ 3081281 h 6858000"/>
              <a:gd name="connsiteX261" fmla="*/ 1238695 w 7467600"/>
              <a:gd name="connsiteY261" fmla="*/ 3076820 h 6858000"/>
              <a:gd name="connsiteX262" fmla="*/ 5425627 w 7467600"/>
              <a:gd name="connsiteY262" fmla="*/ 2954192 h 6858000"/>
              <a:gd name="connsiteX263" fmla="*/ 5470770 w 7467600"/>
              <a:gd name="connsiteY263" fmla="*/ 3005435 h 6858000"/>
              <a:gd name="connsiteX264" fmla="*/ 5519779 w 7467600"/>
              <a:gd name="connsiteY264" fmla="*/ 4359223 h 6858000"/>
              <a:gd name="connsiteX265" fmla="*/ 5520293 w 7467600"/>
              <a:gd name="connsiteY265" fmla="*/ 4360602 h 6858000"/>
              <a:gd name="connsiteX266" fmla="*/ 5767221 w 7467600"/>
              <a:gd name="connsiteY266" fmla="*/ 4665564 h 6858000"/>
              <a:gd name="connsiteX267" fmla="*/ 6937169 w 7467600"/>
              <a:gd name="connsiteY267" fmla="*/ 4815941 h 6858000"/>
              <a:gd name="connsiteX268" fmla="*/ 6953922 w 7467600"/>
              <a:gd name="connsiteY268" fmla="*/ 4890068 h 6858000"/>
              <a:gd name="connsiteX269" fmla="*/ 6071359 w 7467600"/>
              <a:gd name="connsiteY269" fmla="*/ 4770770 h 6858000"/>
              <a:gd name="connsiteX270" fmla="*/ 6038839 w 7467600"/>
              <a:gd name="connsiteY270" fmla="*/ 4764474 h 6858000"/>
              <a:gd name="connsiteX271" fmla="*/ 6038706 w 7467600"/>
              <a:gd name="connsiteY271" fmla="*/ 4763847 h 6858000"/>
              <a:gd name="connsiteX272" fmla="*/ 6037784 w 7467600"/>
              <a:gd name="connsiteY272" fmla="*/ 4764270 h 6858000"/>
              <a:gd name="connsiteX273" fmla="*/ 6038839 w 7467600"/>
              <a:gd name="connsiteY273" fmla="*/ 4764474 h 6858000"/>
              <a:gd name="connsiteX274" fmla="*/ 6040338 w 7467600"/>
              <a:gd name="connsiteY274" fmla="*/ 4771418 h 6858000"/>
              <a:gd name="connsiteX275" fmla="*/ 6024488 w 7467600"/>
              <a:gd name="connsiteY275" fmla="*/ 4809903 h 6858000"/>
              <a:gd name="connsiteX276" fmla="*/ 5599771 w 7467600"/>
              <a:gd name="connsiteY276" fmla="*/ 5509652 h 6858000"/>
              <a:gd name="connsiteX277" fmla="*/ 5548843 w 7467600"/>
              <a:gd name="connsiteY277" fmla="*/ 5563845 h 6858000"/>
              <a:gd name="connsiteX278" fmla="*/ 5940952 w 7467600"/>
              <a:gd name="connsiteY278" fmla="*/ 6250028 h 6858000"/>
              <a:gd name="connsiteX279" fmla="*/ 6043441 w 7467600"/>
              <a:gd name="connsiteY279" fmla="*/ 6665847 h 6858000"/>
              <a:gd name="connsiteX280" fmla="*/ 6093432 w 7467600"/>
              <a:gd name="connsiteY280" fmla="*/ 6858000 h 6858000"/>
              <a:gd name="connsiteX281" fmla="*/ 6034344 w 7467600"/>
              <a:gd name="connsiteY281" fmla="*/ 6858000 h 6858000"/>
              <a:gd name="connsiteX282" fmla="*/ 6026679 w 7467600"/>
              <a:gd name="connsiteY282" fmla="*/ 6836959 h 6858000"/>
              <a:gd name="connsiteX283" fmla="*/ 5800441 w 7467600"/>
              <a:gd name="connsiteY283" fmla="*/ 6335286 h 6858000"/>
              <a:gd name="connsiteX284" fmla="*/ 5526562 w 7467600"/>
              <a:gd name="connsiteY284" fmla="*/ 5705388 h 6858000"/>
              <a:gd name="connsiteX285" fmla="*/ 5519640 w 7467600"/>
              <a:gd name="connsiteY285" fmla="*/ 5683774 h 6858000"/>
              <a:gd name="connsiteX286" fmla="*/ 5844559 w 7467600"/>
              <a:gd name="connsiteY286" fmla="*/ 6553349 h 6858000"/>
              <a:gd name="connsiteX287" fmla="*/ 5975994 w 7467600"/>
              <a:gd name="connsiteY287" fmla="*/ 6858000 h 6858000"/>
              <a:gd name="connsiteX288" fmla="*/ 5898547 w 7467600"/>
              <a:gd name="connsiteY288" fmla="*/ 6858000 h 6858000"/>
              <a:gd name="connsiteX289" fmla="*/ 5682041 w 7467600"/>
              <a:gd name="connsiteY289" fmla="*/ 6355860 h 6858000"/>
              <a:gd name="connsiteX290" fmla="*/ 5461758 w 7467600"/>
              <a:gd name="connsiteY290" fmla="*/ 5820220 h 6858000"/>
              <a:gd name="connsiteX291" fmla="*/ 5237282 w 7467600"/>
              <a:gd name="connsiteY291" fmla="*/ 6579086 h 6858000"/>
              <a:gd name="connsiteX292" fmla="*/ 5115009 w 7467600"/>
              <a:gd name="connsiteY292" fmla="*/ 6858000 h 6858000"/>
              <a:gd name="connsiteX293" fmla="*/ 5028074 w 7467600"/>
              <a:gd name="connsiteY293" fmla="*/ 6858000 h 6858000"/>
              <a:gd name="connsiteX294" fmla="*/ 5079508 w 7467600"/>
              <a:gd name="connsiteY294" fmla="*/ 6749074 h 6858000"/>
              <a:gd name="connsiteX295" fmla="*/ 5371846 w 7467600"/>
              <a:gd name="connsiteY295" fmla="*/ 5924413 h 6858000"/>
              <a:gd name="connsiteX296" fmla="*/ 5270512 w 7467600"/>
              <a:gd name="connsiteY296" fmla="*/ 6138975 h 6858000"/>
              <a:gd name="connsiteX297" fmla="*/ 5062409 w 7467600"/>
              <a:gd name="connsiteY297" fmla="*/ 6653544 h 6858000"/>
              <a:gd name="connsiteX298" fmla="*/ 5036628 w 7467600"/>
              <a:gd name="connsiteY298" fmla="*/ 6754247 h 6858000"/>
              <a:gd name="connsiteX299" fmla="*/ 5009112 w 7467600"/>
              <a:gd name="connsiteY299" fmla="*/ 6858000 h 6858000"/>
              <a:gd name="connsiteX300" fmla="*/ 4976679 w 7467600"/>
              <a:gd name="connsiteY300" fmla="*/ 6858000 h 6858000"/>
              <a:gd name="connsiteX301" fmla="*/ 5006537 w 7467600"/>
              <a:gd name="connsiteY301" fmla="*/ 6747068 h 6858000"/>
              <a:gd name="connsiteX302" fmla="*/ 5032723 w 7467600"/>
              <a:gd name="connsiteY302" fmla="*/ 6644957 h 6858000"/>
              <a:gd name="connsiteX303" fmla="*/ 5242949 w 7467600"/>
              <a:gd name="connsiteY303" fmla="*/ 6125175 h 6858000"/>
              <a:gd name="connsiteX304" fmla="*/ 5286321 w 7467600"/>
              <a:gd name="connsiteY304" fmla="*/ 6033555 h 6858000"/>
              <a:gd name="connsiteX305" fmla="*/ 5008210 w 7467600"/>
              <a:gd name="connsiteY305" fmla="*/ 6649194 h 6858000"/>
              <a:gd name="connsiteX306" fmla="*/ 4986321 w 7467600"/>
              <a:gd name="connsiteY306" fmla="*/ 6765687 h 6858000"/>
              <a:gd name="connsiteX307" fmla="*/ 4973474 w 7467600"/>
              <a:gd name="connsiteY307" fmla="*/ 6858000 h 6858000"/>
              <a:gd name="connsiteX308" fmla="*/ 4907178 w 7467600"/>
              <a:gd name="connsiteY308" fmla="*/ 6858000 h 6858000"/>
              <a:gd name="connsiteX309" fmla="*/ 4910810 w 7467600"/>
              <a:gd name="connsiteY309" fmla="*/ 6829660 h 6858000"/>
              <a:gd name="connsiteX310" fmla="*/ 4987461 w 7467600"/>
              <a:gd name="connsiteY310" fmla="*/ 6432994 h 6858000"/>
              <a:gd name="connsiteX311" fmla="*/ 5179262 w 7467600"/>
              <a:gd name="connsiteY311" fmla="*/ 6035044 h 6858000"/>
              <a:gd name="connsiteX312" fmla="*/ 4689678 w 7467600"/>
              <a:gd name="connsiteY312" fmla="*/ 6440241 h 6858000"/>
              <a:gd name="connsiteX313" fmla="*/ 4477543 w 7467600"/>
              <a:gd name="connsiteY313" fmla="*/ 6674836 h 6858000"/>
              <a:gd name="connsiteX314" fmla="*/ 4329957 w 7467600"/>
              <a:gd name="connsiteY314" fmla="*/ 6858000 h 6858000"/>
              <a:gd name="connsiteX315" fmla="*/ 4218595 w 7467600"/>
              <a:gd name="connsiteY315" fmla="*/ 6858000 h 6858000"/>
              <a:gd name="connsiteX316" fmla="*/ 4368888 w 7467600"/>
              <a:gd name="connsiteY316" fmla="*/ 6668412 h 6858000"/>
              <a:gd name="connsiteX317" fmla="*/ 4563091 w 7467600"/>
              <a:gd name="connsiteY317" fmla="*/ 6442508 h 6858000"/>
              <a:gd name="connsiteX318" fmla="*/ 5387324 w 7467600"/>
              <a:gd name="connsiteY318" fmla="*/ 5705830 h 6858000"/>
              <a:gd name="connsiteX319" fmla="*/ 5073620 w 7467600"/>
              <a:gd name="connsiteY319" fmla="*/ 5955437 h 6858000"/>
              <a:gd name="connsiteX320" fmla="*/ 4689789 w 7467600"/>
              <a:gd name="connsiteY320" fmla="*/ 6268382 h 6858000"/>
              <a:gd name="connsiteX321" fmla="*/ 4418722 w 7467600"/>
              <a:gd name="connsiteY321" fmla="*/ 6570886 h 6858000"/>
              <a:gd name="connsiteX322" fmla="*/ 4214944 w 7467600"/>
              <a:gd name="connsiteY322" fmla="*/ 6858000 h 6858000"/>
              <a:gd name="connsiteX323" fmla="*/ 4177898 w 7467600"/>
              <a:gd name="connsiteY323" fmla="*/ 6858000 h 6858000"/>
              <a:gd name="connsiteX324" fmla="*/ 4391597 w 7467600"/>
              <a:gd name="connsiteY324" fmla="*/ 6556370 h 6858000"/>
              <a:gd name="connsiteX325" fmla="*/ 4668889 w 7467600"/>
              <a:gd name="connsiteY325" fmla="*/ 6246399 h 6858000"/>
              <a:gd name="connsiteX326" fmla="*/ 5055427 w 7467600"/>
              <a:gd name="connsiteY326" fmla="*/ 5931476 h 6858000"/>
              <a:gd name="connsiteX327" fmla="*/ 5371814 w 7467600"/>
              <a:gd name="connsiteY327" fmla="*/ 5678975 h 6858000"/>
              <a:gd name="connsiteX328" fmla="*/ 4987918 w 7467600"/>
              <a:gd name="connsiteY328" fmla="*/ 5838701 h 6858000"/>
              <a:gd name="connsiteX329" fmla="*/ 4317146 w 7467600"/>
              <a:gd name="connsiteY329" fmla="*/ 6587716 h 6858000"/>
              <a:gd name="connsiteX330" fmla="*/ 4171627 w 7467600"/>
              <a:gd name="connsiteY330" fmla="*/ 6858000 h 6858000"/>
              <a:gd name="connsiteX331" fmla="*/ 4081585 w 7467600"/>
              <a:gd name="connsiteY331" fmla="*/ 6858000 h 6858000"/>
              <a:gd name="connsiteX332" fmla="*/ 4238603 w 7467600"/>
              <a:gd name="connsiteY332" fmla="*/ 6559341 h 6858000"/>
              <a:gd name="connsiteX333" fmla="*/ 4778333 w 7467600"/>
              <a:gd name="connsiteY333" fmla="*/ 5873626 h 6858000"/>
              <a:gd name="connsiteX334" fmla="*/ 5414185 w 7467600"/>
              <a:gd name="connsiteY334" fmla="*/ 5573882 h 6858000"/>
              <a:gd name="connsiteX335" fmla="*/ 5959648 w 7467600"/>
              <a:gd name="connsiteY335" fmla="*/ 4760797 h 6858000"/>
              <a:gd name="connsiteX336" fmla="*/ 5355019 w 7467600"/>
              <a:gd name="connsiteY336" fmla="*/ 4734672 h 6858000"/>
              <a:gd name="connsiteX337" fmla="*/ 5083565 w 7467600"/>
              <a:gd name="connsiteY337" fmla="*/ 5179121 h 6858000"/>
              <a:gd name="connsiteX338" fmla="*/ 4713577 w 7467600"/>
              <a:gd name="connsiteY338" fmla="*/ 5616803 h 6858000"/>
              <a:gd name="connsiteX339" fmla="*/ 3989559 w 7467600"/>
              <a:gd name="connsiteY339" fmla="*/ 6145945 h 6858000"/>
              <a:gd name="connsiteX340" fmla="*/ 3939824 w 7467600"/>
              <a:gd name="connsiteY340" fmla="*/ 6066900 h 6858000"/>
              <a:gd name="connsiteX341" fmla="*/ 4584537 w 7467600"/>
              <a:gd name="connsiteY341" fmla="*/ 5324826 h 6858000"/>
              <a:gd name="connsiteX342" fmla="*/ 5037105 w 7467600"/>
              <a:gd name="connsiteY342" fmla="*/ 5088765 h 6858000"/>
              <a:gd name="connsiteX343" fmla="*/ 5039930 w 7467600"/>
              <a:gd name="connsiteY343" fmla="*/ 5089585 h 6858000"/>
              <a:gd name="connsiteX344" fmla="*/ 5263764 w 7467600"/>
              <a:gd name="connsiteY344" fmla="*/ 4735525 h 6858000"/>
              <a:gd name="connsiteX345" fmla="*/ 4086300 w 7467600"/>
              <a:gd name="connsiteY345" fmla="*/ 4884599 h 6858000"/>
              <a:gd name="connsiteX346" fmla="*/ 4085485 w 7467600"/>
              <a:gd name="connsiteY346" fmla="*/ 4899070 h 6858000"/>
              <a:gd name="connsiteX347" fmla="*/ 3871915 w 7467600"/>
              <a:gd name="connsiteY347" fmla="*/ 5253645 h 6858000"/>
              <a:gd name="connsiteX348" fmla="*/ 3799374 w 7467600"/>
              <a:gd name="connsiteY348" fmla="*/ 5466127 h 6858000"/>
              <a:gd name="connsiteX349" fmla="*/ 3498850 w 7467600"/>
              <a:gd name="connsiteY349" fmla="*/ 6661888 h 6858000"/>
              <a:gd name="connsiteX350" fmla="*/ 3399216 w 7467600"/>
              <a:gd name="connsiteY350" fmla="*/ 6858000 h 6858000"/>
              <a:gd name="connsiteX351" fmla="*/ 3303688 w 7467600"/>
              <a:gd name="connsiteY351" fmla="*/ 6858000 h 6858000"/>
              <a:gd name="connsiteX352" fmla="*/ 3391774 w 7467600"/>
              <a:gd name="connsiteY352" fmla="*/ 6697181 h 6858000"/>
              <a:gd name="connsiteX353" fmla="*/ 3735540 w 7467600"/>
              <a:gd name="connsiteY353" fmla="*/ 5546923 h 6858000"/>
              <a:gd name="connsiteX354" fmla="*/ 3729438 w 7467600"/>
              <a:gd name="connsiteY354" fmla="*/ 5569058 h 6858000"/>
              <a:gd name="connsiteX355" fmla="*/ 3707782 w 7467600"/>
              <a:gd name="connsiteY355" fmla="*/ 5644908 h 6858000"/>
              <a:gd name="connsiteX356" fmla="*/ 3583827 w 7467600"/>
              <a:gd name="connsiteY356" fmla="*/ 6039215 h 6858000"/>
              <a:gd name="connsiteX357" fmla="*/ 3547861 w 7467600"/>
              <a:gd name="connsiteY357" fmla="*/ 6129609 h 6858000"/>
              <a:gd name="connsiteX358" fmla="*/ 3490905 w 7467600"/>
              <a:gd name="connsiteY358" fmla="*/ 6277660 h 6858000"/>
              <a:gd name="connsiteX359" fmla="*/ 3455859 w 7467600"/>
              <a:gd name="connsiteY359" fmla="*/ 6391301 h 6858000"/>
              <a:gd name="connsiteX360" fmla="*/ 3429112 w 7467600"/>
              <a:gd name="connsiteY360" fmla="*/ 6479469 h 6858000"/>
              <a:gd name="connsiteX361" fmla="*/ 3304862 w 7467600"/>
              <a:gd name="connsiteY361" fmla="*/ 6796476 h 6858000"/>
              <a:gd name="connsiteX362" fmla="*/ 3276071 w 7467600"/>
              <a:gd name="connsiteY362" fmla="*/ 6858000 h 6858000"/>
              <a:gd name="connsiteX363" fmla="*/ 3240805 w 7467600"/>
              <a:gd name="connsiteY363" fmla="*/ 6858000 h 6858000"/>
              <a:gd name="connsiteX364" fmla="*/ 3275917 w 7467600"/>
              <a:gd name="connsiteY364" fmla="*/ 6783192 h 6858000"/>
              <a:gd name="connsiteX365" fmla="*/ 3399358 w 7467600"/>
              <a:gd name="connsiteY365" fmla="*/ 6469011 h 6858000"/>
              <a:gd name="connsiteX366" fmla="*/ 3425650 w 7467600"/>
              <a:gd name="connsiteY366" fmla="*/ 6381333 h 6858000"/>
              <a:gd name="connsiteX367" fmla="*/ 3460661 w 7467600"/>
              <a:gd name="connsiteY367" fmla="*/ 6266763 h 6858000"/>
              <a:gd name="connsiteX368" fmla="*/ 3518021 w 7467600"/>
              <a:gd name="connsiteY368" fmla="*/ 6117298 h 6858000"/>
              <a:gd name="connsiteX369" fmla="*/ 3554035 w 7467600"/>
              <a:gd name="connsiteY369" fmla="*/ 6027832 h 6858000"/>
              <a:gd name="connsiteX370" fmla="*/ 3677174 w 7467600"/>
              <a:gd name="connsiteY370" fmla="*/ 5636351 h 6858000"/>
              <a:gd name="connsiteX371" fmla="*/ 3698819 w 7467600"/>
              <a:gd name="connsiteY371" fmla="*/ 5560503 h 6858000"/>
              <a:gd name="connsiteX372" fmla="*/ 3702094 w 7467600"/>
              <a:gd name="connsiteY372" fmla="*/ 5549194 h 6858000"/>
              <a:gd name="connsiteX373" fmla="*/ 3398355 w 7467600"/>
              <a:gd name="connsiteY373" fmla="*/ 6094603 h 6858000"/>
              <a:gd name="connsiteX374" fmla="*/ 3193941 w 7467600"/>
              <a:gd name="connsiteY374" fmla="*/ 6798775 h 6858000"/>
              <a:gd name="connsiteX375" fmla="*/ 3184140 w 7467600"/>
              <a:gd name="connsiteY375" fmla="*/ 6858000 h 6858000"/>
              <a:gd name="connsiteX376" fmla="*/ 3099978 w 7467600"/>
              <a:gd name="connsiteY376" fmla="*/ 6858000 h 6858000"/>
              <a:gd name="connsiteX377" fmla="*/ 3101556 w 7467600"/>
              <a:gd name="connsiteY377" fmla="*/ 6843337 h 6858000"/>
              <a:gd name="connsiteX378" fmla="*/ 3370162 w 7467600"/>
              <a:gd name="connsiteY378" fmla="*/ 5785550 h 6858000"/>
              <a:gd name="connsiteX379" fmla="*/ 3746477 w 7467600"/>
              <a:gd name="connsiteY379" fmla="*/ 5377889 h 6858000"/>
              <a:gd name="connsiteX380" fmla="*/ 3863399 w 7467600"/>
              <a:gd name="connsiteY380" fmla="*/ 5087257 h 6858000"/>
              <a:gd name="connsiteX381" fmla="*/ 3968712 w 7467600"/>
              <a:gd name="connsiteY381" fmla="*/ 4913989 h 6858000"/>
              <a:gd name="connsiteX382" fmla="*/ 2792390 w 7467600"/>
              <a:gd name="connsiteY382" fmla="*/ 5382974 h 6858000"/>
              <a:gd name="connsiteX383" fmla="*/ 2714982 w 7467600"/>
              <a:gd name="connsiteY383" fmla="*/ 5427051 h 6858000"/>
              <a:gd name="connsiteX384" fmla="*/ 2813361 w 7467600"/>
              <a:gd name="connsiteY384" fmla="*/ 6023912 h 6858000"/>
              <a:gd name="connsiteX385" fmla="*/ 2688430 w 7467600"/>
              <a:gd name="connsiteY385" fmla="*/ 6801564 h 6858000"/>
              <a:gd name="connsiteX386" fmla="*/ 2629626 w 7467600"/>
              <a:gd name="connsiteY386" fmla="*/ 6763394 h 6858000"/>
              <a:gd name="connsiteX387" fmla="*/ 2565328 w 7467600"/>
              <a:gd name="connsiteY387" fmla="*/ 5516399 h 6858000"/>
              <a:gd name="connsiteX388" fmla="*/ 1922999 w 7467600"/>
              <a:gd name="connsiteY388" fmla="*/ 5980343 h 6858000"/>
              <a:gd name="connsiteX389" fmla="*/ 1950261 w 7467600"/>
              <a:gd name="connsiteY389" fmla="*/ 6405858 h 6858000"/>
              <a:gd name="connsiteX390" fmla="*/ 2365554 w 7467600"/>
              <a:gd name="connsiteY390" fmla="*/ 6759107 h 6858000"/>
              <a:gd name="connsiteX391" fmla="*/ 2424142 w 7467600"/>
              <a:gd name="connsiteY391" fmla="*/ 6858000 h 6858000"/>
              <a:gd name="connsiteX392" fmla="*/ 2395994 w 7467600"/>
              <a:gd name="connsiteY392" fmla="*/ 6858000 h 6858000"/>
              <a:gd name="connsiteX393" fmla="*/ 2392863 w 7467600"/>
              <a:gd name="connsiteY393" fmla="*/ 6852964 h 6858000"/>
              <a:gd name="connsiteX394" fmla="*/ 2017589 w 7467600"/>
              <a:gd name="connsiteY394" fmla="*/ 6493982 h 6858000"/>
              <a:gd name="connsiteX395" fmla="*/ 2147336 w 7467600"/>
              <a:gd name="connsiteY395" fmla="*/ 6594052 h 6858000"/>
              <a:gd name="connsiteX396" fmla="*/ 2207047 w 7467600"/>
              <a:gd name="connsiteY396" fmla="*/ 6654540 h 6858000"/>
              <a:gd name="connsiteX397" fmla="*/ 2299106 w 7467600"/>
              <a:gd name="connsiteY397" fmla="*/ 6778931 h 6858000"/>
              <a:gd name="connsiteX398" fmla="*/ 2314430 w 7467600"/>
              <a:gd name="connsiteY398" fmla="*/ 6801144 h 6858000"/>
              <a:gd name="connsiteX399" fmla="*/ 2352406 w 7467600"/>
              <a:gd name="connsiteY399" fmla="*/ 6858000 h 6858000"/>
              <a:gd name="connsiteX400" fmla="*/ 2314492 w 7467600"/>
              <a:gd name="connsiteY400" fmla="*/ 6858000 h 6858000"/>
              <a:gd name="connsiteX401" fmla="*/ 2288095 w 7467600"/>
              <a:gd name="connsiteY401" fmla="*/ 6818030 h 6858000"/>
              <a:gd name="connsiteX402" fmla="*/ 2272768 w 7467600"/>
              <a:gd name="connsiteY402" fmla="*/ 6795822 h 6858000"/>
              <a:gd name="connsiteX403" fmla="*/ 2182715 w 7467600"/>
              <a:gd name="connsiteY403" fmla="*/ 6675071 h 6858000"/>
              <a:gd name="connsiteX404" fmla="*/ 2032061 w 7467600"/>
              <a:gd name="connsiteY404" fmla="*/ 6541380 h 6858000"/>
              <a:gd name="connsiteX405" fmla="*/ 2257220 w 7467600"/>
              <a:gd name="connsiteY405" fmla="*/ 6826257 h 6858000"/>
              <a:gd name="connsiteX406" fmla="*/ 2281324 w 7467600"/>
              <a:gd name="connsiteY406" fmla="*/ 6858000 h 6858000"/>
              <a:gd name="connsiteX407" fmla="*/ 2242860 w 7467600"/>
              <a:gd name="connsiteY407" fmla="*/ 6858000 h 6858000"/>
              <a:gd name="connsiteX408" fmla="*/ 2232818 w 7467600"/>
              <a:gd name="connsiteY408" fmla="*/ 6844926 h 6858000"/>
              <a:gd name="connsiteX409" fmla="*/ 1990172 w 7467600"/>
              <a:gd name="connsiteY409" fmla="*/ 6542121 h 6858000"/>
              <a:gd name="connsiteX410" fmla="*/ 2124090 w 7467600"/>
              <a:gd name="connsiteY410" fmla="*/ 6761017 h 6858000"/>
              <a:gd name="connsiteX411" fmla="*/ 2200380 w 7467600"/>
              <a:gd name="connsiteY411" fmla="*/ 6858000 h 6858000"/>
              <a:gd name="connsiteX412" fmla="*/ 2147507 w 7467600"/>
              <a:gd name="connsiteY412" fmla="*/ 6858000 h 6858000"/>
              <a:gd name="connsiteX413" fmla="*/ 2070668 w 7467600"/>
              <a:gd name="connsiteY413" fmla="*/ 6761520 h 6858000"/>
              <a:gd name="connsiteX414" fmla="*/ 1975142 w 7467600"/>
              <a:gd name="connsiteY414" fmla="*/ 6585570 h 6858000"/>
              <a:gd name="connsiteX415" fmla="*/ 2050035 w 7467600"/>
              <a:gd name="connsiteY415" fmla="*/ 6813345 h 6858000"/>
              <a:gd name="connsiteX416" fmla="*/ 2063025 w 7467600"/>
              <a:gd name="connsiteY416" fmla="*/ 6858000 h 6858000"/>
              <a:gd name="connsiteX417" fmla="*/ 2021675 w 7467600"/>
              <a:gd name="connsiteY417" fmla="*/ 6858000 h 6858000"/>
              <a:gd name="connsiteX418" fmla="*/ 2019308 w 7467600"/>
              <a:gd name="connsiteY418" fmla="*/ 6847118 h 6858000"/>
              <a:gd name="connsiteX419" fmla="*/ 1938835 w 7467600"/>
              <a:gd name="connsiteY419" fmla="*/ 6551160 h 6858000"/>
              <a:gd name="connsiteX420" fmla="*/ 1953230 w 7467600"/>
              <a:gd name="connsiteY420" fmla="*/ 6759699 h 6858000"/>
              <a:gd name="connsiteX421" fmla="*/ 1956763 w 7467600"/>
              <a:gd name="connsiteY421" fmla="*/ 6778191 h 6858000"/>
              <a:gd name="connsiteX422" fmla="*/ 1967925 w 7467600"/>
              <a:gd name="connsiteY422" fmla="*/ 6858000 h 6858000"/>
              <a:gd name="connsiteX423" fmla="*/ 1936622 w 7467600"/>
              <a:gd name="connsiteY423" fmla="*/ 6858000 h 6858000"/>
              <a:gd name="connsiteX424" fmla="*/ 1926261 w 7467600"/>
              <a:gd name="connsiteY424" fmla="*/ 6784064 h 6858000"/>
              <a:gd name="connsiteX425" fmla="*/ 1922724 w 7467600"/>
              <a:gd name="connsiteY425" fmla="*/ 6765577 h 6858000"/>
              <a:gd name="connsiteX426" fmla="*/ 1904650 w 7467600"/>
              <a:gd name="connsiteY426" fmla="*/ 6639616 h 6858000"/>
              <a:gd name="connsiteX427" fmla="*/ 1885273 w 7467600"/>
              <a:gd name="connsiteY427" fmla="*/ 6858000 h 6858000"/>
              <a:gd name="connsiteX428" fmla="*/ 1854363 w 7467600"/>
              <a:gd name="connsiteY428" fmla="*/ 6858000 h 6858000"/>
              <a:gd name="connsiteX429" fmla="*/ 1880391 w 7467600"/>
              <a:gd name="connsiteY429" fmla="*/ 6603796 h 6858000"/>
              <a:gd name="connsiteX430" fmla="*/ 1818273 w 7467600"/>
              <a:gd name="connsiteY430" fmla="*/ 6715729 h 6858000"/>
              <a:gd name="connsiteX431" fmla="*/ 1794691 w 7467600"/>
              <a:gd name="connsiteY431" fmla="*/ 6843239 h 6858000"/>
              <a:gd name="connsiteX432" fmla="*/ 1794914 w 7467600"/>
              <a:gd name="connsiteY432" fmla="*/ 6858000 h 6858000"/>
              <a:gd name="connsiteX433" fmla="*/ 1746128 w 7467600"/>
              <a:gd name="connsiteY433" fmla="*/ 6858000 h 6858000"/>
              <a:gd name="connsiteX434" fmla="*/ 1753934 w 7467600"/>
              <a:gd name="connsiteY434" fmla="*/ 6724796 h 6858000"/>
              <a:gd name="connsiteX435" fmla="*/ 1792053 w 7467600"/>
              <a:gd name="connsiteY435" fmla="*/ 6572396 h 6858000"/>
              <a:gd name="connsiteX436" fmla="*/ 1862248 w 7467600"/>
              <a:gd name="connsiteY436" fmla="*/ 6266397 h 6858000"/>
              <a:gd name="connsiteX437" fmla="*/ 1862250 w 7467600"/>
              <a:gd name="connsiteY437" fmla="*/ 6033531 h 6858000"/>
              <a:gd name="connsiteX438" fmla="*/ 1211999 w 7467600"/>
              <a:gd name="connsiteY438" fmla="*/ 6683610 h 6858000"/>
              <a:gd name="connsiteX439" fmla="*/ 1213266 w 7467600"/>
              <a:gd name="connsiteY439" fmla="*/ 6691947 h 6858000"/>
              <a:gd name="connsiteX440" fmla="*/ 1203370 w 7467600"/>
              <a:gd name="connsiteY440" fmla="*/ 6850676 h 6858000"/>
              <a:gd name="connsiteX441" fmla="*/ 1203671 w 7467600"/>
              <a:gd name="connsiteY441" fmla="*/ 6858000 h 6858000"/>
              <a:gd name="connsiteX442" fmla="*/ 1143180 w 7467600"/>
              <a:gd name="connsiteY442" fmla="*/ 6858000 h 6858000"/>
              <a:gd name="connsiteX443" fmla="*/ 1142176 w 7467600"/>
              <a:gd name="connsiteY443" fmla="*/ 6766045 h 6858000"/>
              <a:gd name="connsiteX444" fmla="*/ 1067484 w 7467600"/>
              <a:gd name="connsiteY444" fmla="*/ 6858000 h 6858000"/>
              <a:gd name="connsiteX445" fmla="*/ 953928 w 7467600"/>
              <a:gd name="connsiteY445" fmla="*/ 6858000 h 6858000"/>
              <a:gd name="connsiteX446" fmla="*/ 959715 w 7467600"/>
              <a:gd name="connsiteY446" fmla="*/ 6850185 h 6858000"/>
              <a:gd name="connsiteX447" fmla="*/ 1483788 w 7467600"/>
              <a:gd name="connsiteY447" fmla="*/ 6259174 h 6858000"/>
              <a:gd name="connsiteX448" fmla="*/ 1100671 w 7467600"/>
              <a:gd name="connsiteY448" fmla="*/ 6252137 h 6858000"/>
              <a:gd name="connsiteX449" fmla="*/ 1090144 w 7467600"/>
              <a:gd name="connsiteY449" fmla="*/ 6256748 h 6858000"/>
              <a:gd name="connsiteX450" fmla="*/ 1095872 w 7467600"/>
              <a:gd name="connsiteY450" fmla="*/ 6271892 h 6858000"/>
              <a:gd name="connsiteX451" fmla="*/ 262785 w 7467600"/>
              <a:gd name="connsiteY451" fmla="*/ 6845450 h 6858000"/>
              <a:gd name="connsiteX452" fmla="*/ 209968 w 7467600"/>
              <a:gd name="connsiteY452" fmla="*/ 6770713 h 6858000"/>
              <a:gd name="connsiteX453" fmla="*/ 873460 w 7467600"/>
              <a:gd name="connsiteY453" fmla="*/ 6253768 h 6858000"/>
              <a:gd name="connsiteX454" fmla="*/ 192686 w 7467600"/>
              <a:gd name="connsiteY454" fmla="*/ 5849257 h 6858000"/>
              <a:gd name="connsiteX455" fmla="*/ 4696 w 7467600"/>
              <a:gd name="connsiteY455" fmla="*/ 5697668 h 6858000"/>
              <a:gd name="connsiteX456" fmla="*/ 0 w 7467600"/>
              <a:gd name="connsiteY456" fmla="*/ 5689984 h 6858000"/>
              <a:gd name="connsiteX457" fmla="*/ 0 w 7467600"/>
              <a:gd name="connsiteY457" fmla="*/ 5513472 h 6858000"/>
              <a:gd name="connsiteX458" fmla="*/ 174101 w 7467600"/>
              <a:gd name="connsiteY458" fmla="*/ 5620277 h 6858000"/>
              <a:gd name="connsiteX459" fmla="*/ 891800 w 7467600"/>
              <a:gd name="connsiteY459" fmla="*/ 6036935 h 6858000"/>
              <a:gd name="connsiteX460" fmla="*/ 1072219 w 7467600"/>
              <a:gd name="connsiteY460" fmla="*/ 6169443 h 6858000"/>
              <a:gd name="connsiteX461" fmla="*/ 1074117 w 7467600"/>
              <a:gd name="connsiteY461" fmla="*/ 6170301 h 6858000"/>
              <a:gd name="connsiteX462" fmla="*/ 1083114 w 7467600"/>
              <a:gd name="connsiteY462" fmla="*/ 6174131 h 6858000"/>
              <a:gd name="connsiteX463" fmla="*/ 1543010 w 7467600"/>
              <a:gd name="connsiteY463" fmla="*/ 6191140 h 6858000"/>
              <a:gd name="connsiteX464" fmla="*/ 1551080 w 7467600"/>
              <a:gd name="connsiteY464" fmla="*/ 6195006 h 6858000"/>
              <a:gd name="connsiteX465" fmla="*/ 2345443 w 7467600"/>
              <a:gd name="connsiteY465" fmla="*/ 5549882 h 6858000"/>
              <a:gd name="connsiteX466" fmla="*/ 1721499 w 7467600"/>
              <a:gd name="connsiteY466" fmla="*/ 5599969 h 6858000"/>
              <a:gd name="connsiteX467" fmla="*/ 767716 w 7467600"/>
              <a:gd name="connsiteY467" fmla="*/ 5472768 h 6858000"/>
              <a:gd name="connsiteX468" fmla="*/ 722147 w 7467600"/>
              <a:gd name="connsiteY468" fmla="*/ 5393091 h 6858000"/>
              <a:gd name="connsiteX469" fmla="*/ 1485552 w 7467600"/>
              <a:gd name="connsiteY469" fmla="*/ 5313202 h 6858000"/>
              <a:gd name="connsiteX470" fmla="*/ 2143004 w 7467600"/>
              <a:gd name="connsiteY470" fmla="*/ 5402420 h 6858000"/>
              <a:gd name="connsiteX471" fmla="*/ 1933391 w 7467600"/>
              <a:gd name="connsiteY471" fmla="*/ 5156971 h 6858000"/>
              <a:gd name="connsiteX472" fmla="*/ 1827118 w 7467600"/>
              <a:gd name="connsiteY472" fmla="*/ 4968410 h 6858000"/>
              <a:gd name="connsiteX473" fmla="*/ 1837349 w 7467600"/>
              <a:gd name="connsiteY473" fmla="*/ 4956357 h 6858000"/>
              <a:gd name="connsiteX474" fmla="*/ 2162835 w 7467600"/>
              <a:gd name="connsiteY474" fmla="*/ 5187853 h 6858000"/>
              <a:gd name="connsiteX475" fmla="*/ 2257167 w 7467600"/>
              <a:gd name="connsiteY475" fmla="*/ 5462123 h 6858000"/>
              <a:gd name="connsiteX476" fmla="*/ 2261598 w 7467600"/>
              <a:gd name="connsiteY476" fmla="*/ 5467998 h 6858000"/>
              <a:gd name="connsiteX477" fmla="*/ 2437177 w 7467600"/>
              <a:gd name="connsiteY477" fmla="*/ 5479608 h 6858000"/>
              <a:gd name="connsiteX478" fmla="*/ 2445247 w 7467600"/>
              <a:gd name="connsiteY478" fmla="*/ 5483476 h 6858000"/>
              <a:gd name="connsiteX479" fmla="*/ 2743626 w 7467600"/>
              <a:gd name="connsiteY479" fmla="*/ 5304819 h 6858000"/>
              <a:gd name="connsiteX480" fmla="*/ 3048102 w 7467600"/>
              <a:gd name="connsiteY480" fmla="*/ 5150595 h 6858000"/>
              <a:gd name="connsiteX481" fmla="*/ 1799414 w 7467600"/>
              <a:gd name="connsiteY481" fmla="*/ 4694732 h 6858000"/>
              <a:gd name="connsiteX482" fmla="*/ 1771735 w 7467600"/>
              <a:gd name="connsiteY482" fmla="*/ 4619929 h 6858000"/>
              <a:gd name="connsiteX483" fmla="*/ 3104273 w 7467600"/>
              <a:gd name="connsiteY483" fmla="*/ 5076159 h 6858000"/>
              <a:gd name="connsiteX484" fmla="*/ 3113245 w 7467600"/>
              <a:gd name="connsiteY484" fmla="*/ 5090705 h 6858000"/>
              <a:gd name="connsiteX485" fmla="*/ 3126294 w 7467600"/>
              <a:gd name="connsiteY485" fmla="*/ 5114400 h 6858000"/>
              <a:gd name="connsiteX486" fmla="*/ 3937433 w 7467600"/>
              <a:gd name="connsiteY486" fmla="*/ 4830473 h 6858000"/>
              <a:gd name="connsiteX487" fmla="*/ 3590475 w 7467600"/>
              <a:gd name="connsiteY487" fmla="*/ 4597974 h 6858000"/>
              <a:gd name="connsiteX488" fmla="*/ 3100264 w 7467600"/>
              <a:gd name="connsiteY488" fmla="*/ 4579845 h 6858000"/>
              <a:gd name="connsiteX489" fmla="*/ 2183576 w 7467600"/>
              <a:gd name="connsiteY489" fmla="*/ 4227150 h 6858000"/>
              <a:gd name="connsiteX490" fmla="*/ 2151029 w 7467600"/>
              <a:gd name="connsiteY490" fmla="*/ 4146947 h 6858000"/>
              <a:gd name="connsiteX491" fmla="*/ 3563434 w 7467600"/>
              <a:gd name="connsiteY491" fmla="*/ 4469115 h 6858000"/>
              <a:gd name="connsiteX492" fmla="*/ 3177952 w 7467600"/>
              <a:gd name="connsiteY492" fmla="*/ 3657386 h 6858000"/>
              <a:gd name="connsiteX493" fmla="*/ 3189263 w 7467600"/>
              <a:gd name="connsiteY493" fmla="*/ 3625726 h 6858000"/>
              <a:gd name="connsiteX494" fmla="*/ 3560912 w 7467600"/>
              <a:gd name="connsiteY494" fmla="*/ 4079863 h 6858000"/>
              <a:gd name="connsiteX495" fmla="*/ 3626636 w 7467600"/>
              <a:gd name="connsiteY495" fmla="*/ 4512230 h 6858000"/>
              <a:gd name="connsiteX496" fmla="*/ 3653088 w 7467600"/>
              <a:gd name="connsiteY496" fmla="*/ 4521417 h 6858000"/>
              <a:gd name="connsiteX497" fmla="*/ 3988128 w 7467600"/>
              <a:gd name="connsiteY497" fmla="*/ 4817267 h 6858000"/>
              <a:gd name="connsiteX498" fmla="*/ 4830582 w 7467600"/>
              <a:gd name="connsiteY498" fmla="*/ 4676000 h 6858000"/>
              <a:gd name="connsiteX499" fmla="*/ 4830100 w 7467600"/>
              <a:gd name="connsiteY499" fmla="*/ 4675554 h 6858000"/>
              <a:gd name="connsiteX500" fmla="*/ 4036318 w 7467600"/>
              <a:gd name="connsiteY500" fmla="*/ 4147013 h 6858000"/>
              <a:gd name="connsiteX501" fmla="*/ 3432098 w 7467600"/>
              <a:gd name="connsiteY501" fmla="*/ 3537312 h 6858000"/>
              <a:gd name="connsiteX502" fmla="*/ 3446761 w 7467600"/>
              <a:gd name="connsiteY502" fmla="*/ 3461278 h 6858000"/>
              <a:gd name="connsiteX503" fmla="*/ 4419733 w 7467600"/>
              <a:gd name="connsiteY503" fmla="*/ 3963555 h 6858000"/>
              <a:gd name="connsiteX504" fmla="*/ 4781371 w 7467600"/>
              <a:gd name="connsiteY504" fmla="*/ 4458604 h 6858000"/>
              <a:gd name="connsiteX505" fmla="*/ 4780440 w 7467600"/>
              <a:gd name="connsiteY505" fmla="*/ 4470290 h 6858000"/>
              <a:gd name="connsiteX506" fmla="*/ 4898954 w 7467600"/>
              <a:gd name="connsiteY506" fmla="*/ 4662092 h 6858000"/>
              <a:gd name="connsiteX507" fmla="*/ 4900699 w 7467600"/>
              <a:gd name="connsiteY507" fmla="*/ 4670867 h 6858000"/>
              <a:gd name="connsiteX508" fmla="*/ 5714511 w 7467600"/>
              <a:gd name="connsiteY508" fmla="*/ 4663483 h 6858000"/>
              <a:gd name="connsiteX509" fmla="*/ 5464793 w 7467600"/>
              <a:gd name="connsiteY509" fmla="*/ 4393556 h 6858000"/>
              <a:gd name="connsiteX510" fmla="*/ 5461897 w 7467600"/>
              <a:gd name="connsiteY510" fmla="*/ 4390879 h 6858000"/>
              <a:gd name="connsiteX511" fmla="*/ 4294126 w 7467600"/>
              <a:gd name="connsiteY511" fmla="*/ 3303048 h 6858000"/>
              <a:gd name="connsiteX512" fmla="*/ 4305321 w 7467600"/>
              <a:gd name="connsiteY512" fmla="*/ 3256953 h 6858000"/>
              <a:gd name="connsiteX513" fmla="*/ 4949299 w 7467600"/>
              <a:gd name="connsiteY513" fmla="*/ 3766336 h 6858000"/>
              <a:gd name="connsiteX514" fmla="*/ 5291452 w 7467600"/>
              <a:gd name="connsiteY514" fmla="*/ 4076801 h 6858000"/>
              <a:gd name="connsiteX515" fmla="*/ 5434998 w 7467600"/>
              <a:gd name="connsiteY515" fmla="*/ 4254100 h 6858000"/>
              <a:gd name="connsiteX516" fmla="*/ 5351015 w 7467600"/>
              <a:gd name="connsiteY516" fmla="*/ 3760989 h 6858000"/>
              <a:gd name="connsiteX517" fmla="*/ 5413780 w 7467600"/>
              <a:gd name="connsiteY517" fmla="*/ 2966265 h 6858000"/>
              <a:gd name="connsiteX518" fmla="*/ 5425627 w 7467600"/>
              <a:gd name="connsiteY518" fmla="*/ 2954192 h 6858000"/>
              <a:gd name="connsiteX519" fmla="*/ 6604735 w 7467600"/>
              <a:gd name="connsiteY519" fmla="*/ 2041381 h 6858000"/>
              <a:gd name="connsiteX520" fmla="*/ 7204487 w 7467600"/>
              <a:gd name="connsiteY520" fmla="*/ 2742112 h 6858000"/>
              <a:gd name="connsiteX521" fmla="*/ 7131592 w 7467600"/>
              <a:gd name="connsiteY521" fmla="*/ 2672096 h 6858000"/>
              <a:gd name="connsiteX522" fmla="*/ 6996344 w 7467600"/>
              <a:gd name="connsiteY522" fmla="*/ 2518310 h 6858000"/>
              <a:gd name="connsiteX523" fmla="*/ 6735495 w 7467600"/>
              <a:gd name="connsiteY523" fmla="*/ 2196890 h 6858000"/>
              <a:gd name="connsiteX524" fmla="*/ 6721901 w 7467600"/>
              <a:gd name="connsiteY524" fmla="*/ 2179274 h 6858000"/>
              <a:gd name="connsiteX525" fmla="*/ 6604735 w 7467600"/>
              <a:gd name="connsiteY525" fmla="*/ 2041381 h 6858000"/>
              <a:gd name="connsiteX526" fmla="*/ 6591670 w 7467600"/>
              <a:gd name="connsiteY526" fmla="*/ 1988277 h 6858000"/>
              <a:gd name="connsiteX527" fmla="*/ 6747349 w 7467600"/>
              <a:gd name="connsiteY527" fmla="*/ 2160069 h 6858000"/>
              <a:gd name="connsiteX528" fmla="*/ 6760943 w 7467600"/>
              <a:gd name="connsiteY528" fmla="*/ 2177686 h 6858000"/>
              <a:gd name="connsiteX529" fmla="*/ 7021065 w 7467600"/>
              <a:gd name="connsiteY529" fmla="*/ 2498102 h 6858000"/>
              <a:gd name="connsiteX530" fmla="*/ 7155223 w 7467600"/>
              <a:gd name="connsiteY530" fmla="*/ 2650386 h 6858000"/>
              <a:gd name="connsiteX531" fmla="*/ 7203167 w 7467600"/>
              <a:gd name="connsiteY531" fmla="*/ 2697288 h 6858000"/>
              <a:gd name="connsiteX532" fmla="*/ 6937703 w 7467600"/>
              <a:gd name="connsiteY532" fmla="*/ 2321981 h 6858000"/>
              <a:gd name="connsiteX533" fmla="*/ 6591670 w 7467600"/>
              <a:gd name="connsiteY533" fmla="*/ 1988277 h 6858000"/>
              <a:gd name="connsiteX534" fmla="*/ 5798671 w 7467600"/>
              <a:gd name="connsiteY534" fmla="*/ 1981601 h 6858000"/>
              <a:gd name="connsiteX535" fmla="*/ 5754709 w 7467600"/>
              <a:gd name="connsiteY535" fmla="*/ 2071454 h 6858000"/>
              <a:gd name="connsiteX536" fmla="*/ 5763044 w 7467600"/>
              <a:gd name="connsiteY536" fmla="*/ 2842206 h 6858000"/>
              <a:gd name="connsiteX537" fmla="*/ 5764974 w 7467600"/>
              <a:gd name="connsiteY537" fmla="*/ 2799609 h 6858000"/>
              <a:gd name="connsiteX538" fmla="*/ 5767665 w 7467600"/>
              <a:gd name="connsiteY538" fmla="*/ 2666409 h 6858000"/>
              <a:gd name="connsiteX539" fmla="*/ 5763055 w 7467600"/>
              <a:gd name="connsiteY539" fmla="*/ 2579705 h 6858000"/>
              <a:gd name="connsiteX540" fmla="*/ 5758079 w 7467600"/>
              <a:gd name="connsiteY540" fmla="*/ 2492508 h 6858000"/>
              <a:gd name="connsiteX541" fmla="*/ 5779325 w 7467600"/>
              <a:gd name="connsiteY541" fmla="*/ 2197069 h 6858000"/>
              <a:gd name="connsiteX542" fmla="*/ 5798671 w 7467600"/>
              <a:gd name="connsiteY542" fmla="*/ 1981601 h 6858000"/>
              <a:gd name="connsiteX543" fmla="*/ 5829202 w 7467600"/>
              <a:gd name="connsiteY543" fmla="*/ 1971679 h 6858000"/>
              <a:gd name="connsiteX544" fmla="*/ 5809558 w 7467600"/>
              <a:gd name="connsiteY544" fmla="*/ 2198043 h 6858000"/>
              <a:gd name="connsiteX545" fmla="*/ 5788653 w 7467600"/>
              <a:gd name="connsiteY545" fmla="*/ 2489430 h 6858000"/>
              <a:gd name="connsiteX546" fmla="*/ 5793439 w 7467600"/>
              <a:gd name="connsiteY546" fmla="*/ 2575235 h 6858000"/>
              <a:gd name="connsiteX547" fmla="*/ 5796837 w 7467600"/>
              <a:gd name="connsiteY547" fmla="*/ 2637633 h 6858000"/>
              <a:gd name="connsiteX548" fmla="*/ 5818614 w 7467600"/>
              <a:gd name="connsiteY548" fmla="*/ 2473055 h 6858000"/>
              <a:gd name="connsiteX549" fmla="*/ 5829202 w 7467600"/>
              <a:gd name="connsiteY549" fmla="*/ 1971679 h 6858000"/>
              <a:gd name="connsiteX550" fmla="*/ 5911389 w 7467600"/>
              <a:gd name="connsiteY550" fmla="*/ 1898371 h 6858000"/>
              <a:gd name="connsiteX551" fmla="*/ 6237627 w 7467600"/>
              <a:gd name="connsiteY551" fmla="*/ 2231921 h 6858000"/>
              <a:gd name="connsiteX552" fmla="*/ 5911389 w 7467600"/>
              <a:gd name="connsiteY552" fmla="*/ 1898371 h 6858000"/>
              <a:gd name="connsiteX553" fmla="*/ 6944437 w 7467600"/>
              <a:gd name="connsiteY553" fmla="*/ 1575402 h 6858000"/>
              <a:gd name="connsiteX554" fmla="*/ 6304730 w 7467600"/>
              <a:gd name="connsiteY554" fmla="*/ 1766654 h 6858000"/>
              <a:gd name="connsiteX555" fmla="*/ 6944437 w 7467600"/>
              <a:gd name="connsiteY555" fmla="*/ 1575402 h 6858000"/>
              <a:gd name="connsiteX556" fmla="*/ 7019523 w 7467600"/>
              <a:gd name="connsiteY556" fmla="*/ 1519450 h 6858000"/>
              <a:gd name="connsiteX557" fmla="*/ 6298091 w 7467600"/>
              <a:gd name="connsiteY557" fmla="*/ 1737122 h 6858000"/>
              <a:gd name="connsiteX558" fmla="*/ 7019523 w 7467600"/>
              <a:gd name="connsiteY558" fmla="*/ 1519450 h 6858000"/>
              <a:gd name="connsiteX559" fmla="*/ 2399523 w 7467600"/>
              <a:gd name="connsiteY559" fmla="*/ 1428234 h 6858000"/>
              <a:gd name="connsiteX560" fmla="*/ 2224982 w 7467600"/>
              <a:gd name="connsiteY560" fmla="*/ 1826201 h 6858000"/>
              <a:gd name="connsiteX561" fmla="*/ 2096099 w 7467600"/>
              <a:gd name="connsiteY561" fmla="*/ 2345900 h 6858000"/>
              <a:gd name="connsiteX562" fmla="*/ 2283317 w 7467600"/>
              <a:gd name="connsiteY562" fmla="*/ 1796925 h 6858000"/>
              <a:gd name="connsiteX563" fmla="*/ 2399523 w 7467600"/>
              <a:gd name="connsiteY563" fmla="*/ 1428234 h 6858000"/>
              <a:gd name="connsiteX564" fmla="*/ 2448558 w 7467600"/>
              <a:gd name="connsiteY564" fmla="*/ 1373435 h 6858000"/>
              <a:gd name="connsiteX565" fmla="*/ 2312521 w 7467600"/>
              <a:gd name="connsiteY565" fmla="*/ 1806140 h 6858000"/>
              <a:gd name="connsiteX566" fmla="*/ 2127533 w 7467600"/>
              <a:gd name="connsiteY566" fmla="*/ 2348380 h 6858000"/>
              <a:gd name="connsiteX567" fmla="*/ 2358080 w 7467600"/>
              <a:gd name="connsiteY567" fmla="*/ 1866134 h 6858000"/>
              <a:gd name="connsiteX568" fmla="*/ 2407436 w 7467600"/>
              <a:gd name="connsiteY568" fmla="*/ 1651070 h 6858000"/>
              <a:gd name="connsiteX569" fmla="*/ 2448558 w 7467600"/>
              <a:gd name="connsiteY569" fmla="*/ 1373435 h 6858000"/>
              <a:gd name="connsiteX570" fmla="*/ 278707 w 7467600"/>
              <a:gd name="connsiteY570" fmla="*/ 1352270 h 6858000"/>
              <a:gd name="connsiteX571" fmla="*/ 321570 w 7467600"/>
              <a:gd name="connsiteY571" fmla="*/ 1861610 h 6858000"/>
              <a:gd name="connsiteX572" fmla="*/ 294281 w 7467600"/>
              <a:gd name="connsiteY572" fmla="*/ 1440658 h 6858000"/>
              <a:gd name="connsiteX573" fmla="*/ 278707 w 7467600"/>
              <a:gd name="connsiteY573" fmla="*/ 1352270 h 6858000"/>
              <a:gd name="connsiteX574" fmla="*/ 1423821 w 7467600"/>
              <a:gd name="connsiteY574" fmla="*/ 1351958 h 6858000"/>
              <a:gd name="connsiteX575" fmla="*/ 1638521 w 7467600"/>
              <a:gd name="connsiteY575" fmla="*/ 1908470 h 6858000"/>
              <a:gd name="connsiteX576" fmla="*/ 1754199 w 7467600"/>
              <a:gd name="connsiteY576" fmla="*/ 2149284 h 6858000"/>
              <a:gd name="connsiteX577" fmla="*/ 1908359 w 7467600"/>
              <a:gd name="connsiteY577" fmla="*/ 2364988 h 6858000"/>
              <a:gd name="connsiteX578" fmla="*/ 1647661 w 7467600"/>
              <a:gd name="connsiteY578" fmla="*/ 1825945 h 6858000"/>
              <a:gd name="connsiteX579" fmla="*/ 1423821 w 7467600"/>
              <a:gd name="connsiteY579" fmla="*/ 1351958 h 6858000"/>
              <a:gd name="connsiteX580" fmla="*/ 1431890 w 7467600"/>
              <a:gd name="connsiteY580" fmla="*/ 1306475 h 6858000"/>
              <a:gd name="connsiteX581" fmla="*/ 1507597 w 7467600"/>
              <a:gd name="connsiteY581" fmla="*/ 1446132 h 6858000"/>
              <a:gd name="connsiteX582" fmla="*/ 1674586 w 7467600"/>
              <a:gd name="connsiteY582" fmla="*/ 1813832 h 6858000"/>
              <a:gd name="connsiteX583" fmla="*/ 1815950 w 7467600"/>
              <a:gd name="connsiteY583" fmla="*/ 2128564 h 6858000"/>
              <a:gd name="connsiteX584" fmla="*/ 1984242 w 7467600"/>
              <a:gd name="connsiteY584" fmla="*/ 2430829 h 6858000"/>
              <a:gd name="connsiteX585" fmla="*/ 2014023 w 7467600"/>
              <a:gd name="connsiteY585" fmla="*/ 2450995 h 6858000"/>
              <a:gd name="connsiteX586" fmla="*/ 1747337 w 7467600"/>
              <a:gd name="connsiteY586" fmla="*/ 1855264 h 6858000"/>
              <a:gd name="connsiteX587" fmla="*/ 1533749 w 7467600"/>
              <a:gd name="connsiteY587" fmla="*/ 1478656 h 6858000"/>
              <a:gd name="connsiteX588" fmla="*/ 1431890 w 7467600"/>
              <a:gd name="connsiteY588" fmla="*/ 1306475 h 6858000"/>
              <a:gd name="connsiteX589" fmla="*/ 5052692 w 7467600"/>
              <a:gd name="connsiteY589" fmla="*/ 1292994 h 6858000"/>
              <a:gd name="connsiteX590" fmla="*/ 5200661 w 7467600"/>
              <a:gd name="connsiteY590" fmla="*/ 1635186 h 6858000"/>
              <a:gd name="connsiteX591" fmla="*/ 5297138 w 7467600"/>
              <a:gd name="connsiteY591" fmla="*/ 1906351 h 6858000"/>
              <a:gd name="connsiteX592" fmla="*/ 5052692 w 7467600"/>
              <a:gd name="connsiteY592" fmla="*/ 1292994 h 6858000"/>
              <a:gd name="connsiteX593" fmla="*/ 5009948 w 7467600"/>
              <a:gd name="connsiteY593" fmla="*/ 1273619 h 6858000"/>
              <a:gd name="connsiteX594" fmla="*/ 5121777 w 7467600"/>
              <a:gd name="connsiteY594" fmla="*/ 1654213 h 6858000"/>
              <a:gd name="connsiteX595" fmla="*/ 5293545 w 7467600"/>
              <a:gd name="connsiteY595" fmla="*/ 2072247 h 6858000"/>
              <a:gd name="connsiteX596" fmla="*/ 5294042 w 7467600"/>
              <a:gd name="connsiteY596" fmla="*/ 2065019 h 6858000"/>
              <a:gd name="connsiteX597" fmla="*/ 5171936 w 7467600"/>
              <a:gd name="connsiteY597" fmla="*/ 1647613 h 6858000"/>
              <a:gd name="connsiteX598" fmla="*/ 5009948 w 7467600"/>
              <a:gd name="connsiteY598" fmla="*/ 1273619 h 6858000"/>
              <a:gd name="connsiteX599" fmla="*/ 655236 w 7467600"/>
              <a:gd name="connsiteY599" fmla="*/ 1268632 h 6858000"/>
              <a:gd name="connsiteX600" fmla="*/ 839521 w 7467600"/>
              <a:gd name="connsiteY600" fmla="*/ 1685315 h 6858000"/>
              <a:gd name="connsiteX601" fmla="*/ 1109416 w 7467600"/>
              <a:gd name="connsiteY601" fmla="*/ 2061663 h 6858000"/>
              <a:gd name="connsiteX602" fmla="*/ 1298300 w 7467600"/>
              <a:gd name="connsiteY602" fmla="*/ 2247742 h 6858000"/>
              <a:gd name="connsiteX603" fmla="*/ 1125871 w 7467600"/>
              <a:gd name="connsiteY603" fmla="*/ 1989513 h 6858000"/>
              <a:gd name="connsiteX604" fmla="*/ 981574 w 7467600"/>
              <a:gd name="connsiteY604" fmla="*/ 1783157 h 6858000"/>
              <a:gd name="connsiteX605" fmla="*/ 922198 w 7467600"/>
              <a:gd name="connsiteY605" fmla="*/ 1677437 h 6858000"/>
              <a:gd name="connsiteX606" fmla="*/ 869293 w 7467600"/>
              <a:gd name="connsiteY606" fmla="*/ 1583214 h 6858000"/>
              <a:gd name="connsiteX607" fmla="*/ 751431 w 7467600"/>
              <a:gd name="connsiteY607" fmla="*/ 1405731 h 6858000"/>
              <a:gd name="connsiteX608" fmla="*/ 655236 w 7467600"/>
              <a:gd name="connsiteY608" fmla="*/ 1268632 h 6858000"/>
              <a:gd name="connsiteX609" fmla="*/ 6516292 w 7467600"/>
              <a:gd name="connsiteY609" fmla="*/ 1263064 h 6858000"/>
              <a:gd name="connsiteX610" fmla="*/ 5736320 w 7467600"/>
              <a:gd name="connsiteY610" fmla="*/ 1501803 h 6858000"/>
              <a:gd name="connsiteX611" fmla="*/ 6516292 w 7467600"/>
              <a:gd name="connsiteY611" fmla="*/ 1263064 h 6858000"/>
              <a:gd name="connsiteX612" fmla="*/ 291466 w 7467600"/>
              <a:gd name="connsiteY612" fmla="*/ 1250369 h 6858000"/>
              <a:gd name="connsiteX613" fmla="*/ 323180 w 7467600"/>
              <a:gd name="connsiteY613" fmla="*/ 1435283 h 6858000"/>
              <a:gd name="connsiteX614" fmla="*/ 349381 w 7467600"/>
              <a:gd name="connsiteY614" fmla="*/ 1875041 h 6858000"/>
              <a:gd name="connsiteX615" fmla="*/ 374363 w 7467600"/>
              <a:gd name="connsiteY615" fmla="*/ 1506494 h 6858000"/>
              <a:gd name="connsiteX616" fmla="*/ 302168 w 7467600"/>
              <a:gd name="connsiteY616" fmla="*/ 1274495 h 6858000"/>
              <a:gd name="connsiteX617" fmla="*/ 291466 w 7467600"/>
              <a:gd name="connsiteY617" fmla="*/ 1250369 h 6858000"/>
              <a:gd name="connsiteX618" fmla="*/ 678222 w 7467600"/>
              <a:gd name="connsiteY618" fmla="*/ 1248670 h 6858000"/>
              <a:gd name="connsiteX619" fmla="*/ 775536 w 7467600"/>
              <a:gd name="connsiteY619" fmla="*/ 1388015 h 6858000"/>
              <a:gd name="connsiteX620" fmla="*/ 894529 w 7467600"/>
              <a:gd name="connsiteY620" fmla="*/ 1567739 h 6858000"/>
              <a:gd name="connsiteX621" fmla="*/ 948000 w 7467600"/>
              <a:gd name="connsiteY621" fmla="*/ 1663088 h 6858000"/>
              <a:gd name="connsiteX622" fmla="*/ 1006812 w 7467600"/>
              <a:gd name="connsiteY622" fmla="*/ 1767683 h 6858000"/>
              <a:gd name="connsiteX623" fmla="*/ 1149133 w 7467600"/>
              <a:gd name="connsiteY623" fmla="*/ 1971513 h 6858000"/>
              <a:gd name="connsiteX624" fmla="*/ 1333952 w 7467600"/>
              <a:gd name="connsiteY624" fmla="*/ 2251620 h 6858000"/>
              <a:gd name="connsiteX625" fmla="*/ 1337329 w 7467600"/>
              <a:gd name="connsiteY625" fmla="*/ 2258350 h 6858000"/>
              <a:gd name="connsiteX626" fmla="*/ 1014726 w 7467600"/>
              <a:gd name="connsiteY626" fmla="*/ 1615556 h 6858000"/>
              <a:gd name="connsiteX627" fmla="*/ 678222 w 7467600"/>
              <a:gd name="connsiteY627" fmla="*/ 1248670 h 6858000"/>
              <a:gd name="connsiteX628" fmla="*/ 6691602 w 7467600"/>
              <a:gd name="connsiteY628" fmla="*/ 1140573 h 6858000"/>
              <a:gd name="connsiteX629" fmla="*/ 6571100 w 7467600"/>
              <a:gd name="connsiteY629" fmla="*/ 1183662 h 6858000"/>
              <a:gd name="connsiteX630" fmla="*/ 6241687 w 7467600"/>
              <a:gd name="connsiteY630" fmla="*/ 1257600 h 6858000"/>
              <a:gd name="connsiteX631" fmla="*/ 5693009 w 7467600"/>
              <a:gd name="connsiteY631" fmla="*/ 1478256 h 6858000"/>
              <a:gd name="connsiteX632" fmla="*/ 6548420 w 7467600"/>
              <a:gd name="connsiteY632" fmla="*/ 1214599 h 6858000"/>
              <a:gd name="connsiteX633" fmla="*/ 6605473 w 7467600"/>
              <a:gd name="connsiteY633" fmla="*/ 1184686 h 6858000"/>
              <a:gd name="connsiteX634" fmla="*/ 6691602 w 7467600"/>
              <a:gd name="connsiteY634" fmla="*/ 1140573 h 6858000"/>
              <a:gd name="connsiteX635" fmla="*/ 4002475 w 7467600"/>
              <a:gd name="connsiteY635" fmla="*/ 1037802 h 6858000"/>
              <a:gd name="connsiteX636" fmla="*/ 4000324 w 7467600"/>
              <a:gd name="connsiteY636" fmla="*/ 1039362 h 6858000"/>
              <a:gd name="connsiteX637" fmla="*/ 4002862 w 7467600"/>
              <a:gd name="connsiteY637" fmla="*/ 1042866 h 6858000"/>
              <a:gd name="connsiteX638" fmla="*/ 4002475 w 7467600"/>
              <a:gd name="connsiteY638" fmla="*/ 1037802 h 6858000"/>
              <a:gd name="connsiteX639" fmla="*/ 506322 w 7467600"/>
              <a:gd name="connsiteY639" fmla="*/ 1020997 h 6858000"/>
              <a:gd name="connsiteX640" fmla="*/ 533068 w 7467600"/>
              <a:gd name="connsiteY640" fmla="*/ 1029409 h 6858000"/>
              <a:gd name="connsiteX641" fmla="*/ 1232525 w 7467600"/>
              <a:gd name="connsiteY641" fmla="*/ 1804675 h 6858000"/>
              <a:gd name="connsiteX642" fmla="*/ 1388858 w 7467600"/>
              <a:gd name="connsiteY642" fmla="*/ 2368011 h 6858000"/>
              <a:gd name="connsiteX643" fmla="*/ 1384098 w 7467600"/>
              <a:gd name="connsiteY643" fmla="*/ 2378125 h 6858000"/>
              <a:gd name="connsiteX644" fmla="*/ 1425393 w 7467600"/>
              <a:gd name="connsiteY644" fmla="*/ 2589124 h 6858000"/>
              <a:gd name="connsiteX645" fmla="*/ 1424001 w 7467600"/>
              <a:gd name="connsiteY645" fmla="*/ 2597541 h 6858000"/>
              <a:gd name="connsiteX646" fmla="*/ 2152729 w 7467600"/>
              <a:gd name="connsiteY646" fmla="*/ 2864487 h 6858000"/>
              <a:gd name="connsiteX647" fmla="*/ 2020609 w 7467600"/>
              <a:gd name="connsiteY647" fmla="*/ 2539671 h 6858000"/>
              <a:gd name="connsiteX648" fmla="*/ 2018920 w 7467600"/>
              <a:gd name="connsiteY648" fmla="*/ 2536309 h 6858000"/>
              <a:gd name="connsiteX649" fmla="*/ 1342441 w 7467600"/>
              <a:gd name="connsiteY649" fmla="*/ 1173017 h 6858000"/>
              <a:gd name="connsiteX650" fmla="*/ 1367925 w 7467600"/>
              <a:gd name="connsiteY650" fmla="*/ 1135648 h 6858000"/>
              <a:gd name="connsiteX651" fmla="*/ 1771401 w 7467600"/>
              <a:gd name="connsiteY651" fmla="*/ 1806673 h 6858000"/>
              <a:gd name="connsiteX652" fmla="*/ 1972385 w 7467600"/>
              <a:gd name="connsiteY652" fmla="*/ 2198735 h 6858000"/>
              <a:gd name="connsiteX653" fmla="*/ 2040892 w 7467600"/>
              <a:gd name="connsiteY653" fmla="*/ 2405205 h 6858000"/>
              <a:gd name="connsiteX654" fmla="*/ 2131689 w 7467600"/>
              <a:gd name="connsiteY654" fmla="*/ 1936926 h 6858000"/>
              <a:gd name="connsiteX655" fmla="*/ 2454820 w 7467600"/>
              <a:gd name="connsiteY655" fmla="*/ 1248808 h 6858000"/>
              <a:gd name="connsiteX656" fmla="*/ 2492512 w 7467600"/>
              <a:gd name="connsiteY656" fmla="*/ 1302920 h 6858000"/>
              <a:gd name="connsiteX657" fmla="*/ 2081216 w 7467600"/>
              <a:gd name="connsiteY657" fmla="*/ 2527513 h 6858000"/>
              <a:gd name="connsiteX658" fmla="*/ 2081211 w 7467600"/>
              <a:gd name="connsiteY658" fmla="*/ 2528916 h 6858000"/>
              <a:gd name="connsiteX659" fmla="*/ 2199067 w 7467600"/>
              <a:gd name="connsiteY659" fmla="*/ 2884061 h 6858000"/>
              <a:gd name="connsiteX660" fmla="*/ 3192586 w 7467600"/>
              <a:gd name="connsiteY660" fmla="*/ 3411496 h 6858000"/>
              <a:gd name="connsiteX661" fmla="*/ 3182620 w 7467600"/>
              <a:gd name="connsiteY661" fmla="*/ 3483279 h 6858000"/>
              <a:gd name="connsiteX662" fmla="*/ 2435119 w 7467600"/>
              <a:gd name="connsiteY662" fmla="*/ 3080173 h 6858000"/>
              <a:gd name="connsiteX663" fmla="*/ 2410152 w 7467600"/>
              <a:gd name="connsiteY663" fmla="*/ 3063751 h 6858000"/>
              <a:gd name="connsiteX664" fmla="*/ 2408099 w 7467600"/>
              <a:gd name="connsiteY664" fmla="*/ 3064403 h 6858000"/>
              <a:gd name="connsiteX665" fmla="*/ 2407218 w 7467600"/>
              <a:gd name="connsiteY665" fmla="*/ 3070324 h 6858000"/>
              <a:gd name="connsiteX666" fmla="*/ 2380138 w 7467600"/>
              <a:gd name="connsiteY666" fmla="*/ 3099341 h 6858000"/>
              <a:gd name="connsiteX667" fmla="*/ 1765923 w 7467600"/>
              <a:gd name="connsiteY667" fmla="*/ 3581043 h 6858000"/>
              <a:gd name="connsiteX668" fmla="*/ 1702258 w 7467600"/>
              <a:gd name="connsiteY668" fmla="*/ 3612286 h 6858000"/>
              <a:gd name="connsiteX669" fmla="*/ 1538370 w 7467600"/>
              <a:gd name="connsiteY669" fmla="*/ 3811804 h 6858000"/>
              <a:gd name="connsiteX670" fmla="*/ 542867 w 7467600"/>
              <a:gd name="connsiteY670" fmla="*/ 4944092 h 6858000"/>
              <a:gd name="connsiteX671" fmla="*/ 515800 w 7467600"/>
              <a:gd name="connsiteY671" fmla="*/ 4862180 h 6858000"/>
              <a:gd name="connsiteX672" fmla="*/ 909145 w 7467600"/>
              <a:gd name="connsiteY672" fmla="*/ 4199225 h 6858000"/>
              <a:gd name="connsiteX673" fmla="*/ 1214067 w 7467600"/>
              <a:gd name="connsiteY673" fmla="*/ 3908561 h 6858000"/>
              <a:gd name="connsiteX674" fmla="*/ 640967 w 7467600"/>
              <a:gd name="connsiteY674" fmla="*/ 4105601 h 6858000"/>
              <a:gd name="connsiteX675" fmla="*/ 112563 w 7467600"/>
              <a:gd name="connsiteY675" fmla="*/ 4396952 h 6858000"/>
              <a:gd name="connsiteX676" fmla="*/ 0 w 7467600"/>
              <a:gd name="connsiteY676" fmla="*/ 4466006 h 6858000"/>
              <a:gd name="connsiteX677" fmla="*/ 0 w 7467600"/>
              <a:gd name="connsiteY677" fmla="*/ 4233763 h 6858000"/>
              <a:gd name="connsiteX678" fmla="*/ 36881 w 7467600"/>
              <a:gd name="connsiteY678" fmla="*/ 4200118 h 6858000"/>
              <a:gd name="connsiteX679" fmla="*/ 910534 w 7467600"/>
              <a:gd name="connsiteY679" fmla="*/ 3629753 h 6858000"/>
              <a:gd name="connsiteX680" fmla="*/ 1578717 w 7467600"/>
              <a:gd name="connsiteY680" fmla="*/ 3575982 h 6858000"/>
              <a:gd name="connsiteX681" fmla="*/ 2338780 w 7467600"/>
              <a:gd name="connsiteY681" fmla="*/ 3033725 h 6858000"/>
              <a:gd name="connsiteX682" fmla="*/ 1807991 w 7467600"/>
              <a:gd name="connsiteY682" fmla="*/ 2807184 h 6858000"/>
              <a:gd name="connsiteX683" fmla="*/ 1416358 w 7467600"/>
              <a:gd name="connsiteY683" fmla="*/ 3112571 h 6858000"/>
              <a:gd name="connsiteX684" fmla="*/ 939066 w 7467600"/>
              <a:gd name="connsiteY684" fmla="*/ 3378798 h 6858000"/>
              <a:gd name="connsiteX685" fmla="*/ 115099 w 7467600"/>
              <a:gd name="connsiteY685" fmla="*/ 3607650 h 6858000"/>
              <a:gd name="connsiteX686" fmla="*/ 97284 w 7467600"/>
              <a:gd name="connsiteY686" fmla="*/ 3520393 h 6858000"/>
              <a:gd name="connsiteX687" fmla="*/ 922050 w 7467600"/>
              <a:gd name="connsiteY687" fmla="*/ 3074867 h 6858000"/>
              <a:gd name="connsiteX688" fmla="*/ 1405265 w 7467600"/>
              <a:gd name="connsiteY688" fmla="*/ 3016319 h 6858000"/>
              <a:gd name="connsiteX689" fmla="*/ 1407512 w 7467600"/>
              <a:gd name="connsiteY689" fmla="*/ 3018001 h 6858000"/>
              <a:gd name="connsiteX690" fmla="*/ 1726266 w 7467600"/>
              <a:gd name="connsiteY690" fmla="*/ 2777274 h 6858000"/>
              <a:gd name="connsiteX691" fmla="*/ 625390 w 7467600"/>
              <a:gd name="connsiteY691" fmla="*/ 2514541 h 6858000"/>
              <a:gd name="connsiteX692" fmla="*/ 619799 w 7467600"/>
              <a:gd name="connsiteY692" fmla="*/ 2527180 h 6858000"/>
              <a:gd name="connsiteX693" fmla="*/ 310030 w 7467600"/>
              <a:gd name="connsiteY693" fmla="*/ 2771818 h 6858000"/>
              <a:gd name="connsiteX694" fmla="*/ 173877 w 7467600"/>
              <a:gd name="connsiteY694" fmla="*/ 2937056 h 6858000"/>
              <a:gd name="connsiteX695" fmla="*/ 77889 w 7467600"/>
              <a:gd name="connsiteY695" fmla="*/ 3138440 h 6858000"/>
              <a:gd name="connsiteX696" fmla="*/ 0 w 7467600"/>
              <a:gd name="connsiteY696" fmla="*/ 3271395 h 6858000"/>
              <a:gd name="connsiteX697" fmla="*/ 0 w 7467600"/>
              <a:gd name="connsiteY697" fmla="*/ 3153002 h 6858000"/>
              <a:gd name="connsiteX698" fmla="*/ 2386 w 7467600"/>
              <a:gd name="connsiteY698" fmla="*/ 3149203 h 6858000"/>
              <a:gd name="connsiteX699" fmla="*/ 89753 w 7467600"/>
              <a:gd name="connsiteY699" fmla="*/ 2987702 h 6858000"/>
              <a:gd name="connsiteX700" fmla="*/ 76869 w 7467600"/>
              <a:gd name="connsiteY700" fmla="*/ 3005404 h 6858000"/>
              <a:gd name="connsiteX701" fmla="*/ 32049 w 7467600"/>
              <a:gd name="connsiteY701" fmla="*/ 3065814 h 6858000"/>
              <a:gd name="connsiteX702" fmla="*/ 0 w 7467600"/>
              <a:gd name="connsiteY702" fmla="*/ 3108744 h 6858000"/>
              <a:gd name="connsiteX703" fmla="*/ 0 w 7467600"/>
              <a:gd name="connsiteY703" fmla="*/ 3058059 h 6858000"/>
              <a:gd name="connsiteX704" fmla="*/ 7610 w 7467600"/>
              <a:gd name="connsiteY704" fmla="*/ 3047889 h 6858000"/>
              <a:gd name="connsiteX705" fmla="*/ 52419 w 7467600"/>
              <a:gd name="connsiteY705" fmla="*/ 2987479 h 6858000"/>
              <a:gd name="connsiteX706" fmla="*/ 59142 w 7467600"/>
              <a:gd name="connsiteY706" fmla="*/ 2978488 h 6858000"/>
              <a:gd name="connsiteX707" fmla="*/ 0 w 7467600"/>
              <a:gd name="connsiteY707" fmla="*/ 3015334 h 6858000"/>
              <a:gd name="connsiteX708" fmla="*/ 0 w 7467600"/>
              <a:gd name="connsiteY708" fmla="*/ 2914286 h 6858000"/>
              <a:gd name="connsiteX709" fmla="*/ 36383 w 7467600"/>
              <a:gd name="connsiteY709" fmla="*/ 2901128 h 6858000"/>
              <a:gd name="connsiteX710" fmla="*/ 156329 w 7467600"/>
              <a:gd name="connsiteY710" fmla="*/ 2840533 h 6858000"/>
              <a:gd name="connsiteX711" fmla="*/ 358355 w 7467600"/>
              <a:gd name="connsiteY711" fmla="*/ 2620471 h 6858000"/>
              <a:gd name="connsiteX712" fmla="*/ 510577 w 7467600"/>
              <a:gd name="connsiteY712" fmla="*/ 2501244 h 6858000"/>
              <a:gd name="connsiteX713" fmla="*/ 211967 w 7467600"/>
              <a:gd name="connsiteY713" fmla="*/ 2479171 h 6858000"/>
              <a:gd name="connsiteX714" fmla="*/ 0 w 7467600"/>
              <a:gd name="connsiteY714" fmla="*/ 2476398 h 6858000"/>
              <a:gd name="connsiteX715" fmla="*/ 0 w 7467600"/>
              <a:gd name="connsiteY715" fmla="*/ 2389189 h 6858000"/>
              <a:gd name="connsiteX716" fmla="*/ 103062 w 7467600"/>
              <a:gd name="connsiteY716" fmla="*/ 2389518 h 6858000"/>
              <a:gd name="connsiteX717" fmla="*/ 510734 w 7467600"/>
              <a:gd name="connsiteY717" fmla="*/ 2416201 h 6858000"/>
              <a:gd name="connsiteX718" fmla="*/ 279257 w 7467600"/>
              <a:gd name="connsiteY718" fmla="*/ 2092102 h 6858000"/>
              <a:gd name="connsiteX719" fmla="*/ 65265 w 7467600"/>
              <a:gd name="connsiteY719" fmla="*/ 2006049 h 6858000"/>
              <a:gd name="connsiteX720" fmla="*/ 0 w 7467600"/>
              <a:gd name="connsiteY720" fmla="*/ 1982532 h 6858000"/>
              <a:gd name="connsiteX721" fmla="*/ 0 w 7467600"/>
              <a:gd name="connsiteY721" fmla="*/ 1912789 h 6858000"/>
              <a:gd name="connsiteX722" fmla="*/ 97460 w 7467600"/>
              <a:gd name="connsiteY722" fmla="*/ 1953725 h 6858000"/>
              <a:gd name="connsiteX723" fmla="*/ 221272 w 7467600"/>
              <a:gd name="connsiteY723" fmla="*/ 1980766 h 6858000"/>
              <a:gd name="connsiteX724" fmla="*/ 116765 w 7467600"/>
              <a:gd name="connsiteY724" fmla="*/ 1911033 h 6858000"/>
              <a:gd name="connsiteX725" fmla="*/ 16405 w 7467600"/>
              <a:gd name="connsiteY725" fmla="*/ 1803412 h 6858000"/>
              <a:gd name="connsiteX726" fmla="*/ 0 w 7467600"/>
              <a:gd name="connsiteY726" fmla="*/ 1784777 h 6858000"/>
              <a:gd name="connsiteX727" fmla="*/ 0 w 7467600"/>
              <a:gd name="connsiteY727" fmla="*/ 1740082 h 6858000"/>
              <a:gd name="connsiteX728" fmla="*/ 39394 w 7467600"/>
              <a:gd name="connsiteY728" fmla="*/ 1784856 h 6858000"/>
              <a:gd name="connsiteX729" fmla="*/ 135813 w 7467600"/>
              <a:gd name="connsiteY729" fmla="*/ 1888838 h 6858000"/>
              <a:gd name="connsiteX730" fmla="*/ 242575 w 7467600"/>
              <a:gd name="connsiteY730" fmla="*/ 1958841 h 6858000"/>
              <a:gd name="connsiteX731" fmla="*/ 82197 w 7467600"/>
              <a:gd name="connsiteY731" fmla="*/ 1754826 h 6858000"/>
              <a:gd name="connsiteX732" fmla="*/ 0 w 7467600"/>
              <a:gd name="connsiteY732" fmla="*/ 1679650 h 6858000"/>
              <a:gd name="connsiteX733" fmla="*/ 0 w 7467600"/>
              <a:gd name="connsiteY733" fmla="*/ 1602463 h 6858000"/>
              <a:gd name="connsiteX734" fmla="*/ 84689 w 7467600"/>
              <a:gd name="connsiteY734" fmla="*/ 1677442 h 6858000"/>
              <a:gd name="connsiteX735" fmla="*/ 298437 w 7467600"/>
              <a:gd name="connsiteY735" fmla="*/ 1968019 h 6858000"/>
              <a:gd name="connsiteX736" fmla="*/ 227269 w 7467600"/>
              <a:gd name="connsiteY736" fmla="*/ 1114064 h 6858000"/>
              <a:gd name="connsiteX737" fmla="*/ 248003 w 7467600"/>
              <a:gd name="connsiteY737" fmla="*/ 1089613 h 6858000"/>
              <a:gd name="connsiteX738" fmla="*/ 427020 w 7467600"/>
              <a:gd name="connsiteY738" fmla="*/ 1619803 h 6858000"/>
              <a:gd name="connsiteX739" fmla="*/ 340345 w 7467600"/>
              <a:gd name="connsiteY739" fmla="*/ 2027739 h 6858000"/>
              <a:gd name="connsiteX740" fmla="*/ 360865 w 7467600"/>
              <a:gd name="connsiteY740" fmla="*/ 2044827 h 6858000"/>
              <a:gd name="connsiteX741" fmla="*/ 560414 w 7467600"/>
              <a:gd name="connsiteY741" fmla="*/ 2421457 h 6858000"/>
              <a:gd name="connsiteX742" fmla="*/ 1359703 w 7467600"/>
              <a:gd name="connsiteY742" fmla="*/ 2578554 h 6858000"/>
              <a:gd name="connsiteX743" fmla="*/ 1359422 w 7467600"/>
              <a:gd name="connsiteY743" fmla="*/ 2577994 h 6858000"/>
              <a:gd name="connsiteX744" fmla="*/ 828701 w 7467600"/>
              <a:gd name="connsiteY744" fmla="*/ 1839520 h 6858000"/>
              <a:gd name="connsiteX745" fmla="*/ 494427 w 7467600"/>
              <a:gd name="connsiteY745" fmla="*/ 1092333 h 6858000"/>
              <a:gd name="connsiteX746" fmla="*/ 506322 w 7467600"/>
              <a:gd name="connsiteY746" fmla="*/ 1020997 h 6858000"/>
              <a:gd name="connsiteX747" fmla="*/ 4570198 w 7467600"/>
              <a:gd name="connsiteY747" fmla="*/ 978081 h 6858000"/>
              <a:gd name="connsiteX748" fmla="*/ 4523691 w 7467600"/>
              <a:gd name="connsiteY748" fmla="*/ 1127776 h 6858000"/>
              <a:gd name="connsiteX749" fmla="*/ 4509875 w 7467600"/>
              <a:gd name="connsiteY749" fmla="*/ 1167552 h 6858000"/>
              <a:gd name="connsiteX750" fmla="*/ 4478168 w 7467600"/>
              <a:gd name="connsiteY750" fmla="*/ 1260735 h 6858000"/>
              <a:gd name="connsiteX751" fmla="*/ 4409309 w 7467600"/>
              <a:gd name="connsiteY751" fmla="*/ 1666996 h 6858000"/>
              <a:gd name="connsiteX752" fmla="*/ 4370031 w 7467600"/>
              <a:gd name="connsiteY752" fmla="*/ 1955666 h 6858000"/>
              <a:gd name="connsiteX753" fmla="*/ 4570198 w 7467600"/>
              <a:gd name="connsiteY753" fmla="*/ 978081 h 6858000"/>
              <a:gd name="connsiteX754" fmla="*/ 4557898 w 7467600"/>
              <a:gd name="connsiteY754" fmla="*/ 900011 h 6858000"/>
              <a:gd name="connsiteX755" fmla="*/ 4344840 w 7467600"/>
              <a:gd name="connsiteY755" fmla="*/ 1922038 h 6858000"/>
              <a:gd name="connsiteX756" fmla="*/ 4378710 w 7467600"/>
              <a:gd name="connsiteY756" fmla="*/ 1665516 h 6858000"/>
              <a:gd name="connsiteX757" fmla="*/ 4448798 w 7467600"/>
              <a:gd name="connsiteY757" fmla="*/ 1253024 h 6858000"/>
              <a:gd name="connsiteX758" fmla="*/ 4480315 w 7467600"/>
              <a:gd name="connsiteY758" fmla="*/ 1158454 h 6858000"/>
              <a:gd name="connsiteX759" fmla="*/ 4494133 w 7467600"/>
              <a:gd name="connsiteY759" fmla="*/ 1118676 h 6858000"/>
              <a:gd name="connsiteX760" fmla="*/ 4557898 w 7467600"/>
              <a:gd name="connsiteY760" fmla="*/ 900011 h 6858000"/>
              <a:gd name="connsiteX761" fmla="*/ 5870151 w 7467600"/>
              <a:gd name="connsiteY761" fmla="*/ 898890 h 6858000"/>
              <a:gd name="connsiteX762" fmla="*/ 5861335 w 7467600"/>
              <a:gd name="connsiteY762" fmla="*/ 899177 h 6858000"/>
              <a:gd name="connsiteX763" fmla="*/ 5843702 w 7467600"/>
              <a:gd name="connsiteY763" fmla="*/ 899748 h 6858000"/>
              <a:gd name="connsiteX764" fmla="*/ 5651107 w 7467600"/>
              <a:gd name="connsiteY764" fmla="*/ 920306 h 6858000"/>
              <a:gd name="connsiteX765" fmla="*/ 5459407 w 7467600"/>
              <a:gd name="connsiteY765" fmla="*/ 940975 h 6858000"/>
              <a:gd name="connsiteX766" fmla="*/ 5374846 w 7467600"/>
              <a:gd name="connsiteY766" fmla="*/ 941988 h 6858000"/>
              <a:gd name="connsiteX767" fmla="*/ 5256105 w 7467600"/>
              <a:gd name="connsiteY767" fmla="*/ 945632 h 6858000"/>
              <a:gd name="connsiteX768" fmla="*/ 5107071 w 7467600"/>
              <a:gd name="connsiteY768" fmla="*/ 969720 h 6858000"/>
              <a:gd name="connsiteX769" fmla="*/ 4998681 w 7467600"/>
              <a:gd name="connsiteY769" fmla="*/ 988771 h 6858000"/>
              <a:gd name="connsiteX770" fmla="*/ 5870151 w 7467600"/>
              <a:gd name="connsiteY770" fmla="*/ 898890 h 6858000"/>
              <a:gd name="connsiteX771" fmla="*/ 5504425 w 7467600"/>
              <a:gd name="connsiteY771" fmla="*/ 848067 h 6858000"/>
              <a:gd name="connsiteX772" fmla="*/ 4968849 w 7467600"/>
              <a:gd name="connsiteY772" fmla="*/ 962318 h 6858000"/>
              <a:gd name="connsiteX773" fmla="*/ 5104039 w 7467600"/>
              <a:gd name="connsiteY773" fmla="*/ 940634 h 6858000"/>
              <a:gd name="connsiteX774" fmla="*/ 5256311 w 7467600"/>
              <a:gd name="connsiteY774" fmla="*/ 916490 h 6858000"/>
              <a:gd name="connsiteX775" fmla="*/ 5377381 w 7467600"/>
              <a:gd name="connsiteY775" fmla="*/ 912671 h 6858000"/>
              <a:gd name="connsiteX776" fmla="*/ 5460148 w 7467600"/>
              <a:gd name="connsiteY776" fmla="*/ 911442 h 6858000"/>
              <a:gd name="connsiteX777" fmla="*/ 5648971 w 7467600"/>
              <a:gd name="connsiteY777" fmla="*/ 891331 h 6858000"/>
              <a:gd name="connsiteX778" fmla="*/ 5844807 w 7467600"/>
              <a:gd name="connsiteY778" fmla="*/ 870718 h 6858000"/>
              <a:gd name="connsiteX779" fmla="*/ 5862975 w 7467600"/>
              <a:gd name="connsiteY779" fmla="*/ 869756 h 6858000"/>
              <a:gd name="connsiteX780" fmla="*/ 5920887 w 7467600"/>
              <a:gd name="connsiteY780" fmla="*/ 865929 h 6858000"/>
              <a:gd name="connsiteX781" fmla="*/ 5504425 w 7467600"/>
              <a:gd name="connsiteY781" fmla="*/ 848067 h 6858000"/>
              <a:gd name="connsiteX782" fmla="*/ 3607114 w 7467600"/>
              <a:gd name="connsiteY782" fmla="*/ 467441 h 6858000"/>
              <a:gd name="connsiteX783" fmla="*/ 3296242 w 7467600"/>
              <a:gd name="connsiteY783" fmla="*/ 807991 h 6858000"/>
              <a:gd name="connsiteX784" fmla="*/ 3174674 w 7467600"/>
              <a:gd name="connsiteY784" fmla="*/ 919759 h 6858000"/>
              <a:gd name="connsiteX785" fmla="*/ 3042978 w 7467600"/>
              <a:gd name="connsiteY785" fmla="*/ 1054894 h 6858000"/>
              <a:gd name="connsiteX786" fmla="*/ 2968914 w 7467600"/>
              <a:gd name="connsiteY786" fmla="*/ 1133756 h 6858000"/>
              <a:gd name="connsiteX787" fmla="*/ 3103823 w 7467600"/>
              <a:gd name="connsiteY787" fmla="*/ 1026814 h 6858000"/>
              <a:gd name="connsiteX788" fmla="*/ 3607114 w 7467600"/>
              <a:gd name="connsiteY788" fmla="*/ 467441 h 6858000"/>
              <a:gd name="connsiteX789" fmla="*/ 3744487 w 7467600"/>
              <a:gd name="connsiteY789" fmla="*/ 383136 h 6858000"/>
              <a:gd name="connsiteX790" fmla="*/ 3970213 w 7467600"/>
              <a:gd name="connsiteY790" fmla="*/ 995559 h 6858000"/>
              <a:gd name="connsiteX791" fmla="*/ 3744487 w 7467600"/>
              <a:gd name="connsiteY791" fmla="*/ 383136 h 6858000"/>
              <a:gd name="connsiteX792" fmla="*/ 3624562 w 7467600"/>
              <a:gd name="connsiteY792" fmla="*/ 367041 h 6858000"/>
              <a:gd name="connsiteX793" fmla="*/ 3489712 w 7467600"/>
              <a:gd name="connsiteY793" fmla="*/ 485386 h 6858000"/>
              <a:gd name="connsiteX794" fmla="*/ 3182994 w 7467600"/>
              <a:gd name="connsiteY794" fmla="*/ 828265 h 6858000"/>
              <a:gd name="connsiteX795" fmla="*/ 2892114 w 7467600"/>
              <a:gd name="connsiteY795" fmla="*/ 1172635 h 6858000"/>
              <a:gd name="connsiteX796" fmla="*/ 3021459 w 7467600"/>
              <a:gd name="connsiteY796" fmla="*/ 1035385 h 6858000"/>
              <a:gd name="connsiteX797" fmla="*/ 3153873 w 7467600"/>
              <a:gd name="connsiteY797" fmla="*/ 898971 h 6858000"/>
              <a:gd name="connsiteX798" fmla="*/ 3276511 w 7467600"/>
              <a:gd name="connsiteY798" fmla="*/ 786423 h 6858000"/>
              <a:gd name="connsiteX799" fmla="*/ 3584154 w 7467600"/>
              <a:gd name="connsiteY799" fmla="*/ 448218 h 6858000"/>
              <a:gd name="connsiteX800" fmla="*/ 3624562 w 7467600"/>
              <a:gd name="connsiteY800" fmla="*/ 367041 h 6858000"/>
              <a:gd name="connsiteX801" fmla="*/ 3766672 w 7467600"/>
              <a:gd name="connsiteY801" fmla="*/ 359429 h 6858000"/>
              <a:gd name="connsiteX802" fmla="*/ 3996338 w 7467600"/>
              <a:gd name="connsiteY802" fmla="*/ 968237 h 6858000"/>
              <a:gd name="connsiteX803" fmla="*/ 3766672 w 7467600"/>
              <a:gd name="connsiteY803" fmla="*/ 359429 h 6858000"/>
              <a:gd name="connsiteX804" fmla="*/ 5805386 w 7467600"/>
              <a:gd name="connsiteY804" fmla="*/ 239240 h 6858000"/>
              <a:gd name="connsiteX805" fmla="*/ 5736947 w 7467600"/>
              <a:gd name="connsiteY805" fmla="*/ 261367 h 6858000"/>
              <a:gd name="connsiteX806" fmla="*/ 5427012 w 7467600"/>
              <a:gd name="connsiteY806" fmla="*/ 311272 h 6858000"/>
              <a:gd name="connsiteX807" fmla="*/ 5147818 w 7467600"/>
              <a:gd name="connsiteY807" fmla="*/ 322112 h 6858000"/>
              <a:gd name="connsiteX808" fmla="*/ 5060854 w 7467600"/>
              <a:gd name="connsiteY808" fmla="*/ 311882 h 6858000"/>
              <a:gd name="connsiteX809" fmla="*/ 4945989 w 7467600"/>
              <a:gd name="connsiteY809" fmla="*/ 300516 h 6858000"/>
              <a:gd name="connsiteX810" fmla="*/ 5410479 w 7467600"/>
              <a:gd name="connsiteY810" fmla="*/ 348434 h 6858000"/>
              <a:gd name="connsiteX811" fmla="*/ 5805386 w 7467600"/>
              <a:gd name="connsiteY811" fmla="*/ 239240 h 6858000"/>
              <a:gd name="connsiteX812" fmla="*/ 5905192 w 7467600"/>
              <a:gd name="connsiteY812" fmla="*/ 163079 h 6858000"/>
              <a:gd name="connsiteX813" fmla="*/ 5865655 w 7467600"/>
              <a:gd name="connsiteY813" fmla="*/ 171901 h 6858000"/>
              <a:gd name="connsiteX814" fmla="*/ 5259740 w 7467600"/>
              <a:gd name="connsiteY814" fmla="*/ 257013 h 6858000"/>
              <a:gd name="connsiteX815" fmla="*/ 5208466 w 7467600"/>
              <a:gd name="connsiteY815" fmla="*/ 257550 h 6858000"/>
              <a:gd name="connsiteX816" fmla="*/ 4980204 w 7467600"/>
              <a:gd name="connsiteY816" fmla="*/ 271903 h 6858000"/>
              <a:gd name="connsiteX817" fmla="*/ 5068068 w 7467600"/>
              <a:gd name="connsiteY817" fmla="*/ 282244 h 6858000"/>
              <a:gd name="connsiteX818" fmla="*/ 5153231 w 7467600"/>
              <a:gd name="connsiteY818" fmla="*/ 292240 h 6858000"/>
              <a:gd name="connsiteX819" fmla="*/ 5426491 w 7467600"/>
              <a:gd name="connsiteY819" fmla="*/ 281128 h 6858000"/>
              <a:gd name="connsiteX820" fmla="*/ 5731212 w 7467600"/>
              <a:gd name="connsiteY820" fmla="*/ 231951 h 6858000"/>
              <a:gd name="connsiteX821" fmla="*/ 5905192 w 7467600"/>
              <a:gd name="connsiteY821" fmla="*/ 163079 h 6858000"/>
              <a:gd name="connsiteX822" fmla="*/ 5944437 w 7467600"/>
              <a:gd name="connsiteY822" fmla="*/ 113829 h 6858000"/>
              <a:gd name="connsiteX823" fmla="*/ 5825032 w 7467600"/>
              <a:gd name="connsiteY823" fmla="*/ 146405 h 6858000"/>
              <a:gd name="connsiteX824" fmla="*/ 4955599 w 7467600"/>
              <a:gd name="connsiteY824" fmla="*/ 247008 h 6858000"/>
              <a:gd name="connsiteX825" fmla="*/ 5210104 w 7467600"/>
              <a:gd name="connsiteY825" fmla="*/ 228123 h 6858000"/>
              <a:gd name="connsiteX826" fmla="*/ 5261015 w 7467600"/>
              <a:gd name="connsiteY826" fmla="*/ 227087 h 6858000"/>
              <a:gd name="connsiteX827" fmla="*/ 5861181 w 7467600"/>
              <a:gd name="connsiteY827" fmla="*/ 143093 h 6858000"/>
              <a:gd name="connsiteX828" fmla="*/ 5961252 w 7467600"/>
              <a:gd name="connsiteY828" fmla="*/ 114820 h 6858000"/>
              <a:gd name="connsiteX829" fmla="*/ 5944437 w 7467600"/>
              <a:gd name="connsiteY829" fmla="*/ 113829 h 6858000"/>
              <a:gd name="connsiteX830" fmla="*/ 3882765 w 7467600"/>
              <a:gd name="connsiteY830" fmla="*/ 0 h 6858000"/>
              <a:gd name="connsiteX831" fmla="*/ 3995099 w 7467600"/>
              <a:gd name="connsiteY831" fmla="*/ 0 h 6858000"/>
              <a:gd name="connsiteX832" fmla="*/ 4163818 w 7467600"/>
              <a:gd name="connsiteY832" fmla="*/ 234104 h 6858000"/>
              <a:gd name="connsiteX833" fmla="*/ 4172099 w 7467600"/>
              <a:gd name="connsiteY833" fmla="*/ 234207 h 6858000"/>
              <a:gd name="connsiteX834" fmla="*/ 4784282 w 7467600"/>
              <a:gd name="connsiteY834" fmla="*/ 276561 h 6858000"/>
              <a:gd name="connsiteX835" fmla="*/ 4801687 w 7467600"/>
              <a:gd name="connsiteY835" fmla="*/ 267764 h 6858000"/>
              <a:gd name="connsiteX836" fmla="*/ 6082788 w 7467600"/>
              <a:gd name="connsiteY836" fmla="*/ 64119 h 6858000"/>
              <a:gd name="connsiteX837" fmla="*/ 6099442 w 7467600"/>
              <a:gd name="connsiteY837" fmla="*/ 82568 h 6858000"/>
              <a:gd name="connsiteX838" fmla="*/ 4804137 w 7467600"/>
              <a:gd name="connsiteY838" fmla="*/ 320931 h 6858000"/>
              <a:gd name="connsiteX839" fmla="*/ 4227047 w 7467600"/>
              <a:gd name="connsiteY839" fmla="*/ 313415 h 6858000"/>
              <a:gd name="connsiteX840" fmla="*/ 4346041 w 7467600"/>
              <a:gd name="connsiteY840" fmla="*/ 456086 h 6858000"/>
              <a:gd name="connsiteX841" fmla="*/ 4870967 w 7467600"/>
              <a:gd name="connsiteY841" fmla="*/ 963061 h 6858000"/>
              <a:gd name="connsiteX842" fmla="*/ 4889647 w 7467600"/>
              <a:gd name="connsiteY842" fmla="*/ 957147 h 6858000"/>
              <a:gd name="connsiteX843" fmla="*/ 5422504 w 7467600"/>
              <a:gd name="connsiteY843" fmla="*/ 805191 h 6858000"/>
              <a:gd name="connsiteX844" fmla="*/ 6087656 w 7467600"/>
              <a:gd name="connsiteY844" fmla="*/ 826703 h 6858000"/>
              <a:gd name="connsiteX845" fmla="*/ 6058717 w 7467600"/>
              <a:gd name="connsiteY845" fmla="*/ 865992 h 6858000"/>
              <a:gd name="connsiteX846" fmla="*/ 4974153 w 7467600"/>
              <a:gd name="connsiteY846" fmla="*/ 1045456 h 6858000"/>
              <a:gd name="connsiteX847" fmla="*/ 5627835 w 7467600"/>
              <a:gd name="connsiteY847" fmla="*/ 1472077 h 6858000"/>
              <a:gd name="connsiteX848" fmla="*/ 5629817 w 7467600"/>
              <a:gd name="connsiteY848" fmla="*/ 1471412 h 6858000"/>
              <a:gd name="connsiteX849" fmla="*/ 5634124 w 7467600"/>
              <a:gd name="connsiteY849" fmla="*/ 1470572 h 6858000"/>
              <a:gd name="connsiteX850" fmla="*/ 5755832 w 7467600"/>
              <a:gd name="connsiteY850" fmla="*/ 1383886 h 6858000"/>
              <a:gd name="connsiteX851" fmla="*/ 6014186 w 7467600"/>
              <a:gd name="connsiteY851" fmla="*/ 1279799 h 6858000"/>
              <a:gd name="connsiteX852" fmla="*/ 6901619 w 7467600"/>
              <a:gd name="connsiteY852" fmla="*/ 1047874 h 6858000"/>
              <a:gd name="connsiteX853" fmla="*/ 6931566 w 7467600"/>
              <a:gd name="connsiteY853" fmla="*/ 1062034 h 6858000"/>
              <a:gd name="connsiteX854" fmla="*/ 5790982 w 7467600"/>
              <a:gd name="connsiteY854" fmla="*/ 1561380 h 6858000"/>
              <a:gd name="connsiteX855" fmla="*/ 6188971 w 7467600"/>
              <a:gd name="connsiteY855" fmla="*/ 1755168 h 6858000"/>
              <a:gd name="connsiteX856" fmla="*/ 6202446 w 7467600"/>
              <a:gd name="connsiteY856" fmla="*/ 1752268 h 6858000"/>
              <a:gd name="connsiteX857" fmla="*/ 7179560 w 7467600"/>
              <a:gd name="connsiteY857" fmla="*/ 1467551 h 6858000"/>
              <a:gd name="connsiteX858" fmla="*/ 7158730 w 7467600"/>
              <a:gd name="connsiteY858" fmla="*/ 1507835 h 6858000"/>
              <a:gd name="connsiteX859" fmla="*/ 6326959 w 7467600"/>
              <a:gd name="connsiteY859" fmla="*/ 1817686 h 6858000"/>
              <a:gd name="connsiteX860" fmla="*/ 6537433 w 7467600"/>
              <a:gd name="connsiteY860" fmla="*/ 1907790 h 6858000"/>
              <a:gd name="connsiteX861" fmla="*/ 6550221 w 7467600"/>
              <a:gd name="connsiteY861" fmla="*/ 1910729 h 6858000"/>
              <a:gd name="connsiteX862" fmla="*/ 6964438 w 7467600"/>
              <a:gd name="connsiteY862" fmla="*/ 2209505 h 6858000"/>
              <a:gd name="connsiteX863" fmla="*/ 7367862 w 7467600"/>
              <a:gd name="connsiteY863" fmla="*/ 2806833 h 6858000"/>
              <a:gd name="connsiteX864" fmla="*/ 7364329 w 7467600"/>
              <a:gd name="connsiteY864" fmla="*/ 2826907 h 6858000"/>
              <a:gd name="connsiteX865" fmla="*/ 7290545 w 7467600"/>
              <a:gd name="connsiteY865" fmla="*/ 2850663 h 6858000"/>
              <a:gd name="connsiteX866" fmla="*/ 6472036 w 7467600"/>
              <a:gd name="connsiteY866" fmla="*/ 1959003 h 6858000"/>
              <a:gd name="connsiteX867" fmla="*/ 5792897 w 7467600"/>
              <a:gd name="connsiteY867" fmla="*/ 1647747 h 6858000"/>
              <a:gd name="connsiteX868" fmla="*/ 5842751 w 7467600"/>
              <a:gd name="connsiteY868" fmla="*/ 1816112 h 6858000"/>
              <a:gd name="connsiteX869" fmla="*/ 5847424 w 7467600"/>
              <a:gd name="connsiteY869" fmla="*/ 1815776 h 6858000"/>
              <a:gd name="connsiteX870" fmla="*/ 6399821 w 7467600"/>
              <a:gd name="connsiteY870" fmla="*/ 2344799 h 6858000"/>
              <a:gd name="connsiteX871" fmla="*/ 6323232 w 7467600"/>
              <a:gd name="connsiteY871" fmla="*/ 2389634 h 6858000"/>
              <a:gd name="connsiteX872" fmla="*/ 5942958 w 7467600"/>
              <a:gd name="connsiteY872" fmla="*/ 2077708 h 6858000"/>
              <a:gd name="connsiteX873" fmla="*/ 5921559 w 7467600"/>
              <a:gd name="connsiteY873" fmla="*/ 2378596 h 6858000"/>
              <a:gd name="connsiteX874" fmla="*/ 5817651 w 7467600"/>
              <a:gd name="connsiteY874" fmla="*/ 3023919 h 6858000"/>
              <a:gd name="connsiteX875" fmla="*/ 5729634 w 7467600"/>
              <a:gd name="connsiteY875" fmla="*/ 3051849 h 6858000"/>
              <a:gd name="connsiteX876" fmla="*/ 5611018 w 7467600"/>
              <a:gd name="connsiteY876" fmla="*/ 2316769 h 6858000"/>
              <a:gd name="connsiteX877" fmla="*/ 5687608 w 7467600"/>
              <a:gd name="connsiteY877" fmla="*/ 2039972 h 6858000"/>
              <a:gd name="connsiteX878" fmla="*/ 5657554 w 7467600"/>
              <a:gd name="connsiteY878" fmla="*/ 1576445 h 6858000"/>
              <a:gd name="connsiteX879" fmla="*/ 5150475 w 7467600"/>
              <a:gd name="connsiteY879" fmla="*/ 1274012 h 6858000"/>
              <a:gd name="connsiteX880" fmla="*/ 5349142 w 7467600"/>
              <a:gd name="connsiteY880" fmla="*/ 2204405 h 6858000"/>
              <a:gd name="connsiteX881" fmla="*/ 5262214 w 7467600"/>
              <a:gd name="connsiteY881" fmla="*/ 2233836 h 6858000"/>
              <a:gd name="connsiteX882" fmla="*/ 4981539 w 7467600"/>
              <a:gd name="connsiteY882" fmla="*/ 1542201 h 6858000"/>
              <a:gd name="connsiteX883" fmla="*/ 4958461 w 7467600"/>
              <a:gd name="connsiteY883" fmla="*/ 1136957 h 6858000"/>
              <a:gd name="connsiteX884" fmla="*/ 4655015 w 7467600"/>
              <a:gd name="connsiteY884" fmla="*/ 891426 h 6858000"/>
              <a:gd name="connsiteX885" fmla="*/ 4348002 w 7467600"/>
              <a:gd name="connsiteY885" fmla="*/ 2205895 h 6858000"/>
              <a:gd name="connsiteX886" fmla="*/ 4262250 w 7467600"/>
              <a:gd name="connsiteY886" fmla="*/ 2219972 h 6858000"/>
              <a:gd name="connsiteX887" fmla="*/ 4550611 w 7467600"/>
              <a:gd name="connsiteY887" fmla="*/ 817540 h 6858000"/>
              <a:gd name="connsiteX888" fmla="*/ 4564418 w 7467600"/>
              <a:gd name="connsiteY888" fmla="*/ 808293 h 6858000"/>
              <a:gd name="connsiteX889" fmla="*/ 4266388 w 7467600"/>
              <a:gd name="connsiteY889" fmla="*/ 500083 h 6858000"/>
              <a:gd name="connsiteX890" fmla="*/ 4032842 w 7467600"/>
              <a:gd name="connsiteY890" fmla="*/ 211809 h 6858000"/>
              <a:gd name="connsiteX891" fmla="*/ 3882765 w 7467600"/>
              <a:gd name="connsiteY891" fmla="*/ 0 h 6858000"/>
              <a:gd name="connsiteX892" fmla="*/ 3721337 w 7467600"/>
              <a:gd name="connsiteY892" fmla="*/ 0 h 6858000"/>
              <a:gd name="connsiteX893" fmla="*/ 3797544 w 7467600"/>
              <a:gd name="connsiteY893" fmla="*/ 0 h 6858000"/>
              <a:gd name="connsiteX894" fmla="*/ 3775734 w 7467600"/>
              <a:gd name="connsiteY894" fmla="*/ 95131 h 6858000"/>
              <a:gd name="connsiteX895" fmla="*/ 3724807 w 7467600"/>
              <a:gd name="connsiteY895" fmla="*/ 272257 h 6858000"/>
              <a:gd name="connsiteX896" fmla="*/ 3726844 w 7467600"/>
              <a:gd name="connsiteY896" fmla="*/ 282988 h 6858000"/>
              <a:gd name="connsiteX897" fmla="*/ 3742664 w 7467600"/>
              <a:gd name="connsiteY897" fmla="*/ 279918 h 6858000"/>
              <a:gd name="connsiteX898" fmla="*/ 4103910 w 7467600"/>
              <a:gd name="connsiteY898" fmla="*/ 1161917 h 6858000"/>
              <a:gd name="connsiteX899" fmla="*/ 4020269 w 7467600"/>
              <a:gd name="connsiteY899" fmla="*/ 1200406 h 6858000"/>
              <a:gd name="connsiteX900" fmla="*/ 3674882 w 7467600"/>
              <a:gd name="connsiteY900" fmla="*/ 488524 h 6858000"/>
              <a:gd name="connsiteX901" fmla="*/ 3132682 w 7467600"/>
              <a:gd name="connsiteY901" fmla="*/ 1072284 h 6858000"/>
              <a:gd name="connsiteX902" fmla="*/ 2716346 w 7467600"/>
              <a:gd name="connsiteY902" fmla="*/ 1276376 h 6858000"/>
              <a:gd name="connsiteX903" fmla="*/ 2716772 w 7467600"/>
              <a:gd name="connsiteY903" fmla="*/ 1255462 h 6858000"/>
              <a:gd name="connsiteX904" fmla="*/ 3471096 w 7467600"/>
              <a:gd name="connsiteY904" fmla="*/ 437072 h 6858000"/>
              <a:gd name="connsiteX905" fmla="*/ 3639057 w 7467600"/>
              <a:gd name="connsiteY905" fmla="*/ 286334 h 6858000"/>
              <a:gd name="connsiteX906" fmla="*/ 3640309 w 7467600"/>
              <a:gd name="connsiteY906" fmla="*/ 284664 h 6858000"/>
              <a:gd name="connsiteX907" fmla="*/ 3646022 w 7467600"/>
              <a:gd name="connsiteY907" fmla="*/ 276711 h 6858000"/>
              <a:gd name="connsiteX908" fmla="*/ 3707943 w 7467600"/>
              <a:gd name="connsiteY908" fmla="*/ 65958 h 6858000"/>
              <a:gd name="connsiteX909" fmla="*/ 3721337 w 7467600"/>
              <a:gd name="connsiteY909" fmla="*/ 0 h 6858000"/>
              <a:gd name="connsiteX910" fmla="*/ 2867960 w 7467600"/>
              <a:gd name="connsiteY910" fmla="*/ 0 h 6858000"/>
              <a:gd name="connsiteX911" fmla="*/ 2926351 w 7467600"/>
              <a:gd name="connsiteY911" fmla="*/ 0 h 6858000"/>
              <a:gd name="connsiteX912" fmla="*/ 2902823 w 7467600"/>
              <a:gd name="connsiteY912" fmla="*/ 262929 h 6858000"/>
              <a:gd name="connsiteX913" fmla="*/ 2940663 w 7467600"/>
              <a:gd name="connsiteY913" fmla="*/ 140884 h 6858000"/>
              <a:gd name="connsiteX914" fmla="*/ 2947039 w 7467600"/>
              <a:gd name="connsiteY914" fmla="*/ 122524 h 6858000"/>
              <a:gd name="connsiteX915" fmla="*/ 2984316 w 7467600"/>
              <a:gd name="connsiteY915" fmla="*/ 0 h 6858000"/>
              <a:gd name="connsiteX916" fmla="*/ 3016114 w 7467600"/>
              <a:gd name="connsiteY916" fmla="*/ 0 h 6858000"/>
              <a:gd name="connsiteX917" fmla="*/ 2979949 w 7467600"/>
              <a:gd name="connsiteY917" fmla="*/ 119274 h 6858000"/>
              <a:gd name="connsiteX918" fmla="*/ 3023879 w 7467600"/>
              <a:gd name="connsiteY918" fmla="*/ 0 h 6858000"/>
              <a:gd name="connsiteX919" fmla="*/ 3105400 w 7467600"/>
              <a:gd name="connsiteY919" fmla="*/ 0 h 6858000"/>
              <a:gd name="connsiteX920" fmla="*/ 3094669 w 7467600"/>
              <a:gd name="connsiteY920" fmla="*/ 30308 h 6858000"/>
              <a:gd name="connsiteX921" fmla="*/ 2901945 w 7467600"/>
              <a:gd name="connsiteY921" fmla="*/ 466538 h 6858000"/>
              <a:gd name="connsiteX922" fmla="*/ 2815209 w 7467600"/>
              <a:gd name="connsiteY922" fmla="*/ 497361 h 6858000"/>
              <a:gd name="connsiteX923" fmla="*/ 2844845 w 7467600"/>
              <a:gd name="connsiteY923" fmla="*/ 127638 h 6858000"/>
              <a:gd name="connsiteX924" fmla="*/ 2867960 w 7467600"/>
              <a:gd name="connsiteY924" fmla="*/ 0 h 6858000"/>
              <a:gd name="connsiteX925" fmla="*/ 1057230 w 7467600"/>
              <a:gd name="connsiteY925" fmla="*/ 0 h 6858000"/>
              <a:gd name="connsiteX926" fmla="*/ 1111003 w 7467600"/>
              <a:gd name="connsiteY926" fmla="*/ 0 h 6858000"/>
              <a:gd name="connsiteX927" fmla="*/ 1125553 w 7467600"/>
              <a:gd name="connsiteY927" fmla="*/ 52588 h 6858000"/>
              <a:gd name="connsiteX928" fmla="*/ 1304276 w 7467600"/>
              <a:gd name="connsiteY928" fmla="*/ 476275 h 6858000"/>
              <a:gd name="connsiteX929" fmla="*/ 1492066 w 7467600"/>
              <a:gd name="connsiteY929" fmla="*/ 886333 h 6858000"/>
              <a:gd name="connsiteX930" fmla="*/ 1423698 w 7467600"/>
              <a:gd name="connsiteY930" fmla="*/ 710817 h 6858000"/>
              <a:gd name="connsiteX931" fmla="*/ 1357609 w 7467600"/>
              <a:gd name="connsiteY931" fmla="*/ 532892 h 6858000"/>
              <a:gd name="connsiteX932" fmla="*/ 1309550 w 7467600"/>
              <a:gd name="connsiteY932" fmla="*/ 374031 h 6858000"/>
              <a:gd name="connsiteX933" fmla="*/ 1193673 w 7467600"/>
              <a:gd name="connsiteY933" fmla="*/ 49533 h 6858000"/>
              <a:gd name="connsiteX934" fmla="*/ 1164391 w 7467600"/>
              <a:gd name="connsiteY934" fmla="*/ 0 h 6858000"/>
              <a:gd name="connsiteX935" fmla="*/ 1200666 w 7467600"/>
              <a:gd name="connsiteY935" fmla="*/ 0 h 6858000"/>
              <a:gd name="connsiteX936" fmla="*/ 1223408 w 7467600"/>
              <a:gd name="connsiteY936" fmla="*/ 38996 h 6858000"/>
              <a:gd name="connsiteX937" fmla="*/ 1339635 w 7467600"/>
              <a:gd name="connsiteY937" fmla="*/ 365517 h 6858000"/>
              <a:gd name="connsiteX938" fmla="*/ 1387469 w 7467600"/>
              <a:gd name="connsiteY938" fmla="*/ 523079 h 6858000"/>
              <a:gd name="connsiteX939" fmla="*/ 1452685 w 7467600"/>
              <a:gd name="connsiteY939" fmla="*/ 699806 h 6858000"/>
              <a:gd name="connsiteX940" fmla="*/ 1492092 w 7467600"/>
              <a:gd name="connsiteY940" fmla="*/ 800424 h 6858000"/>
              <a:gd name="connsiteX941" fmla="*/ 1455302 w 7467600"/>
              <a:gd name="connsiteY941" fmla="*/ 632913 h 6858000"/>
              <a:gd name="connsiteX942" fmla="*/ 1222336 w 7467600"/>
              <a:gd name="connsiteY942" fmla="*/ 9480 h 6858000"/>
              <a:gd name="connsiteX943" fmla="*/ 1214634 w 7467600"/>
              <a:gd name="connsiteY943" fmla="*/ 0 h 6858000"/>
              <a:gd name="connsiteX944" fmla="*/ 1289827 w 7467600"/>
              <a:gd name="connsiteY944" fmla="*/ 0 h 6858000"/>
              <a:gd name="connsiteX945" fmla="*/ 1321076 w 7467600"/>
              <a:gd name="connsiteY945" fmla="*/ 59722 h 6858000"/>
              <a:gd name="connsiteX946" fmla="*/ 1512579 w 7467600"/>
              <a:gd name="connsiteY946" fmla="*/ 626441 h 6858000"/>
              <a:gd name="connsiteX947" fmla="*/ 1506076 w 7467600"/>
              <a:gd name="connsiteY947" fmla="*/ 1089289 h 6858000"/>
              <a:gd name="connsiteX948" fmla="*/ 1486346 w 7467600"/>
              <a:gd name="connsiteY948" fmla="*/ 1079919 h 6858000"/>
              <a:gd name="connsiteX949" fmla="*/ 1070511 w 7467600"/>
              <a:gd name="connsiteY949" fmla="*/ 48609 h 6858000"/>
              <a:gd name="connsiteX950" fmla="*/ 1057230 w 7467600"/>
              <a:gd name="connsiteY950" fmla="*/ 0 h 6858000"/>
              <a:gd name="connsiteX951" fmla="*/ 43151 w 7467600"/>
              <a:gd name="connsiteY951" fmla="*/ 0 h 6858000"/>
              <a:gd name="connsiteX952" fmla="*/ 95283 w 7467600"/>
              <a:gd name="connsiteY952" fmla="*/ 0 h 6858000"/>
              <a:gd name="connsiteX953" fmla="*/ 300708 w 7467600"/>
              <a:gd name="connsiteY953" fmla="*/ 154571 h 6858000"/>
              <a:gd name="connsiteX954" fmla="*/ 530414 w 7467600"/>
              <a:gd name="connsiteY954" fmla="*/ 354673 h 6858000"/>
              <a:gd name="connsiteX955" fmla="*/ 333785 w 7467600"/>
              <a:gd name="connsiteY955" fmla="*/ 161564 h 6858000"/>
              <a:gd name="connsiteX956" fmla="*/ 147005 w 7467600"/>
              <a:gd name="connsiteY956" fmla="*/ 0 h 6858000"/>
              <a:gd name="connsiteX957" fmla="*/ 272509 w 7467600"/>
              <a:gd name="connsiteY957" fmla="*/ 0 h 6858000"/>
              <a:gd name="connsiteX958" fmla="*/ 326276 w 7467600"/>
              <a:gd name="connsiteY958" fmla="*/ 45847 h 6858000"/>
              <a:gd name="connsiteX959" fmla="*/ 823759 w 7467600"/>
              <a:gd name="connsiteY959" fmla="*/ 574145 h 6858000"/>
              <a:gd name="connsiteX960" fmla="*/ 811254 w 7467600"/>
              <a:gd name="connsiteY960" fmla="*/ 665546 h 6858000"/>
              <a:gd name="connsiteX961" fmla="*/ 154042 w 7467600"/>
              <a:gd name="connsiteY961" fmla="*/ 261522 h 6858000"/>
              <a:gd name="connsiteX962" fmla="*/ 13550 w 7467600"/>
              <a:gd name="connsiteY962" fmla="*/ 158423 h 6858000"/>
              <a:gd name="connsiteX963" fmla="*/ 0 w 7467600"/>
              <a:gd name="connsiteY963" fmla="*/ 146618 h 6858000"/>
              <a:gd name="connsiteX964" fmla="*/ 0 w 7467600"/>
              <a:gd name="connsiteY964" fmla="*/ 59161 h 6858000"/>
              <a:gd name="connsiteX965" fmla="*/ 45427 w 7467600"/>
              <a:gd name="connsiteY965" fmla="*/ 101078 h 6858000"/>
              <a:gd name="connsiteX966" fmla="*/ 630103 w 7467600"/>
              <a:gd name="connsiteY966" fmla="*/ 485885 h 6858000"/>
              <a:gd name="connsiteX967" fmla="*/ 532040 w 7467600"/>
              <a:gd name="connsiteY967" fmla="*/ 399359 h 6858000"/>
              <a:gd name="connsiteX968" fmla="*/ 517618 w 7467600"/>
              <a:gd name="connsiteY968" fmla="*/ 385726 h 6858000"/>
              <a:gd name="connsiteX969" fmla="*/ 285074 w 7467600"/>
              <a:gd name="connsiteY969" fmla="*/ 182755 h 6858000"/>
              <a:gd name="connsiteX970" fmla="*/ 43151 w 7467600"/>
              <a:gd name="connsiteY97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105827 w 7467600"/>
              <a:gd name="connsiteY80" fmla="*/ 5718700 h 6858000"/>
              <a:gd name="connsiteX81" fmla="*/ 7356878 w 7467600"/>
              <a:gd name="connsiteY81" fmla="*/ 5981332 h 6858000"/>
              <a:gd name="connsiteX82" fmla="*/ 7467600 w 7467600"/>
              <a:gd name="connsiteY82" fmla="*/ 6117703 h 6858000"/>
              <a:gd name="connsiteX83" fmla="*/ 7467600 w 7467600"/>
              <a:gd name="connsiteY83" fmla="*/ 6163634 h 6858000"/>
              <a:gd name="connsiteX84" fmla="*/ 7403637 w 7467600"/>
              <a:gd name="connsiteY84" fmla="*/ 6083957 h 6858000"/>
              <a:gd name="connsiteX85" fmla="*/ 7254615 w 7467600"/>
              <a:gd name="connsiteY85" fmla="*/ 5911918 h 6858000"/>
              <a:gd name="connsiteX86" fmla="*/ 7312589 w 7467600"/>
              <a:gd name="connsiteY86" fmla="*/ 5982309 h 6858000"/>
              <a:gd name="connsiteX87" fmla="*/ 7448321 w 7467600"/>
              <a:gd name="connsiteY87" fmla="*/ 6190991 h 6858000"/>
              <a:gd name="connsiteX88" fmla="*/ 7467600 w 7467600"/>
              <a:gd name="connsiteY88" fmla="*/ 6221686 h 6858000"/>
              <a:gd name="connsiteX89" fmla="*/ 7467600 w 7467600"/>
              <a:gd name="connsiteY89" fmla="*/ 6334256 h 6858000"/>
              <a:gd name="connsiteX90" fmla="*/ 7454976 w 7467600"/>
              <a:gd name="connsiteY90" fmla="*/ 6318297 h 6858000"/>
              <a:gd name="connsiteX91" fmla="*/ 1456157 w 7467600"/>
              <a:gd name="connsiteY91" fmla="*/ 5371404 h 6858000"/>
              <a:gd name="connsiteX92" fmla="*/ 1244432 w 7467600"/>
              <a:gd name="connsiteY92" fmla="*/ 5385601 h 6858000"/>
              <a:gd name="connsiteX93" fmla="*/ 973990 w 7467600"/>
              <a:gd name="connsiteY93" fmla="*/ 5424940 h 6858000"/>
              <a:gd name="connsiteX94" fmla="*/ 1103809 w 7467600"/>
              <a:gd name="connsiteY94" fmla="*/ 5433720 h 6858000"/>
              <a:gd name="connsiteX95" fmla="*/ 1123454 w 7467600"/>
              <a:gd name="connsiteY95" fmla="*/ 5435727 h 6858000"/>
              <a:gd name="connsiteX96" fmla="*/ 1737017 w 7467600"/>
              <a:gd name="connsiteY96" fmla="*/ 5452183 h 6858000"/>
              <a:gd name="connsiteX97" fmla="*/ 1824397 w 7467600"/>
              <a:gd name="connsiteY97" fmla="*/ 5447757 h 6858000"/>
              <a:gd name="connsiteX98" fmla="*/ 2070059 w 7467600"/>
              <a:gd name="connsiteY98" fmla="*/ 5441660 h 6858000"/>
              <a:gd name="connsiteX99" fmla="*/ 1456157 w 7467600"/>
              <a:gd name="connsiteY99" fmla="*/ 5371404 h 6858000"/>
              <a:gd name="connsiteX100" fmla="*/ 4988186 w 7467600"/>
              <a:gd name="connsiteY100" fmla="*/ 5216467 h 6858000"/>
              <a:gd name="connsiteX101" fmla="*/ 4777334 w 7467600"/>
              <a:gd name="connsiteY101" fmla="*/ 5406072 h 6858000"/>
              <a:gd name="connsiteX102" fmla="*/ 4718341 w 7467600"/>
              <a:gd name="connsiteY102" fmla="*/ 5468043 h 6858000"/>
              <a:gd name="connsiteX103" fmla="*/ 4604655 w 7467600"/>
              <a:gd name="connsiteY103" fmla="*/ 5583434 h 6858000"/>
              <a:gd name="connsiteX104" fmla="*/ 4565074 w 7467600"/>
              <a:gd name="connsiteY104" fmla="*/ 5618550 h 6858000"/>
              <a:gd name="connsiteX105" fmla="*/ 4988186 w 7467600"/>
              <a:gd name="connsiteY105" fmla="*/ 5216467 h 6858000"/>
              <a:gd name="connsiteX106" fmla="*/ 4978032 w 7467600"/>
              <a:gd name="connsiteY106" fmla="*/ 5183809 h 6858000"/>
              <a:gd name="connsiteX107" fmla="*/ 4463413 w 7467600"/>
              <a:gd name="connsiteY107" fmla="*/ 5615162 h 6858000"/>
              <a:gd name="connsiteX108" fmla="*/ 4358134 w 7467600"/>
              <a:gd name="connsiteY108" fmla="*/ 5742791 h 6858000"/>
              <a:gd name="connsiteX109" fmla="*/ 4376219 w 7467600"/>
              <a:gd name="connsiteY109" fmla="*/ 5729027 h 6858000"/>
              <a:gd name="connsiteX110" fmla="*/ 4582340 w 7467600"/>
              <a:gd name="connsiteY110" fmla="*/ 5561037 h 6858000"/>
              <a:gd name="connsiteX111" fmla="*/ 4694684 w 7467600"/>
              <a:gd name="connsiteY111" fmla="*/ 5447098 h 6858000"/>
              <a:gd name="connsiteX112" fmla="*/ 4754123 w 7467600"/>
              <a:gd name="connsiteY112" fmla="*/ 5384643 h 6858000"/>
              <a:gd name="connsiteX113" fmla="*/ 4978032 w 7467600"/>
              <a:gd name="connsiteY113" fmla="*/ 5183809 h 6858000"/>
              <a:gd name="connsiteX114" fmla="*/ 1903353 w 7467600"/>
              <a:gd name="connsiteY114" fmla="*/ 5044827 h 6858000"/>
              <a:gd name="connsiteX115" fmla="*/ 1936931 w 7467600"/>
              <a:gd name="connsiteY115" fmla="*/ 5093954 h 6858000"/>
              <a:gd name="connsiteX116" fmla="*/ 2195868 w 7467600"/>
              <a:gd name="connsiteY116" fmla="*/ 5396574 h 6858000"/>
              <a:gd name="connsiteX117" fmla="*/ 2088852 w 7467600"/>
              <a:gd name="connsiteY117" fmla="*/ 5166123 h 6858000"/>
              <a:gd name="connsiteX118" fmla="*/ 1958241 w 7467600"/>
              <a:gd name="connsiteY118" fmla="*/ 5067955 h 6858000"/>
              <a:gd name="connsiteX119" fmla="*/ 1903353 w 7467600"/>
              <a:gd name="connsiteY119" fmla="*/ 5044827 h 6858000"/>
              <a:gd name="connsiteX120" fmla="*/ 1979378 w 7467600"/>
              <a:gd name="connsiteY120" fmla="*/ 4769504 h 6858000"/>
              <a:gd name="connsiteX121" fmla="*/ 2882120 w 7467600"/>
              <a:gd name="connsiteY121" fmla="*/ 5064547 h 6858000"/>
              <a:gd name="connsiteX122" fmla="*/ 2793103 w 7467600"/>
              <a:gd name="connsiteY122" fmla="*/ 5039699 h 6858000"/>
              <a:gd name="connsiteX123" fmla="*/ 2770041 w 7467600"/>
              <a:gd name="connsiteY123" fmla="*/ 5033634 h 6858000"/>
              <a:gd name="connsiteX124" fmla="*/ 1979378 w 7467600"/>
              <a:gd name="connsiteY124" fmla="*/ 4769504 h 6858000"/>
              <a:gd name="connsiteX125" fmla="*/ 1927410 w 7467600"/>
              <a:gd name="connsiteY125" fmla="*/ 4716164 h 6858000"/>
              <a:gd name="connsiteX126" fmla="*/ 1959587 w 7467600"/>
              <a:gd name="connsiteY126" fmla="*/ 4728849 h 6858000"/>
              <a:gd name="connsiteX127" fmla="*/ 2777707 w 7467600"/>
              <a:gd name="connsiteY127" fmla="*/ 5003991 h 6858000"/>
              <a:gd name="connsiteX128" fmla="*/ 2800768 w 7467600"/>
              <a:gd name="connsiteY128" fmla="*/ 5010056 h 6858000"/>
              <a:gd name="connsiteX129" fmla="*/ 2879408 w 7467600"/>
              <a:gd name="connsiteY129" fmla="*/ 5031590 h 6858000"/>
              <a:gd name="connsiteX130" fmla="*/ 2862295 w 7467600"/>
              <a:gd name="connsiteY130" fmla="*/ 5022958 h 6858000"/>
              <a:gd name="connsiteX131" fmla="*/ 2813343 w 7467600"/>
              <a:gd name="connsiteY131" fmla="*/ 4998369 h 6858000"/>
              <a:gd name="connsiteX132" fmla="*/ 2646245 w 7467600"/>
              <a:gd name="connsiteY132" fmla="*/ 4930999 h 6858000"/>
              <a:gd name="connsiteX133" fmla="*/ 1999243 w 7467600"/>
              <a:gd name="connsiteY133" fmla="*/ 4730524 h 6858000"/>
              <a:gd name="connsiteX134" fmla="*/ 1979527 w 7467600"/>
              <a:gd name="connsiteY134" fmla="*/ 4726651 h 6858000"/>
              <a:gd name="connsiteX135" fmla="*/ 1927410 w 7467600"/>
              <a:gd name="connsiteY135" fmla="*/ 4716164 h 6858000"/>
              <a:gd name="connsiteX136" fmla="*/ 1997014 w 7467600"/>
              <a:gd name="connsiteY136" fmla="*/ 4698007 h 6858000"/>
              <a:gd name="connsiteX137" fmla="*/ 2005458 w 7467600"/>
              <a:gd name="connsiteY137" fmla="*/ 4699540 h 6858000"/>
              <a:gd name="connsiteX138" fmla="*/ 2657186 w 7467600"/>
              <a:gd name="connsiteY138" fmla="*/ 4901687 h 6858000"/>
              <a:gd name="connsiteX139" fmla="*/ 2826662 w 7467600"/>
              <a:gd name="connsiteY139" fmla="*/ 4970362 h 6858000"/>
              <a:gd name="connsiteX140" fmla="*/ 2876100 w 7467600"/>
              <a:gd name="connsiteY140" fmla="*/ 4995397 h 6858000"/>
              <a:gd name="connsiteX141" fmla="*/ 3042600 w 7467600"/>
              <a:gd name="connsiteY141" fmla="*/ 5059532 h 6858000"/>
              <a:gd name="connsiteX142" fmla="*/ 1997014 w 7467600"/>
              <a:gd name="connsiteY142" fmla="*/ 4698007 h 6858000"/>
              <a:gd name="connsiteX143" fmla="*/ 2305292 w 7467600"/>
              <a:gd name="connsiteY143" fmla="*/ 4219492 h 6858000"/>
              <a:gd name="connsiteX144" fmla="*/ 3360922 w 7467600"/>
              <a:gd name="connsiteY144" fmla="*/ 4529373 h 6858000"/>
              <a:gd name="connsiteX145" fmla="*/ 3492420 w 7467600"/>
              <a:gd name="connsiteY145" fmla="*/ 4510145 h 6858000"/>
              <a:gd name="connsiteX146" fmla="*/ 3364086 w 7467600"/>
              <a:gd name="connsiteY146" fmla="*/ 4480340 h 6858000"/>
              <a:gd name="connsiteX147" fmla="*/ 3225818 w 7467600"/>
              <a:gd name="connsiteY147" fmla="*/ 4411822 h 6858000"/>
              <a:gd name="connsiteX148" fmla="*/ 3129696 w 7467600"/>
              <a:gd name="connsiteY148" fmla="*/ 4360704 h 6858000"/>
              <a:gd name="connsiteX149" fmla="*/ 2814545 w 7467600"/>
              <a:gd name="connsiteY149" fmla="*/ 4282955 h 6858000"/>
              <a:gd name="connsiteX150" fmla="*/ 2305292 w 7467600"/>
              <a:gd name="connsiteY150" fmla="*/ 4219492 h 6858000"/>
              <a:gd name="connsiteX151" fmla="*/ 2626982 w 7467600"/>
              <a:gd name="connsiteY151" fmla="*/ 4206450 h 6858000"/>
              <a:gd name="connsiteX152" fmla="*/ 2490617 w 7467600"/>
              <a:gd name="connsiteY152" fmla="*/ 4206951 h 6858000"/>
              <a:gd name="connsiteX153" fmla="*/ 2819869 w 7467600"/>
              <a:gd name="connsiteY153" fmla="*/ 4252936 h 6858000"/>
              <a:gd name="connsiteX154" fmla="*/ 3143018 w 7467600"/>
              <a:gd name="connsiteY154" fmla="*/ 4332698 h 6858000"/>
              <a:gd name="connsiteX155" fmla="*/ 3241520 w 7467600"/>
              <a:gd name="connsiteY155" fmla="*/ 4385112 h 6858000"/>
              <a:gd name="connsiteX156" fmla="*/ 3374575 w 7467600"/>
              <a:gd name="connsiteY156" fmla="*/ 4451517 h 6858000"/>
              <a:gd name="connsiteX157" fmla="*/ 3505221 w 7467600"/>
              <a:gd name="connsiteY157" fmla="*/ 4480757 h 6858000"/>
              <a:gd name="connsiteX158" fmla="*/ 2626982 w 7467600"/>
              <a:gd name="connsiteY158" fmla="*/ 4206450 h 6858000"/>
              <a:gd name="connsiteX159" fmla="*/ 1310106 w 7467600"/>
              <a:gd name="connsiteY159" fmla="*/ 3943217 h 6858000"/>
              <a:gd name="connsiteX160" fmla="*/ 854994 w 7467600"/>
              <a:gd name="connsiteY160" fmla="*/ 4399136 h 6858000"/>
              <a:gd name="connsiteX161" fmla="*/ 742462 w 7467600"/>
              <a:gd name="connsiteY161" fmla="*/ 4594648 h 6858000"/>
              <a:gd name="connsiteX162" fmla="*/ 820602 w 7467600"/>
              <a:gd name="connsiteY162" fmla="*/ 4485915 h 6858000"/>
              <a:gd name="connsiteX163" fmla="*/ 878295 w 7467600"/>
              <a:gd name="connsiteY163" fmla="*/ 4403594 h 6858000"/>
              <a:gd name="connsiteX164" fmla="*/ 1240607 w 7467600"/>
              <a:gd name="connsiteY164" fmla="*/ 4010401 h 6858000"/>
              <a:gd name="connsiteX165" fmla="*/ 1310106 w 7467600"/>
              <a:gd name="connsiteY165" fmla="*/ 3943217 h 6858000"/>
              <a:gd name="connsiteX166" fmla="*/ 1423113 w 7467600"/>
              <a:gd name="connsiteY166" fmla="*/ 3874565 h 6858000"/>
              <a:gd name="connsiteX167" fmla="*/ 1260565 w 7467600"/>
              <a:gd name="connsiteY167" fmla="*/ 4031982 h 6858000"/>
              <a:gd name="connsiteX168" fmla="*/ 901900 w 7467600"/>
              <a:gd name="connsiteY168" fmla="*/ 4421236 h 6858000"/>
              <a:gd name="connsiteX169" fmla="*/ 845044 w 7467600"/>
              <a:gd name="connsiteY169" fmla="*/ 4502436 h 6858000"/>
              <a:gd name="connsiteX170" fmla="*/ 685926 w 7467600"/>
              <a:gd name="connsiteY170" fmla="*/ 4703069 h 6858000"/>
              <a:gd name="connsiteX171" fmla="*/ 684248 w 7467600"/>
              <a:gd name="connsiteY171" fmla="*/ 4706721 h 6858000"/>
              <a:gd name="connsiteX172" fmla="*/ 1423113 w 7467600"/>
              <a:gd name="connsiteY172" fmla="*/ 3874565 h 6858000"/>
              <a:gd name="connsiteX173" fmla="*/ 3316479 w 7467600"/>
              <a:gd name="connsiteY173" fmla="*/ 3872136 h 6858000"/>
              <a:gd name="connsiteX174" fmla="*/ 3546806 w 7467600"/>
              <a:gd name="connsiteY174" fmla="*/ 4356139 h 6858000"/>
              <a:gd name="connsiteX175" fmla="*/ 3364433 w 7467600"/>
              <a:gd name="connsiteY175" fmla="*/ 3953121 h 6858000"/>
              <a:gd name="connsiteX176" fmla="*/ 3316479 w 7467600"/>
              <a:gd name="connsiteY176" fmla="*/ 3872136 h 6858000"/>
              <a:gd name="connsiteX177" fmla="*/ 3291335 w 7467600"/>
              <a:gd name="connsiteY177" fmla="*/ 3767420 h 6858000"/>
              <a:gd name="connsiteX178" fmla="*/ 3390805 w 7467600"/>
              <a:gd name="connsiteY178" fmla="*/ 3937163 h 6858000"/>
              <a:gd name="connsiteX179" fmla="*/ 3579062 w 7467600"/>
              <a:gd name="connsiteY179" fmla="*/ 4359040 h 6858000"/>
              <a:gd name="connsiteX180" fmla="*/ 3467355 w 7467600"/>
              <a:gd name="connsiteY180" fmla="*/ 3988130 h 6858000"/>
              <a:gd name="connsiteX181" fmla="*/ 3310753 w 7467600"/>
              <a:gd name="connsiteY181" fmla="*/ 3787140 h 6858000"/>
              <a:gd name="connsiteX182" fmla="*/ 3291335 w 7467600"/>
              <a:gd name="connsiteY182" fmla="*/ 3767420 h 6858000"/>
              <a:gd name="connsiteX183" fmla="*/ 1635889 w 7467600"/>
              <a:gd name="connsiteY183" fmla="*/ 3709494 h 6858000"/>
              <a:gd name="connsiteX184" fmla="*/ 1634800 w 7467600"/>
              <a:gd name="connsiteY184" fmla="*/ 3731111 h 6858000"/>
              <a:gd name="connsiteX185" fmla="*/ 1635889 w 7467600"/>
              <a:gd name="connsiteY185" fmla="*/ 3709494 h 6858000"/>
              <a:gd name="connsiteX186" fmla="*/ 1510397 w 7467600"/>
              <a:gd name="connsiteY186" fmla="*/ 3684705 h 6858000"/>
              <a:gd name="connsiteX187" fmla="*/ 1146550 w 7467600"/>
              <a:gd name="connsiteY187" fmla="*/ 3802012 h 6858000"/>
              <a:gd name="connsiteX188" fmla="*/ 698834 w 7467600"/>
              <a:gd name="connsiteY188" fmla="*/ 3952272 h 6858000"/>
              <a:gd name="connsiteX189" fmla="*/ 34256 w 7467600"/>
              <a:gd name="connsiteY189" fmla="*/ 4347603 h 6858000"/>
              <a:gd name="connsiteX190" fmla="*/ 527241 w 7467600"/>
              <a:gd name="connsiteY190" fmla="*/ 4065078 h 6858000"/>
              <a:gd name="connsiteX191" fmla="*/ 1510397 w 7467600"/>
              <a:gd name="connsiteY191" fmla="*/ 3684705 h 6858000"/>
              <a:gd name="connsiteX192" fmla="*/ 1313114 w 7467600"/>
              <a:gd name="connsiteY192" fmla="*/ 3655216 h 6858000"/>
              <a:gd name="connsiteX193" fmla="*/ 1109304 w 7467600"/>
              <a:gd name="connsiteY193" fmla="*/ 3669030 h 6858000"/>
              <a:gd name="connsiteX194" fmla="*/ 8129 w 7467600"/>
              <a:gd name="connsiteY194" fmla="*/ 4330519 h 6858000"/>
              <a:gd name="connsiteX195" fmla="*/ 687572 w 7467600"/>
              <a:gd name="connsiteY195" fmla="*/ 3925629 h 6858000"/>
              <a:gd name="connsiteX196" fmla="*/ 1138365 w 7467600"/>
              <a:gd name="connsiteY196" fmla="*/ 3774515 h 6858000"/>
              <a:gd name="connsiteX197" fmla="*/ 1505579 w 7467600"/>
              <a:gd name="connsiteY197" fmla="*/ 3655526 h 6858000"/>
              <a:gd name="connsiteX198" fmla="*/ 1313114 w 7467600"/>
              <a:gd name="connsiteY198" fmla="*/ 3655216 h 6858000"/>
              <a:gd name="connsiteX199" fmla="*/ 3655073 w 7467600"/>
              <a:gd name="connsiteY199" fmla="*/ 3650884 h 6858000"/>
              <a:gd name="connsiteX200" fmla="*/ 3989938 w 7467600"/>
              <a:gd name="connsiteY200" fmla="*/ 3991685 h 6858000"/>
              <a:gd name="connsiteX201" fmla="*/ 4393907 w 7467600"/>
              <a:gd name="connsiteY201" fmla="*/ 4261258 h 6858000"/>
              <a:gd name="connsiteX202" fmla="*/ 4648051 w 7467600"/>
              <a:gd name="connsiteY202" fmla="*/ 4374051 h 6858000"/>
              <a:gd name="connsiteX203" fmla="*/ 4383389 w 7467600"/>
              <a:gd name="connsiteY203" fmla="*/ 4184369 h 6858000"/>
              <a:gd name="connsiteX204" fmla="*/ 4165508 w 7467600"/>
              <a:gd name="connsiteY204" fmla="*/ 4035196 h 6858000"/>
              <a:gd name="connsiteX205" fmla="*/ 4068162 w 7467600"/>
              <a:gd name="connsiteY205" fmla="*/ 3953394 h 6858000"/>
              <a:gd name="connsiteX206" fmla="*/ 3981416 w 7467600"/>
              <a:gd name="connsiteY206" fmla="*/ 3880482 h 6858000"/>
              <a:gd name="connsiteX207" fmla="*/ 3800147 w 7467600"/>
              <a:gd name="connsiteY207" fmla="*/ 3749872 h 6858000"/>
              <a:gd name="connsiteX208" fmla="*/ 3655073 w 7467600"/>
              <a:gd name="connsiteY208" fmla="*/ 3650884 h 6858000"/>
              <a:gd name="connsiteX209" fmla="*/ 3670252 w 7467600"/>
              <a:gd name="connsiteY209" fmla="*/ 3622798 h 6858000"/>
              <a:gd name="connsiteX210" fmla="*/ 3817258 w 7467600"/>
              <a:gd name="connsiteY210" fmla="*/ 3723577 h 6858000"/>
              <a:gd name="connsiteX211" fmla="*/ 4000461 w 7467600"/>
              <a:gd name="connsiteY211" fmla="*/ 3855966 h 6858000"/>
              <a:gd name="connsiteX212" fmla="*/ 4088180 w 7467600"/>
              <a:gd name="connsiteY212" fmla="*/ 3929774 h 6858000"/>
              <a:gd name="connsiteX213" fmla="*/ 4184555 w 7467600"/>
              <a:gd name="connsiteY213" fmla="*/ 4010683 h 6858000"/>
              <a:gd name="connsiteX214" fmla="*/ 4399563 w 7467600"/>
              <a:gd name="connsiteY214" fmla="*/ 4158106 h 6858000"/>
              <a:gd name="connsiteX215" fmla="*/ 4684469 w 7467600"/>
              <a:gd name="connsiteY215" fmla="*/ 4364680 h 6858000"/>
              <a:gd name="connsiteX216" fmla="*/ 4690271 w 7467600"/>
              <a:gd name="connsiteY216" fmla="*/ 4370034 h 6858000"/>
              <a:gd name="connsiteX217" fmla="*/ 4136093 w 7467600"/>
              <a:gd name="connsiteY217" fmla="*/ 3858466 h 6858000"/>
              <a:gd name="connsiteX218" fmla="*/ 3670252 w 7467600"/>
              <a:gd name="connsiteY218" fmla="*/ 3622798 h 6858000"/>
              <a:gd name="connsiteX219" fmla="*/ 4440129 w 7467600"/>
              <a:gd name="connsiteY219" fmla="*/ 3448571 h 6858000"/>
              <a:gd name="connsiteX220" fmla="*/ 4856525 w 7467600"/>
              <a:gd name="connsiteY220" fmla="*/ 3915351 h 6858000"/>
              <a:gd name="connsiteX221" fmla="*/ 5059055 w 7467600"/>
              <a:gd name="connsiteY221" fmla="*/ 4108918 h 6858000"/>
              <a:gd name="connsiteX222" fmla="*/ 5290070 w 7467600"/>
              <a:gd name="connsiteY222" fmla="*/ 4263619 h 6858000"/>
              <a:gd name="connsiteX223" fmla="*/ 4834991 w 7467600"/>
              <a:gd name="connsiteY223" fmla="*/ 3830985 h 6858000"/>
              <a:gd name="connsiteX224" fmla="*/ 4440129 w 7467600"/>
              <a:gd name="connsiteY224" fmla="*/ 3448571 h 6858000"/>
              <a:gd name="connsiteX225" fmla="*/ 4441737 w 7467600"/>
              <a:gd name="connsiteY225" fmla="*/ 3399734 h 6858000"/>
              <a:gd name="connsiteX226" fmla="*/ 4431236 w 7467600"/>
              <a:gd name="connsiteY226" fmla="*/ 3400954 h 6858000"/>
              <a:gd name="connsiteX227" fmla="*/ 4557150 w 7467600"/>
              <a:gd name="connsiteY227" fmla="*/ 3510023 h 6858000"/>
              <a:gd name="connsiteX228" fmla="*/ 4856936 w 7467600"/>
              <a:gd name="connsiteY228" fmla="*/ 3809146 h 6858000"/>
              <a:gd name="connsiteX229" fmla="*/ 5111996 w 7467600"/>
              <a:gd name="connsiteY229" fmla="*/ 4065759 h 6858000"/>
              <a:gd name="connsiteX230" fmla="*/ 5388878 w 7467600"/>
              <a:gd name="connsiteY230" fmla="*/ 4300185 h 6858000"/>
              <a:gd name="connsiteX231" fmla="*/ 5425556 w 7467600"/>
              <a:gd name="connsiteY231" fmla="*/ 4308967 h 6858000"/>
              <a:gd name="connsiteX232" fmla="*/ 4943646 w 7467600"/>
              <a:gd name="connsiteY232" fmla="*/ 3822916 h 6858000"/>
              <a:gd name="connsiteX233" fmla="*/ 4594837 w 7467600"/>
              <a:gd name="connsiteY233" fmla="*/ 3532274 h 6858000"/>
              <a:gd name="connsiteX234" fmla="*/ 4441737 w 7467600"/>
              <a:gd name="connsiteY234" fmla="*/ 3399734 h 6858000"/>
              <a:gd name="connsiteX235" fmla="*/ 5425834 w 7467600"/>
              <a:gd name="connsiteY235" fmla="*/ 3162785 h 6858000"/>
              <a:gd name="connsiteX236" fmla="*/ 5401644 w 7467600"/>
              <a:gd name="connsiteY236" fmla="*/ 3617847 h 6858000"/>
              <a:gd name="connsiteX237" fmla="*/ 5467256 w 7467600"/>
              <a:gd name="connsiteY237" fmla="*/ 4175494 h 6858000"/>
              <a:gd name="connsiteX238" fmla="*/ 5448069 w 7467600"/>
              <a:gd name="connsiteY238" fmla="*/ 3567554 h 6858000"/>
              <a:gd name="connsiteX239" fmla="*/ 5425834 w 7467600"/>
              <a:gd name="connsiteY239" fmla="*/ 3162785 h 6858000"/>
              <a:gd name="connsiteX240" fmla="*/ 1318687 w 7467600"/>
              <a:gd name="connsiteY240" fmla="*/ 3113840 h 6858000"/>
              <a:gd name="connsiteX241" fmla="*/ 1066793 w 7467600"/>
              <a:gd name="connsiteY241" fmla="*/ 3212171 h 6858000"/>
              <a:gd name="connsiteX242" fmla="*/ 993319 w 7467600"/>
              <a:gd name="connsiteY242" fmla="*/ 3247648 h 6858000"/>
              <a:gd name="connsiteX243" fmla="*/ 853081 w 7467600"/>
              <a:gd name="connsiteY243" fmla="*/ 3312410 h 6858000"/>
              <a:gd name="connsiteX244" fmla="*/ 805957 w 7467600"/>
              <a:gd name="connsiteY244" fmla="*/ 3330443 h 6858000"/>
              <a:gd name="connsiteX245" fmla="*/ 1318687 w 7467600"/>
              <a:gd name="connsiteY245" fmla="*/ 3113840 h 6858000"/>
              <a:gd name="connsiteX246" fmla="*/ 5453702 w 7467600"/>
              <a:gd name="connsiteY246" fmla="*/ 3090882 h 6858000"/>
              <a:gd name="connsiteX247" fmla="*/ 5480135 w 7467600"/>
              <a:gd name="connsiteY247" fmla="*/ 3565802 h 6858000"/>
              <a:gd name="connsiteX248" fmla="*/ 5499023 w 7467600"/>
              <a:gd name="connsiteY248" fmla="*/ 4166310 h 6858000"/>
              <a:gd name="connsiteX249" fmla="*/ 5547022 w 7467600"/>
              <a:gd name="connsiteY249" fmla="*/ 3607838 h 6858000"/>
              <a:gd name="connsiteX250" fmla="*/ 5515964 w 7467600"/>
              <a:gd name="connsiteY250" fmla="*/ 3378541 h 6858000"/>
              <a:gd name="connsiteX251" fmla="*/ 5453702 w 7467600"/>
              <a:gd name="connsiteY251" fmla="*/ 3090882 h 6858000"/>
              <a:gd name="connsiteX252" fmla="*/ 1238695 w 7467600"/>
              <a:gd name="connsiteY252" fmla="*/ 3076820 h 6858000"/>
              <a:gd name="connsiteX253" fmla="*/ 716371 w 7467600"/>
              <a:gd name="connsiteY253" fmla="*/ 3293249 h 6858000"/>
              <a:gd name="connsiteX254" fmla="*/ 579522 w 7467600"/>
              <a:gd name="connsiteY254" fmla="*/ 3371759 h 6858000"/>
              <a:gd name="connsiteX255" fmla="*/ 600288 w 7467600"/>
              <a:gd name="connsiteY255" fmla="*/ 3365555 h 6858000"/>
              <a:gd name="connsiteX256" fmla="*/ 840692 w 7467600"/>
              <a:gd name="connsiteY256" fmla="*/ 3284921 h 6858000"/>
              <a:gd name="connsiteX257" fmla="*/ 979248 w 7467600"/>
              <a:gd name="connsiteY257" fmla="*/ 3221003 h 6858000"/>
              <a:gd name="connsiteX258" fmla="*/ 1053282 w 7467600"/>
              <a:gd name="connsiteY258" fmla="*/ 3185247 h 6858000"/>
              <a:gd name="connsiteX259" fmla="*/ 1320603 w 7467600"/>
              <a:gd name="connsiteY259" fmla="*/ 3081281 h 6858000"/>
              <a:gd name="connsiteX260" fmla="*/ 1238695 w 7467600"/>
              <a:gd name="connsiteY260" fmla="*/ 3076820 h 6858000"/>
              <a:gd name="connsiteX261" fmla="*/ 5425627 w 7467600"/>
              <a:gd name="connsiteY261" fmla="*/ 2954192 h 6858000"/>
              <a:gd name="connsiteX262" fmla="*/ 5470770 w 7467600"/>
              <a:gd name="connsiteY262" fmla="*/ 3005435 h 6858000"/>
              <a:gd name="connsiteX263" fmla="*/ 5519779 w 7467600"/>
              <a:gd name="connsiteY263" fmla="*/ 4359223 h 6858000"/>
              <a:gd name="connsiteX264" fmla="*/ 5520293 w 7467600"/>
              <a:gd name="connsiteY264" fmla="*/ 4360602 h 6858000"/>
              <a:gd name="connsiteX265" fmla="*/ 5767221 w 7467600"/>
              <a:gd name="connsiteY265" fmla="*/ 4665564 h 6858000"/>
              <a:gd name="connsiteX266" fmla="*/ 6937169 w 7467600"/>
              <a:gd name="connsiteY266" fmla="*/ 4815941 h 6858000"/>
              <a:gd name="connsiteX267" fmla="*/ 6953922 w 7467600"/>
              <a:gd name="connsiteY267" fmla="*/ 4890068 h 6858000"/>
              <a:gd name="connsiteX268" fmla="*/ 6071359 w 7467600"/>
              <a:gd name="connsiteY268" fmla="*/ 4770770 h 6858000"/>
              <a:gd name="connsiteX269" fmla="*/ 6038839 w 7467600"/>
              <a:gd name="connsiteY269" fmla="*/ 4764474 h 6858000"/>
              <a:gd name="connsiteX270" fmla="*/ 6038706 w 7467600"/>
              <a:gd name="connsiteY270" fmla="*/ 4763847 h 6858000"/>
              <a:gd name="connsiteX271" fmla="*/ 6037784 w 7467600"/>
              <a:gd name="connsiteY271" fmla="*/ 4764270 h 6858000"/>
              <a:gd name="connsiteX272" fmla="*/ 6038839 w 7467600"/>
              <a:gd name="connsiteY272" fmla="*/ 4764474 h 6858000"/>
              <a:gd name="connsiteX273" fmla="*/ 6040338 w 7467600"/>
              <a:gd name="connsiteY273" fmla="*/ 4771418 h 6858000"/>
              <a:gd name="connsiteX274" fmla="*/ 6024488 w 7467600"/>
              <a:gd name="connsiteY274" fmla="*/ 4809903 h 6858000"/>
              <a:gd name="connsiteX275" fmla="*/ 5599771 w 7467600"/>
              <a:gd name="connsiteY275" fmla="*/ 5509652 h 6858000"/>
              <a:gd name="connsiteX276" fmla="*/ 5548843 w 7467600"/>
              <a:gd name="connsiteY276" fmla="*/ 5563845 h 6858000"/>
              <a:gd name="connsiteX277" fmla="*/ 5940952 w 7467600"/>
              <a:gd name="connsiteY277" fmla="*/ 6250028 h 6858000"/>
              <a:gd name="connsiteX278" fmla="*/ 6043441 w 7467600"/>
              <a:gd name="connsiteY278" fmla="*/ 6665847 h 6858000"/>
              <a:gd name="connsiteX279" fmla="*/ 6093432 w 7467600"/>
              <a:gd name="connsiteY279" fmla="*/ 6858000 h 6858000"/>
              <a:gd name="connsiteX280" fmla="*/ 6034344 w 7467600"/>
              <a:gd name="connsiteY280" fmla="*/ 6858000 h 6858000"/>
              <a:gd name="connsiteX281" fmla="*/ 6026679 w 7467600"/>
              <a:gd name="connsiteY281" fmla="*/ 6836959 h 6858000"/>
              <a:gd name="connsiteX282" fmla="*/ 5800441 w 7467600"/>
              <a:gd name="connsiteY282" fmla="*/ 6335286 h 6858000"/>
              <a:gd name="connsiteX283" fmla="*/ 5526562 w 7467600"/>
              <a:gd name="connsiteY283" fmla="*/ 5705388 h 6858000"/>
              <a:gd name="connsiteX284" fmla="*/ 5519640 w 7467600"/>
              <a:gd name="connsiteY284" fmla="*/ 5683774 h 6858000"/>
              <a:gd name="connsiteX285" fmla="*/ 5844559 w 7467600"/>
              <a:gd name="connsiteY285" fmla="*/ 6553349 h 6858000"/>
              <a:gd name="connsiteX286" fmla="*/ 5975994 w 7467600"/>
              <a:gd name="connsiteY286" fmla="*/ 6858000 h 6858000"/>
              <a:gd name="connsiteX287" fmla="*/ 5898547 w 7467600"/>
              <a:gd name="connsiteY287" fmla="*/ 6858000 h 6858000"/>
              <a:gd name="connsiteX288" fmla="*/ 5682041 w 7467600"/>
              <a:gd name="connsiteY288" fmla="*/ 6355860 h 6858000"/>
              <a:gd name="connsiteX289" fmla="*/ 5461758 w 7467600"/>
              <a:gd name="connsiteY289" fmla="*/ 5820220 h 6858000"/>
              <a:gd name="connsiteX290" fmla="*/ 5237282 w 7467600"/>
              <a:gd name="connsiteY290" fmla="*/ 6579086 h 6858000"/>
              <a:gd name="connsiteX291" fmla="*/ 5115009 w 7467600"/>
              <a:gd name="connsiteY291" fmla="*/ 6858000 h 6858000"/>
              <a:gd name="connsiteX292" fmla="*/ 5028074 w 7467600"/>
              <a:gd name="connsiteY292" fmla="*/ 6858000 h 6858000"/>
              <a:gd name="connsiteX293" fmla="*/ 5079508 w 7467600"/>
              <a:gd name="connsiteY293" fmla="*/ 6749074 h 6858000"/>
              <a:gd name="connsiteX294" fmla="*/ 5371846 w 7467600"/>
              <a:gd name="connsiteY294" fmla="*/ 5924413 h 6858000"/>
              <a:gd name="connsiteX295" fmla="*/ 5270512 w 7467600"/>
              <a:gd name="connsiteY295" fmla="*/ 6138975 h 6858000"/>
              <a:gd name="connsiteX296" fmla="*/ 5062409 w 7467600"/>
              <a:gd name="connsiteY296" fmla="*/ 6653544 h 6858000"/>
              <a:gd name="connsiteX297" fmla="*/ 5036628 w 7467600"/>
              <a:gd name="connsiteY297" fmla="*/ 6754247 h 6858000"/>
              <a:gd name="connsiteX298" fmla="*/ 5009112 w 7467600"/>
              <a:gd name="connsiteY298" fmla="*/ 6858000 h 6858000"/>
              <a:gd name="connsiteX299" fmla="*/ 4976679 w 7467600"/>
              <a:gd name="connsiteY299" fmla="*/ 6858000 h 6858000"/>
              <a:gd name="connsiteX300" fmla="*/ 5006537 w 7467600"/>
              <a:gd name="connsiteY300" fmla="*/ 6747068 h 6858000"/>
              <a:gd name="connsiteX301" fmla="*/ 5032723 w 7467600"/>
              <a:gd name="connsiteY301" fmla="*/ 6644957 h 6858000"/>
              <a:gd name="connsiteX302" fmla="*/ 5242949 w 7467600"/>
              <a:gd name="connsiteY302" fmla="*/ 6125175 h 6858000"/>
              <a:gd name="connsiteX303" fmla="*/ 5286321 w 7467600"/>
              <a:gd name="connsiteY303" fmla="*/ 6033555 h 6858000"/>
              <a:gd name="connsiteX304" fmla="*/ 5008210 w 7467600"/>
              <a:gd name="connsiteY304" fmla="*/ 6649194 h 6858000"/>
              <a:gd name="connsiteX305" fmla="*/ 4986321 w 7467600"/>
              <a:gd name="connsiteY305" fmla="*/ 6765687 h 6858000"/>
              <a:gd name="connsiteX306" fmla="*/ 4973474 w 7467600"/>
              <a:gd name="connsiteY306" fmla="*/ 6858000 h 6858000"/>
              <a:gd name="connsiteX307" fmla="*/ 4907178 w 7467600"/>
              <a:gd name="connsiteY307" fmla="*/ 6858000 h 6858000"/>
              <a:gd name="connsiteX308" fmla="*/ 4910810 w 7467600"/>
              <a:gd name="connsiteY308" fmla="*/ 6829660 h 6858000"/>
              <a:gd name="connsiteX309" fmla="*/ 4987461 w 7467600"/>
              <a:gd name="connsiteY309" fmla="*/ 6432994 h 6858000"/>
              <a:gd name="connsiteX310" fmla="*/ 5179262 w 7467600"/>
              <a:gd name="connsiteY310" fmla="*/ 6035044 h 6858000"/>
              <a:gd name="connsiteX311" fmla="*/ 4689678 w 7467600"/>
              <a:gd name="connsiteY311" fmla="*/ 6440241 h 6858000"/>
              <a:gd name="connsiteX312" fmla="*/ 4477543 w 7467600"/>
              <a:gd name="connsiteY312" fmla="*/ 6674836 h 6858000"/>
              <a:gd name="connsiteX313" fmla="*/ 4329957 w 7467600"/>
              <a:gd name="connsiteY313" fmla="*/ 6858000 h 6858000"/>
              <a:gd name="connsiteX314" fmla="*/ 4218595 w 7467600"/>
              <a:gd name="connsiteY314" fmla="*/ 6858000 h 6858000"/>
              <a:gd name="connsiteX315" fmla="*/ 4368888 w 7467600"/>
              <a:gd name="connsiteY315" fmla="*/ 6668412 h 6858000"/>
              <a:gd name="connsiteX316" fmla="*/ 4563091 w 7467600"/>
              <a:gd name="connsiteY316" fmla="*/ 6442508 h 6858000"/>
              <a:gd name="connsiteX317" fmla="*/ 5387324 w 7467600"/>
              <a:gd name="connsiteY317" fmla="*/ 5705830 h 6858000"/>
              <a:gd name="connsiteX318" fmla="*/ 5073620 w 7467600"/>
              <a:gd name="connsiteY318" fmla="*/ 5955437 h 6858000"/>
              <a:gd name="connsiteX319" fmla="*/ 4689789 w 7467600"/>
              <a:gd name="connsiteY319" fmla="*/ 6268382 h 6858000"/>
              <a:gd name="connsiteX320" fmla="*/ 4418722 w 7467600"/>
              <a:gd name="connsiteY320" fmla="*/ 6570886 h 6858000"/>
              <a:gd name="connsiteX321" fmla="*/ 4214944 w 7467600"/>
              <a:gd name="connsiteY321" fmla="*/ 6858000 h 6858000"/>
              <a:gd name="connsiteX322" fmla="*/ 4177898 w 7467600"/>
              <a:gd name="connsiteY322" fmla="*/ 6858000 h 6858000"/>
              <a:gd name="connsiteX323" fmla="*/ 4391597 w 7467600"/>
              <a:gd name="connsiteY323" fmla="*/ 6556370 h 6858000"/>
              <a:gd name="connsiteX324" fmla="*/ 4668889 w 7467600"/>
              <a:gd name="connsiteY324" fmla="*/ 6246399 h 6858000"/>
              <a:gd name="connsiteX325" fmla="*/ 5055427 w 7467600"/>
              <a:gd name="connsiteY325" fmla="*/ 5931476 h 6858000"/>
              <a:gd name="connsiteX326" fmla="*/ 5371814 w 7467600"/>
              <a:gd name="connsiteY326" fmla="*/ 5678975 h 6858000"/>
              <a:gd name="connsiteX327" fmla="*/ 4987918 w 7467600"/>
              <a:gd name="connsiteY327" fmla="*/ 5838701 h 6858000"/>
              <a:gd name="connsiteX328" fmla="*/ 4317146 w 7467600"/>
              <a:gd name="connsiteY328" fmla="*/ 6587716 h 6858000"/>
              <a:gd name="connsiteX329" fmla="*/ 4171627 w 7467600"/>
              <a:gd name="connsiteY329" fmla="*/ 6858000 h 6858000"/>
              <a:gd name="connsiteX330" fmla="*/ 4081585 w 7467600"/>
              <a:gd name="connsiteY330" fmla="*/ 6858000 h 6858000"/>
              <a:gd name="connsiteX331" fmla="*/ 4238603 w 7467600"/>
              <a:gd name="connsiteY331" fmla="*/ 6559341 h 6858000"/>
              <a:gd name="connsiteX332" fmla="*/ 4778333 w 7467600"/>
              <a:gd name="connsiteY332" fmla="*/ 5873626 h 6858000"/>
              <a:gd name="connsiteX333" fmla="*/ 5414185 w 7467600"/>
              <a:gd name="connsiteY333" fmla="*/ 5573882 h 6858000"/>
              <a:gd name="connsiteX334" fmla="*/ 5959648 w 7467600"/>
              <a:gd name="connsiteY334" fmla="*/ 4760797 h 6858000"/>
              <a:gd name="connsiteX335" fmla="*/ 5355019 w 7467600"/>
              <a:gd name="connsiteY335" fmla="*/ 4734672 h 6858000"/>
              <a:gd name="connsiteX336" fmla="*/ 5083565 w 7467600"/>
              <a:gd name="connsiteY336" fmla="*/ 5179121 h 6858000"/>
              <a:gd name="connsiteX337" fmla="*/ 4713577 w 7467600"/>
              <a:gd name="connsiteY337" fmla="*/ 5616803 h 6858000"/>
              <a:gd name="connsiteX338" fmla="*/ 3989559 w 7467600"/>
              <a:gd name="connsiteY338" fmla="*/ 6145945 h 6858000"/>
              <a:gd name="connsiteX339" fmla="*/ 3939824 w 7467600"/>
              <a:gd name="connsiteY339" fmla="*/ 6066900 h 6858000"/>
              <a:gd name="connsiteX340" fmla="*/ 4584537 w 7467600"/>
              <a:gd name="connsiteY340" fmla="*/ 5324826 h 6858000"/>
              <a:gd name="connsiteX341" fmla="*/ 5037105 w 7467600"/>
              <a:gd name="connsiteY341" fmla="*/ 5088765 h 6858000"/>
              <a:gd name="connsiteX342" fmla="*/ 5039930 w 7467600"/>
              <a:gd name="connsiteY342" fmla="*/ 5089585 h 6858000"/>
              <a:gd name="connsiteX343" fmla="*/ 5263764 w 7467600"/>
              <a:gd name="connsiteY343" fmla="*/ 4735525 h 6858000"/>
              <a:gd name="connsiteX344" fmla="*/ 4086300 w 7467600"/>
              <a:gd name="connsiteY344" fmla="*/ 4884599 h 6858000"/>
              <a:gd name="connsiteX345" fmla="*/ 4085485 w 7467600"/>
              <a:gd name="connsiteY345" fmla="*/ 4899070 h 6858000"/>
              <a:gd name="connsiteX346" fmla="*/ 3871915 w 7467600"/>
              <a:gd name="connsiteY346" fmla="*/ 5253645 h 6858000"/>
              <a:gd name="connsiteX347" fmla="*/ 3799374 w 7467600"/>
              <a:gd name="connsiteY347" fmla="*/ 5466127 h 6858000"/>
              <a:gd name="connsiteX348" fmla="*/ 3498850 w 7467600"/>
              <a:gd name="connsiteY348" fmla="*/ 6661888 h 6858000"/>
              <a:gd name="connsiteX349" fmla="*/ 3399216 w 7467600"/>
              <a:gd name="connsiteY349" fmla="*/ 6858000 h 6858000"/>
              <a:gd name="connsiteX350" fmla="*/ 3303688 w 7467600"/>
              <a:gd name="connsiteY350" fmla="*/ 6858000 h 6858000"/>
              <a:gd name="connsiteX351" fmla="*/ 3391774 w 7467600"/>
              <a:gd name="connsiteY351" fmla="*/ 6697181 h 6858000"/>
              <a:gd name="connsiteX352" fmla="*/ 3735540 w 7467600"/>
              <a:gd name="connsiteY352" fmla="*/ 5546923 h 6858000"/>
              <a:gd name="connsiteX353" fmla="*/ 3729438 w 7467600"/>
              <a:gd name="connsiteY353" fmla="*/ 5569058 h 6858000"/>
              <a:gd name="connsiteX354" fmla="*/ 3707782 w 7467600"/>
              <a:gd name="connsiteY354" fmla="*/ 5644908 h 6858000"/>
              <a:gd name="connsiteX355" fmla="*/ 3583827 w 7467600"/>
              <a:gd name="connsiteY355" fmla="*/ 6039215 h 6858000"/>
              <a:gd name="connsiteX356" fmla="*/ 3547861 w 7467600"/>
              <a:gd name="connsiteY356" fmla="*/ 6129609 h 6858000"/>
              <a:gd name="connsiteX357" fmla="*/ 3490905 w 7467600"/>
              <a:gd name="connsiteY357" fmla="*/ 6277660 h 6858000"/>
              <a:gd name="connsiteX358" fmla="*/ 3455859 w 7467600"/>
              <a:gd name="connsiteY358" fmla="*/ 6391301 h 6858000"/>
              <a:gd name="connsiteX359" fmla="*/ 3429112 w 7467600"/>
              <a:gd name="connsiteY359" fmla="*/ 6479469 h 6858000"/>
              <a:gd name="connsiteX360" fmla="*/ 3304862 w 7467600"/>
              <a:gd name="connsiteY360" fmla="*/ 6796476 h 6858000"/>
              <a:gd name="connsiteX361" fmla="*/ 3276071 w 7467600"/>
              <a:gd name="connsiteY361" fmla="*/ 6858000 h 6858000"/>
              <a:gd name="connsiteX362" fmla="*/ 3240805 w 7467600"/>
              <a:gd name="connsiteY362" fmla="*/ 6858000 h 6858000"/>
              <a:gd name="connsiteX363" fmla="*/ 3275917 w 7467600"/>
              <a:gd name="connsiteY363" fmla="*/ 6783192 h 6858000"/>
              <a:gd name="connsiteX364" fmla="*/ 3399358 w 7467600"/>
              <a:gd name="connsiteY364" fmla="*/ 6469011 h 6858000"/>
              <a:gd name="connsiteX365" fmla="*/ 3425650 w 7467600"/>
              <a:gd name="connsiteY365" fmla="*/ 6381333 h 6858000"/>
              <a:gd name="connsiteX366" fmla="*/ 3460661 w 7467600"/>
              <a:gd name="connsiteY366" fmla="*/ 6266763 h 6858000"/>
              <a:gd name="connsiteX367" fmla="*/ 3518021 w 7467600"/>
              <a:gd name="connsiteY367" fmla="*/ 6117298 h 6858000"/>
              <a:gd name="connsiteX368" fmla="*/ 3554035 w 7467600"/>
              <a:gd name="connsiteY368" fmla="*/ 6027832 h 6858000"/>
              <a:gd name="connsiteX369" fmla="*/ 3677174 w 7467600"/>
              <a:gd name="connsiteY369" fmla="*/ 5636351 h 6858000"/>
              <a:gd name="connsiteX370" fmla="*/ 3698819 w 7467600"/>
              <a:gd name="connsiteY370" fmla="*/ 5560503 h 6858000"/>
              <a:gd name="connsiteX371" fmla="*/ 3702094 w 7467600"/>
              <a:gd name="connsiteY371" fmla="*/ 5549194 h 6858000"/>
              <a:gd name="connsiteX372" fmla="*/ 3398355 w 7467600"/>
              <a:gd name="connsiteY372" fmla="*/ 6094603 h 6858000"/>
              <a:gd name="connsiteX373" fmla="*/ 3193941 w 7467600"/>
              <a:gd name="connsiteY373" fmla="*/ 6798775 h 6858000"/>
              <a:gd name="connsiteX374" fmla="*/ 3184140 w 7467600"/>
              <a:gd name="connsiteY374" fmla="*/ 6858000 h 6858000"/>
              <a:gd name="connsiteX375" fmla="*/ 3099978 w 7467600"/>
              <a:gd name="connsiteY375" fmla="*/ 6858000 h 6858000"/>
              <a:gd name="connsiteX376" fmla="*/ 3101556 w 7467600"/>
              <a:gd name="connsiteY376" fmla="*/ 6843337 h 6858000"/>
              <a:gd name="connsiteX377" fmla="*/ 3370162 w 7467600"/>
              <a:gd name="connsiteY377" fmla="*/ 5785550 h 6858000"/>
              <a:gd name="connsiteX378" fmla="*/ 3746477 w 7467600"/>
              <a:gd name="connsiteY378" fmla="*/ 5377889 h 6858000"/>
              <a:gd name="connsiteX379" fmla="*/ 3863399 w 7467600"/>
              <a:gd name="connsiteY379" fmla="*/ 5087257 h 6858000"/>
              <a:gd name="connsiteX380" fmla="*/ 3968712 w 7467600"/>
              <a:gd name="connsiteY380" fmla="*/ 4913989 h 6858000"/>
              <a:gd name="connsiteX381" fmla="*/ 2792390 w 7467600"/>
              <a:gd name="connsiteY381" fmla="*/ 5382974 h 6858000"/>
              <a:gd name="connsiteX382" fmla="*/ 2714982 w 7467600"/>
              <a:gd name="connsiteY382" fmla="*/ 5427051 h 6858000"/>
              <a:gd name="connsiteX383" fmla="*/ 2813361 w 7467600"/>
              <a:gd name="connsiteY383" fmla="*/ 6023912 h 6858000"/>
              <a:gd name="connsiteX384" fmla="*/ 2688430 w 7467600"/>
              <a:gd name="connsiteY384" fmla="*/ 6801564 h 6858000"/>
              <a:gd name="connsiteX385" fmla="*/ 2629626 w 7467600"/>
              <a:gd name="connsiteY385" fmla="*/ 6763394 h 6858000"/>
              <a:gd name="connsiteX386" fmla="*/ 2565328 w 7467600"/>
              <a:gd name="connsiteY386" fmla="*/ 5516399 h 6858000"/>
              <a:gd name="connsiteX387" fmla="*/ 1922999 w 7467600"/>
              <a:gd name="connsiteY387" fmla="*/ 5980343 h 6858000"/>
              <a:gd name="connsiteX388" fmla="*/ 1950261 w 7467600"/>
              <a:gd name="connsiteY388" fmla="*/ 6405858 h 6858000"/>
              <a:gd name="connsiteX389" fmla="*/ 2365554 w 7467600"/>
              <a:gd name="connsiteY389" fmla="*/ 6759107 h 6858000"/>
              <a:gd name="connsiteX390" fmla="*/ 2424142 w 7467600"/>
              <a:gd name="connsiteY390" fmla="*/ 6858000 h 6858000"/>
              <a:gd name="connsiteX391" fmla="*/ 2395994 w 7467600"/>
              <a:gd name="connsiteY391" fmla="*/ 6858000 h 6858000"/>
              <a:gd name="connsiteX392" fmla="*/ 2392863 w 7467600"/>
              <a:gd name="connsiteY392" fmla="*/ 6852964 h 6858000"/>
              <a:gd name="connsiteX393" fmla="*/ 2017589 w 7467600"/>
              <a:gd name="connsiteY393" fmla="*/ 6493982 h 6858000"/>
              <a:gd name="connsiteX394" fmla="*/ 2147336 w 7467600"/>
              <a:gd name="connsiteY394" fmla="*/ 6594052 h 6858000"/>
              <a:gd name="connsiteX395" fmla="*/ 2207047 w 7467600"/>
              <a:gd name="connsiteY395" fmla="*/ 6654540 h 6858000"/>
              <a:gd name="connsiteX396" fmla="*/ 2299106 w 7467600"/>
              <a:gd name="connsiteY396" fmla="*/ 6778931 h 6858000"/>
              <a:gd name="connsiteX397" fmla="*/ 2314430 w 7467600"/>
              <a:gd name="connsiteY397" fmla="*/ 6801144 h 6858000"/>
              <a:gd name="connsiteX398" fmla="*/ 2352406 w 7467600"/>
              <a:gd name="connsiteY398" fmla="*/ 6858000 h 6858000"/>
              <a:gd name="connsiteX399" fmla="*/ 2314492 w 7467600"/>
              <a:gd name="connsiteY399" fmla="*/ 6858000 h 6858000"/>
              <a:gd name="connsiteX400" fmla="*/ 2288095 w 7467600"/>
              <a:gd name="connsiteY400" fmla="*/ 6818030 h 6858000"/>
              <a:gd name="connsiteX401" fmla="*/ 2272768 w 7467600"/>
              <a:gd name="connsiteY401" fmla="*/ 6795822 h 6858000"/>
              <a:gd name="connsiteX402" fmla="*/ 2182715 w 7467600"/>
              <a:gd name="connsiteY402" fmla="*/ 6675071 h 6858000"/>
              <a:gd name="connsiteX403" fmla="*/ 2032061 w 7467600"/>
              <a:gd name="connsiteY403" fmla="*/ 6541380 h 6858000"/>
              <a:gd name="connsiteX404" fmla="*/ 2257220 w 7467600"/>
              <a:gd name="connsiteY404" fmla="*/ 6826257 h 6858000"/>
              <a:gd name="connsiteX405" fmla="*/ 2281324 w 7467600"/>
              <a:gd name="connsiteY405" fmla="*/ 6858000 h 6858000"/>
              <a:gd name="connsiteX406" fmla="*/ 2242860 w 7467600"/>
              <a:gd name="connsiteY406" fmla="*/ 6858000 h 6858000"/>
              <a:gd name="connsiteX407" fmla="*/ 2232818 w 7467600"/>
              <a:gd name="connsiteY407" fmla="*/ 6844926 h 6858000"/>
              <a:gd name="connsiteX408" fmla="*/ 1990172 w 7467600"/>
              <a:gd name="connsiteY408" fmla="*/ 6542121 h 6858000"/>
              <a:gd name="connsiteX409" fmla="*/ 2124090 w 7467600"/>
              <a:gd name="connsiteY409" fmla="*/ 6761017 h 6858000"/>
              <a:gd name="connsiteX410" fmla="*/ 2200380 w 7467600"/>
              <a:gd name="connsiteY410" fmla="*/ 6858000 h 6858000"/>
              <a:gd name="connsiteX411" fmla="*/ 2147507 w 7467600"/>
              <a:gd name="connsiteY411" fmla="*/ 6858000 h 6858000"/>
              <a:gd name="connsiteX412" fmla="*/ 2070668 w 7467600"/>
              <a:gd name="connsiteY412" fmla="*/ 6761520 h 6858000"/>
              <a:gd name="connsiteX413" fmla="*/ 1975142 w 7467600"/>
              <a:gd name="connsiteY413" fmla="*/ 6585570 h 6858000"/>
              <a:gd name="connsiteX414" fmla="*/ 2050035 w 7467600"/>
              <a:gd name="connsiteY414" fmla="*/ 6813345 h 6858000"/>
              <a:gd name="connsiteX415" fmla="*/ 2063025 w 7467600"/>
              <a:gd name="connsiteY415" fmla="*/ 6858000 h 6858000"/>
              <a:gd name="connsiteX416" fmla="*/ 2021675 w 7467600"/>
              <a:gd name="connsiteY416" fmla="*/ 6858000 h 6858000"/>
              <a:gd name="connsiteX417" fmla="*/ 2019308 w 7467600"/>
              <a:gd name="connsiteY417" fmla="*/ 6847118 h 6858000"/>
              <a:gd name="connsiteX418" fmla="*/ 1938835 w 7467600"/>
              <a:gd name="connsiteY418" fmla="*/ 6551160 h 6858000"/>
              <a:gd name="connsiteX419" fmla="*/ 1953230 w 7467600"/>
              <a:gd name="connsiteY419" fmla="*/ 6759699 h 6858000"/>
              <a:gd name="connsiteX420" fmla="*/ 1956763 w 7467600"/>
              <a:gd name="connsiteY420" fmla="*/ 6778191 h 6858000"/>
              <a:gd name="connsiteX421" fmla="*/ 1967925 w 7467600"/>
              <a:gd name="connsiteY421" fmla="*/ 6858000 h 6858000"/>
              <a:gd name="connsiteX422" fmla="*/ 1936622 w 7467600"/>
              <a:gd name="connsiteY422" fmla="*/ 6858000 h 6858000"/>
              <a:gd name="connsiteX423" fmla="*/ 1926261 w 7467600"/>
              <a:gd name="connsiteY423" fmla="*/ 6784064 h 6858000"/>
              <a:gd name="connsiteX424" fmla="*/ 1922724 w 7467600"/>
              <a:gd name="connsiteY424" fmla="*/ 6765577 h 6858000"/>
              <a:gd name="connsiteX425" fmla="*/ 1904650 w 7467600"/>
              <a:gd name="connsiteY425" fmla="*/ 6639616 h 6858000"/>
              <a:gd name="connsiteX426" fmla="*/ 1885273 w 7467600"/>
              <a:gd name="connsiteY426" fmla="*/ 6858000 h 6858000"/>
              <a:gd name="connsiteX427" fmla="*/ 1854363 w 7467600"/>
              <a:gd name="connsiteY427" fmla="*/ 6858000 h 6858000"/>
              <a:gd name="connsiteX428" fmla="*/ 1880391 w 7467600"/>
              <a:gd name="connsiteY428" fmla="*/ 6603796 h 6858000"/>
              <a:gd name="connsiteX429" fmla="*/ 1818273 w 7467600"/>
              <a:gd name="connsiteY429" fmla="*/ 6715729 h 6858000"/>
              <a:gd name="connsiteX430" fmla="*/ 1794691 w 7467600"/>
              <a:gd name="connsiteY430" fmla="*/ 6843239 h 6858000"/>
              <a:gd name="connsiteX431" fmla="*/ 1794914 w 7467600"/>
              <a:gd name="connsiteY431" fmla="*/ 6858000 h 6858000"/>
              <a:gd name="connsiteX432" fmla="*/ 1746128 w 7467600"/>
              <a:gd name="connsiteY432" fmla="*/ 6858000 h 6858000"/>
              <a:gd name="connsiteX433" fmla="*/ 1753934 w 7467600"/>
              <a:gd name="connsiteY433" fmla="*/ 6724796 h 6858000"/>
              <a:gd name="connsiteX434" fmla="*/ 1792053 w 7467600"/>
              <a:gd name="connsiteY434" fmla="*/ 6572396 h 6858000"/>
              <a:gd name="connsiteX435" fmla="*/ 1862248 w 7467600"/>
              <a:gd name="connsiteY435" fmla="*/ 6266397 h 6858000"/>
              <a:gd name="connsiteX436" fmla="*/ 1862250 w 7467600"/>
              <a:gd name="connsiteY436" fmla="*/ 6033531 h 6858000"/>
              <a:gd name="connsiteX437" fmla="*/ 1211999 w 7467600"/>
              <a:gd name="connsiteY437" fmla="*/ 6683610 h 6858000"/>
              <a:gd name="connsiteX438" fmla="*/ 1213266 w 7467600"/>
              <a:gd name="connsiteY438" fmla="*/ 6691947 h 6858000"/>
              <a:gd name="connsiteX439" fmla="*/ 1203370 w 7467600"/>
              <a:gd name="connsiteY439" fmla="*/ 6850676 h 6858000"/>
              <a:gd name="connsiteX440" fmla="*/ 1203671 w 7467600"/>
              <a:gd name="connsiteY440" fmla="*/ 6858000 h 6858000"/>
              <a:gd name="connsiteX441" fmla="*/ 1143180 w 7467600"/>
              <a:gd name="connsiteY441" fmla="*/ 6858000 h 6858000"/>
              <a:gd name="connsiteX442" fmla="*/ 1142176 w 7467600"/>
              <a:gd name="connsiteY442" fmla="*/ 6766045 h 6858000"/>
              <a:gd name="connsiteX443" fmla="*/ 1067484 w 7467600"/>
              <a:gd name="connsiteY443" fmla="*/ 6858000 h 6858000"/>
              <a:gd name="connsiteX444" fmla="*/ 953928 w 7467600"/>
              <a:gd name="connsiteY444" fmla="*/ 6858000 h 6858000"/>
              <a:gd name="connsiteX445" fmla="*/ 959715 w 7467600"/>
              <a:gd name="connsiteY445" fmla="*/ 6850185 h 6858000"/>
              <a:gd name="connsiteX446" fmla="*/ 1483788 w 7467600"/>
              <a:gd name="connsiteY446" fmla="*/ 6259174 h 6858000"/>
              <a:gd name="connsiteX447" fmla="*/ 1100671 w 7467600"/>
              <a:gd name="connsiteY447" fmla="*/ 6252137 h 6858000"/>
              <a:gd name="connsiteX448" fmla="*/ 1090144 w 7467600"/>
              <a:gd name="connsiteY448" fmla="*/ 6256748 h 6858000"/>
              <a:gd name="connsiteX449" fmla="*/ 1095872 w 7467600"/>
              <a:gd name="connsiteY449" fmla="*/ 6271892 h 6858000"/>
              <a:gd name="connsiteX450" fmla="*/ 262785 w 7467600"/>
              <a:gd name="connsiteY450" fmla="*/ 6845450 h 6858000"/>
              <a:gd name="connsiteX451" fmla="*/ 209968 w 7467600"/>
              <a:gd name="connsiteY451" fmla="*/ 6770713 h 6858000"/>
              <a:gd name="connsiteX452" fmla="*/ 873460 w 7467600"/>
              <a:gd name="connsiteY452" fmla="*/ 6253768 h 6858000"/>
              <a:gd name="connsiteX453" fmla="*/ 192686 w 7467600"/>
              <a:gd name="connsiteY453" fmla="*/ 5849257 h 6858000"/>
              <a:gd name="connsiteX454" fmla="*/ 4696 w 7467600"/>
              <a:gd name="connsiteY454" fmla="*/ 5697668 h 6858000"/>
              <a:gd name="connsiteX455" fmla="*/ 0 w 7467600"/>
              <a:gd name="connsiteY455" fmla="*/ 5689984 h 6858000"/>
              <a:gd name="connsiteX456" fmla="*/ 0 w 7467600"/>
              <a:gd name="connsiteY456" fmla="*/ 5513472 h 6858000"/>
              <a:gd name="connsiteX457" fmla="*/ 174101 w 7467600"/>
              <a:gd name="connsiteY457" fmla="*/ 5620277 h 6858000"/>
              <a:gd name="connsiteX458" fmla="*/ 891800 w 7467600"/>
              <a:gd name="connsiteY458" fmla="*/ 6036935 h 6858000"/>
              <a:gd name="connsiteX459" fmla="*/ 1072219 w 7467600"/>
              <a:gd name="connsiteY459" fmla="*/ 6169443 h 6858000"/>
              <a:gd name="connsiteX460" fmla="*/ 1074117 w 7467600"/>
              <a:gd name="connsiteY460" fmla="*/ 6170301 h 6858000"/>
              <a:gd name="connsiteX461" fmla="*/ 1083114 w 7467600"/>
              <a:gd name="connsiteY461" fmla="*/ 6174131 h 6858000"/>
              <a:gd name="connsiteX462" fmla="*/ 1543010 w 7467600"/>
              <a:gd name="connsiteY462" fmla="*/ 6191140 h 6858000"/>
              <a:gd name="connsiteX463" fmla="*/ 1551080 w 7467600"/>
              <a:gd name="connsiteY463" fmla="*/ 6195006 h 6858000"/>
              <a:gd name="connsiteX464" fmla="*/ 2345443 w 7467600"/>
              <a:gd name="connsiteY464" fmla="*/ 5549882 h 6858000"/>
              <a:gd name="connsiteX465" fmla="*/ 1721499 w 7467600"/>
              <a:gd name="connsiteY465" fmla="*/ 5599969 h 6858000"/>
              <a:gd name="connsiteX466" fmla="*/ 767716 w 7467600"/>
              <a:gd name="connsiteY466" fmla="*/ 5472768 h 6858000"/>
              <a:gd name="connsiteX467" fmla="*/ 722147 w 7467600"/>
              <a:gd name="connsiteY467" fmla="*/ 5393091 h 6858000"/>
              <a:gd name="connsiteX468" fmla="*/ 1485552 w 7467600"/>
              <a:gd name="connsiteY468" fmla="*/ 5313202 h 6858000"/>
              <a:gd name="connsiteX469" fmla="*/ 2143004 w 7467600"/>
              <a:gd name="connsiteY469" fmla="*/ 5402420 h 6858000"/>
              <a:gd name="connsiteX470" fmla="*/ 1933391 w 7467600"/>
              <a:gd name="connsiteY470" fmla="*/ 5156971 h 6858000"/>
              <a:gd name="connsiteX471" fmla="*/ 1827118 w 7467600"/>
              <a:gd name="connsiteY471" fmla="*/ 4968410 h 6858000"/>
              <a:gd name="connsiteX472" fmla="*/ 1837349 w 7467600"/>
              <a:gd name="connsiteY472" fmla="*/ 4956357 h 6858000"/>
              <a:gd name="connsiteX473" fmla="*/ 2162835 w 7467600"/>
              <a:gd name="connsiteY473" fmla="*/ 5187853 h 6858000"/>
              <a:gd name="connsiteX474" fmla="*/ 2257167 w 7467600"/>
              <a:gd name="connsiteY474" fmla="*/ 5462123 h 6858000"/>
              <a:gd name="connsiteX475" fmla="*/ 2261598 w 7467600"/>
              <a:gd name="connsiteY475" fmla="*/ 5467998 h 6858000"/>
              <a:gd name="connsiteX476" fmla="*/ 2437177 w 7467600"/>
              <a:gd name="connsiteY476" fmla="*/ 5479608 h 6858000"/>
              <a:gd name="connsiteX477" fmla="*/ 2445247 w 7467600"/>
              <a:gd name="connsiteY477" fmla="*/ 5483476 h 6858000"/>
              <a:gd name="connsiteX478" fmla="*/ 2743626 w 7467600"/>
              <a:gd name="connsiteY478" fmla="*/ 5304819 h 6858000"/>
              <a:gd name="connsiteX479" fmla="*/ 3048102 w 7467600"/>
              <a:gd name="connsiteY479" fmla="*/ 5150595 h 6858000"/>
              <a:gd name="connsiteX480" fmla="*/ 1799414 w 7467600"/>
              <a:gd name="connsiteY480" fmla="*/ 4694732 h 6858000"/>
              <a:gd name="connsiteX481" fmla="*/ 1771735 w 7467600"/>
              <a:gd name="connsiteY481" fmla="*/ 4619929 h 6858000"/>
              <a:gd name="connsiteX482" fmla="*/ 3104273 w 7467600"/>
              <a:gd name="connsiteY482" fmla="*/ 5076159 h 6858000"/>
              <a:gd name="connsiteX483" fmla="*/ 3113245 w 7467600"/>
              <a:gd name="connsiteY483" fmla="*/ 5090705 h 6858000"/>
              <a:gd name="connsiteX484" fmla="*/ 3126294 w 7467600"/>
              <a:gd name="connsiteY484" fmla="*/ 5114400 h 6858000"/>
              <a:gd name="connsiteX485" fmla="*/ 3937433 w 7467600"/>
              <a:gd name="connsiteY485" fmla="*/ 4830473 h 6858000"/>
              <a:gd name="connsiteX486" fmla="*/ 3590475 w 7467600"/>
              <a:gd name="connsiteY486" fmla="*/ 4597974 h 6858000"/>
              <a:gd name="connsiteX487" fmla="*/ 3100264 w 7467600"/>
              <a:gd name="connsiteY487" fmla="*/ 4579845 h 6858000"/>
              <a:gd name="connsiteX488" fmla="*/ 2183576 w 7467600"/>
              <a:gd name="connsiteY488" fmla="*/ 4227150 h 6858000"/>
              <a:gd name="connsiteX489" fmla="*/ 2151029 w 7467600"/>
              <a:gd name="connsiteY489" fmla="*/ 4146947 h 6858000"/>
              <a:gd name="connsiteX490" fmla="*/ 3563434 w 7467600"/>
              <a:gd name="connsiteY490" fmla="*/ 4469115 h 6858000"/>
              <a:gd name="connsiteX491" fmla="*/ 3177952 w 7467600"/>
              <a:gd name="connsiteY491" fmla="*/ 3657386 h 6858000"/>
              <a:gd name="connsiteX492" fmla="*/ 3189263 w 7467600"/>
              <a:gd name="connsiteY492" fmla="*/ 3625726 h 6858000"/>
              <a:gd name="connsiteX493" fmla="*/ 3560912 w 7467600"/>
              <a:gd name="connsiteY493" fmla="*/ 4079863 h 6858000"/>
              <a:gd name="connsiteX494" fmla="*/ 3626636 w 7467600"/>
              <a:gd name="connsiteY494" fmla="*/ 4512230 h 6858000"/>
              <a:gd name="connsiteX495" fmla="*/ 3653088 w 7467600"/>
              <a:gd name="connsiteY495" fmla="*/ 4521417 h 6858000"/>
              <a:gd name="connsiteX496" fmla="*/ 3988128 w 7467600"/>
              <a:gd name="connsiteY496" fmla="*/ 4817267 h 6858000"/>
              <a:gd name="connsiteX497" fmla="*/ 4830582 w 7467600"/>
              <a:gd name="connsiteY497" fmla="*/ 4676000 h 6858000"/>
              <a:gd name="connsiteX498" fmla="*/ 4830100 w 7467600"/>
              <a:gd name="connsiteY498" fmla="*/ 4675554 h 6858000"/>
              <a:gd name="connsiteX499" fmla="*/ 4036318 w 7467600"/>
              <a:gd name="connsiteY499" fmla="*/ 4147013 h 6858000"/>
              <a:gd name="connsiteX500" fmla="*/ 3432098 w 7467600"/>
              <a:gd name="connsiteY500" fmla="*/ 3537312 h 6858000"/>
              <a:gd name="connsiteX501" fmla="*/ 3446761 w 7467600"/>
              <a:gd name="connsiteY501" fmla="*/ 3461278 h 6858000"/>
              <a:gd name="connsiteX502" fmla="*/ 4419733 w 7467600"/>
              <a:gd name="connsiteY502" fmla="*/ 3963555 h 6858000"/>
              <a:gd name="connsiteX503" fmla="*/ 4781371 w 7467600"/>
              <a:gd name="connsiteY503" fmla="*/ 4458604 h 6858000"/>
              <a:gd name="connsiteX504" fmla="*/ 4780440 w 7467600"/>
              <a:gd name="connsiteY504" fmla="*/ 4470290 h 6858000"/>
              <a:gd name="connsiteX505" fmla="*/ 4898954 w 7467600"/>
              <a:gd name="connsiteY505" fmla="*/ 4662092 h 6858000"/>
              <a:gd name="connsiteX506" fmla="*/ 4900699 w 7467600"/>
              <a:gd name="connsiteY506" fmla="*/ 4670867 h 6858000"/>
              <a:gd name="connsiteX507" fmla="*/ 5714511 w 7467600"/>
              <a:gd name="connsiteY507" fmla="*/ 4663483 h 6858000"/>
              <a:gd name="connsiteX508" fmla="*/ 5464793 w 7467600"/>
              <a:gd name="connsiteY508" fmla="*/ 4393556 h 6858000"/>
              <a:gd name="connsiteX509" fmla="*/ 5461897 w 7467600"/>
              <a:gd name="connsiteY509" fmla="*/ 4390879 h 6858000"/>
              <a:gd name="connsiteX510" fmla="*/ 4294126 w 7467600"/>
              <a:gd name="connsiteY510" fmla="*/ 3303048 h 6858000"/>
              <a:gd name="connsiteX511" fmla="*/ 4305321 w 7467600"/>
              <a:gd name="connsiteY511" fmla="*/ 3256953 h 6858000"/>
              <a:gd name="connsiteX512" fmla="*/ 4949299 w 7467600"/>
              <a:gd name="connsiteY512" fmla="*/ 3766336 h 6858000"/>
              <a:gd name="connsiteX513" fmla="*/ 5291452 w 7467600"/>
              <a:gd name="connsiteY513" fmla="*/ 4076801 h 6858000"/>
              <a:gd name="connsiteX514" fmla="*/ 5434998 w 7467600"/>
              <a:gd name="connsiteY514" fmla="*/ 4254100 h 6858000"/>
              <a:gd name="connsiteX515" fmla="*/ 5351015 w 7467600"/>
              <a:gd name="connsiteY515" fmla="*/ 3760989 h 6858000"/>
              <a:gd name="connsiteX516" fmla="*/ 5413780 w 7467600"/>
              <a:gd name="connsiteY516" fmla="*/ 2966265 h 6858000"/>
              <a:gd name="connsiteX517" fmla="*/ 5425627 w 7467600"/>
              <a:gd name="connsiteY517" fmla="*/ 2954192 h 6858000"/>
              <a:gd name="connsiteX518" fmla="*/ 6604735 w 7467600"/>
              <a:gd name="connsiteY518" fmla="*/ 2041381 h 6858000"/>
              <a:gd name="connsiteX519" fmla="*/ 7204487 w 7467600"/>
              <a:gd name="connsiteY519" fmla="*/ 2742112 h 6858000"/>
              <a:gd name="connsiteX520" fmla="*/ 7131592 w 7467600"/>
              <a:gd name="connsiteY520" fmla="*/ 2672096 h 6858000"/>
              <a:gd name="connsiteX521" fmla="*/ 6996344 w 7467600"/>
              <a:gd name="connsiteY521" fmla="*/ 2518310 h 6858000"/>
              <a:gd name="connsiteX522" fmla="*/ 6735495 w 7467600"/>
              <a:gd name="connsiteY522" fmla="*/ 2196890 h 6858000"/>
              <a:gd name="connsiteX523" fmla="*/ 6721901 w 7467600"/>
              <a:gd name="connsiteY523" fmla="*/ 2179274 h 6858000"/>
              <a:gd name="connsiteX524" fmla="*/ 6604735 w 7467600"/>
              <a:gd name="connsiteY524" fmla="*/ 2041381 h 6858000"/>
              <a:gd name="connsiteX525" fmla="*/ 6591670 w 7467600"/>
              <a:gd name="connsiteY525" fmla="*/ 1988277 h 6858000"/>
              <a:gd name="connsiteX526" fmla="*/ 6747349 w 7467600"/>
              <a:gd name="connsiteY526" fmla="*/ 2160069 h 6858000"/>
              <a:gd name="connsiteX527" fmla="*/ 6760943 w 7467600"/>
              <a:gd name="connsiteY527" fmla="*/ 2177686 h 6858000"/>
              <a:gd name="connsiteX528" fmla="*/ 7021065 w 7467600"/>
              <a:gd name="connsiteY528" fmla="*/ 2498102 h 6858000"/>
              <a:gd name="connsiteX529" fmla="*/ 7155223 w 7467600"/>
              <a:gd name="connsiteY529" fmla="*/ 2650386 h 6858000"/>
              <a:gd name="connsiteX530" fmla="*/ 7203167 w 7467600"/>
              <a:gd name="connsiteY530" fmla="*/ 2697288 h 6858000"/>
              <a:gd name="connsiteX531" fmla="*/ 6937703 w 7467600"/>
              <a:gd name="connsiteY531" fmla="*/ 2321981 h 6858000"/>
              <a:gd name="connsiteX532" fmla="*/ 6591670 w 7467600"/>
              <a:gd name="connsiteY532" fmla="*/ 1988277 h 6858000"/>
              <a:gd name="connsiteX533" fmla="*/ 5798671 w 7467600"/>
              <a:gd name="connsiteY533" fmla="*/ 1981601 h 6858000"/>
              <a:gd name="connsiteX534" fmla="*/ 5754709 w 7467600"/>
              <a:gd name="connsiteY534" fmla="*/ 2071454 h 6858000"/>
              <a:gd name="connsiteX535" fmla="*/ 5763044 w 7467600"/>
              <a:gd name="connsiteY535" fmla="*/ 2842206 h 6858000"/>
              <a:gd name="connsiteX536" fmla="*/ 5764974 w 7467600"/>
              <a:gd name="connsiteY536" fmla="*/ 2799609 h 6858000"/>
              <a:gd name="connsiteX537" fmla="*/ 5767665 w 7467600"/>
              <a:gd name="connsiteY537" fmla="*/ 2666409 h 6858000"/>
              <a:gd name="connsiteX538" fmla="*/ 5763055 w 7467600"/>
              <a:gd name="connsiteY538" fmla="*/ 2579705 h 6858000"/>
              <a:gd name="connsiteX539" fmla="*/ 5758079 w 7467600"/>
              <a:gd name="connsiteY539" fmla="*/ 2492508 h 6858000"/>
              <a:gd name="connsiteX540" fmla="*/ 5779325 w 7467600"/>
              <a:gd name="connsiteY540" fmla="*/ 2197069 h 6858000"/>
              <a:gd name="connsiteX541" fmla="*/ 5798671 w 7467600"/>
              <a:gd name="connsiteY541" fmla="*/ 1981601 h 6858000"/>
              <a:gd name="connsiteX542" fmla="*/ 5829202 w 7467600"/>
              <a:gd name="connsiteY542" fmla="*/ 1971679 h 6858000"/>
              <a:gd name="connsiteX543" fmla="*/ 5809558 w 7467600"/>
              <a:gd name="connsiteY543" fmla="*/ 2198043 h 6858000"/>
              <a:gd name="connsiteX544" fmla="*/ 5788653 w 7467600"/>
              <a:gd name="connsiteY544" fmla="*/ 2489430 h 6858000"/>
              <a:gd name="connsiteX545" fmla="*/ 5793439 w 7467600"/>
              <a:gd name="connsiteY545" fmla="*/ 2575235 h 6858000"/>
              <a:gd name="connsiteX546" fmla="*/ 5796837 w 7467600"/>
              <a:gd name="connsiteY546" fmla="*/ 2637633 h 6858000"/>
              <a:gd name="connsiteX547" fmla="*/ 5818614 w 7467600"/>
              <a:gd name="connsiteY547" fmla="*/ 2473055 h 6858000"/>
              <a:gd name="connsiteX548" fmla="*/ 5829202 w 7467600"/>
              <a:gd name="connsiteY548" fmla="*/ 1971679 h 6858000"/>
              <a:gd name="connsiteX549" fmla="*/ 5911389 w 7467600"/>
              <a:gd name="connsiteY549" fmla="*/ 1898371 h 6858000"/>
              <a:gd name="connsiteX550" fmla="*/ 6237627 w 7467600"/>
              <a:gd name="connsiteY550" fmla="*/ 2231921 h 6858000"/>
              <a:gd name="connsiteX551" fmla="*/ 5911389 w 7467600"/>
              <a:gd name="connsiteY551" fmla="*/ 1898371 h 6858000"/>
              <a:gd name="connsiteX552" fmla="*/ 6944437 w 7467600"/>
              <a:gd name="connsiteY552" fmla="*/ 1575402 h 6858000"/>
              <a:gd name="connsiteX553" fmla="*/ 6304730 w 7467600"/>
              <a:gd name="connsiteY553" fmla="*/ 1766654 h 6858000"/>
              <a:gd name="connsiteX554" fmla="*/ 6944437 w 7467600"/>
              <a:gd name="connsiteY554" fmla="*/ 1575402 h 6858000"/>
              <a:gd name="connsiteX555" fmla="*/ 7019523 w 7467600"/>
              <a:gd name="connsiteY555" fmla="*/ 1519450 h 6858000"/>
              <a:gd name="connsiteX556" fmla="*/ 6298091 w 7467600"/>
              <a:gd name="connsiteY556" fmla="*/ 1737122 h 6858000"/>
              <a:gd name="connsiteX557" fmla="*/ 7019523 w 7467600"/>
              <a:gd name="connsiteY557" fmla="*/ 1519450 h 6858000"/>
              <a:gd name="connsiteX558" fmla="*/ 2399523 w 7467600"/>
              <a:gd name="connsiteY558" fmla="*/ 1428234 h 6858000"/>
              <a:gd name="connsiteX559" fmla="*/ 2224982 w 7467600"/>
              <a:gd name="connsiteY559" fmla="*/ 1826201 h 6858000"/>
              <a:gd name="connsiteX560" fmla="*/ 2096099 w 7467600"/>
              <a:gd name="connsiteY560" fmla="*/ 2345900 h 6858000"/>
              <a:gd name="connsiteX561" fmla="*/ 2283317 w 7467600"/>
              <a:gd name="connsiteY561" fmla="*/ 1796925 h 6858000"/>
              <a:gd name="connsiteX562" fmla="*/ 2399523 w 7467600"/>
              <a:gd name="connsiteY562" fmla="*/ 1428234 h 6858000"/>
              <a:gd name="connsiteX563" fmla="*/ 2448558 w 7467600"/>
              <a:gd name="connsiteY563" fmla="*/ 1373435 h 6858000"/>
              <a:gd name="connsiteX564" fmla="*/ 2312521 w 7467600"/>
              <a:gd name="connsiteY564" fmla="*/ 1806140 h 6858000"/>
              <a:gd name="connsiteX565" fmla="*/ 2127533 w 7467600"/>
              <a:gd name="connsiteY565" fmla="*/ 2348380 h 6858000"/>
              <a:gd name="connsiteX566" fmla="*/ 2358080 w 7467600"/>
              <a:gd name="connsiteY566" fmla="*/ 1866134 h 6858000"/>
              <a:gd name="connsiteX567" fmla="*/ 2407436 w 7467600"/>
              <a:gd name="connsiteY567" fmla="*/ 1651070 h 6858000"/>
              <a:gd name="connsiteX568" fmla="*/ 2448558 w 7467600"/>
              <a:gd name="connsiteY568" fmla="*/ 1373435 h 6858000"/>
              <a:gd name="connsiteX569" fmla="*/ 278707 w 7467600"/>
              <a:gd name="connsiteY569" fmla="*/ 1352270 h 6858000"/>
              <a:gd name="connsiteX570" fmla="*/ 321570 w 7467600"/>
              <a:gd name="connsiteY570" fmla="*/ 1861610 h 6858000"/>
              <a:gd name="connsiteX571" fmla="*/ 294281 w 7467600"/>
              <a:gd name="connsiteY571" fmla="*/ 1440658 h 6858000"/>
              <a:gd name="connsiteX572" fmla="*/ 278707 w 7467600"/>
              <a:gd name="connsiteY572" fmla="*/ 1352270 h 6858000"/>
              <a:gd name="connsiteX573" fmla="*/ 1423821 w 7467600"/>
              <a:gd name="connsiteY573" fmla="*/ 1351958 h 6858000"/>
              <a:gd name="connsiteX574" fmla="*/ 1638521 w 7467600"/>
              <a:gd name="connsiteY574" fmla="*/ 1908470 h 6858000"/>
              <a:gd name="connsiteX575" fmla="*/ 1754199 w 7467600"/>
              <a:gd name="connsiteY575" fmla="*/ 2149284 h 6858000"/>
              <a:gd name="connsiteX576" fmla="*/ 1908359 w 7467600"/>
              <a:gd name="connsiteY576" fmla="*/ 2364988 h 6858000"/>
              <a:gd name="connsiteX577" fmla="*/ 1647661 w 7467600"/>
              <a:gd name="connsiteY577" fmla="*/ 1825945 h 6858000"/>
              <a:gd name="connsiteX578" fmla="*/ 1423821 w 7467600"/>
              <a:gd name="connsiteY578" fmla="*/ 1351958 h 6858000"/>
              <a:gd name="connsiteX579" fmla="*/ 1431890 w 7467600"/>
              <a:gd name="connsiteY579" fmla="*/ 1306475 h 6858000"/>
              <a:gd name="connsiteX580" fmla="*/ 1507597 w 7467600"/>
              <a:gd name="connsiteY580" fmla="*/ 1446132 h 6858000"/>
              <a:gd name="connsiteX581" fmla="*/ 1674586 w 7467600"/>
              <a:gd name="connsiteY581" fmla="*/ 1813832 h 6858000"/>
              <a:gd name="connsiteX582" fmla="*/ 1815950 w 7467600"/>
              <a:gd name="connsiteY582" fmla="*/ 2128564 h 6858000"/>
              <a:gd name="connsiteX583" fmla="*/ 1984242 w 7467600"/>
              <a:gd name="connsiteY583" fmla="*/ 2430829 h 6858000"/>
              <a:gd name="connsiteX584" fmla="*/ 2014023 w 7467600"/>
              <a:gd name="connsiteY584" fmla="*/ 2450995 h 6858000"/>
              <a:gd name="connsiteX585" fmla="*/ 1747337 w 7467600"/>
              <a:gd name="connsiteY585" fmla="*/ 1855264 h 6858000"/>
              <a:gd name="connsiteX586" fmla="*/ 1533749 w 7467600"/>
              <a:gd name="connsiteY586" fmla="*/ 1478656 h 6858000"/>
              <a:gd name="connsiteX587" fmla="*/ 1431890 w 7467600"/>
              <a:gd name="connsiteY587" fmla="*/ 1306475 h 6858000"/>
              <a:gd name="connsiteX588" fmla="*/ 5052692 w 7467600"/>
              <a:gd name="connsiteY588" fmla="*/ 1292994 h 6858000"/>
              <a:gd name="connsiteX589" fmla="*/ 5200661 w 7467600"/>
              <a:gd name="connsiteY589" fmla="*/ 1635186 h 6858000"/>
              <a:gd name="connsiteX590" fmla="*/ 5297138 w 7467600"/>
              <a:gd name="connsiteY590" fmla="*/ 1906351 h 6858000"/>
              <a:gd name="connsiteX591" fmla="*/ 5052692 w 7467600"/>
              <a:gd name="connsiteY591" fmla="*/ 1292994 h 6858000"/>
              <a:gd name="connsiteX592" fmla="*/ 5009948 w 7467600"/>
              <a:gd name="connsiteY592" fmla="*/ 1273619 h 6858000"/>
              <a:gd name="connsiteX593" fmla="*/ 5121777 w 7467600"/>
              <a:gd name="connsiteY593" fmla="*/ 1654213 h 6858000"/>
              <a:gd name="connsiteX594" fmla="*/ 5293545 w 7467600"/>
              <a:gd name="connsiteY594" fmla="*/ 2072247 h 6858000"/>
              <a:gd name="connsiteX595" fmla="*/ 5294042 w 7467600"/>
              <a:gd name="connsiteY595" fmla="*/ 2065019 h 6858000"/>
              <a:gd name="connsiteX596" fmla="*/ 5171936 w 7467600"/>
              <a:gd name="connsiteY596" fmla="*/ 1647613 h 6858000"/>
              <a:gd name="connsiteX597" fmla="*/ 5009948 w 7467600"/>
              <a:gd name="connsiteY597" fmla="*/ 1273619 h 6858000"/>
              <a:gd name="connsiteX598" fmla="*/ 655236 w 7467600"/>
              <a:gd name="connsiteY598" fmla="*/ 1268632 h 6858000"/>
              <a:gd name="connsiteX599" fmla="*/ 839521 w 7467600"/>
              <a:gd name="connsiteY599" fmla="*/ 1685315 h 6858000"/>
              <a:gd name="connsiteX600" fmla="*/ 1109416 w 7467600"/>
              <a:gd name="connsiteY600" fmla="*/ 2061663 h 6858000"/>
              <a:gd name="connsiteX601" fmla="*/ 1298300 w 7467600"/>
              <a:gd name="connsiteY601" fmla="*/ 2247742 h 6858000"/>
              <a:gd name="connsiteX602" fmla="*/ 1125871 w 7467600"/>
              <a:gd name="connsiteY602" fmla="*/ 1989513 h 6858000"/>
              <a:gd name="connsiteX603" fmla="*/ 981574 w 7467600"/>
              <a:gd name="connsiteY603" fmla="*/ 1783157 h 6858000"/>
              <a:gd name="connsiteX604" fmla="*/ 922198 w 7467600"/>
              <a:gd name="connsiteY604" fmla="*/ 1677437 h 6858000"/>
              <a:gd name="connsiteX605" fmla="*/ 869293 w 7467600"/>
              <a:gd name="connsiteY605" fmla="*/ 1583214 h 6858000"/>
              <a:gd name="connsiteX606" fmla="*/ 751431 w 7467600"/>
              <a:gd name="connsiteY606" fmla="*/ 1405731 h 6858000"/>
              <a:gd name="connsiteX607" fmla="*/ 655236 w 7467600"/>
              <a:gd name="connsiteY607" fmla="*/ 1268632 h 6858000"/>
              <a:gd name="connsiteX608" fmla="*/ 6516292 w 7467600"/>
              <a:gd name="connsiteY608" fmla="*/ 1263064 h 6858000"/>
              <a:gd name="connsiteX609" fmla="*/ 5736320 w 7467600"/>
              <a:gd name="connsiteY609" fmla="*/ 1501803 h 6858000"/>
              <a:gd name="connsiteX610" fmla="*/ 6516292 w 7467600"/>
              <a:gd name="connsiteY610" fmla="*/ 1263064 h 6858000"/>
              <a:gd name="connsiteX611" fmla="*/ 291466 w 7467600"/>
              <a:gd name="connsiteY611" fmla="*/ 1250369 h 6858000"/>
              <a:gd name="connsiteX612" fmla="*/ 323180 w 7467600"/>
              <a:gd name="connsiteY612" fmla="*/ 1435283 h 6858000"/>
              <a:gd name="connsiteX613" fmla="*/ 349381 w 7467600"/>
              <a:gd name="connsiteY613" fmla="*/ 1875041 h 6858000"/>
              <a:gd name="connsiteX614" fmla="*/ 374363 w 7467600"/>
              <a:gd name="connsiteY614" fmla="*/ 1506494 h 6858000"/>
              <a:gd name="connsiteX615" fmla="*/ 302168 w 7467600"/>
              <a:gd name="connsiteY615" fmla="*/ 1274495 h 6858000"/>
              <a:gd name="connsiteX616" fmla="*/ 291466 w 7467600"/>
              <a:gd name="connsiteY616" fmla="*/ 1250369 h 6858000"/>
              <a:gd name="connsiteX617" fmla="*/ 678222 w 7467600"/>
              <a:gd name="connsiteY617" fmla="*/ 1248670 h 6858000"/>
              <a:gd name="connsiteX618" fmla="*/ 775536 w 7467600"/>
              <a:gd name="connsiteY618" fmla="*/ 1388015 h 6858000"/>
              <a:gd name="connsiteX619" fmla="*/ 894529 w 7467600"/>
              <a:gd name="connsiteY619" fmla="*/ 1567739 h 6858000"/>
              <a:gd name="connsiteX620" fmla="*/ 948000 w 7467600"/>
              <a:gd name="connsiteY620" fmla="*/ 1663088 h 6858000"/>
              <a:gd name="connsiteX621" fmla="*/ 1006812 w 7467600"/>
              <a:gd name="connsiteY621" fmla="*/ 1767683 h 6858000"/>
              <a:gd name="connsiteX622" fmla="*/ 1149133 w 7467600"/>
              <a:gd name="connsiteY622" fmla="*/ 1971513 h 6858000"/>
              <a:gd name="connsiteX623" fmla="*/ 1333952 w 7467600"/>
              <a:gd name="connsiteY623" fmla="*/ 2251620 h 6858000"/>
              <a:gd name="connsiteX624" fmla="*/ 1337329 w 7467600"/>
              <a:gd name="connsiteY624" fmla="*/ 2258350 h 6858000"/>
              <a:gd name="connsiteX625" fmla="*/ 1014726 w 7467600"/>
              <a:gd name="connsiteY625" fmla="*/ 1615556 h 6858000"/>
              <a:gd name="connsiteX626" fmla="*/ 678222 w 7467600"/>
              <a:gd name="connsiteY626" fmla="*/ 1248670 h 6858000"/>
              <a:gd name="connsiteX627" fmla="*/ 6691602 w 7467600"/>
              <a:gd name="connsiteY627" fmla="*/ 1140573 h 6858000"/>
              <a:gd name="connsiteX628" fmla="*/ 6571100 w 7467600"/>
              <a:gd name="connsiteY628" fmla="*/ 1183662 h 6858000"/>
              <a:gd name="connsiteX629" fmla="*/ 6241687 w 7467600"/>
              <a:gd name="connsiteY629" fmla="*/ 1257600 h 6858000"/>
              <a:gd name="connsiteX630" fmla="*/ 5693009 w 7467600"/>
              <a:gd name="connsiteY630" fmla="*/ 1478256 h 6858000"/>
              <a:gd name="connsiteX631" fmla="*/ 6548420 w 7467600"/>
              <a:gd name="connsiteY631" fmla="*/ 1214599 h 6858000"/>
              <a:gd name="connsiteX632" fmla="*/ 6605473 w 7467600"/>
              <a:gd name="connsiteY632" fmla="*/ 1184686 h 6858000"/>
              <a:gd name="connsiteX633" fmla="*/ 6691602 w 7467600"/>
              <a:gd name="connsiteY633" fmla="*/ 1140573 h 6858000"/>
              <a:gd name="connsiteX634" fmla="*/ 4002475 w 7467600"/>
              <a:gd name="connsiteY634" fmla="*/ 1037802 h 6858000"/>
              <a:gd name="connsiteX635" fmla="*/ 4000324 w 7467600"/>
              <a:gd name="connsiteY635" fmla="*/ 1039362 h 6858000"/>
              <a:gd name="connsiteX636" fmla="*/ 4002862 w 7467600"/>
              <a:gd name="connsiteY636" fmla="*/ 1042866 h 6858000"/>
              <a:gd name="connsiteX637" fmla="*/ 4002475 w 7467600"/>
              <a:gd name="connsiteY637" fmla="*/ 1037802 h 6858000"/>
              <a:gd name="connsiteX638" fmla="*/ 506322 w 7467600"/>
              <a:gd name="connsiteY638" fmla="*/ 1020997 h 6858000"/>
              <a:gd name="connsiteX639" fmla="*/ 533068 w 7467600"/>
              <a:gd name="connsiteY639" fmla="*/ 1029409 h 6858000"/>
              <a:gd name="connsiteX640" fmla="*/ 1232525 w 7467600"/>
              <a:gd name="connsiteY640" fmla="*/ 1804675 h 6858000"/>
              <a:gd name="connsiteX641" fmla="*/ 1388858 w 7467600"/>
              <a:gd name="connsiteY641" fmla="*/ 2368011 h 6858000"/>
              <a:gd name="connsiteX642" fmla="*/ 1384098 w 7467600"/>
              <a:gd name="connsiteY642" fmla="*/ 2378125 h 6858000"/>
              <a:gd name="connsiteX643" fmla="*/ 1425393 w 7467600"/>
              <a:gd name="connsiteY643" fmla="*/ 2589124 h 6858000"/>
              <a:gd name="connsiteX644" fmla="*/ 1424001 w 7467600"/>
              <a:gd name="connsiteY644" fmla="*/ 2597541 h 6858000"/>
              <a:gd name="connsiteX645" fmla="*/ 2152729 w 7467600"/>
              <a:gd name="connsiteY645" fmla="*/ 2864487 h 6858000"/>
              <a:gd name="connsiteX646" fmla="*/ 2020609 w 7467600"/>
              <a:gd name="connsiteY646" fmla="*/ 2539671 h 6858000"/>
              <a:gd name="connsiteX647" fmla="*/ 2018920 w 7467600"/>
              <a:gd name="connsiteY647" fmla="*/ 2536309 h 6858000"/>
              <a:gd name="connsiteX648" fmla="*/ 1342441 w 7467600"/>
              <a:gd name="connsiteY648" fmla="*/ 1173017 h 6858000"/>
              <a:gd name="connsiteX649" fmla="*/ 1367925 w 7467600"/>
              <a:gd name="connsiteY649" fmla="*/ 1135648 h 6858000"/>
              <a:gd name="connsiteX650" fmla="*/ 1771401 w 7467600"/>
              <a:gd name="connsiteY650" fmla="*/ 1806673 h 6858000"/>
              <a:gd name="connsiteX651" fmla="*/ 1972385 w 7467600"/>
              <a:gd name="connsiteY651" fmla="*/ 2198735 h 6858000"/>
              <a:gd name="connsiteX652" fmla="*/ 2040892 w 7467600"/>
              <a:gd name="connsiteY652" fmla="*/ 2405205 h 6858000"/>
              <a:gd name="connsiteX653" fmla="*/ 2131689 w 7467600"/>
              <a:gd name="connsiteY653" fmla="*/ 1936926 h 6858000"/>
              <a:gd name="connsiteX654" fmla="*/ 2454820 w 7467600"/>
              <a:gd name="connsiteY654" fmla="*/ 1248808 h 6858000"/>
              <a:gd name="connsiteX655" fmla="*/ 2492512 w 7467600"/>
              <a:gd name="connsiteY655" fmla="*/ 1302920 h 6858000"/>
              <a:gd name="connsiteX656" fmla="*/ 2081216 w 7467600"/>
              <a:gd name="connsiteY656" fmla="*/ 2527513 h 6858000"/>
              <a:gd name="connsiteX657" fmla="*/ 2081211 w 7467600"/>
              <a:gd name="connsiteY657" fmla="*/ 2528916 h 6858000"/>
              <a:gd name="connsiteX658" fmla="*/ 2199067 w 7467600"/>
              <a:gd name="connsiteY658" fmla="*/ 2884061 h 6858000"/>
              <a:gd name="connsiteX659" fmla="*/ 3192586 w 7467600"/>
              <a:gd name="connsiteY659" fmla="*/ 3411496 h 6858000"/>
              <a:gd name="connsiteX660" fmla="*/ 3182620 w 7467600"/>
              <a:gd name="connsiteY660" fmla="*/ 3483279 h 6858000"/>
              <a:gd name="connsiteX661" fmla="*/ 2435119 w 7467600"/>
              <a:gd name="connsiteY661" fmla="*/ 3080173 h 6858000"/>
              <a:gd name="connsiteX662" fmla="*/ 2410152 w 7467600"/>
              <a:gd name="connsiteY662" fmla="*/ 3063751 h 6858000"/>
              <a:gd name="connsiteX663" fmla="*/ 2408099 w 7467600"/>
              <a:gd name="connsiteY663" fmla="*/ 3064403 h 6858000"/>
              <a:gd name="connsiteX664" fmla="*/ 2407218 w 7467600"/>
              <a:gd name="connsiteY664" fmla="*/ 3070324 h 6858000"/>
              <a:gd name="connsiteX665" fmla="*/ 2380138 w 7467600"/>
              <a:gd name="connsiteY665" fmla="*/ 3099341 h 6858000"/>
              <a:gd name="connsiteX666" fmla="*/ 1765923 w 7467600"/>
              <a:gd name="connsiteY666" fmla="*/ 3581043 h 6858000"/>
              <a:gd name="connsiteX667" fmla="*/ 1702258 w 7467600"/>
              <a:gd name="connsiteY667" fmla="*/ 3612286 h 6858000"/>
              <a:gd name="connsiteX668" fmla="*/ 1538370 w 7467600"/>
              <a:gd name="connsiteY668" fmla="*/ 3811804 h 6858000"/>
              <a:gd name="connsiteX669" fmla="*/ 542867 w 7467600"/>
              <a:gd name="connsiteY669" fmla="*/ 4944092 h 6858000"/>
              <a:gd name="connsiteX670" fmla="*/ 515800 w 7467600"/>
              <a:gd name="connsiteY670" fmla="*/ 4862180 h 6858000"/>
              <a:gd name="connsiteX671" fmla="*/ 909145 w 7467600"/>
              <a:gd name="connsiteY671" fmla="*/ 4199225 h 6858000"/>
              <a:gd name="connsiteX672" fmla="*/ 1214067 w 7467600"/>
              <a:gd name="connsiteY672" fmla="*/ 3908561 h 6858000"/>
              <a:gd name="connsiteX673" fmla="*/ 640967 w 7467600"/>
              <a:gd name="connsiteY673" fmla="*/ 4105601 h 6858000"/>
              <a:gd name="connsiteX674" fmla="*/ 112563 w 7467600"/>
              <a:gd name="connsiteY674" fmla="*/ 4396952 h 6858000"/>
              <a:gd name="connsiteX675" fmla="*/ 0 w 7467600"/>
              <a:gd name="connsiteY675" fmla="*/ 4466006 h 6858000"/>
              <a:gd name="connsiteX676" fmla="*/ 0 w 7467600"/>
              <a:gd name="connsiteY676" fmla="*/ 4233763 h 6858000"/>
              <a:gd name="connsiteX677" fmla="*/ 36881 w 7467600"/>
              <a:gd name="connsiteY677" fmla="*/ 4200118 h 6858000"/>
              <a:gd name="connsiteX678" fmla="*/ 910534 w 7467600"/>
              <a:gd name="connsiteY678" fmla="*/ 3629753 h 6858000"/>
              <a:gd name="connsiteX679" fmla="*/ 1578717 w 7467600"/>
              <a:gd name="connsiteY679" fmla="*/ 3575982 h 6858000"/>
              <a:gd name="connsiteX680" fmla="*/ 2338780 w 7467600"/>
              <a:gd name="connsiteY680" fmla="*/ 3033725 h 6858000"/>
              <a:gd name="connsiteX681" fmla="*/ 1807991 w 7467600"/>
              <a:gd name="connsiteY681" fmla="*/ 2807184 h 6858000"/>
              <a:gd name="connsiteX682" fmla="*/ 1416358 w 7467600"/>
              <a:gd name="connsiteY682" fmla="*/ 3112571 h 6858000"/>
              <a:gd name="connsiteX683" fmla="*/ 939066 w 7467600"/>
              <a:gd name="connsiteY683" fmla="*/ 3378798 h 6858000"/>
              <a:gd name="connsiteX684" fmla="*/ 115099 w 7467600"/>
              <a:gd name="connsiteY684" fmla="*/ 3607650 h 6858000"/>
              <a:gd name="connsiteX685" fmla="*/ 97284 w 7467600"/>
              <a:gd name="connsiteY685" fmla="*/ 3520393 h 6858000"/>
              <a:gd name="connsiteX686" fmla="*/ 922050 w 7467600"/>
              <a:gd name="connsiteY686" fmla="*/ 3074867 h 6858000"/>
              <a:gd name="connsiteX687" fmla="*/ 1405265 w 7467600"/>
              <a:gd name="connsiteY687" fmla="*/ 3016319 h 6858000"/>
              <a:gd name="connsiteX688" fmla="*/ 1407512 w 7467600"/>
              <a:gd name="connsiteY688" fmla="*/ 3018001 h 6858000"/>
              <a:gd name="connsiteX689" fmla="*/ 1726266 w 7467600"/>
              <a:gd name="connsiteY689" fmla="*/ 2777274 h 6858000"/>
              <a:gd name="connsiteX690" fmla="*/ 625390 w 7467600"/>
              <a:gd name="connsiteY690" fmla="*/ 2514541 h 6858000"/>
              <a:gd name="connsiteX691" fmla="*/ 619799 w 7467600"/>
              <a:gd name="connsiteY691" fmla="*/ 2527180 h 6858000"/>
              <a:gd name="connsiteX692" fmla="*/ 310030 w 7467600"/>
              <a:gd name="connsiteY692" fmla="*/ 2771818 h 6858000"/>
              <a:gd name="connsiteX693" fmla="*/ 173877 w 7467600"/>
              <a:gd name="connsiteY693" fmla="*/ 2937056 h 6858000"/>
              <a:gd name="connsiteX694" fmla="*/ 77889 w 7467600"/>
              <a:gd name="connsiteY694" fmla="*/ 3138440 h 6858000"/>
              <a:gd name="connsiteX695" fmla="*/ 0 w 7467600"/>
              <a:gd name="connsiteY695" fmla="*/ 3271395 h 6858000"/>
              <a:gd name="connsiteX696" fmla="*/ 0 w 7467600"/>
              <a:gd name="connsiteY696" fmla="*/ 3153002 h 6858000"/>
              <a:gd name="connsiteX697" fmla="*/ 2386 w 7467600"/>
              <a:gd name="connsiteY697" fmla="*/ 3149203 h 6858000"/>
              <a:gd name="connsiteX698" fmla="*/ 89753 w 7467600"/>
              <a:gd name="connsiteY698" fmla="*/ 2987702 h 6858000"/>
              <a:gd name="connsiteX699" fmla="*/ 76869 w 7467600"/>
              <a:gd name="connsiteY699" fmla="*/ 3005404 h 6858000"/>
              <a:gd name="connsiteX700" fmla="*/ 32049 w 7467600"/>
              <a:gd name="connsiteY700" fmla="*/ 3065814 h 6858000"/>
              <a:gd name="connsiteX701" fmla="*/ 0 w 7467600"/>
              <a:gd name="connsiteY701" fmla="*/ 3108744 h 6858000"/>
              <a:gd name="connsiteX702" fmla="*/ 0 w 7467600"/>
              <a:gd name="connsiteY702" fmla="*/ 3058059 h 6858000"/>
              <a:gd name="connsiteX703" fmla="*/ 7610 w 7467600"/>
              <a:gd name="connsiteY703" fmla="*/ 3047889 h 6858000"/>
              <a:gd name="connsiteX704" fmla="*/ 52419 w 7467600"/>
              <a:gd name="connsiteY704" fmla="*/ 2987479 h 6858000"/>
              <a:gd name="connsiteX705" fmla="*/ 59142 w 7467600"/>
              <a:gd name="connsiteY705" fmla="*/ 2978488 h 6858000"/>
              <a:gd name="connsiteX706" fmla="*/ 0 w 7467600"/>
              <a:gd name="connsiteY706" fmla="*/ 3015334 h 6858000"/>
              <a:gd name="connsiteX707" fmla="*/ 0 w 7467600"/>
              <a:gd name="connsiteY707" fmla="*/ 2914286 h 6858000"/>
              <a:gd name="connsiteX708" fmla="*/ 36383 w 7467600"/>
              <a:gd name="connsiteY708" fmla="*/ 2901128 h 6858000"/>
              <a:gd name="connsiteX709" fmla="*/ 156329 w 7467600"/>
              <a:gd name="connsiteY709" fmla="*/ 2840533 h 6858000"/>
              <a:gd name="connsiteX710" fmla="*/ 358355 w 7467600"/>
              <a:gd name="connsiteY710" fmla="*/ 2620471 h 6858000"/>
              <a:gd name="connsiteX711" fmla="*/ 510577 w 7467600"/>
              <a:gd name="connsiteY711" fmla="*/ 2501244 h 6858000"/>
              <a:gd name="connsiteX712" fmla="*/ 211967 w 7467600"/>
              <a:gd name="connsiteY712" fmla="*/ 2479171 h 6858000"/>
              <a:gd name="connsiteX713" fmla="*/ 0 w 7467600"/>
              <a:gd name="connsiteY713" fmla="*/ 2476398 h 6858000"/>
              <a:gd name="connsiteX714" fmla="*/ 0 w 7467600"/>
              <a:gd name="connsiteY714" fmla="*/ 2389189 h 6858000"/>
              <a:gd name="connsiteX715" fmla="*/ 103062 w 7467600"/>
              <a:gd name="connsiteY715" fmla="*/ 2389518 h 6858000"/>
              <a:gd name="connsiteX716" fmla="*/ 510734 w 7467600"/>
              <a:gd name="connsiteY716" fmla="*/ 2416201 h 6858000"/>
              <a:gd name="connsiteX717" fmla="*/ 279257 w 7467600"/>
              <a:gd name="connsiteY717" fmla="*/ 2092102 h 6858000"/>
              <a:gd name="connsiteX718" fmla="*/ 65265 w 7467600"/>
              <a:gd name="connsiteY718" fmla="*/ 2006049 h 6858000"/>
              <a:gd name="connsiteX719" fmla="*/ 0 w 7467600"/>
              <a:gd name="connsiteY719" fmla="*/ 1982532 h 6858000"/>
              <a:gd name="connsiteX720" fmla="*/ 0 w 7467600"/>
              <a:gd name="connsiteY720" fmla="*/ 1912789 h 6858000"/>
              <a:gd name="connsiteX721" fmla="*/ 97460 w 7467600"/>
              <a:gd name="connsiteY721" fmla="*/ 1953725 h 6858000"/>
              <a:gd name="connsiteX722" fmla="*/ 221272 w 7467600"/>
              <a:gd name="connsiteY722" fmla="*/ 1980766 h 6858000"/>
              <a:gd name="connsiteX723" fmla="*/ 116765 w 7467600"/>
              <a:gd name="connsiteY723" fmla="*/ 1911033 h 6858000"/>
              <a:gd name="connsiteX724" fmla="*/ 16405 w 7467600"/>
              <a:gd name="connsiteY724" fmla="*/ 1803412 h 6858000"/>
              <a:gd name="connsiteX725" fmla="*/ 0 w 7467600"/>
              <a:gd name="connsiteY725" fmla="*/ 1784777 h 6858000"/>
              <a:gd name="connsiteX726" fmla="*/ 0 w 7467600"/>
              <a:gd name="connsiteY726" fmla="*/ 1740082 h 6858000"/>
              <a:gd name="connsiteX727" fmla="*/ 39394 w 7467600"/>
              <a:gd name="connsiteY727" fmla="*/ 1784856 h 6858000"/>
              <a:gd name="connsiteX728" fmla="*/ 135813 w 7467600"/>
              <a:gd name="connsiteY728" fmla="*/ 1888838 h 6858000"/>
              <a:gd name="connsiteX729" fmla="*/ 242575 w 7467600"/>
              <a:gd name="connsiteY729" fmla="*/ 1958841 h 6858000"/>
              <a:gd name="connsiteX730" fmla="*/ 82197 w 7467600"/>
              <a:gd name="connsiteY730" fmla="*/ 1754826 h 6858000"/>
              <a:gd name="connsiteX731" fmla="*/ 0 w 7467600"/>
              <a:gd name="connsiteY731" fmla="*/ 1679650 h 6858000"/>
              <a:gd name="connsiteX732" fmla="*/ 0 w 7467600"/>
              <a:gd name="connsiteY732" fmla="*/ 1602463 h 6858000"/>
              <a:gd name="connsiteX733" fmla="*/ 84689 w 7467600"/>
              <a:gd name="connsiteY733" fmla="*/ 1677442 h 6858000"/>
              <a:gd name="connsiteX734" fmla="*/ 298437 w 7467600"/>
              <a:gd name="connsiteY734" fmla="*/ 1968019 h 6858000"/>
              <a:gd name="connsiteX735" fmla="*/ 227269 w 7467600"/>
              <a:gd name="connsiteY735" fmla="*/ 1114064 h 6858000"/>
              <a:gd name="connsiteX736" fmla="*/ 248003 w 7467600"/>
              <a:gd name="connsiteY736" fmla="*/ 1089613 h 6858000"/>
              <a:gd name="connsiteX737" fmla="*/ 427020 w 7467600"/>
              <a:gd name="connsiteY737" fmla="*/ 1619803 h 6858000"/>
              <a:gd name="connsiteX738" fmla="*/ 340345 w 7467600"/>
              <a:gd name="connsiteY738" fmla="*/ 2027739 h 6858000"/>
              <a:gd name="connsiteX739" fmla="*/ 360865 w 7467600"/>
              <a:gd name="connsiteY739" fmla="*/ 2044827 h 6858000"/>
              <a:gd name="connsiteX740" fmla="*/ 560414 w 7467600"/>
              <a:gd name="connsiteY740" fmla="*/ 2421457 h 6858000"/>
              <a:gd name="connsiteX741" fmla="*/ 1359703 w 7467600"/>
              <a:gd name="connsiteY741" fmla="*/ 2578554 h 6858000"/>
              <a:gd name="connsiteX742" fmla="*/ 1359422 w 7467600"/>
              <a:gd name="connsiteY742" fmla="*/ 2577994 h 6858000"/>
              <a:gd name="connsiteX743" fmla="*/ 828701 w 7467600"/>
              <a:gd name="connsiteY743" fmla="*/ 1839520 h 6858000"/>
              <a:gd name="connsiteX744" fmla="*/ 494427 w 7467600"/>
              <a:gd name="connsiteY744" fmla="*/ 1092333 h 6858000"/>
              <a:gd name="connsiteX745" fmla="*/ 506322 w 7467600"/>
              <a:gd name="connsiteY745" fmla="*/ 1020997 h 6858000"/>
              <a:gd name="connsiteX746" fmla="*/ 4570198 w 7467600"/>
              <a:gd name="connsiteY746" fmla="*/ 978081 h 6858000"/>
              <a:gd name="connsiteX747" fmla="*/ 4523691 w 7467600"/>
              <a:gd name="connsiteY747" fmla="*/ 1127776 h 6858000"/>
              <a:gd name="connsiteX748" fmla="*/ 4509875 w 7467600"/>
              <a:gd name="connsiteY748" fmla="*/ 1167552 h 6858000"/>
              <a:gd name="connsiteX749" fmla="*/ 4478168 w 7467600"/>
              <a:gd name="connsiteY749" fmla="*/ 1260735 h 6858000"/>
              <a:gd name="connsiteX750" fmla="*/ 4409309 w 7467600"/>
              <a:gd name="connsiteY750" fmla="*/ 1666996 h 6858000"/>
              <a:gd name="connsiteX751" fmla="*/ 4370031 w 7467600"/>
              <a:gd name="connsiteY751" fmla="*/ 1955666 h 6858000"/>
              <a:gd name="connsiteX752" fmla="*/ 4570198 w 7467600"/>
              <a:gd name="connsiteY752" fmla="*/ 978081 h 6858000"/>
              <a:gd name="connsiteX753" fmla="*/ 4557898 w 7467600"/>
              <a:gd name="connsiteY753" fmla="*/ 900011 h 6858000"/>
              <a:gd name="connsiteX754" fmla="*/ 4344840 w 7467600"/>
              <a:gd name="connsiteY754" fmla="*/ 1922038 h 6858000"/>
              <a:gd name="connsiteX755" fmla="*/ 4378710 w 7467600"/>
              <a:gd name="connsiteY755" fmla="*/ 1665516 h 6858000"/>
              <a:gd name="connsiteX756" fmla="*/ 4448798 w 7467600"/>
              <a:gd name="connsiteY756" fmla="*/ 1253024 h 6858000"/>
              <a:gd name="connsiteX757" fmla="*/ 4480315 w 7467600"/>
              <a:gd name="connsiteY757" fmla="*/ 1158454 h 6858000"/>
              <a:gd name="connsiteX758" fmla="*/ 4494133 w 7467600"/>
              <a:gd name="connsiteY758" fmla="*/ 1118676 h 6858000"/>
              <a:gd name="connsiteX759" fmla="*/ 4557898 w 7467600"/>
              <a:gd name="connsiteY759" fmla="*/ 900011 h 6858000"/>
              <a:gd name="connsiteX760" fmla="*/ 5870151 w 7467600"/>
              <a:gd name="connsiteY760" fmla="*/ 898890 h 6858000"/>
              <a:gd name="connsiteX761" fmla="*/ 5861335 w 7467600"/>
              <a:gd name="connsiteY761" fmla="*/ 899177 h 6858000"/>
              <a:gd name="connsiteX762" fmla="*/ 5843702 w 7467600"/>
              <a:gd name="connsiteY762" fmla="*/ 899748 h 6858000"/>
              <a:gd name="connsiteX763" fmla="*/ 5651107 w 7467600"/>
              <a:gd name="connsiteY763" fmla="*/ 920306 h 6858000"/>
              <a:gd name="connsiteX764" fmla="*/ 5459407 w 7467600"/>
              <a:gd name="connsiteY764" fmla="*/ 940975 h 6858000"/>
              <a:gd name="connsiteX765" fmla="*/ 5374846 w 7467600"/>
              <a:gd name="connsiteY765" fmla="*/ 941988 h 6858000"/>
              <a:gd name="connsiteX766" fmla="*/ 5256105 w 7467600"/>
              <a:gd name="connsiteY766" fmla="*/ 945632 h 6858000"/>
              <a:gd name="connsiteX767" fmla="*/ 5107071 w 7467600"/>
              <a:gd name="connsiteY767" fmla="*/ 969720 h 6858000"/>
              <a:gd name="connsiteX768" fmla="*/ 4998681 w 7467600"/>
              <a:gd name="connsiteY768" fmla="*/ 988771 h 6858000"/>
              <a:gd name="connsiteX769" fmla="*/ 5870151 w 7467600"/>
              <a:gd name="connsiteY769" fmla="*/ 898890 h 6858000"/>
              <a:gd name="connsiteX770" fmla="*/ 5504425 w 7467600"/>
              <a:gd name="connsiteY770" fmla="*/ 848067 h 6858000"/>
              <a:gd name="connsiteX771" fmla="*/ 4968849 w 7467600"/>
              <a:gd name="connsiteY771" fmla="*/ 962318 h 6858000"/>
              <a:gd name="connsiteX772" fmla="*/ 5104039 w 7467600"/>
              <a:gd name="connsiteY772" fmla="*/ 940634 h 6858000"/>
              <a:gd name="connsiteX773" fmla="*/ 5256311 w 7467600"/>
              <a:gd name="connsiteY773" fmla="*/ 916490 h 6858000"/>
              <a:gd name="connsiteX774" fmla="*/ 5377381 w 7467600"/>
              <a:gd name="connsiteY774" fmla="*/ 912671 h 6858000"/>
              <a:gd name="connsiteX775" fmla="*/ 5460148 w 7467600"/>
              <a:gd name="connsiteY775" fmla="*/ 911442 h 6858000"/>
              <a:gd name="connsiteX776" fmla="*/ 5648971 w 7467600"/>
              <a:gd name="connsiteY776" fmla="*/ 891331 h 6858000"/>
              <a:gd name="connsiteX777" fmla="*/ 5844807 w 7467600"/>
              <a:gd name="connsiteY777" fmla="*/ 870718 h 6858000"/>
              <a:gd name="connsiteX778" fmla="*/ 5862975 w 7467600"/>
              <a:gd name="connsiteY778" fmla="*/ 869756 h 6858000"/>
              <a:gd name="connsiteX779" fmla="*/ 5920887 w 7467600"/>
              <a:gd name="connsiteY779" fmla="*/ 865929 h 6858000"/>
              <a:gd name="connsiteX780" fmla="*/ 5504425 w 7467600"/>
              <a:gd name="connsiteY780" fmla="*/ 848067 h 6858000"/>
              <a:gd name="connsiteX781" fmla="*/ 3607114 w 7467600"/>
              <a:gd name="connsiteY781" fmla="*/ 467441 h 6858000"/>
              <a:gd name="connsiteX782" fmla="*/ 3296242 w 7467600"/>
              <a:gd name="connsiteY782" fmla="*/ 807991 h 6858000"/>
              <a:gd name="connsiteX783" fmla="*/ 3174674 w 7467600"/>
              <a:gd name="connsiteY783" fmla="*/ 919759 h 6858000"/>
              <a:gd name="connsiteX784" fmla="*/ 3042978 w 7467600"/>
              <a:gd name="connsiteY784" fmla="*/ 1054894 h 6858000"/>
              <a:gd name="connsiteX785" fmla="*/ 2968914 w 7467600"/>
              <a:gd name="connsiteY785" fmla="*/ 1133756 h 6858000"/>
              <a:gd name="connsiteX786" fmla="*/ 3103823 w 7467600"/>
              <a:gd name="connsiteY786" fmla="*/ 1026814 h 6858000"/>
              <a:gd name="connsiteX787" fmla="*/ 3607114 w 7467600"/>
              <a:gd name="connsiteY787" fmla="*/ 467441 h 6858000"/>
              <a:gd name="connsiteX788" fmla="*/ 3744487 w 7467600"/>
              <a:gd name="connsiteY788" fmla="*/ 383136 h 6858000"/>
              <a:gd name="connsiteX789" fmla="*/ 3970213 w 7467600"/>
              <a:gd name="connsiteY789" fmla="*/ 995559 h 6858000"/>
              <a:gd name="connsiteX790" fmla="*/ 3744487 w 7467600"/>
              <a:gd name="connsiteY790" fmla="*/ 383136 h 6858000"/>
              <a:gd name="connsiteX791" fmla="*/ 3624562 w 7467600"/>
              <a:gd name="connsiteY791" fmla="*/ 367041 h 6858000"/>
              <a:gd name="connsiteX792" fmla="*/ 3489712 w 7467600"/>
              <a:gd name="connsiteY792" fmla="*/ 485386 h 6858000"/>
              <a:gd name="connsiteX793" fmla="*/ 3182994 w 7467600"/>
              <a:gd name="connsiteY793" fmla="*/ 828265 h 6858000"/>
              <a:gd name="connsiteX794" fmla="*/ 2892114 w 7467600"/>
              <a:gd name="connsiteY794" fmla="*/ 1172635 h 6858000"/>
              <a:gd name="connsiteX795" fmla="*/ 3021459 w 7467600"/>
              <a:gd name="connsiteY795" fmla="*/ 1035385 h 6858000"/>
              <a:gd name="connsiteX796" fmla="*/ 3153873 w 7467600"/>
              <a:gd name="connsiteY796" fmla="*/ 898971 h 6858000"/>
              <a:gd name="connsiteX797" fmla="*/ 3276511 w 7467600"/>
              <a:gd name="connsiteY797" fmla="*/ 786423 h 6858000"/>
              <a:gd name="connsiteX798" fmla="*/ 3584154 w 7467600"/>
              <a:gd name="connsiteY798" fmla="*/ 448218 h 6858000"/>
              <a:gd name="connsiteX799" fmla="*/ 3624562 w 7467600"/>
              <a:gd name="connsiteY799" fmla="*/ 367041 h 6858000"/>
              <a:gd name="connsiteX800" fmla="*/ 3766672 w 7467600"/>
              <a:gd name="connsiteY800" fmla="*/ 359429 h 6858000"/>
              <a:gd name="connsiteX801" fmla="*/ 3996338 w 7467600"/>
              <a:gd name="connsiteY801" fmla="*/ 968237 h 6858000"/>
              <a:gd name="connsiteX802" fmla="*/ 3766672 w 7467600"/>
              <a:gd name="connsiteY802" fmla="*/ 359429 h 6858000"/>
              <a:gd name="connsiteX803" fmla="*/ 5805386 w 7467600"/>
              <a:gd name="connsiteY803" fmla="*/ 239240 h 6858000"/>
              <a:gd name="connsiteX804" fmla="*/ 5736947 w 7467600"/>
              <a:gd name="connsiteY804" fmla="*/ 261367 h 6858000"/>
              <a:gd name="connsiteX805" fmla="*/ 5427012 w 7467600"/>
              <a:gd name="connsiteY805" fmla="*/ 311272 h 6858000"/>
              <a:gd name="connsiteX806" fmla="*/ 5147818 w 7467600"/>
              <a:gd name="connsiteY806" fmla="*/ 322112 h 6858000"/>
              <a:gd name="connsiteX807" fmla="*/ 5060854 w 7467600"/>
              <a:gd name="connsiteY807" fmla="*/ 311882 h 6858000"/>
              <a:gd name="connsiteX808" fmla="*/ 4945989 w 7467600"/>
              <a:gd name="connsiteY808" fmla="*/ 300516 h 6858000"/>
              <a:gd name="connsiteX809" fmla="*/ 5410479 w 7467600"/>
              <a:gd name="connsiteY809" fmla="*/ 348434 h 6858000"/>
              <a:gd name="connsiteX810" fmla="*/ 5805386 w 7467600"/>
              <a:gd name="connsiteY810" fmla="*/ 239240 h 6858000"/>
              <a:gd name="connsiteX811" fmla="*/ 5905192 w 7467600"/>
              <a:gd name="connsiteY811" fmla="*/ 163079 h 6858000"/>
              <a:gd name="connsiteX812" fmla="*/ 5865655 w 7467600"/>
              <a:gd name="connsiteY812" fmla="*/ 171901 h 6858000"/>
              <a:gd name="connsiteX813" fmla="*/ 5259740 w 7467600"/>
              <a:gd name="connsiteY813" fmla="*/ 257013 h 6858000"/>
              <a:gd name="connsiteX814" fmla="*/ 5208466 w 7467600"/>
              <a:gd name="connsiteY814" fmla="*/ 257550 h 6858000"/>
              <a:gd name="connsiteX815" fmla="*/ 4980204 w 7467600"/>
              <a:gd name="connsiteY815" fmla="*/ 271903 h 6858000"/>
              <a:gd name="connsiteX816" fmla="*/ 5068068 w 7467600"/>
              <a:gd name="connsiteY816" fmla="*/ 282244 h 6858000"/>
              <a:gd name="connsiteX817" fmla="*/ 5153231 w 7467600"/>
              <a:gd name="connsiteY817" fmla="*/ 292240 h 6858000"/>
              <a:gd name="connsiteX818" fmla="*/ 5426491 w 7467600"/>
              <a:gd name="connsiteY818" fmla="*/ 281128 h 6858000"/>
              <a:gd name="connsiteX819" fmla="*/ 5731212 w 7467600"/>
              <a:gd name="connsiteY819" fmla="*/ 231951 h 6858000"/>
              <a:gd name="connsiteX820" fmla="*/ 5905192 w 7467600"/>
              <a:gd name="connsiteY820" fmla="*/ 163079 h 6858000"/>
              <a:gd name="connsiteX821" fmla="*/ 5944437 w 7467600"/>
              <a:gd name="connsiteY821" fmla="*/ 113829 h 6858000"/>
              <a:gd name="connsiteX822" fmla="*/ 5825032 w 7467600"/>
              <a:gd name="connsiteY822" fmla="*/ 146405 h 6858000"/>
              <a:gd name="connsiteX823" fmla="*/ 4955599 w 7467600"/>
              <a:gd name="connsiteY823" fmla="*/ 247008 h 6858000"/>
              <a:gd name="connsiteX824" fmla="*/ 5210104 w 7467600"/>
              <a:gd name="connsiteY824" fmla="*/ 228123 h 6858000"/>
              <a:gd name="connsiteX825" fmla="*/ 5261015 w 7467600"/>
              <a:gd name="connsiteY825" fmla="*/ 227087 h 6858000"/>
              <a:gd name="connsiteX826" fmla="*/ 5861181 w 7467600"/>
              <a:gd name="connsiteY826" fmla="*/ 143093 h 6858000"/>
              <a:gd name="connsiteX827" fmla="*/ 5961252 w 7467600"/>
              <a:gd name="connsiteY827" fmla="*/ 114820 h 6858000"/>
              <a:gd name="connsiteX828" fmla="*/ 5944437 w 7467600"/>
              <a:gd name="connsiteY828" fmla="*/ 113829 h 6858000"/>
              <a:gd name="connsiteX829" fmla="*/ 3882765 w 7467600"/>
              <a:gd name="connsiteY829" fmla="*/ 0 h 6858000"/>
              <a:gd name="connsiteX830" fmla="*/ 3995099 w 7467600"/>
              <a:gd name="connsiteY830" fmla="*/ 0 h 6858000"/>
              <a:gd name="connsiteX831" fmla="*/ 4163818 w 7467600"/>
              <a:gd name="connsiteY831" fmla="*/ 234104 h 6858000"/>
              <a:gd name="connsiteX832" fmla="*/ 4172099 w 7467600"/>
              <a:gd name="connsiteY832" fmla="*/ 234207 h 6858000"/>
              <a:gd name="connsiteX833" fmla="*/ 4784282 w 7467600"/>
              <a:gd name="connsiteY833" fmla="*/ 276561 h 6858000"/>
              <a:gd name="connsiteX834" fmla="*/ 4801687 w 7467600"/>
              <a:gd name="connsiteY834" fmla="*/ 267764 h 6858000"/>
              <a:gd name="connsiteX835" fmla="*/ 6082788 w 7467600"/>
              <a:gd name="connsiteY835" fmla="*/ 64119 h 6858000"/>
              <a:gd name="connsiteX836" fmla="*/ 6099442 w 7467600"/>
              <a:gd name="connsiteY836" fmla="*/ 82568 h 6858000"/>
              <a:gd name="connsiteX837" fmla="*/ 4804137 w 7467600"/>
              <a:gd name="connsiteY837" fmla="*/ 320931 h 6858000"/>
              <a:gd name="connsiteX838" fmla="*/ 4227047 w 7467600"/>
              <a:gd name="connsiteY838" fmla="*/ 313415 h 6858000"/>
              <a:gd name="connsiteX839" fmla="*/ 4346041 w 7467600"/>
              <a:gd name="connsiteY839" fmla="*/ 456086 h 6858000"/>
              <a:gd name="connsiteX840" fmla="*/ 4870967 w 7467600"/>
              <a:gd name="connsiteY840" fmla="*/ 963061 h 6858000"/>
              <a:gd name="connsiteX841" fmla="*/ 4889647 w 7467600"/>
              <a:gd name="connsiteY841" fmla="*/ 957147 h 6858000"/>
              <a:gd name="connsiteX842" fmla="*/ 5422504 w 7467600"/>
              <a:gd name="connsiteY842" fmla="*/ 805191 h 6858000"/>
              <a:gd name="connsiteX843" fmla="*/ 6087656 w 7467600"/>
              <a:gd name="connsiteY843" fmla="*/ 826703 h 6858000"/>
              <a:gd name="connsiteX844" fmla="*/ 6058717 w 7467600"/>
              <a:gd name="connsiteY844" fmla="*/ 865992 h 6858000"/>
              <a:gd name="connsiteX845" fmla="*/ 4974153 w 7467600"/>
              <a:gd name="connsiteY845" fmla="*/ 1045456 h 6858000"/>
              <a:gd name="connsiteX846" fmla="*/ 5627835 w 7467600"/>
              <a:gd name="connsiteY846" fmla="*/ 1472077 h 6858000"/>
              <a:gd name="connsiteX847" fmla="*/ 5629817 w 7467600"/>
              <a:gd name="connsiteY847" fmla="*/ 1471412 h 6858000"/>
              <a:gd name="connsiteX848" fmla="*/ 5634124 w 7467600"/>
              <a:gd name="connsiteY848" fmla="*/ 1470572 h 6858000"/>
              <a:gd name="connsiteX849" fmla="*/ 5755832 w 7467600"/>
              <a:gd name="connsiteY849" fmla="*/ 1383886 h 6858000"/>
              <a:gd name="connsiteX850" fmla="*/ 6014186 w 7467600"/>
              <a:gd name="connsiteY850" fmla="*/ 1279799 h 6858000"/>
              <a:gd name="connsiteX851" fmla="*/ 6901619 w 7467600"/>
              <a:gd name="connsiteY851" fmla="*/ 1047874 h 6858000"/>
              <a:gd name="connsiteX852" fmla="*/ 6931566 w 7467600"/>
              <a:gd name="connsiteY852" fmla="*/ 1062034 h 6858000"/>
              <a:gd name="connsiteX853" fmla="*/ 5790982 w 7467600"/>
              <a:gd name="connsiteY853" fmla="*/ 1561380 h 6858000"/>
              <a:gd name="connsiteX854" fmla="*/ 6188971 w 7467600"/>
              <a:gd name="connsiteY854" fmla="*/ 1755168 h 6858000"/>
              <a:gd name="connsiteX855" fmla="*/ 6202446 w 7467600"/>
              <a:gd name="connsiteY855" fmla="*/ 1752268 h 6858000"/>
              <a:gd name="connsiteX856" fmla="*/ 7179560 w 7467600"/>
              <a:gd name="connsiteY856" fmla="*/ 1467551 h 6858000"/>
              <a:gd name="connsiteX857" fmla="*/ 7158730 w 7467600"/>
              <a:gd name="connsiteY857" fmla="*/ 1507835 h 6858000"/>
              <a:gd name="connsiteX858" fmla="*/ 6326959 w 7467600"/>
              <a:gd name="connsiteY858" fmla="*/ 1817686 h 6858000"/>
              <a:gd name="connsiteX859" fmla="*/ 6537433 w 7467600"/>
              <a:gd name="connsiteY859" fmla="*/ 1907790 h 6858000"/>
              <a:gd name="connsiteX860" fmla="*/ 6550221 w 7467600"/>
              <a:gd name="connsiteY860" fmla="*/ 1910729 h 6858000"/>
              <a:gd name="connsiteX861" fmla="*/ 6964438 w 7467600"/>
              <a:gd name="connsiteY861" fmla="*/ 2209505 h 6858000"/>
              <a:gd name="connsiteX862" fmla="*/ 7367862 w 7467600"/>
              <a:gd name="connsiteY862" fmla="*/ 2806833 h 6858000"/>
              <a:gd name="connsiteX863" fmla="*/ 7364329 w 7467600"/>
              <a:gd name="connsiteY863" fmla="*/ 2826907 h 6858000"/>
              <a:gd name="connsiteX864" fmla="*/ 7290545 w 7467600"/>
              <a:gd name="connsiteY864" fmla="*/ 2850663 h 6858000"/>
              <a:gd name="connsiteX865" fmla="*/ 6472036 w 7467600"/>
              <a:gd name="connsiteY865" fmla="*/ 1959003 h 6858000"/>
              <a:gd name="connsiteX866" fmla="*/ 5792897 w 7467600"/>
              <a:gd name="connsiteY866" fmla="*/ 1647747 h 6858000"/>
              <a:gd name="connsiteX867" fmla="*/ 5842751 w 7467600"/>
              <a:gd name="connsiteY867" fmla="*/ 1816112 h 6858000"/>
              <a:gd name="connsiteX868" fmla="*/ 5847424 w 7467600"/>
              <a:gd name="connsiteY868" fmla="*/ 1815776 h 6858000"/>
              <a:gd name="connsiteX869" fmla="*/ 6399821 w 7467600"/>
              <a:gd name="connsiteY869" fmla="*/ 2344799 h 6858000"/>
              <a:gd name="connsiteX870" fmla="*/ 6323232 w 7467600"/>
              <a:gd name="connsiteY870" fmla="*/ 2389634 h 6858000"/>
              <a:gd name="connsiteX871" fmla="*/ 5942958 w 7467600"/>
              <a:gd name="connsiteY871" fmla="*/ 2077708 h 6858000"/>
              <a:gd name="connsiteX872" fmla="*/ 5921559 w 7467600"/>
              <a:gd name="connsiteY872" fmla="*/ 2378596 h 6858000"/>
              <a:gd name="connsiteX873" fmla="*/ 5817651 w 7467600"/>
              <a:gd name="connsiteY873" fmla="*/ 3023919 h 6858000"/>
              <a:gd name="connsiteX874" fmla="*/ 5729634 w 7467600"/>
              <a:gd name="connsiteY874" fmla="*/ 3051849 h 6858000"/>
              <a:gd name="connsiteX875" fmla="*/ 5611018 w 7467600"/>
              <a:gd name="connsiteY875" fmla="*/ 2316769 h 6858000"/>
              <a:gd name="connsiteX876" fmla="*/ 5687608 w 7467600"/>
              <a:gd name="connsiteY876" fmla="*/ 2039972 h 6858000"/>
              <a:gd name="connsiteX877" fmla="*/ 5657554 w 7467600"/>
              <a:gd name="connsiteY877" fmla="*/ 1576445 h 6858000"/>
              <a:gd name="connsiteX878" fmla="*/ 5150475 w 7467600"/>
              <a:gd name="connsiteY878" fmla="*/ 1274012 h 6858000"/>
              <a:gd name="connsiteX879" fmla="*/ 5349142 w 7467600"/>
              <a:gd name="connsiteY879" fmla="*/ 2204405 h 6858000"/>
              <a:gd name="connsiteX880" fmla="*/ 5262214 w 7467600"/>
              <a:gd name="connsiteY880" fmla="*/ 2233836 h 6858000"/>
              <a:gd name="connsiteX881" fmla="*/ 4981539 w 7467600"/>
              <a:gd name="connsiteY881" fmla="*/ 1542201 h 6858000"/>
              <a:gd name="connsiteX882" fmla="*/ 4958461 w 7467600"/>
              <a:gd name="connsiteY882" fmla="*/ 1136957 h 6858000"/>
              <a:gd name="connsiteX883" fmla="*/ 4655015 w 7467600"/>
              <a:gd name="connsiteY883" fmla="*/ 891426 h 6858000"/>
              <a:gd name="connsiteX884" fmla="*/ 4348002 w 7467600"/>
              <a:gd name="connsiteY884" fmla="*/ 2205895 h 6858000"/>
              <a:gd name="connsiteX885" fmla="*/ 4262250 w 7467600"/>
              <a:gd name="connsiteY885" fmla="*/ 2219972 h 6858000"/>
              <a:gd name="connsiteX886" fmla="*/ 4550611 w 7467600"/>
              <a:gd name="connsiteY886" fmla="*/ 817540 h 6858000"/>
              <a:gd name="connsiteX887" fmla="*/ 4564418 w 7467600"/>
              <a:gd name="connsiteY887" fmla="*/ 808293 h 6858000"/>
              <a:gd name="connsiteX888" fmla="*/ 4266388 w 7467600"/>
              <a:gd name="connsiteY888" fmla="*/ 500083 h 6858000"/>
              <a:gd name="connsiteX889" fmla="*/ 4032842 w 7467600"/>
              <a:gd name="connsiteY889" fmla="*/ 211809 h 6858000"/>
              <a:gd name="connsiteX890" fmla="*/ 3882765 w 7467600"/>
              <a:gd name="connsiteY890" fmla="*/ 0 h 6858000"/>
              <a:gd name="connsiteX891" fmla="*/ 3721337 w 7467600"/>
              <a:gd name="connsiteY891" fmla="*/ 0 h 6858000"/>
              <a:gd name="connsiteX892" fmla="*/ 3797544 w 7467600"/>
              <a:gd name="connsiteY892" fmla="*/ 0 h 6858000"/>
              <a:gd name="connsiteX893" fmla="*/ 3775734 w 7467600"/>
              <a:gd name="connsiteY893" fmla="*/ 95131 h 6858000"/>
              <a:gd name="connsiteX894" fmla="*/ 3724807 w 7467600"/>
              <a:gd name="connsiteY894" fmla="*/ 272257 h 6858000"/>
              <a:gd name="connsiteX895" fmla="*/ 3726844 w 7467600"/>
              <a:gd name="connsiteY895" fmla="*/ 282988 h 6858000"/>
              <a:gd name="connsiteX896" fmla="*/ 3742664 w 7467600"/>
              <a:gd name="connsiteY896" fmla="*/ 279918 h 6858000"/>
              <a:gd name="connsiteX897" fmla="*/ 4103910 w 7467600"/>
              <a:gd name="connsiteY897" fmla="*/ 1161917 h 6858000"/>
              <a:gd name="connsiteX898" fmla="*/ 4020269 w 7467600"/>
              <a:gd name="connsiteY898" fmla="*/ 1200406 h 6858000"/>
              <a:gd name="connsiteX899" fmla="*/ 3674882 w 7467600"/>
              <a:gd name="connsiteY899" fmla="*/ 488524 h 6858000"/>
              <a:gd name="connsiteX900" fmla="*/ 3132682 w 7467600"/>
              <a:gd name="connsiteY900" fmla="*/ 1072284 h 6858000"/>
              <a:gd name="connsiteX901" fmla="*/ 2716346 w 7467600"/>
              <a:gd name="connsiteY901" fmla="*/ 1276376 h 6858000"/>
              <a:gd name="connsiteX902" fmla="*/ 2716772 w 7467600"/>
              <a:gd name="connsiteY902" fmla="*/ 1255462 h 6858000"/>
              <a:gd name="connsiteX903" fmla="*/ 3471096 w 7467600"/>
              <a:gd name="connsiteY903" fmla="*/ 437072 h 6858000"/>
              <a:gd name="connsiteX904" fmla="*/ 3639057 w 7467600"/>
              <a:gd name="connsiteY904" fmla="*/ 286334 h 6858000"/>
              <a:gd name="connsiteX905" fmla="*/ 3640309 w 7467600"/>
              <a:gd name="connsiteY905" fmla="*/ 284664 h 6858000"/>
              <a:gd name="connsiteX906" fmla="*/ 3646022 w 7467600"/>
              <a:gd name="connsiteY906" fmla="*/ 276711 h 6858000"/>
              <a:gd name="connsiteX907" fmla="*/ 3707943 w 7467600"/>
              <a:gd name="connsiteY907" fmla="*/ 65958 h 6858000"/>
              <a:gd name="connsiteX908" fmla="*/ 3721337 w 7467600"/>
              <a:gd name="connsiteY908" fmla="*/ 0 h 6858000"/>
              <a:gd name="connsiteX909" fmla="*/ 2867960 w 7467600"/>
              <a:gd name="connsiteY909" fmla="*/ 0 h 6858000"/>
              <a:gd name="connsiteX910" fmla="*/ 2926351 w 7467600"/>
              <a:gd name="connsiteY910" fmla="*/ 0 h 6858000"/>
              <a:gd name="connsiteX911" fmla="*/ 2902823 w 7467600"/>
              <a:gd name="connsiteY911" fmla="*/ 262929 h 6858000"/>
              <a:gd name="connsiteX912" fmla="*/ 2940663 w 7467600"/>
              <a:gd name="connsiteY912" fmla="*/ 140884 h 6858000"/>
              <a:gd name="connsiteX913" fmla="*/ 2947039 w 7467600"/>
              <a:gd name="connsiteY913" fmla="*/ 122524 h 6858000"/>
              <a:gd name="connsiteX914" fmla="*/ 2984316 w 7467600"/>
              <a:gd name="connsiteY914" fmla="*/ 0 h 6858000"/>
              <a:gd name="connsiteX915" fmla="*/ 3016114 w 7467600"/>
              <a:gd name="connsiteY915" fmla="*/ 0 h 6858000"/>
              <a:gd name="connsiteX916" fmla="*/ 2979949 w 7467600"/>
              <a:gd name="connsiteY916" fmla="*/ 119274 h 6858000"/>
              <a:gd name="connsiteX917" fmla="*/ 3023879 w 7467600"/>
              <a:gd name="connsiteY917" fmla="*/ 0 h 6858000"/>
              <a:gd name="connsiteX918" fmla="*/ 3105400 w 7467600"/>
              <a:gd name="connsiteY918" fmla="*/ 0 h 6858000"/>
              <a:gd name="connsiteX919" fmla="*/ 3094669 w 7467600"/>
              <a:gd name="connsiteY919" fmla="*/ 30308 h 6858000"/>
              <a:gd name="connsiteX920" fmla="*/ 2901945 w 7467600"/>
              <a:gd name="connsiteY920" fmla="*/ 466538 h 6858000"/>
              <a:gd name="connsiteX921" fmla="*/ 2815209 w 7467600"/>
              <a:gd name="connsiteY921" fmla="*/ 497361 h 6858000"/>
              <a:gd name="connsiteX922" fmla="*/ 2844845 w 7467600"/>
              <a:gd name="connsiteY922" fmla="*/ 127638 h 6858000"/>
              <a:gd name="connsiteX923" fmla="*/ 2867960 w 7467600"/>
              <a:gd name="connsiteY923" fmla="*/ 0 h 6858000"/>
              <a:gd name="connsiteX924" fmla="*/ 1057230 w 7467600"/>
              <a:gd name="connsiteY924" fmla="*/ 0 h 6858000"/>
              <a:gd name="connsiteX925" fmla="*/ 1111003 w 7467600"/>
              <a:gd name="connsiteY925" fmla="*/ 0 h 6858000"/>
              <a:gd name="connsiteX926" fmla="*/ 1125553 w 7467600"/>
              <a:gd name="connsiteY926" fmla="*/ 52588 h 6858000"/>
              <a:gd name="connsiteX927" fmla="*/ 1304276 w 7467600"/>
              <a:gd name="connsiteY927" fmla="*/ 476275 h 6858000"/>
              <a:gd name="connsiteX928" fmla="*/ 1492066 w 7467600"/>
              <a:gd name="connsiteY928" fmla="*/ 886333 h 6858000"/>
              <a:gd name="connsiteX929" fmla="*/ 1423698 w 7467600"/>
              <a:gd name="connsiteY929" fmla="*/ 710817 h 6858000"/>
              <a:gd name="connsiteX930" fmla="*/ 1357609 w 7467600"/>
              <a:gd name="connsiteY930" fmla="*/ 532892 h 6858000"/>
              <a:gd name="connsiteX931" fmla="*/ 1309550 w 7467600"/>
              <a:gd name="connsiteY931" fmla="*/ 374031 h 6858000"/>
              <a:gd name="connsiteX932" fmla="*/ 1193673 w 7467600"/>
              <a:gd name="connsiteY932" fmla="*/ 49533 h 6858000"/>
              <a:gd name="connsiteX933" fmla="*/ 1164391 w 7467600"/>
              <a:gd name="connsiteY933" fmla="*/ 0 h 6858000"/>
              <a:gd name="connsiteX934" fmla="*/ 1200666 w 7467600"/>
              <a:gd name="connsiteY934" fmla="*/ 0 h 6858000"/>
              <a:gd name="connsiteX935" fmla="*/ 1223408 w 7467600"/>
              <a:gd name="connsiteY935" fmla="*/ 38996 h 6858000"/>
              <a:gd name="connsiteX936" fmla="*/ 1339635 w 7467600"/>
              <a:gd name="connsiteY936" fmla="*/ 365517 h 6858000"/>
              <a:gd name="connsiteX937" fmla="*/ 1387469 w 7467600"/>
              <a:gd name="connsiteY937" fmla="*/ 523079 h 6858000"/>
              <a:gd name="connsiteX938" fmla="*/ 1452685 w 7467600"/>
              <a:gd name="connsiteY938" fmla="*/ 699806 h 6858000"/>
              <a:gd name="connsiteX939" fmla="*/ 1492092 w 7467600"/>
              <a:gd name="connsiteY939" fmla="*/ 800424 h 6858000"/>
              <a:gd name="connsiteX940" fmla="*/ 1455302 w 7467600"/>
              <a:gd name="connsiteY940" fmla="*/ 632913 h 6858000"/>
              <a:gd name="connsiteX941" fmla="*/ 1222336 w 7467600"/>
              <a:gd name="connsiteY941" fmla="*/ 9480 h 6858000"/>
              <a:gd name="connsiteX942" fmla="*/ 1214634 w 7467600"/>
              <a:gd name="connsiteY942" fmla="*/ 0 h 6858000"/>
              <a:gd name="connsiteX943" fmla="*/ 1289827 w 7467600"/>
              <a:gd name="connsiteY943" fmla="*/ 0 h 6858000"/>
              <a:gd name="connsiteX944" fmla="*/ 1321076 w 7467600"/>
              <a:gd name="connsiteY944" fmla="*/ 59722 h 6858000"/>
              <a:gd name="connsiteX945" fmla="*/ 1512579 w 7467600"/>
              <a:gd name="connsiteY945" fmla="*/ 626441 h 6858000"/>
              <a:gd name="connsiteX946" fmla="*/ 1506076 w 7467600"/>
              <a:gd name="connsiteY946" fmla="*/ 1089289 h 6858000"/>
              <a:gd name="connsiteX947" fmla="*/ 1486346 w 7467600"/>
              <a:gd name="connsiteY947" fmla="*/ 1079919 h 6858000"/>
              <a:gd name="connsiteX948" fmla="*/ 1070511 w 7467600"/>
              <a:gd name="connsiteY948" fmla="*/ 48609 h 6858000"/>
              <a:gd name="connsiteX949" fmla="*/ 1057230 w 7467600"/>
              <a:gd name="connsiteY949" fmla="*/ 0 h 6858000"/>
              <a:gd name="connsiteX950" fmla="*/ 43151 w 7467600"/>
              <a:gd name="connsiteY950" fmla="*/ 0 h 6858000"/>
              <a:gd name="connsiteX951" fmla="*/ 95283 w 7467600"/>
              <a:gd name="connsiteY951" fmla="*/ 0 h 6858000"/>
              <a:gd name="connsiteX952" fmla="*/ 300708 w 7467600"/>
              <a:gd name="connsiteY952" fmla="*/ 154571 h 6858000"/>
              <a:gd name="connsiteX953" fmla="*/ 530414 w 7467600"/>
              <a:gd name="connsiteY953" fmla="*/ 354673 h 6858000"/>
              <a:gd name="connsiteX954" fmla="*/ 333785 w 7467600"/>
              <a:gd name="connsiteY954" fmla="*/ 161564 h 6858000"/>
              <a:gd name="connsiteX955" fmla="*/ 147005 w 7467600"/>
              <a:gd name="connsiteY955" fmla="*/ 0 h 6858000"/>
              <a:gd name="connsiteX956" fmla="*/ 272509 w 7467600"/>
              <a:gd name="connsiteY956" fmla="*/ 0 h 6858000"/>
              <a:gd name="connsiteX957" fmla="*/ 326276 w 7467600"/>
              <a:gd name="connsiteY957" fmla="*/ 45847 h 6858000"/>
              <a:gd name="connsiteX958" fmla="*/ 823759 w 7467600"/>
              <a:gd name="connsiteY958" fmla="*/ 574145 h 6858000"/>
              <a:gd name="connsiteX959" fmla="*/ 811254 w 7467600"/>
              <a:gd name="connsiteY959" fmla="*/ 665546 h 6858000"/>
              <a:gd name="connsiteX960" fmla="*/ 154042 w 7467600"/>
              <a:gd name="connsiteY960" fmla="*/ 261522 h 6858000"/>
              <a:gd name="connsiteX961" fmla="*/ 13550 w 7467600"/>
              <a:gd name="connsiteY961" fmla="*/ 158423 h 6858000"/>
              <a:gd name="connsiteX962" fmla="*/ 0 w 7467600"/>
              <a:gd name="connsiteY962" fmla="*/ 146618 h 6858000"/>
              <a:gd name="connsiteX963" fmla="*/ 0 w 7467600"/>
              <a:gd name="connsiteY963" fmla="*/ 59161 h 6858000"/>
              <a:gd name="connsiteX964" fmla="*/ 45427 w 7467600"/>
              <a:gd name="connsiteY964" fmla="*/ 101078 h 6858000"/>
              <a:gd name="connsiteX965" fmla="*/ 630103 w 7467600"/>
              <a:gd name="connsiteY965" fmla="*/ 485885 h 6858000"/>
              <a:gd name="connsiteX966" fmla="*/ 532040 w 7467600"/>
              <a:gd name="connsiteY966" fmla="*/ 399359 h 6858000"/>
              <a:gd name="connsiteX967" fmla="*/ 517618 w 7467600"/>
              <a:gd name="connsiteY967" fmla="*/ 385726 h 6858000"/>
              <a:gd name="connsiteX968" fmla="*/ 285074 w 7467600"/>
              <a:gd name="connsiteY968" fmla="*/ 182755 h 6858000"/>
              <a:gd name="connsiteX969" fmla="*/ 43151 w 7467600"/>
              <a:gd name="connsiteY96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259646 w 7467600"/>
              <a:gd name="connsiteY78" fmla="*/ 5765985 h 6858000"/>
              <a:gd name="connsiteX79" fmla="*/ 7467600 w 7467600"/>
              <a:gd name="connsiteY79" fmla="*/ 6012219 h 6858000"/>
              <a:gd name="connsiteX80" fmla="*/ 7356878 w 7467600"/>
              <a:gd name="connsiteY80" fmla="*/ 5981332 h 6858000"/>
              <a:gd name="connsiteX81" fmla="*/ 7467600 w 7467600"/>
              <a:gd name="connsiteY81" fmla="*/ 6117703 h 6858000"/>
              <a:gd name="connsiteX82" fmla="*/ 7467600 w 7467600"/>
              <a:gd name="connsiteY82" fmla="*/ 6163634 h 6858000"/>
              <a:gd name="connsiteX83" fmla="*/ 7403637 w 7467600"/>
              <a:gd name="connsiteY83" fmla="*/ 6083957 h 6858000"/>
              <a:gd name="connsiteX84" fmla="*/ 7254615 w 7467600"/>
              <a:gd name="connsiteY84" fmla="*/ 5911918 h 6858000"/>
              <a:gd name="connsiteX85" fmla="*/ 7312589 w 7467600"/>
              <a:gd name="connsiteY85" fmla="*/ 5982309 h 6858000"/>
              <a:gd name="connsiteX86" fmla="*/ 7448321 w 7467600"/>
              <a:gd name="connsiteY86" fmla="*/ 6190991 h 6858000"/>
              <a:gd name="connsiteX87" fmla="*/ 7467600 w 7467600"/>
              <a:gd name="connsiteY87" fmla="*/ 6221686 h 6858000"/>
              <a:gd name="connsiteX88" fmla="*/ 7467600 w 7467600"/>
              <a:gd name="connsiteY88" fmla="*/ 6334256 h 6858000"/>
              <a:gd name="connsiteX89" fmla="*/ 7454976 w 7467600"/>
              <a:gd name="connsiteY89" fmla="*/ 6318297 h 6858000"/>
              <a:gd name="connsiteX90" fmla="*/ 1456157 w 7467600"/>
              <a:gd name="connsiteY90" fmla="*/ 5371404 h 6858000"/>
              <a:gd name="connsiteX91" fmla="*/ 1244432 w 7467600"/>
              <a:gd name="connsiteY91" fmla="*/ 5385601 h 6858000"/>
              <a:gd name="connsiteX92" fmla="*/ 973990 w 7467600"/>
              <a:gd name="connsiteY92" fmla="*/ 5424940 h 6858000"/>
              <a:gd name="connsiteX93" fmla="*/ 1103809 w 7467600"/>
              <a:gd name="connsiteY93" fmla="*/ 5433720 h 6858000"/>
              <a:gd name="connsiteX94" fmla="*/ 1123454 w 7467600"/>
              <a:gd name="connsiteY94" fmla="*/ 5435727 h 6858000"/>
              <a:gd name="connsiteX95" fmla="*/ 1737017 w 7467600"/>
              <a:gd name="connsiteY95" fmla="*/ 5452183 h 6858000"/>
              <a:gd name="connsiteX96" fmla="*/ 1824397 w 7467600"/>
              <a:gd name="connsiteY96" fmla="*/ 5447757 h 6858000"/>
              <a:gd name="connsiteX97" fmla="*/ 2070059 w 7467600"/>
              <a:gd name="connsiteY97" fmla="*/ 5441660 h 6858000"/>
              <a:gd name="connsiteX98" fmla="*/ 1456157 w 7467600"/>
              <a:gd name="connsiteY98" fmla="*/ 5371404 h 6858000"/>
              <a:gd name="connsiteX99" fmla="*/ 4988186 w 7467600"/>
              <a:gd name="connsiteY99" fmla="*/ 5216467 h 6858000"/>
              <a:gd name="connsiteX100" fmla="*/ 4777334 w 7467600"/>
              <a:gd name="connsiteY100" fmla="*/ 5406072 h 6858000"/>
              <a:gd name="connsiteX101" fmla="*/ 4718341 w 7467600"/>
              <a:gd name="connsiteY101" fmla="*/ 5468043 h 6858000"/>
              <a:gd name="connsiteX102" fmla="*/ 4604655 w 7467600"/>
              <a:gd name="connsiteY102" fmla="*/ 5583434 h 6858000"/>
              <a:gd name="connsiteX103" fmla="*/ 4565074 w 7467600"/>
              <a:gd name="connsiteY103" fmla="*/ 5618550 h 6858000"/>
              <a:gd name="connsiteX104" fmla="*/ 4988186 w 7467600"/>
              <a:gd name="connsiteY104" fmla="*/ 5216467 h 6858000"/>
              <a:gd name="connsiteX105" fmla="*/ 4978032 w 7467600"/>
              <a:gd name="connsiteY105" fmla="*/ 5183809 h 6858000"/>
              <a:gd name="connsiteX106" fmla="*/ 4463413 w 7467600"/>
              <a:gd name="connsiteY106" fmla="*/ 5615162 h 6858000"/>
              <a:gd name="connsiteX107" fmla="*/ 4358134 w 7467600"/>
              <a:gd name="connsiteY107" fmla="*/ 5742791 h 6858000"/>
              <a:gd name="connsiteX108" fmla="*/ 4376219 w 7467600"/>
              <a:gd name="connsiteY108" fmla="*/ 5729027 h 6858000"/>
              <a:gd name="connsiteX109" fmla="*/ 4582340 w 7467600"/>
              <a:gd name="connsiteY109" fmla="*/ 5561037 h 6858000"/>
              <a:gd name="connsiteX110" fmla="*/ 4694684 w 7467600"/>
              <a:gd name="connsiteY110" fmla="*/ 5447098 h 6858000"/>
              <a:gd name="connsiteX111" fmla="*/ 4754123 w 7467600"/>
              <a:gd name="connsiteY111" fmla="*/ 5384643 h 6858000"/>
              <a:gd name="connsiteX112" fmla="*/ 4978032 w 7467600"/>
              <a:gd name="connsiteY112" fmla="*/ 5183809 h 6858000"/>
              <a:gd name="connsiteX113" fmla="*/ 1903353 w 7467600"/>
              <a:gd name="connsiteY113" fmla="*/ 5044827 h 6858000"/>
              <a:gd name="connsiteX114" fmla="*/ 1936931 w 7467600"/>
              <a:gd name="connsiteY114" fmla="*/ 5093954 h 6858000"/>
              <a:gd name="connsiteX115" fmla="*/ 2195868 w 7467600"/>
              <a:gd name="connsiteY115" fmla="*/ 5396574 h 6858000"/>
              <a:gd name="connsiteX116" fmla="*/ 2088852 w 7467600"/>
              <a:gd name="connsiteY116" fmla="*/ 5166123 h 6858000"/>
              <a:gd name="connsiteX117" fmla="*/ 1958241 w 7467600"/>
              <a:gd name="connsiteY117" fmla="*/ 5067955 h 6858000"/>
              <a:gd name="connsiteX118" fmla="*/ 1903353 w 7467600"/>
              <a:gd name="connsiteY118" fmla="*/ 5044827 h 6858000"/>
              <a:gd name="connsiteX119" fmla="*/ 1979378 w 7467600"/>
              <a:gd name="connsiteY119" fmla="*/ 4769504 h 6858000"/>
              <a:gd name="connsiteX120" fmla="*/ 2882120 w 7467600"/>
              <a:gd name="connsiteY120" fmla="*/ 5064547 h 6858000"/>
              <a:gd name="connsiteX121" fmla="*/ 2793103 w 7467600"/>
              <a:gd name="connsiteY121" fmla="*/ 5039699 h 6858000"/>
              <a:gd name="connsiteX122" fmla="*/ 2770041 w 7467600"/>
              <a:gd name="connsiteY122" fmla="*/ 5033634 h 6858000"/>
              <a:gd name="connsiteX123" fmla="*/ 1979378 w 7467600"/>
              <a:gd name="connsiteY123" fmla="*/ 4769504 h 6858000"/>
              <a:gd name="connsiteX124" fmla="*/ 1927410 w 7467600"/>
              <a:gd name="connsiteY124" fmla="*/ 4716164 h 6858000"/>
              <a:gd name="connsiteX125" fmla="*/ 1959587 w 7467600"/>
              <a:gd name="connsiteY125" fmla="*/ 4728849 h 6858000"/>
              <a:gd name="connsiteX126" fmla="*/ 2777707 w 7467600"/>
              <a:gd name="connsiteY126" fmla="*/ 5003991 h 6858000"/>
              <a:gd name="connsiteX127" fmla="*/ 2800768 w 7467600"/>
              <a:gd name="connsiteY127" fmla="*/ 5010056 h 6858000"/>
              <a:gd name="connsiteX128" fmla="*/ 2879408 w 7467600"/>
              <a:gd name="connsiteY128" fmla="*/ 5031590 h 6858000"/>
              <a:gd name="connsiteX129" fmla="*/ 2862295 w 7467600"/>
              <a:gd name="connsiteY129" fmla="*/ 5022958 h 6858000"/>
              <a:gd name="connsiteX130" fmla="*/ 2813343 w 7467600"/>
              <a:gd name="connsiteY130" fmla="*/ 4998369 h 6858000"/>
              <a:gd name="connsiteX131" fmla="*/ 2646245 w 7467600"/>
              <a:gd name="connsiteY131" fmla="*/ 4930999 h 6858000"/>
              <a:gd name="connsiteX132" fmla="*/ 1999243 w 7467600"/>
              <a:gd name="connsiteY132" fmla="*/ 4730524 h 6858000"/>
              <a:gd name="connsiteX133" fmla="*/ 1979527 w 7467600"/>
              <a:gd name="connsiteY133" fmla="*/ 4726651 h 6858000"/>
              <a:gd name="connsiteX134" fmla="*/ 1927410 w 7467600"/>
              <a:gd name="connsiteY134" fmla="*/ 4716164 h 6858000"/>
              <a:gd name="connsiteX135" fmla="*/ 1997014 w 7467600"/>
              <a:gd name="connsiteY135" fmla="*/ 4698007 h 6858000"/>
              <a:gd name="connsiteX136" fmla="*/ 2005458 w 7467600"/>
              <a:gd name="connsiteY136" fmla="*/ 4699540 h 6858000"/>
              <a:gd name="connsiteX137" fmla="*/ 2657186 w 7467600"/>
              <a:gd name="connsiteY137" fmla="*/ 4901687 h 6858000"/>
              <a:gd name="connsiteX138" fmla="*/ 2826662 w 7467600"/>
              <a:gd name="connsiteY138" fmla="*/ 4970362 h 6858000"/>
              <a:gd name="connsiteX139" fmla="*/ 2876100 w 7467600"/>
              <a:gd name="connsiteY139" fmla="*/ 4995397 h 6858000"/>
              <a:gd name="connsiteX140" fmla="*/ 3042600 w 7467600"/>
              <a:gd name="connsiteY140" fmla="*/ 5059532 h 6858000"/>
              <a:gd name="connsiteX141" fmla="*/ 1997014 w 7467600"/>
              <a:gd name="connsiteY141" fmla="*/ 4698007 h 6858000"/>
              <a:gd name="connsiteX142" fmla="*/ 2305292 w 7467600"/>
              <a:gd name="connsiteY142" fmla="*/ 4219492 h 6858000"/>
              <a:gd name="connsiteX143" fmla="*/ 3360922 w 7467600"/>
              <a:gd name="connsiteY143" fmla="*/ 4529373 h 6858000"/>
              <a:gd name="connsiteX144" fmla="*/ 3492420 w 7467600"/>
              <a:gd name="connsiteY144" fmla="*/ 4510145 h 6858000"/>
              <a:gd name="connsiteX145" fmla="*/ 3364086 w 7467600"/>
              <a:gd name="connsiteY145" fmla="*/ 4480340 h 6858000"/>
              <a:gd name="connsiteX146" fmla="*/ 3225818 w 7467600"/>
              <a:gd name="connsiteY146" fmla="*/ 4411822 h 6858000"/>
              <a:gd name="connsiteX147" fmla="*/ 3129696 w 7467600"/>
              <a:gd name="connsiteY147" fmla="*/ 4360704 h 6858000"/>
              <a:gd name="connsiteX148" fmla="*/ 2814545 w 7467600"/>
              <a:gd name="connsiteY148" fmla="*/ 4282955 h 6858000"/>
              <a:gd name="connsiteX149" fmla="*/ 2305292 w 7467600"/>
              <a:gd name="connsiteY149" fmla="*/ 4219492 h 6858000"/>
              <a:gd name="connsiteX150" fmla="*/ 2626982 w 7467600"/>
              <a:gd name="connsiteY150" fmla="*/ 4206450 h 6858000"/>
              <a:gd name="connsiteX151" fmla="*/ 2490617 w 7467600"/>
              <a:gd name="connsiteY151" fmla="*/ 4206951 h 6858000"/>
              <a:gd name="connsiteX152" fmla="*/ 2819869 w 7467600"/>
              <a:gd name="connsiteY152" fmla="*/ 4252936 h 6858000"/>
              <a:gd name="connsiteX153" fmla="*/ 3143018 w 7467600"/>
              <a:gd name="connsiteY153" fmla="*/ 4332698 h 6858000"/>
              <a:gd name="connsiteX154" fmla="*/ 3241520 w 7467600"/>
              <a:gd name="connsiteY154" fmla="*/ 4385112 h 6858000"/>
              <a:gd name="connsiteX155" fmla="*/ 3374575 w 7467600"/>
              <a:gd name="connsiteY155" fmla="*/ 4451517 h 6858000"/>
              <a:gd name="connsiteX156" fmla="*/ 3505221 w 7467600"/>
              <a:gd name="connsiteY156" fmla="*/ 4480757 h 6858000"/>
              <a:gd name="connsiteX157" fmla="*/ 2626982 w 7467600"/>
              <a:gd name="connsiteY157" fmla="*/ 4206450 h 6858000"/>
              <a:gd name="connsiteX158" fmla="*/ 1310106 w 7467600"/>
              <a:gd name="connsiteY158" fmla="*/ 3943217 h 6858000"/>
              <a:gd name="connsiteX159" fmla="*/ 854994 w 7467600"/>
              <a:gd name="connsiteY159" fmla="*/ 4399136 h 6858000"/>
              <a:gd name="connsiteX160" fmla="*/ 742462 w 7467600"/>
              <a:gd name="connsiteY160" fmla="*/ 4594648 h 6858000"/>
              <a:gd name="connsiteX161" fmla="*/ 820602 w 7467600"/>
              <a:gd name="connsiteY161" fmla="*/ 4485915 h 6858000"/>
              <a:gd name="connsiteX162" fmla="*/ 878295 w 7467600"/>
              <a:gd name="connsiteY162" fmla="*/ 4403594 h 6858000"/>
              <a:gd name="connsiteX163" fmla="*/ 1240607 w 7467600"/>
              <a:gd name="connsiteY163" fmla="*/ 4010401 h 6858000"/>
              <a:gd name="connsiteX164" fmla="*/ 1310106 w 7467600"/>
              <a:gd name="connsiteY164" fmla="*/ 3943217 h 6858000"/>
              <a:gd name="connsiteX165" fmla="*/ 1423113 w 7467600"/>
              <a:gd name="connsiteY165" fmla="*/ 3874565 h 6858000"/>
              <a:gd name="connsiteX166" fmla="*/ 1260565 w 7467600"/>
              <a:gd name="connsiteY166" fmla="*/ 4031982 h 6858000"/>
              <a:gd name="connsiteX167" fmla="*/ 901900 w 7467600"/>
              <a:gd name="connsiteY167" fmla="*/ 4421236 h 6858000"/>
              <a:gd name="connsiteX168" fmla="*/ 845044 w 7467600"/>
              <a:gd name="connsiteY168" fmla="*/ 4502436 h 6858000"/>
              <a:gd name="connsiteX169" fmla="*/ 685926 w 7467600"/>
              <a:gd name="connsiteY169" fmla="*/ 4703069 h 6858000"/>
              <a:gd name="connsiteX170" fmla="*/ 684248 w 7467600"/>
              <a:gd name="connsiteY170" fmla="*/ 4706721 h 6858000"/>
              <a:gd name="connsiteX171" fmla="*/ 1423113 w 7467600"/>
              <a:gd name="connsiteY171" fmla="*/ 3874565 h 6858000"/>
              <a:gd name="connsiteX172" fmla="*/ 3316479 w 7467600"/>
              <a:gd name="connsiteY172" fmla="*/ 3872136 h 6858000"/>
              <a:gd name="connsiteX173" fmla="*/ 3546806 w 7467600"/>
              <a:gd name="connsiteY173" fmla="*/ 4356139 h 6858000"/>
              <a:gd name="connsiteX174" fmla="*/ 3364433 w 7467600"/>
              <a:gd name="connsiteY174" fmla="*/ 3953121 h 6858000"/>
              <a:gd name="connsiteX175" fmla="*/ 3316479 w 7467600"/>
              <a:gd name="connsiteY175" fmla="*/ 3872136 h 6858000"/>
              <a:gd name="connsiteX176" fmla="*/ 3291335 w 7467600"/>
              <a:gd name="connsiteY176" fmla="*/ 3767420 h 6858000"/>
              <a:gd name="connsiteX177" fmla="*/ 3390805 w 7467600"/>
              <a:gd name="connsiteY177" fmla="*/ 3937163 h 6858000"/>
              <a:gd name="connsiteX178" fmla="*/ 3579062 w 7467600"/>
              <a:gd name="connsiteY178" fmla="*/ 4359040 h 6858000"/>
              <a:gd name="connsiteX179" fmla="*/ 3467355 w 7467600"/>
              <a:gd name="connsiteY179" fmla="*/ 3988130 h 6858000"/>
              <a:gd name="connsiteX180" fmla="*/ 3310753 w 7467600"/>
              <a:gd name="connsiteY180" fmla="*/ 3787140 h 6858000"/>
              <a:gd name="connsiteX181" fmla="*/ 3291335 w 7467600"/>
              <a:gd name="connsiteY181" fmla="*/ 3767420 h 6858000"/>
              <a:gd name="connsiteX182" fmla="*/ 1635889 w 7467600"/>
              <a:gd name="connsiteY182" fmla="*/ 3709494 h 6858000"/>
              <a:gd name="connsiteX183" fmla="*/ 1634800 w 7467600"/>
              <a:gd name="connsiteY183" fmla="*/ 3731111 h 6858000"/>
              <a:gd name="connsiteX184" fmla="*/ 1635889 w 7467600"/>
              <a:gd name="connsiteY184" fmla="*/ 3709494 h 6858000"/>
              <a:gd name="connsiteX185" fmla="*/ 1510397 w 7467600"/>
              <a:gd name="connsiteY185" fmla="*/ 3684705 h 6858000"/>
              <a:gd name="connsiteX186" fmla="*/ 1146550 w 7467600"/>
              <a:gd name="connsiteY186" fmla="*/ 3802012 h 6858000"/>
              <a:gd name="connsiteX187" fmla="*/ 698834 w 7467600"/>
              <a:gd name="connsiteY187" fmla="*/ 3952272 h 6858000"/>
              <a:gd name="connsiteX188" fmla="*/ 34256 w 7467600"/>
              <a:gd name="connsiteY188" fmla="*/ 4347603 h 6858000"/>
              <a:gd name="connsiteX189" fmla="*/ 527241 w 7467600"/>
              <a:gd name="connsiteY189" fmla="*/ 4065078 h 6858000"/>
              <a:gd name="connsiteX190" fmla="*/ 1510397 w 7467600"/>
              <a:gd name="connsiteY190" fmla="*/ 3684705 h 6858000"/>
              <a:gd name="connsiteX191" fmla="*/ 1313114 w 7467600"/>
              <a:gd name="connsiteY191" fmla="*/ 3655216 h 6858000"/>
              <a:gd name="connsiteX192" fmla="*/ 1109304 w 7467600"/>
              <a:gd name="connsiteY192" fmla="*/ 3669030 h 6858000"/>
              <a:gd name="connsiteX193" fmla="*/ 8129 w 7467600"/>
              <a:gd name="connsiteY193" fmla="*/ 4330519 h 6858000"/>
              <a:gd name="connsiteX194" fmla="*/ 687572 w 7467600"/>
              <a:gd name="connsiteY194" fmla="*/ 3925629 h 6858000"/>
              <a:gd name="connsiteX195" fmla="*/ 1138365 w 7467600"/>
              <a:gd name="connsiteY195" fmla="*/ 3774515 h 6858000"/>
              <a:gd name="connsiteX196" fmla="*/ 1505579 w 7467600"/>
              <a:gd name="connsiteY196" fmla="*/ 3655526 h 6858000"/>
              <a:gd name="connsiteX197" fmla="*/ 1313114 w 7467600"/>
              <a:gd name="connsiteY197" fmla="*/ 3655216 h 6858000"/>
              <a:gd name="connsiteX198" fmla="*/ 3655073 w 7467600"/>
              <a:gd name="connsiteY198" fmla="*/ 3650884 h 6858000"/>
              <a:gd name="connsiteX199" fmla="*/ 3989938 w 7467600"/>
              <a:gd name="connsiteY199" fmla="*/ 3991685 h 6858000"/>
              <a:gd name="connsiteX200" fmla="*/ 4393907 w 7467600"/>
              <a:gd name="connsiteY200" fmla="*/ 4261258 h 6858000"/>
              <a:gd name="connsiteX201" fmla="*/ 4648051 w 7467600"/>
              <a:gd name="connsiteY201" fmla="*/ 4374051 h 6858000"/>
              <a:gd name="connsiteX202" fmla="*/ 4383389 w 7467600"/>
              <a:gd name="connsiteY202" fmla="*/ 4184369 h 6858000"/>
              <a:gd name="connsiteX203" fmla="*/ 4165508 w 7467600"/>
              <a:gd name="connsiteY203" fmla="*/ 4035196 h 6858000"/>
              <a:gd name="connsiteX204" fmla="*/ 4068162 w 7467600"/>
              <a:gd name="connsiteY204" fmla="*/ 3953394 h 6858000"/>
              <a:gd name="connsiteX205" fmla="*/ 3981416 w 7467600"/>
              <a:gd name="connsiteY205" fmla="*/ 3880482 h 6858000"/>
              <a:gd name="connsiteX206" fmla="*/ 3800147 w 7467600"/>
              <a:gd name="connsiteY206" fmla="*/ 3749872 h 6858000"/>
              <a:gd name="connsiteX207" fmla="*/ 3655073 w 7467600"/>
              <a:gd name="connsiteY207" fmla="*/ 3650884 h 6858000"/>
              <a:gd name="connsiteX208" fmla="*/ 3670252 w 7467600"/>
              <a:gd name="connsiteY208" fmla="*/ 3622798 h 6858000"/>
              <a:gd name="connsiteX209" fmla="*/ 3817258 w 7467600"/>
              <a:gd name="connsiteY209" fmla="*/ 3723577 h 6858000"/>
              <a:gd name="connsiteX210" fmla="*/ 4000461 w 7467600"/>
              <a:gd name="connsiteY210" fmla="*/ 3855966 h 6858000"/>
              <a:gd name="connsiteX211" fmla="*/ 4088180 w 7467600"/>
              <a:gd name="connsiteY211" fmla="*/ 3929774 h 6858000"/>
              <a:gd name="connsiteX212" fmla="*/ 4184555 w 7467600"/>
              <a:gd name="connsiteY212" fmla="*/ 4010683 h 6858000"/>
              <a:gd name="connsiteX213" fmla="*/ 4399563 w 7467600"/>
              <a:gd name="connsiteY213" fmla="*/ 4158106 h 6858000"/>
              <a:gd name="connsiteX214" fmla="*/ 4684469 w 7467600"/>
              <a:gd name="connsiteY214" fmla="*/ 4364680 h 6858000"/>
              <a:gd name="connsiteX215" fmla="*/ 4690271 w 7467600"/>
              <a:gd name="connsiteY215" fmla="*/ 4370034 h 6858000"/>
              <a:gd name="connsiteX216" fmla="*/ 4136093 w 7467600"/>
              <a:gd name="connsiteY216" fmla="*/ 3858466 h 6858000"/>
              <a:gd name="connsiteX217" fmla="*/ 3670252 w 7467600"/>
              <a:gd name="connsiteY217" fmla="*/ 3622798 h 6858000"/>
              <a:gd name="connsiteX218" fmla="*/ 4440129 w 7467600"/>
              <a:gd name="connsiteY218" fmla="*/ 3448571 h 6858000"/>
              <a:gd name="connsiteX219" fmla="*/ 4856525 w 7467600"/>
              <a:gd name="connsiteY219" fmla="*/ 3915351 h 6858000"/>
              <a:gd name="connsiteX220" fmla="*/ 5059055 w 7467600"/>
              <a:gd name="connsiteY220" fmla="*/ 4108918 h 6858000"/>
              <a:gd name="connsiteX221" fmla="*/ 5290070 w 7467600"/>
              <a:gd name="connsiteY221" fmla="*/ 4263619 h 6858000"/>
              <a:gd name="connsiteX222" fmla="*/ 4834991 w 7467600"/>
              <a:gd name="connsiteY222" fmla="*/ 3830985 h 6858000"/>
              <a:gd name="connsiteX223" fmla="*/ 4440129 w 7467600"/>
              <a:gd name="connsiteY223" fmla="*/ 3448571 h 6858000"/>
              <a:gd name="connsiteX224" fmla="*/ 4441737 w 7467600"/>
              <a:gd name="connsiteY224" fmla="*/ 3399734 h 6858000"/>
              <a:gd name="connsiteX225" fmla="*/ 4431236 w 7467600"/>
              <a:gd name="connsiteY225" fmla="*/ 3400954 h 6858000"/>
              <a:gd name="connsiteX226" fmla="*/ 4557150 w 7467600"/>
              <a:gd name="connsiteY226" fmla="*/ 3510023 h 6858000"/>
              <a:gd name="connsiteX227" fmla="*/ 4856936 w 7467600"/>
              <a:gd name="connsiteY227" fmla="*/ 3809146 h 6858000"/>
              <a:gd name="connsiteX228" fmla="*/ 5111996 w 7467600"/>
              <a:gd name="connsiteY228" fmla="*/ 4065759 h 6858000"/>
              <a:gd name="connsiteX229" fmla="*/ 5388878 w 7467600"/>
              <a:gd name="connsiteY229" fmla="*/ 4300185 h 6858000"/>
              <a:gd name="connsiteX230" fmla="*/ 5425556 w 7467600"/>
              <a:gd name="connsiteY230" fmla="*/ 4308967 h 6858000"/>
              <a:gd name="connsiteX231" fmla="*/ 4943646 w 7467600"/>
              <a:gd name="connsiteY231" fmla="*/ 3822916 h 6858000"/>
              <a:gd name="connsiteX232" fmla="*/ 4594837 w 7467600"/>
              <a:gd name="connsiteY232" fmla="*/ 3532274 h 6858000"/>
              <a:gd name="connsiteX233" fmla="*/ 4441737 w 7467600"/>
              <a:gd name="connsiteY233" fmla="*/ 3399734 h 6858000"/>
              <a:gd name="connsiteX234" fmla="*/ 5425834 w 7467600"/>
              <a:gd name="connsiteY234" fmla="*/ 3162785 h 6858000"/>
              <a:gd name="connsiteX235" fmla="*/ 5401644 w 7467600"/>
              <a:gd name="connsiteY235" fmla="*/ 3617847 h 6858000"/>
              <a:gd name="connsiteX236" fmla="*/ 5467256 w 7467600"/>
              <a:gd name="connsiteY236" fmla="*/ 4175494 h 6858000"/>
              <a:gd name="connsiteX237" fmla="*/ 5448069 w 7467600"/>
              <a:gd name="connsiteY237" fmla="*/ 3567554 h 6858000"/>
              <a:gd name="connsiteX238" fmla="*/ 5425834 w 7467600"/>
              <a:gd name="connsiteY238" fmla="*/ 3162785 h 6858000"/>
              <a:gd name="connsiteX239" fmla="*/ 1318687 w 7467600"/>
              <a:gd name="connsiteY239" fmla="*/ 3113840 h 6858000"/>
              <a:gd name="connsiteX240" fmla="*/ 1066793 w 7467600"/>
              <a:gd name="connsiteY240" fmla="*/ 3212171 h 6858000"/>
              <a:gd name="connsiteX241" fmla="*/ 993319 w 7467600"/>
              <a:gd name="connsiteY241" fmla="*/ 3247648 h 6858000"/>
              <a:gd name="connsiteX242" fmla="*/ 853081 w 7467600"/>
              <a:gd name="connsiteY242" fmla="*/ 3312410 h 6858000"/>
              <a:gd name="connsiteX243" fmla="*/ 805957 w 7467600"/>
              <a:gd name="connsiteY243" fmla="*/ 3330443 h 6858000"/>
              <a:gd name="connsiteX244" fmla="*/ 1318687 w 7467600"/>
              <a:gd name="connsiteY244" fmla="*/ 3113840 h 6858000"/>
              <a:gd name="connsiteX245" fmla="*/ 5453702 w 7467600"/>
              <a:gd name="connsiteY245" fmla="*/ 3090882 h 6858000"/>
              <a:gd name="connsiteX246" fmla="*/ 5480135 w 7467600"/>
              <a:gd name="connsiteY246" fmla="*/ 3565802 h 6858000"/>
              <a:gd name="connsiteX247" fmla="*/ 5499023 w 7467600"/>
              <a:gd name="connsiteY247" fmla="*/ 4166310 h 6858000"/>
              <a:gd name="connsiteX248" fmla="*/ 5547022 w 7467600"/>
              <a:gd name="connsiteY248" fmla="*/ 3607838 h 6858000"/>
              <a:gd name="connsiteX249" fmla="*/ 5515964 w 7467600"/>
              <a:gd name="connsiteY249" fmla="*/ 3378541 h 6858000"/>
              <a:gd name="connsiteX250" fmla="*/ 5453702 w 7467600"/>
              <a:gd name="connsiteY250" fmla="*/ 3090882 h 6858000"/>
              <a:gd name="connsiteX251" fmla="*/ 1238695 w 7467600"/>
              <a:gd name="connsiteY251" fmla="*/ 3076820 h 6858000"/>
              <a:gd name="connsiteX252" fmla="*/ 716371 w 7467600"/>
              <a:gd name="connsiteY252" fmla="*/ 3293249 h 6858000"/>
              <a:gd name="connsiteX253" fmla="*/ 579522 w 7467600"/>
              <a:gd name="connsiteY253" fmla="*/ 3371759 h 6858000"/>
              <a:gd name="connsiteX254" fmla="*/ 600288 w 7467600"/>
              <a:gd name="connsiteY254" fmla="*/ 3365555 h 6858000"/>
              <a:gd name="connsiteX255" fmla="*/ 840692 w 7467600"/>
              <a:gd name="connsiteY255" fmla="*/ 3284921 h 6858000"/>
              <a:gd name="connsiteX256" fmla="*/ 979248 w 7467600"/>
              <a:gd name="connsiteY256" fmla="*/ 3221003 h 6858000"/>
              <a:gd name="connsiteX257" fmla="*/ 1053282 w 7467600"/>
              <a:gd name="connsiteY257" fmla="*/ 3185247 h 6858000"/>
              <a:gd name="connsiteX258" fmla="*/ 1320603 w 7467600"/>
              <a:gd name="connsiteY258" fmla="*/ 3081281 h 6858000"/>
              <a:gd name="connsiteX259" fmla="*/ 1238695 w 7467600"/>
              <a:gd name="connsiteY259" fmla="*/ 3076820 h 6858000"/>
              <a:gd name="connsiteX260" fmla="*/ 5425627 w 7467600"/>
              <a:gd name="connsiteY260" fmla="*/ 2954192 h 6858000"/>
              <a:gd name="connsiteX261" fmla="*/ 5470770 w 7467600"/>
              <a:gd name="connsiteY261" fmla="*/ 3005435 h 6858000"/>
              <a:gd name="connsiteX262" fmla="*/ 5519779 w 7467600"/>
              <a:gd name="connsiteY262" fmla="*/ 4359223 h 6858000"/>
              <a:gd name="connsiteX263" fmla="*/ 5520293 w 7467600"/>
              <a:gd name="connsiteY263" fmla="*/ 4360602 h 6858000"/>
              <a:gd name="connsiteX264" fmla="*/ 5767221 w 7467600"/>
              <a:gd name="connsiteY264" fmla="*/ 4665564 h 6858000"/>
              <a:gd name="connsiteX265" fmla="*/ 6937169 w 7467600"/>
              <a:gd name="connsiteY265" fmla="*/ 4815941 h 6858000"/>
              <a:gd name="connsiteX266" fmla="*/ 6953922 w 7467600"/>
              <a:gd name="connsiteY266" fmla="*/ 4890068 h 6858000"/>
              <a:gd name="connsiteX267" fmla="*/ 6071359 w 7467600"/>
              <a:gd name="connsiteY267" fmla="*/ 4770770 h 6858000"/>
              <a:gd name="connsiteX268" fmla="*/ 6038839 w 7467600"/>
              <a:gd name="connsiteY268" fmla="*/ 4764474 h 6858000"/>
              <a:gd name="connsiteX269" fmla="*/ 6038706 w 7467600"/>
              <a:gd name="connsiteY269" fmla="*/ 4763847 h 6858000"/>
              <a:gd name="connsiteX270" fmla="*/ 6037784 w 7467600"/>
              <a:gd name="connsiteY270" fmla="*/ 4764270 h 6858000"/>
              <a:gd name="connsiteX271" fmla="*/ 6038839 w 7467600"/>
              <a:gd name="connsiteY271" fmla="*/ 4764474 h 6858000"/>
              <a:gd name="connsiteX272" fmla="*/ 6040338 w 7467600"/>
              <a:gd name="connsiteY272" fmla="*/ 4771418 h 6858000"/>
              <a:gd name="connsiteX273" fmla="*/ 6024488 w 7467600"/>
              <a:gd name="connsiteY273" fmla="*/ 4809903 h 6858000"/>
              <a:gd name="connsiteX274" fmla="*/ 5599771 w 7467600"/>
              <a:gd name="connsiteY274" fmla="*/ 5509652 h 6858000"/>
              <a:gd name="connsiteX275" fmla="*/ 5548843 w 7467600"/>
              <a:gd name="connsiteY275" fmla="*/ 5563845 h 6858000"/>
              <a:gd name="connsiteX276" fmla="*/ 5940952 w 7467600"/>
              <a:gd name="connsiteY276" fmla="*/ 6250028 h 6858000"/>
              <a:gd name="connsiteX277" fmla="*/ 6043441 w 7467600"/>
              <a:gd name="connsiteY277" fmla="*/ 6665847 h 6858000"/>
              <a:gd name="connsiteX278" fmla="*/ 6093432 w 7467600"/>
              <a:gd name="connsiteY278" fmla="*/ 6858000 h 6858000"/>
              <a:gd name="connsiteX279" fmla="*/ 6034344 w 7467600"/>
              <a:gd name="connsiteY279" fmla="*/ 6858000 h 6858000"/>
              <a:gd name="connsiteX280" fmla="*/ 6026679 w 7467600"/>
              <a:gd name="connsiteY280" fmla="*/ 6836959 h 6858000"/>
              <a:gd name="connsiteX281" fmla="*/ 5800441 w 7467600"/>
              <a:gd name="connsiteY281" fmla="*/ 6335286 h 6858000"/>
              <a:gd name="connsiteX282" fmla="*/ 5526562 w 7467600"/>
              <a:gd name="connsiteY282" fmla="*/ 5705388 h 6858000"/>
              <a:gd name="connsiteX283" fmla="*/ 5519640 w 7467600"/>
              <a:gd name="connsiteY283" fmla="*/ 5683774 h 6858000"/>
              <a:gd name="connsiteX284" fmla="*/ 5844559 w 7467600"/>
              <a:gd name="connsiteY284" fmla="*/ 6553349 h 6858000"/>
              <a:gd name="connsiteX285" fmla="*/ 5975994 w 7467600"/>
              <a:gd name="connsiteY285" fmla="*/ 6858000 h 6858000"/>
              <a:gd name="connsiteX286" fmla="*/ 5898547 w 7467600"/>
              <a:gd name="connsiteY286" fmla="*/ 6858000 h 6858000"/>
              <a:gd name="connsiteX287" fmla="*/ 5682041 w 7467600"/>
              <a:gd name="connsiteY287" fmla="*/ 6355860 h 6858000"/>
              <a:gd name="connsiteX288" fmla="*/ 5461758 w 7467600"/>
              <a:gd name="connsiteY288" fmla="*/ 5820220 h 6858000"/>
              <a:gd name="connsiteX289" fmla="*/ 5237282 w 7467600"/>
              <a:gd name="connsiteY289" fmla="*/ 6579086 h 6858000"/>
              <a:gd name="connsiteX290" fmla="*/ 5115009 w 7467600"/>
              <a:gd name="connsiteY290" fmla="*/ 6858000 h 6858000"/>
              <a:gd name="connsiteX291" fmla="*/ 5028074 w 7467600"/>
              <a:gd name="connsiteY291" fmla="*/ 6858000 h 6858000"/>
              <a:gd name="connsiteX292" fmla="*/ 5079508 w 7467600"/>
              <a:gd name="connsiteY292" fmla="*/ 6749074 h 6858000"/>
              <a:gd name="connsiteX293" fmla="*/ 5371846 w 7467600"/>
              <a:gd name="connsiteY293" fmla="*/ 5924413 h 6858000"/>
              <a:gd name="connsiteX294" fmla="*/ 5270512 w 7467600"/>
              <a:gd name="connsiteY294" fmla="*/ 6138975 h 6858000"/>
              <a:gd name="connsiteX295" fmla="*/ 5062409 w 7467600"/>
              <a:gd name="connsiteY295" fmla="*/ 6653544 h 6858000"/>
              <a:gd name="connsiteX296" fmla="*/ 5036628 w 7467600"/>
              <a:gd name="connsiteY296" fmla="*/ 6754247 h 6858000"/>
              <a:gd name="connsiteX297" fmla="*/ 5009112 w 7467600"/>
              <a:gd name="connsiteY297" fmla="*/ 6858000 h 6858000"/>
              <a:gd name="connsiteX298" fmla="*/ 4976679 w 7467600"/>
              <a:gd name="connsiteY298" fmla="*/ 6858000 h 6858000"/>
              <a:gd name="connsiteX299" fmla="*/ 5006537 w 7467600"/>
              <a:gd name="connsiteY299" fmla="*/ 6747068 h 6858000"/>
              <a:gd name="connsiteX300" fmla="*/ 5032723 w 7467600"/>
              <a:gd name="connsiteY300" fmla="*/ 6644957 h 6858000"/>
              <a:gd name="connsiteX301" fmla="*/ 5242949 w 7467600"/>
              <a:gd name="connsiteY301" fmla="*/ 6125175 h 6858000"/>
              <a:gd name="connsiteX302" fmla="*/ 5286321 w 7467600"/>
              <a:gd name="connsiteY302" fmla="*/ 6033555 h 6858000"/>
              <a:gd name="connsiteX303" fmla="*/ 5008210 w 7467600"/>
              <a:gd name="connsiteY303" fmla="*/ 6649194 h 6858000"/>
              <a:gd name="connsiteX304" fmla="*/ 4986321 w 7467600"/>
              <a:gd name="connsiteY304" fmla="*/ 6765687 h 6858000"/>
              <a:gd name="connsiteX305" fmla="*/ 4973474 w 7467600"/>
              <a:gd name="connsiteY305" fmla="*/ 6858000 h 6858000"/>
              <a:gd name="connsiteX306" fmla="*/ 4907178 w 7467600"/>
              <a:gd name="connsiteY306" fmla="*/ 6858000 h 6858000"/>
              <a:gd name="connsiteX307" fmla="*/ 4910810 w 7467600"/>
              <a:gd name="connsiteY307" fmla="*/ 6829660 h 6858000"/>
              <a:gd name="connsiteX308" fmla="*/ 4987461 w 7467600"/>
              <a:gd name="connsiteY308" fmla="*/ 6432994 h 6858000"/>
              <a:gd name="connsiteX309" fmla="*/ 5179262 w 7467600"/>
              <a:gd name="connsiteY309" fmla="*/ 6035044 h 6858000"/>
              <a:gd name="connsiteX310" fmla="*/ 4689678 w 7467600"/>
              <a:gd name="connsiteY310" fmla="*/ 6440241 h 6858000"/>
              <a:gd name="connsiteX311" fmla="*/ 4477543 w 7467600"/>
              <a:gd name="connsiteY311" fmla="*/ 6674836 h 6858000"/>
              <a:gd name="connsiteX312" fmla="*/ 4329957 w 7467600"/>
              <a:gd name="connsiteY312" fmla="*/ 6858000 h 6858000"/>
              <a:gd name="connsiteX313" fmla="*/ 4218595 w 7467600"/>
              <a:gd name="connsiteY313" fmla="*/ 6858000 h 6858000"/>
              <a:gd name="connsiteX314" fmla="*/ 4368888 w 7467600"/>
              <a:gd name="connsiteY314" fmla="*/ 6668412 h 6858000"/>
              <a:gd name="connsiteX315" fmla="*/ 4563091 w 7467600"/>
              <a:gd name="connsiteY315" fmla="*/ 6442508 h 6858000"/>
              <a:gd name="connsiteX316" fmla="*/ 5387324 w 7467600"/>
              <a:gd name="connsiteY316" fmla="*/ 5705830 h 6858000"/>
              <a:gd name="connsiteX317" fmla="*/ 5073620 w 7467600"/>
              <a:gd name="connsiteY317" fmla="*/ 5955437 h 6858000"/>
              <a:gd name="connsiteX318" fmla="*/ 4689789 w 7467600"/>
              <a:gd name="connsiteY318" fmla="*/ 6268382 h 6858000"/>
              <a:gd name="connsiteX319" fmla="*/ 4418722 w 7467600"/>
              <a:gd name="connsiteY319" fmla="*/ 6570886 h 6858000"/>
              <a:gd name="connsiteX320" fmla="*/ 4214944 w 7467600"/>
              <a:gd name="connsiteY320" fmla="*/ 6858000 h 6858000"/>
              <a:gd name="connsiteX321" fmla="*/ 4177898 w 7467600"/>
              <a:gd name="connsiteY321" fmla="*/ 6858000 h 6858000"/>
              <a:gd name="connsiteX322" fmla="*/ 4391597 w 7467600"/>
              <a:gd name="connsiteY322" fmla="*/ 6556370 h 6858000"/>
              <a:gd name="connsiteX323" fmla="*/ 4668889 w 7467600"/>
              <a:gd name="connsiteY323" fmla="*/ 6246399 h 6858000"/>
              <a:gd name="connsiteX324" fmla="*/ 5055427 w 7467600"/>
              <a:gd name="connsiteY324" fmla="*/ 5931476 h 6858000"/>
              <a:gd name="connsiteX325" fmla="*/ 5371814 w 7467600"/>
              <a:gd name="connsiteY325" fmla="*/ 5678975 h 6858000"/>
              <a:gd name="connsiteX326" fmla="*/ 4987918 w 7467600"/>
              <a:gd name="connsiteY326" fmla="*/ 5838701 h 6858000"/>
              <a:gd name="connsiteX327" fmla="*/ 4317146 w 7467600"/>
              <a:gd name="connsiteY327" fmla="*/ 6587716 h 6858000"/>
              <a:gd name="connsiteX328" fmla="*/ 4171627 w 7467600"/>
              <a:gd name="connsiteY328" fmla="*/ 6858000 h 6858000"/>
              <a:gd name="connsiteX329" fmla="*/ 4081585 w 7467600"/>
              <a:gd name="connsiteY329" fmla="*/ 6858000 h 6858000"/>
              <a:gd name="connsiteX330" fmla="*/ 4238603 w 7467600"/>
              <a:gd name="connsiteY330" fmla="*/ 6559341 h 6858000"/>
              <a:gd name="connsiteX331" fmla="*/ 4778333 w 7467600"/>
              <a:gd name="connsiteY331" fmla="*/ 5873626 h 6858000"/>
              <a:gd name="connsiteX332" fmla="*/ 5414185 w 7467600"/>
              <a:gd name="connsiteY332" fmla="*/ 5573882 h 6858000"/>
              <a:gd name="connsiteX333" fmla="*/ 5959648 w 7467600"/>
              <a:gd name="connsiteY333" fmla="*/ 4760797 h 6858000"/>
              <a:gd name="connsiteX334" fmla="*/ 5355019 w 7467600"/>
              <a:gd name="connsiteY334" fmla="*/ 4734672 h 6858000"/>
              <a:gd name="connsiteX335" fmla="*/ 5083565 w 7467600"/>
              <a:gd name="connsiteY335" fmla="*/ 5179121 h 6858000"/>
              <a:gd name="connsiteX336" fmla="*/ 4713577 w 7467600"/>
              <a:gd name="connsiteY336" fmla="*/ 5616803 h 6858000"/>
              <a:gd name="connsiteX337" fmla="*/ 3989559 w 7467600"/>
              <a:gd name="connsiteY337" fmla="*/ 6145945 h 6858000"/>
              <a:gd name="connsiteX338" fmla="*/ 3939824 w 7467600"/>
              <a:gd name="connsiteY338" fmla="*/ 6066900 h 6858000"/>
              <a:gd name="connsiteX339" fmla="*/ 4584537 w 7467600"/>
              <a:gd name="connsiteY339" fmla="*/ 5324826 h 6858000"/>
              <a:gd name="connsiteX340" fmla="*/ 5037105 w 7467600"/>
              <a:gd name="connsiteY340" fmla="*/ 5088765 h 6858000"/>
              <a:gd name="connsiteX341" fmla="*/ 5039930 w 7467600"/>
              <a:gd name="connsiteY341" fmla="*/ 5089585 h 6858000"/>
              <a:gd name="connsiteX342" fmla="*/ 5263764 w 7467600"/>
              <a:gd name="connsiteY342" fmla="*/ 4735525 h 6858000"/>
              <a:gd name="connsiteX343" fmla="*/ 4086300 w 7467600"/>
              <a:gd name="connsiteY343" fmla="*/ 4884599 h 6858000"/>
              <a:gd name="connsiteX344" fmla="*/ 4085485 w 7467600"/>
              <a:gd name="connsiteY344" fmla="*/ 4899070 h 6858000"/>
              <a:gd name="connsiteX345" fmla="*/ 3871915 w 7467600"/>
              <a:gd name="connsiteY345" fmla="*/ 5253645 h 6858000"/>
              <a:gd name="connsiteX346" fmla="*/ 3799374 w 7467600"/>
              <a:gd name="connsiteY346" fmla="*/ 5466127 h 6858000"/>
              <a:gd name="connsiteX347" fmla="*/ 3498850 w 7467600"/>
              <a:gd name="connsiteY347" fmla="*/ 6661888 h 6858000"/>
              <a:gd name="connsiteX348" fmla="*/ 3399216 w 7467600"/>
              <a:gd name="connsiteY348" fmla="*/ 6858000 h 6858000"/>
              <a:gd name="connsiteX349" fmla="*/ 3303688 w 7467600"/>
              <a:gd name="connsiteY349" fmla="*/ 6858000 h 6858000"/>
              <a:gd name="connsiteX350" fmla="*/ 3391774 w 7467600"/>
              <a:gd name="connsiteY350" fmla="*/ 6697181 h 6858000"/>
              <a:gd name="connsiteX351" fmla="*/ 3735540 w 7467600"/>
              <a:gd name="connsiteY351" fmla="*/ 5546923 h 6858000"/>
              <a:gd name="connsiteX352" fmla="*/ 3729438 w 7467600"/>
              <a:gd name="connsiteY352" fmla="*/ 5569058 h 6858000"/>
              <a:gd name="connsiteX353" fmla="*/ 3707782 w 7467600"/>
              <a:gd name="connsiteY353" fmla="*/ 5644908 h 6858000"/>
              <a:gd name="connsiteX354" fmla="*/ 3583827 w 7467600"/>
              <a:gd name="connsiteY354" fmla="*/ 6039215 h 6858000"/>
              <a:gd name="connsiteX355" fmla="*/ 3547861 w 7467600"/>
              <a:gd name="connsiteY355" fmla="*/ 6129609 h 6858000"/>
              <a:gd name="connsiteX356" fmla="*/ 3490905 w 7467600"/>
              <a:gd name="connsiteY356" fmla="*/ 6277660 h 6858000"/>
              <a:gd name="connsiteX357" fmla="*/ 3455859 w 7467600"/>
              <a:gd name="connsiteY357" fmla="*/ 6391301 h 6858000"/>
              <a:gd name="connsiteX358" fmla="*/ 3429112 w 7467600"/>
              <a:gd name="connsiteY358" fmla="*/ 6479469 h 6858000"/>
              <a:gd name="connsiteX359" fmla="*/ 3304862 w 7467600"/>
              <a:gd name="connsiteY359" fmla="*/ 6796476 h 6858000"/>
              <a:gd name="connsiteX360" fmla="*/ 3276071 w 7467600"/>
              <a:gd name="connsiteY360" fmla="*/ 6858000 h 6858000"/>
              <a:gd name="connsiteX361" fmla="*/ 3240805 w 7467600"/>
              <a:gd name="connsiteY361" fmla="*/ 6858000 h 6858000"/>
              <a:gd name="connsiteX362" fmla="*/ 3275917 w 7467600"/>
              <a:gd name="connsiteY362" fmla="*/ 6783192 h 6858000"/>
              <a:gd name="connsiteX363" fmla="*/ 3399358 w 7467600"/>
              <a:gd name="connsiteY363" fmla="*/ 6469011 h 6858000"/>
              <a:gd name="connsiteX364" fmla="*/ 3425650 w 7467600"/>
              <a:gd name="connsiteY364" fmla="*/ 6381333 h 6858000"/>
              <a:gd name="connsiteX365" fmla="*/ 3460661 w 7467600"/>
              <a:gd name="connsiteY365" fmla="*/ 6266763 h 6858000"/>
              <a:gd name="connsiteX366" fmla="*/ 3518021 w 7467600"/>
              <a:gd name="connsiteY366" fmla="*/ 6117298 h 6858000"/>
              <a:gd name="connsiteX367" fmla="*/ 3554035 w 7467600"/>
              <a:gd name="connsiteY367" fmla="*/ 6027832 h 6858000"/>
              <a:gd name="connsiteX368" fmla="*/ 3677174 w 7467600"/>
              <a:gd name="connsiteY368" fmla="*/ 5636351 h 6858000"/>
              <a:gd name="connsiteX369" fmla="*/ 3698819 w 7467600"/>
              <a:gd name="connsiteY369" fmla="*/ 5560503 h 6858000"/>
              <a:gd name="connsiteX370" fmla="*/ 3702094 w 7467600"/>
              <a:gd name="connsiteY370" fmla="*/ 5549194 h 6858000"/>
              <a:gd name="connsiteX371" fmla="*/ 3398355 w 7467600"/>
              <a:gd name="connsiteY371" fmla="*/ 6094603 h 6858000"/>
              <a:gd name="connsiteX372" fmla="*/ 3193941 w 7467600"/>
              <a:gd name="connsiteY372" fmla="*/ 6798775 h 6858000"/>
              <a:gd name="connsiteX373" fmla="*/ 3184140 w 7467600"/>
              <a:gd name="connsiteY373" fmla="*/ 6858000 h 6858000"/>
              <a:gd name="connsiteX374" fmla="*/ 3099978 w 7467600"/>
              <a:gd name="connsiteY374" fmla="*/ 6858000 h 6858000"/>
              <a:gd name="connsiteX375" fmla="*/ 3101556 w 7467600"/>
              <a:gd name="connsiteY375" fmla="*/ 6843337 h 6858000"/>
              <a:gd name="connsiteX376" fmla="*/ 3370162 w 7467600"/>
              <a:gd name="connsiteY376" fmla="*/ 5785550 h 6858000"/>
              <a:gd name="connsiteX377" fmla="*/ 3746477 w 7467600"/>
              <a:gd name="connsiteY377" fmla="*/ 5377889 h 6858000"/>
              <a:gd name="connsiteX378" fmla="*/ 3863399 w 7467600"/>
              <a:gd name="connsiteY378" fmla="*/ 5087257 h 6858000"/>
              <a:gd name="connsiteX379" fmla="*/ 3968712 w 7467600"/>
              <a:gd name="connsiteY379" fmla="*/ 4913989 h 6858000"/>
              <a:gd name="connsiteX380" fmla="*/ 2792390 w 7467600"/>
              <a:gd name="connsiteY380" fmla="*/ 5382974 h 6858000"/>
              <a:gd name="connsiteX381" fmla="*/ 2714982 w 7467600"/>
              <a:gd name="connsiteY381" fmla="*/ 5427051 h 6858000"/>
              <a:gd name="connsiteX382" fmla="*/ 2813361 w 7467600"/>
              <a:gd name="connsiteY382" fmla="*/ 6023912 h 6858000"/>
              <a:gd name="connsiteX383" fmla="*/ 2688430 w 7467600"/>
              <a:gd name="connsiteY383" fmla="*/ 6801564 h 6858000"/>
              <a:gd name="connsiteX384" fmla="*/ 2629626 w 7467600"/>
              <a:gd name="connsiteY384" fmla="*/ 6763394 h 6858000"/>
              <a:gd name="connsiteX385" fmla="*/ 2565328 w 7467600"/>
              <a:gd name="connsiteY385" fmla="*/ 5516399 h 6858000"/>
              <a:gd name="connsiteX386" fmla="*/ 1922999 w 7467600"/>
              <a:gd name="connsiteY386" fmla="*/ 5980343 h 6858000"/>
              <a:gd name="connsiteX387" fmla="*/ 1950261 w 7467600"/>
              <a:gd name="connsiteY387" fmla="*/ 6405858 h 6858000"/>
              <a:gd name="connsiteX388" fmla="*/ 2365554 w 7467600"/>
              <a:gd name="connsiteY388" fmla="*/ 6759107 h 6858000"/>
              <a:gd name="connsiteX389" fmla="*/ 2424142 w 7467600"/>
              <a:gd name="connsiteY389" fmla="*/ 6858000 h 6858000"/>
              <a:gd name="connsiteX390" fmla="*/ 2395994 w 7467600"/>
              <a:gd name="connsiteY390" fmla="*/ 6858000 h 6858000"/>
              <a:gd name="connsiteX391" fmla="*/ 2392863 w 7467600"/>
              <a:gd name="connsiteY391" fmla="*/ 6852964 h 6858000"/>
              <a:gd name="connsiteX392" fmla="*/ 2017589 w 7467600"/>
              <a:gd name="connsiteY392" fmla="*/ 6493982 h 6858000"/>
              <a:gd name="connsiteX393" fmla="*/ 2147336 w 7467600"/>
              <a:gd name="connsiteY393" fmla="*/ 6594052 h 6858000"/>
              <a:gd name="connsiteX394" fmla="*/ 2207047 w 7467600"/>
              <a:gd name="connsiteY394" fmla="*/ 6654540 h 6858000"/>
              <a:gd name="connsiteX395" fmla="*/ 2299106 w 7467600"/>
              <a:gd name="connsiteY395" fmla="*/ 6778931 h 6858000"/>
              <a:gd name="connsiteX396" fmla="*/ 2314430 w 7467600"/>
              <a:gd name="connsiteY396" fmla="*/ 6801144 h 6858000"/>
              <a:gd name="connsiteX397" fmla="*/ 2352406 w 7467600"/>
              <a:gd name="connsiteY397" fmla="*/ 6858000 h 6858000"/>
              <a:gd name="connsiteX398" fmla="*/ 2314492 w 7467600"/>
              <a:gd name="connsiteY398" fmla="*/ 6858000 h 6858000"/>
              <a:gd name="connsiteX399" fmla="*/ 2288095 w 7467600"/>
              <a:gd name="connsiteY399" fmla="*/ 6818030 h 6858000"/>
              <a:gd name="connsiteX400" fmla="*/ 2272768 w 7467600"/>
              <a:gd name="connsiteY400" fmla="*/ 6795822 h 6858000"/>
              <a:gd name="connsiteX401" fmla="*/ 2182715 w 7467600"/>
              <a:gd name="connsiteY401" fmla="*/ 6675071 h 6858000"/>
              <a:gd name="connsiteX402" fmla="*/ 2032061 w 7467600"/>
              <a:gd name="connsiteY402" fmla="*/ 6541380 h 6858000"/>
              <a:gd name="connsiteX403" fmla="*/ 2257220 w 7467600"/>
              <a:gd name="connsiteY403" fmla="*/ 6826257 h 6858000"/>
              <a:gd name="connsiteX404" fmla="*/ 2281324 w 7467600"/>
              <a:gd name="connsiteY404" fmla="*/ 6858000 h 6858000"/>
              <a:gd name="connsiteX405" fmla="*/ 2242860 w 7467600"/>
              <a:gd name="connsiteY405" fmla="*/ 6858000 h 6858000"/>
              <a:gd name="connsiteX406" fmla="*/ 2232818 w 7467600"/>
              <a:gd name="connsiteY406" fmla="*/ 6844926 h 6858000"/>
              <a:gd name="connsiteX407" fmla="*/ 1990172 w 7467600"/>
              <a:gd name="connsiteY407" fmla="*/ 6542121 h 6858000"/>
              <a:gd name="connsiteX408" fmla="*/ 2124090 w 7467600"/>
              <a:gd name="connsiteY408" fmla="*/ 6761017 h 6858000"/>
              <a:gd name="connsiteX409" fmla="*/ 2200380 w 7467600"/>
              <a:gd name="connsiteY409" fmla="*/ 6858000 h 6858000"/>
              <a:gd name="connsiteX410" fmla="*/ 2147507 w 7467600"/>
              <a:gd name="connsiteY410" fmla="*/ 6858000 h 6858000"/>
              <a:gd name="connsiteX411" fmla="*/ 2070668 w 7467600"/>
              <a:gd name="connsiteY411" fmla="*/ 6761520 h 6858000"/>
              <a:gd name="connsiteX412" fmla="*/ 1975142 w 7467600"/>
              <a:gd name="connsiteY412" fmla="*/ 6585570 h 6858000"/>
              <a:gd name="connsiteX413" fmla="*/ 2050035 w 7467600"/>
              <a:gd name="connsiteY413" fmla="*/ 6813345 h 6858000"/>
              <a:gd name="connsiteX414" fmla="*/ 2063025 w 7467600"/>
              <a:gd name="connsiteY414" fmla="*/ 6858000 h 6858000"/>
              <a:gd name="connsiteX415" fmla="*/ 2021675 w 7467600"/>
              <a:gd name="connsiteY415" fmla="*/ 6858000 h 6858000"/>
              <a:gd name="connsiteX416" fmla="*/ 2019308 w 7467600"/>
              <a:gd name="connsiteY416" fmla="*/ 6847118 h 6858000"/>
              <a:gd name="connsiteX417" fmla="*/ 1938835 w 7467600"/>
              <a:gd name="connsiteY417" fmla="*/ 6551160 h 6858000"/>
              <a:gd name="connsiteX418" fmla="*/ 1953230 w 7467600"/>
              <a:gd name="connsiteY418" fmla="*/ 6759699 h 6858000"/>
              <a:gd name="connsiteX419" fmla="*/ 1956763 w 7467600"/>
              <a:gd name="connsiteY419" fmla="*/ 6778191 h 6858000"/>
              <a:gd name="connsiteX420" fmla="*/ 1967925 w 7467600"/>
              <a:gd name="connsiteY420" fmla="*/ 6858000 h 6858000"/>
              <a:gd name="connsiteX421" fmla="*/ 1936622 w 7467600"/>
              <a:gd name="connsiteY421" fmla="*/ 6858000 h 6858000"/>
              <a:gd name="connsiteX422" fmla="*/ 1926261 w 7467600"/>
              <a:gd name="connsiteY422" fmla="*/ 6784064 h 6858000"/>
              <a:gd name="connsiteX423" fmla="*/ 1922724 w 7467600"/>
              <a:gd name="connsiteY423" fmla="*/ 6765577 h 6858000"/>
              <a:gd name="connsiteX424" fmla="*/ 1904650 w 7467600"/>
              <a:gd name="connsiteY424" fmla="*/ 6639616 h 6858000"/>
              <a:gd name="connsiteX425" fmla="*/ 1885273 w 7467600"/>
              <a:gd name="connsiteY425" fmla="*/ 6858000 h 6858000"/>
              <a:gd name="connsiteX426" fmla="*/ 1854363 w 7467600"/>
              <a:gd name="connsiteY426" fmla="*/ 6858000 h 6858000"/>
              <a:gd name="connsiteX427" fmla="*/ 1880391 w 7467600"/>
              <a:gd name="connsiteY427" fmla="*/ 6603796 h 6858000"/>
              <a:gd name="connsiteX428" fmla="*/ 1818273 w 7467600"/>
              <a:gd name="connsiteY428" fmla="*/ 6715729 h 6858000"/>
              <a:gd name="connsiteX429" fmla="*/ 1794691 w 7467600"/>
              <a:gd name="connsiteY429" fmla="*/ 6843239 h 6858000"/>
              <a:gd name="connsiteX430" fmla="*/ 1794914 w 7467600"/>
              <a:gd name="connsiteY430" fmla="*/ 6858000 h 6858000"/>
              <a:gd name="connsiteX431" fmla="*/ 1746128 w 7467600"/>
              <a:gd name="connsiteY431" fmla="*/ 6858000 h 6858000"/>
              <a:gd name="connsiteX432" fmla="*/ 1753934 w 7467600"/>
              <a:gd name="connsiteY432" fmla="*/ 6724796 h 6858000"/>
              <a:gd name="connsiteX433" fmla="*/ 1792053 w 7467600"/>
              <a:gd name="connsiteY433" fmla="*/ 6572396 h 6858000"/>
              <a:gd name="connsiteX434" fmla="*/ 1862248 w 7467600"/>
              <a:gd name="connsiteY434" fmla="*/ 6266397 h 6858000"/>
              <a:gd name="connsiteX435" fmla="*/ 1862250 w 7467600"/>
              <a:gd name="connsiteY435" fmla="*/ 6033531 h 6858000"/>
              <a:gd name="connsiteX436" fmla="*/ 1211999 w 7467600"/>
              <a:gd name="connsiteY436" fmla="*/ 6683610 h 6858000"/>
              <a:gd name="connsiteX437" fmla="*/ 1213266 w 7467600"/>
              <a:gd name="connsiteY437" fmla="*/ 6691947 h 6858000"/>
              <a:gd name="connsiteX438" fmla="*/ 1203370 w 7467600"/>
              <a:gd name="connsiteY438" fmla="*/ 6850676 h 6858000"/>
              <a:gd name="connsiteX439" fmla="*/ 1203671 w 7467600"/>
              <a:gd name="connsiteY439" fmla="*/ 6858000 h 6858000"/>
              <a:gd name="connsiteX440" fmla="*/ 1143180 w 7467600"/>
              <a:gd name="connsiteY440" fmla="*/ 6858000 h 6858000"/>
              <a:gd name="connsiteX441" fmla="*/ 1142176 w 7467600"/>
              <a:gd name="connsiteY441" fmla="*/ 6766045 h 6858000"/>
              <a:gd name="connsiteX442" fmla="*/ 1067484 w 7467600"/>
              <a:gd name="connsiteY442" fmla="*/ 6858000 h 6858000"/>
              <a:gd name="connsiteX443" fmla="*/ 953928 w 7467600"/>
              <a:gd name="connsiteY443" fmla="*/ 6858000 h 6858000"/>
              <a:gd name="connsiteX444" fmla="*/ 959715 w 7467600"/>
              <a:gd name="connsiteY444" fmla="*/ 6850185 h 6858000"/>
              <a:gd name="connsiteX445" fmla="*/ 1483788 w 7467600"/>
              <a:gd name="connsiteY445" fmla="*/ 6259174 h 6858000"/>
              <a:gd name="connsiteX446" fmla="*/ 1100671 w 7467600"/>
              <a:gd name="connsiteY446" fmla="*/ 6252137 h 6858000"/>
              <a:gd name="connsiteX447" fmla="*/ 1090144 w 7467600"/>
              <a:gd name="connsiteY447" fmla="*/ 6256748 h 6858000"/>
              <a:gd name="connsiteX448" fmla="*/ 1095872 w 7467600"/>
              <a:gd name="connsiteY448" fmla="*/ 6271892 h 6858000"/>
              <a:gd name="connsiteX449" fmla="*/ 262785 w 7467600"/>
              <a:gd name="connsiteY449" fmla="*/ 6845450 h 6858000"/>
              <a:gd name="connsiteX450" fmla="*/ 209968 w 7467600"/>
              <a:gd name="connsiteY450" fmla="*/ 6770713 h 6858000"/>
              <a:gd name="connsiteX451" fmla="*/ 873460 w 7467600"/>
              <a:gd name="connsiteY451" fmla="*/ 6253768 h 6858000"/>
              <a:gd name="connsiteX452" fmla="*/ 192686 w 7467600"/>
              <a:gd name="connsiteY452" fmla="*/ 5849257 h 6858000"/>
              <a:gd name="connsiteX453" fmla="*/ 4696 w 7467600"/>
              <a:gd name="connsiteY453" fmla="*/ 5697668 h 6858000"/>
              <a:gd name="connsiteX454" fmla="*/ 0 w 7467600"/>
              <a:gd name="connsiteY454" fmla="*/ 5689984 h 6858000"/>
              <a:gd name="connsiteX455" fmla="*/ 0 w 7467600"/>
              <a:gd name="connsiteY455" fmla="*/ 5513472 h 6858000"/>
              <a:gd name="connsiteX456" fmla="*/ 174101 w 7467600"/>
              <a:gd name="connsiteY456" fmla="*/ 5620277 h 6858000"/>
              <a:gd name="connsiteX457" fmla="*/ 891800 w 7467600"/>
              <a:gd name="connsiteY457" fmla="*/ 6036935 h 6858000"/>
              <a:gd name="connsiteX458" fmla="*/ 1072219 w 7467600"/>
              <a:gd name="connsiteY458" fmla="*/ 6169443 h 6858000"/>
              <a:gd name="connsiteX459" fmla="*/ 1074117 w 7467600"/>
              <a:gd name="connsiteY459" fmla="*/ 6170301 h 6858000"/>
              <a:gd name="connsiteX460" fmla="*/ 1083114 w 7467600"/>
              <a:gd name="connsiteY460" fmla="*/ 6174131 h 6858000"/>
              <a:gd name="connsiteX461" fmla="*/ 1543010 w 7467600"/>
              <a:gd name="connsiteY461" fmla="*/ 6191140 h 6858000"/>
              <a:gd name="connsiteX462" fmla="*/ 1551080 w 7467600"/>
              <a:gd name="connsiteY462" fmla="*/ 6195006 h 6858000"/>
              <a:gd name="connsiteX463" fmla="*/ 2345443 w 7467600"/>
              <a:gd name="connsiteY463" fmla="*/ 5549882 h 6858000"/>
              <a:gd name="connsiteX464" fmla="*/ 1721499 w 7467600"/>
              <a:gd name="connsiteY464" fmla="*/ 5599969 h 6858000"/>
              <a:gd name="connsiteX465" fmla="*/ 767716 w 7467600"/>
              <a:gd name="connsiteY465" fmla="*/ 5472768 h 6858000"/>
              <a:gd name="connsiteX466" fmla="*/ 722147 w 7467600"/>
              <a:gd name="connsiteY466" fmla="*/ 5393091 h 6858000"/>
              <a:gd name="connsiteX467" fmla="*/ 1485552 w 7467600"/>
              <a:gd name="connsiteY467" fmla="*/ 5313202 h 6858000"/>
              <a:gd name="connsiteX468" fmla="*/ 2143004 w 7467600"/>
              <a:gd name="connsiteY468" fmla="*/ 5402420 h 6858000"/>
              <a:gd name="connsiteX469" fmla="*/ 1933391 w 7467600"/>
              <a:gd name="connsiteY469" fmla="*/ 5156971 h 6858000"/>
              <a:gd name="connsiteX470" fmla="*/ 1827118 w 7467600"/>
              <a:gd name="connsiteY470" fmla="*/ 4968410 h 6858000"/>
              <a:gd name="connsiteX471" fmla="*/ 1837349 w 7467600"/>
              <a:gd name="connsiteY471" fmla="*/ 4956357 h 6858000"/>
              <a:gd name="connsiteX472" fmla="*/ 2162835 w 7467600"/>
              <a:gd name="connsiteY472" fmla="*/ 5187853 h 6858000"/>
              <a:gd name="connsiteX473" fmla="*/ 2257167 w 7467600"/>
              <a:gd name="connsiteY473" fmla="*/ 5462123 h 6858000"/>
              <a:gd name="connsiteX474" fmla="*/ 2261598 w 7467600"/>
              <a:gd name="connsiteY474" fmla="*/ 5467998 h 6858000"/>
              <a:gd name="connsiteX475" fmla="*/ 2437177 w 7467600"/>
              <a:gd name="connsiteY475" fmla="*/ 5479608 h 6858000"/>
              <a:gd name="connsiteX476" fmla="*/ 2445247 w 7467600"/>
              <a:gd name="connsiteY476" fmla="*/ 5483476 h 6858000"/>
              <a:gd name="connsiteX477" fmla="*/ 2743626 w 7467600"/>
              <a:gd name="connsiteY477" fmla="*/ 5304819 h 6858000"/>
              <a:gd name="connsiteX478" fmla="*/ 3048102 w 7467600"/>
              <a:gd name="connsiteY478" fmla="*/ 5150595 h 6858000"/>
              <a:gd name="connsiteX479" fmla="*/ 1799414 w 7467600"/>
              <a:gd name="connsiteY479" fmla="*/ 4694732 h 6858000"/>
              <a:gd name="connsiteX480" fmla="*/ 1771735 w 7467600"/>
              <a:gd name="connsiteY480" fmla="*/ 4619929 h 6858000"/>
              <a:gd name="connsiteX481" fmla="*/ 3104273 w 7467600"/>
              <a:gd name="connsiteY481" fmla="*/ 5076159 h 6858000"/>
              <a:gd name="connsiteX482" fmla="*/ 3113245 w 7467600"/>
              <a:gd name="connsiteY482" fmla="*/ 5090705 h 6858000"/>
              <a:gd name="connsiteX483" fmla="*/ 3126294 w 7467600"/>
              <a:gd name="connsiteY483" fmla="*/ 5114400 h 6858000"/>
              <a:gd name="connsiteX484" fmla="*/ 3937433 w 7467600"/>
              <a:gd name="connsiteY484" fmla="*/ 4830473 h 6858000"/>
              <a:gd name="connsiteX485" fmla="*/ 3590475 w 7467600"/>
              <a:gd name="connsiteY485" fmla="*/ 4597974 h 6858000"/>
              <a:gd name="connsiteX486" fmla="*/ 3100264 w 7467600"/>
              <a:gd name="connsiteY486" fmla="*/ 4579845 h 6858000"/>
              <a:gd name="connsiteX487" fmla="*/ 2183576 w 7467600"/>
              <a:gd name="connsiteY487" fmla="*/ 4227150 h 6858000"/>
              <a:gd name="connsiteX488" fmla="*/ 2151029 w 7467600"/>
              <a:gd name="connsiteY488" fmla="*/ 4146947 h 6858000"/>
              <a:gd name="connsiteX489" fmla="*/ 3563434 w 7467600"/>
              <a:gd name="connsiteY489" fmla="*/ 4469115 h 6858000"/>
              <a:gd name="connsiteX490" fmla="*/ 3177952 w 7467600"/>
              <a:gd name="connsiteY490" fmla="*/ 3657386 h 6858000"/>
              <a:gd name="connsiteX491" fmla="*/ 3189263 w 7467600"/>
              <a:gd name="connsiteY491" fmla="*/ 3625726 h 6858000"/>
              <a:gd name="connsiteX492" fmla="*/ 3560912 w 7467600"/>
              <a:gd name="connsiteY492" fmla="*/ 4079863 h 6858000"/>
              <a:gd name="connsiteX493" fmla="*/ 3626636 w 7467600"/>
              <a:gd name="connsiteY493" fmla="*/ 4512230 h 6858000"/>
              <a:gd name="connsiteX494" fmla="*/ 3653088 w 7467600"/>
              <a:gd name="connsiteY494" fmla="*/ 4521417 h 6858000"/>
              <a:gd name="connsiteX495" fmla="*/ 3988128 w 7467600"/>
              <a:gd name="connsiteY495" fmla="*/ 4817267 h 6858000"/>
              <a:gd name="connsiteX496" fmla="*/ 4830582 w 7467600"/>
              <a:gd name="connsiteY496" fmla="*/ 4676000 h 6858000"/>
              <a:gd name="connsiteX497" fmla="*/ 4830100 w 7467600"/>
              <a:gd name="connsiteY497" fmla="*/ 4675554 h 6858000"/>
              <a:gd name="connsiteX498" fmla="*/ 4036318 w 7467600"/>
              <a:gd name="connsiteY498" fmla="*/ 4147013 h 6858000"/>
              <a:gd name="connsiteX499" fmla="*/ 3432098 w 7467600"/>
              <a:gd name="connsiteY499" fmla="*/ 3537312 h 6858000"/>
              <a:gd name="connsiteX500" fmla="*/ 3446761 w 7467600"/>
              <a:gd name="connsiteY500" fmla="*/ 3461278 h 6858000"/>
              <a:gd name="connsiteX501" fmla="*/ 4419733 w 7467600"/>
              <a:gd name="connsiteY501" fmla="*/ 3963555 h 6858000"/>
              <a:gd name="connsiteX502" fmla="*/ 4781371 w 7467600"/>
              <a:gd name="connsiteY502" fmla="*/ 4458604 h 6858000"/>
              <a:gd name="connsiteX503" fmla="*/ 4780440 w 7467600"/>
              <a:gd name="connsiteY503" fmla="*/ 4470290 h 6858000"/>
              <a:gd name="connsiteX504" fmla="*/ 4898954 w 7467600"/>
              <a:gd name="connsiteY504" fmla="*/ 4662092 h 6858000"/>
              <a:gd name="connsiteX505" fmla="*/ 4900699 w 7467600"/>
              <a:gd name="connsiteY505" fmla="*/ 4670867 h 6858000"/>
              <a:gd name="connsiteX506" fmla="*/ 5714511 w 7467600"/>
              <a:gd name="connsiteY506" fmla="*/ 4663483 h 6858000"/>
              <a:gd name="connsiteX507" fmla="*/ 5464793 w 7467600"/>
              <a:gd name="connsiteY507" fmla="*/ 4393556 h 6858000"/>
              <a:gd name="connsiteX508" fmla="*/ 5461897 w 7467600"/>
              <a:gd name="connsiteY508" fmla="*/ 4390879 h 6858000"/>
              <a:gd name="connsiteX509" fmla="*/ 4294126 w 7467600"/>
              <a:gd name="connsiteY509" fmla="*/ 3303048 h 6858000"/>
              <a:gd name="connsiteX510" fmla="*/ 4305321 w 7467600"/>
              <a:gd name="connsiteY510" fmla="*/ 3256953 h 6858000"/>
              <a:gd name="connsiteX511" fmla="*/ 4949299 w 7467600"/>
              <a:gd name="connsiteY511" fmla="*/ 3766336 h 6858000"/>
              <a:gd name="connsiteX512" fmla="*/ 5291452 w 7467600"/>
              <a:gd name="connsiteY512" fmla="*/ 4076801 h 6858000"/>
              <a:gd name="connsiteX513" fmla="*/ 5434998 w 7467600"/>
              <a:gd name="connsiteY513" fmla="*/ 4254100 h 6858000"/>
              <a:gd name="connsiteX514" fmla="*/ 5351015 w 7467600"/>
              <a:gd name="connsiteY514" fmla="*/ 3760989 h 6858000"/>
              <a:gd name="connsiteX515" fmla="*/ 5413780 w 7467600"/>
              <a:gd name="connsiteY515" fmla="*/ 2966265 h 6858000"/>
              <a:gd name="connsiteX516" fmla="*/ 5425627 w 7467600"/>
              <a:gd name="connsiteY516" fmla="*/ 2954192 h 6858000"/>
              <a:gd name="connsiteX517" fmla="*/ 6604735 w 7467600"/>
              <a:gd name="connsiteY517" fmla="*/ 2041381 h 6858000"/>
              <a:gd name="connsiteX518" fmla="*/ 7204487 w 7467600"/>
              <a:gd name="connsiteY518" fmla="*/ 2742112 h 6858000"/>
              <a:gd name="connsiteX519" fmla="*/ 7131592 w 7467600"/>
              <a:gd name="connsiteY519" fmla="*/ 2672096 h 6858000"/>
              <a:gd name="connsiteX520" fmla="*/ 6996344 w 7467600"/>
              <a:gd name="connsiteY520" fmla="*/ 2518310 h 6858000"/>
              <a:gd name="connsiteX521" fmla="*/ 6735495 w 7467600"/>
              <a:gd name="connsiteY521" fmla="*/ 2196890 h 6858000"/>
              <a:gd name="connsiteX522" fmla="*/ 6721901 w 7467600"/>
              <a:gd name="connsiteY522" fmla="*/ 2179274 h 6858000"/>
              <a:gd name="connsiteX523" fmla="*/ 6604735 w 7467600"/>
              <a:gd name="connsiteY523" fmla="*/ 2041381 h 6858000"/>
              <a:gd name="connsiteX524" fmla="*/ 6591670 w 7467600"/>
              <a:gd name="connsiteY524" fmla="*/ 1988277 h 6858000"/>
              <a:gd name="connsiteX525" fmla="*/ 6747349 w 7467600"/>
              <a:gd name="connsiteY525" fmla="*/ 2160069 h 6858000"/>
              <a:gd name="connsiteX526" fmla="*/ 6760943 w 7467600"/>
              <a:gd name="connsiteY526" fmla="*/ 2177686 h 6858000"/>
              <a:gd name="connsiteX527" fmla="*/ 7021065 w 7467600"/>
              <a:gd name="connsiteY527" fmla="*/ 2498102 h 6858000"/>
              <a:gd name="connsiteX528" fmla="*/ 7155223 w 7467600"/>
              <a:gd name="connsiteY528" fmla="*/ 2650386 h 6858000"/>
              <a:gd name="connsiteX529" fmla="*/ 7203167 w 7467600"/>
              <a:gd name="connsiteY529" fmla="*/ 2697288 h 6858000"/>
              <a:gd name="connsiteX530" fmla="*/ 6937703 w 7467600"/>
              <a:gd name="connsiteY530" fmla="*/ 2321981 h 6858000"/>
              <a:gd name="connsiteX531" fmla="*/ 6591670 w 7467600"/>
              <a:gd name="connsiteY531" fmla="*/ 1988277 h 6858000"/>
              <a:gd name="connsiteX532" fmla="*/ 5798671 w 7467600"/>
              <a:gd name="connsiteY532" fmla="*/ 1981601 h 6858000"/>
              <a:gd name="connsiteX533" fmla="*/ 5754709 w 7467600"/>
              <a:gd name="connsiteY533" fmla="*/ 2071454 h 6858000"/>
              <a:gd name="connsiteX534" fmla="*/ 5763044 w 7467600"/>
              <a:gd name="connsiteY534" fmla="*/ 2842206 h 6858000"/>
              <a:gd name="connsiteX535" fmla="*/ 5764974 w 7467600"/>
              <a:gd name="connsiteY535" fmla="*/ 2799609 h 6858000"/>
              <a:gd name="connsiteX536" fmla="*/ 5767665 w 7467600"/>
              <a:gd name="connsiteY536" fmla="*/ 2666409 h 6858000"/>
              <a:gd name="connsiteX537" fmla="*/ 5763055 w 7467600"/>
              <a:gd name="connsiteY537" fmla="*/ 2579705 h 6858000"/>
              <a:gd name="connsiteX538" fmla="*/ 5758079 w 7467600"/>
              <a:gd name="connsiteY538" fmla="*/ 2492508 h 6858000"/>
              <a:gd name="connsiteX539" fmla="*/ 5779325 w 7467600"/>
              <a:gd name="connsiteY539" fmla="*/ 2197069 h 6858000"/>
              <a:gd name="connsiteX540" fmla="*/ 5798671 w 7467600"/>
              <a:gd name="connsiteY540" fmla="*/ 1981601 h 6858000"/>
              <a:gd name="connsiteX541" fmla="*/ 5829202 w 7467600"/>
              <a:gd name="connsiteY541" fmla="*/ 1971679 h 6858000"/>
              <a:gd name="connsiteX542" fmla="*/ 5809558 w 7467600"/>
              <a:gd name="connsiteY542" fmla="*/ 2198043 h 6858000"/>
              <a:gd name="connsiteX543" fmla="*/ 5788653 w 7467600"/>
              <a:gd name="connsiteY543" fmla="*/ 2489430 h 6858000"/>
              <a:gd name="connsiteX544" fmla="*/ 5793439 w 7467600"/>
              <a:gd name="connsiteY544" fmla="*/ 2575235 h 6858000"/>
              <a:gd name="connsiteX545" fmla="*/ 5796837 w 7467600"/>
              <a:gd name="connsiteY545" fmla="*/ 2637633 h 6858000"/>
              <a:gd name="connsiteX546" fmla="*/ 5818614 w 7467600"/>
              <a:gd name="connsiteY546" fmla="*/ 2473055 h 6858000"/>
              <a:gd name="connsiteX547" fmla="*/ 5829202 w 7467600"/>
              <a:gd name="connsiteY547" fmla="*/ 1971679 h 6858000"/>
              <a:gd name="connsiteX548" fmla="*/ 5911389 w 7467600"/>
              <a:gd name="connsiteY548" fmla="*/ 1898371 h 6858000"/>
              <a:gd name="connsiteX549" fmla="*/ 6237627 w 7467600"/>
              <a:gd name="connsiteY549" fmla="*/ 2231921 h 6858000"/>
              <a:gd name="connsiteX550" fmla="*/ 5911389 w 7467600"/>
              <a:gd name="connsiteY550" fmla="*/ 1898371 h 6858000"/>
              <a:gd name="connsiteX551" fmla="*/ 6944437 w 7467600"/>
              <a:gd name="connsiteY551" fmla="*/ 1575402 h 6858000"/>
              <a:gd name="connsiteX552" fmla="*/ 6304730 w 7467600"/>
              <a:gd name="connsiteY552" fmla="*/ 1766654 h 6858000"/>
              <a:gd name="connsiteX553" fmla="*/ 6944437 w 7467600"/>
              <a:gd name="connsiteY553" fmla="*/ 1575402 h 6858000"/>
              <a:gd name="connsiteX554" fmla="*/ 7019523 w 7467600"/>
              <a:gd name="connsiteY554" fmla="*/ 1519450 h 6858000"/>
              <a:gd name="connsiteX555" fmla="*/ 6298091 w 7467600"/>
              <a:gd name="connsiteY555" fmla="*/ 1737122 h 6858000"/>
              <a:gd name="connsiteX556" fmla="*/ 7019523 w 7467600"/>
              <a:gd name="connsiteY556" fmla="*/ 1519450 h 6858000"/>
              <a:gd name="connsiteX557" fmla="*/ 2399523 w 7467600"/>
              <a:gd name="connsiteY557" fmla="*/ 1428234 h 6858000"/>
              <a:gd name="connsiteX558" fmla="*/ 2224982 w 7467600"/>
              <a:gd name="connsiteY558" fmla="*/ 1826201 h 6858000"/>
              <a:gd name="connsiteX559" fmla="*/ 2096099 w 7467600"/>
              <a:gd name="connsiteY559" fmla="*/ 2345900 h 6858000"/>
              <a:gd name="connsiteX560" fmla="*/ 2283317 w 7467600"/>
              <a:gd name="connsiteY560" fmla="*/ 1796925 h 6858000"/>
              <a:gd name="connsiteX561" fmla="*/ 2399523 w 7467600"/>
              <a:gd name="connsiteY561" fmla="*/ 1428234 h 6858000"/>
              <a:gd name="connsiteX562" fmla="*/ 2448558 w 7467600"/>
              <a:gd name="connsiteY562" fmla="*/ 1373435 h 6858000"/>
              <a:gd name="connsiteX563" fmla="*/ 2312521 w 7467600"/>
              <a:gd name="connsiteY563" fmla="*/ 1806140 h 6858000"/>
              <a:gd name="connsiteX564" fmla="*/ 2127533 w 7467600"/>
              <a:gd name="connsiteY564" fmla="*/ 2348380 h 6858000"/>
              <a:gd name="connsiteX565" fmla="*/ 2358080 w 7467600"/>
              <a:gd name="connsiteY565" fmla="*/ 1866134 h 6858000"/>
              <a:gd name="connsiteX566" fmla="*/ 2407436 w 7467600"/>
              <a:gd name="connsiteY566" fmla="*/ 1651070 h 6858000"/>
              <a:gd name="connsiteX567" fmla="*/ 2448558 w 7467600"/>
              <a:gd name="connsiteY567" fmla="*/ 1373435 h 6858000"/>
              <a:gd name="connsiteX568" fmla="*/ 278707 w 7467600"/>
              <a:gd name="connsiteY568" fmla="*/ 1352270 h 6858000"/>
              <a:gd name="connsiteX569" fmla="*/ 321570 w 7467600"/>
              <a:gd name="connsiteY569" fmla="*/ 1861610 h 6858000"/>
              <a:gd name="connsiteX570" fmla="*/ 294281 w 7467600"/>
              <a:gd name="connsiteY570" fmla="*/ 1440658 h 6858000"/>
              <a:gd name="connsiteX571" fmla="*/ 278707 w 7467600"/>
              <a:gd name="connsiteY571" fmla="*/ 1352270 h 6858000"/>
              <a:gd name="connsiteX572" fmla="*/ 1423821 w 7467600"/>
              <a:gd name="connsiteY572" fmla="*/ 1351958 h 6858000"/>
              <a:gd name="connsiteX573" fmla="*/ 1638521 w 7467600"/>
              <a:gd name="connsiteY573" fmla="*/ 1908470 h 6858000"/>
              <a:gd name="connsiteX574" fmla="*/ 1754199 w 7467600"/>
              <a:gd name="connsiteY574" fmla="*/ 2149284 h 6858000"/>
              <a:gd name="connsiteX575" fmla="*/ 1908359 w 7467600"/>
              <a:gd name="connsiteY575" fmla="*/ 2364988 h 6858000"/>
              <a:gd name="connsiteX576" fmla="*/ 1647661 w 7467600"/>
              <a:gd name="connsiteY576" fmla="*/ 1825945 h 6858000"/>
              <a:gd name="connsiteX577" fmla="*/ 1423821 w 7467600"/>
              <a:gd name="connsiteY577" fmla="*/ 1351958 h 6858000"/>
              <a:gd name="connsiteX578" fmla="*/ 1431890 w 7467600"/>
              <a:gd name="connsiteY578" fmla="*/ 1306475 h 6858000"/>
              <a:gd name="connsiteX579" fmla="*/ 1507597 w 7467600"/>
              <a:gd name="connsiteY579" fmla="*/ 1446132 h 6858000"/>
              <a:gd name="connsiteX580" fmla="*/ 1674586 w 7467600"/>
              <a:gd name="connsiteY580" fmla="*/ 1813832 h 6858000"/>
              <a:gd name="connsiteX581" fmla="*/ 1815950 w 7467600"/>
              <a:gd name="connsiteY581" fmla="*/ 2128564 h 6858000"/>
              <a:gd name="connsiteX582" fmla="*/ 1984242 w 7467600"/>
              <a:gd name="connsiteY582" fmla="*/ 2430829 h 6858000"/>
              <a:gd name="connsiteX583" fmla="*/ 2014023 w 7467600"/>
              <a:gd name="connsiteY583" fmla="*/ 2450995 h 6858000"/>
              <a:gd name="connsiteX584" fmla="*/ 1747337 w 7467600"/>
              <a:gd name="connsiteY584" fmla="*/ 1855264 h 6858000"/>
              <a:gd name="connsiteX585" fmla="*/ 1533749 w 7467600"/>
              <a:gd name="connsiteY585" fmla="*/ 1478656 h 6858000"/>
              <a:gd name="connsiteX586" fmla="*/ 1431890 w 7467600"/>
              <a:gd name="connsiteY586" fmla="*/ 1306475 h 6858000"/>
              <a:gd name="connsiteX587" fmla="*/ 5052692 w 7467600"/>
              <a:gd name="connsiteY587" fmla="*/ 1292994 h 6858000"/>
              <a:gd name="connsiteX588" fmla="*/ 5200661 w 7467600"/>
              <a:gd name="connsiteY588" fmla="*/ 1635186 h 6858000"/>
              <a:gd name="connsiteX589" fmla="*/ 5297138 w 7467600"/>
              <a:gd name="connsiteY589" fmla="*/ 1906351 h 6858000"/>
              <a:gd name="connsiteX590" fmla="*/ 5052692 w 7467600"/>
              <a:gd name="connsiteY590" fmla="*/ 1292994 h 6858000"/>
              <a:gd name="connsiteX591" fmla="*/ 5009948 w 7467600"/>
              <a:gd name="connsiteY591" fmla="*/ 1273619 h 6858000"/>
              <a:gd name="connsiteX592" fmla="*/ 5121777 w 7467600"/>
              <a:gd name="connsiteY592" fmla="*/ 1654213 h 6858000"/>
              <a:gd name="connsiteX593" fmla="*/ 5293545 w 7467600"/>
              <a:gd name="connsiteY593" fmla="*/ 2072247 h 6858000"/>
              <a:gd name="connsiteX594" fmla="*/ 5294042 w 7467600"/>
              <a:gd name="connsiteY594" fmla="*/ 2065019 h 6858000"/>
              <a:gd name="connsiteX595" fmla="*/ 5171936 w 7467600"/>
              <a:gd name="connsiteY595" fmla="*/ 1647613 h 6858000"/>
              <a:gd name="connsiteX596" fmla="*/ 5009948 w 7467600"/>
              <a:gd name="connsiteY596" fmla="*/ 1273619 h 6858000"/>
              <a:gd name="connsiteX597" fmla="*/ 655236 w 7467600"/>
              <a:gd name="connsiteY597" fmla="*/ 1268632 h 6858000"/>
              <a:gd name="connsiteX598" fmla="*/ 839521 w 7467600"/>
              <a:gd name="connsiteY598" fmla="*/ 1685315 h 6858000"/>
              <a:gd name="connsiteX599" fmla="*/ 1109416 w 7467600"/>
              <a:gd name="connsiteY599" fmla="*/ 2061663 h 6858000"/>
              <a:gd name="connsiteX600" fmla="*/ 1298300 w 7467600"/>
              <a:gd name="connsiteY600" fmla="*/ 2247742 h 6858000"/>
              <a:gd name="connsiteX601" fmla="*/ 1125871 w 7467600"/>
              <a:gd name="connsiteY601" fmla="*/ 1989513 h 6858000"/>
              <a:gd name="connsiteX602" fmla="*/ 981574 w 7467600"/>
              <a:gd name="connsiteY602" fmla="*/ 1783157 h 6858000"/>
              <a:gd name="connsiteX603" fmla="*/ 922198 w 7467600"/>
              <a:gd name="connsiteY603" fmla="*/ 1677437 h 6858000"/>
              <a:gd name="connsiteX604" fmla="*/ 869293 w 7467600"/>
              <a:gd name="connsiteY604" fmla="*/ 1583214 h 6858000"/>
              <a:gd name="connsiteX605" fmla="*/ 751431 w 7467600"/>
              <a:gd name="connsiteY605" fmla="*/ 1405731 h 6858000"/>
              <a:gd name="connsiteX606" fmla="*/ 655236 w 7467600"/>
              <a:gd name="connsiteY606" fmla="*/ 1268632 h 6858000"/>
              <a:gd name="connsiteX607" fmla="*/ 6516292 w 7467600"/>
              <a:gd name="connsiteY607" fmla="*/ 1263064 h 6858000"/>
              <a:gd name="connsiteX608" fmla="*/ 5736320 w 7467600"/>
              <a:gd name="connsiteY608" fmla="*/ 1501803 h 6858000"/>
              <a:gd name="connsiteX609" fmla="*/ 6516292 w 7467600"/>
              <a:gd name="connsiteY609" fmla="*/ 1263064 h 6858000"/>
              <a:gd name="connsiteX610" fmla="*/ 291466 w 7467600"/>
              <a:gd name="connsiteY610" fmla="*/ 1250369 h 6858000"/>
              <a:gd name="connsiteX611" fmla="*/ 323180 w 7467600"/>
              <a:gd name="connsiteY611" fmla="*/ 1435283 h 6858000"/>
              <a:gd name="connsiteX612" fmla="*/ 349381 w 7467600"/>
              <a:gd name="connsiteY612" fmla="*/ 1875041 h 6858000"/>
              <a:gd name="connsiteX613" fmla="*/ 374363 w 7467600"/>
              <a:gd name="connsiteY613" fmla="*/ 1506494 h 6858000"/>
              <a:gd name="connsiteX614" fmla="*/ 302168 w 7467600"/>
              <a:gd name="connsiteY614" fmla="*/ 1274495 h 6858000"/>
              <a:gd name="connsiteX615" fmla="*/ 291466 w 7467600"/>
              <a:gd name="connsiteY615" fmla="*/ 1250369 h 6858000"/>
              <a:gd name="connsiteX616" fmla="*/ 678222 w 7467600"/>
              <a:gd name="connsiteY616" fmla="*/ 1248670 h 6858000"/>
              <a:gd name="connsiteX617" fmla="*/ 775536 w 7467600"/>
              <a:gd name="connsiteY617" fmla="*/ 1388015 h 6858000"/>
              <a:gd name="connsiteX618" fmla="*/ 894529 w 7467600"/>
              <a:gd name="connsiteY618" fmla="*/ 1567739 h 6858000"/>
              <a:gd name="connsiteX619" fmla="*/ 948000 w 7467600"/>
              <a:gd name="connsiteY619" fmla="*/ 1663088 h 6858000"/>
              <a:gd name="connsiteX620" fmla="*/ 1006812 w 7467600"/>
              <a:gd name="connsiteY620" fmla="*/ 1767683 h 6858000"/>
              <a:gd name="connsiteX621" fmla="*/ 1149133 w 7467600"/>
              <a:gd name="connsiteY621" fmla="*/ 1971513 h 6858000"/>
              <a:gd name="connsiteX622" fmla="*/ 1333952 w 7467600"/>
              <a:gd name="connsiteY622" fmla="*/ 2251620 h 6858000"/>
              <a:gd name="connsiteX623" fmla="*/ 1337329 w 7467600"/>
              <a:gd name="connsiteY623" fmla="*/ 2258350 h 6858000"/>
              <a:gd name="connsiteX624" fmla="*/ 1014726 w 7467600"/>
              <a:gd name="connsiteY624" fmla="*/ 1615556 h 6858000"/>
              <a:gd name="connsiteX625" fmla="*/ 678222 w 7467600"/>
              <a:gd name="connsiteY625" fmla="*/ 1248670 h 6858000"/>
              <a:gd name="connsiteX626" fmla="*/ 6691602 w 7467600"/>
              <a:gd name="connsiteY626" fmla="*/ 1140573 h 6858000"/>
              <a:gd name="connsiteX627" fmla="*/ 6571100 w 7467600"/>
              <a:gd name="connsiteY627" fmla="*/ 1183662 h 6858000"/>
              <a:gd name="connsiteX628" fmla="*/ 6241687 w 7467600"/>
              <a:gd name="connsiteY628" fmla="*/ 1257600 h 6858000"/>
              <a:gd name="connsiteX629" fmla="*/ 5693009 w 7467600"/>
              <a:gd name="connsiteY629" fmla="*/ 1478256 h 6858000"/>
              <a:gd name="connsiteX630" fmla="*/ 6548420 w 7467600"/>
              <a:gd name="connsiteY630" fmla="*/ 1214599 h 6858000"/>
              <a:gd name="connsiteX631" fmla="*/ 6605473 w 7467600"/>
              <a:gd name="connsiteY631" fmla="*/ 1184686 h 6858000"/>
              <a:gd name="connsiteX632" fmla="*/ 6691602 w 7467600"/>
              <a:gd name="connsiteY632" fmla="*/ 1140573 h 6858000"/>
              <a:gd name="connsiteX633" fmla="*/ 4002475 w 7467600"/>
              <a:gd name="connsiteY633" fmla="*/ 1037802 h 6858000"/>
              <a:gd name="connsiteX634" fmla="*/ 4000324 w 7467600"/>
              <a:gd name="connsiteY634" fmla="*/ 1039362 h 6858000"/>
              <a:gd name="connsiteX635" fmla="*/ 4002862 w 7467600"/>
              <a:gd name="connsiteY635" fmla="*/ 1042866 h 6858000"/>
              <a:gd name="connsiteX636" fmla="*/ 4002475 w 7467600"/>
              <a:gd name="connsiteY636" fmla="*/ 1037802 h 6858000"/>
              <a:gd name="connsiteX637" fmla="*/ 506322 w 7467600"/>
              <a:gd name="connsiteY637" fmla="*/ 1020997 h 6858000"/>
              <a:gd name="connsiteX638" fmla="*/ 533068 w 7467600"/>
              <a:gd name="connsiteY638" fmla="*/ 1029409 h 6858000"/>
              <a:gd name="connsiteX639" fmla="*/ 1232525 w 7467600"/>
              <a:gd name="connsiteY639" fmla="*/ 1804675 h 6858000"/>
              <a:gd name="connsiteX640" fmla="*/ 1388858 w 7467600"/>
              <a:gd name="connsiteY640" fmla="*/ 2368011 h 6858000"/>
              <a:gd name="connsiteX641" fmla="*/ 1384098 w 7467600"/>
              <a:gd name="connsiteY641" fmla="*/ 2378125 h 6858000"/>
              <a:gd name="connsiteX642" fmla="*/ 1425393 w 7467600"/>
              <a:gd name="connsiteY642" fmla="*/ 2589124 h 6858000"/>
              <a:gd name="connsiteX643" fmla="*/ 1424001 w 7467600"/>
              <a:gd name="connsiteY643" fmla="*/ 2597541 h 6858000"/>
              <a:gd name="connsiteX644" fmla="*/ 2152729 w 7467600"/>
              <a:gd name="connsiteY644" fmla="*/ 2864487 h 6858000"/>
              <a:gd name="connsiteX645" fmla="*/ 2020609 w 7467600"/>
              <a:gd name="connsiteY645" fmla="*/ 2539671 h 6858000"/>
              <a:gd name="connsiteX646" fmla="*/ 2018920 w 7467600"/>
              <a:gd name="connsiteY646" fmla="*/ 2536309 h 6858000"/>
              <a:gd name="connsiteX647" fmla="*/ 1342441 w 7467600"/>
              <a:gd name="connsiteY647" fmla="*/ 1173017 h 6858000"/>
              <a:gd name="connsiteX648" fmla="*/ 1367925 w 7467600"/>
              <a:gd name="connsiteY648" fmla="*/ 1135648 h 6858000"/>
              <a:gd name="connsiteX649" fmla="*/ 1771401 w 7467600"/>
              <a:gd name="connsiteY649" fmla="*/ 1806673 h 6858000"/>
              <a:gd name="connsiteX650" fmla="*/ 1972385 w 7467600"/>
              <a:gd name="connsiteY650" fmla="*/ 2198735 h 6858000"/>
              <a:gd name="connsiteX651" fmla="*/ 2040892 w 7467600"/>
              <a:gd name="connsiteY651" fmla="*/ 2405205 h 6858000"/>
              <a:gd name="connsiteX652" fmla="*/ 2131689 w 7467600"/>
              <a:gd name="connsiteY652" fmla="*/ 1936926 h 6858000"/>
              <a:gd name="connsiteX653" fmla="*/ 2454820 w 7467600"/>
              <a:gd name="connsiteY653" fmla="*/ 1248808 h 6858000"/>
              <a:gd name="connsiteX654" fmla="*/ 2492512 w 7467600"/>
              <a:gd name="connsiteY654" fmla="*/ 1302920 h 6858000"/>
              <a:gd name="connsiteX655" fmla="*/ 2081216 w 7467600"/>
              <a:gd name="connsiteY655" fmla="*/ 2527513 h 6858000"/>
              <a:gd name="connsiteX656" fmla="*/ 2081211 w 7467600"/>
              <a:gd name="connsiteY656" fmla="*/ 2528916 h 6858000"/>
              <a:gd name="connsiteX657" fmla="*/ 2199067 w 7467600"/>
              <a:gd name="connsiteY657" fmla="*/ 2884061 h 6858000"/>
              <a:gd name="connsiteX658" fmla="*/ 3192586 w 7467600"/>
              <a:gd name="connsiteY658" fmla="*/ 3411496 h 6858000"/>
              <a:gd name="connsiteX659" fmla="*/ 3182620 w 7467600"/>
              <a:gd name="connsiteY659" fmla="*/ 3483279 h 6858000"/>
              <a:gd name="connsiteX660" fmla="*/ 2435119 w 7467600"/>
              <a:gd name="connsiteY660" fmla="*/ 3080173 h 6858000"/>
              <a:gd name="connsiteX661" fmla="*/ 2410152 w 7467600"/>
              <a:gd name="connsiteY661" fmla="*/ 3063751 h 6858000"/>
              <a:gd name="connsiteX662" fmla="*/ 2408099 w 7467600"/>
              <a:gd name="connsiteY662" fmla="*/ 3064403 h 6858000"/>
              <a:gd name="connsiteX663" fmla="*/ 2407218 w 7467600"/>
              <a:gd name="connsiteY663" fmla="*/ 3070324 h 6858000"/>
              <a:gd name="connsiteX664" fmla="*/ 2380138 w 7467600"/>
              <a:gd name="connsiteY664" fmla="*/ 3099341 h 6858000"/>
              <a:gd name="connsiteX665" fmla="*/ 1765923 w 7467600"/>
              <a:gd name="connsiteY665" fmla="*/ 3581043 h 6858000"/>
              <a:gd name="connsiteX666" fmla="*/ 1702258 w 7467600"/>
              <a:gd name="connsiteY666" fmla="*/ 3612286 h 6858000"/>
              <a:gd name="connsiteX667" fmla="*/ 1538370 w 7467600"/>
              <a:gd name="connsiteY667" fmla="*/ 3811804 h 6858000"/>
              <a:gd name="connsiteX668" fmla="*/ 542867 w 7467600"/>
              <a:gd name="connsiteY668" fmla="*/ 4944092 h 6858000"/>
              <a:gd name="connsiteX669" fmla="*/ 515800 w 7467600"/>
              <a:gd name="connsiteY669" fmla="*/ 4862180 h 6858000"/>
              <a:gd name="connsiteX670" fmla="*/ 909145 w 7467600"/>
              <a:gd name="connsiteY670" fmla="*/ 4199225 h 6858000"/>
              <a:gd name="connsiteX671" fmla="*/ 1214067 w 7467600"/>
              <a:gd name="connsiteY671" fmla="*/ 3908561 h 6858000"/>
              <a:gd name="connsiteX672" fmla="*/ 640967 w 7467600"/>
              <a:gd name="connsiteY672" fmla="*/ 4105601 h 6858000"/>
              <a:gd name="connsiteX673" fmla="*/ 112563 w 7467600"/>
              <a:gd name="connsiteY673" fmla="*/ 4396952 h 6858000"/>
              <a:gd name="connsiteX674" fmla="*/ 0 w 7467600"/>
              <a:gd name="connsiteY674" fmla="*/ 4466006 h 6858000"/>
              <a:gd name="connsiteX675" fmla="*/ 0 w 7467600"/>
              <a:gd name="connsiteY675" fmla="*/ 4233763 h 6858000"/>
              <a:gd name="connsiteX676" fmla="*/ 36881 w 7467600"/>
              <a:gd name="connsiteY676" fmla="*/ 4200118 h 6858000"/>
              <a:gd name="connsiteX677" fmla="*/ 910534 w 7467600"/>
              <a:gd name="connsiteY677" fmla="*/ 3629753 h 6858000"/>
              <a:gd name="connsiteX678" fmla="*/ 1578717 w 7467600"/>
              <a:gd name="connsiteY678" fmla="*/ 3575982 h 6858000"/>
              <a:gd name="connsiteX679" fmla="*/ 2338780 w 7467600"/>
              <a:gd name="connsiteY679" fmla="*/ 3033725 h 6858000"/>
              <a:gd name="connsiteX680" fmla="*/ 1807991 w 7467600"/>
              <a:gd name="connsiteY680" fmla="*/ 2807184 h 6858000"/>
              <a:gd name="connsiteX681" fmla="*/ 1416358 w 7467600"/>
              <a:gd name="connsiteY681" fmla="*/ 3112571 h 6858000"/>
              <a:gd name="connsiteX682" fmla="*/ 939066 w 7467600"/>
              <a:gd name="connsiteY682" fmla="*/ 3378798 h 6858000"/>
              <a:gd name="connsiteX683" fmla="*/ 115099 w 7467600"/>
              <a:gd name="connsiteY683" fmla="*/ 3607650 h 6858000"/>
              <a:gd name="connsiteX684" fmla="*/ 97284 w 7467600"/>
              <a:gd name="connsiteY684" fmla="*/ 3520393 h 6858000"/>
              <a:gd name="connsiteX685" fmla="*/ 922050 w 7467600"/>
              <a:gd name="connsiteY685" fmla="*/ 3074867 h 6858000"/>
              <a:gd name="connsiteX686" fmla="*/ 1405265 w 7467600"/>
              <a:gd name="connsiteY686" fmla="*/ 3016319 h 6858000"/>
              <a:gd name="connsiteX687" fmla="*/ 1407512 w 7467600"/>
              <a:gd name="connsiteY687" fmla="*/ 3018001 h 6858000"/>
              <a:gd name="connsiteX688" fmla="*/ 1726266 w 7467600"/>
              <a:gd name="connsiteY688" fmla="*/ 2777274 h 6858000"/>
              <a:gd name="connsiteX689" fmla="*/ 625390 w 7467600"/>
              <a:gd name="connsiteY689" fmla="*/ 2514541 h 6858000"/>
              <a:gd name="connsiteX690" fmla="*/ 619799 w 7467600"/>
              <a:gd name="connsiteY690" fmla="*/ 2527180 h 6858000"/>
              <a:gd name="connsiteX691" fmla="*/ 310030 w 7467600"/>
              <a:gd name="connsiteY691" fmla="*/ 2771818 h 6858000"/>
              <a:gd name="connsiteX692" fmla="*/ 173877 w 7467600"/>
              <a:gd name="connsiteY692" fmla="*/ 2937056 h 6858000"/>
              <a:gd name="connsiteX693" fmla="*/ 77889 w 7467600"/>
              <a:gd name="connsiteY693" fmla="*/ 3138440 h 6858000"/>
              <a:gd name="connsiteX694" fmla="*/ 0 w 7467600"/>
              <a:gd name="connsiteY694" fmla="*/ 3271395 h 6858000"/>
              <a:gd name="connsiteX695" fmla="*/ 0 w 7467600"/>
              <a:gd name="connsiteY695" fmla="*/ 3153002 h 6858000"/>
              <a:gd name="connsiteX696" fmla="*/ 2386 w 7467600"/>
              <a:gd name="connsiteY696" fmla="*/ 3149203 h 6858000"/>
              <a:gd name="connsiteX697" fmla="*/ 89753 w 7467600"/>
              <a:gd name="connsiteY697" fmla="*/ 2987702 h 6858000"/>
              <a:gd name="connsiteX698" fmla="*/ 76869 w 7467600"/>
              <a:gd name="connsiteY698" fmla="*/ 3005404 h 6858000"/>
              <a:gd name="connsiteX699" fmla="*/ 32049 w 7467600"/>
              <a:gd name="connsiteY699" fmla="*/ 3065814 h 6858000"/>
              <a:gd name="connsiteX700" fmla="*/ 0 w 7467600"/>
              <a:gd name="connsiteY700" fmla="*/ 3108744 h 6858000"/>
              <a:gd name="connsiteX701" fmla="*/ 0 w 7467600"/>
              <a:gd name="connsiteY701" fmla="*/ 3058059 h 6858000"/>
              <a:gd name="connsiteX702" fmla="*/ 7610 w 7467600"/>
              <a:gd name="connsiteY702" fmla="*/ 3047889 h 6858000"/>
              <a:gd name="connsiteX703" fmla="*/ 52419 w 7467600"/>
              <a:gd name="connsiteY703" fmla="*/ 2987479 h 6858000"/>
              <a:gd name="connsiteX704" fmla="*/ 59142 w 7467600"/>
              <a:gd name="connsiteY704" fmla="*/ 2978488 h 6858000"/>
              <a:gd name="connsiteX705" fmla="*/ 0 w 7467600"/>
              <a:gd name="connsiteY705" fmla="*/ 3015334 h 6858000"/>
              <a:gd name="connsiteX706" fmla="*/ 0 w 7467600"/>
              <a:gd name="connsiteY706" fmla="*/ 2914286 h 6858000"/>
              <a:gd name="connsiteX707" fmla="*/ 36383 w 7467600"/>
              <a:gd name="connsiteY707" fmla="*/ 2901128 h 6858000"/>
              <a:gd name="connsiteX708" fmla="*/ 156329 w 7467600"/>
              <a:gd name="connsiteY708" fmla="*/ 2840533 h 6858000"/>
              <a:gd name="connsiteX709" fmla="*/ 358355 w 7467600"/>
              <a:gd name="connsiteY709" fmla="*/ 2620471 h 6858000"/>
              <a:gd name="connsiteX710" fmla="*/ 510577 w 7467600"/>
              <a:gd name="connsiteY710" fmla="*/ 2501244 h 6858000"/>
              <a:gd name="connsiteX711" fmla="*/ 211967 w 7467600"/>
              <a:gd name="connsiteY711" fmla="*/ 2479171 h 6858000"/>
              <a:gd name="connsiteX712" fmla="*/ 0 w 7467600"/>
              <a:gd name="connsiteY712" fmla="*/ 2476398 h 6858000"/>
              <a:gd name="connsiteX713" fmla="*/ 0 w 7467600"/>
              <a:gd name="connsiteY713" fmla="*/ 2389189 h 6858000"/>
              <a:gd name="connsiteX714" fmla="*/ 103062 w 7467600"/>
              <a:gd name="connsiteY714" fmla="*/ 2389518 h 6858000"/>
              <a:gd name="connsiteX715" fmla="*/ 510734 w 7467600"/>
              <a:gd name="connsiteY715" fmla="*/ 2416201 h 6858000"/>
              <a:gd name="connsiteX716" fmla="*/ 279257 w 7467600"/>
              <a:gd name="connsiteY716" fmla="*/ 2092102 h 6858000"/>
              <a:gd name="connsiteX717" fmla="*/ 65265 w 7467600"/>
              <a:gd name="connsiteY717" fmla="*/ 2006049 h 6858000"/>
              <a:gd name="connsiteX718" fmla="*/ 0 w 7467600"/>
              <a:gd name="connsiteY718" fmla="*/ 1982532 h 6858000"/>
              <a:gd name="connsiteX719" fmla="*/ 0 w 7467600"/>
              <a:gd name="connsiteY719" fmla="*/ 1912789 h 6858000"/>
              <a:gd name="connsiteX720" fmla="*/ 97460 w 7467600"/>
              <a:gd name="connsiteY720" fmla="*/ 1953725 h 6858000"/>
              <a:gd name="connsiteX721" fmla="*/ 221272 w 7467600"/>
              <a:gd name="connsiteY721" fmla="*/ 1980766 h 6858000"/>
              <a:gd name="connsiteX722" fmla="*/ 116765 w 7467600"/>
              <a:gd name="connsiteY722" fmla="*/ 1911033 h 6858000"/>
              <a:gd name="connsiteX723" fmla="*/ 16405 w 7467600"/>
              <a:gd name="connsiteY723" fmla="*/ 1803412 h 6858000"/>
              <a:gd name="connsiteX724" fmla="*/ 0 w 7467600"/>
              <a:gd name="connsiteY724" fmla="*/ 1784777 h 6858000"/>
              <a:gd name="connsiteX725" fmla="*/ 0 w 7467600"/>
              <a:gd name="connsiteY725" fmla="*/ 1740082 h 6858000"/>
              <a:gd name="connsiteX726" fmla="*/ 39394 w 7467600"/>
              <a:gd name="connsiteY726" fmla="*/ 1784856 h 6858000"/>
              <a:gd name="connsiteX727" fmla="*/ 135813 w 7467600"/>
              <a:gd name="connsiteY727" fmla="*/ 1888838 h 6858000"/>
              <a:gd name="connsiteX728" fmla="*/ 242575 w 7467600"/>
              <a:gd name="connsiteY728" fmla="*/ 1958841 h 6858000"/>
              <a:gd name="connsiteX729" fmla="*/ 82197 w 7467600"/>
              <a:gd name="connsiteY729" fmla="*/ 1754826 h 6858000"/>
              <a:gd name="connsiteX730" fmla="*/ 0 w 7467600"/>
              <a:gd name="connsiteY730" fmla="*/ 1679650 h 6858000"/>
              <a:gd name="connsiteX731" fmla="*/ 0 w 7467600"/>
              <a:gd name="connsiteY731" fmla="*/ 1602463 h 6858000"/>
              <a:gd name="connsiteX732" fmla="*/ 84689 w 7467600"/>
              <a:gd name="connsiteY732" fmla="*/ 1677442 h 6858000"/>
              <a:gd name="connsiteX733" fmla="*/ 298437 w 7467600"/>
              <a:gd name="connsiteY733" fmla="*/ 1968019 h 6858000"/>
              <a:gd name="connsiteX734" fmla="*/ 227269 w 7467600"/>
              <a:gd name="connsiteY734" fmla="*/ 1114064 h 6858000"/>
              <a:gd name="connsiteX735" fmla="*/ 248003 w 7467600"/>
              <a:gd name="connsiteY735" fmla="*/ 1089613 h 6858000"/>
              <a:gd name="connsiteX736" fmla="*/ 427020 w 7467600"/>
              <a:gd name="connsiteY736" fmla="*/ 1619803 h 6858000"/>
              <a:gd name="connsiteX737" fmla="*/ 340345 w 7467600"/>
              <a:gd name="connsiteY737" fmla="*/ 2027739 h 6858000"/>
              <a:gd name="connsiteX738" fmla="*/ 360865 w 7467600"/>
              <a:gd name="connsiteY738" fmla="*/ 2044827 h 6858000"/>
              <a:gd name="connsiteX739" fmla="*/ 560414 w 7467600"/>
              <a:gd name="connsiteY739" fmla="*/ 2421457 h 6858000"/>
              <a:gd name="connsiteX740" fmla="*/ 1359703 w 7467600"/>
              <a:gd name="connsiteY740" fmla="*/ 2578554 h 6858000"/>
              <a:gd name="connsiteX741" fmla="*/ 1359422 w 7467600"/>
              <a:gd name="connsiteY741" fmla="*/ 2577994 h 6858000"/>
              <a:gd name="connsiteX742" fmla="*/ 828701 w 7467600"/>
              <a:gd name="connsiteY742" fmla="*/ 1839520 h 6858000"/>
              <a:gd name="connsiteX743" fmla="*/ 494427 w 7467600"/>
              <a:gd name="connsiteY743" fmla="*/ 1092333 h 6858000"/>
              <a:gd name="connsiteX744" fmla="*/ 506322 w 7467600"/>
              <a:gd name="connsiteY744" fmla="*/ 1020997 h 6858000"/>
              <a:gd name="connsiteX745" fmla="*/ 4570198 w 7467600"/>
              <a:gd name="connsiteY745" fmla="*/ 978081 h 6858000"/>
              <a:gd name="connsiteX746" fmla="*/ 4523691 w 7467600"/>
              <a:gd name="connsiteY746" fmla="*/ 1127776 h 6858000"/>
              <a:gd name="connsiteX747" fmla="*/ 4509875 w 7467600"/>
              <a:gd name="connsiteY747" fmla="*/ 1167552 h 6858000"/>
              <a:gd name="connsiteX748" fmla="*/ 4478168 w 7467600"/>
              <a:gd name="connsiteY748" fmla="*/ 1260735 h 6858000"/>
              <a:gd name="connsiteX749" fmla="*/ 4409309 w 7467600"/>
              <a:gd name="connsiteY749" fmla="*/ 1666996 h 6858000"/>
              <a:gd name="connsiteX750" fmla="*/ 4370031 w 7467600"/>
              <a:gd name="connsiteY750" fmla="*/ 1955666 h 6858000"/>
              <a:gd name="connsiteX751" fmla="*/ 4570198 w 7467600"/>
              <a:gd name="connsiteY751" fmla="*/ 978081 h 6858000"/>
              <a:gd name="connsiteX752" fmla="*/ 4557898 w 7467600"/>
              <a:gd name="connsiteY752" fmla="*/ 900011 h 6858000"/>
              <a:gd name="connsiteX753" fmla="*/ 4344840 w 7467600"/>
              <a:gd name="connsiteY753" fmla="*/ 1922038 h 6858000"/>
              <a:gd name="connsiteX754" fmla="*/ 4378710 w 7467600"/>
              <a:gd name="connsiteY754" fmla="*/ 1665516 h 6858000"/>
              <a:gd name="connsiteX755" fmla="*/ 4448798 w 7467600"/>
              <a:gd name="connsiteY755" fmla="*/ 1253024 h 6858000"/>
              <a:gd name="connsiteX756" fmla="*/ 4480315 w 7467600"/>
              <a:gd name="connsiteY756" fmla="*/ 1158454 h 6858000"/>
              <a:gd name="connsiteX757" fmla="*/ 4494133 w 7467600"/>
              <a:gd name="connsiteY757" fmla="*/ 1118676 h 6858000"/>
              <a:gd name="connsiteX758" fmla="*/ 4557898 w 7467600"/>
              <a:gd name="connsiteY758" fmla="*/ 900011 h 6858000"/>
              <a:gd name="connsiteX759" fmla="*/ 5870151 w 7467600"/>
              <a:gd name="connsiteY759" fmla="*/ 898890 h 6858000"/>
              <a:gd name="connsiteX760" fmla="*/ 5861335 w 7467600"/>
              <a:gd name="connsiteY760" fmla="*/ 899177 h 6858000"/>
              <a:gd name="connsiteX761" fmla="*/ 5843702 w 7467600"/>
              <a:gd name="connsiteY761" fmla="*/ 899748 h 6858000"/>
              <a:gd name="connsiteX762" fmla="*/ 5651107 w 7467600"/>
              <a:gd name="connsiteY762" fmla="*/ 920306 h 6858000"/>
              <a:gd name="connsiteX763" fmla="*/ 5459407 w 7467600"/>
              <a:gd name="connsiteY763" fmla="*/ 940975 h 6858000"/>
              <a:gd name="connsiteX764" fmla="*/ 5374846 w 7467600"/>
              <a:gd name="connsiteY764" fmla="*/ 941988 h 6858000"/>
              <a:gd name="connsiteX765" fmla="*/ 5256105 w 7467600"/>
              <a:gd name="connsiteY765" fmla="*/ 945632 h 6858000"/>
              <a:gd name="connsiteX766" fmla="*/ 5107071 w 7467600"/>
              <a:gd name="connsiteY766" fmla="*/ 969720 h 6858000"/>
              <a:gd name="connsiteX767" fmla="*/ 4998681 w 7467600"/>
              <a:gd name="connsiteY767" fmla="*/ 988771 h 6858000"/>
              <a:gd name="connsiteX768" fmla="*/ 5870151 w 7467600"/>
              <a:gd name="connsiteY768" fmla="*/ 898890 h 6858000"/>
              <a:gd name="connsiteX769" fmla="*/ 5504425 w 7467600"/>
              <a:gd name="connsiteY769" fmla="*/ 848067 h 6858000"/>
              <a:gd name="connsiteX770" fmla="*/ 4968849 w 7467600"/>
              <a:gd name="connsiteY770" fmla="*/ 962318 h 6858000"/>
              <a:gd name="connsiteX771" fmla="*/ 5104039 w 7467600"/>
              <a:gd name="connsiteY771" fmla="*/ 940634 h 6858000"/>
              <a:gd name="connsiteX772" fmla="*/ 5256311 w 7467600"/>
              <a:gd name="connsiteY772" fmla="*/ 916490 h 6858000"/>
              <a:gd name="connsiteX773" fmla="*/ 5377381 w 7467600"/>
              <a:gd name="connsiteY773" fmla="*/ 912671 h 6858000"/>
              <a:gd name="connsiteX774" fmla="*/ 5460148 w 7467600"/>
              <a:gd name="connsiteY774" fmla="*/ 911442 h 6858000"/>
              <a:gd name="connsiteX775" fmla="*/ 5648971 w 7467600"/>
              <a:gd name="connsiteY775" fmla="*/ 891331 h 6858000"/>
              <a:gd name="connsiteX776" fmla="*/ 5844807 w 7467600"/>
              <a:gd name="connsiteY776" fmla="*/ 870718 h 6858000"/>
              <a:gd name="connsiteX777" fmla="*/ 5862975 w 7467600"/>
              <a:gd name="connsiteY777" fmla="*/ 869756 h 6858000"/>
              <a:gd name="connsiteX778" fmla="*/ 5920887 w 7467600"/>
              <a:gd name="connsiteY778" fmla="*/ 865929 h 6858000"/>
              <a:gd name="connsiteX779" fmla="*/ 5504425 w 7467600"/>
              <a:gd name="connsiteY779" fmla="*/ 848067 h 6858000"/>
              <a:gd name="connsiteX780" fmla="*/ 3607114 w 7467600"/>
              <a:gd name="connsiteY780" fmla="*/ 467441 h 6858000"/>
              <a:gd name="connsiteX781" fmla="*/ 3296242 w 7467600"/>
              <a:gd name="connsiteY781" fmla="*/ 807991 h 6858000"/>
              <a:gd name="connsiteX782" fmla="*/ 3174674 w 7467600"/>
              <a:gd name="connsiteY782" fmla="*/ 919759 h 6858000"/>
              <a:gd name="connsiteX783" fmla="*/ 3042978 w 7467600"/>
              <a:gd name="connsiteY783" fmla="*/ 1054894 h 6858000"/>
              <a:gd name="connsiteX784" fmla="*/ 2968914 w 7467600"/>
              <a:gd name="connsiteY784" fmla="*/ 1133756 h 6858000"/>
              <a:gd name="connsiteX785" fmla="*/ 3103823 w 7467600"/>
              <a:gd name="connsiteY785" fmla="*/ 1026814 h 6858000"/>
              <a:gd name="connsiteX786" fmla="*/ 3607114 w 7467600"/>
              <a:gd name="connsiteY786" fmla="*/ 467441 h 6858000"/>
              <a:gd name="connsiteX787" fmla="*/ 3744487 w 7467600"/>
              <a:gd name="connsiteY787" fmla="*/ 383136 h 6858000"/>
              <a:gd name="connsiteX788" fmla="*/ 3970213 w 7467600"/>
              <a:gd name="connsiteY788" fmla="*/ 995559 h 6858000"/>
              <a:gd name="connsiteX789" fmla="*/ 3744487 w 7467600"/>
              <a:gd name="connsiteY789" fmla="*/ 383136 h 6858000"/>
              <a:gd name="connsiteX790" fmla="*/ 3624562 w 7467600"/>
              <a:gd name="connsiteY790" fmla="*/ 367041 h 6858000"/>
              <a:gd name="connsiteX791" fmla="*/ 3489712 w 7467600"/>
              <a:gd name="connsiteY791" fmla="*/ 485386 h 6858000"/>
              <a:gd name="connsiteX792" fmla="*/ 3182994 w 7467600"/>
              <a:gd name="connsiteY792" fmla="*/ 828265 h 6858000"/>
              <a:gd name="connsiteX793" fmla="*/ 2892114 w 7467600"/>
              <a:gd name="connsiteY793" fmla="*/ 1172635 h 6858000"/>
              <a:gd name="connsiteX794" fmla="*/ 3021459 w 7467600"/>
              <a:gd name="connsiteY794" fmla="*/ 1035385 h 6858000"/>
              <a:gd name="connsiteX795" fmla="*/ 3153873 w 7467600"/>
              <a:gd name="connsiteY795" fmla="*/ 898971 h 6858000"/>
              <a:gd name="connsiteX796" fmla="*/ 3276511 w 7467600"/>
              <a:gd name="connsiteY796" fmla="*/ 786423 h 6858000"/>
              <a:gd name="connsiteX797" fmla="*/ 3584154 w 7467600"/>
              <a:gd name="connsiteY797" fmla="*/ 448218 h 6858000"/>
              <a:gd name="connsiteX798" fmla="*/ 3624562 w 7467600"/>
              <a:gd name="connsiteY798" fmla="*/ 367041 h 6858000"/>
              <a:gd name="connsiteX799" fmla="*/ 3766672 w 7467600"/>
              <a:gd name="connsiteY799" fmla="*/ 359429 h 6858000"/>
              <a:gd name="connsiteX800" fmla="*/ 3996338 w 7467600"/>
              <a:gd name="connsiteY800" fmla="*/ 968237 h 6858000"/>
              <a:gd name="connsiteX801" fmla="*/ 3766672 w 7467600"/>
              <a:gd name="connsiteY801" fmla="*/ 359429 h 6858000"/>
              <a:gd name="connsiteX802" fmla="*/ 5805386 w 7467600"/>
              <a:gd name="connsiteY802" fmla="*/ 239240 h 6858000"/>
              <a:gd name="connsiteX803" fmla="*/ 5736947 w 7467600"/>
              <a:gd name="connsiteY803" fmla="*/ 261367 h 6858000"/>
              <a:gd name="connsiteX804" fmla="*/ 5427012 w 7467600"/>
              <a:gd name="connsiteY804" fmla="*/ 311272 h 6858000"/>
              <a:gd name="connsiteX805" fmla="*/ 5147818 w 7467600"/>
              <a:gd name="connsiteY805" fmla="*/ 322112 h 6858000"/>
              <a:gd name="connsiteX806" fmla="*/ 5060854 w 7467600"/>
              <a:gd name="connsiteY806" fmla="*/ 311882 h 6858000"/>
              <a:gd name="connsiteX807" fmla="*/ 4945989 w 7467600"/>
              <a:gd name="connsiteY807" fmla="*/ 300516 h 6858000"/>
              <a:gd name="connsiteX808" fmla="*/ 5410479 w 7467600"/>
              <a:gd name="connsiteY808" fmla="*/ 348434 h 6858000"/>
              <a:gd name="connsiteX809" fmla="*/ 5805386 w 7467600"/>
              <a:gd name="connsiteY809" fmla="*/ 239240 h 6858000"/>
              <a:gd name="connsiteX810" fmla="*/ 5905192 w 7467600"/>
              <a:gd name="connsiteY810" fmla="*/ 163079 h 6858000"/>
              <a:gd name="connsiteX811" fmla="*/ 5865655 w 7467600"/>
              <a:gd name="connsiteY811" fmla="*/ 171901 h 6858000"/>
              <a:gd name="connsiteX812" fmla="*/ 5259740 w 7467600"/>
              <a:gd name="connsiteY812" fmla="*/ 257013 h 6858000"/>
              <a:gd name="connsiteX813" fmla="*/ 5208466 w 7467600"/>
              <a:gd name="connsiteY813" fmla="*/ 257550 h 6858000"/>
              <a:gd name="connsiteX814" fmla="*/ 4980204 w 7467600"/>
              <a:gd name="connsiteY814" fmla="*/ 271903 h 6858000"/>
              <a:gd name="connsiteX815" fmla="*/ 5068068 w 7467600"/>
              <a:gd name="connsiteY815" fmla="*/ 282244 h 6858000"/>
              <a:gd name="connsiteX816" fmla="*/ 5153231 w 7467600"/>
              <a:gd name="connsiteY816" fmla="*/ 292240 h 6858000"/>
              <a:gd name="connsiteX817" fmla="*/ 5426491 w 7467600"/>
              <a:gd name="connsiteY817" fmla="*/ 281128 h 6858000"/>
              <a:gd name="connsiteX818" fmla="*/ 5731212 w 7467600"/>
              <a:gd name="connsiteY818" fmla="*/ 231951 h 6858000"/>
              <a:gd name="connsiteX819" fmla="*/ 5905192 w 7467600"/>
              <a:gd name="connsiteY819" fmla="*/ 163079 h 6858000"/>
              <a:gd name="connsiteX820" fmla="*/ 5944437 w 7467600"/>
              <a:gd name="connsiteY820" fmla="*/ 113829 h 6858000"/>
              <a:gd name="connsiteX821" fmla="*/ 5825032 w 7467600"/>
              <a:gd name="connsiteY821" fmla="*/ 146405 h 6858000"/>
              <a:gd name="connsiteX822" fmla="*/ 4955599 w 7467600"/>
              <a:gd name="connsiteY822" fmla="*/ 247008 h 6858000"/>
              <a:gd name="connsiteX823" fmla="*/ 5210104 w 7467600"/>
              <a:gd name="connsiteY823" fmla="*/ 228123 h 6858000"/>
              <a:gd name="connsiteX824" fmla="*/ 5261015 w 7467600"/>
              <a:gd name="connsiteY824" fmla="*/ 227087 h 6858000"/>
              <a:gd name="connsiteX825" fmla="*/ 5861181 w 7467600"/>
              <a:gd name="connsiteY825" fmla="*/ 143093 h 6858000"/>
              <a:gd name="connsiteX826" fmla="*/ 5961252 w 7467600"/>
              <a:gd name="connsiteY826" fmla="*/ 114820 h 6858000"/>
              <a:gd name="connsiteX827" fmla="*/ 5944437 w 7467600"/>
              <a:gd name="connsiteY827" fmla="*/ 113829 h 6858000"/>
              <a:gd name="connsiteX828" fmla="*/ 3882765 w 7467600"/>
              <a:gd name="connsiteY828" fmla="*/ 0 h 6858000"/>
              <a:gd name="connsiteX829" fmla="*/ 3995099 w 7467600"/>
              <a:gd name="connsiteY829" fmla="*/ 0 h 6858000"/>
              <a:gd name="connsiteX830" fmla="*/ 4163818 w 7467600"/>
              <a:gd name="connsiteY830" fmla="*/ 234104 h 6858000"/>
              <a:gd name="connsiteX831" fmla="*/ 4172099 w 7467600"/>
              <a:gd name="connsiteY831" fmla="*/ 234207 h 6858000"/>
              <a:gd name="connsiteX832" fmla="*/ 4784282 w 7467600"/>
              <a:gd name="connsiteY832" fmla="*/ 276561 h 6858000"/>
              <a:gd name="connsiteX833" fmla="*/ 4801687 w 7467600"/>
              <a:gd name="connsiteY833" fmla="*/ 267764 h 6858000"/>
              <a:gd name="connsiteX834" fmla="*/ 6082788 w 7467600"/>
              <a:gd name="connsiteY834" fmla="*/ 64119 h 6858000"/>
              <a:gd name="connsiteX835" fmla="*/ 6099442 w 7467600"/>
              <a:gd name="connsiteY835" fmla="*/ 82568 h 6858000"/>
              <a:gd name="connsiteX836" fmla="*/ 4804137 w 7467600"/>
              <a:gd name="connsiteY836" fmla="*/ 320931 h 6858000"/>
              <a:gd name="connsiteX837" fmla="*/ 4227047 w 7467600"/>
              <a:gd name="connsiteY837" fmla="*/ 313415 h 6858000"/>
              <a:gd name="connsiteX838" fmla="*/ 4346041 w 7467600"/>
              <a:gd name="connsiteY838" fmla="*/ 456086 h 6858000"/>
              <a:gd name="connsiteX839" fmla="*/ 4870967 w 7467600"/>
              <a:gd name="connsiteY839" fmla="*/ 963061 h 6858000"/>
              <a:gd name="connsiteX840" fmla="*/ 4889647 w 7467600"/>
              <a:gd name="connsiteY840" fmla="*/ 957147 h 6858000"/>
              <a:gd name="connsiteX841" fmla="*/ 5422504 w 7467600"/>
              <a:gd name="connsiteY841" fmla="*/ 805191 h 6858000"/>
              <a:gd name="connsiteX842" fmla="*/ 6087656 w 7467600"/>
              <a:gd name="connsiteY842" fmla="*/ 826703 h 6858000"/>
              <a:gd name="connsiteX843" fmla="*/ 6058717 w 7467600"/>
              <a:gd name="connsiteY843" fmla="*/ 865992 h 6858000"/>
              <a:gd name="connsiteX844" fmla="*/ 4974153 w 7467600"/>
              <a:gd name="connsiteY844" fmla="*/ 1045456 h 6858000"/>
              <a:gd name="connsiteX845" fmla="*/ 5627835 w 7467600"/>
              <a:gd name="connsiteY845" fmla="*/ 1472077 h 6858000"/>
              <a:gd name="connsiteX846" fmla="*/ 5629817 w 7467600"/>
              <a:gd name="connsiteY846" fmla="*/ 1471412 h 6858000"/>
              <a:gd name="connsiteX847" fmla="*/ 5634124 w 7467600"/>
              <a:gd name="connsiteY847" fmla="*/ 1470572 h 6858000"/>
              <a:gd name="connsiteX848" fmla="*/ 5755832 w 7467600"/>
              <a:gd name="connsiteY848" fmla="*/ 1383886 h 6858000"/>
              <a:gd name="connsiteX849" fmla="*/ 6014186 w 7467600"/>
              <a:gd name="connsiteY849" fmla="*/ 1279799 h 6858000"/>
              <a:gd name="connsiteX850" fmla="*/ 6901619 w 7467600"/>
              <a:gd name="connsiteY850" fmla="*/ 1047874 h 6858000"/>
              <a:gd name="connsiteX851" fmla="*/ 6931566 w 7467600"/>
              <a:gd name="connsiteY851" fmla="*/ 1062034 h 6858000"/>
              <a:gd name="connsiteX852" fmla="*/ 5790982 w 7467600"/>
              <a:gd name="connsiteY852" fmla="*/ 1561380 h 6858000"/>
              <a:gd name="connsiteX853" fmla="*/ 6188971 w 7467600"/>
              <a:gd name="connsiteY853" fmla="*/ 1755168 h 6858000"/>
              <a:gd name="connsiteX854" fmla="*/ 6202446 w 7467600"/>
              <a:gd name="connsiteY854" fmla="*/ 1752268 h 6858000"/>
              <a:gd name="connsiteX855" fmla="*/ 7179560 w 7467600"/>
              <a:gd name="connsiteY855" fmla="*/ 1467551 h 6858000"/>
              <a:gd name="connsiteX856" fmla="*/ 7158730 w 7467600"/>
              <a:gd name="connsiteY856" fmla="*/ 1507835 h 6858000"/>
              <a:gd name="connsiteX857" fmla="*/ 6326959 w 7467600"/>
              <a:gd name="connsiteY857" fmla="*/ 1817686 h 6858000"/>
              <a:gd name="connsiteX858" fmla="*/ 6537433 w 7467600"/>
              <a:gd name="connsiteY858" fmla="*/ 1907790 h 6858000"/>
              <a:gd name="connsiteX859" fmla="*/ 6550221 w 7467600"/>
              <a:gd name="connsiteY859" fmla="*/ 1910729 h 6858000"/>
              <a:gd name="connsiteX860" fmla="*/ 6964438 w 7467600"/>
              <a:gd name="connsiteY860" fmla="*/ 2209505 h 6858000"/>
              <a:gd name="connsiteX861" fmla="*/ 7367862 w 7467600"/>
              <a:gd name="connsiteY861" fmla="*/ 2806833 h 6858000"/>
              <a:gd name="connsiteX862" fmla="*/ 7364329 w 7467600"/>
              <a:gd name="connsiteY862" fmla="*/ 2826907 h 6858000"/>
              <a:gd name="connsiteX863" fmla="*/ 7290545 w 7467600"/>
              <a:gd name="connsiteY863" fmla="*/ 2850663 h 6858000"/>
              <a:gd name="connsiteX864" fmla="*/ 6472036 w 7467600"/>
              <a:gd name="connsiteY864" fmla="*/ 1959003 h 6858000"/>
              <a:gd name="connsiteX865" fmla="*/ 5792897 w 7467600"/>
              <a:gd name="connsiteY865" fmla="*/ 1647747 h 6858000"/>
              <a:gd name="connsiteX866" fmla="*/ 5842751 w 7467600"/>
              <a:gd name="connsiteY866" fmla="*/ 1816112 h 6858000"/>
              <a:gd name="connsiteX867" fmla="*/ 5847424 w 7467600"/>
              <a:gd name="connsiteY867" fmla="*/ 1815776 h 6858000"/>
              <a:gd name="connsiteX868" fmla="*/ 6399821 w 7467600"/>
              <a:gd name="connsiteY868" fmla="*/ 2344799 h 6858000"/>
              <a:gd name="connsiteX869" fmla="*/ 6323232 w 7467600"/>
              <a:gd name="connsiteY869" fmla="*/ 2389634 h 6858000"/>
              <a:gd name="connsiteX870" fmla="*/ 5942958 w 7467600"/>
              <a:gd name="connsiteY870" fmla="*/ 2077708 h 6858000"/>
              <a:gd name="connsiteX871" fmla="*/ 5921559 w 7467600"/>
              <a:gd name="connsiteY871" fmla="*/ 2378596 h 6858000"/>
              <a:gd name="connsiteX872" fmla="*/ 5817651 w 7467600"/>
              <a:gd name="connsiteY872" fmla="*/ 3023919 h 6858000"/>
              <a:gd name="connsiteX873" fmla="*/ 5729634 w 7467600"/>
              <a:gd name="connsiteY873" fmla="*/ 3051849 h 6858000"/>
              <a:gd name="connsiteX874" fmla="*/ 5611018 w 7467600"/>
              <a:gd name="connsiteY874" fmla="*/ 2316769 h 6858000"/>
              <a:gd name="connsiteX875" fmla="*/ 5687608 w 7467600"/>
              <a:gd name="connsiteY875" fmla="*/ 2039972 h 6858000"/>
              <a:gd name="connsiteX876" fmla="*/ 5657554 w 7467600"/>
              <a:gd name="connsiteY876" fmla="*/ 1576445 h 6858000"/>
              <a:gd name="connsiteX877" fmla="*/ 5150475 w 7467600"/>
              <a:gd name="connsiteY877" fmla="*/ 1274012 h 6858000"/>
              <a:gd name="connsiteX878" fmla="*/ 5349142 w 7467600"/>
              <a:gd name="connsiteY878" fmla="*/ 2204405 h 6858000"/>
              <a:gd name="connsiteX879" fmla="*/ 5262214 w 7467600"/>
              <a:gd name="connsiteY879" fmla="*/ 2233836 h 6858000"/>
              <a:gd name="connsiteX880" fmla="*/ 4981539 w 7467600"/>
              <a:gd name="connsiteY880" fmla="*/ 1542201 h 6858000"/>
              <a:gd name="connsiteX881" fmla="*/ 4958461 w 7467600"/>
              <a:gd name="connsiteY881" fmla="*/ 1136957 h 6858000"/>
              <a:gd name="connsiteX882" fmla="*/ 4655015 w 7467600"/>
              <a:gd name="connsiteY882" fmla="*/ 891426 h 6858000"/>
              <a:gd name="connsiteX883" fmla="*/ 4348002 w 7467600"/>
              <a:gd name="connsiteY883" fmla="*/ 2205895 h 6858000"/>
              <a:gd name="connsiteX884" fmla="*/ 4262250 w 7467600"/>
              <a:gd name="connsiteY884" fmla="*/ 2219972 h 6858000"/>
              <a:gd name="connsiteX885" fmla="*/ 4550611 w 7467600"/>
              <a:gd name="connsiteY885" fmla="*/ 817540 h 6858000"/>
              <a:gd name="connsiteX886" fmla="*/ 4564418 w 7467600"/>
              <a:gd name="connsiteY886" fmla="*/ 808293 h 6858000"/>
              <a:gd name="connsiteX887" fmla="*/ 4266388 w 7467600"/>
              <a:gd name="connsiteY887" fmla="*/ 500083 h 6858000"/>
              <a:gd name="connsiteX888" fmla="*/ 4032842 w 7467600"/>
              <a:gd name="connsiteY888" fmla="*/ 211809 h 6858000"/>
              <a:gd name="connsiteX889" fmla="*/ 3882765 w 7467600"/>
              <a:gd name="connsiteY889" fmla="*/ 0 h 6858000"/>
              <a:gd name="connsiteX890" fmla="*/ 3721337 w 7467600"/>
              <a:gd name="connsiteY890" fmla="*/ 0 h 6858000"/>
              <a:gd name="connsiteX891" fmla="*/ 3797544 w 7467600"/>
              <a:gd name="connsiteY891" fmla="*/ 0 h 6858000"/>
              <a:gd name="connsiteX892" fmla="*/ 3775734 w 7467600"/>
              <a:gd name="connsiteY892" fmla="*/ 95131 h 6858000"/>
              <a:gd name="connsiteX893" fmla="*/ 3724807 w 7467600"/>
              <a:gd name="connsiteY893" fmla="*/ 272257 h 6858000"/>
              <a:gd name="connsiteX894" fmla="*/ 3726844 w 7467600"/>
              <a:gd name="connsiteY894" fmla="*/ 282988 h 6858000"/>
              <a:gd name="connsiteX895" fmla="*/ 3742664 w 7467600"/>
              <a:gd name="connsiteY895" fmla="*/ 279918 h 6858000"/>
              <a:gd name="connsiteX896" fmla="*/ 4103910 w 7467600"/>
              <a:gd name="connsiteY896" fmla="*/ 1161917 h 6858000"/>
              <a:gd name="connsiteX897" fmla="*/ 4020269 w 7467600"/>
              <a:gd name="connsiteY897" fmla="*/ 1200406 h 6858000"/>
              <a:gd name="connsiteX898" fmla="*/ 3674882 w 7467600"/>
              <a:gd name="connsiteY898" fmla="*/ 488524 h 6858000"/>
              <a:gd name="connsiteX899" fmla="*/ 3132682 w 7467600"/>
              <a:gd name="connsiteY899" fmla="*/ 1072284 h 6858000"/>
              <a:gd name="connsiteX900" fmla="*/ 2716346 w 7467600"/>
              <a:gd name="connsiteY900" fmla="*/ 1276376 h 6858000"/>
              <a:gd name="connsiteX901" fmla="*/ 2716772 w 7467600"/>
              <a:gd name="connsiteY901" fmla="*/ 1255462 h 6858000"/>
              <a:gd name="connsiteX902" fmla="*/ 3471096 w 7467600"/>
              <a:gd name="connsiteY902" fmla="*/ 437072 h 6858000"/>
              <a:gd name="connsiteX903" fmla="*/ 3639057 w 7467600"/>
              <a:gd name="connsiteY903" fmla="*/ 286334 h 6858000"/>
              <a:gd name="connsiteX904" fmla="*/ 3640309 w 7467600"/>
              <a:gd name="connsiteY904" fmla="*/ 284664 h 6858000"/>
              <a:gd name="connsiteX905" fmla="*/ 3646022 w 7467600"/>
              <a:gd name="connsiteY905" fmla="*/ 276711 h 6858000"/>
              <a:gd name="connsiteX906" fmla="*/ 3707943 w 7467600"/>
              <a:gd name="connsiteY906" fmla="*/ 65958 h 6858000"/>
              <a:gd name="connsiteX907" fmla="*/ 3721337 w 7467600"/>
              <a:gd name="connsiteY907" fmla="*/ 0 h 6858000"/>
              <a:gd name="connsiteX908" fmla="*/ 2867960 w 7467600"/>
              <a:gd name="connsiteY908" fmla="*/ 0 h 6858000"/>
              <a:gd name="connsiteX909" fmla="*/ 2926351 w 7467600"/>
              <a:gd name="connsiteY909" fmla="*/ 0 h 6858000"/>
              <a:gd name="connsiteX910" fmla="*/ 2902823 w 7467600"/>
              <a:gd name="connsiteY910" fmla="*/ 262929 h 6858000"/>
              <a:gd name="connsiteX911" fmla="*/ 2940663 w 7467600"/>
              <a:gd name="connsiteY911" fmla="*/ 140884 h 6858000"/>
              <a:gd name="connsiteX912" fmla="*/ 2947039 w 7467600"/>
              <a:gd name="connsiteY912" fmla="*/ 122524 h 6858000"/>
              <a:gd name="connsiteX913" fmla="*/ 2984316 w 7467600"/>
              <a:gd name="connsiteY913" fmla="*/ 0 h 6858000"/>
              <a:gd name="connsiteX914" fmla="*/ 3016114 w 7467600"/>
              <a:gd name="connsiteY914" fmla="*/ 0 h 6858000"/>
              <a:gd name="connsiteX915" fmla="*/ 2979949 w 7467600"/>
              <a:gd name="connsiteY915" fmla="*/ 119274 h 6858000"/>
              <a:gd name="connsiteX916" fmla="*/ 3023879 w 7467600"/>
              <a:gd name="connsiteY916" fmla="*/ 0 h 6858000"/>
              <a:gd name="connsiteX917" fmla="*/ 3105400 w 7467600"/>
              <a:gd name="connsiteY917" fmla="*/ 0 h 6858000"/>
              <a:gd name="connsiteX918" fmla="*/ 3094669 w 7467600"/>
              <a:gd name="connsiteY918" fmla="*/ 30308 h 6858000"/>
              <a:gd name="connsiteX919" fmla="*/ 2901945 w 7467600"/>
              <a:gd name="connsiteY919" fmla="*/ 466538 h 6858000"/>
              <a:gd name="connsiteX920" fmla="*/ 2815209 w 7467600"/>
              <a:gd name="connsiteY920" fmla="*/ 497361 h 6858000"/>
              <a:gd name="connsiteX921" fmla="*/ 2844845 w 7467600"/>
              <a:gd name="connsiteY921" fmla="*/ 127638 h 6858000"/>
              <a:gd name="connsiteX922" fmla="*/ 2867960 w 7467600"/>
              <a:gd name="connsiteY922" fmla="*/ 0 h 6858000"/>
              <a:gd name="connsiteX923" fmla="*/ 1057230 w 7467600"/>
              <a:gd name="connsiteY923" fmla="*/ 0 h 6858000"/>
              <a:gd name="connsiteX924" fmla="*/ 1111003 w 7467600"/>
              <a:gd name="connsiteY924" fmla="*/ 0 h 6858000"/>
              <a:gd name="connsiteX925" fmla="*/ 1125553 w 7467600"/>
              <a:gd name="connsiteY925" fmla="*/ 52588 h 6858000"/>
              <a:gd name="connsiteX926" fmla="*/ 1304276 w 7467600"/>
              <a:gd name="connsiteY926" fmla="*/ 476275 h 6858000"/>
              <a:gd name="connsiteX927" fmla="*/ 1492066 w 7467600"/>
              <a:gd name="connsiteY927" fmla="*/ 886333 h 6858000"/>
              <a:gd name="connsiteX928" fmla="*/ 1423698 w 7467600"/>
              <a:gd name="connsiteY928" fmla="*/ 710817 h 6858000"/>
              <a:gd name="connsiteX929" fmla="*/ 1357609 w 7467600"/>
              <a:gd name="connsiteY929" fmla="*/ 532892 h 6858000"/>
              <a:gd name="connsiteX930" fmla="*/ 1309550 w 7467600"/>
              <a:gd name="connsiteY930" fmla="*/ 374031 h 6858000"/>
              <a:gd name="connsiteX931" fmla="*/ 1193673 w 7467600"/>
              <a:gd name="connsiteY931" fmla="*/ 49533 h 6858000"/>
              <a:gd name="connsiteX932" fmla="*/ 1164391 w 7467600"/>
              <a:gd name="connsiteY932" fmla="*/ 0 h 6858000"/>
              <a:gd name="connsiteX933" fmla="*/ 1200666 w 7467600"/>
              <a:gd name="connsiteY933" fmla="*/ 0 h 6858000"/>
              <a:gd name="connsiteX934" fmla="*/ 1223408 w 7467600"/>
              <a:gd name="connsiteY934" fmla="*/ 38996 h 6858000"/>
              <a:gd name="connsiteX935" fmla="*/ 1339635 w 7467600"/>
              <a:gd name="connsiteY935" fmla="*/ 365517 h 6858000"/>
              <a:gd name="connsiteX936" fmla="*/ 1387469 w 7467600"/>
              <a:gd name="connsiteY936" fmla="*/ 523079 h 6858000"/>
              <a:gd name="connsiteX937" fmla="*/ 1452685 w 7467600"/>
              <a:gd name="connsiteY937" fmla="*/ 699806 h 6858000"/>
              <a:gd name="connsiteX938" fmla="*/ 1492092 w 7467600"/>
              <a:gd name="connsiteY938" fmla="*/ 800424 h 6858000"/>
              <a:gd name="connsiteX939" fmla="*/ 1455302 w 7467600"/>
              <a:gd name="connsiteY939" fmla="*/ 632913 h 6858000"/>
              <a:gd name="connsiteX940" fmla="*/ 1222336 w 7467600"/>
              <a:gd name="connsiteY940" fmla="*/ 9480 h 6858000"/>
              <a:gd name="connsiteX941" fmla="*/ 1214634 w 7467600"/>
              <a:gd name="connsiteY941" fmla="*/ 0 h 6858000"/>
              <a:gd name="connsiteX942" fmla="*/ 1289827 w 7467600"/>
              <a:gd name="connsiteY942" fmla="*/ 0 h 6858000"/>
              <a:gd name="connsiteX943" fmla="*/ 1321076 w 7467600"/>
              <a:gd name="connsiteY943" fmla="*/ 59722 h 6858000"/>
              <a:gd name="connsiteX944" fmla="*/ 1512579 w 7467600"/>
              <a:gd name="connsiteY944" fmla="*/ 626441 h 6858000"/>
              <a:gd name="connsiteX945" fmla="*/ 1506076 w 7467600"/>
              <a:gd name="connsiteY945" fmla="*/ 1089289 h 6858000"/>
              <a:gd name="connsiteX946" fmla="*/ 1486346 w 7467600"/>
              <a:gd name="connsiteY946" fmla="*/ 1079919 h 6858000"/>
              <a:gd name="connsiteX947" fmla="*/ 1070511 w 7467600"/>
              <a:gd name="connsiteY947" fmla="*/ 48609 h 6858000"/>
              <a:gd name="connsiteX948" fmla="*/ 1057230 w 7467600"/>
              <a:gd name="connsiteY948" fmla="*/ 0 h 6858000"/>
              <a:gd name="connsiteX949" fmla="*/ 43151 w 7467600"/>
              <a:gd name="connsiteY949" fmla="*/ 0 h 6858000"/>
              <a:gd name="connsiteX950" fmla="*/ 95283 w 7467600"/>
              <a:gd name="connsiteY950" fmla="*/ 0 h 6858000"/>
              <a:gd name="connsiteX951" fmla="*/ 300708 w 7467600"/>
              <a:gd name="connsiteY951" fmla="*/ 154571 h 6858000"/>
              <a:gd name="connsiteX952" fmla="*/ 530414 w 7467600"/>
              <a:gd name="connsiteY952" fmla="*/ 354673 h 6858000"/>
              <a:gd name="connsiteX953" fmla="*/ 333785 w 7467600"/>
              <a:gd name="connsiteY953" fmla="*/ 161564 h 6858000"/>
              <a:gd name="connsiteX954" fmla="*/ 147005 w 7467600"/>
              <a:gd name="connsiteY954" fmla="*/ 0 h 6858000"/>
              <a:gd name="connsiteX955" fmla="*/ 272509 w 7467600"/>
              <a:gd name="connsiteY955" fmla="*/ 0 h 6858000"/>
              <a:gd name="connsiteX956" fmla="*/ 326276 w 7467600"/>
              <a:gd name="connsiteY956" fmla="*/ 45847 h 6858000"/>
              <a:gd name="connsiteX957" fmla="*/ 823759 w 7467600"/>
              <a:gd name="connsiteY957" fmla="*/ 574145 h 6858000"/>
              <a:gd name="connsiteX958" fmla="*/ 811254 w 7467600"/>
              <a:gd name="connsiteY958" fmla="*/ 665546 h 6858000"/>
              <a:gd name="connsiteX959" fmla="*/ 154042 w 7467600"/>
              <a:gd name="connsiteY959" fmla="*/ 261522 h 6858000"/>
              <a:gd name="connsiteX960" fmla="*/ 13550 w 7467600"/>
              <a:gd name="connsiteY960" fmla="*/ 158423 h 6858000"/>
              <a:gd name="connsiteX961" fmla="*/ 0 w 7467600"/>
              <a:gd name="connsiteY961" fmla="*/ 146618 h 6858000"/>
              <a:gd name="connsiteX962" fmla="*/ 0 w 7467600"/>
              <a:gd name="connsiteY962" fmla="*/ 59161 h 6858000"/>
              <a:gd name="connsiteX963" fmla="*/ 45427 w 7467600"/>
              <a:gd name="connsiteY963" fmla="*/ 101078 h 6858000"/>
              <a:gd name="connsiteX964" fmla="*/ 630103 w 7467600"/>
              <a:gd name="connsiteY964" fmla="*/ 485885 h 6858000"/>
              <a:gd name="connsiteX965" fmla="*/ 532040 w 7467600"/>
              <a:gd name="connsiteY965" fmla="*/ 399359 h 6858000"/>
              <a:gd name="connsiteX966" fmla="*/ 517618 w 7467600"/>
              <a:gd name="connsiteY966" fmla="*/ 385726 h 6858000"/>
              <a:gd name="connsiteX967" fmla="*/ 285074 w 7467600"/>
              <a:gd name="connsiteY967" fmla="*/ 182755 h 6858000"/>
              <a:gd name="connsiteX968" fmla="*/ 43151 w 7467600"/>
              <a:gd name="connsiteY96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271900 w 7467600"/>
              <a:gd name="connsiteY77" fmla="*/ 5734551 h 6858000"/>
              <a:gd name="connsiteX78" fmla="*/ 7467600 w 7467600"/>
              <a:gd name="connsiteY78" fmla="*/ 6012219 h 6858000"/>
              <a:gd name="connsiteX79" fmla="*/ 7356878 w 7467600"/>
              <a:gd name="connsiteY79" fmla="*/ 5981332 h 6858000"/>
              <a:gd name="connsiteX80" fmla="*/ 7467600 w 7467600"/>
              <a:gd name="connsiteY80" fmla="*/ 6117703 h 6858000"/>
              <a:gd name="connsiteX81" fmla="*/ 7467600 w 7467600"/>
              <a:gd name="connsiteY81" fmla="*/ 6163634 h 6858000"/>
              <a:gd name="connsiteX82" fmla="*/ 7403637 w 7467600"/>
              <a:gd name="connsiteY82" fmla="*/ 6083957 h 6858000"/>
              <a:gd name="connsiteX83" fmla="*/ 7254615 w 7467600"/>
              <a:gd name="connsiteY83" fmla="*/ 5911918 h 6858000"/>
              <a:gd name="connsiteX84" fmla="*/ 7312589 w 7467600"/>
              <a:gd name="connsiteY84" fmla="*/ 5982309 h 6858000"/>
              <a:gd name="connsiteX85" fmla="*/ 7448321 w 7467600"/>
              <a:gd name="connsiteY85" fmla="*/ 6190991 h 6858000"/>
              <a:gd name="connsiteX86" fmla="*/ 7467600 w 7467600"/>
              <a:gd name="connsiteY86" fmla="*/ 6221686 h 6858000"/>
              <a:gd name="connsiteX87" fmla="*/ 7467600 w 7467600"/>
              <a:gd name="connsiteY87" fmla="*/ 6334256 h 6858000"/>
              <a:gd name="connsiteX88" fmla="*/ 7454976 w 7467600"/>
              <a:gd name="connsiteY88" fmla="*/ 6318297 h 6858000"/>
              <a:gd name="connsiteX89" fmla="*/ 1456157 w 7467600"/>
              <a:gd name="connsiteY89" fmla="*/ 5371404 h 6858000"/>
              <a:gd name="connsiteX90" fmla="*/ 1244432 w 7467600"/>
              <a:gd name="connsiteY90" fmla="*/ 5385601 h 6858000"/>
              <a:gd name="connsiteX91" fmla="*/ 973990 w 7467600"/>
              <a:gd name="connsiteY91" fmla="*/ 5424940 h 6858000"/>
              <a:gd name="connsiteX92" fmla="*/ 1103809 w 7467600"/>
              <a:gd name="connsiteY92" fmla="*/ 5433720 h 6858000"/>
              <a:gd name="connsiteX93" fmla="*/ 1123454 w 7467600"/>
              <a:gd name="connsiteY93" fmla="*/ 5435727 h 6858000"/>
              <a:gd name="connsiteX94" fmla="*/ 1737017 w 7467600"/>
              <a:gd name="connsiteY94" fmla="*/ 5452183 h 6858000"/>
              <a:gd name="connsiteX95" fmla="*/ 1824397 w 7467600"/>
              <a:gd name="connsiteY95" fmla="*/ 5447757 h 6858000"/>
              <a:gd name="connsiteX96" fmla="*/ 2070059 w 7467600"/>
              <a:gd name="connsiteY96" fmla="*/ 5441660 h 6858000"/>
              <a:gd name="connsiteX97" fmla="*/ 1456157 w 7467600"/>
              <a:gd name="connsiteY97" fmla="*/ 5371404 h 6858000"/>
              <a:gd name="connsiteX98" fmla="*/ 4988186 w 7467600"/>
              <a:gd name="connsiteY98" fmla="*/ 5216467 h 6858000"/>
              <a:gd name="connsiteX99" fmla="*/ 4777334 w 7467600"/>
              <a:gd name="connsiteY99" fmla="*/ 5406072 h 6858000"/>
              <a:gd name="connsiteX100" fmla="*/ 4718341 w 7467600"/>
              <a:gd name="connsiteY100" fmla="*/ 5468043 h 6858000"/>
              <a:gd name="connsiteX101" fmla="*/ 4604655 w 7467600"/>
              <a:gd name="connsiteY101" fmla="*/ 5583434 h 6858000"/>
              <a:gd name="connsiteX102" fmla="*/ 4565074 w 7467600"/>
              <a:gd name="connsiteY102" fmla="*/ 5618550 h 6858000"/>
              <a:gd name="connsiteX103" fmla="*/ 4988186 w 7467600"/>
              <a:gd name="connsiteY103" fmla="*/ 5216467 h 6858000"/>
              <a:gd name="connsiteX104" fmla="*/ 4978032 w 7467600"/>
              <a:gd name="connsiteY104" fmla="*/ 5183809 h 6858000"/>
              <a:gd name="connsiteX105" fmla="*/ 4463413 w 7467600"/>
              <a:gd name="connsiteY105" fmla="*/ 5615162 h 6858000"/>
              <a:gd name="connsiteX106" fmla="*/ 4358134 w 7467600"/>
              <a:gd name="connsiteY106" fmla="*/ 5742791 h 6858000"/>
              <a:gd name="connsiteX107" fmla="*/ 4376219 w 7467600"/>
              <a:gd name="connsiteY107" fmla="*/ 5729027 h 6858000"/>
              <a:gd name="connsiteX108" fmla="*/ 4582340 w 7467600"/>
              <a:gd name="connsiteY108" fmla="*/ 5561037 h 6858000"/>
              <a:gd name="connsiteX109" fmla="*/ 4694684 w 7467600"/>
              <a:gd name="connsiteY109" fmla="*/ 5447098 h 6858000"/>
              <a:gd name="connsiteX110" fmla="*/ 4754123 w 7467600"/>
              <a:gd name="connsiteY110" fmla="*/ 5384643 h 6858000"/>
              <a:gd name="connsiteX111" fmla="*/ 4978032 w 7467600"/>
              <a:gd name="connsiteY111" fmla="*/ 5183809 h 6858000"/>
              <a:gd name="connsiteX112" fmla="*/ 1903353 w 7467600"/>
              <a:gd name="connsiteY112" fmla="*/ 5044827 h 6858000"/>
              <a:gd name="connsiteX113" fmla="*/ 1936931 w 7467600"/>
              <a:gd name="connsiteY113" fmla="*/ 5093954 h 6858000"/>
              <a:gd name="connsiteX114" fmla="*/ 2195868 w 7467600"/>
              <a:gd name="connsiteY114" fmla="*/ 5396574 h 6858000"/>
              <a:gd name="connsiteX115" fmla="*/ 2088852 w 7467600"/>
              <a:gd name="connsiteY115" fmla="*/ 5166123 h 6858000"/>
              <a:gd name="connsiteX116" fmla="*/ 1958241 w 7467600"/>
              <a:gd name="connsiteY116" fmla="*/ 5067955 h 6858000"/>
              <a:gd name="connsiteX117" fmla="*/ 1903353 w 7467600"/>
              <a:gd name="connsiteY117" fmla="*/ 5044827 h 6858000"/>
              <a:gd name="connsiteX118" fmla="*/ 1979378 w 7467600"/>
              <a:gd name="connsiteY118" fmla="*/ 4769504 h 6858000"/>
              <a:gd name="connsiteX119" fmla="*/ 2882120 w 7467600"/>
              <a:gd name="connsiteY119" fmla="*/ 5064547 h 6858000"/>
              <a:gd name="connsiteX120" fmla="*/ 2793103 w 7467600"/>
              <a:gd name="connsiteY120" fmla="*/ 5039699 h 6858000"/>
              <a:gd name="connsiteX121" fmla="*/ 2770041 w 7467600"/>
              <a:gd name="connsiteY121" fmla="*/ 5033634 h 6858000"/>
              <a:gd name="connsiteX122" fmla="*/ 1979378 w 7467600"/>
              <a:gd name="connsiteY122" fmla="*/ 4769504 h 6858000"/>
              <a:gd name="connsiteX123" fmla="*/ 1927410 w 7467600"/>
              <a:gd name="connsiteY123" fmla="*/ 4716164 h 6858000"/>
              <a:gd name="connsiteX124" fmla="*/ 1959587 w 7467600"/>
              <a:gd name="connsiteY124" fmla="*/ 4728849 h 6858000"/>
              <a:gd name="connsiteX125" fmla="*/ 2777707 w 7467600"/>
              <a:gd name="connsiteY125" fmla="*/ 5003991 h 6858000"/>
              <a:gd name="connsiteX126" fmla="*/ 2800768 w 7467600"/>
              <a:gd name="connsiteY126" fmla="*/ 5010056 h 6858000"/>
              <a:gd name="connsiteX127" fmla="*/ 2879408 w 7467600"/>
              <a:gd name="connsiteY127" fmla="*/ 5031590 h 6858000"/>
              <a:gd name="connsiteX128" fmla="*/ 2862295 w 7467600"/>
              <a:gd name="connsiteY128" fmla="*/ 5022958 h 6858000"/>
              <a:gd name="connsiteX129" fmla="*/ 2813343 w 7467600"/>
              <a:gd name="connsiteY129" fmla="*/ 4998369 h 6858000"/>
              <a:gd name="connsiteX130" fmla="*/ 2646245 w 7467600"/>
              <a:gd name="connsiteY130" fmla="*/ 4930999 h 6858000"/>
              <a:gd name="connsiteX131" fmla="*/ 1999243 w 7467600"/>
              <a:gd name="connsiteY131" fmla="*/ 4730524 h 6858000"/>
              <a:gd name="connsiteX132" fmla="*/ 1979527 w 7467600"/>
              <a:gd name="connsiteY132" fmla="*/ 4726651 h 6858000"/>
              <a:gd name="connsiteX133" fmla="*/ 1927410 w 7467600"/>
              <a:gd name="connsiteY133" fmla="*/ 4716164 h 6858000"/>
              <a:gd name="connsiteX134" fmla="*/ 1997014 w 7467600"/>
              <a:gd name="connsiteY134" fmla="*/ 4698007 h 6858000"/>
              <a:gd name="connsiteX135" fmla="*/ 2005458 w 7467600"/>
              <a:gd name="connsiteY135" fmla="*/ 4699540 h 6858000"/>
              <a:gd name="connsiteX136" fmla="*/ 2657186 w 7467600"/>
              <a:gd name="connsiteY136" fmla="*/ 4901687 h 6858000"/>
              <a:gd name="connsiteX137" fmla="*/ 2826662 w 7467600"/>
              <a:gd name="connsiteY137" fmla="*/ 4970362 h 6858000"/>
              <a:gd name="connsiteX138" fmla="*/ 2876100 w 7467600"/>
              <a:gd name="connsiteY138" fmla="*/ 4995397 h 6858000"/>
              <a:gd name="connsiteX139" fmla="*/ 3042600 w 7467600"/>
              <a:gd name="connsiteY139" fmla="*/ 5059532 h 6858000"/>
              <a:gd name="connsiteX140" fmla="*/ 1997014 w 7467600"/>
              <a:gd name="connsiteY140" fmla="*/ 4698007 h 6858000"/>
              <a:gd name="connsiteX141" fmla="*/ 2305292 w 7467600"/>
              <a:gd name="connsiteY141" fmla="*/ 4219492 h 6858000"/>
              <a:gd name="connsiteX142" fmla="*/ 3360922 w 7467600"/>
              <a:gd name="connsiteY142" fmla="*/ 4529373 h 6858000"/>
              <a:gd name="connsiteX143" fmla="*/ 3492420 w 7467600"/>
              <a:gd name="connsiteY143" fmla="*/ 4510145 h 6858000"/>
              <a:gd name="connsiteX144" fmla="*/ 3364086 w 7467600"/>
              <a:gd name="connsiteY144" fmla="*/ 4480340 h 6858000"/>
              <a:gd name="connsiteX145" fmla="*/ 3225818 w 7467600"/>
              <a:gd name="connsiteY145" fmla="*/ 4411822 h 6858000"/>
              <a:gd name="connsiteX146" fmla="*/ 3129696 w 7467600"/>
              <a:gd name="connsiteY146" fmla="*/ 4360704 h 6858000"/>
              <a:gd name="connsiteX147" fmla="*/ 2814545 w 7467600"/>
              <a:gd name="connsiteY147" fmla="*/ 4282955 h 6858000"/>
              <a:gd name="connsiteX148" fmla="*/ 2305292 w 7467600"/>
              <a:gd name="connsiteY148" fmla="*/ 4219492 h 6858000"/>
              <a:gd name="connsiteX149" fmla="*/ 2626982 w 7467600"/>
              <a:gd name="connsiteY149" fmla="*/ 4206450 h 6858000"/>
              <a:gd name="connsiteX150" fmla="*/ 2490617 w 7467600"/>
              <a:gd name="connsiteY150" fmla="*/ 4206951 h 6858000"/>
              <a:gd name="connsiteX151" fmla="*/ 2819869 w 7467600"/>
              <a:gd name="connsiteY151" fmla="*/ 4252936 h 6858000"/>
              <a:gd name="connsiteX152" fmla="*/ 3143018 w 7467600"/>
              <a:gd name="connsiteY152" fmla="*/ 4332698 h 6858000"/>
              <a:gd name="connsiteX153" fmla="*/ 3241520 w 7467600"/>
              <a:gd name="connsiteY153" fmla="*/ 4385112 h 6858000"/>
              <a:gd name="connsiteX154" fmla="*/ 3374575 w 7467600"/>
              <a:gd name="connsiteY154" fmla="*/ 4451517 h 6858000"/>
              <a:gd name="connsiteX155" fmla="*/ 3505221 w 7467600"/>
              <a:gd name="connsiteY155" fmla="*/ 4480757 h 6858000"/>
              <a:gd name="connsiteX156" fmla="*/ 2626982 w 7467600"/>
              <a:gd name="connsiteY156" fmla="*/ 4206450 h 6858000"/>
              <a:gd name="connsiteX157" fmla="*/ 1310106 w 7467600"/>
              <a:gd name="connsiteY157" fmla="*/ 3943217 h 6858000"/>
              <a:gd name="connsiteX158" fmla="*/ 854994 w 7467600"/>
              <a:gd name="connsiteY158" fmla="*/ 4399136 h 6858000"/>
              <a:gd name="connsiteX159" fmla="*/ 742462 w 7467600"/>
              <a:gd name="connsiteY159" fmla="*/ 4594648 h 6858000"/>
              <a:gd name="connsiteX160" fmla="*/ 820602 w 7467600"/>
              <a:gd name="connsiteY160" fmla="*/ 4485915 h 6858000"/>
              <a:gd name="connsiteX161" fmla="*/ 878295 w 7467600"/>
              <a:gd name="connsiteY161" fmla="*/ 4403594 h 6858000"/>
              <a:gd name="connsiteX162" fmla="*/ 1240607 w 7467600"/>
              <a:gd name="connsiteY162" fmla="*/ 4010401 h 6858000"/>
              <a:gd name="connsiteX163" fmla="*/ 1310106 w 7467600"/>
              <a:gd name="connsiteY163" fmla="*/ 3943217 h 6858000"/>
              <a:gd name="connsiteX164" fmla="*/ 1423113 w 7467600"/>
              <a:gd name="connsiteY164" fmla="*/ 3874565 h 6858000"/>
              <a:gd name="connsiteX165" fmla="*/ 1260565 w 7467600"/>
              <a:gd name="connsiteY165" fmla="*/ 4031982 h 6858000"/>
              <a:gd name="connsiteX166" fmla="*/ 901900 w 7467600"/>
              <a:gd name="connsiteY166" fmla="*/ 4421236 h 6858000"/>
              <a:gd name="connsiteX167" fmla="*/ 845044 w 7467600"/>
              <a:gd name="connsiteY167" fmla="*/ 4502436 h 6858000"/>
              <a:gd name="connsiteX168" fmla="*/ 685926 w 7467600"/>
              <a:gd name="connsiteY168" fmla="*/ 4703069 h 6858000"/>
              <a:gd name="connsiteX169" fmla="*/ 684248 w 7467600"/>
              <a:gd name="connsiteY169" fmla="*/ 4706721 h 6858000"/>
              <a:gd name="connsiteX170" fmla="*/ 1423113 w 7467600"/>
              <a:gd name="connsiteY170" fmla="*/ 3874565 h 6858000"/>
              <a:gd name="connsiteX171" fmla="*/ 3316479 w 7467600"/>
              <a:gd name="connsiteY171" fmla="*/ 3872136 h 6858000"/>
              <a:gd name="connsiteX172" fmla="*/ 3546806 w 7467600"/>
              <a:gd name="connsiteY172" fmla="*/ 4356139 h 6858000"/>
              <a:gd name="connsiteX173" fmla="*/ 3364433 w 7467600"/>
              <a:gd name="connsiteY173" fmla="*/ 3953121 h 6858000"/>
              <a:gd name="connsiteX174" fmla="*/ 3316479 w 7467600"/>
              <a:gd name="connsiteY174" fmla="*/ 3872136 h 6858000"/>
              <a:gd name="connsiteX175" fmla="*/ 3291335 w 7467600"/>
              <a:gd name="connsiteY175" fmla="*/ 3767420 h 6858000"/>
              <a:gd name="connsiteX176" fmla="*/ 3390805 w 7467600"/>
              <a:gd name="connsiteY176" fmla="*/ 3937163 h 6858000"/>
              <a:gd name="connsiteX177" fmla="*/ 3579062 w 7467600"/>
              <a:gd name="connsiteY177" fmla="*/ 4359040 h 6858000"/>
              <a:gd name="connsiteX178" fmla="*/ 3467355 w 7467600"/>
              <a:gd name="connsiteY178" fmla="*/ 3988130 h 6858000"/>
              <a:gd name="connsiteX179" fmla="*/ 3310753 w 7467600"/>
              <a:gd name="connsiteY179" fmla="*/ 3787140 h 6858000"/>
              <a:gd name="connsiteX180" fmla="*/ 3291335 w 7467600"/>
              <a:gd name="connsiteY180" fmla="*/ 3767420 h 6858000"/>
              <a:gd name="connsiteX181" fmla="*/ 1635889 w 7467600"/>
              <a:gd name="connsiteY181" fmla="*/ 3709494 h 6858000"/>
              <a:gd name="connsiteX182" fmla="*/ 1634800 w 7467600"/>
              <a:gd name="connsiteY182" fmla="*/ 3731111 h 6858000"/>
              <a:gd name="connsiteX183" fmla="*/ 1635889 w 7467600"/>
              <a:gd name="connsiteY183" fmla="*/ 3709494 h 6858000"/>
              <a:gd name="connsiteX184" fmla="*/ 1510397 w 7467600"/>
              <a:gd name="connsiteY184" fmla="*/ 3684705 h 6858000"/>
              <a:gd name="connsiteX185" fmla="*/ 1146550 w 7467600"/>
              <a:gd name="connsiteY185" fmla="*/ 3802012 h 6858000"/>
              <a:gd name="connsiteX186" fmla="*/ 698834 w 7467600"/>
              <a:gd name="connsiteY186" fmla="*/ 3952272 h 6858000"/>
              <a:gd name="connsiteX187" fmla="*/ 34256 w 7467600"/>
              <a:gd name="connsiteY187" fmla="*/ 4347603 h 6858000"/>
              <a:gd name="connsiteX188" fmla="*/ 527241 w 7467600"/>
              <a:gd name="connsiteY188" fmla="*/ 4065078 h 6858000"/>
              <a:gd name="connsiteX189" fmla="*/ 1510397 w 7467600"/>
              <a:gd name="connsiteY189" fmla="*/ 3684705 h 6858000"/>
              <a:gd name="connsiteX190" fmla="*/ 1313114 w 7467600"/>
              <a:gd name="connsiteY190" fmla="*/ 3655216 h 6858000"/>
              <a:gd name="connsiteX191" fmla="*/ 1109304 w 7467600"/>
              <a:gd name="connsiteY191" fmla="*/ 3669030 h 6858000"/>
              <a:gd name="connsiteX192" fmla="*/ 8129 w 7467600"/>
              <a:gd name="connsiteY192" fmla="*/ 4330519 h 6858000"/>
              <a:gd name="connsiteX193" fmla="*/ 687572 w 7467600"/>
              <a:gd name="connsiteY193" fmla="*/ 3925629 h 6858000"/>
              <a:gd name="connsiteX194" fmla="*/ 1138365 w 7467600"/>
              <a:gd name="connsiteY194" fmla="*/ 3774515 h 6858000"/>
              <a:gd name="connsiteX195" fmla="*/ 1505579 w 7467600"/>
              <a:gd name="connsiteY195" fmla="*/ 3655526 h 6858000"/>
              <a:gd name="connsiteX196" fmla="*/ 1313114 w 7467600"/>
              <a:gd name="connsiteY196" fmla="*/ 3655216 h 6858000"/>
              <a:gd name="connsiteX197" fmla="*/ 3655073 w 7467600"/>
              <a:gd name="connsiteY197" fmla="*/ 3650884 h 6858000"/>
              <a:gd name="connsiteX198" fmla="*/ 3989938 w 7467600"/>
              <a:gd name="connsiteY198" fmla="*/ 3991685 h 6858000"/>
              <a:gd name="connsiteX199" fmla="*/ 4393907 w 7467600"/>
              <a:gd name="connsiteY199" fmla="*/ 4261258 h 6858000"/>
              <a:gd name="connsiteX200" fmla="*/ 4648051 w 7467600"/>
              <a:gd name="connsiteY200" fmla="*/ 4374051 h 6858000"/>
              <a:gd name="connsiteX201" fmla="*/ 4383389 w 7467600"/>
              <a:gd name="connsiteY201" fmla="*/ 4184369 h 6858000"/>
              <a:gd name="connsiteX202" fmla="*/ 4165508 w 7467600"/>
              <a:gd name="connsiteY202" fmla="*/ 4035196 h 6858000"/>
              <a:gd name="connsiteX203" fmla="*/ 4068162 w 7467600"/>
              <a:gd name="connsiteY203" fmla="*/ 3953394 h 6858000"/>
              <a:gd name="connsiteX204" fmla="*/ 3981416 w 7467600"/>
              <a:gd name="connsiteY204" fmla="*/ 3880482 h 6858000"/>
              <a:gd name="connsiteX205" fmla="*/ 3800147 w 7467600"/>
              <a:gd name="connsiteY205" fmla="*/ 3749872 h 6858000"/>
              <a:gd name="connsiteX206" fmla="*/ 3655073 w 7467600"/>
              <a:gd name="connsiteY206" fmla="*/ 3650884 h 6858000"/>
              <a:gd name="connsiteX207" fmla="*/ 3670252 w 7467600"/>
              <a:gd name="connsiteY207" fmla="*/ 3622798 h 6858000"/>
              <a:gd name="connsiteX208" fmla="*/ 3817258 w 7467600"/>
              <a:gd name="connsiteY208" fmla="*/ 3723577 h 6858000"/>
              <a:gd name="connsiteX209" fmla="*/ 4000461 w 7467600"/>
              <a:gd name="connsiteY209" fmla="*/ 3855966 h 6858000"/>
              <a:gd name="connsiteX210" fmla="*/ 4088180 w 7467600"/>
              <a:gd name="connsiteY210" fmla="*/ 3929774 h 6858000"/>
              <a:gd name="connsiteX211" fmla="*/ 4184555 w 7467600"/>
              <a:gd name="connsiteY211" fmla="*/ 4010683 h 6858000"/>
              <a:gd name="connsiteX212" fmla="*/ 4399563 w 7467600"/>
              <a:gd name="connsiteY212" fmla="*/ 4158106 h 6858000"/>
              <a:gd name="connsiteX213" fmla="*/ 4684469 w 7467600"/>
              <a:gd name="connsiteY213" fmla="*/ 4364680 h 6858000"/>
              <a:gd name="connsiteX214" fmla="*/ 4690271 w 7467600"/>
              <a:gd name="connsiteY214" fmla="*/ 4370034 h 6858000"/>
              <a:gd name="connsiteX215" fmla="*/ 4136093 w 7467600"/>
              <a:gd name="connsiteY215" fmla="*/ 3858466 h 6858000"/>
              <a:gd name="connsiteX216" fmla="*/ 3670252 w 7467600"/>
              <a:gd name="connsiteY216" fmla="*/ 3622798 h 6858000"/>
              <a:gd name="connsiteX217" fmla="*/ 4440129 w 7467600"/>
              <a:gd name="connsiteY217" fmla="*/ 3448571 h 6858000"/>
              <a:gd name="connsiteX218" fmla="*/ 4856525 w 7467600"/>
              <a:gd name="connsiteY218" fmla="*/ 3915351 h 6858000"/>
              <a:gd name="connsiteX219" fmla="*/ 5059055 w 7467600"/>
              <a:gd name="connsiteY219" fmla="*/ 4108918 h 6858000"/>
              <a:gd name="connsiteX220" fmla="*/ 5290070 w 7467600"/>
              <a:gd name="connsiteY220" fmla="*/ 4263619 h 6858000"/>
              <a:gd name="connsiteX221" fmla="*/ 4834991 w 7467600"/>
              <a:gd name="connsiteY221" fmla="*/ 3830985 h 6858000"/>
              <a:gd name="connsiteX222" fmla="*/ 4440129 w 7467600"/>
              <a:gd name="connsiteY222" fmla="*/ 3448571 h 6858000"/>
              <a:gd name="connsiteX223" fmla="*/ 4441737 w 7467600"/>
              <a:gd name="connsiteY223" fmla="*/ 3399734 h 6858000"/>
              <a:gd name="connsiteX224" fmla="*/ 4431236 w 7467600"/>
              <a:gd name="connsiteY224" fmla="*/ 3400954 h 6858000"/>
              <a:gd name="connsiteX225" fmla="*/ 4557150 w 7467600"/>
              <a:gd name="connsiteY225" fmla="*/ 3510023 h 6858000"/>
              <a:gd name="connsiteX226" fmla="*/ 4856936 w 7467600"/>
              <a:gd name="connsiteY226" fmla="*/ 3809146 h 6858000"/>
              <a:gd name="connsiteX227" fmla="*/ 5111996 w 7467600"/>
              <a:gd name="connsiteY227" fmla="*/ 4065759 h 6858000"/>
              <a:gd name="connsiteX228" fmla="*/ 5388878 w 7467600"/>
              <a:gd name="connsiteY228" fmla="*/ 4300185 h 6858000"/>
              <a:gd name="connsiteX229" fmla="*/ 5425556 w 7467600"/>
              <a:gd name="connsiteY229" fmla="*/ 4308967 h 6858000"/>
              <a:gd name="connsiteX230" fmla="*/ 4943646 w 7467600"/>
              <a:gd name="connsiteY230" fmla="*/ 3822916 h 6858000"/>
              <a:gd name="connsiteX231" fmla="*/ 4594837 w 7467600"/>
              <a:gd name="connsiteY231" fmla="*/ 3532274 h 6858000"/>
              <a:gd name="connsiteX232" fmla="*/ 4441737 w 7467600"/>
              <a:gd name="connsiteY232" fmla="*/ 3399734 h 6858000"/>
              <a:gd name="connsiteX233" fmla="*/ 5425834 w 7467600"/>
              <a:gd name="connsiteY233" fmla="*/ 3162785 h 6858000"/>
              <a:gd name="connsiteX234" fmla="*/ 5401644 w 7467600"/>
              <a:gd name="connsiteY234" fmla="*/ 3617847 h 6858000"/>
              <a:gd name="connsiteX235" fmla="*/ 5467256 w 7467600"/>
              <a:gd name="connsiteY235" fmla="*/ 4175494 h 6858000"/>
              <a:gd name="connsiteX236" fmla="*/ 5448069 w 7467600"/>
              <a:gd name="connsiteY236" fmla="*/ 3567554 h 6858000"/>
              <a:gd name="connsiteX237" fmla="*/ 5425834 w 7467600"/>
              <a:gd name="connsiteY237" fmla="*/ 3162785 h 6858000"/>
              <a:gd name="connsiteX238" fmla="*/ 1318687 w 7467600"/>
              <a:gd name="connsiteY238" fmla="*/ 3113840 h 6858000"/>
              <a:gd name="connsiteX239" fmla="*/ 1066793 w 7467600"/>
              <a:gd name="connsiteY239" fmla="*/ 3212171 h 6858000"/>
              <a:gd name="connsiteX240" fmla="*/ 993319 w 7467600"/>
              <a:gd name="connsiteY240" fmla="*/ 3247648 h 6858000"/>
              <a:gd name="connsiteX241" fmla="*/ 853081 w 7467600"/>
              <a:gd name="connsiteY241" fmla="*/ 3312410 h 6858000"/>
              <a:gd name="connsiteX242" fmla="*/ 805957 w 7467600"/>
              <a:gd name="connsiteY242" fmla="*/ 3330443 h 6858000"/>
              <a:gd name="connsiteX243" fmla="*/ 1318687 w 7467600"/>
              <a:gd name="connsiteY243" fmla="*/ 3113840 h 6858000"/>
              <a:gd name="connsiteX244" fmla="*/ 5453702 w 7467600"/>
              <a:gd name="connsiteY244" fmla="*/ 3090882 h 6858000"/>
              <a:gd name="connsiteX245" fmla="*/ 5480135 w 7467600"/>
              <a:gd name="connsiteY245" fmla="*/ 3565802 h 6858000"/>
              <a:gd name="connsiteX246" fmla="*/ 5499023 w 7467600"/>
              <a:gd name="connsiteY246" fmla="*/ 4166310 h 6858000"/>
              <a:gd name="connsiteX247" fmla="*/ 5547022 w 7467600"/>
              <a:gd name="connsiteY247" fmla="*/ 3607838 h 6858000"/>
              <a:gd name="connsiteX248" fmla="*/ 5515964 w 7467600"/>
              <a:gd name="connsiteY248" fmla="*/ 3378541 h 6858000"/>
              <a:gd name="connsiteX249" fmla="*/ 5453702 w 7467600"/>
              <a:gd name="connsiteY249" fmla="*/ 3090882 h 6858000"/>
              <a:gd name="connsiteX250" fmla="*/ 1238695 w 7467600"/>
              <a:gd name="connsiteY250" fmla="*/ 3076820 h 6858000"/>
              <a:gd name="connsiteX251" fmla="*/ 716371 w 7467600"/>
              <a:gd name="connsiteY251" fmla="*/ 3293249 h 6858000"/>
              <a:gd name="connsiteX252" fmla="*/ 579522 w 7467600"/>
              <a:gd name="connsiteY252" fmla="*/ 3371759 h 6858000"/>
              <a:gd name="connsiteX253" fmla="*/ 600288 w 7467600"/>
              <a:gd name="connsiteY253" fmla="*/ 3365555 h 6858000"/>
              <a:gd name="connsiteX254" fmla="*/ 840692 w 7467600"/>
              <a:gd name="connsiteY254" fmla="*/ 3284921 h 6858000"/>
              <a:gd name="connsiteX255" fmla="*/ 979248 w 7467600"/>
              <a:gd name="connsiteY255" fmla="*/ 3221003 h 6858000"/>
              <a:gd name="connsiteX256" fmla="*/ 1053282 w 7467600"/>
              <a:gd name="connsiteY256" fmla="*/ 3185247 h 6858000"/>
              <a:gd name="connsiteX257" fmla="*/ 1320603 w 7467600"/>
              <a:gd name="connsiteY257" fmla="*/ 3081281 h 6858000"/>
              <a:gd name="connsiteX258" fmla="*/ 1238695 w 7467600"/>
              <a:gd name="connsiteY258" fmla="*/ 3076820 h 6858000"/>
              <a:gd name="connsiteX259" fmla="*/ 5425627 w 7467600"/>
              <a:gd name="connsiteY259" fmla="*/ 2954192 h 6858000"/>
              <a:gd name="connsiteX260" fmla="*/ 5470770 w 7467600"/>
              <a:gd name="connsiteY260" fmla="*/ 3005435 h 6858000"/>
              <a:gd name="connsiteX261" fmla="*/ 5519779 w 7467600"/>
              <a:gd name="connsiteY261" fmla="*/ 4359223 h 6858000"/>
              <a:gd name="connsiteX262" fmla="*/ 5520293 w 7467600"/>
              <a:gd name="connsiteY262" fmla="*/ 4360602 h 6858000"/>
              <a:gd name="connsiteX263" fmla="*/ 5767221 w 7467600"/>
              <a:gd name="connsiteY263" fmla="*/ 4665564 h 6858000"/>
              <a:gd name="connsiteX264" fmla="*/ 6937169 w 7467600"/>
              <a:gd name="connsiteY264" fmla="*/ 4815941 h 6858000"/>
              <a:gd name="connsiteX265" fmla="*/ 6953922 w 7467600"/>
              <a:gd name="connsiteY265" fmla="*/ 4890068 h 6858000"/>
              <a:gd name="connsiteX266" fmla="*/ 6071359 w 7467600"/>
              <a:gd name="connsiteY266" fmla="*/ 4770770 h 6858000"/>
              <a:gd name="connsiteX267" fmla="*/ 6038839 w 7467600"/>
              <a:gd name="connsiteY267" fmla="*/ 4764474 h 6858000"/>
              <a:gd name="connsiteX268" fmla="*/ 6038706 w 7467600"/>
              <a:gd name="connsiteY268" fmla="*/ 4763847 h 6858000"/>
              <a:gd name="connsiteX269" fmla="*/ 6037784 w 7467600"/>
              <a:gd name="connsiteY269" fmla="*/ 4764270 h 6858000"/>
              <a:gd name="connsiteX270" fmla="*/ 6038839 w 7467600"/>
              <a:gd name="connsiteY270" fmla="*/ 4764474 h 6858000"/>
              <a:gd name="connsiteX271" fmla="*/ 6040338 w 7467600"/>
              <a:gd name="connsiteY271" fmla="*/ 4771418 h 6858000"/>
              <a:gd name="connsiteX272" fmla="*/ 6024488 w 7467600"/>
              <a:gd name="connsiteY272" fmla="*/ 4809903 h 6858000"/>
              <a:gd name="connsiteX273" fmla="*/ 5599771 w 7467600"/>
              <a:gd name="connsiteY273" fmla="*/ 5509652 h 6858000"/>
              <a:gd name="connsiteX274" fmla="*/ 5548843 w 7467600"/>
              <a:gd name="connsiteY274" fmla="*/ 5563845 h 6858000"/>
              <a:gd name="connsiteX275" fmla="*/ 5940952 w 7467600"/>
              <a:gd name="connsiteY275" fmla="*/ 6250028 h 6858000"/>
              <a:gd name="connsiteX276" fmla="*/ 6043441 w 7467600"/>
              <a:gd name="connsiteY276" fmla="*/ 6665847 h 6858000"/>
              <a:gd name="connsiteX277" fmla="*/ 6093432 w 7467600"/>
              <a:gd name="connsiteY277" fmla="*/ 6858000 h 6858000"/>
              <a:gd name="connsiteX278" fmla="*/ 6034344 w 7467600"/>
              <a:gd name="connsiteY278" fmla="*/ 6858000 h 6858000"/>
              <a:gd name="connsiteX279" fmla="*/ 6026679 w 7467600"/>
              <a:gd name="connsiteY279" fmla="*/ 6836959 h 6858000"/>
              <a:gd name="connsiteX280" fmla="*/ 5800441 w 7467600"/>
              <a:gd name="connsiteY280" fmla="*/ 6335286 h 6858000"/>
              <a:gd name="connsiteX281" fmla="*/ 5526562 w 7467600"/>
              <a:gd name="connsiteY281" fmla="*/ 5705388 h 6858000"/>
              <a:gd name="connsiteX282" fmla="*/ 5519640 w 7467600"/>
              <a:gd name="connsiteY282" fmla="*/ 5683774 h 6858000"/>
              <a:gd name="connsiteX283" fmla="*/ 5844559 w 7467600"/>
              <a:gd name="connsiteY283" fmla="*/ 6553349 h 6858000"/>
              <a:gd name="connsiteX284" fmla="*/ 5975994 w 7467600"/>
              <a:gd name="connsiteY284" fmla="*/ 6858000 h 6858000"/>
              <a:gd name="connsiteX285" fmla="*/ 5898547 w 7467600"/>
              <a:gd name="connsiteY285" fmla="*/ 6858000 h 6858000"/>
              <a:gd name="connsiteX286" fmla="*/ 5682041 w 7467600"/>
              <a:gd name="connsiteY286" fmla="*/ 6355860 h 6858000"/>
              <a:gd name="connsiteX287" fmla="*/ 5461758 w 7467600"/>
              <a:gd name="connsiteY287" fmla="*/ 5820220 h 6858000"/>
              <a:gd name="connsiteX288" fmla="*/ 5237282 w 7467600"/>
              <a:gd name="connsiteY288" fmla="*/ 6579086 h 6858000"/>
              <a:gd name="connsiteX289" fmla="*/ 5115009 w 7467600"/>
              <a:gd name="connsiteY289" fmla="*/ 6858000 h 6858000"/>
              <a:gd name="connsiteX290" fmla="*/ 5028074 w 7467600"/>
              <a:gd name="connsiteY290" fmla="*/ 6858000 h 6858000"/>
              <a:gd name="connsiteX291" fmla="*/ 5079508 w 7467600"/>
              <a:gd name="connsiteY291" fmla="*/ 6749074 h 6858000"/>
              <a:gd name="connsiteX292" fmla="*/ 5371846 w 7467600"/>
              <a:gd name="connsiteY292" fmla="*/ 5924413 h 6858000"/>
              <a:gd name="connsiteX293" fmla="*/ 5270512 w 7467600"/>
              <a:gd name="connsiteY293" fmla="*/ 6138975 h 6858000"/>
              <a:gd name="connsiteX294" fmla="*/ 5062409 w 7467600"/>
              <a:gd name="connsiteY294" fmla="*/ 6653544 h 6858000"/>
              <a:gd name="connsiteX295" fmla="*/ 5036628 w 7467600"/>
              <a:gd name="connsiteY295" fmla="*/ 6754247 h 6858000"/>
              <a:gd name="connsiteX296" fmla="*/ 5009112 w 7467600"/>
              <a:gd name="connsiteY296" fmla="*/ 6858000 h 6858000"/>
              <a:gd name="connsiteX297" fmla="*/ 4976679 w 7467600"/>
              <a:gd name="connsiteY297" fmla="*/ 6858000 h 6858000"/>
              <a:gd name="connsiteX298" fmla="*/ 5006537 w 7467600"/>
              <a:gd name="connsiteY298" fmla="*/ 6747068 h 6858000"/>
              <a:gd name="connsiteX299" fmla="*/ 5032723 w 7467600"/>
              <a:gd name="connsiteY299" fmla="*/ 6644957 h 6858000"/>
              <a:gd name="connsiteX300" fmla="*/ 5242949 w 7467600"/>
              <a:gd name="connsiteY300" fmla="*/ 6125175 h 6858000"/>
              <a:gd name="connsiteX301" fmla="*/ 5286321 w 7467600"/>
              <a:gd name="connsiteY301" fmla="*/ 6033555 h 6858000"/>
              <a:gd name="connsiteX302" fmla="*/ 5008210 w 7467600"/>
              <a:gd name="connsiteY302" fmla="*/ 6649194 h 6858000"/>
              <a:gd name="connsiteX303" fmla="*/ 4986321 w 7467600"/>
              <a:gd name="connsiteY303" fmla="*/ 6765687 h 6858000"/>
              <a:gd name="connsiteX304" fmla="*/ 4973474 w 7467600"/>
              <a:gd name="connsiteY304" fmla="*/ 6858000 h 6858000"/>
              <a:gd name="connsiteX305" fmla="*/ 4907178 w 7467600"/>
              <a:gd name="connsiteY305" fmla="*/ 6858000 h 6858000"/>
              <a:gd name="connsiteX306" fmla="*/ 4910810 w 7467600"/>
              <a:gd name="connsiteY306" fmla="*/ 6829660 h 6858000"/>
              <a:gd name="connsiteX307" fmla="*/ 4987461 w 7467600"/>
              <a:gd name="connsiteY307" fmla="*/ 6432994 h 6858000"/>
              <a:gd name="connsiteX308" fmla="*/ 5179262 w 7467600"/>
              <a:gd name="connsiteY308" fmla="*/ 6035044 h 6858000"/>
              <a:gd name="connsiteX309" fmla="*/ 4689678 w 7467600"/>
              <a:gd name="connsiteY309" fmla="*/ 6440241 h 6858000"/>
              <a:gd name="connsiteX310" fmla="*/ 4477543 w 7467600"/>
              <a:gd name="connsiteY310" fmla="*/ 6674836 h 6858000"/>
              <a:gd name="connsiteX311" fmla="*/ 4329957 w 7467600"/>
              <a:gd name="connsiteY311" fmla="*/ 6858000 h 6858000"/>
              <a:gd name="connsiteX312" fmla="*/ 4218595 w 7467600"/>
              <a:gd name="connsiteY312" fmla="*/ 6858000 h 6858000"/>
              <a:gd name="connsiteX313" fmla="*/ 4368888 w 7467600"/>
              <a:gd name="connsiteY313" fmla="*/ 6668412 h 6858000"/>
              <a:gd name="connsiteX314" fmla="*/ 4563091 w 7467600"/>
              <a:gd name="connsiteY314" fmla="*/ 6442508 h 6858000"/>
              <a:gd name="connsiteX315" fmla="*/ 5387324 w 7467600"/>
              <a:gd name="connsiteY315" fmla="*/ 5705830 h 6858000"/>
              <a:gd name="connsiteX316" fmla="*/ 5073620 w 7467600"/>
              <a:gd name="connsiteY316" fmla="*/ 5955437 h 6858000"/>
              <a:gd name="connsiteX317" fmla="*/ 4689789 w 7467600"/>
              <a:gd name="connsiteY317" fmla="*/ 6268382 h 6858000"/>
              <a:gd name="connsiteX318" fmla="*/ 4418722 w 7467600"/>
              <a:gd name="connsiteY318" fmla="*/ 6570886 h 6858000"/>
              <a:gd name="connsiteX319" fmla="*/ 4214944 w 7467600"/>
              <a:gd name="connsiteY319" fmla="*/ 6858000 h 6858000"/>
              <a:gd name="connsiteX320" fmla="*/ 4177898 w 7467600"/>
              <a:gd name="connsiteY320" fmla="*/ 6858000 h 6858000"/>
              <a:gd name="connsiteX321" fmla="*/ 4391597 w 7467600"/>
              <a:gd name="connsiteY321" fmla="*/ 6556370 h 6858000"/>
              <a:gd name="connsiteX322" fmla="*/ 4668889 w 7467600"/>
              <a:gd name="connsiteY322" fmla="*/ 6246399 h 6858000"/>
              <a:gd name="connsiteX323" fmla="*/ 5055427 w 7467600"/>
              <a:gd name="connsiteY323" fmla="*/ 5931476 h 6858000"/>
              <a:gd name="connsiteX324" fmla="*/ 5371814 w 7467600"/>
              <a:gd name="connsiteY324" fmla="*/ 5678975 h 6858000"/>
              <a:gd name="connsiteX325" fmla="*/ 4987918 w 7467600"/>
              <a:gd name="connsiteY325" fmla="*/ 5838701 h 6858000"/>
              <a:gd name="connsiteX326" fmla="*/ 4317146 w 7467600"/>
              <a:gd name="connsiteY326" fmla="*/ 6587716 h 6858000"/>
              <a:gd name="connsiteX327" fmla="*/ 4171627 w 7467600"/>
              <a:gd name="connsiteY327" fmla="*/ 6858000 h 6858000"/>
              <a:gd name="connsiteX328" fmla="*/ 4081585 w 7467600"/>
              <a:gd name="connsiteY328" fmla="*/ 6858000 h 6858000"/>
              <a:gd name="connsiteX329" fmla="*/ 4238603 w 7467600"/>
              <a:gd name="connsiteY329" fmla="*/ 6559341 h 6858000"/>
              <a:gd name="connsiteX330" fmla="*/ 4778333 w 7467600"/>
              <a:gd name="connsiteY330" fmla="*/ 5873626 h 6858000"/>
              <a:gd name="connsiteX331" fmla="*/ 5414185 w 7467600"/>
              <a:gd name="connsiteY331" fmla="*/ 5573882 h 6858000"/>
              <a:gd name="connsiteX332" fmla="*/ 5959648 w 7467600"/>
              <a:gd name="connsiteY332" fmla="*/ 4760797 h 6858000"/>
              <a:gd name="connsiteX333" fmla="*/ 5355019 w 7467600"/>
              <a:gd name="connsiteY333" fmla="*/ 4734672 h 6858000"/>
              <a:gd name="connsiteX334" fmla="*/ 5083565 w 7467600"/>
              <a:gd name="connsiteY334" fmla="*/ 5179121 h 6858000"/>
              <a:gd name="connsiteX335" fmla="*/ 4713577 w 7467600"/>
              <a:gd name="connsiteY335" fmla="*/ 5616803 h 6858000"/>
              <a:gd name="connsiteX336" fmla="*/ 3989559 w 7467600"/>
              <a:gd name="connsiteY336" fmla="*/ 6145945 h 6858000"/>
              <a:gd name="connsiteX337" fmla="*/ 3939824 w 7467600"/>
              <a:gd name="connsiteY337" fmla="*/ 6066900 h 6858000"/>
              <a:gd name="connsiteX338" fmla="*/ 4584537 w 7467600"/>
              <a:gd name="connsiteY338" fmla="*/ 5324826 h 6858000"/>
              <a:gd name="connsiteX339" fmla="*/ 5037105 w 7467600"/>
              <a:gd name="connsiteY339" fmla="*/ 5088765 h 6858000"/>
              <a:gd name="connsiteX340" fmla="*/ 5039930 w 7467600"/>
              <a:gd name="connsiteY340" fmla="*/ 5089585 h 6858000"/>
              <a:gd name="connsiteX341" fmla="*/ 5263764 w 7467600"/>
              <a:gd name="connsiteY341" fmla="*/ 4735525 h 6858000"/>
              <a:gd name="connsiteX342" fmla="*/ 4086300 w 7467600"/>
              <a:gd name="connsiteY342" fmla="*/ 4884599 h 6858000"/>
              <a:gd name="connsiteX343" fmla="*/ 4085485 w 7467600"/>
              <a:gd name="connsiteY343" fmla="*/ 4899070 h 6858000"/>
              <a:gd name="connsiteX344" fmla="*/ 3871915 w 7467600"/>
              <a:gd name="connsiteY344" fmla="*/ 5253645 h 6858000"/>
              <a:gd name="connsiteX345" fmla="*/ 3799374 w 7467600"/>
              <a:gd name="connsiteY345" fmla="*/ 5466127 h 6858000"/>
              <a:gd name="connsiteX346" fmla="*/ 3498850 w 7467600"/>
              <a:gd name="connsiteY346" fmla="*/ 6661888 h 6858000"/>
              <a:gd name="connsiteX347" fmla="*/ 3399216 w 7467600"/>
              <a:gd name="connsiteY347" fmla="*/ 6858000 h 6858000"/>
              <a:gd name="connsiteX348" fmla="*/ 3303688 w 7467600"/>
              <a:gd name="connsiteY348" fmla="*/ 6858000 h 6858000"/>
              <a:gd name="connsiteX349" fmla="*/ 3391774 w 7467600"/>
              <a:gd name="connsiteY349" fmla="*/ 6697181 h 6858000"/>
              <a:gd name="connsiteX350" fmla="*/ 3735540 w 7467600"/>
              <a:gd name="connsiteY350" fmla="*/ 5546923 h 6858000"/>
              <a:gd name="connsiteX351" fmla="*/ 3729438 w 7467600"/>
              <a:gd name="connsiteY351" fmla="*/ 5569058 h 6858000"/>
              <a:gd name="connsiteX352" fmla="*/ 3707782 w 7467600"/>
              <a:gd name="connsiteY352" fmla="*/ 5644908 h 6858000"/>
              <a:gd name="connsiteX353" fmla="*/ 3583827 w 7467600"/>
              <a:gd name="connsiteY353" fmla="*/ 6039215 h 6858000"/>
              <a:gd name="connsiteX354" fmla="*/ 3547861 w 7467600"/>
              <a:gd name="connsiteY354" fmla="*/ 6129609 h 6858000"/>
              <a:gd name="connsiteX355" fmla="*/ 3490905 w 7467600"/>
              <a:gd name="connsiteY355" fmla="*/ 6277660 h 6858000"/>
              <a:gd name="connsiteX356" fmla="*/ 3455859 w 7467600"/>
              <a:gd name="connsiteY356" fmla="*/ 6391301 h 6858000"/>
              <a:gd name="connsiteX357" fmla="*/ 3429112 w 7467600"/>
              <a:gd name="connsiteY357" fmla="*/ 6479469 h 6858000"/>
              <a:gd name="connsiteX358" fmla="*/ 3304862 w 7467600"/>
              <a:gd name="connsiteY358" fmla="*/ 6796476 h 6858000"/>
              <a:gd name="connsiteX359" fmla="*/ 3276071 w 7467600"/>
              <a:gd name="connsiteY359" fmla="*/ 6858000 h 6858000"/>
              <a:gd name="connsiteX360" fmla="*/ 3240805 w 7467600"/>
              <a:gd name="connsiteY360" fmla="*/ 6858000 h 6858000"/>
              <a:gd name="connsiteX361" fmla="*/ 3275917 w 7467600"/>
              <a:gd name="connsiteY361" fmla="*/ 6783192 h 6858000"/>
              <a:gd name="connsiteX362" fmla="*/ 3399358 w 7467600"/>
              <a:gd name="connsiteY362" fmla="*/ 6469011 h 6858000"/>
              <a:gd name="connsiteX363" fmla="*/ 3425650 w 7467600"/>
              <a:gd name="connsiteY363" fmla="*/ 6381333 h 6858000"/>
              <a:gd name="connsiteX364" fmla="*/ 3460661 w 7467600"/>
              <a:gd name="connsiteY364" fmla="*/ 6266763 h 6858000"/>
              <a:gd name="connsiteX365" fmla="*/ 3518021 w 7467600"/>
              <a:gd name="connsiteY365" fmla="*/ 6117298 h 6858000"/>
              <a:gd name="connsiteX366" fmla="*/ 3554035 w 7467600"/>
              <a:gd name="connsiteY366" fmla="*/ 6027832 h 6858000"/>
              <a:gd name="connsiteX367" fmla="*/ 3677174 w 7467600"/>
              <a:gd name="connsiteY367" fmla="*/ 5636351 h 6858000"/>
              <a:gd name="connsiteX368" fmla="*/ 3698819 w 7467600"/>
              <a:gd name="connsiteY368" fmla="*/ 5560503 h 6858000"/>
              <a:gd name="connsiteX369" fmla="*/ 3702094 w 7467600"/>
              <a:gd name="connsiteY369" fmla="*/ 5549194 h 6858000"/>
              <a:gd name="connsiteX370" fmla="*/ 3398355 w 7467600"/>
              <a:gd name="connsiteY370" fmla="*/ 6094603 h 6858000"/>
              <a:gd name="connsiteX371" fmla="*/ 3193941 w 7467600"/>
              <a:gd name="connsiteY371" fmla="*/ 6798775 h 6858000"/>
              <a:gd name="connsiteX372" fmla="*/ 3184140 w 7467600"/>
              <a:gd name="connsiteY372" fmla="*/ 6858000 h 6858000"/>
              <a:gd name="connsiteX373" fmla="*/ 3099978 w 7467600"/>
              <a:gd name="connsiteY373" fmla="*/ 6858000 h 6858000"/>
              <a:gd name="connsiteX374" fmla="*/ 3101556 w 7467600"/>
              <a:gd name="connsiteY374" fmla="*/ 6843337 h 6858000"/>
              <a:gd name="connsiteX375" fmla="*/ 3370162 w 7467600"/>
              <a:gd name="connsiteY375" fmla="*/ 5785550 h 6858000"/>
              <a:gd name="connsiteX376" fmla="*/ 3746477 w 7467600"/>
              <a:gd name="connsiteY376" fmla="*/ 5377889 h 6858000"/>
              <a:gd name="connsiteX377" fmla="*/ 3863399 w 7467600"/>
              <a:gd name="connsiteY377" fmla="*/ 5087257 h 6858000"/>
              <a:gd name="connsiteX378" fmla="*/ 3968712 w 7467600"/>
              <a:gd name="connsiteY378" fmla="*/ 4913989 h 6858000"/>
              <a:gd name="connsiteX379" fmla="*/ 2792390 w 7467600"/>
              <a:gd name="connsiteY379" fmla="*/ 5382974 h 6858000"/>
              <a:gd name="connsiteX380" fmla="*/ 2714982 w 7467600"/>
              <a:gd name="connsiteY380" fmla="*/ 5427051 h 6858000"/>
              <a:gd name="connsiteX381" fmla="*/ 2813361 w 7467600"/>
              <a:gd name="connsiteY381" fmla="*/ 6023912 h 6858000"/>
              <a:gd name="connsiteX382" fmla="*/ 2688430 w 7467600"/>
              <a:gd name="connsiteY382" fmla="*/ 6801564 h 6858000"/>
              <a:gd name="connsiteX383" fmla="*/ 2629626 w 7467600"/>
              <a:gd name="connsiteY383" fmla="*/ 6763394 h 6858000"/>
              <a:gd name="connsiteX384" fmla="*/ 2565328 w 7467600"/>
              <a:gd name="connsiteY384" fmla="*/ 5516399 h 6858000"/>
              <a:gd name="connsiteX385" fmla="*/ 1922999 w 7467600"/>
              <a:gd name="connsiteY385" fmla="*/ 5980343 h 6858000"/>
              <a:gd name="connsiteX386" fmla="*/ 1950261 w 7467600"/>
              <a:gd name="connsiteY386" fmla="*/ 6405858 h 6858000"/>
              <a:gd name="connsiteX387" fmla="*/ 2365554 w 7467600"/>
              <a:gd name="connsiteY387" fmla="*/ 6759107 h 6858000"/>
              <a:gd name="connsiteX388" fmla="*/ 2424142 w 7467600"/>
              <a:gd name="connsiteY388" fmla="*/ 6858000 h 6858000"/>
              <a:gd name="connsiteX389" fmla="*/ 2395994 w 7467600"/>
              <a:gd name="connsiteY389" fmla="*/ 6858000 h 6858000"/>
              <a:gd name="connsiteX390" fmla="*/ 2392863 w 7467600"/>
              <a:gd name="connsiteY390" fmla="*/ 6852964 h 6858000"/>
              <a:gd name="connsiteX391" fmla="*/ 2017589 w 7467600"/>
              <a:gd name="connsiteY391" fmla="*/ 6493982 h 6858000"/>
              <a:gd name="connsiteX392" fmla="*/ 2147336 w 7467600"/>
              <a:gd name="connsiteY392" fmla="*/ 6594052 h 6858000"/>
              <a:gd name="connsiteX393" fmla="*/ 2207047 w 7467600"/>
              <a:gd name="connsiteY393" fmla="*/ 6654540 h 6858000"/>
              <a:gd name="connsiteX394" fmla="*/ 2299106 w 7467600"/>
              <a:gd name="connsiteY394" fmla="*/ 6778931 h 6858000"/>
              <a:gd name="connsiteX395" fmla="*/ 2314430 w 7467600"/>
              <a:gd name="connsiteY395" fmla="*/ 6801144 h 6858000"/>
              <a:gd name="connsiteX396" fmla="*/ 2352406 w 7467600"/>
              <a:gd name="connsiteY396" fmla="*/ 6858000 h 6858000"/>
              <a:gd name="connsiteX397" fmla="*/ 2314492 w 7467600"/>
              <a:gd name="connsiteY397" fmla="*/ 6858000 h 6858000"/>
              <a:gd name="connsiteX398" fmla="*/ 2288095 w 7467600"/>
              <a:gd name="connsiteY398" fmla="*/ 6818030 h 6858000"/>
              <a:gd name="connsiteX399" fmla="*/ 2272768 w 7467600"/>
              <a:gd name="connsiteY399" fmla="*/ 6795822 h 6858000"/>
              <a:gd name="connsiteX400" fmla="*/ 2182715 w 7467600"/>
              <a:gd name="connsiteY400" fmla="*/ 6675071 h 6858000"/>
              <a:gd name="connsiteX401" fmla="*/ 2032061 w 7467600"/>
              <a:gd name="connsiteY401" fmla="*/ 6541380 h 6858000"/>
              <a:gd name="connsiteX402" fmla="*/ 2257220 w 7467600"/>
              <a:gd name="connsiteY402" fmla="*/ 6826257 h 6858000"/>
              <a:gd name="connsiteX403" fmla="*/ 2281324 w 7467600"/>
              <a:gd name="connsiteY403" fmla="*/ 6858000 h 6858000"/>
              <a:gd name="connsiteX404" fmla="*/ 2242860 w 7467600"/>
              <a:gd name="connsiteY404" fmla="*/ 6858000 h 6858000"/>
              <a:gd name="connsiteX405" fmla="*/ 2232818 w 7467600"/>
              <a:gd name="connsiteY405" fmla="*/ 6844926 h 6858000"/>
              <a:gd name="connsiteX406" fmla="*/ 1990172 w 7467600"/>
              <a:gd name="connsiteY406" fmla="*/ 6542121 h 6858000"/>
              <a:gd name="connsiteX407" fmla="*/ 2124090 w 7467600"/>
              <a:gd name="connsiteY407" fmla="*/ 6761017 h 6858000"/>
              <a:gd name="connsiteX408" fmla="*/ 2200380 w 7467600"/>
              <a:gd name="connsiteY408" fmla="*/ 6858000 h 6858000"/>
              <a:gd name="connsiteX409" fmla="*/ 2147507 w 7467600"/>
              <a:gd name="connsiteY409" fmla="*/ 6858000 h 6858000"/>
              <a:gd name="connsiteX410" fmla="*/ 2070668 w 7467600"/>
              <a:gd name="connsiteY410" fmla="*/ 6761520 h 6858000"/>
              <a:gd name="connsiteX411" fmla="*/ 1975142 w 7467600"/>
              <a:gd name="connsiteY411" fmla="*/ 6585570 h 6858000"/>
              <a:gd name="connsiteX412" fmla="*/ 2050035 w 7467600"/>
              <a:gd name="connsiteY412" fmla="*/ 6813345 h 6858000"/>
              <a:gd name="connsiteX413" fmla="*/ 2063025 w 7467600"/>
              <a:gd name="connsiteY413" fmla="*/ 6858000 h 6858000"/>
              <a:gd name="connsiteX414" fmla="*/ 2021675 w 7467600"/>
              <a:gd name="connsiteY414" fmla="*/ 6858000 h 6858000"/>
              <a:gd name="connsiteX415" fmla="*/ 2019308 w 7467600"/>
              <a:gd name="connsiteY415" fmla="*/ 6847118 h 6858000"/>
              <a:gd name="connsiteX416" fmla="*/ 1938835 w 7467600"/>
              <a:gd name="connsiteY416" fmla="*/ 6551160 h 6858000"/>
              <a:gd name="connsiteX417" fmla="*/ 1953230 w 7467600"/>
              <a:gd name="connsiteY417" fmla="*/ 6759699 h 6858000"/>
              <a:gd name="connsiteX418" fmla="*/ 1956763 w 7467600"/>
              <a:gd name="connsiteY418" fmla="*/ 6778191 h 6858000"/>
              <a:gd name="connsiteX419" fmla="*/ 1967925 w 7467600"/>
              <a:gd name="connsiteY419" fmla="*/ 6858000 h 6858000"/>
              <a:gd name="connsiteX420" fmla="*/ 1936622 w 7467600"/>
              <a:gd name="connsiteY420" fmla="*/ 6858000 h 6858000"/>
              <a:gd name="connsiteX421" fmla="*/ 1926261 w 7467600"/>
              <a:gd name="connsiteY421" fmla="*/ 6784064 h 6858000"/>
              <a:gd name="connsiteX422" fmla="*/ 1922724 w 7467600"/>
              <a:gd name="connsiteY422" fmla="*/ 6765577 h 6858000"/>
              <a:gd name="connsiteX423" fmla="*/ 1904650 w 7467600"/>
              <a:gd name="connsiteY423" fmla="*/ 6639616 h 6858000"/>
              <a:gd name="connsiteX424" fmla="*/ 1885273 w 7467600"/>
              <a:gd name="connsiteY424" fmla="*/ 6858000 h 6858000"/>
              <a:gd name="connsiteX425" fmla="*/ 1854363 w 7467600"/>
              <a:gd name="connsiteY425" fmla="*/ 6858000 h 6858000"/>
              <a:gd name="connsiteX426" fmla="*/ 1880391 w 7467600"/>
              <a:gd name="connsiteY426" fmla="*/ 6603796 h 6858000"/>
              <a:gd name="connsiteX427" fmla="*/ 1818273 w 7467600"/>
              <a:gd name="connsiteY427" fmla="*/ 6715729 h 6858000"/>
              <a:gd name="connsiteX428" fmla="*/ 1794691 w 7467600"/>
              <a:gd name="connsiteY428" fmla="*/ 6843239 h 6858000"/>
              <a:gd name="connsiteX429" fmla="*/ 1794914 w 7467600"/>
              <a:gd name="connsiteY429" fmla="*/ 6858000 h 6858000"/>
              <a:gd name="connsiteX430" fmla="*/ 1746128 w 7467600"/>
              <a:gd name="connsiteY430" fmla="*/ 6858000 h 6858000"/>
              <a:gd name="connsiteX431" fmla="*/ 1753934 w 7467600"/>
              <a:gd name="connsiteY431" fmla="*/ 6724796 h 6858000"/>
              <a:gd name="connsiteX432" fmla="*/ 1792053 w 7467600"/>
              <a:gd name="connsiteY432" fmla="*/ 6572396 h 6858000"/>
              <a:gd name="connsiteX433" fmla="*/ 1862248 w 7467600"/>
              <a:gd name="connsiteY433" fmla="*/ 6266397 h 6858000"/>
              <a:gd name="connsiteX434" fmla="*/ 1862250 w 7467600"/>
              <a:gd name="connsiteY434" fmla="*/ 6033531 h 6858000"/>
              <a:gd name="connsiteX435" fmla="*/ 1211999 w 7467600"/>
              <a:gd name="connsiteY435" fmla="*/ 6683610 h 6858000"/>
              <a:gd name="connsiteX436" fmla="*/ 1213266 w 7467600"/>
              <a:gd name="connsiteY436" fmla="*/ 6691947 h 6858000"/>
              <a:gd name="connsiteX437" fmla="*/ 1203370 w 7467600"/>
              <a:gd name="connsiteY437" fmla="*/ 6850676 h 6858000"/>
              <a:gd name="connsiteX438" fmla="*/ 1203671 w 7467600"/>
              <a:gd name="connsiteY438" fmla="*/ 6858000 h 6858000"/>
              <a:gd name="connsiteX439" fmla="*/ 1143180 w 7467600"/>
              <a:gd name="connsiteY439" fmla="*/ 6858000 h 6858000"/>
              <a:gd name="connsiteX440" fmla="*/ 1142176 w 7467600"/>
              <a:gd name="connsiteY440" fmla="*/ 6766045 h 6858000"/>
              <a:gd name="connsiteX441" fmla="*/ 1067484 w 7467600"/>
              <a:gd name="connsiteY441" fmla="*/ 6858000 h 6858000"/>
              <a:gd name="connsiteX442" fmla="*/ 953928 w 7467600"/>
              <a:gd name="connsiteY442" fmla="*/ 6858000 h 6858000"/>
              <a:gd name="connsiteX443" fmla="*/ 959715 w 7467600"/>
              <a:gd name="connsiteY443" fmla="*/ 6850185 h 6858000"/>
              <a:gd name="connsiteX444" fmla="*/ 1483788 w 7467600"/>
              <a:gd name="connsiteY444" fmla="*/ 6259174 h 6858000"/>
              <a:gd name="connsiteX445" fmla="*/ 1100671 w 7467600"/>
              <a:gd name="connsiteY445" fmla="*/ 6252137 h 6858000"/>
              <a:gd name="connsiteX446" fmla="*/ 1090144 w 7467600"/>
              <a:gd name="connsiteY446" fmla="*/ 6256748 h 6858000"/>
              <a:gd name="connsiteX447" fmla="*/ 1095872 w 7467600"/>
              <a:gd name="connsiteY447" fmla="*/ 6271892 h 6858000"/>
              <a:gd name="connsiteX448" fmla="*/ 262785 w 7467600"/>
              <a:gd name="connsiteY448" fmla="*/ 6845450 h 6858000"/>
              <a:gd name="connsiteX449" fmla="*/ 209968 w 7467600"/>
              <a:gd name="connsiteY449" fmla="*/ 6770713 h 6858000"/>
              <a:gd name="connsiteX450" fmla="*/ 873460 w 7467600"/>
              <a:gd name="connsiteY450" fmla="*/ 6253768 h 6858000"/>
              <a:gd name="connsiteX451" fmla="*/ 192686 w 7467600"/>
              <a:gd name="connsiteY451" fmla="*/ 5849257 h 6858000"/>
              <a:gd name="connsiteX452" fmla="*/ 4696 w 7467600"/>
              <a:gd name="connsiteY452" fmla="*/ 5697668 h 6858000"/>
              <a:gd name="connsiteX453" fmla="*/ 0 w 7467600"/>
              <a:gd name="connsiteY453" fmla="*/ 5689984 h 6858000"/>
              <a:gd name="connsiteX454" fmla="*/ 0 w 7467600"/>
              <a:gd name="connsiteY454" fmla="*/ 5513472 h 6858000"/>
              <a:gd name="connsiteX455" fmla="*/ 174101 w 7467600"/>
              <a:gd name="connsiteY455" fmla="*/ 5620277 h 6858000"/>
              <a:gd name="connsiteX456" fmla="*/ 891800 w 7467600"/>
              <a:gd name="connsiteY456" fmla="*/ 6036935 h 6858000"/>
              <a:gd name="connsiteX457" fmla="*/ 1072219 w 7467600"/>
              <a:gd name="connsiteY457" fmla="*/ 6169443 h 6858000"/>
              <a:gd name="connsiteX458" fmla="*/ 1074117 w 7467600"/>
              <a:gd name="connsiteY458" fmla="*/ 6170301 h 6858000"/>
              <a:gd name="connsiteX459" fmla="*/ 1083114 w 7467600"/>
              <a:gd name="connsiteY459" fmla="*/ 6174131 h 6858000"/>
              <a:gd name="connsiteX460" fmla="*/ 1543010 w 7467600"/>
              <a:gd name="connsiteY460" fmla="*/ 6191140 h 6858000"/>
              <a:gd name="connsiteX461" fmla="*/ 1551080 w 7467600"/>
              <a:gd name="connsiteY461" fmla="*/ 6195006 h 6858000"/>
              <a:gd name="connsiteX462" fmla="*/ 2345443 w 7467600"/>
              <a:gd name="connsiteY462" fmla="*/ 5549882 h 6858000"/>
              <a:gd name="connsiteX463" fmla="*/ 1721499 w 7467600"/>
              <a:gd name="connsiteY463" fmla="*/ 5599969 h 6858000"/>
              <a:gd name="connsiteX464" fmla="*/ 767716 w 7467600"/>
              <a:gd name="connsiteY464" fmla="*/ 5472768 h 6858000"/>
              <a:gd name="connsiteX465" fmla="*/ 722147 w 7467600"/>
              <a:gd name="connsiteY465" fmla="*/ 5393091 h 6858000"/>
              <a:gd name="connsiteX466" fmla="*/ 1485552 w 7467600"/>
              <a:gd name="connsiteY466" fmla="*/ 5313202 h 6858000"/>
              <a:gd name="connsiteX467" fmla="*/ 2143004 w 7467600"/>
              <a:gd name="connsiteY467" fmla="*/ 5402420 h 6858000"/>
              <a:gd name="connsiteX468" fmla="*/ 1933391 w 7467600"/>
              <a:gd name="connsiteY468" fmla="*/ 5156971 h 6858000"/>
              <a:gd name="connsiteX469" fmla="*/ 1827118 w 7467600"/>
              <a:gd name="connsiteY469" fmla="*/ 4968410 h 6858000"/>
              <a:gd name="connsiteX470" fmla="*/ 1837349 w 7467600"/>
              <a:gd name="connsiteY470" fmla="*/ 4956357 h 6858000"/>
              <a:gd name="connsiteX471" fmla="*/ 2162835 w 7467600"/>
              <a:gd name="connsiteY471" fmla="*/ 5187853 h 6858000"/>
              <a:gd name="connsiteX472" fmla="*/ 2257167 w 7467600"/>
              <a:gd name="connsiteY472" fmla="*/ 5462123 h 6858000"/>
              <a:gd name="connsiteX473" fmla="*/ 2261598 w 7467600"/>
              <a:gd name="connsiteY473" fmla="*/ 5467998 h 6858000"/>
              <a:gd name="connsiteX474" fmla="*/ 2437177 w 7467600"/>
              <a:gd name="connsiteY474" fmla="*/ 5479608 h 6858000"/>
              <a:gd name="connsiteX475" fmla="*/ 2445247 w 7467600"/>
              <a:gd name="connsiteY475" fmla="*/ 5483476 h 6858000"/>
              <a:gd name="connsiteX476" fmla="*/ 2743626 w 7467600"/>
              <a:gd name="connsiteY476" fmla="*/ 5304819 h 6858000"/>
              <a:gd name="connsiteX477" fmla="*/ 3048102 w 7467600"/>
              <a:gd name="connsiteY477" fmla="*/ 5150595 h 6858000"/>
              <a:gd name="connsiteX478" fmla="*/ 1799414 w 7467600"/>
              <a:gd name="connsiteY478" fmla="*/ 4694732 h 6858000"/>
              <a:gd name="connsiteX479" fmla="*/ 1771735 w 7467600"/>
              <a:gd name="connsiteY479" fmla="*/ 4619929 h 6858000"/>
              <a:gd name="connsiteX480" fmla="*/ 3104273 w 7467600"/>
              <a:gd name="connsiteY480" fmla="*/ 5076159 h 6858000"/>
              <a:gd name="connsiteX481" fmla="*/ 3113245 w 7467600"/>
              <a:gd name="connsiteY481" fmla="*/ 5090705 h 6858000"/>
              <a:gd name="connsiteX482" fmla="*/ 3126294 w 7467600"/>
              <a:gd name="connsiteY482" fmla="*/ 5114400 h 6858000"/>
              <a:gd name="connsiteX483" fmla="*/ 3937433 w 7467600"/>
              <a:gd name="connsiteY483" fmla="*/ 4830473 h 6858000"/>
              <a:gd name="connsiteX484" fmla="*/ 3590475 w 7467600"/>
              <a:gd name="connsiteY484" fmla="*/ 4597974 h 6858000"/>
              <a:gd name="connsiteX485" fmla="*/ 3100264 w 7467600"/>
              <a:gd name="connsiteY485" fmla="*/ 4579845 h 6858000"/>
              <a:gd name="connsiteX486" fmla="*/ 2183576 w 7467600"/>
              <a:gd name="connsiteY486" fmla="*/ 4227150 h 6858000"/>
              <a:gd name="connsiteX487" fmla="*/ 2151029 w 7467600"/>
              <a:gd name="connsiteY487" fmla="*/ 4146947 h 6858000"/>
              <a:gd name="connsiteX488" fmla="*/ 3563434 w 7467600"/>
              <a:gd name="connsiteY488" fmla="*/ 4469115 h 6858000"/>
              <a:gd name="connsiteX489" fmla="*/ 3177952 w 7467600"/>
              <a:gd name="connsiteY489" fmla="*/ 3657386 h 6858000"/>
              <a:gd name="connsiteX490" fmla="*/ 3189263 w 7467600"/>
              <a:gd name="connsiteY490" fmla="*/ 3625726 h 6858000"/>
              <a:gd name="connsiteX491" fmla="*/ 3560912 w 7467600"/>
              <a:gd name="connsiteY491" fmla="*/ 4079863 h 6858000"/>
              <a:gd name="connsiteX492" fmla="*/ 3626636 w 7467600"/>
              <a:gd name="connsiteY492" fmla="*/ 4512230 h 6858000"/>
              <a:gd name="connsiteX493" fmla="*/ 3653088 w 7467600"/>
              <a:gd name="connsiteY493" fmla="*/ 4521417 h 6858000"/>
              <a:gd name="connsiteX494" fmla="*/ 3988128 w 7467600"/>
              <a:gd name="connsiteY494" fmla="*/ 4817267 h 6858000"/>
              <a:gd name="connsiteX495" fmla="*/ 4830582 w 7467600"/>
              <a:gd name="connsiteY495" fmla="*/ 4676000 h 6858000"/>
              <a:gd name="connsiteX496" fmla="*/ 4830100 w 7467600"/>
              <a:gd name="connsiteY496" fmla="*/ 4675554 h 6858000"/>
              <a:gd name="connsiteX497" fmla="*/ 4036318 w 7467600"/>
              <a:gd name="connsiteY497" fmla="*/ 4147013 h 6858000"/>
              <a:gd name="connsiteX498" fmla="*/ 3432098 w 7467600"/>
              <a:gd name="connsiteY498" fmla="*/ 3537312 h 6858000"/>
              <a:gd name="connsiteX499" fmla="*/ 3446761 w 7467600"/>
              <a:gd name="connsiteY499" fmla="*/ 3461278 h 6858000"/>
              <a:gd name="connsiteX500" fmla="*/ 4419733 w 7467600"/>
              <a:gd name="connsiteY500" fmla="*/ 3963555 h 6858000"/>
              <a:gd name="connsiteX501" fmla="*/ 4781371 w 7467600"/>
              <a:gd name="connsiteY501" fmla="*/ 4458604 h 6858000"/>
              <a:gd name="connsiteX502" fmla="*/ 4780440 w 7467600"/>
              <a:gd name="connsiteY502" fmla="*/ 4470290 h 6858000"/>
              <a:gd name="connsiteX503" fmla="*/ 4898954 w 7467600"/>
              <a:gd name="connsiteY503" fmla="*/ 4662092 h 6858000"/>
              <a:gd name="connsiteX504" fmla="*/ 4900699 w 7467600"/>
              <a:gd name="connsiteY504" fmla="*/ 4670867 h 6858000"/>
              <a:gd name="connsiteX505" fmla="*/ 5714511 w 7467600"/>
              <a:gd name="connsiteY505" fmla="*/ 4663483 h 6858000"/>
              <a:gd name="connsiteX506" fmla="*/ 5464793 w 7467600"/>
              <a:gd name="connsiteY506" fmla="*/ 4393556 h 6858000"/>
              <a:gd name="connsiteX507" fmla="*/ 5461897 w 7467600"/>
              <a:gd name="connsiteY507" fmla="*/ 4390879 h 6858000"/>
              <a:gd name="connsiteX508" fmla="*/ 4294126 w 7467600"/>
              <a:gd name="connsiteY508" fmla="*/ 3303048 h 6858000"/>
              <a:gd name="connsiteX509" fmla="*/ 4305321 w 7467600"/>
              <a:gd name="connsiteY509" fmla="*/ 3256953 h 6858000"/>
              <a:gd name="connsiteX510" fmla="*/ 4949299 w 7467600"/>
              <a:gd name="connsiteY510" fmla="*/ 3766336 h 6858000"/>
              <a:gd name="connsiteX511" fmla="*/ 5291452 w 7467600"/>
              <a:gd name="connsiteY511" fmla="*/ 4076801 h 6858000"/>
              <a:gd name="connsiteX512" fmla="*/ 5434998 w 7467600"/>
              <a:gd name="connsiteY512" fmla="*/ 4254100 h 6858000"/>
              <a:gd name="connsiteX513" fmla="*/ 5351015 w 7467600"/>
              <a:gd name="connsiteY513" fmla="*/ 3760989 h 6858000"/>
              <a:gd name="connsiteX514" fmla="*/ 5413780 w 7467600"/>
              <a:gd name="connsiteY514" fmla="*/ 2966265 h 6858000"/>
              <a:gd name="connsiteX515" fmla="*/ 5425627 w 7467600"/>
              <a:gd name="connsiteY515" fmla="*/ 2954192 h 6858000"/>
              <a:gd name="connsiteX516" fmla="*/ 6604735 w 7467600"/>
              <a:gd name="connsiteY516" fmla="*/ 2041381 h 6858000"/>
              <a:gd name="connsiteX517" fmla="*/ 7204487 w 7467600"/>
              <a:gd name="connsiteY517" fmla="*/ 2742112 h 6858000"/>
              <a:gd name="connsiteX518" fmla="*/ 7131592 w 7467600"/>
              <a:gd name="connsiteY518" fmla="*/ 2672096 h 6858000"/>
              <a:gd name="connsiteX519" fmla="*/ 6996344 w 7467600"/>
              <a:gd name="connsiteY519" fmla="*/ 2518310 h 6858000"/>
              <a:gd name="connsiteX520" fmla="*/ 6735495 w 7467600"/>
              <a:gd name="connsiteY520" fmla="*/ 2196890 h 6858000"/>
              <a:gd name="connsiteX521" fmla="*/ 6721901 w 7467600"/>
              <a:gd name="connsiteY521" fmla="*/ 2179274 h 6858000"/>
              <a:gd name="connsiteX522" fmla="*/ 6604735 w 7467600"/>
              <a:gd name="connsiteY522" fmla="*/ 2041381 h 6858000"/>
              <a:gd name="connsiteX523" fmla="*/ 6591670 w 7467600"/>
              <a:gd name="connsiteY523" fmla="*/ 1988277 h 6858000"/>
              <a:gd name="connsiteX524" fmla="*/ 6747349 w 7467600"/>
              <a:gd name="connsiteY524" fmla="*/ 2160069 h 6858000"/>
              <a:gd name="connsiteX525" fmla="*/ 6760943 w 7467600"/>
              <a:gd name="connsiteY525" fmla="*/ 2177686 h 6858000"/>
              <a:gd name="connsiteX526" fmla="*/ 7021065 w 7467600"/>
              <a:gd name="connsiteY526" fmla="*/ 2498102 h 6858000"/>
              <a:gd name="connsiteX527" fmla="*/ 7155223 w 7467600"/>
              <a:gd name="connsiteY527" fmla="*/ 2650386 h 6858000"/>
              <a:gd name="connsiteX528" fmla="*/ 7203167 w 7467600"/>
              <a:gd name="connsiteY528" fmla="*/ 2697288 h 6858000"/>
              <a:gd name="connsiteX529" fmla="*/ 6937703 w 7467600"/>
              <a:gd name="connsiteY529" fmla="*/ 2321981 h 6858000"/>
              <a:gd name="connsiteX530" fmla="*/ 6591670 w 7467600"/>
              <a:gd name="connsiteY530" fmla="*/ 1988277 h 6858000"/>
              <a:gd name="connsiteX531" fmla="*/ 5798671 w 7467600"/>
              <a:gd name="connsiteY531" fmla="*/ 1981601 h 6858000"/>
              <a:gd name="connsiteX532" fmla="*/ 5754709 w 7467600"/>
              <a:gd name="connsiteY532" fmla="*/ 2071454 h 6858000"/>
              <a:gd name="connsiteX533" fmla="*/ 5763044 w 7467600"/>
              <a:gd name="connsiteY533" fmla="*/ 2842206 h 6858000"/>
              <a:gd name="connsiteX534" fmla="*/ 5764974 w 7467600"/>
              <a:gd name="connsiteY534" fmla="*/ 2799609 h 6858000"/>
              <a:gd name="connsiteX535" fmla="*/ 5767665 w 7467600"/>
              <a:gd name="connsiteY535" fmla="*/ 2666409 h 6858000"/>
              <a:gd name="connsiteX536" fmla="*/ 5763055 w 7467600"/>
              <a:gd name="connsiteY536" fmla="*/ 2579705 h 6858000"/>
              <a:gd name="connsiteX537" fmla="*/ 5758079 w 7467600"/>
              <a:gd name="connsiteY537" fmla="*/ 2492508 h 6858000"/>
              <a:gd name="connsiteX538" fmla="*/ 5779325 w 7467600"/>
              <a:gd name="connsiteY538" fmla="*/ 2197069 h 6858000"/>
              <a:gd name="connsiteX539" fmla="*/ 5798671 w 7467600"/>
              <a:gd name="connsiteY539" fmla="*/ 1981601 h 6858000"/>
              <a:gd name="connsiteX540" fmla="*/ 5829202 w 7467600"/>
              <a:gd name="connsiteY540" fmla="*/ 1971679 h 6858000"/>
              <a:gd name="connsiteX541" fmla="*/ 5809558 w 7467600"/>
              <a:gd name="connsiteY541" fmla="*/ 2198043 h 6858000"/>
              <a:gd name="connsiteX542" fmla="*/ 5788653 w 7467600"/>
              <a:gd name="connsiteY542" fmla="*/ 2489430 h 6858000"/>
              <a:gd name="connsiteX543" fmla="*/ 5793439 w 7467600"/>
              <a:gd name="connsiteY543" fmla="*/ 2575235 h 6858000"/>
              <a:gd name="connsiteX544" fmla="*/ 5796837 w 7467600"/>
              <a:gd name="connsiteY544" fmla="*/ 2637633 h 6858000"/>
              <a:gd name="connsiteX545" fmla="*/ 5818614 w 7467600"/>
              <a:gd name="connsiteY545" fmla="*/ 2473055 h 6858000"/>
              <a:gd name="connsiteX546" fmla="*/ 5829202 w 7467600"/>
              <a:gd name="connsiteY546" fmla="*/ 1971679 h 6858000"/>
              <a:gd name="connsiteX547" fmla="*/ 5911389 w 7467600"/>
              <a:gd name="connsiteY547" fmla="*/ 1898371 h 6858000"/>
              <a:gd name="connsiteX548" fmla="*/ 6237627 w 7467600"/>
              <a:gd name="connsiteY548" fmla="*/ 2231921 h 6858000"/>
              <a:gd name="connsiteX549" fmla="*/ 5911389 w 7467600"/>
              <a:gd name="connsiteY549" fmla="*/ 1898371 h 6858000"/>
              <a:gd name="connsiteX550" fmla="*/ 6944437 w 7467600"/>
              <a:gd name="connsiteY550" fmla="*/ 1575402 h 6858000"/>
              <a:gd name="connsiteX551" fmla="*/ 6304730 w 7467600"/>
              <a:gd name="connsiteY551" fmla="*/ 1766654 h 6858000"/>
              <a:gd name="connsiteX552" fmla="*/ 6944437 w 7467600"/>
              <a:gd name="connsiteY552" fmla="*/ 1575402 h 6858000"/>
              <a:gd name="connsiteX553" fmla="*/ 7019523 w 7467600"/>
              <a:gd name="connsiteY553" fmla="*/ 1519450 h 6858000"/>
              <a:gd name="connsiteX554" fmla="*/ 6298091 w 7467600"/>
              <a:gd name="connsiteY554" fmla="*/ 1737122 h 6858000"/>
              <a:gd name="connsiteX555" fmla="*/ 7019523 w 7467600"/>
              <a:gd name="connsiteY555" fmla="*/ 1519450 h 6858000"/>
              <a:gd name="connsiteX556" fmla="*/ 2399523 w 7467600"/>
              <a:gd name="connsiteY556" fmla="*/ 1428234 h 6858000"/>
              <a:gd name="connsiteX557" fmla="*/ 2224982 w 7467600"/>
              <a:gd name="connsiteY557" fmla="*/ 1826201 h 6858000"/>
              <a:gd name="connsiteX558" fmla="*/ 2096099 w 7467600"/>
              <a:gd name="connsiteY558" fmla="*/ 2345900 h 6858000"/>
              <a:gd name="connsiteX559" fmla="*/ 2283317 w 7467600"/>
              <a:gd name="connsiteY559" fmla="*/ 1796925 h 6858000"/>
              <a:gd name="connsiteX560" fmla="*/ 2399523 w 7467600"/>
              <a:gd name="connsiteY560" fmla="*/ 1428234 h 6858000"/>
              <a:gd name="connsiteX561" fmla="*/ 2448558 w 7467600"/>
              <a:gd name="connsiteY561" fmla="*/ 1373435 h 6858000"/>
              <a:gd name="connsiteX562" fmla="*/ 2312521 w 7467600"/>
              <a:gd name="connsiteY562" fmla="*/ 1806140 h 6858000"/>
              <a:gd name="connsiteX563" fmla="*/ 2127533 w 7467600"/>
              <a:gd name="connsiteY563" fmla="*/ 2348380 h 6858000"/>
              <a:gd name="connsiteX564" fmla="*/ 2358080 w 7467600"/>
              <a:gd name="connsiteY564" fmla="*/ 1866134 h 6858000"/>
              <a:gd name="connsiteX565" fmla="*/ 2407436 w 7467600"/>
              <a:gd name="connsiteY565" fmla="*/ 1651070 h 6858000"/>
              <a:gd name="connsiteX566" fmla="*/ 2448558 w 7467600"/>
              <a:gd name="connsiteY566" fmla="*/ 1373435 h 6858000"/>
              <a:gd name="connsiteX567" fmla="*/ 278707 w 7467600"/>
              <a:gd name="connsiteY567" fmla="*/ 1352270 h 6858000"/>
              <a:gd name="connsiteX568" fmla="*/ 321570 w 7467600"/>
              <a:gd name="connsiteY568" fmla="*/ 1861610 h 6858000"/>
              <a:gd name="connsiteX569" fmla="*/ 294281 w 7467600"/>
              <a:gd name="connsiteY569" fmla="*/ 1440658 h 6858000"/>
              <a:gd name="connsiteX570" fmla="*/ 278707 w 7467600"/>
              <a:gd name="connsiteY570" fmla="*/ 1352270 h 6858000"/>
              <a:gd name="connsiteX571" fmla="*/ 1423821 w 7467600"/>
              <a:gd name="connsiteY571" fmla="*/ 1351958 h 6858000"/>
              <a:gd name="connsiteX572" fmla="*/ 1638521 w 7467600"/>
              <a:gd name="connsiteY572" fmla="*/ 1908470 h 6858000"/>
              <a:gd name="connsiteX573" fmla="*/ 1754199 w 7467600"/>
              <a:gd name="connsiteY573" fmla="*/ 2149284 h 6858000"/>
              <a:gd name="connsiteX574" fmla="*/ 1908359 w 7467600"/>
              <a:gd name="connsiteY574" fmla="*/ 2364988 h 6858000"/>
              <a:gd name="connsiteX575" fmla="*/ 1647661 w 7467600"/>
              <a:gd name="connsiteY575" fmla="*/ 1825945 h 6858000"/>
              <a:gd name="connsiteX576" fmla="*/ 1423821 w 7467600"/>
              <a:gd name="connsiteY576" fmla="*/ 1351958 h 6858000"/>
              <a:gd name="connsiteX577" fmla="*/ 1431890 w 7467600"/>
              <a:gd name="connsiteY577" fmla="*/ 1306475 h 6858000"/>
              <a:gd name="connsiteX578" fmla="*/ 1507597 w 7467600"/>
              <a:gd name="connsiteY578" fmla="*/ 1446132 h 6858000"/>
              <a:gd name="connsiteX579" fmla="*/ 1674586 w 7467600"/>
              <a:gd name="connsiteY579" fmla="*/ 1813832 h 6858000"/>
              <a:gd name="connsiteX580" fmla="*/ 1815950 w 7467600"/>
              <a:gd name="connsiteY580" fmla="*/ 2128564 h 6858000"/>
              <a:gd name="connsiteX581" fmla="*/ 1984242 w 7467600"/>
              <a:gd name="connsiteY581" fmla="*/ 2430829 h 6858000"/>
              <a:gd name="connsiteX582" fmla="*/ 2014023 w 7467600"/>
              <a:gd name="connsiteY582" fmla="*/ 2450995 h 6858000"/>
              <a:gd name="connsiteX583" fmla="*/ 1747337 w 7467600"/>
              <a:gd name="connsiteY583" fmla="*/ 1855264 h 6858000"/>
              <a:gd name="connsiteX584" fmla="*/ 1533749 w 7467600"/>
              <a:gd name="connsiteY584" fmla="*/ 1478656 h 6858000"/>
              <a:gd name="connsiteX585" fmla="*/ 1431890 w 7467600"/>
              <a:gd name="connsiteY585" fmla="*/ 1306475 h 6858000"/>
              <a:gd name="connsiteX586" fmla="*/ 5052692 w 7467600"/>
              <a:gd name="connsiteY586" fmla="*/ 1292994 h 6858000"/>
              <a:gd name="connsiteX587" fmla="*/ 5200661 w 7467600"/>
              <a:gd name="connsiteY587" fmla="*/ 1635186 h 6858000"/>
              <a:gd name="connsiteX588" fmla="*/ 5297138 w 7467600"/>
              <a:gd name="connsiteY588" fmla="*/ 1906351 h 6858000"/>
              <a:gd name="connsiteX589" fmla="*/ 5052692 w 7467600"/>
              <a:gd name="connsiteY589" fmla="*/ 1292994 h 6858000"/>
              <a:gd name="connsiteX590" fmla="*/ 5009948 w 7467600"/>
              <a:gd name="connsiteY590" fmla="*/ 1273619 h 6858000"/>
              <a:gd name="connsiteX591" fmla="*/ 5121777 w 7467600"/>
              <a:gd name="connsiteY591" fmla="*/ 1654213 h 6858000"/>
              <a:gd name="connsiteX592" fmla="*/ 5293545 w 7467600"/>
              <a:gd name="connsiteY592" fmla="*/ 2072247 h 6858000"/>
              <a:gd name="connsiteX593" fmla="*/ 5294042 w 7467600"/>
              <a:gd name="connsiteY593" fmla="*/ 2065019 h 6858000"/>
              <a:gd name="connsiteX594" fmla="*/ 5171936 w 7467600"/>
              <a:gd name="connsiteY594" fmla="*/ 1647613 h 6858000"/>
              <a:gd name="connsiteX595" fmla="*/ 5009948 w 7467600"/>
              <a:gd name="connsiteY595" fmla="*/ 1273619 h 6858000"/>
              <a:gd name="connsiteX596" fmla="*/ 655236 w 7467600"/>
              <a:gd name="connsiteY596" fmla="*/ 1268632 h 6858000"/>
              <a:gd name="connsiteX597" fmla="*/ 839521 w 7467600"/>
              <a:gd name="connsiteY597" fmla="*/ 1685315 h 6858000"/>
              <a:gd name="connsiteX598" fmla="*/ 1109416 w 7467600"/>
              <a:gd name="connsiteY598" fmla="*/ 2061663 h 6858000"/>
              <a:gd name="connsiteX599" fmla="*/ 1298300 w 7467600"/>
              <a:gd name="connsiteY599" fmla="*/ 2247742 h 6858000"/>
              <a:gd name="connsiteX600" fmla="*/ 1125871 w 7467600"/>
              <a:gd name="connsiteY600" fmla="*/ 1989513 h 6858000"/>
              <a:gd name="connsiteX601" fmla="*/ 981574 w 7467600"/>
              <a:gd name="connsiteY601" fmla="*/ 1783157 h 6858000"/>
              <a:gd name="connsiteX602" fmla="*/ 922198 w 7467600"/>
              <a:gd name="connsiteY602" fmla="*/ 1677437 h 6858000"/>
              <a:gd name="connsiteX603" fmla="*/ 869293 w 7467600"/>
              <a:gd name="connsiteY603" fmla="*/ 1583214 h 6858000"/>
              <a:gd name="connsiteX604" fmla="*/ 751431 w 7467600"/>
              <a:gd name="connsiteY604" fmla="*/ 1405731 h 6858000"/>
              <a:gd name="connsiteX605" fmla="*/ 655236 w 7467600"/>
              <a:gd name="connsiteY605" fmla="*/ 1268632 h 6858000"/>
              <a:gd name="connsiteX606" fmla="*/ 6516292 w 7467600"/>
              <a:gd name="connsiteY606" fmla="*/ 1263064 h 6858000"/>
              <a:gd name="connsiteX607" fmla="*/ 5736320 w 7467600"/>
              <a:gd name="connsiteY607" fmla="*/ 1501803 h 6858000"/>
              <a:gd name="connsiteX608" fmla="*/ 6516292 w 7467600"/>
              <a:gd name="connsiteY608" fmla="*/ 1263064 h 6858000"/>
              <a:gd name="connsiteX609" fmla="*/ 291466 w 7467600"/>
              <a:gd name="connsiteY609" fmla="*/ 1250369 h 6858000"/>
              <a:gd name="connsiteX610" fmla="*/ 323180 w 7467600"/>
              <a:gd name="connsiteY610" fmla="*/ 1435283 h 6858000"/>
              <a:gd name="connsiteX611" fmla="*/ 349381 w 7467600"/>
              <a:gd name="connsiteY611" fmla="*/ 1875041 h 6858000"/>
              <a:gd name="connsiteX612" fmla="*/ 374363 w 7467600"/>
              <a:gd name="connsiteY612" fmla="*/ 1506494 h 6858000"/>
              <a:gd name="connsiteX613" fmla="*/ 302168 w 7467600"/>
              <a:gd name="connsiteY613" fmla="*/ 1274495 h 6858000"/>
              <a:gd name="connsiteX614" fmla="*/ 291466 w 7467600"/>
              <a:gd name="connsiteY614" fmla="*/ 1250369 h 6858000"/>
              <a:gd name="connsiteX615" fmla="*/ 678222 w 7467600"/>
              <a:gd name="connsiteY615" fmla="*/ 1248670 h 6858000"/>
              <a:gd name="connsiteX616" fmla="*/ 775536 w 7467600"/>
              <a:gd name="connsiteY616" fmla="*/ 1388015 h 6858000"/>
              <a:gd name="connsiteX617" fmla="*/ 894529 w 7467600"/>
              <a:gd name="connsiteY617" fmla="*/ 1567739 h 6858000"/>
              <a:gd name="connsiteX618" fmla="*/ 948000 w 7467600"/>
              <a:gd name="connsiteY618" fmla="*/ 1663088 h 6858000"/>
              <a:gd name="connsiteX619" fmla="*/ 1006812 w 7467600"/>
              <a:gd name="connsiteY619" fmla="*/ 1767683 h 6858000"/>
              <a:gd name="connsiteX620" fmla="*/ 1149133 w 7467600"/>
              <a:gd name="connsiteY620" fmla="*/ 1971513 h 6858000"/>
              <a:gd name="connsiteX621" fmla="*/ 1333952 w 7467600"/>
              <a:gd name="connsiteY621" fmla="*/ 2251620 h 6858000"/>
              <a:gd name="connsiteX622" fmla="*/ 1337329 w 7467600"/>
              <a:gd name="connsiteY622" fmla="*/ 2258350 h 6858000"/>
              <a:gd name="connsiteX623" fmla="*/ 1014726 w 7467600"/>
              <a:gd name="connsiteY623" fmla="*/ 1615556 h 6858000"/>
              <a:gd name="connsiteX624" fmla="*/ 678222 w 7467600"/>
              <a:gd name="connsiteY624" fmla="*/ 1248670 h 6858000"/>
              <a:gd name="connsiteX625" fmla="*/ 6691602 w 7467600"/>
              <a:gd name="connsiteY625" fmla="*/ 1140573 h 6858000"/>
              <a:gd name="connsiteX626" fmla="*/ 6571100 w 7467600"/>
              <a:gd name="connsiteY626" fmla="*/ 1183662 h 6858000"/>
              <a:gd name="connsiteX627" fmla="*/ 6241687 w 7467600"/>
              <a:gd name="connsiteY627" fmla="*/ 1257600 h 6858000"/>
              <a:gd name="connsiteX628" fmla="*/ 5693009 w 7467600"/>
              <a:gd name="connsiteY628" fmla="*/ 1478256 h 6858000"/>
              <a:gd name="connsiteX629" fmla="*/ 6548420 w 7467600"/>
              <a:gd name="connsiteY629" fmla="*/ 1214599 h 6858000"/>
              <a:gd name="connsiteX630" fmla="*/ 6605473 w 7467600"/>
              <a:gd name="connsiteY630" fmla="*/ 1184686 h 6858000"/>
              <a:gd name="connsiteX631" fmla="*/ 6691602 w 7467600"/>
              <a:gd name="connsiteY631" fmla="*/ 1140573 h 6858000"/>
              <a:gd name="connsiteX632" fmla="*/ 4002475 w 7467600"/>
              <a:gd name="connsiteY632" fmla="*/ 1037802 h 6858000"/>
              <a:gd name="connsiteX633" fmla="*/ 4000324 w 7467600"/>
              <a:gd name="connsiteY633" fmla="*/ 1039362 h 6858000"/>
              <a:gd name="connsiteX634" fmla="*/ 4002862 w 7467600"/>
              <a:gd name="connsiteY634" fmla="*/ 1042866 h 6858000"/>
              <a:gd name="connsiteX635" fmla="*/ 4002475 w 7467600"/>
              <a:gd name="connsiteY635" fmla="*/ 1037802 h 6858000"/>
              <a:gd name="connsiteX636" fmla="*/ 506322 w 7467600"/>
              <a:gd name="connsiteY636" fmla="*/ 1020997 h 6858000"/>
              <a:gd name="connsiteX637" fmla="*/ 533068 w 7467600"/>
              <a:gd name="connsiteY637" fmla="*/ 1029409 h 6858000"/>
              <a:gd name="connsiteX638" fmla="*/ 1232525 w 7467600"/>
              <a:gd name="connsiteY638" fmla="*/ 1804675 h 6858000"/>
              <a:gd name="connsiteX639" fmla="*/ 1388858 w 7467600"/>
              <a:gd name="connsiteY639" fmla="*/ 2368011 h 6858000"/>
              <a:gd name="connsiteX640" fmla="*/ 1384098 w 7467600"/>
              <a:gd name="connsiteY640" fmla="*/ 2378125 h 6858000"/>
              <a:gd name="connsiteX641" fmla="*/ 1425393 w 7467600"/>
              <a:gd name="connsiteY641" fmla="*/ 2589124 h 6858000"/>
              <a:gd name="connsiteX642" fmla="*/ 1424001 w 7467600"/>
              <a:gd name="connsiteY642" fmla="*/ 2597541 h 6858000"/>
              <a:gd name="connsiteX643" fmla="*/ 2152729 w 7467600"/>
              <a:gd name="connsiteY643" fmla="*/ 2864487 h 6858000"/>
              <a:gd name="connsiteX644" fmla="*/ 2020609 w 7467600"/>
              <a:gd name="connsiteY644" fmla="*/ 2539671 h 6858000"/>
              <a:gd name="connsiteX645" fmla="*/ 2018920 w 7467600"/>
              <a:gd name="connsiteY645" fmla="*/ 2536309 h 6858000"/>
              <a:gd name="connsiteX646" fmla="*/ 1342441 w 7467600"/>
              <a:gd name="connsiteY646" fmla="*/ 1173017 h 6858000"/>
              <a:gd name="connsiteX647" fmla="*/ 1367925 w 7467600"/>
              <a:gd name="connsiteY647" fmla="*/ 1135648 h 6858000"/>
              <a:gd name="connsiteX648" fmla="*/ 1771401 w 7467600"/>
              <a:gd name="connsiteY648" fmla="*/ 1806673 h 6858000"/>
              <a:gd name="connsiteX649" fmla="*/ 1972385 w 7467600"/>
              <a:gd name="connsiteY649" fmla="*/ 2198735 h 6858000"/>
              <a:gd name="connsiteX650" fmla="*/ 2040892 w 7467600"/>
              <a:gd name="connsiteY650" fmla="*/ 2405205 h 6858000"/>
              <a:gd name="connsiteX651" fmla="*/ 2131689 w 7467600"/>
              <a:gd name="connsiteY651" fmla="*/ 1936926 h 6858000"/>
              <a:gd name="connsiteX652" fmla="*/ 2454820 w 7467600"/>
              <a:gd name="connsiteY652" fmla="*/ 1248808 h 6858000"/>
              <a:gd name="connsiteX653" fmla="*/ 2492512 w 7467600"/>
              <a:gd name="connsiteY653" fmla="*/ 1302920 h 6858000"/>
              <a:gd name="connsiteX654" fmla="*/ 2081216 w 7467600"/>
              <a:gd name="connsiteY654" fmla="*/ 2527513 h 6858000"/>
              <a:gd name="connsiteX655" fmla="*/ 2081211 w 7467600"/>
              <a:gd name="connsiteY655" fmla="*/ 2528916 h 6858000"/>
              <a:gd name="connsiteX656" fmla="*/ 2199067 w 7467600"/>
              <a:gd name="connsiteY656" fmla="*/ 2884061 h 6858000"/>
              <a:gd name="connsiteX657" fmla="*/ 3192586 w 7467600"/>
              <a:gd name="connsiteY657" fmla="*/ 3411496 h 6858000"/>
              <a:gd name="connsiteX658" fmla="*/ 3182620 w 7467600"/>
              <a:gd name="connsiteY658" fmla="*/ 3483279 h 6858000"/>
              <a:gd name="connsiteX659" fmla="*/ 2435119 w 7467600"/>
              <a:gd name="connsiteY659" fmla="*/ 3080173 h 6858000"/>
              <a:gd name="connsiteX660" fmla="*/ 2410152 w 7467600"/>
              <a:gd name="connsiteY660" fmla="*/ 3063751 h 6858000"/>
              <a:gd name="connsiteX661" fmla="*/ 2408099 w 7467600"/>
              <a:gd name="connsiteY661" fmla="*/ 3064403 h 6858000"/>
              <a:gd name="connsiteX662" fmla="*/ 2407218 w 7467600"/>
              <a:gd name="connsiteY662" fmla="*/ 3070324 h 6858000"/>
              <a:gd name="connsiteX663" fmla="*/ 2380138 w 7467600"/>
              <a:gd name="connsiteY663" fmla="*/ 3099341 h 6858000"/>
              <a:gd name="connsiteX664" fmla="*/ 1765923 w 7467600"/>
              <a:gd name="connsiteY664" fmla="*/ 3581043 h 6858000"/>
              <a:gd name="connsiteX665" fmla="*/ 1702258 w 7467600"/>
              <a:gd name="connsiteY665" fmla="*/ 3612286 h 6858000"/>
              <a:gd name="connsiteX666" fmla="*/ 1538370 w 7467600"/>
              <a:gd name="connsiteY666" fmla="*/ 3811804 h 6858000"/>
              <a:gd name="connsiteX667" fmla="*/ 542867 w 7467600"/>
              <a:gd name="connsiteY667" fmla="*/ 4944092 h 6858000"/>
              <a:gd name="connsiteX668" fmla="*/ 515800 w 7467600"/>
              <a:gd name="connsiteY668" fmla="*/ 4862180 h 6858000"/>
              <a:gd name="connsiteX669" fmla="*/ 909145 w 7467600"/>
              <a:gd name="connsiteY669" fmla="*/ 4199225 h 6858000"/>
              <a:gd name="connsiteX670" fmla="*/ 1214067 w 7467600"/>
              <a:gd name="connsiteY670" fmla="*/ 3908561 h 6858000"/>
              <a:gd name="connsiteX671" fmla="*/ 640967 w 7467600"/>
              <a:gd name="connsiteY671" fmla="*/ 4105601 h 6858000"/>
              <a:gd name="connsiteX672" fmla="*/ 112563 w 7467600"/>
              <a:gd name="connsiteY672" fmla="*/ 4396952 h 6858000"/>
              <a:gd name="connsiteX673" fmla="*/ 0 w 7467600"/>
              <a:gd name="connsiteY673" fmla="*/ 4466006 h 6858000"/>
              <a:gd name="connsiteX674" fmla="*/ 0 w 7467600"/>
              <a:gd name="connsiteY674" fmla="*/ 4233763 h 6858000"/>
              <a:gd name="connsiteX675" fmla="*/ 36881 w 7467600"/>
              <a:gd name="connsiteY675" fmla="*/ 4200118 h 6858000"/>
              <a:gd name="connsiteX676" fmla="*/ 910534 w 7467600"/>
              <a:gd name="connsiteY676" fmla="*/ 3629753 h 6858000"/>
              <a:gd name="connsiteX677" fmla="*/ 1578717 w 7467600"/>
              <a:gd name="connsiteY677" fmla="*/ 3575982 h 6858000"/>
              <a:gd name="connsiteX678" fmla="*/ 2338780 w 7467600"/>
              <a:gd name="connsiteY678" fmla="*/ 3033725 h 6858000"/>
              <a:gd name="connsiteX679" fmla="*/ 1807991 w 7467600"/>
              <a:gd name="connsiteY679" fmla="*/ 2807184 h 6858000"/>
              <a:gd name="connsiteX680" fmla="*/ 1416358 w 7467600"/>
              <a:gd name="connsiteY680" fmla="*/ 3112571 h 6858000"/>
              <a:gd name="connsiteX681" fmla="*/ 939066 w 7467600"/>
              <a:gd name="connsiteY681" fmla="*/ 3378798 h 6858000"/>
              <a:gd name="connsiteX682" fmla="*/ 115099 w 7467600"/>
              <a:gd name="connsiteY682" fmla="*/ 3607650 h 6858000"/>
              <a:gd name="connsiteX683" fmla="*/ 97284 w 7467600"/>
              <a:gd name="connsiteY683" fmla="*/ 3520393 h 6858000"/>
              <a:gd name="connsiteX684" fmla="*/ 922050 w 7467600"/>
              <a:gd name="connsiteY684" fmla="*/ 3074867 h 6858000"/>
              <a:gd name="connsiteX685" fmla="*/ 1405265 w 7467600"/>
              <a:gd name="connsiteY685" fmla="*/ 3016319 h 6858000"/>
              <a:gd name="connsiteX686" fmla="*/ 1407512 w 7467600"/>
              <a:gd name="connsiteY686" fmla="*/ 3018001 h 6858000"/>
              <a:gd name="connsiteX687" fmla="*/ 1726266 w 7467600"/>
              <a:gd name="connsiteY687" fmla="*/ 2777274 h 6858000"/>
              <a:gd name="connsiteX688" fmla="*/ 625390 w 7467600"/>
              <a:gd name="connsiteY688" fmla="*/ 2514541 h 6858000"/>
              <a:gd name="connsiteX689" fmla="*/ 619799 w 7467600"/>
              <a:gd name="connsiteY689" fmla="*/ 2527180 h 6858000"/>
              <a:gd name="connsiteX690" fmla="*/ 310030 w 7467600"/>
              <a:gd name="connsiteY690" fmla="*/ 2771818 h 6858000"/>
              <a:gd name="connsiteX691" fmla="*/ 173877 w 7467600"/>
              <a:gd name="connsiteY691" fmla="*/ 2937056 h 6858000"/>
              <a:gd name="connsiteX692" fmla="*/ 77889 w 7467600"/>
              <a:gd name="connsiteY692" fmla="*/ 3138440 h 6858000"/>
              <a:gd name="connsiteX693" fmla="*/ 0 w 7467600"/>
              <a:gd name="connsiteY693" fmla="*/ 3271395 h 6858000"/>
              <a:gd name="connsiteX694" fmla="*/ 0 w 7467600"/>
              <a:gd name="connsiteY694" fmla="*/ 3153002 h 6858000"/>
              <a:gd name="connsiteX695" fmla="*/ 2386 w 7467600"/>
              <a:gd name="connsiteY695" fmla="*/ 3149203 h 6858000"/>
              <a:gd name="connsiteX696" fmla="*/ 89753 w 7467600"/>
              <a:gd name="connsiteY696" fmla="*/ 2987702 h 6858000"/>
              <a:gd name="connsiteX697" fmla="*/ 76869 w 7467600"/>
              <a:gd name="connsiteY697" fmla="*/ 3005404 h 6858000"/>
              <a:gd name="connsiteX698" fmla="*/ 32049 w 7467600"/>
              <a:gd name="connsiteY698" fmla="*/ 3065814 h 6858000"/>
              <a:gd name="connsiteX699" fmla="*/ 0 w 7467600"/>
              <a:gd name="connsiteY699" fmla="*/ 3108744 h 6858000"/>
              <a:gd name="connsiteX700" fmla="*/ 0 w 7467600"/>
              <a:gd name="connsiteY700" fmla="*/ 3058059 h 6858000"/>
              <a:gd name="connsiteX701" fmla="*/ 7610 w 7467600"/>
              <a:gd name="connsiteY701" fmla="*/ 3047889 h 6858000"/>
              <a:gd name="connsiteX702" fmla="*/ 52419 w 7467600"/>
              <a:gd name="connsiteY702" fmla="*/ 2987479 h 6858000"/>
              <a:gd name="connsiteX703" fmla="*/ 59142 w 7467600"/>
              <a:gd name="connsiteY703" fmla="*/ 2978488 h 6858000"/>
              <a:gd name="connsiteX704" fmla="*/ 0 w 7467600"/>
              <a:gd name="connsiteY704" fmla="*/ 3015334 h 6858000"/>
              <a:gd name="connsiteX705" fmla="*/ 0 w 7467600"/>
              <a:gd name="connsiteY705" fmla="*/ 2914286 h 6858000"/>
              <a:gd name="connsiteX706" fmla="*/ 36383 w 7467600"/>
              <a:gd name="connsiteY706" fmla="*/ 2901128 h 6858000"/>
              <a:gd name="connsiteX707" fmla="*/ 156329 w 7467600"/>
              <a:gd name="connsiteY707" fmla="*/ 2840533 h 6858000"/>
              <a:gd name="connsiteX708" fmla="*/ 358355 w 7467600"/>
              <a:gd name="connsiteY708" fmla="*/ 2620471 h 6858000"/>
              <a:gd name="connsiteX709" fmla="*/ 510577 w 7467600"/>
              <a:gd name="connsiteY709" fmla="*/ 2501244 h 6858000"/>
              <a:gd name="connsiteX710" fmla="*/ 211967 w 7467600"/>
              <a:gd name="connsiteY710" fmla="*/ 2479171 h 6858000"/>
              <a:gd name="connsiteX711" fmla="*/ 0 w 7467600"/>
              <a:gd name="connsiteY711" fmla="*/ 2476398 h 6858000"/>
              <a:gd name="connsiteX712" fmla="*/ 0 w 7467600"/>
              <a:gd name="connsiteY712" fmla="*/ 2389189 h 6858000"/>
              <a:gd name="connsiteX713" fmla="*/ 103062 w 7467600"/>
              <a:gd name="connsiteY713" fmla="*/ 2389518 h 6858000"/>
              <a:gd name="connsiteX714" fmla="*/ 510734 w 7467600"/>
              <a:gd name="connsiteY714" fmla="*/ 2416201 h 6858000"/>
              <a:gd name="connsiteX715" fmla="*/ 279257 w 7467600"/>
              <a:gd name="connsiteY715" fmla="*/ 2092102 h 6858000"/>
              <a:gd name="connsiteX716" fmla="*/ 65265 w 7467600"/>
              <a:gd name="connsiteY716" fmla="*/ 2006049 h 6858000"/>
              <a:gd name="connsiteX717" fmla="*/ 0 w 7467600"/>
              <a:gd name="connsiteY717" fmla="*/ 1982532 h 6858000"/>
              <a:gd name="connsiteX718" fmla="*/ 0 w 7467600"/>
              <a:gd name="connsiteY718" fmla="*/ 1912789 h 6858000"/>
              <a:gd name="connsiteX719" fmla="*/ 97460 w 7467600"/>
              <a:gd name="connsiteY719" fmla="*/ 1953725 h 6858000"/>
              <a:gd name="connsiteX720" fmla="*/ 221272 w 7467600"/>
              <a:gd name="connsiteY720" fmla="*/ 1980766 h 6858000"/>
              <a:gd name="connsiteX721" fmla="*/ 116765 w 7467600"/>
              <a:gd name="connsiteY721" fmla="*/ 1911033 h 6858000"/>
              <a:gd name="connsiteX722" fmla="*/ 16405 w 7467600"/>
              <a:gd name="connsiteY722" fmla="*/ 1803412 h 6858000"/>
              <a:gd name="connsiteX723" fmla="*/ 0 w 7467600"/>
              <a:gd name="connsiteY723" fmla="*/ 1784777 h 6858000"/>
              <a:gd name="connsiteX724" fmla="*/ 0 w 7467600"/>
              <a:gd name="connsiteY724" fmla="*/ 1740082 h 6858000"/>
              <a:gd name="connsiteX725" fmla="*/ 39394 w 7467600"/>
              <a:gd name="connsiteY725" fmla="*/ 1784856 h 6858000"/>
              <a:gd name="connsiteX726" fmla="*/ 135813 w 7467600"/>
              <a:gd name="connsiteY726" fmla="*/ 1888838 h 6858000"/>
              <a:gd name="connsiteX727" fmla="*/ 242575 w 7467600"/>
              <a:gd name="connsiteY727" fmla="*/ 1958841 h 6858000"/>
              <a:gd name="connsiteX728" fmla="*/ 82197 w 7467600"/>
              <a:gd name="connsiteY728" fmla="*/ 1754826 h 6858000"/>
              <a:gd name="connsiteX729" fmla="*/ 0 w 7467600"/>
              <a:gd name="connsiteY729" fmla="*/ 1679650 h 6858000"/>
              <a:gd name="connsiteX730" fmla="*/ 0 w 7467600"/>
              <a:gd name="connsiteY730" fmla="*/ 1602463 h 6858000"/>
              <a:gd name="connsiteX731" fmla="*/ 84689 w 7467600"/>
              <a:gd name="connsiteY731" fmla="*/ 1677442 h 6858000"/>
              <a:gd name="connsiteX732" fmla="*/ 298437 w 7467600"/>
              <a:gd name="connsiteY732" fmla="*/ 1968019 h 6858000"/>
              <a:gd name="connsiteX733" fmla="*/ 227269 w 7467600"/>
              <a:gd name="connsiteY733" fmla="*/ 1114064 h 6858000"/>
              <a:gd name="connsiteX734" fmla="*/ 248003 w 7467600"/>
              <a:gd name="connsiteY734" fmla="*/ 1089613 h 6858000"/>
              <a:gd name="connsiteX735" fmla="*/ 427020 w 7467600"/>
              <a:gd name="connsiteY735" fmla="*/ 1619803 h 6858000"/>
              <a:gd name="connsiteX736" fmla="*/ 340345 w 7467600"/>
              <a:gd name="connsiteY736" fmla="*/ 2027739 h 6858000"/>
              <a:gd name="connsiteX737" fmla="*/ 360865 w 7467600"/>
              <a:gd name="connsiteY737" fmla="*/ 2044827 h 6858000"/>
              <a:gd name="connsiteX738" fmla="*/ 560414 w 7467600"/>
              <a:gd name="connsiteY738" fmla="*/ 2421457 h 6858000"/>
              <a:gd name="connsiteX739" fmla="*/ 1359703 w 7467600"/>
              <a:gd name="connsiteY739" fmla="*/ 2578554 h 6858000"/>
              <a:gd name="connsiteX740" fmla="*/ 1359422 w 7467600"/>
              <a:gd name="connsiteY740" fmla="*/ 2577994 h 6858000"/>
              <a:gd name="connsiteX741" fmla="*/ 828701 w 7467600"/>
              <a:gd name="connsiteY741" fmla="*/ 1839520 h 6858000"/>
              <a:gd name="connsiteX742" fmla="*/ 494427 w 7467600"/>
              <a:gd name="connsiteY742" fmla="*/ 1092333 h 6858000"/>
              <a:gd name="connsiteX743" fmla="*/ 506322 w 7467600"/>
              <a:gd name="connsiteY743" fmla="*/ 1020997 h 6858000"/>
              <a:gd name="connsiteX744" fmla="*/ 4570198 w 7467600"/>
              <a:gd name="connsiteY744" fmla="*/ 978081 h 6858000"/>
              <a:gd name="connsiteX745" fmla="*/ 4523691 w 7467600"/>
              <a:gd name="connsiteY745" fmla="*/ 1127776 h 6858000"/>
              <a:gd name="connsiteX746" fmla="*/ 4509875 w 7467600"/>
              <a:gd name="connsiteY746" fmla="*/ 1167552 h 6858000"/>
              <a:gd name="connsiteX747" fmla="*/ 4478168 w 7467600"/>
              <a:gd name="connsiteY747" fmla="*/ 1260735 h 6858000"/>
              <a:gd name="connsiteX748" fmla="*/ 4409309 w 7467600"/>
              <a:gd name="connsiteY748" fmla="*/ 1666996 h 6858000"/>
              <a:gd name="connsiteX749" fmla="*/ 4370031 w 7467600"/>
              <a:gd name="connsiteY749" fmla="*/ 1955666 h 6858000"/>
              <a:gd name="connsiteX750" fmla="*/ 4570198 w 7467600"/>
              <a:gd name="connsiteY750" fmla="*/ 978081 h 6858000"/>
              <a:gd name="connsiteX751" fmla="*/ 4557898 w 7467600"/>
              <a:gd name="connsiteY751" fmla="*/ 900011 h 6858000"/>
              <a:gd name="connsiteX752" fmla="*/ 4344840 w 7467600"/>
              <a:gd name="connsiteY752" fmla="*/ 1922038 h 6858000"/>
              <a:gd name="connsiteX753" fmla="*/ 4378710 w 7467600"/>
              <a:gd name="connsiteY753" fmla="*/ 1665516 h 6858000"/>
              <a:gd name="connsiteX754" fmla="*/ 4448798 w 7467600"/>
              <a:gd name="connsiteY754" fmla="*/ 1253024 h 6858000"/>
              <a:gd name="connsiteX755" fmla="*/ 4480315 w 7467600"/>
              <a:gd name="connsiteY755" fmla="*/ 1158454 h 6858000"/>
              <a:gd name="connsiteX756" fmla="*/ 4494133 w 7467600"/>
              <a:gd name="connsiteY756" fmla="*/ 1118676 h 6858000"/>
              <a:gd name="connsiteX757" fmla="*/ 4557898 w 7467600"/>
              <a:gd name="connsiteY757" fmla="*/ 900011 h 6858000"/>
              <a:gd name="connsiteX758" fmla="*/ 5870151 w 7467600"/>
              <a:gd name="connsiteY758" fmla="*/ 898890 h 6858000"/>
              <a:gd name="connsiteX759" fmla="*/ 5861335 w 7467600"/>
              <a:gd name="connsiteY759" fmla="*/ 899177 h 6858000"/>
              <a:gd name="connsiteX760" fmla="*/ 5843702 w 7467600"/>
              <a:gd name="connsiteY760" fmla="*/ 899748 h 6858000"/>
              <a:gd name="connsiteX761" fmla="*/ 5651107 w 7467600"/>
              <a:gd name="connsiteY761" fmla="*/ 920306 h 6858000"/>
              <a:gd name="connsiteX762" fmla="*/ 5459407 w 7467600"/>
              <a:gd name="connsiteY762" fmla="*/ 940975 h 6858000"/>
              <a:gd name="connsiteX763" fmla="*/ 5374846 w 7467600"/>
              <a:gd name="connsiteY763" fmla="*/ 941988 h 6858000"/>
              <a:gd name="connsiteX764" fmla="*/ 5256105 w 7467600"/>
              <a:gd name="connsiteY764" fmla="*/ 945632 h 6858000"/>
              <a:gd name="connsiteX765" fmla="*/ 5107071 w 7467600"/>
              <a:gd name="connsiteY765" fmla="*/ 969720 h 6858000"/>
              <a:gd name="connsiteX766" fmla="*/ 4998681 w 7467600"/>
              <a:gd name="connsiteY766" fmla="*/ 988771 h 6858000"/>
              <a:gd name="connsiteX767" fmla="*/ 5870151 w 7467600"/>
              <a:gd name="connsiteY767" fmla="*/ 898890 h 6858000"/>
              <a:gd name="connsiteX768" fmla="*/ 5504425 w 7467600"/>
              <a:gd name="connsiteY768" fmla="*/ 848067 h 6858000"/>
              <a:gd name="connsiteX769" fmla="*/ 4968849 w 7467600"/>
              <a:gd name="connsiteY769" fmla="*/ 962318 h 6858000"/>
              <a:gd name="connsiteX770" fmla="*/ 5104039 w 7467600"/>
              <a:gd name="connsiteY770" fmla="*/ 940634 h 6858000"/>
              <a:gd name="connsiteX771" fmla="*/ 5256311 w 7467600"/>
              <a:gd name="connsiteY771" fmla="*/ 916490 h 6858000"/>
              <a:gd name="connsiteX772" fmla="*/ 5377381 w 7467600"/>
              <a:gd name="connsiteY772" fmla="*/ 912671 h 6858000"/>
              <a:gd name="connsiteX773" fmla="*/ 5460148 w 7467600"/>
              <a:gd name="connsiteY773" fmla="*/ 911442 h 6858000"/>
              <a:gd name="connsiteX774" fmla="*/ 5648971 w 7467600"/>
              <a:gd name="connsiteY774" fmla="*/ 891331 h 6858000"/>
              <a:gd name="connsiteX775" fmla="*/ 5844807 w 7467600"/>
              <a:gd name="connsiteY775" fmla="*/ 870718 h 6858000"/>
              <a:gd name="connsiteX776" fmla="*/ 5862975 w 7467600"/>
              <a:gd name="connsiteY776" fmla="*/ 869756 h 6858000"/>
              <a:gd name="connsiteX777" fmla="*/ 5920887 w 7467600"/>
              <a:gd name="connsiteY777" fmla="*/ 865929 h 6858000"/>
              <a:gd name="connsiteX778" fmla="*/ 5504425 w 7467600"/>
              <a:gd name="connsiteY778" fmla="*/ 848067 h 6858000"/>
              <a:gd name="connsiteX779" fmla="*/ 3607114 w 7467600"/>
              <a:gd name="connsiteY779" fmla="*/ 467441 h 6858000"/>
              <a:gd name="connsiteX780" fmla="*/ 3296242 w 7467600"/>
              <a:gd name="connsiteY780" fmla="*/ 807991 h 6858000"/>
              <a:gd name="connsiteX781" fmla="*/ 3174674 w 7467600"/>
              <a:gd name="connsiteY781" fmla="*/ 919759 h 6858000"/>
              <a:gd name="connsiteX782" fmla="*/ 3042978 w 7467600"/>
              <a:gd name="connsiteY782" fmla="*/ 1054894 h 6858000"/>
              <a:gd name="connsiteX783" fmla="*/ 2968914 w 7467600"/>
              <a:gd name="connsiteY783" fmla="*/ 1133756 h 6858000"/>
              <a:gd name="connsiteX784" fmla="*/ 3103823 w 7467600"/>
              <a:gd name="connsiteY784" fmla="*/ 1026814 h 6858000"/>
              <a:gd name="connsiteX785" fmla="*/ 3607114 w 7467600"/>
              <a:gd name="connsiteY785" fmla="*/ 467441 h 6858000"/>
              <a:gd name="connsiteX786" fmla="*/ 3744487 w 7467600"/>
              <a:gd name="connsiteY786" fmla="*/ 383136 h 6858000"/>
              <a:gd name="connsiteX787" fmla="*/ 3970213 w 7467600"/>
              <a:gd name="connsiteY787" fmla="*/ 995559 h 6858000"/>
              <a:gd name="connsiteX788" fmla="*/ 3744487 w 7467600"/>
              <a:gd name="connsiteY788" fmla="*/ 383136 h 6858000"/>
              <a:gd name="connsiteX789" fmla="*/ 3624562 w 7467600"/>
              <a:gd name="connsiteY789" fmla="*/ 367041 h 6858000"/>
              <a:gd name="connsiteX790" fmla="*/ 3489712 w 7467600"/>
              <a:gd name="connsiteY790" fmla="*/ 485386 h 6858000"/>
              <a:gd name="connsiteX791" fmla="*/ 3182994 w 7467600"/>
              <a:gd name="connsiteY791" fmla="*/ 828265 h 6858000"/>
              <a:gd name="connsiteX792" fmla="*/ 2892114 w 7467600"/>
              <a:gd name="connsiteY792" fmla="*/ 1172635 h 6858000"/>
              <a:gd name="connsiteX793" fmla="*/ 3021459 w 7467600"/>
              <a:gd name="connsiteY793" fmla="*/ 1035385 h 6858000"/>
              <a:gd name="connsiteX794" fmla="*/ 3153873 w 7467600"/>
              <a:gd name="connsiteY794" fmla="*/ 898971 h 6858000"/>
              <a:gd name="connsiteX795" fmla="*/ 3276511 w 7467600"/>
              <a:gd name="connsiteY795" fmla="*/ 786423 h 6858000"/>
              <a:gd name="connsiteX796" fmla="*/ 3584154 w 7467600"/>
              <a:gd name="connsiteY796" fmla="*/ 448218 h 6858000"/>
              <a:gd name="connsiteX797" fmla="*/ 3624562 w 7467600"/>
              <a:gd name="connsiteY797" fmla="*/ 367041 h 6858000"/>
              <a:gd name="connsiteX798" fmla="*/ 3766672 w 7467600"/>
              <a:gd name="connsiteY798" fmla="*/ 359429 h 6858000"/>
              <a:gd name="connsiteX799" fmla="*/ 3996338 w 7467600"/>
              <a:gd name="connsiteY799" fmla="*/ 968237 h 6858000"/>
              <a:gd name="connsiteX800" fmla="*/ 3766672 w 7467600"/>
              <a:gd name="connsiteY800" fmla="*/ 359429 h 6858000"/>
              <a:gd name="connsiteX801" fmla="*/ 5805386 w 7467600"/>
              <a:gd name="connsiteY801" fmla="*/ 239240 h 6858000"/>
              <a:gd name="connsiteX802" fmla="*/ 5736947 w 7467600"/>
              <a:gd name="connsiteY802" fmla="*/ 261367 h 6858000"/>
              <a:gd name="connsiteX803" fmla="*/ 5427012 w 7467600"/>
              <a:gd name="connsiteY803" fmla="*/ 311272 h 6858000"/>
              <a:gd name="connsiteX804" fmla="*/ 5147818 w 7467600"/>
              <a:gd name="connsiteY804" fmla="*/ 322112 h 6858000"/>
              <a:gd name="connsiteX805" fmla="*/ 5060854 w 7467600"/>
              <a:gd name="connsiteY805" fmla="*/ 311882 h 6858000"/>
              <a:gd name="connsiteX806" fmla="*/ 4945989 w 7467600"/>
              <a:gd name="connsiteY806" fmla="*/ 300516 h 6858000"/>
              <a:gd name="connsiteX807" fmla="*/ 5410479 w 7467600"/>
              <a:gd name="connsiteY807" fmla="*/ 348434 h 6858000"/>
              <a:gd name="connsiteX808" fmla="*/ 5805386 w 7467600"/>
              <a:gd name="connsiteY808" fmla="*/ 239240 h 6858000"/>
              <a:gd name="connsiteX809" fmla="*/ 5905192 w 7467600"/>
              <a:gd name="connsiteY809" fmla="*/ 163079 h 6858000"/>
              <a:gd name="connsiteX810" fmla="*/ 5865655 w 7467600"/>
              <a:gd name="connsiteY810" fmla="*/ 171901 h 6858000"/>
              <a:gd name="connsiteX811" fmla="*/ 5259740 w 7467600"/>
              <a:gd name="connsiteY811" fmla="*/ 257013 h 6858000"/>
              <a:gd name="connsiteX812" fmla="*/ 5208466 w 7467600"/>
              <a:gd name="connsiteY812" fmla="*/ 257550 h 6858000"/>
              <a:gd name="connsiteX813" fmla="*/ 4980204 w 7467600"/>
              <a:gd name="connsiteY813" fmla="*/ 271903 h 6858000"/>
              <a:gd name="connsiteX814" fmla="*/ 5068068 w 7467600"/>
              <a:gd name="connsiteY814" fmla="*/ 282244 h 6858000"/>
              <a:gd name="connsiteX815" fmla="*/ 5153231 w 7467600"/>
              <a:gd name="connsiteY815" fmla="*/ 292240 h 6858000"/>
              <a:gd name="connsiteX816" fmla="*/ 5426491 w 7467600"/>
              <a:gd name="connsiteY816" fmla="*/ 281128 h 6858000"/>
              <a:gd name="connsiteX817" fmla="*/ 5731212 w 7467600"/>
              <a:gd name="connsiteY817" fmla="*/ 231951 h 6858000"/>
              <a:gd name="connsiteX818" fmla="*/ 5905192 w 7467600"/>
              <a:gd name="connsiteY818" fmla="*/ 163079 h 6858000"/>
              <a:gd name="connsiteX819" fmla="*/ 5944437 w 7467600"/>
              <a:gd name="connsiteY819" fmla="*/ 113829 h 6858000"/>
              <a:gd name="connsiteX820" fmla="*/ 5825032 w 7467600"/>
              <a:gd name="connsiteY820" fmla="*/ 146405 h 6858000"/>
              <a:gd name="connsiteX821" fmla="*/ 4955599 w 7467600"/>
              <a:gd name="connsiteY821" fmla="*/ 247008 h 6858000"/>
              <a:gd name="connsiteX822" fmla="*/ 5210104 w 7467600"/>
              <a:gd name="connsiteY822" fmla="*/ 228123 h 6858000"/>
              <a:gd name="connsiteX823" fmla="*/ 5261015 w 7467600"/>
              <a:gd name="connsiteY823" fmla="*/ 227087 h 6858000"/>
              <a:gd name="connsiteX824" fmla="*/ 5861181 w 7467600"/>
              <a:gd name="connsiteY824" fmla="*/ 143093 h 6858000"/>
              <a:gd name="connsiteX825" fmla="*/ 5961252 w 7467600"/>
              <a:gd name="connsiteY825" fmla="*/ 114820 h 6858000"/>
              <a:gd name="connsiteX826" fmla="*/ 5944437 w 7467600"/>
              <a:gd name="connsiteY826" fmla="*/ 113829 h 6858000"/>
              <a:gd name="connsiteX827" fmla="*/ 3882765 w 7467600"/>
              <a:gd name="connsiteY827" fmla="*/ 0 h 6858000"/>
              <a:gd name="connsiteX828" fmla="*/ 3995099 w 7467600"/>
              <a:gd name="connsiteY828" fmla="*/ 0 h 6858000"/>
              <a:gd name="connsiteX829" fmla="*/ 4163818 w 7467600"/>
              <a:gd name="connsiteY829" fmla="*/ 234104 h 6858000"/>
              <a:gd name="connsiteX830" fmla="*/ 4172099 w 7467600"/>
              <a:gd name="connsiteY830" fmla="*/ 234207 h 6858000"/>
              <a:gd name="connsiteX831" fmla="*/ 4784282 w 7467600"/>
              <a:gd name="connsiteY831" fmla="*/ 276561 h 6858000"/>
              <a:gd name="connsiteX832" fmla="*/ 4801687 w 7467600"/>
              <a:gd name="connsiteY832" fmla="*/ 267764 h 6858000"/>
              <a:gd name="connsiteX833" fmla="*/ 6082788 w 7467600"/>
              <a:gd name="connsiteY833" fmla="*/ 64119 h 6858000"/>
              <a:gd name="connsiteX834" fmla="*/ 6099442 w 7467600"/>
              <a:gd name="connsiteY834" fmla="*/ 82568 h 6858000"/>
              <a:gd name="connsiteX835" fmla="*/ 4804137 w 7467600"/>
              <a:gd name="connsiteY835" fmla="*/ 320931 h 6858000"/>
              <a:gd name="connsiteX836" fmla="*/ 4227047 w 7467600"/>
              <a:gd name="connsiteY836" fmla="*/ 313415 h 6858000"/>
              <a:gd name="connsiteX837" fmla="*/ 4346041 w 7467600"/>
              <a:gd name="connsiteY837" fmla="*/ 456086 h 6858000"/>
              <a:gd name="connsiteX838" fmla="*/ 4870967 w 7467600"/>
              <a:gd name="connsiteY838" fmla="*/ 963061 h 6858000"/>
              <a:gd name="connsiteX839" fmla="*/ 4889647 w 7467600"/>
              <a:gd name="connsiteY839" fmla="*/ 957147 h 6858000"/>
              <a:gd name="connsiteX840" fmla="*/ 5422504 w 7467600"/>
              <a:gd name="connsiteY840" fmla="*/ 805191 h 6858000"/>
              <a:gd name="connsiteX841" fmla="*/ 6087656 w 7467600"/>
              <a:gd name="connsiteY841" fmla="*/ 826703 h 6858000"/>
              <a:gd name="connsiteX842" fmla="*/ 6058717 w 7467600"/>
              <a:gd name="connsiteY842" fmla="*/ 865992 h 6858000"/>
              <a:gd name="connsiteX843" fmla="*/ 4974153 w 7467600"/>
              <a:gd name="connsiteY843" fmla="*/ 1045456 h 6858000"/>
              <a:gd name="connsiteX844" fmla="*/ 5627835 w 7467600"/>
              <a:gd name="connsiteY844" fmla="*/ 1472077 h 6858000"/>
              <a:gd name="connsiteX845" fmla="*/ 5629817 w 7467600"/>
              <a:gd name="connsiteY845" fmla="*/ 1471412 h 6858000"/>
              <a:gd name="connsiteX846" fmla="*/ 5634124 w 7467600"/>
              <a:gd name="connsiteY846" fmla="*/ 1470572 h 6858000"/>
              <a:gd name="connsiteX847" fmla="*/ 5755832 w 7467600"/>
              <a:gd name="connsiteY847" fmla="*/ 1383886 h 6858000"/>
              <a:gd name="connsiteX848" fmla="*/ 6014186 w 7467600"/>
              <a:gd name="connsiteY848" fmla="*/ 1279799 h 6858000"/>
              <a:gd name="connsiteX849" fmla="*/ 6901619 w 7467600"/>
              <a:gd name="connsiteY849" fmla="*/ 1047874 h 6858000"/>
              <a:gd name="connsiteX850" fmla="*/ 6931566 w 7467600"/>
              <a:gd name="connsiteY850" fmla="*/ 1062034 h 6858000"/>
              <a:gd name="connsiteX851" fmla="*/ 5790982 w 7467600"/>
              <a:gd name="connsiteY851" fmla="*/ 1561380 h 6858000"/>
              <a:gd name="connsiteX852" fmla="*/ 6188971 w 7467600"/>
              <a:gd name="connsiteY852" fmla="*/ 1755168 h 6858000"/>
              <a:gd name="connsiteX853" fmla="*/ 6202446 w 7467600"/>
              <a:gd name="connsiteY853" fmla="*/ 1752268 h 6858000"/>
              <a:gd name="connsiteX854" fmla="*/ 7179560 w 7467600"/>
              <a:gd name="connsiteY854" fmla="*/ 1467551 h 6858000"/>
              <a:gd name="connsiteX855" fmla="*/ 7158730 w 7467600"/>
              <a:gd name="connsiteY855" fmla="*/ 1507835 h 6858000"/>
              <a:gd name="connsiteX856" fmla="*/ 6326959 w 7467600"/>
              <a:gd name="connsiteY856" fmla="*/ 1817686 h 6858000"/>
              <a:gd name="connsiteX857" fmla="*/ 6537433 w 7467600"/>
              <a:gd name="connsiteY857" fmla="*/ 1907790 h 6858000"/>
              <a:gd name="connsiteX858" fmla="*/ 6550221 w 7467600"/>
              <a:gd name="connsiteY858" fmla="*/ 1910729 h 6858000"/>
              <a:gd name="connsiteX859" fmla="*/ 6964438 w 7467600"/>
              <a:gd name="connsiteY859" fmla="*/ 2209505 h 6858000"/>
              <a:gd name="connsiteX860" fmla="*/ 7367862 w 7467600"/>
              <a:gd name="connsiteY860" fmla="*/ 2806833 h 6858000"/>
              <a:gd name="connsiteX861" fmla="*/ 7364329 w 7467600"/>
              <a:gd name="connsiteY861" fmla="*/ 2826907 h 6858000"/>
              <a:gd name="connsiteX862" fmla="*/ 7290545 w 7467600"/>
              <a:gd name="connsiteY862" fmla="*/ 2850663 h 6858000"/>
              <a:gd name="connsiteX863" fmla="*/ 6472036 w 7467600"/>
              <a:gd name="connsiteY863" fmla="*/ 1959003 h 6858000"/>
              <a:gd name="connsiteX864" fmla="*/ 5792897 w 7467600"/>
              <a:gd name="connsiteY864" fmla="*/ 1647747 h 6858000"/>
              <a:gd name="connsiteX865" fmla="*/ 5842751 w 7467600"/>
              <a:gd name="connsiteY865" fmla="*/ 1816112 h 6858000"/>
              <a:gd name="connsiteX866" fmla="*/ 5847424 w 7467600"/>
              <a:gd name="connsiteY866" fmla="*/ 1815776 h 6858000"/>
              <a:gd name="connsiteX867" fmla="*/ 6399821 w 7467600"/>
              <a:gd name="connsiteY867" fmla="*/ 2344799 h 6858000"/>
              <a:gd name="connsiteX868" fmla="*/ 6323232 w 7467600"/>
              <a:gd name="connsiteY868" fmla="*/ 2389634 h 6858000"/>
              <a:gd name="connsiteX869" fmla="*/ 5942958 w 7467600"/>
              <a:gd name="connsiteY869" fmla="*/ 2077708 h 6858000"/>
              <a:gd name="connsiteX870" fmla="*/ 5921559 w 7467600"/>
              <a:gd name="connsiteY870" fmla="*/ 2378596 h 6858000"/>
              <a:gd name="connsiteX871" fmla="*/ 5817651 w 7467600"/>
              <a:gd name="connsiteY871" fmla="*/ 3023919 h 6858000"/>
              <a:gd name="connsiteX872" fmla="*/ 5729634 w 7467600"/>
              <a:gd name="connsiteY872" fmla="*/ 3051849 h 6858000"/>
              <a:gd name="connsiteX873" fmla="*/ 5611018 w 7467600"/>
              <a:gd name="connsiteY873" fmla="*/ 2316769 h 6858000"/>
              <a:gd name="connsiteX874" fmla="*/ 5687608 w 7467600"/>
              <a:gd name="connsiteY874" fmla="*/ 2039972 h 6858000"/>
              <a:gd name="connsiteX875" fmla="*/ 5657554 w 7467600"/>
              <a:gd name="connsiteY875" fmla="*/ 1576445 h 6858000"/>
              <a:gd name="connsiteX876" fmla="*/ 5150475 w 7467600"/>
              <a:gd name="connsiteY876" fmla="*/ 1274012 h 6858000"/>
              <a:gd name="connsiteX877" fmla="*/ 5349142 w 7467600"/>
              <a:gd name="connsiteY877" fmla="*/ 2204405 h 6858000"/>
              <a:gd name="connsiteX878" fmla="*/ 5262214 w 7467600"/>
              <a:gd name="connsiteY878" fmla="*/ 2233836 h 6858000"/>
              <a:gd name="connsiteX879" fmla="*/ 4981539 w 7467600"/>
              <a:gd name="connsiteY879" fmla="*/ 1542201 h 6858000"/>
              <a:gd name="connsiteX880" fmla="*/ 4958461 w 7467600"/>
              <a:gd name="connsiteY880" fmla="*/ 1136957 h 6858000"/>
              <a:gd name="connsiteX881" fmla="*/ 4655015 w 7467600"/>
              <a:gd name="connsiteY881" fmla="*/ 891426 h 6858000"/>
              <a:gd name="connsiteX882" fmla="*/ 4348002 w 7467600"/>
              <a:gd name="connsiteY882" fmla="*/ 2205895 h 6858000"/>
              <a:gd name="connsiteX883" fmla="*/ 4262250 w 7467600"/>
              <a:gd name="connsiteY883" fmla="*/ 2219972 h 6858000"/>
              <a:gd name="connsiteX884" fmla="*/ 4550611 w 7467600"/>
              <a:gd name="connsiteY884" fmla="*/ 817540 h 6858000"/>
              <a:gd name="connsiteX885" fmla="*/ 4564418 w 7467600"/>
              <a:gd name="connsiteY885" fmla="*/ 808293 h 6858000"/>
              <a:gd name="connsiteX886" fmla="*/ 4266388 w 7467600"/>
              <a:gd name="connsiteY886" fmla="*/ 500083 h 6858000"/>
              <a:gd name="connsiteX887" fmla="*/ 4032842 w 7467600"/>
              <a:gd name="connsiteY887" fmla="*/ 211809 h 6858000"/>
              <a:gd name="connsiteX888" fmla="*/ 3882765 w 7467600"/>
              <a:gd name="connsiteY888" fmla="*/ 0 h 6858000"/>
              <a:gd name="connsiteX889" fmla="*/ 3721337 w 7467600"/>
              <a:gd name="connsiteY889" fmla="*/ 0 h 6858000"/>
              <a:gd name="connsiteX890" fmla="*/ 3797544 w 7467600"/>
              <a:gd name="connsiteY890" fmla="*/ 0 h 6858000"/>
              <a:gd name="connsiteX891" fmla="*/ 3775734 w 7467600"/>
              <a:gd name="connsiteY891" fmla="*/ 95131 h 6858000"/>
              <a:gd name="connsiteX892" fmla="*/ 3724807 w 7467600"/>
              <a:gd name="connsiteY892" fmla="*/ 272257 h 6858000"/>
              <a:gd name="connsiteX893" fmla="*/ 3726844 w 7467600"/>
              <a:gd name="connsiteY893" fmla="*/ 282988 h 6858000"/>
              <a:gd name="connsiteX894" fmla="*/ 3742664 w 7467600"/>
              <a:gd name="connsiteY894" fmla="*/ 279918 h 6858000"/>
              <a:gd name="connsiteX895" fmla="*/ 4103910 w 7467600"/>
              <a:gd name="connsiteY895" fmla="*/ 1161917 h 6858000"/>
              <a:gd name="connsiteX896" fmla="*/ 4020269 w 7467600"/>
              <a:gd name="connsiteY896" fmla="*/ 1200406 h 6858000"/>
              <a:gd name="connsiteX897" fmla="*/ 3674882 w 7467600"/>
              <a:gd name="connsiteY897" fmla="*/ 488524 h 6858000"/>
              <a:gd name="connsiteX898" fmla="*/ 3132682 w 7467600"/>
              <a:gd name="connsiteY898" fmla="*/ 1072284 h 6858000"/>
              <a:gd name="connsiteX899" fmla="*/ 2716346 w 7467600"/>
              <a:gd name="connsiteY899" fmla="*/ 1276376 h 6858000"/>
              <a:gd name="connsiteX900" fmla="*/ 2716772 w 7467600"/>
              <a:gd name="connsiteY900" fmla="*/ 1255462 h 6858000"/>
              <a:gd name="connsiteX901" fmla="*/ 3471096 w 7467600"/>
              <a:gd name="connsiteY901" fmla="*/ 437072 h 6858000"/>
              <a:gd name="connsiteX902" fmla="*/ 3639057 w 7467600"/>
              <a:gd name="connsiteY902" fmla="*/ 286334 h 6858000"/>
              <a:gd name="connsiteX903" fmla="*/ 3640309 w 7467600"/>
              <a:gd name="connsiteY903" fmla="*/ 284664 h 6858000"/>
              <a:gd name="connsiteX904" fmla="*/ 3646022 w 7467600"/>
              <a:gd name="connsiteY904" fmla="*/ 276711 h 6858000"/>
              <a:gd name="connsiteX905" fmla="*/ 3707943 w 7467600"/>
              <a:gd name="connsiteY905" fmla="*/ 65958 h 6858000"/>
              <a:gd name="connsiteX906" fmla="*/ 3721337 w 7467600"/>
              <a:gd name="connsiteY906" fmla="*/ 0 h 6858000"/>
              <a:gd name="connsiteX907" fmla="*/ 2867960 w 7467600"/>
              <a:gd name="connsiteY907" fmla="*/ 0 h 6858000"/>
              <a:gd name="connsiteX908" fmla="*/ 2926351 w 7467600"/>
              <a:gd name="connsiteY908" fmla="*/ 0 h 6858000"/>
              <a:gd name="connsiteX909" fmla="*/ 2902823 w 7467600"/>
              <a:gd name="connsiteY909" fmla="*/ 262929 h 6858000"/>
              <a:gd name="connsiteX910" fmla="*/ 2940663 w 7467600"/>
              <a:gd name="connsiteY910" fmla="*/ 140884 h 6858000"/>
              <a:gd name="connsiteX911" fmla="*/ 2947039 w 7467600"/>
              <a:gd name="connsiteY911" fmla="*/ 122524 h 6858000"/>
              <a:gd name="connsiteX912" fmla="*/ 2984316 w 7467600"/>
              <a:gd name="connsiteY912" fmla="*/ 0 h 6858000"/>
              <a:gd name="connsiteX913" fmla="*/ 3016114 w 7467600"/>
              <a:gd name="connsiteY913" fmla="*/ 0 h 6858000"/>
              <a:gd name="connsiteX914" fmla="*/ 2979949 w 7467600"/>
              <a:gd name="connsiteY914" fmla="*/ 119274 h 6858000"/>
              <a:gd name="connsiteX915" fmla="*/ 3023879 w 7467600"/>
              <a:gd name="connsiteY915" fmla="*/ 0 h 6858000"/>
              <a:gd name="connsiteX916" fmla="*/ 3105400 w 7467600"/>
              <a:gd name="connsiteY916" fmla="*/ 0 h 6858000"/>
              <a:gd name="connsiteX917" fmla="*/ 3094669 w 7467600"/>
              <a:gd name="connsiteY917" fmla="*/ 30308 h 6858000"/>
              <a:gd name="connsiteX918" fmla="*/ 2901945 w 7467600"/>
              <a:gd name="connsiteY918" fmla="*/ 466538 h 6858000"/>
              <a:gd name="connsiteX919" fmla="*/ 2815209 w 7467600"/>
              <a:gd name="connsiteY919" fmla="*/ 497361 h 6858000"/>
              <a:gd name="connsiteX920" fmla="*/ 2844845 w 7467600"/>
              <a:gd name="connsiteY920" fmla="*/ 127638 h 6858000"/>
              <a:gd name="connsiteX921" fmla="*/ 2867960 w 7467600"/>
              <a:gd name="connsiteY921" fmla="*/ 0 h 6858000"/>
              <a:gd name="connsiteX922" fmla="*/ 1057230 w 7467600"/>
              <a:gd name="connsiteY922" fmla="*/ 0 h 6858000"/>
              <a:gd name="connsiteX923" fmla="*/ 1111003 w 7467600"/>
              <a:gd name="connsiteY923" fmla="*/ 0 h 6858000"/>
              <a:gd name="connsiteX924" fmla="*/ 1125553 w 7467600"/>
              <a:gd name="connsiteY924" fmla="*/ 52588 h 6858000"/>
              <a:gd name="connsiteX925" fmla="*/ 1304276 w 7467600"/>
              <a:gd name="connsiteY925" fmla="*/ 476275 h 6858000"/>
              <a:gd name="connsiteX926" fmla="*/ 1492066 w 7467600"/>
              <a:gd name="connsiteY926" fmla="*/ 886333 h 6858000"/>
              <a:gd name="connsiteX927" fmla="*/ 1423698 w 7467600"/>
              <a:gd name="connsiteY927" fmla="*/ 710817 h 6858000"/>
              <a:gd name="connsiteX928" fmla="*/ 1357609 w 7467600"/>
              <a:gd name="connsiteY928" fmla="*/ 532892 h 6858000"/>
              <a:gd name="connsiteX929" fmla="*/ 1309550 w 7467600"/>
              <a:gd name="connsiteY929" fmla="*/ 374031 h 6858000"/>
              <a:gd name="connsiteX930" fmla="*/ 1193673 w 7467600"/>
              <a:gd name="connsiteY930" fmla="*/ 49533 h 6858000"/>
              <a:gd name="connsiteX931" fmla="*/ 1164391 w 7467600"/>
              <a:gd name="connsiteY931" fmla="*/ 0 h 6858000"/>
              <a:gd name="connsiteX932" fmla="*/ 1200666 w 7467600"/>
              <a:gd name="connsiteY932" fmla="*/ 0 h 6858000"/>
              <a:gd name="connsiteX933" fmla="*/ 1223408 w 7467600"/>
              <a:gd name="connsiteY933" fmla="*/ 38996 h 6858000"/>
              <a:gd name="connsiteX934" fmla="*/ 1339635 w 7467600"/>
              <a:gd name="connsiteY934" fmla="*/ 365517 h 6858000"/>
              <a:gd name="connsiteX935" fmla="*/ 1387469 w 7467600"/>
              <a:gd name="connsiteY935" fmla="*/ 523079 h 6858000"/>
              <a:gd name="connsiteX936" fmla="*/ 1452685 w 7467600"/>
              <a:gd name="connsiteY936" fmla="*/ 699806 h 6858000"/>
              <a:gd name="connsiteX937" fmla="*/ 1492092 w 7467600"/>
              <a:gd name="connsiteY937" fmla="*/ 800424 h 6858000"/>
              <a:gd name="connsiteX938" fmla="*/ 1455302 w 7467600"/>
              <a:gd name="connsiteY938" fmla="*/ 632913 h 6858000"/>
              <a:gd name="connsiteX939" fmla="*/ 1222336 w 7467600"/>
              <a:gd name="connsiteY939" fmla="*/ 9480 h 6858000"/>
              <a:gd name="connsiteX940" fmla="*/ 1214634 w 7467600"/>
              <a:gd name="connsiteY940" fmla="*/ 0 h 6858000"/>
              <a:gd name="connsiteX941" fmla="*/ 1289827 w 7467600"/>
              <a:gd name="connsiteY941" fmla="*/ 0 h 6858000"/>
              <a:gd name="connsiteX942" fmla="*/ 1321076 w 7467600"/>
              <a:gd name="connsiteY942" fmla="*/ 59722 h 6858000"/>
              <a:gd name="connsiteX943" fmla="*/ 1512579 w 7467600"/>
              <a:gd name="connsiteY943" fmla="*/ 626441 h 6858000"/>
              <a:gd name="connsiteX944" fmla="*/ 1506076 w 7467600"/>
              <a:gd name="connsiteY944" fmla="*/ 1089289 h 6858000"/>
              <a:gd name="connsiteX945" fmla="*/ 1486346 w 7467600"/>
              <a:gd name="connsiteY945" fmla="*/ 1079919 h 6858000"/>
              <a:gd name="connsiteX946" fmla="*/ 1070511 w 7467600"/>
              <a:gd name="connsiteY946" fmla="*/ 48609 h 6858000"/>
              <a:gd name="connsiteX947" fmla="*/ 1057230 w 7467600"/>
              <a:gd name="connsiteY947" fmla="*/ 0 h 6858000"/>
              <a:gd name="connsiteX948" fmla="*/ 43151 w 7467600"/>
              <a:gd name="connsiteY948" fmla="*/ 0 h 6858000"/>
              <a:gd name="connsiteX949" fmla="*/ 95283 w 7467600"/>
              <a:gd name="connsiteY949" fmla="*/ 0 h 6858000"/>
              <a:gd name="connsiteX950" fmla="*/ 300708 w 7467600"/>
              <a:gd name="connsiteY950" fmla="*/ 154571 h 6858000"/>
              <a:gd name="connsiteX951" fmla="*/ 530414 w 7467600"/>
              <a:gd name="connsiteY951" fmla="*/ 354673 h 6858000"/>
              <a:gd name="connsiteX952" fmla="*/ 333785 w 7467600"/>
              <a:gd name="connsiteY952" fmla="*/ 161564 h 6858000"/>
              <a:gd name="connsiteX953" fmla="*/ 147005 w 7467600"/>
              <a:gd name="connsiteY953" fmla="*/ 0 h 6858000"/>
              <a:gd name="connsiteX954" fmla="*/ 272509 w 7467600"/>
              <a:gd name="connsiteY954" fmla="*/ 0 h 6858000"/>
              <a:gd name="connsiteX955" fmla="*/ 326276 w 7467600"/>
              <a:gd name="connsiteY955" fmla="*/ 45847 h 6858000"/>
              <a:gd name="connsiteX956" fmla="*/ 823759 w 7467600"/>
              <a:gd name="connsiteY956" fmla="*/ 574145 h 6858000"/>
              <a:gd name="connsiteX957" fmla="*/ 811254 w 7467600"/>
              <a:gd name="connsiteY957" fmla="*/ 665546 h 6858000"/>
              <a:gd name="connsiteX958" fmla="*/ 154042 w 7467600"/>
              <a:gd name="connsiteY958" fmla="*/ 261522 h 6858000"/>
              <a:gd name="connsiteX959" fmla="*/ 13550 w 7467600"/>
              <a:gd name="connsiteY959" fmla="*/ 158423 h 6858000"/>
              <a:gd name="connsiteX960" fmla="*/ 0 w 7467600"/>
              <a:gd name="connsiteY960" fmla="*/ 146618 h 6858000"/>
              <a:gd name="connsiteX961" fmla="*/ 0 w 7467600"/>
              <a:gd name="connsiteY961" fmla="*/ 59161 h 6858000"/>
              <a:gd name="connsiteX962" fmla="*/ 45427 w 7467600"/>
              <a:gd name="connsiteY962" fmla="*/ 101078 h 6858000"/>
              <a:gd name="connsiteX963" fmla="*/ 630103 w 7467600"/>
              <a:gd name="connsiteY963" fmla="*/ 485885 h 6858000"/>
              <a:gd name="connsiteX964" fmla="*/ 532040 w 7467600"/>
              <a:gd name="connsiteY964" fmla="*/ 399359 h 6858000"/>
              <a:gd name="connsiteX965" fmla="*/ 517618 w 7467600"/>
              <a:gd name="connsiteY965" fmla="*/ 385726 h 6858000"/>
              <a:gd name="connsiteX966" fmla="*/ 285074 w 7467600"/>
              <a:gd name="connsiteY966" fmla="*/ 182755 h 6858000"/>
              <a:gd name="connsiteX967" fmla="*/ 43151 w 7467600"/>
              <a:gd name="connsiteY96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5845526 h 6858000"/>
              <a:gd name="connsiteX77" fmla="*/ 7467600 w 7467600"/>
              <a:gd name="connsiteY77" fmla="*/ 6012219 h 6858000"/>
              <a:gd name="connsiteX78" fmla="*/ 7356878 w 7467600"/>
              <a:gd name="connsiteY78" fmla="*/ 5981332 h 6858000"/>
              <a:gd name="connsiteX79" fmla="*/ 7467600 w 7467600"/>
              <a:gd name="connsiteY79" fmla="*/ 6117703 h 6858000"/>
              <a:gd name="connsiteX80" fmla="*/ 7467600 w 7467600"/>
              <a:gd name="connsiteY80" fmla="*/ 6163634 h 6858000"/>
              <a:gd name="connsiteX81" fmla="*/ 7403637 w 7467600"/>
              <a:gd name="connsiteY81" fmla="*/ 6083957 h 6858000"/>
              <a:gd name="connsiteX82" fmla="*/ 7254615 w 7467600"/>
              <a:gd name="connsiteY82" fmla="*/ 5911918 h 6858000"/>
              <a:gd name="connsiteX83" fmla="*/ 7312589 w 7467600"/>
              <a:gd name="connsiteY83" fmla="*/ 5982309 h 6858000"/>
              <a:gd name="connsiteX84" fmla="*/ 7448321 w 7467600"/>
              <a:gd name="connsiteY84" fmla="*/ 6190991 h 6858000"/>
              <a:gd name="connsiteX85" fmla="*/ 7467600 w 7467600"/>
              <a:gd name="connsiteY85" fmla="*/ 6221686 h 6858000"/>
              <a:gd name="connsiteX86" fmla="*/ 7467600 w 7467600"/>
              <a:gd name="connsiteY86" fmla="*/ 6334256 h 6858000"/>
              <a:gd name="connsiteX87" fmla="*/ 7454976 w 7467600"/>
              <a:gd name="connsiteY87" fmla="*/ 6318297 h 6858000"/>
              <a:gd name="connsiteX88" fmla="*/ 1456157 w 7467600"/>
              <a:gd name="connsiteY88" fmla="*/ 5371404 h 6858000"/>
              <a:gd name="connsiteX89" fmla="*/ 1244432 w 7467600"/>
              <a:gd name="connsiteY89" fmla="*/ 5385601 h 6858000"/>
              <a:gd name="connsiteX90" fmla="*/ 973990 w 7467600"/>
              <a:gd name="connsiteY90" fmla="*/ 5424940 h 6858000"/>
              <a:gd name="connsiteX91" fmla="*/ 1103809 w 7467600"/>
              <a:gd name="connsiteY91" fmla="*/ 5433720 h 6858000"/>
              <a:gd name="connsiteX92" fmla="*/ 1123454 w 7467600"/>
              <a:gd name="connsiteY92" fmla="*/ 5435727 h 6858000"/>
              <a:gd name="connsiteX93" fmla="*/ 1737017 w 7467600"/>
              <a:gd name="connsiteY93" fmla="*/ 5452183 h 6858000"/>
              <a:gd name="connsiteX94" fmla="*/ 1824397 w 7467600"/>
              <a:gd name="connsiteY94" fmla="*/ 5447757 h 6858000"/>
              <a:gd name="connsiteX95" fmla="*/ 2070059 w 7467600"/>
              <a:gd name="connsiteY95" fmla="*/ 5441660 h 6858000"/>
              <a:gd name="connsiteX96" fmla="*/ 1456157 w 7467600"/>
              <a:gd name="connsiteY96" fmla="*/ 5371404 h 6858000"/>
              <a:gd name="connsiteX97" fmla="*/ 4988186 w 7467600"/>
              <a:gd name="connsiteY97" fmla="*/ 5216467 h 6858000"/>
              <a:gd name="connsiteX98" fmla="*/ 4777334 w 7467600"/>
              <a:gd name="connsiteY98" fmla="*/ 5406072 h 6858000"/>
              <a:gd name="connsiteX99" fmla="*/ 4718341 w 7467600"/>
              <a:gd name="connsiteY99" fmla="*/ 5468043 h 6858000"/>
              <a:gd name="connsiteX100" fmla="*/ 4604655 w 7467600"/>
              <a:gd name="connsiteY100" fmla="*/ 5583434 h 6858000"/>
              <a:gd name="connsiteX101" fmla="*/ 4565074 w 7467600"/>
              <a:gd name="connsiteY101" fmla="*/ 5618550 h 6858000"/>
              <a:gd name="connsiteX102" fmla="*/ 4988186 w 7467600"/>
              <a:gd name="connsiteY102" fmla="*/ 5216467 h 6858000"/>
              <a:gd name="connsiteX103" fmla="*/ 4978032 w 7467600"/>
              <a:gd name="connsiteY103" fmla="*/ 5183809 h 6858000"/>
              <a:gd name="connsiteX104" fmla="*/ 4463413 w 7467600"/>
              <a:gd name="connsiteY104" fmla="*/ 5615162 h 6858000"/>
              <a:gd name="connsiteX105" fmla="*/ 4358134 w 7467600"/>
              <a:gd name="connsiteY105" fmla="*/ 5742791 h 6858000"/>
              <a:gd name="connsiteX106" fmla="*/ 4376219 w 7467600"/>
              <a:gd name="connsiteY106" fmla="*/ 5729027 h 6858000"/>
              <a:gd name="connsiteX107" fmla="*/ 4582340 w 7467600"/>
              <a:gd name="connsiteY107" fmla="*/ 5561037 h 6858000"/>
              <a:gd name="connsiteX108" fmla="*/ 4694684 w 7467600"/>
              <a:gd name="connsiteY108" fmla="*/ 5447098 h 6858000"/>
              <a:gd name="connsiteX109" fmla="*/ 4754123 w 7467600"/>
              <a:gd name="connsiteY109" fmla="*/ 5384643 h 6858000"/>
              <a:gd name="connsiteX110" fmla="*/ 4978032 w 7467600"/>
              <a:gd name="connsiteY110" fmla="*/ 5183809 h 6858000"/>
              <a:gd name="connsiteX111" fmla="*/ 1903353 w 7467600"/>
              <a:gd name="connsiteY111" fmla="*/ 5044827 h 6858000"/>
              <a:gd name="connsiteX112" fmla="*/ 1936931 w 7467600"/>
              <a:gd name="connsiteY112" fmla="*/ 5093954 h 6858000"/>
              <a:gd name="connsiteX113" fmla="*/ 2195868 w 7467600"/>
              <a:gd name="connsiteY113" fmla="*/ 5396574 h 6858000"/>
              <a:gd name="connsiteX114" fmla="*/ 2088852 w 7467600"/>
              <a:gd name="connsiteY114" fmla="*/ 5166123 h 6858000"/>
              <a:gd name="connsiteX115" fmla="*/ 1958241 w 7467600"/>
              <a:gd name="connsiteY115" fmla="*/ 5067955 h 6858000"/>
              <a:gd name="connsiteX116" fmla="*/ 1903353 w 7467600"/>
              <a:gd name="connsiteY116" fmla="*/ 5044827 h 6858000"/>
              <a:gd name="connsiteX117" fmla="*/ 1979378 w 7467600"/>
              <a:gd name="connsiteY117" fmla="*/ 4769504 h 6858000"/>
              <a:gd name="connsiteX118" fmla="*/ 2882120 w 7467600"/>
              <a:gd name="connsiteY118" fmla="*/ 5064547 h 6858000"/>
              <a:gd name="connsiteX119" fmla="*/ 2793103 w 7467600"/>
              <a:gd name="connsiteY119" fmla="*/ 5039699 h 6858000"/>
              <a:gd name="connsiteX120" fmla="*/ 2770041 w 7467600"/>
              <a:gd name="connsiteY120" fmla="*/ 5033634 h 6858000"/>
              <a:gd name="connsiteX121" fmla="*/ 1979378 w 7467600"/>
              <a:gd name="connsiteY121" fmla="*/ 4769504 h 6858000"/>
              <a:gd name="connsiteX122" fmla="*/ 1927410 w 7467600"/>
              <a:gd name="connsiteY122" fmla="*/ 4716164 h 6858000"/>
              <a:gd name="connsiteX123" fmla="*/ 1959587 w 7467600"/>
              <a:gd name="connsiteY123" fmla="*/ 4728849 h 6858000"/>
              <a:gd name="connsiteX124" fmla="*/ 2777707 w 7467600"/>
              <a:gd name="connsiteY124" fmla="*/ 5003991 h 6858000"/>
              <a:gd name="connsiteX125" fmla="*/ 2800768 w 7467600"/>
              <a:gd name="connsiteY125" fmla="*/ 5010056 h 6858000"/>
              <a:gd name="connsiteX126" fmla="*/ 2879408 w 7467600"/>
              <a:gd name="connsiteY126" fmla="*/ 5031590 h 6858000"/>
              <a:gd name="connsiteX127" fmla="*/ 2862295 w 7467600"/>
              <a:gd name="connsiteY127" fmla="*/ 5022958 h 6858000"/>
              <a:gd name="connsiteX128" fmla="*/ 2813343 w 7467600"/>
              <a:gd name="connsiteY128" fmla="*/ 4998369 h 6858000"/>
              <a:gd name="connsiteX129" fmla="*/ 2646245 w 7467600"/>
              <a:gd name="connsiteY129" fmla="*/ 4930999 h 6858000"/>
              <a:gd name="connsiteX130" fmla="*/ 1999243 w 7467600"/>
              <a:gd name="connsiteY130" fmla="*/ 4730524 h 6858000"/>
              <a:gd name="connsiteX131" fmla="*/ 1979527 w 7467600"/>
              <a:gd name="connsiteY131" fmla="*/ 4726651 h 6858000"/>
              <a:gd name="connsiteX132" fmla="*/ 1927410 w 7467600"/>
              <a:gd name="connsiteY132" fmla="*/ 4716164 h 6858000"/>
              <a:gd name="connsiteX133" fmla="*/ 1997014 w 7467600"/>
              <a:gd name="connsiteY133" fmla="*/ 4698007 h 6858000"/>
              <a:gd name="connsiteX134" fmla="*/ 2005458 w 7467600"/>
              <a:gd name="connsiteY134" fmla="*/ 4699540 h 6858000"/>
              <a:gd name="connsiteX135" fmla="*/ 2657186 w 7467600"/>
              <a:gd name="connsiteY135" fmla="*/ 4901687 h 6858000"/>
              <a:gd name="connsiteX136" fmla="*/ 2826662 w 7467600"/>
              <a:gd name="connsiteY136" fmla="*/ 4970362 h 6858000"/>
              <a:gd name="connsiteX137" fmla="*/ 2876100 w 7467600"/>
              <a:gd name="connsiteY137" fmla="*/ 4995397 h 6858000"/>
              <a:gd name="connsiteX138" fmla="*/ 3042600 w 7467600"/>
              <a:gd name="connsiteY138" fmla="*/ 5059532 h 6858000"/>
              <a:gd name="connsiteX139" fmla="*/ 1997014 w 7467600"/>
              <a:gd name="connsiteY139" fmla="*/ 4698007 h 6858000"/>
              <a:gd name="connsiteX140" fmla="*/ 2305292 w 7467600"/>
              <a:gd name="connsiteY140" fmla="*/ 4219492 h 6858000"/>
              <a:gd name="connsiteX141" fmla="*/ 3360922 w 7467600"/>
              <a:gd name="connsiteY141" fmla="*/ 4529373 h 6858000"/>
              <a:gd name="connsiteX142" fmla="*/ 3492420 w 7467600"/>
              <a:gd name="connsiteY142" fmla="*/ 4510145 h 6858000"/>
              <a:gd name="connsiteX143" fmla="*/ 3364086 w 7467600"/>
              <a:gd name="connsiteY143" fmla="*/ 4480340 h 6858000"/>
              <a:gd name="connsiteX144" fmla="*/ 3225818 w 7467600"/>
              <a:gd name="connsiteY144" fmla="*/ 4411822 h 6858000"/>
              <a:gd name="connsiteX145" fmla="*/ 3129696 w 7467600"/>
              <a:gd name="connsiteY145" fmla="*/ 4360704 h 6858000"/>
              <a:gd name="connsiteX146" fmla="*/ 2814545 w 7467600"/>
              <a:gd name="connsiteY146" fmla="*/ 4282955 h 6858000"/>
              <a:gd name="connsiteX147" fmla="*/ 2305292 w 7467600"/>
              <a:gd name="connsiteY147" fmla="*/ 4219492 h 6858000"/>
              <a:gd name="connsiteX148" fmla="*/ 2626982 w 7467600"/>
              <a:gd name="connsiteY148" fmla="*/ 4206450 h 6858000"/>
              <a:gd name="connsiteX149" fmla="*/ 2490617 w 7467600"/>
              <a:gd name="connsiteY149" fmla="*/ 4206951 h 6858000"/>
              <a:gd name="connsiteX150" fmla="*/ 2819869 w 7467600"/>
              <a:gd name="connsiteY150" fmla="*/ 4252936 h 6858000"/>
              <a:gd name="connsiteX151" fmla="*/ 3143018 w 7467600"/>
              <a:gd name="connsiteY151" fmla="*/ 4332698 h 6858000"/>
              <a:gd name="connsiteX152" fmla="*/ 3241520 w 7467600"/>
              <a:gd name="connsiteY152" fmla="*/ 4385112 h 6858000"/>
              <a:gd name="connsiteX153" fmla="*/ 3374575 w 7467600"/>
              <a:gd name="connsiteY153" fmla="*/ 4451517 h 6858000"/>
              <a:gd name="connsiteX154" fmla="*/ 3505221 w 7467600"/>
              <a:gd name="connsiteY154" fmla="*/ 4480757 h 6858000"/>
              <a:gd name="connsiteX155" fmla="*/ 2626982 w 7467600"/>
              <a:gd name="connsiteY155" fmla="*/ 4206450 h 6858000"/>
              <a:gd name="connsiteX156" fmla="*/ 1310106 w 7467600"/>
              <a:gd name="connsiteY156" fmla="*/ 3943217 h 6858000"/>
              <a:gd name="connsiteX157" fmla="*/ 854994 w 7467600"/>
              <a:gd name="connsiteY157" fmla="*/ 4399136 h 6858000"/>
              <a:gd name="connsiteX158" fmla="*/ 742462 w 7467600"/>
              <a:gd name="connsiteY158" fmla="*/ 4594648 h 6858000"/>
              <a:gd name="connsiteX159" fmla="*/ 820602 w 7467600"/>
              <a:gd name="connsiteY159" fmla="*/ 4485915 h 6858000"/>
              <a:gd name="connsiteX160" fmla="*/ 878295 w 7467600"/>
              <a:gd name="connsiteY160" fmla="*/ 4403594 h 6858000"/>
              <a:gd name="connsiteX161" fmla="*/ 1240607 w 7467600"/>
              <a:gd name="connsiteY161" fmla="*/ 4010401 h 6858000"/>
              <a:gd name="connsiteX162" fmla="*/ 1310106 w 7467600"/>
              <a:gd name="connsiteY162" fmla="*/ 3943217 h 6858000"/>
              <a:gd name="connsiteX163" fmla="*/ 1423113 w 7467600"/>
              <a:gd name="connsiteY163" fmla="*/ 3874565 h 6858000"/>
              <a:gd name="connsiteX164" fmla="*/ 1260565 w 7467600"/>
              <a:gd name="connsiteY164" fmla="*/ 4031982 h 6858000"/>
              <a:gd name="connsiteX165" fmla="*/ 901900 w 7467600"/>
              <a:gd name="connsiteY165" fmla="*/ 4421236 h 6858000"/>
              <a:gd name="connsiteX166" fmla="*/ 845044 w 7467600"/>
              <a:gd name="connsiteY166" fmla="*/ 4502436 h 6858000"/>
              <a:gd name="connsiteX167" fmla="*/ 685926 w 7467600"/>
              <a:gd name="connsiteY167" fmla="*/ 4703069 h 6858000"/>
              <a:gd name="connsiteX168" fmla="*/ 684248 w 7467600"/>
              <a:gd name="connsiteY168" fmla="*/ 4706721 h 6858000"/>
              <a:gd name="connsiteX169" fmla="*/ 1423113 w 7467600"/>
              <a:gd name="connsiteY169" fmla="*/ 3874565 h 6858000"/>
              <a:gd name="connsiteX170" fmla="*/ 3316479 w 7467600"/>
              <a:gd name="connsiteY170" fmla="*/ 3872136 h 6858000"/>
              <a:gd name="connsiteX171" fmla="*/ 3546806 w 7467600"/>
              <a:gd name="connsiteY171" fmla="*/ 4356139 h 6858000"/>
              <a:gd name="connsiteX172" fmla="*/ 3364433 w 7467600"/>
              <a:gd name="connsiteY172" fmla="*/ 3953121 h 6858000"/>
              <a:gd name="connsiteX173" fmla="*/ 3316479 w 7467600"/>
              <a:gd name="connsiteY173" fmla="*/ 3872136 h 6858000"/>
              <a:gd name="connsiteX174" fmla="*/ 3291335 w 7467600"/>
              <a:gd name="connsiteY174" fmla="*/ 3767420 h 6858000"/>
              <a:gd name="connsiteX175" fmla="*/ 3390805 w 7467600"/>
              <a:gd name="connsiteY175" fmla="*/ 3937163 h 6858000"/>
              <a:gd name="connsiteX176" fmla="*/ 3579062 w 7467600"/>
              <a:gd name="connsiteY176" fmla="*/ 4359040 h 6858000"/>
              <a:gd name="connsiteX177" fmla="*/ 3467355 w 7467600"/>
              <a:gd name="connsiteY177" fmla="*/ 3988130 h 6858000"/>
              <a:gd name="connsiteX178" fmla="*/ 3310753 w 7467600"/>
              <a:gd name="connsiteY178" fmla="*/ 3787140 h 6858000"/>
              <a:gd name="connsiteX179" fmla="*/ 3291335 w 7467600"/>
              <a:gd name="connsiteY179" fmla="*/ 3767420 h 6858000"/>
              <a:gd name="connsiteX180" fmla="*/ 1635889 w 7467600"/>
              <a:gd name="connsiteY180" fmla="*/ 3709494 h 6858000"/>
              <a:gd name="connsiteX181" fmla="*/ 1634800 w 7467600"/>
              <a:gd name="connsiteY181" fmla="*/ 3731111 h 6858000"/>
              <a:gd name="connsiteX182" fmla="*/ 1635889 w 7467600"/>
              <a:gd name="connsiteY182" fmla="*/ 3709494 h 6858000"/>
              <a:gd name="connsiteX183" fmla="*/ 1510397 w 7467600"/>
              <a:gd name="connsiteY183" fmla="*/ 3684705 h 6858000"/>
              <a:gd name="connsiteX184" fmla="*/ 1146550 w 7467600"/>
              <a:gd name="connsiteY184" fmla="*/ 3802012 h 6858000"/>
              <a:gd name="connsiteX185" fmla="*/ 698834 w 7467600"/>
              <a:gd name="connsiteY185" fmla="*/ 3952272 h 6858000"/>
              <a:gd name="connsiteX186" fmla="*/ 34256 w 7467600"/>
              <a:gd name="connsiteY186" fmla="*/ 4347603 h 6858000"/>
              <a:gd name="connsiteX187" fmla="*/ 527241 w 7467600"/>
              <a:gd name="connsiteY187" fmla="*/ 4065078 h 6858000"/>
              <a:gd name="connsiteX188" fmla="*/ 1510397 w 7467600"/>
              <a:gd name="connsiteY188" fmla="*/ 3684705 h 6858000"/>
              <a:gd name="connsiteX189" fmla="*/ 1313114 w 7467600"/>
              <a:gd name="connsiteY189" fmla="*/ 3655216 h 6858000"/>
              <a:gd name="connsiteX190" fmla="*/ 1109304 w 7467600"/>
              <a:gd name="connsiteY190" fmla="*/ 3669030 h 6858000"/>
              <a:gd name="connsiteX191" fmla="*/ 8129 w 7467600"/>
              <a:gd name="connsiteY191" fmla="*/ 4330519 h 6858000"/>
              <a:gd name="connsiteX192" fmla="*/ 687572 w 7467600"/>
              <a:gd name="connsiteY192" fmla="*/ 3925629 h 6858000"/>
              <a:gd name="connsiteX193" fmla="*/ 1138365 w 7467600"/>
              <a:gd name="connsiteY193" fmla="*/ 3774515 h 6858000"/>
              <a:gd name="connsiteX194" fmla="*/ 1505579 w 7467600"/>
              <a:gd name="connsiteY194" fmla="*/ 3655526 h 6858000"/>
              <a:gd name="connsiteX195" fmla="*/ 1313114 w 7467600"/>
              <a:gd name="connsiteY195" fmla="*/ 3655216 h 6858000"/>
              <a:gd name="connsiteX196" fmla="*/ 3655073 w 7467600"/>
              <a:gd name="connsiteY196" fmla="*/ 3650884 h 6858000"/>
              <a:gd name="connsiteX197" fmla="*/ 3989938 w 7467600"/>
              <a:gd name="connsiteY197" fmla="*/ 3991685 h 6858000"/>
              <a:gd name="connsiteX198" fmla="*/ 4393907 w 7467600"/>
              <a:gd name="connsiteY198" fmla="*/ 4261258 h 6858000"/>
              <a:gd name="connsiteX199" fmla="*/ 4648051 w 7467600"/>
              <a:gd name="connsiteY199" fmla="*/ 4374051 h 6858000"/>
              <a:gd name="connsiteX200" fmla="*/ 4383389 w 7467600"/>
              <a:gd name="connsiteY200" fmla="*/ 4184369 h 6858000"/>
              <a:gd name="connsiteX201" fmla="*/ 4165508 w 7467600"/>
              <a:gd name="connsiteY201" fmla="*/ 4035196 h 6858000"/>
              <a:gd name="connsiteX202" fmla="*/ 4068162 w 7467600"/>
              <a:gd name="connsiteY202" fmla="*/ 3953394 h 6858000"/>
              <a:gd name="connsiteX203" fmla="*/ 3981416 w 7467600"/>
              <a:gd name="connsiteY203" fmla="*/ 3880482 h 6858000"/>
              <a:gd name="connsiteX204" fmla="*/ 3800147 w 7467600"/>
              <a:gd name="connsiteY204" fmla="*/ 3749872 h 6858000"/>
              <a:gd name="connsiteX205" fmla="*/ 3655073 w 7467600"/>
              <a:gd name="connsiteY205" fmla="*/ 3650884 h 6858000"/>
              <a:gd name="connsiteX206" fmla="*/ 3670252 w 7467600"/>
              <a:gd name="connsiteY206" fmla="*/ 3622798 h 6858000"/>
              <a:gd name="connsiteX207" fmla="*/ 3817258 w 7467600"/>
              <a:gd name="connsiteY207" fmla="*/ 3723577 h 6858000"/>
              <a:gd name="connsiteX208" fmla="*/ 4000461 w 7467600"/>
              <a:gd name="connsiteY208" fmla="*/ 3855966 h 6858000"/>
              <a:gd name="connsiteX209" fmla="*/ 4088180 w 7467600"/>
              <a:gd name="connsiteY209" fmla="*/ 3929774 h 6858000"/>
              <a:gd name="connsiteX210" fmla="*/ 4184555 w 7467600"/>
              <a:gd name="connsiteY210" fmla="*/ 4010683 h 6858000"/>
              <a:gd name="connsiteX211" fmla="*/ 4399563 w 7467600"/>
              <a:gd name="connsiteY211" fmla="*/ 4158106 h 6858000"/>
              <a:gd name="connsiteX212" fmla="*/ 4684469 w 7467600"/>
              <a:gd name="connsiteY212" fmla="*/ 4364680 h 6858000"/>
              <a:gd name="connsiteX213" fmla="*/ 4690271 w 7467600"/>
              <a:gd name="connsiteY213" fmla="*/ 4370034 h 6858000"/>
              <a:gd name="connsiteX214" fmla="*/ 4136093 w 7467600"/>
              <a:gd name="connsiteY214" fmla="*/ 3858466 h 6858000"/>
              <a:gd name="connsiteX215" fmla="*/ 3670252 w 7467600"/>
              <a:gd name="connsiteY215" fmla="*/ 3622798 h 6858000"/>
              <a:gd name="connsiteX216" fmla="*/ 4440129 w 7467600"/>
              <a:gd name="connsiteY216" fmla="*/ 3448571 h 6858000"/>
              <a:gd name="connsiteX217" fmla="*/ 4856525 w 7467600"/>
              <a:gd name="connsiteY217" fmla="*/ 3915351 h 6858000"/>
              <a:gd name="connsiteX218" fmla="*/ 5059055 w 7467600"/>
              <a:gd name="connsiteY218" fmla="*/ 4108918 h 6858000"/>
              <a:gd name="connsiteX219" fmla="*/ 5290070 w 7467600"/>
              <a:gd name="connsiteY219" fmla="*/ 4263619 h 6858000"/>
              <a:gd name="connsiteX220" fmla="*/ 4834991 w 7467600"/>
              <a:gd name="connsiteY220" fmla="*/ 3830985 h 6858000"/>
              <a:gd name="connsiteX221" fmla="*/ 4440129 w 7467600"/>
              <a:gd name="connsiteY221" fmla="*/ 3448571 h 6858000"/>
              <a:gd name="connsiteX222" fmla="*/ 4441737 w 7467600"/>
              <a:gd name="connsiteY222" fmla="*/ 3399734 h 6858000"/>
              <a:gd name="connsiteX223" fmla="*/ 4431236 w 7467600"/>
              <a:gd name="connsiteY223" fmla="*/ 3400954 h 6858000"/>
              <a:gd name="connsiteX224" fmla="*/ 4557150 w 7467600"/>
              <a:gd name="connsiteY224" fmla="*/ 3510023 h 6858000"/>
              <a:gd name="connsiteX225" fmla="*/ 4856936 w 7467600"/>
              <a:gd name="connsiteY225" fmla="*/ 3809146 h 6858000"/>
              <a:gd name="connsiteX226" fmla="*/ 5111996 w 7467600"/>
              <a:gd name="connsiteY226" fmla="*/ 4065759 h 6858000"/>
              <a:gd name="connsiteX227" fmla="*/ 5388878 w 7467600"/>
              <a:gd name="connsiteY227" fmla="*/ 4300185 h 6858000"/>
              <a:gd name="connsiteX228" fmla="*/ 5425556 w 7467600"/>
              <a:gd name="connsiteY228" fmla="*/ 4308967 h 6858000"/>
              <a:gd name="connsiteX229" fmla="*/ 4943646 w 7467600"/>
              <a:gd name="connsiteY229" fmla="*/ 3822916 h 6858000"/>
              <a:gd name="connsiteX230" fmla="*/ 4594837 w 7467600"/>
              <a:gd name="connsiteY230" fmla="*/ 3532274 h 6858000"/>
              <a:gd name="connsiteX231" fmla="*/ 4441737 w 7467600"/>
              <a:gd name="connsiteY231" fmla="*/ 3399734 h 6858000"/>
              <a:gd name="connsiteX232" fmla="*/ 5425834 w 7467600"/>
              <a:gd name="connsiteY232" fmla="*/ 3162785 h 6858000"/>
              <a:gd name="connsiteX233" fmla="*/ 5401644 w 7467600"/>
              <a:gd name="connsiteY233" fmla="*/ 3617847 h 6858000"/>
              <a:gd name="connsiteX234" fmla="*/ 5467256 w 7467600"/>
              <a:gd name="connsiteY234" fmla="*/ 4175494 h 6858000"/>
              <a:gd name="connsiteX235" fmla="*/ 5448069 w 7467600"/>
              <a:gd name="connsiteY235" fmla="*/ 3567554 h 6858000"/>
              <a:gd name="connsiteX236" fmla="*/ 5425834 w 7467600"/>
              <a:gd name="connsiteY236" fmla="*/ 3162785 h 6858000"/>
              <a:gd name="connsiteX237" fmla="*/ 1318687 w 7467600"/>
              <a:gd name="connsiteY237" fmla="*/ 3113840 h 6858000"/>
              <a:gd name="connsiteX238" fmla="*/ 1066793 w 7467600"/>
              <a:gd name="connsiteY238" fmla="*/ 3212171 h 6858000"/>
              <a:gd name="connsiteX239" fmla="*/ 993319 w 7467600"/>
              <a:gd name="connsiteY239" fmla="*/ 3247648 h 6858000"/>
              <a:gd name="connsiteX240" fmla="*/ 853081 w 7467600"/>
              <a:gd name="connsiteY240" fmla="*/ 3312410 h 6858000"/>
              <a:gd name="connsiteX241" fmla="*/ 805957 w 7467600"/>
              <a:gd name="connsiteY241" fmla="*/ 3330443 h 6858000"/>
              <a:gd name="connsiteX242" fmla="*/ 1318687 w 7467600"/>
              <a:gd name="connsiteY242" fmla="*/ 3113840 h 6858000"/>
              <a:gd name="connsiteX243" fmla="*/ 5453702 w 7467600"/>
              <a:gd name="connsiteY243" fmla="*/ 3090882 h 6858000"/>
              <a:gd name="connsiteX244" fmla="*/ 5480135 w 7467600"/>
              <a:gd name="connsiteY244" fmla="*/ 3565802 h 6858000"/>
              <a:gd name="connsiteX245" fmla="*/ 5499023 w 7467600"/>
              <a:gd name="connsiteY245" fmla="*/ 4166310 h 6858000"/>
              <a:gd name="connsiteX246" fmla="*/ 5547022 w 7467600"/>
              <a:gd name="connsiteY246" fmla="*/ 3607838 h 6858000"/>
              <a:gd name="connsiteX247" fmla="*/ 5515964 w 7467600"/>
              <a:gd name="connsiteY247" fmla="*/ 3378541 h 6858000"/>
              <a:gd name="connsiteX248" fmla="*/ 5453702 w 7467600"/>
              <a:gd name="connsiteY248" fmla="*/ 3090882 h 6858000"/>
              <a:gd name="connsiteX249" fmla="*/ 1238695 w 7467600"/>
              <a:gd name="connsiteY249" fmla="*/ 3076820 h 6858000"/>
              <a:gd name="connsiteX250" fmla="*/ 716371 w 7467600"/>
              <a:gd name="connsiteY250" fmla="*/ 3293249 h 6858000"/>
              <a:gd name="connsiteX251" fmla="*/ 579522 w 7467600"/>
              <a:gd name="connsiteY251" fmla="*/ 3371759 h 6858000"/>
              <a:gd name="connsiteX252" fmla="*/ 600288 w 7467600"/>
              <a:gd name="connsiteY252" fmla="*/ 3365555 h 6858000"/>
              <a:gd name="connsiteX253" fmla="*/ 840692 w 7467600"/>
              <a:gd name="connsiteY253" fmla="*/ 3284921 h 6858000"/>
              <a:gd name="connsiteX254" fmla="*/ 979248 w 7467600"/>
              <a:gd name="connsiteY254" fmla="*/ 3221003 h 6858000"/>
              <a:gd name="connsiteX255" fmla="*/ 1053282 w 7467600"/>
              <a:gd name="connsiteY255" fmla="*/ 3185247 h 6858000"/>
              <a:gd name="connsiteX256" fmla="*/ 1320603 w 7467600"/>
              <a:gd name="connsiteY256" fmla="*/ 3081281 h 6858000"/>
              <a:gd name="connsiteX257" fmla="*/ 1238695 w 7467600"/>
              <a:gd name="connsiteY257" fmla="*/ 3076820 h 6858000"/>
              <a:gd name="connsiteX258" fmla="*/ 5425627 w 7467600"/>
              <a:gd name="connsiteY258" fmla="*/ 2954192 h 6858000"/>
              <a:gd name="connsiteX259" fmla="*/ 5470770 w 7467600"/>
              <a:gd name="connsiteY259" fmla="*/ 3005435 h 6858000"/>
              <a:gd name="connsiteX260" fmla="*/ 5519779 w 7467600"/>
              <a:gd name="connsiteY260" fmla="*/ 4359223 h 6858000"/>
              <a:gd name="connsiteX261" fmla="*/ 5520293 w 7467600"/>
              <a:gd name="connsiteY261" fmla="*/ 4360602 h 6858000"/>
              <a:gd name="connsiteX262" fmla="*/ 5767221 w 7467600"/>
              <a:gd name="connsiteY262" fmla="*/ 4665564 h 6858000"/>
              <a:gd name="connsiteX263" fmla="*/ 6937169 w 7467600"/>
              <a:gd name="connsiteY263" fmla="*/ 4815941 h 6858000"/>
              <a:gd name="connsiteX264" fmla="*/ 6953922 w 7467600"/>
              <a:gd name="connsiteY264" fmla="*/ 4890068 h 6858000"/>
              <a:gd name="connsiteX265" fmla="*/ 6071359 w 7467600"/>
              <a:gd name="connsiteY265" fmla="*/ 4770770 h 6858000"/>
              <a:gd name="connsiteX266" fmla="*/ 6038839 w 7467600"/>
              <a:gd name="connsiteY266" fmla="*/ 4764474 h 6858000"/>
              <a:gd name="connsiteX267" fmla="*/ 6038706 w 7467600"/>
              <a:gd name="connsiteY267" fmla="*/ 4763847 h 6858000"/>
              <a:gd name="connsiteX268" fmla="*/ 6037784 w 7467600"/>
              <a:gd name="connsiteY268" fmla="*/ 4764270 h 6858000"/>
              <a:gd name="connsiteX269" fmla="*/ 6038839 w 7467600"/>
              <a:gd name="connsiteY269" fmla="*/ 4764474 h 6858000"/>
              <a:gd name="connsiteX270" fmla="*/ 6040338 w 7467600"/>
              <a:gd name="connsiteY270" fmla="*/ 4771418 h 6858000"/>
              <a:gd name="connsiteX271" fmla="*/ 6024488 w 7467600"/>
              <a:gd name="connsiteY271" fmla="*/ 4809903 h 6858000"/>
              <a:gd name="connsiteX272" fmla="*/ 5599771 w 7467600"/>
              <a:gd name="connsiteY272" fmla="*/ 5509652 h 6858000"/>
              <a:gd name="connsiteX273" fmla="*/ 5548843 w 7467600"/>
              <a:gd name="connsiteY273" fmla="*/ 5563845 h 6858000"/>
              <a:gd name="connsiteX274" fmla="*/ 5940952 w 7467600"/>
              <a:gd name="connsiteY274" fmla="*/ 6250028 h 6858000"/>
              <a:gd name="connsiteX275" fmla="*/ 6043441 w 7467600"/>
              <a:gd name="connsiteY275" fmla="*/ 6665847 h 6858000"/>
              <a:gd name="connsiteX276" fmla="*/ 6093432 w 7467600"/>
              <a:gd name="connsiteY276" fmla="*/ 6858000 h 6858000"/>
              <a:gd name="connsiteX277" fmla="*/ 6034344 w 7467600"/>
              <a:gd name="connsiteY277" fmla="*/ 6858000 h 6858000"/>
              <a:gd name="connsiteX278" fmla="*/ 6026679 w 7467600"/>
              <a:gd name="connsiteY278" fmla="*/ 6836959 h 6858000"/>
              <a:gd name="connsiteX279" fmla="*/ 5800441 w 7467600"/>
              <a:gd name="connsiteY279" fmla="*/ 6335286 h 6858000"/>
              <a:gd name="connsiteX280" fmla="*/ 5526562 w 7467600"/>
              <a:gd name="connsiteY280" fmla="*/ 5705388 h 6858000"/>
              <a:gd name="connsiteX281" fmla="*/ 5519640 w 7467600"/>
              <a:gd name="connsiteY281" fmla="*/ 5683774 h 6858000"/>
              <a:gd name="connsiteX282" fmla="*/ 5844559 w 7467600"/>
              <a:gd name="connsiteY282" fmla="*/ 6553349 h 6858000"/>
              <a:gd name="connsiteX283" fmla="*/ 5975994 w 7467600"/>
              <a:gd name="connsiteY283" fmla="*/ 6858000 h 6858000"/>
              <a:gd name="connsiteX284" fmla="*/ 5898547 w 7467600"/>
              <a:gd name="connsiteY284" fmla="*/ 6858000 h 6858000"/>
              <a:gd name="connsiteX285" fmla="*/ 5682041 w 7467600"/>
              <a:gd name="connsiteY285" fmla="*/ 6355860 h 6858000"/>
              <a:gd name="connsiteX286" fmla="*/ 5461758 w 7467600"/>
              <a:gd name="connsiteY286" fmla="*/ 5820220 h 6858000"/>
              <a:gd name="connsiteX287" fmla="*/ 5237282 w 7467600"/>
              <a:gd name="connsiteY287" fmla="*/ 6579086 h 6858000"/>
              <a:gd name="connsiteX288" fmla="*/ 5115009 w 7467600"/>
              <a:gd name="connsiteY288" fmla="*/ 6858000 h 6858000"/>
              <a:gd name="connsiteX289" fmla="*/ 5028074 w 7467600"/>
              <a:gd name="connsiteY289" fmla="*/ 6858000 h 6858000"/>
              <a:gd name="connsiteX290" fmla="*/ 5079508 w 7467600"/>
              <a:gd name="connsiteY290" fmla="*/ 6749074 h 6858000"/>
              <a:gd name="connsiteX291" fmla="*/ 5371846 w 7467600"/>
              <a:gd name="connsiteY291" fmla="*/ 5924413 h 6858000"/>
              <a:gd name="connsiteX292" fmla="*/ 5270512 w 7467600"/>
              <a:gd name="connsiteY292" fmla="*/ 6138975 h 6858000"/>
              <a:gd name="connsiteX293" fmla="*/ 5062409 w 7467600"/>
              <a:gd name="connsiteY293" fmla="*/ 6653544 h 6858000"/>
              <a:gd name="connsiteX294" fmla="*/ 5036628 w 7467600"/>
              <a:gd name="connsiteY294" fmla="*/ 6754247 h 6858000"/>
              <a:gd name="connsiteX295" fmla="*/ 5009112 w 7467600"/>
              <a:gd name="connsiteY295" fmla="*/ 6858000 h 6858000"/>
              <a:gd name="connsiteX296" fmla="*/ 4976679 w 7467600"/>
              <a:gd name="connsiteY296" fmla="*/ 6858000 h 6858000"/>
              <a:gd name="connsiteX297" fmla="*/ 5006537 w 7467600"/>
              <a:gd name="connsiteY297" fmla="*/ 6747068 h 6858000"/>
              <a:gd name="connsiteX298" fmla="*/ 5032723 w 7467600"/>
              <a:gd name="connsiteY298" fmla="*/ 6644957 h 6858000"/>
              <a:gd name="connsiteX299" fmla="*/ 5242949 w 7467600"/>
              <a:gd name="connsiteY299" fmla="*/ 6125175 h 6858000"/>
              <a:gd name="connsiteX300" fmla="*/ 5286321 w 7467600"/>
              <a:gd name="connsiteY300" fmla="*/ 6033555 h 6858000"/>
              <a:gd name="connsiteX301" fmla="*/ 5008210 w 7467600"/>
              <a:gd name="connsiteY301" fmla="*/ 6649194 h 6858000"/>
              <a:gd name="connsiteX302" fmla="*/ 4986321 w 7467600"/>
              <a:gd name="connsiteY302" fmla="*/ 6765687 h 6858000"/>
              <a:gd name="connsiteX303" fmla="*/ 4973474 w 7467600"/>
              <a:gd name="connsiteY303" fmla="*/ 6858000 h 6858000"/>
              <a:gd name="connsiteX304" fmla="*/ 4907178 w 7467600"/>
              <a:gd name="connsiteY304" fmla="*/ 6858000 h 6858000"/>
              <a:gd name="connsiteX305" fmla="*/ 4910810 w 7467600"/>
              <a:gd name="connsiteY305" fmla="*/ 6829660 h 6858000"/>
              <a:gd name="connsiteX306" fmla="*/ 4987461 w 7467600"/>
              <a:gd name="connsiteY306" fmla="*/ 6432994 h 6858000"/>
              <a:gd name="connsiteX307" fmla="*/ 5179262 w 7467600"/>
              <a:gd name="connsiteY307" fmla="*/ 6035044 h 6858000"/>
              <a:gd name="connsiteX308" fmla="*/ 4689678 w 7467600"/>
              <a:gd name="connsiteY308" fmla="*/ 6440241 h 6858000"/>
              <a:gd name="connsiteX309" fmla="*/ 4477543 w 7467600"/>
              <a:gd name="connsiteY309" fmla="*/ 6674836 h 6858000"/>
              <a:gd name="connsiteX310" fmla="*/ 4329957 w 7467600"/>
              <a:gd name="connsiteY310" fmla="*/ 6858000 h 6858000"/>
              <a:gd name="connsiteX311" fmla="*/ 4218595 w 7467600"/>
              <a:gd name="connsiteY311" fmla="*/ 6858000 h 6858000"/>
              <a:gd name="connsiteX312" fmla="*/ 4368888 w 7467600"/>
              <a:gd name="connsiteY312" fmla="*/ 6668412 h 6858000"/>
              <a:gd name="connsiteX313" fmla="*/ 4563091 w 7467600"/>
              <a:gd name="connsiteY313" fmla="*/ 6442508 h 6858000"/>
              <a:gd name="connsiteX314" fmla="*/ 5387324 w 7467600"/>
              <a:gd name="connsiteY314" fmla="*/ 5705830 h 6858000"/>
              <a:gd name="connsiteX315" fmla="*/ 5073620 w 7467600"/>
              <a:gd name="connsiteY315" fmla="*/ 5955437 h 6858000"/>
              <a:gd name="connsiteX316" fmla="*/ 4689789 w 7467600"/>
              <a:gd name="connsiteY316" fmla="*/ 6268382 h 6858000"/>
              <a:gd name="connsiteX317" fmla="*/ 4418722 w 7467600"/>
              <a:gd name="connsiteY317" fmla="*/ 6570886 h 6858000"/>
              <a:gd name="connsiteX318" fmla="*/ 4214944 w 7467600"/>
              <a:gd name="connsiteY318" fmla="*/ 6858000 h 6858000"/>
              <a:gd name="connsiteX319" fmla="*/ 4177898 w 7467600"/>
              <a:gd name="connsiteY319" fmla="*/ 6858000 h 6858000"/>
              <a:gd name="connsiteX320" fmla="*/ 4391597 w 7467600"/>
              <a:gd name="connsiteY320" fmla="*/ 6556370 h 6858000"/>
              <a:gd name="connsiteX321" fmla="*/ 4668889 w 7467600"/>
              <a:gd name="connsiteY321" fmla="*/ 6246399 h 6858000"/>
              <a:gd name="connsiteX322" fmla="*/ 5055427 w 7467600"/>
              <a:gd name="connsiteY322" fmla="*/ 5931476 h 6858000"/>
              <a:gd name="connsiteX323" fmla="*/ 5371814 w 7467600"/>
              <a:gd name="connsiteY323" fmla="*/ 5678975 h 6858000"/>
              <a:gd name="connsiteX324" fmla="*/ 4987918 w 7467600"/>
              <a:gd name="connsiteY324" fmla="*/ 5838701 h 6858000"/>
              <a:gd name="connsiteX325" fmla="*/ 4317146 w 7467600"/>
              <a:gd name="connsiteY325" fmla="*/ 6587716 h 6858000"/>
              <a:gd name="connsiteX326" fmla="*/ 4171627 w 7467600"/>
              <a:gd name="connsiteY326" fmla="*/ 6858000 h 6858000"/>
              <a:gd name="connsiteX327" fmla="*/ 4081585 w 7467600"/>
              <a:gd name="connsiteY327" fmla="*/ 6858000 h 6858000"/>
              <a:gd name="connsiteX328" fmla="*/ 4238603 w 7467600"/>
              <a:gd name="connsiteY328" fmla="*/ 6559341 h 6858000"/>
              <a:gd name="connsiteX329" fmla="*/ 4778333 w 7467600"/>
              <a:gd name="connsiteY329" fmla="*/ 5873626 h 6858000"/>
              <a:gd name="connsiteX330" fmla="*/ 5414185 w 7467600"/>
              <a:gd name="connsiteY330" fmla="*/ 5573882 h 6858000"/>
              <a:gd name="connsiteX331" fmla="*/ 5959648 w 7467600"/>
              <a:gd name="connsiteY331" fmla="*/ 4760797 h 6858000"/>
              <a:gd name="connsiteX332" fmla="*/ 5355019 w 7467600"/>
              <a:gd name="connsiteY332" fmla="*/ 4734672 h 6858000"/>
              <a:gd name="connsiteX333" fmla="*/ 5083565 w 7467600"/>
              <a:gd name="connsiteY333" fmla="*/ 5179121 h 6858000"/>
              <a:gd name="connsiteX334" fmla="*/ 4713577 w 7467600"/>
              <a:gd name="connsiteY334" fmla="*/ 5616803 h 6858000"/>
              <a:gd name="connsiteX335" fmla="*/ 3989559 w 7467600"/>
              <a:gd name="connsiteY335" fmla="*/ 6145945 h 6858000"/>
              <a:gd name="connsiteX336" fmla="*/ 3939824 w 7467600"/>
              <a:gd name="connsiteY336" fmla="*/ 6066900 h 6858000"/>
              <a:gd name="connsiteX337" fmla="*/ 4584537 w 7467600"/>
              <a:gd name="connsiteY337" fmla="*/ 5324826 h 6858000"/>
              <a:gd name="connsiteX338" fmla="*/ 5037105 w 7467600"/>
              <a:gd name="connsiteY338" fmla="*/ 5088765 h 6858000"/>
              <a:gd name="connsiteX339" fmla="*/ 5039930 w 7467600"/>
              <a:gd name="connsiteY339" fmla="*/ 5089585 h 6858000"/>
              <a:gd name="connsiteX340" fmla="*/ 5263764 w 7467600"/>
              <a:gd name="connsiteY340" fmla="*/ 4735525 h 6858000"/>
              <a:gd name="connsiteX341" fmla="*/ 4086300 w 7467600"/>
              <a:gd name="connsiteY341" fmla="*/ 4884599 h 6858000"/>
              <a:gd name="connsiteX342" fmla="*/ 4085485 w 7467600"/>
              <a:gd name="connsiteY342" fmla="*/ 4899070 h 6858000"/>
              <a:gd name="connsiteX343" fmla="*/ 3871915 w 7467600"/>
              <a:gd name="connsiteY343" fmla="*/ 5253645 h 6858000"/>
              <a:gd name="connsiteX344" fmla="*/ 3799374 w 7467600"/>
              <a:gd name="connsiteY344" fmla="*/ 5466127 h 6858000"/>
              <a:gd name="connsiteX345" fmla="*/ 3498850 w 7467600"/>
              <a:gd name="connsiteY345" fmla="*/ 6661888 h 6858000"/>
              <a:gd name="connsiteX346" fmla="*/ 3399216 w 7467600"/>
              <a:gd name="connsiteY346" fmla="*/ 6858000 h 6858000"/>
              <a:gd name="connsiteX347" fmla="*/ 3303688 w 7467600"/>
              <a:gd name="connsiteY347" fmla="*/ 6858000 h 6858000"/>
              <a:gd name="connsiteX348" fmla="*/ 3391774 w 7467600"/>
              <a:gd name="connsiteY348" fmla="*/ 6697181 h 6858000"/>
              <a:gd name="connsiteX349" fmla="*/ 3735540 w 7467600"/>
              <a:gd name="connsiteY349" fmla="*/ 5546923 h 6858000"/>
              <a:gd name="connsiteX350" fmla="*/ 3729438 w 7467600"/>
              <a:gd name="connsiteY350" fmla="*/ 5569058 h 6858000"/>
              <a:gd name="connsiteX351" fmla="*/ 3707782 w 7467600"/>
              <a:gd name="connsiteY351" fmla="*/ 5644908 h 6858000"/>
              <a:gd name="connsiteX352" fmla="*/ 3583827 w 7467600"/>
              <a:gd name="connsiteY352" fmla="*/ 6039215 h 6858000"/>
              <a:gd name="connsiteX353" fmla="*/ 3547861 w 7467600"/>
              <a:gd name="connsiteY353" fmla="*/ 6129609 h 6858000"/>
              <a:gd name="connsiteX354" fmla="*/ 3490905 w 7467600"/>
              <a:gd name="connsiteY354" fmla="*/ 6277660 h 6858000"/>
              <a:gd name="connsiteX355" fmla="*/ 3455859 w 7467600"/>
              <a:gd name="connsiteY355" fmla="*/ 6391301 h 6858000"/>
              <a:gd name="connsiteX356" fmla="*/ 3429112 w 7467600"/>
              <a:gd name="connsiteY356" fmla="*/ 6479469 h 6858000"/>
              <a:gd name="connsiteX357" fmla="*/ 3304862 w 7467600"/>
              <a:gd name="connsiteY357" fmla="*/ 6796476 h 6858000"/>
              <a:gd name="connsiteX358" fmla="*/ 3276071 w 7467600"/>
              <a:gd name="connsiteY358" fmla="*/ 6858000 h 6858000"/>
              <a:gd name="connsiteX359" fmla="*/ 3240805 w 7467600"/>
              <a:gd name="connsiteY359" fmla="*/ 6858000 h 6858000"/>
              <a:gd name="connsiteX360" fmla="*/ 3275917 w 7467600"/>
              <a:gd name="connsiteY360" fmla="*/ 6783192 h 6858000"/>
              <a:gd name="connsiteX361" fmla="*/ 3399358 w 7467600"/>
              <a:gd name="connsiteY361" fmla="*/ 6469011 h 6858000"/>
              <a:gd name="connsiteX362" fmla="*/ 3425650 w 7467600"/>
              <a:gd name="connsiteY362" fmla="*/ 6381333 h 6858000"/>
              <a:gd name="connsiteX363" fmla="*/ 3460661 w 7467600"/>
              <a:gd name="connsiteY363" fmla="*/ 6266763 h 6858000"/>
              <a:gd name="connsiteX364" fmla="*/ 3518021 w 7467600"/>
              <a:gd name="connsiteY364" fmla="*/ 6117298 h 6858000"/>
              <a:gd name="connsiteX365" fmla="*/ 3554035 w 7467600"/>
              <a:gd name="connsiteY365" fmla="*/ 6027832 h 6858000"/>
              <a:gd name="connsiteX366" fmla="*/ 3677174 w 7467600"/>
              <a:gd name="connsiteY366" fmla="*/ 5636351 h 6858000"/>
              <a:gd name="connsiteX367" fmla="*/ 3698819 w 7467600"/>
              <a:gd name="connsiteY367" fmla="*/ 5560503 h 6858000"/>
              <a:gd name="connsiteX368" fmla="*/ 3702094 w 7467600"/>
              <a:gd name="connsiteY368" fmla="*/ 5549194 h 6858000"/>
              <a:gd name="connsiteX369" fmla="*/ 3398355 w 7467600"/>
              <a:gd name="connsiteY369" fmla="*/ 6094603 h 6858000"/>
              <a:gd name="connsiteX370" fmla="*/ 3193941 w 7467600"/>
              <a:gd name="connsiteY370" fmla="*/ 6798775 h 6858000"/>
              <a:gd name="connsiteX371" fmla="*/ 3184140 w 7467600"/>
              <a:gd name="connsiteY371" fmla="*/ 6858000 h 6858000"/>
              <a:gd name="connsiteX372" fmla="*/ 3099978 w 7467600"/>
              <a:gd name="connsiteY372" fmla="*/ 6858000 h 6858000"/>
              <a:gd name="connsiteX373" fmla="*/ 3101556 w 7467600"/>
              <a:gd name="connsiteY373" fmla="*/ 6843337 h 6858000"/>
              <a:gd name="connsiteX374" fmla="*/ 3370162 w 7467600"/>
              <a:gd name="connsiteY374" fmla="*/ 5785550 h 6858000"/>
              <a:gd name="connsiteX375" fmla="*/ 3746477 w 7467600"/>
              <a:gd name="connsiteY375" fmla="*/ 5377889 h 6858000"/>
              <a:gd name="connsiteX376" fmla="*/ 3863399 w 7467600"/>
              <a:gd name="connsiteY376" fmla="*/ 5087257 h 6858000"/>
              <a:gd name="connsiteX377" fmla="*/ 3968712 w 7467600"/>
              <a:gd name="connsiteY377" fmla="*/ 4913989 h 6858000"/>
              <a:gd name="connsiteX378" fmla="*/ 2792390 w 7467600"/>
              <a:gd name="connsiteY378" fmla="*/ 5382974 h 6858000"/>
              <a:gd name="connsiteX379" fmla="*/ 2714982 w 7467600"/>
              <a:gd name="connsiteY379" fmla="*/ 5427051 h 6858000"/>
              <a:gd name="connsiteX380" fmla="*/ 2813361 w 7467600"/>
              <a:gd name="connsiteY380" fmla="*/ 6023912 h 6858000"/>
              <a:gd name="connsiteX381" fmla="*/ 2688430 w 7467600"/>
              <a:gd name="connsiteY381" fmla="*/ 6801564 h 6858000"/>
              <a:gd name="connsiteX382" fmla="*/ 2629626 w 7467600"/>
              <a:gd name="connsiteY382" fmla="*/ 6763394 h 6858000"/>
              <a:gd name="connsiteX383" fmla="*/ 2565328 w 7467600"/>
              <a:gd name="connsiteY383" fmla="*/ 5516399 h 6858000"/>
              <a:gd name="connsiteX384" fmla="*/ 1922999 w 7467600"/>
              <a:gd name="connsiteY384" fmla="*/ 5980343 h 6858000"/>
              <a:gd name="connsiteX385" fmla="*/ 1950261 w 7467600"/>
              <a:gd name="connsiteY385" fmla="*/ 6405858 h 6858000"/>
              <a:gd name="connsiteX386" fmla="*/ 2365554 w 7467600"/>
              <a:gd name="connsiteY386" fmla="*/ 6759107 h 6858000"/>
              <a:gd name="connsiteX387" fmla="*/ 2424142 w 7467600"/>
              <a:gd name="connsiteY387" fmla="*/ 6858000 h 6858000"/>
              <a:gd name="connsiteX388" fmla="*/ 2395994 w 7467600"/>
              <a:gd name="connsiteY388" fmla="*/ 6858000 h 6858000"/>
              <a:gd name="connsiteX389" fmla="*/ 2392863 w 7467600"/>
              <a:gd name="connsiteY389" fmla="*/ 6852964 h 6858000"/>
              <a:gd name="connsiteX390" fmla="*/ 2017589 w 7467600"/>
              <a:gd name="connsiteY390" fmla="*/ 6493982 h 6858000"/>
              <a:gd name="connsiteX391" fmla="*/ 2147336 w 7467600"/>
              <a:gd name="connsiteY391" fmla="*/ 6594052 h 6858000"/>
              <a:gd name="connsiteX392" fmla="*/ 2207047 w 7467600"/>
              <a:gd name="connsiteY392" fmla="*/ 6654540 h 6858000"/>
              <a:gd name="connsiteX393" fmla="*/ 2299106 w 7467600"/>
              <a:gd name="connsiteY393" fmla="*/ 6778931 h 6858000"/>
              <a:gd name="connsiteX394" fmla="*/ 2314430 w 7467600"/>
              <a:gd name="connsiteY394" fmla="*/ 6801144 h 6858000"/>
              <a:gd name="connsiteX395" fmla="*/ 2352406 w 7467600"/>
              <a:gd name="connsiteY395" fmla="*/ 6858000 h 6858000"/>
              <a:gd name="connsiteX396" fmla="*/ 2314492 w 7467600"/>
              <a:gd name="connsiteY396" fmla="*/ 6858000 h 6858000"/>
              <a:gd name="connsiteX397" fmla="*/ 2288095 w 7467600"/>
              <a:gd name="connsiteY397" fmla="*/ 6818030 h 6858000"/>
              <a:gd name="connsiteX398" fmla="*/ 2272768 w 7467600"/>
              <a:gd name="connsiteY398" fmla="*/ 6795822 h 6858000"/>
              <a:gd name="connsiteX399" fmla="*/ 2182715 w 7467600"/>
              <a:gd name="connsiteY399" fmla="*/ 6675071 h 6858000"/>
              <a:gd name="connsiteX400" fmla="*/ 2032061 w 7467600"/>
              <a:gd name="connsiteY400" fmla="*/ 6541380 h 6858000"/>
              <a:gd name="connsiteX401" fmla="*/ 2257220 w 7467600"/>
              <a:gd name="connsiteY401" fmla="*/ 6826257 h 6858000"/>
              <a:gd name="connsiteX402" fmla="*/ 2281324 w 7467600"/>
              <a:gd name="connsiteY402" fmla="*/ 6858000 h 6858000"/>
              <a:gd name="connsiteX403" fmla="*/ 2242860 w 7467600"/>
              <a:gd name="connsiteY403" fmla="*/ 6858000 h 6858000"/>
              <a:gd name="connsiteX404" fmla="*/ 2232818 w 7467600"/>
              <a:gd name="connsiteY404" fmla="*/ 6844926 h 6858000"/>
              <a:gd name="connsiteX405" fmla="*/ 1990172 w 7467600"/>
              <a:gd name="connsiteY405" fmla="*/ 6542121 h 6858000"/>
              <a:gd name="connsiteX406" fmla="*/ 2124090 w 7467600"/>
              <a:gd name="connsiteY406" fmla="*/ 6761017 h 6858000"/>
              <a:gd name="connsiteX407" fmla="*/ 2200380 w 7467600"/>
              <a:gd name="connsiteY407" fmla="*/ 6858000 h 6858000"/>
              <a:gd name="connsiteX408" fmla="*/ 2147507 w 7467600"/>
              <a:gd name="connsiteY408" fmla="*/ 6858000 h 6858000"/>
              <a:gd name="connsiteX409" fmla="*/ 2070668 w 7467600"/>
              <a:gd name="connsiteY409" fmla="*/ 6761520 h 6858000"/>
              <a:gd name="connsiteX410" fmla="*/ 1975142 w 7467600"/>
              <a:gd name="connsiteY410" fmla="*/ 6585570 h 6858000"/>
              <a:gd name="connsiteX411" fmla="*/ 2050035 w 7467600"/>
              <a:gd name="connsiteY411" fmla="*/ 6813345 h 6858000"/>
              <a:gd name="connsiteX412" fmla="*/ 2063025 w 7467600"/>
              <a:gd name="connsiteY412" fmla="*/ 6858000 h 6858000"/>
              <a:gd name="connsiteX413" fmla="*/ 2021675 w 7467600"/>
              <a:gd name="connsiteY413" fmla="*/ 6858000 h 6858000"/>
              <a:gd name="connsiteX414" fmla="*/ 2019308 w 7467600"/>
              <a:gd name="connsiteY414" fmla="*/ 6847118 h 6858000"/>
              <a:gd name="connsiteX415" fmla="*/ 1938835 w 7467600"/>
              <a:gd name="connsiteY415" fmla="*/ 6551160 h 6858000"/>
              <a:gd name="connsiteX416" fmla="*/ 1953230 w 7467600"/>
              <a:gd name="connsiteY416" fmla="*/ 6759699 h 6858000"/>
              <a:gd name="connsiteX417" fmla="*/ 1956763 w 7467600"/>
              <a:gd name="connsiteY417" fmla="*/ 6778191 h 6858000"/>
              <a:gd name="connsiteX418" fmla="*/ 1967925 w 7467600"/>
              <a:gd name="connsiteY418" fmla="*/ 6858000 h 6858000"/>
              <a:gd name="connsiteX419" fmla="*/ 1936622 w 7467600"/>
              <a:gd name="connsiteY419" fmla="*/ 6858000 h 6858000"/>
              <a:gd name="connsiteX420" fmla="*/ 1926261 w 7467600"/>
              <a:gd name="connsiteY420" fmla="*/ 6784064 h 6858000"/>
              <a:gd name="connsiteX421" fmla="*/ 1922724 w 7467600"/>
              <a:gd name="connsiteY421" fmla="*/ 6765577 h 6858000"/>
              <a:gd name="connsiteX422" fmla="*/ 1904650 w 7467600"/>
              <a:gd name="connsiteY422" fmla="*/ 6639616 h 6858000"/>
              <a:gd name="connsiteX423" fmla="*/ 1885273 w 7467600"/>
              <a:gd name="connsiteY423" fmla="*/ 6858000 h 6858000"/>
              <a:gd name="connsiteX424" fmla="*/ 1854363 w 7467600"/>
              <a:gd name="connsiteY424" fmla="*/ 6858000 h 6858000"/>
              <a:gd name="connsiteX425" fmla="*/ 1880391 w 7467600"/>
              <a:gd name="connsiteY425" fmla="*/ 6603796 h 6858000"/>
              <a:gd name="connsiteX426" fmla="*/ 1818273 w 7467600"/>
              <a:gd name="connsiteY426" fmla="*/ 6715729 h 6858000"/>
              <a:gd name="connsiteX427" fmla="*/ 1794691 w 7467600"/>
              <a:gd name="connsiteY427" fmla="*/ 6843239 h 6858000"/>
              <a:gd name="connsiteX428" fmla="*/ 1794914 w 7467600"/>
              <a:gd name="connsiteY428" fmla="*/ 6858000 h 6858000"/>
              <a:gd name="connsiteX429" fmla="*/ 1746128 w 7467600"/>
              <a:gd name="connsiteY429" fmla="*/ 6858000 h 6858000"/>
              <a:gd name="connsiteX430" fmla="*/ 1753934 w 7467600"/>
              <a:gd name="connsiteY430" fmla="*/ 6724796 h 6858000"/>
              <a:gd name="connsiteX431" fmla="*/ 1792053 w 7467600"/>
              <a:gd name="connsiteY431" fmla="*/ 6572396 h 6858000"/>
              <a:gd name="connsiteX432" fmla="*/ 1862248 w 7467600"/>
              <a:gd name="connsiteY432" fmla="*/ 6266397 h 6858000"/>
              <a:gd name="connsiteX433" fmla="*/ 1862250 w 7467600"/>
              <a:gd name="connsiteY433" fmla="*/ 6033531 h 6858000"/>
              <a:gd name="connsiteX434" fmla="*/ 1211999 w 7467600"/>
              <a:gd name="connsiteY434" fmla="*/ 6683610 h 6858000"/>
              <a:gd name="connsiteX435" fmla="*/ 1213266 w 7467600"/>
              <a:gd name="connsiteY435" fmla="*/ 6691947 h 6858000"/>
              <a:gd name="connsiteX436" fmla="*/ 1203370 w 7467600"/>
              <a:gd name="connsiteY436" fmla="*/ 6850676 h 6858000"/>
              <a:gd name="connsiteX437" fmla="*/ 1203671 w 7467600"/>
              <a:gd name="connsiteY437" fmla="*/ 6858000 h 6858000"/>
              <a:gd name="connsiteX438" fmla="*/ 1143180 w 7467600"/>
              <a:gd name="connsiteY438" fmla="*/ 6858000 h 6858000"/>
              <a:gd name="connsiteX439" fmla="*/ 1142176 w 7467600"/>
              <a:gd name="connsiteY439" fmla="*/ 6766045 h 6858000"/>
              <a:gd name="connsiteX440" fmla="*/ 1067484 w 7467600"/>
              <a:gd name="connsiteY440" fmla="*/ 6858000 h 6858000"/>
              <a:gd name="connsiteX441" fmla="*/ 953928 w 7467600"/>
              <a:gd name="connsiteY441" fmla="*/ 6858000 h 6858000"/>
              <a:gd name="connsiteX442" fmla="*/ 959715 w 7467600"/>
              <a:gd name="connsiteY442" fmla="*/ 6850185 h 6858000"/>
              <a:gd name="connsiteX443" fmla="*/ 1483788 w 7467600"/>
              <a:gd name="connsiteY443" fmla="*/ 6259174 h 6858000"/>
              <a:gd name="connsiteX444" fmla="*/ 1100671 w 7467600"/>
              <a:gd name="connsiteY444" fmla="*/ 6252137 h 6858000"/>
              <a:gd name="connsiteX445" fmla="*/ 1090144 w 7467600"/>
              <a:gd name="connsiteY445" fmla="*/ 6256748 h 6858000"/>
              <a:gd name="connsiteX446" fmla="*/ 1095872 w 7467600"/>
              <a:gd name="connsiteY446" fmla="*/ 6271892 h 6858000"/>
              <a:gd name="connsiteX447" fmla="*/ 262785 w 7467600"/>
              <a:gd name="connsiteY447" fmla="*/ 6845450 h 6858000"/>
              <a:gd name="connsiteX448" fmla="*/ 209968 w 7467600"/>
              <a:gd name="connsiteY448" fmla="*/ 6770713 h 6858000"/>
              <a:gd name="connsiteX449" fmla="*/ 873460 w 7467600"/>
              <a:gd name="connsiteY449" fmla="*/ 6253768 h 6858000"/>
              <a:gd name="connsiteX450" fmla="*/ 192686 w 7467600"/>
              <a:gd name="connsiteY450" fmla="*/ 5849257 h 6858000"/>
              <a:gd name="connsiteX451" fmla="*/ 4696 w 7467600"/>
              <a:gd name="connsiteY451" fmla="*/ 5697668 h 6858000"/>
              <a:gd name="connsiteX452" fmla="*/ 0 w 7467600"/>
              <a:gd name="connsiteY452" fmla="*/ 5689984 h 6858000"/>
              <a:gd name="connsiteX453" fmla="*/ 0 w 7467600"/>
              <a:gd name="connsiteY453" fmla="*/ 5513472 h 6858000"/>
              <a:gd name="connsiteX454" fmla="*/ 174101 w 7467600"/>
              <a:gd name="connsiteY454" fmla="*/ 5620277 h 6858000"/>
              <a:gd name="connsiteX455" fmla="*/ 891800 w 7467600"/>
              <a:gd name="connsiteY455" fmla="*/ 6036935 h 6858000"/>
              <a:gd name="connsiteX456" fmla="*/ 1072219 w 7467600"/>
              <a:gd name="connsiteY456" fmla="*/ 6169443 h 6858000"/>
              <a:gd name="connsiteX457" fmla="*/ 1074117 w 7467600"/>
              <a:gd name="connsiteY457" fmla="*/ 6170301 h 6858000"/>
              <a:gd name="connsiteX458" fmla="*/ 1083114 w 7467600"/>
              <a:gd name="connsiteY458" fmla="*/ 6174131 h 6858000"/>
              <a:gd name="connsiteX459" fmla="*/ 1543010 w 7467600"/>
              <a:gd name="connsiteY459" fmla="*/ 6191140 h 6858000"/>
              <a:gd name="connsiteX460" fmla="*/ 1551080 w 7467600"/>
              <a:gd name="connsiteY460" fmla="*/ 6195006 h 6858000"/>
              <a:gd name="connsiteX461" fmla="*/ 2345443 w 7467600"/>
              <a:gd name="connsiteY461" fmla="*/ 5549882 h 6858000"/>
              <a:gd name="connsiteX462" fmla="*/ 1721499 w 7467600"/>
              <a:gd name="connsiteY462" fmla="*/ 5599969 h 6858000"/>
              <a:gd name="connsiteX463" fmla="*/ 767716 w 7467600"/>
              <a:gd name="connsiteY463" fmla="*/ 5472768 h 6858000"/>
              <a:gd name="connsiteX464" fmla="*/ 722147 w 7467600"/>
              <a:gd name="connsiteY464" fmla="*/ 5393091 h 6858000"/>
              <a:gd name="connsiteX465" fmla="*/ 1485552 w 7467600"/>
              <a:gd name="connsiteY465" fmla="*/ 5313202 h 6858000"/>
              <a:gd name="connsiteX466" fmla="*/ 2143004 w 7467600"/>
              <a:gd name="connsiteY466" fmla="*/ 5402420 h 6858000"/>
              <a:gd name="connsiteX467" fmla="*/ 1933391 w 7467600"/>
              <a:gd name="connsiteY467" fmla="*/ 5156971 h 6858000"/>
              <a:gd name="connsiteX468" fmla="*/ 1827118 w 7467600"/>
              <a:gd name="connsiteY468" fmla="*/ 4968410 h 6858000"/>
              <a:gd name="connsiteX469" fmla="*/ 1837349 w 7467600"/>
              <a:gd name="connsiteY469" fmla="*/ 4956357 h 6858000"/>
              <a:gd name="connsiteX470" fmla="*/ 2162835 w 7467600"/>
              <a:gd name="connsiteY470" fmla="*/ 5187853 h 6858000"/>
              <a:gd name="connsiteX471" fmla="*/ 2257167 w 7467600"/>
              <a:gd name="connsiteY471" fmla="*/ 5462123 h 6858000"/>
              <a:gd name="connsiteX472" fmla="*/ 2261598 w 7467600"/>
              <a:gd name="connsiteY472" fmla="*/ 5467998 h 6858000"/>
              <a:gd name="connsiteX473" fmla="*/ 2437177 w 7467600"/>
              <a:gd name="connsiteY473" fmla="*/ 5479608 h 6858000"/>
              <a:gd name="connsiteX474" fmla="*/ 2445247 w 7467600"/>
              <a:gd name="connsiteY474" fmla="*/ 5483476 h 6858000"/>
              <a:gd name="connsiteX475" fmla="*/ 2743626 w 7467600"/>
              <a:gd name="connsiteY475" fmla="*/ 5304819 h 6858000"/>
              <a:gd name="connsiteX476" fmla="*/ 3048102 w 7467600"/>
              <a:gd name="connsiteY476" fmla="*/ 5150595 h 6858000"/>
              <a:gd name="connsiteX477" fmla="*/ 1799414 w 7467600"/>
              <a:gd name="connsiteY477" fmla="*/ 4694732 h 6858000"/>
              <a:gd name="connsiteX478" fmla="*/ 1771735 w 7467600"/>
              <a:gd name="connsiteY478" fmla="*/ 4619929 h 6858000"/>
              <a:gd name="connsiteX479" fmla="*/ 3104273 w 7467600"/>
              <a:gd name="connsiteY479" fmla="*/ 5076159 h 6858000"/>
              <a:gd name="connsiteX480" fmla="*/ 3113245 w 7467600"/>
              <a:gd name="connsiteY480" fmla="*/ 5090705 h 6858000"/>
              <a:gd name="connsiteX481" fmla="*/ 3126294 w 7467600"/>
              <a:gd name="connsiteY481" fmla="*/ 5114400 h 6858000"/>
              <a:gd name="connsiteX482" fmla="*/ 3937433 w 7467600"/>
              <a:gd name="connsiteY482" fmla="*/ 4830473 h 6858000"/>
              <a:gd name="connsiteX483" fmla="*/ 3590475 w 7467600"/>
              <a:gd name="connsiteY483" fmla="*/ 4597974 h 6858000"/>
              <a:gd name="connsiteX484" fmla="*/ 3100264 w 7467600"/>
              <a:gd name="connsiteY484" fmla="*/ 4579845 h 6858000"/>
              <a:gd name="connsiteX485" fmla="*/ 2183576 w 7467600"/>
              <a:gd name="connsiteY485" fmla="*/ 4227150 h 6858000"/>
              <a:gd name="connsiteX486" fmla="*/ 2151029 w 7467600"/>
              <a:gd name="connsiteY486" fmla="*/ 4146947 h 6858000"/>
              <a:gd name="connsiteX487" fmla="*/ 3563434 w 7467600"/>
              <a:gd name="connsiteY487" fmla="*/ 4469115 h 6858000"/>
              <a:gd name="connsiteX488" fmla="*/ 3177952 w 7467600"/>
              <a:gd name="connsiteY488" fmla="*/ 3657386 h 6858000"/>
              <a:gd name="connsiteX489" fmla="*/ 3189263 w 7467600"/>
              <a:gd name="connsiteY489" fmla="*/ 3625726 h 6858000"/>
              <a:gd name="connsiteX490" fmla="*/ 3560912 w 7467600"/>
              <a:gd name="connsiteY490" fmla="*/ 4079863 h 6858000"/>
              <a:gd name="connsiteX491" fmla="*/ 3626636 w 7467600"/>
              <a:gd name="connsiteY491" fmla="*/ 4512230 h 6858000"/>
              <a:gd name="connsiteX492" fmla="*/ 3653088 w 7467600"/>
              <a:gd name="connsiteY492" fmla="*/ 4521417 h 6858000"/>
              <a:gd name="connsiteX493" fmla="*/ 3988128 w 7467600"/>
              <a:gd name="connsiteY493" fmla="*/ 4817267 h 6858000"/>
              <a:gd name="connsiteX494" fmla="*/ 4830582 w 7467600"/>
              <a:gd name="connsiteY494" fmla="*/ 4676000 h 6858000"/>
              <a:gd name="connsiteX495" fmla="*/ 4830100 w 7467600"/>
              <a:gd name="connsiteY495" fmla="*/ 4675554 h 6858000"/>
              <a:gd name="connsiteX496" fmla="*/ 4036318 w 7467600"/>
              <a:gd name="connsiteY496" fmla="*/ 4147013 h 6858000"/>
              <a:gd name="connsiteX497" fmla="*/ 3432098 w 7467600"/>
              <a:gd name="connsiteY497" fmla="*/ 3537312 h 6858000"/>
              <a:gd name="connsiteX498" fmla="*/ 3446761 w 7467600"/>
              <a:gd name="connsiteY498" fmla="*/ 3461278 h 6858000"/>
              <a:gd name="connsiteX499" fmla="*/ 4419733 w 7467600"/>
              <a:gd name="connsiteY499" fmla="*/ 3963555 h 6858000"/>
              <a:gd name="connsiteX500" fmla="*/ 4781371 w 7467600"/>
              <a:gd name="connsiteY500" fmla="*/ 4458604 h 6858000"/>
              <a:gd name="connsiteX501" fmla="*/ 4780440 w 7467600"/>
              <a:gd name="connsiteY501" fmla="*/ 4470290 h 6858000"/>
              <a:gd name="connsiteX502" fmla="*/ 4898954 w 7467600"/>
              <a:gd name="connsiteY502" fmla="*/ 4662092 h 6858000"/>
              <a:gd name="connsiteX503" fmla="*/ 4900699 w 7467600"/>
              <a:gd name="connsiteY503" fmla="*/ 4670867 h 6858000"/>
              <a:gd name="connsiteX504" fmla="*/ 5714511 w 7467600"/>
              <a:gd name="connsiteY504" fmla="*/ 4663483 h 6858000"/>
              <a:gd name="connsiteX505" fmla="*/ 5464793 w 7467600"/>
              <a:gd name="connsiteY505" fmla="*/ 4393556 h 6858000"/>
              <a:gd name="connsiteX506" fmla="*/ 5461897 w 7467600"/>
              <a:gd name="connsiteY506" fmla="*/ 4390879 h 6858000"/>
              <a:gd name="connsiteX507" fmla="*/ 4294126 w 7467600"/>
              <a:gd name="connsiteY507" fmla="*/ 3303048 h 6858000"/>
              <a:gd name="connsiteX508" fmla="*/ 4305321 w 7467600"/>
              <a:gd name="connsiteY508" fmla="*/ 3256953 h 6858000"/>
              <a:gd name="connsiteX509" fmla="*/ 4949299 w 7467600"/>
              <a:gd name="connsiteY509" fmla="*/ 3766336 h 6858000"/>
              <a:gd name="connsiteX510" fmla="*/ 5291452 w 7467600"/>
              <a:gd name="connsiteY510" fmla="*/ 4076801 h 6858000"/>
              <a:gd name="connsiteX511" fmla="*/ 5434998 w 7467600"/>
              <a:gd name="connsiteY511" fmla="*/ 4254100 h 6858000"/>
              <a:gd name="connsiteX512" fmla="*/ 5351015 w 7467600"/>
              <a:gd name="connsiteY512" fmla="*/ 3760989 h 6858000"/>
              <a:gd name="connsiteX513" fmla="*/ 5413780 w 7467600"/>
              <a:gd name="connsiteY513" fmla="*/ 2966265 h 6858000"/>
              <a:gd name="connsiteX514" fmla="*/ 5425627 w 7467600"/>
              <a:gd name="connsiteY514" fmla="*/ 2954192 h 6858000"/>
              <a:gd name="connsiteX515" fmla="*/ 6604735 w 7467600"/>
              <a:gd name="connsiteY515" fmla="*/ 2041381 h 6858000"/>
              <a:gd name="connsiteX516" fmla="*/ 7204487 w 7467600"/>
              <a:gd name="connsiteY516" fmla="*/ 2742112 h 6858000"/>
              <a:gd name="connsiteX517" fmla="*/ 7131592 w 7467600"/>
              <a:gd name="connsiteY517" fmla="*/ 2672096 h 6858000"/>
              <a:gd name="connsiteX518" fmla="*/ 6996344 w 7467600"/>
              <a:gd name="connsiteY518" fmla="*/ 2518310 h 6858000"/>
              <a:gd name="connsiteX519" fmla="*/ 6735495 w 7467600"/>
              <a:gd name="connsiteY519" fmla="*/ 2196890 h 6858000"/>
              <a:gd name="connsiteX520" fmla="*/ 6721901 w 7467600"/>
              <a:gd name="connsiteY520" fmla="*/ 2179274 h 6858000"/>
              <a:gd name="connsiteX521" fmla="*/ 6604735 w 7467600"/>
              <a:gd name="connsiteY521" fmla="*/ 2041381 h 6858000"/>
              <a:gd name="connsiteX522" fmla="*/ 6591670 w 7467600"/>
              <a:gd name="connsiteY522" fmla="*/ 1988277 h 6858000"/>
              <a:gd name="connsiteX523" fmla="*/ 6747349 w 7467600"/>
              <a:gd name="connsiteY523" fmla="*/ 2160069 h 6858000"/>
              <a:gd name="connsiteX524" fmla="*/ 6760943 w 7467600"/>
              <a:gd name="connsiteY524" fmla="*/ 2177686 h 6858000"/>
              <a:gd name="connsiteX525" fmla="*/ 7021065 w 7467600"/>
              <a:gd name="connsiteY525" fmla="*/ 2498102 h 6858000"/>
              <a:gd name="connsiteX526" fmla="*/ 7155223 w 7467600"/>
              <a:gd name="connsiteY526" fmla="*/ 2650386 h 6858000"/>
              <a:gd name="connsiteX527" fmla="*/ 7203167 w 7467600"/>
              <a:gd name="connsiteY527" fmla="*/ 2697288 h 6858000"/>
              <a:gd name="connsiteX528" fmla="*/ 6937703 w 7467600"/>
              <a:gd name="connsiteY528" fmla="*/ 2321981 h 6858000"/>
              <a:gd name="connsiteX529" fmla="*/ 6591670 w 7467600"/>
              <a:gd name="connsiteY529" fmla="*/ 1988277 h 6858000"/>
              <a:gd name="connsiteX530" fmla="*/ 5798671 w 7467600"/>
              <a:gd name="connsiteY530" fmla="*/ 1981601 h 6858000"/>
              <a:gd name="connsiteX531" fmla="*/ 5754709 w 7467600"/>
              <a:gd name="connsiteY531" fmla="*/ 2071454 h 6858000"/>
              <a:gd name="connsiteX532" fmla="*/ 5763044 w 7467600"/>
              <a:gd name="connsiteY532" fmla="*/ 2842206 h 6858000"/>
              <a:gd name="connsiteX533" fmla="*/ 5764974 w 7467600"/>
              <a:gd name="connsiteY533" fmla="*/ 2799609 h 6858000"/>
              <a:gd name="connsiteX534" fmla="*/ 5767665 w 7467600"/>
              <a:gd name="connsiteY534" fmla="*/ 2666409 h 6858000"/>
              <a:gd name="connsiteX535" fmla="*/ 5763055 w 7467600"/>
              <a:gd name="connsiteY535" fmla="*/ 2579705 h 6858000"/>
              <a:gd name="connsiteX536" fmla="*/ 5758079 w 7467600"/>
              <a:gd name="connsiteY536" fmla="*/ 2492508 h 6858000"/>
              <a:gd name="connsiteX537" fmla="*/ 5779325 w 7467600"/>
              <a:gd name="connsiteY537" fmla="*/ 2197069 h 6858000"/>
              <a:gd name="connsiteX538" fmla="*/ 5798671 w 7467600"/>
              <a:gd name="connsiteY538" fmla="*/ 1981601 h 6858000"/>
              <a:gd name="connsiteX539" fmla="*/ 5829202 w 7467600"/>
              <a:gd name="connsiteY539" fmla="*/ 1971679 h 6858000"/>
              <a:gd name="connsiteX540" fmla="*/ 5809558 w 7467600"/>
              <a:gd name="connsiteY540" fmla="*/ 2198043 h 6858000"/>
              <a:gd name="connsiteX541" fmla="*/ 5788653 w 7467600"/>
              <a:gd name="connsiteY541" fmla="*/ 2489430 h 6858000"/>
              <a:gd name="connsiteX542" fmla="*/ 5793439 w 7467600"/>
              <a:gd name="connsiteY542" fmla="*/ 2575235 h 6858000"/>
              <a:gd name="connsiteX543" fmla="*/ 5796837 w 7467600"/>
              <a:gd name="connsiteY543" fmla="*/ 2637633 h 6858000"/>
              <a:gd name="connsiteX544" fmla="*/ 5818614 w 7467600"/>
              <a:gd name="connsiteY544" fmla="*/ 2473055 h 6858000"/>
              <a:gd name="connsiteX545" fmla="*/ 5829202 w 7467600"/>
              <a:gd name="connsiteY545" fmla="*/ 1971679 h 6858000"/>
              <a:gd name="connsiteX546" fmla="*/ 5911389 w 7467600"/>
              <a:gd name="connsiteY546" fmla="*/ 1898371 h 6858000"/>
              <a:gd name="connsiteX547" fmla="*/ 6237627 w 7467600"/>
              <a:gd name="connsiteY547" fmla="*/ 2231921 h 6858000"/>
              <a:gd name="connsiteX548" fmla="*/ 5911389 w 7467600"/>
              <a:gd name="connsiteY548" fmla="*/ 1898371 h 6858000"/>
              <a:gd name="connsiteX549" fmla="*/ 6944437 w 7467600"/>
              <a:gd name="connsiteY549" fmla="*/ 1575402 h 6858000"/>
              <a:gd name="connsiteX550" fmla="*/ 6304730 w 7467600"/>
              <a:gd name="connsiteY550" fmla="*/ 1766654 h 6858000"/>
              <a:gd name="connsiteX551" fmla="*/ 6944437 w 7467600"/>
              <a:gd name="connsiteY551" fmla="*/ 1575402 h 6858000"/>
              <a:gd name="connsiteX552" fmla="*/ 7019523 w 7467600"/>
              <a:gd name="connsiteY552" fmla="*/ 1519450 h 6858000"/>
              <a:gd name="connsiteX553" fmla="*/ 6298091 w 7467600"/>
              <a:gd name="connsiteY553" fmla="*/ 1737122 h 6858000"/>
              <a:gd name="connsiteX554" fmla="*/ 7019523 w 7467600"/>
              <a:gd name="connsiteY554" fmla="*/ 1519450 h 6858000"/>
              <a:gd name="connsiteX555" fmla="*/ 2399523 w 7467600"/>
              <a:gd name="connsiteY555" fmla="*/ 1428234 h 6858000"/>
              <a:gd name="connsiteX556" fmla="*/ 2224982 w 7467600"/>
              <a:gd name="connsiteY556" fmla="*/ 1826201 h 6858000"/>
              <a:gd name="connsiteX557" fmla="*/ 2096099 w 7467600"/>
              <a:gd name="connsiteY557" fmla="*/ 2345900 h 6858000"/>
              <a:gd name="connsiteX558" fmla="*/ 2283317 w 7467600"/>
              <a:gd name="connsiteY558" fmla="*/ 1796925 h 6858000"/>
              <a:gd name="connsiteX559" fmla="*/ 2399523 w 7467600"/>
              <a:gd name="connsiteY559" fmla="*/ 1428234 h 6858000"/>
              <a:gd name="connsiteX560" fmla="*/ 2448558 w 7467600"/>
              <a:gd name="connsiteY560" fmla="*/ 1373435 h 6858000"/>
              <a:gd name="connsiteX561" fmla="*/ 2312521 w 7467600"/>
              <a:gd name="connsiteY561" fmla="*/ 1806140 h 6858000"/>
              <a:gd name="connsiteX562" fmla="*/ 2127533 w 7467600"/>
              <a:gd name="connsiteY562" fmla="*/ 2348380 h 6858000"/>
              <a:gd name="connsiteX563" fmla="*/ 2358080 w 7467600"/>
              <a:gd name="connsiteY563" fmla="*/ 1866134 h 6858000"/>
              <a:gd name="connsiteX564" fmla="*/ 2407436 w 7467600"/>
              <a:gd name="connsiteY564" fmla="*/ 1651070 h 6858000"/>
              <a:gd name="connsiteX565" fmla="*/ 2448558 w 7467600"/>
              <a:gd name="connsiteY565" fmla="*/ 1373435 h 6858000"/>
              <a:gd name="connsiteX566" fmla="*/ 278707 w 7467600"/>
              <a:gd name="connsiteY566" fmla="*/ 1352270 h 6858000"/>
              <a:gd name="connsiteX567" fmla="*/ 321570 w 7467600"/>
              <a:gd name="connsiteY567" fmla="*/ 1861610 h 6858000"/>
              <a:gd name="connsiteX568" fmla="*/ 294281 w 7467600"/>
              <a:gd name="connsiteY568" fmla="*/ 1440658 h 6858000"/>
              <a:gd name="connsiteX569" fmla="*/ 278707 w 7467600"/>
              <a:gd name="connsiteY569" fmla="*/ 1352270 h 6858000"/>
              <a:gd name="connsiteX570" fmla="*/ 1423821 w 7467600"/>
              <a:gd name="connsiteY570" fmla="*/ 1351958 h 6858000"/>
              <a:gd name="connsiteX571" fmla="*/ 1638521 w 7467600"/>
              <a:gd name="connsiteY571" fmla="*/ 1908470 h 6858000"/>
              <a:gd name="connsiteX572" fmla="*/ 1754199 w 7467600"/>
              <a:gd name="connsiteY572" fmla="*/ 2149284 h 6858000"/>
              <a:gd name="connsiteX573" fmla="*/ 1908359 w 7467600"/>
              <a:gd name="connsiteY573" fmla="*/ 2364988 h 6858000"/>
              <a:gd name="connsiteX574" fmla="*/ 1647661 w 7467600"/>
              <a:gd name="connsiteY574" fmla="*/ 1825945 h 6858000"/>
              <a:gd name="connsiteX575" fmla="*/ 1423821 w 7467600"/>
              <a:gd name="connsiteY575" fmla="*/ 1351958 h 6858000"/>
              <a:gd name="connsiteX576" fmla="*/ 1431890 w 7467600"/>
              <a:gd name="connsiteY576" fmla="*/ 1306475 h 6858000"/>
              <a:gd name="connsiteX577" fmla="*/ 1507597 w 7467600"/>
              <a:gd name="connsiteY577" fmla="*/ 1446132 h 6858000"/>
              <a:gd name="connsiteX578" fmla="*/ 1674586 w 7467600"/>
              <a:gd name="connsiteY578" fmla="*/ 1813832 h 6858000"/>
              <a:gd name="connsiteX579" fmla="*/ 1815950 w 7467600"/>
              <a:gd name="connsiteY579" fmla="*/ 2128564 h 6858000"/>
              <a:gd name="connsiteX580" fmla="*/ 1984242 w 7467600"/>
              <a:gd name="connsiteY580" fmla="*/ 2430829 h 6858000"/>
              <a:gd name="connsiteX581" fmla="*/ 2014023 w 7467600"/>
              <a:gd name="connsiteY581" fmla="*/ 2450995 h 6858000"/>
              <a:gd name="connsiteX582" fmla="*/ 1747337 w 7467600"/>
              <a:gd name="connsiteY582" fmla="*/ 1855264 h 6858000"/>
              <a:gd name="connsiteX583" fmla="*/ 1533749 w 7467600"/>
              <a:gd name="connsiteY583" fmla="*/ 1478656 h 6858000"/>
              <a:gd name="connsiteX584" fmla="*/ 1431890 w 7467600"/>
              <a:gd name="connsiteY584" fmla="*/ 1306475 h 6858000"/>
              <a:gd name="connsiteX585" fmla="*/ 5052692 w 7467600"/>
              <a:gd name="connsiteY585" fmla="*/ 1292994 h 6858000"/>
              <a:gd name="connsiteX586" fmla="*/ 5200661 w 7467600"/>
              <a:gd name="connsiteY586" fmla="*/ 1635186 h 6858000"/>
              <a:gd name="connsiteX587" fmla="*/ 5297138 w 7467600"/>
              <a:gd name="connsiteY587" fmla="*/ 1906351 h 6858000"/>
              <a:gd name="connsiteX588" fmla="*/ 5052692 w 7467600"/>
              <a:gd name="connsiteY588" fmla="*/ 1292994 h 6858000"/>
              <a:gd name="connsiteX589" fmla="*/ 5009948 w 7467600"/>
              <a:gd name="connsiteY589" fmla="*/ 1273619 h 6858000"/>
              <a:gd name="connsiteX590" fmla="*/ 5121777 w 7467600"/>
              <a:gd name="connsiteY590" fmla="*/ 1654213 h 6858000"/>
              <a:gd name="connsiteX591" fmla="*/ 5293545 w 7467600"/>
              <a:gd name="connsiteY591" fmla="*/ 2072247 h 6858000"/>
              <a:gd name="connsiteX592" fmla="*/ 5294042 w 7467600"/>
              <a:gd name="connsiteY592" fmla="*/ 2065019 h 6858000"/>
              <a:gd name="connsiteX593" fmla="*/ 5171936 w 7467600"/>
              <a:gd name="connsiteY593" fmla="*/ 1647613 h 6858000"/>
              <a:gd name="connsiteX594" fmla="*/ 5009948 w 7467600"/>
              <a:gd name="connsiteY594" fmla="*/ 1273619 h 6858000"/>
              <a:gd name="connsiteX595" fmla="*/ 655236 w 7467600"/>
              <a:gd name="connsiteY595" fmla="*/ 1268632 h 6858000"/>
              <a:gd name="connsiteX596" fmla="*/ 839521 w 7467600"/>
              <a:gd name="connsiteY596" fmla="*/ 1685315 h 6858000"/>
              <a:gd name="connsiteX597" fmla="*/ 1109416 w 7467600"/>
              <a:gd name="connsiteY597" fmla="*/ 2061663 h 6858000"/>
              <a:gd name="connsiteX598" fmla="*/ 1298300 w 7467600"/>
              <a:gd name="connsiteY598" fmla="*/ 2247742 h 6858000"/>
              <a:gd name="connsiteX599" fmla="*/ 1125871 w 7467600"/>
              <a:gd name="connsiteY599" fmla="*/ 1989513 h 6858000"/>
              <a:gd name="connsiteX600" fmla="*/ 981574 w 7467600"/>
              <a:gd name="connsiteY600" fmla="*/ 1783157 h 6858000"/>
              <a:gd name="connsiteX601" fmla="*/ 922198 w 7467600"/>
              <a:gd name="connsiteY601" fmla="*/ 1677437 h 6858000"/>
              <a:gd name="connsiteX602" fmla="*/ 869293 w 7467600"/>
              <a:gd name="connsiteY602" fmla="*/ 1583214 h 6858000"/>
              <a:gd name="connsiteX603" fmla="*/ 751431 w 7467600"/>
              <a:gd name="connsiteY603" fmla="*/ 1405731 h 6858000"/>
              <a:gd name="connsiteX604" fmla="*/ 655236 w 7467600"/>
              <a:gd name="connsiteY604" fmla="*/ 1268632 h 6858000"/>
              <a:gd name="connsiteX605" fmla="*/ 6516292 w 7467600"/>
              <a:gd name="connsiteY605" fmla="*/ 1263064 h 6858000"/>
              <a:gd name="connsiteX606" fmla="*/ 5736320 w 7467600"/>
              <a:gd name="connsiteY606" fmla="*/ 1501803 h 6858000"/>
              <a:gd name="connsiteX607" fmla="*/ 6516292 w 7467600"/>
              <a:gd name="connsiteY607" fmla="*/ 1263064 h 6858000"/>
              <a:gd name="connsiteX608" fmla="*/ 291466 w 7467600"/>
              <a:gd name="connsiteY608" fmla="*/ 1250369 h 6858000"/>
              <a:gd name="connsiteX609" fmla="*/ 323180 w 7467600"/>
              <a:gd name="connsiteY609" fmla="*/ 1435283 h 6858000"/>
              <a:gd name="connsiteX610" fmla="*/ 349381 w 7467600"/>
              <a:gd name="connsiteY610" fmla="*/ 1875041 h 6858000"/>
              <a:gd name="connsiteX611" fmla="*/ 374363 w 7467600"/>
              <a:gd name="connsiteY611" fmla="*/ 1506494 h 6858000"/>
              <a:gd name="connsiteX612" fmla="*/ 302168 w 7467600"/>
              <a:gd name="connsiteY612" fmla="*/ 1274495 h 6858000"/>
              <a:gd name="connsiteX613" fmla="*/ 291466 w 7467600"/>
              <a:gd name="connsiteY613" fmla="*/ 1250369 h 6858000"/>
              <a:gd name="connsiteX614" fmla="*/ 678222 w 7467600"/>
              <a:gd name="connsiteY614" fmla="*/ 1248670 h 6858000"/>
              <a:gd name="connsiteX615" fmla="*/ 775536 w 7467600"/>
              <a:gd name="connsiteY615" fmla="*/ 1388015 h 6858000"/>
              <a:gd name="connsiteX616" fmla="*/ 894529 w 7467600"/>
              <a:gd name="connsiteY616" fmla="*/ 1567739 h 6858000"/>
              <a:gd name="connsiteX617" fmla="*/ 948000 w 7467600"/>
              <a:gd name="connsiteY617" fmla="*/ 1663088 h 6858000"/>
              <a:gd name="connsiteX618" fmla="*/ 1006812 w 7467600"/>
              <a:gd name="connsiteY618" fmla="*/ 1767683 h 6858000"/>
              <a:gd name="connsiteX619" fmla="*/ 1149133 w 7467600"/>
              <a:gd name="connsiteY619" fmla="*/ 1971513 h 6858000"/>
              <a:gd name="connsiteX620" fmla="*/ 1333952 w 7467600"/>
              <a:gd name="connsiteY620" fmla="*/ 2251620 h 6858000"/>
              <a:gd name="connsiteX621" fmla="*/ 1337329 w 7467600"/>
              <a:gd name="connsiteY621" fmla="*/ 2258350 h 6858000"/>
              <a:gd name="connsiteX622" fmla="*/ 1014726 w 7467600"/>
              <a:gd name="connsiteY622" fmla="*/ 1615556 h 6858000"/>
              <a:gd name="connsiteX623" fmla="*/ 678222 w 7467600"/>
              <a:gd name="connsiteY623" fmla="*/ 1248670 h 6858000"/>
              <a:gd name="connsiteX624" fmla="*/ 6691602 w 7467600"/>
              <a:gd name="connsiteY624" fmla="*/ 1140573 h 6858000"/>
              <a:gd name="connsiteX625" fmla="*/ 6571100 w 7467600"/>
              <a:gd name="connsiteY625" fmla="*/ 1183662 h 6858000"/>
              <a:gd name="connsiteX626" fmla="*/ 6241687 w 7467600"/>
              <a:gd name="connsiteY626" fmla="*/ 1257600 h 6858000"/>
              <a:gd name="connsiteX627" fmla="*/ 5693009 w 7467600"/>
              <a:gd name="connsiteY627" fmla="*/ 1478256 h 6858000"/>
              <a:gd name="connsiteX628" fmla="*/ 6548420 w 7467600"/>
              <a:gd name="connsiteY628" fmla="*/ 1214599 h 6858000"/>
              <a:gd name="connsiteX629" fmla="*/ 6605473 w 7467600"/>
              <a:gd name="connsiteY629" fmla="*/ 1184686 h 6858000"/>
              <a:gd name="connsiteX630" fmla="*/ 6691602 w 7467600"/>
              <a:gd name="connsiteY630" fmla="*/ 1140573 h 6858000"/>
              <a:gd name="connsiteX631" fmla="*/ 4002475 w 7467600"/>
              <a:gd name="connsiteY631" fmla="*/ 1037802 h 6858000"/>
              <a:gd name="connsiteX632" fmla="*/ 4000324 w 7467600"/>
              <a:gd name="connsiteY632" fmla="*/ 1039362 h 6858000"/>
              <a:gd name="connsiteX633" fmla="*/ 4002862 w 7467600"/>
              <a:gd name="connsiteY633" fmla="*/ 1042866 h 6858000"/>
              <a:gd name="connsiteX634" fmla="*/ 4002475 w 7467600"/>
              <a:gd name="connsiteY634" fmla="*/ 1037802 h 6858000"/>
              <a:gd name="connsiteX635" fmla="*/ 506322 w 7467600"/>
              <a:gd name="connsiteY635" fmla="*/ 1020997 h 6858000"/>
              <a:gd name="connsiteX636" fmla="*/ 533068 w 7467600"/>
              <a:gd name="connsiteY636" fmla="*/ 1029409 h 6858000"/>
              <a:gd name="connsiteX637" fmla="*/ 1232525 w 7467600"/>
              <a:gd name="connsiteY637" fmla="*/ 1804675 h 6858000"/>
              <a:gd name="connsiteX638" fmla="*/ 1388858 w 7467600"/>
              <a:gd name="connsiteY638" fmla="*/ 2368011 h 6858000"/>
              <a:gd name="connsiteX639" fmla="*/ 1384098 w 7467600"/>
              <a:gd name="connsiteY639" fmla="*/ 2378125 h 6858000"/>
              <a:gd name="connsiteX640" fmla="*/ 1425393 w 7467600"/>
              <a:gd name="connsiteY640" fmla="*/ 2589124 h 6858000"/>
              <a:gd name="connsiteX641" fmla="*/ 1424001 w 7467600"/>
              <a:gd name="connsiteY641" fmla="*/ 2597541 h 6858000"/>
              <a:gd name="connsiteX642" fmla="*/ 2152729 w 7467600"/>
              <a:gd name="connsiteY642" fmla="*/ 2864487 h 6858000"/>
              <a:gd name="connsiteX643" fmla="*/ 2020609 w 7467600"/>
              <a:gd name="connsiteY643" fmla="*/ 2539671 h 6858000"/>
              <a:gd name="connsiteX644" fmla="*/ 2018920 w 7467600"/>
              <a:gd name="connsiteY644" fmla="*/ 2536309 h 6858000"/>
              <a:gd name="connsiteX645" fmla="*/ 1342441 w 7467600"/>
              <a:gd name="connsiteY645" fmla="*/ 1173017 h 6858000"/>
              <a:gd name="connsiteX646" fmla="*/ 1367925 w 7467600"/>
              <a:gd name="connsiteY646" fmla="*/ 1135648 h 6858000"/>
              <a:gd name="connsiteX647" fmla="*/ 1771401 w 7467600"/>
              <a:gd name="connsiteY647" fmla="*/ 1806673 h 6858000"/>
              <a:gd name="connsiteX648" fmla="*/ 1972385 w 7467600"/>
              <a:gd name="connsiteY648" fmla="*/ 2198735 h 6858000"/>
              <a:gd name="connsiteX649" fmla="*/ 2040892 w 7467600"/>
              <a:gd name="connsiteY649" fmla="*/ 2405205 h 6858000"/>
              <a:gd name="connsiteX650" fmla="*/ 2131689 w 7467600"/>
              <a:gd name="connsiteY650" fmla="*/ 1936926 h 6858000"/>
              <a:gd name="connsiteX651" fmla="*/ 2454820 w 7467600"/>
              <a:gd name="connsiteY651" fmla="*/ 1248808 h 6858000"/>
              <a:gd name="connsiteX652" fmla="*/ 2492512 w 7467600"/>
              <a:gd name="connsiteY652" fmla="*/ 1302920 h 6858000"/>
              <a:gd name="connsiteX653" fmla="*/ 2081216 w 7467600"/>
              <a:gd name="connsiteY653" fmla="*/ 2527513 h 6858000"/>
              <a:gd name="connsiteX654" fmla="*/ 2081211 w 7467600"/>
              <a:gd name="connsiteY654" fmla="*/ 2528916 h 6858000"/>
              <a:gd name="connsiteX655" fmla="*/ 2199067 w 7467600"/>
              <a:gd name="connsiteY655" fmla="*/ 2884061 h 6858000"/>
              <a:gd name="connsiteX656" fmla="*/ 3192586 w 7467600"/>
              <a:gd name="connsiteY656" fmla="*/ 3411496 h 6858000"/>
              <a:gd name="connsiteX657" fmla="*/ 3182620 w 7467600"/>
              <a:gd name="connsiteY657" fmla="*/ 3483279 h 6858000"/>
              <a:gd name="connsiteX658" fmla="*/ 2435119 w 7467600"/>
              <a:gd name="connsiteY658" fmla="*/ 3080173 h 6858000"/>
              <a:gd name="connsiteX659" fmla="*/ 2410152 w 7467600"/>
              <a:gd name="connsiteY659" fmla="*/ 3063751 h 6858000"/>
              <a:gd name="connsiteX660" fmla="*/ 2408099 w 7467600"/>
              <a:gd name="connsiteY660" fmla="*/ 3064403 h 6858000"/>
              <a:gd name="connsiteX661" fmla="*/ 2407218 w 7467600"/>
              <a:gd name="connsiteY661" fmla="*/ 3070324 h 6858000"/>
              <a:gd name="connsiteX662" fmla="*/ 2380138 w 7467600"/>
              <a:gd name="connsiteY662" fmla="*/ 3099341 h 6858000"/>
              <a:gd name="connsiteX663" fmla="*/ 1765923 w 7467600"/>
              <a:gd name="connsiteY663" fmla="*/ 3581043 h 6858000"/>
              <a:gd name="connsiteX664" fmla="*/ 1702258 w 7467600"/>
              <a:gd name="connsiteY664" fmla="*/ 3612286 h 6858000"/>
              <a:gd name="connsiteX665" fmla="*/ 1538370 w 7467600"/>
              <a:gd name="connsiteY665" fmla="*/ 3811804 h 6858000"/>
              <a:gd name="connsiteX666" fmla="*/ 542867 w 7467600"/>
              <a:gd name="connsiteY666" fmla="*/ 4944092 h 6858000"/>
              <a:gd name="connsiteX667" fmla="*/ 515800 w 7467600"/>
              <a:gd name="connsiteY667" fmla="*/ 4862180 h 6858000"/>
              <a:gd name="connsiteX668" fmla="*/ 909145 w 7467600"/>
              <a:gd name="connsiteY668" fmla="*/ 4199225 h 6858000"/>
              <a:gd name="connsiteX669" fmla="*/ 1214067 w 7467600"/>
              <a:gd name="connsiteY669" fmla="*/ 3908561 h 6858000"/>
              <a:gd name="connsiteX670" fmla="*/ 640967 w 7467600"/>
              <a:gd name="connsiteY670" fmla="*/ 4105601 h 6858000"/>
              <a:gd name="connsiteX671" fmla="*/ 112563 w 7467600"/>
              <a:gd name="connsiteY671" fmla="*/ 4396952 h 6858000"/>
              <a:gd name="connsiteX672" fmla="*/ 0 w 7467600"/>
              <a:gd name="connsiteY672" fmla="*/ 4466006 h 6858000"/>
              <a:gd name="connsiteX673" fmla="*/ 0 w 7467600"/>
              <a:gd name="connsiteY673" fmla="*/ 4233763 h 6858000"/>
              <a:gd name="connsiteX674" fmla="*/ 36881 w 7467600"/>
              <a:gd name="connsiteY674" fmla="*/ 4200118 h 6858000"/>
              <a:gd name="connsiteX675" fmla="*/ 910534 w 7467600"/>
              <a:gd name="connsiteY675" fmla="*/ 3629753 h 6858000"/>
              <a:gd name="connsiteX676" fmla="*/ 1578717 w 7467600"/>
              <a:gd name="connsiteY676" fmla="*/ 3575982 h 6858000"/>
              <a:gd name="connsiteX677" fmla="*/ 2338780 w 7467600"/>
              <a:gd name="connsiteY677" fmla="*/ 3033725 h 6858000"/>
              <a:gd name="connsiteX678" fmla="*/ 1807991 w 7467600"/>
              <a:gd name="connsiteY678" fmla="*/ 2807184 h 6858000"/>
              <a:gd name="connsiteX679" fmla="*/ 1416358 w 7467600"/>
              <a:gd name="connsiteY679" fmla="*/ 3112571 h 6858000"/>
              <a:gd name="connsiteX680" fmla="*/ 939066 w 7467600"/>
              <a:gd name="connsiteY680" fmla="*/ 3378798 h 6858000"/>
              <a:gd name="connsiteX681" fmla="*/ 115099 w 7467600"/>
              <a:gd name="connsiteY681" fmla="*/ 3607650 h 6858000"/>
              <a:gd name="connsiteX682" fmla="*/ 97284 w 7467600"/>
              <a:gd name="connsiteY682" fmla="*/ 3520393 h 6858000"/>
              <a:gd name="connsiteX683" fmla="*/ 922050 w 7467600"/>
              <a:gd name="connsiteY683" fmla="*/ 3074867 h 6858000"/>
              <a:gd name="connsiteX684" fmla="*/ 1405265 w 7467600"/>
              <a:gd name="connsiteY684" fmla="*/ 3016319 h 6858000"/>
              <a:gd name="connsiteX685" fmla="*/ 1407512 w 7467600"/>
              <a:gd name="connsiteY685" fmla="*/ 3018001 h 6858000"/>
              <a:gd name="connsiteX686" fmla="*/ 1726266 w 7467600"/>
              <a:gd name="connsiteY686" fmla="*/ 2777274 h 6858000"/>
              <a:gd name="connsiteX687" fmla="*/ 625390 w 7467600"/>
              <a:gd name="connsiteY687" fmla="*/ 2514541 h 6858000"/>
              <a:gd name="connsiteX688" fmla="*/ 619799 w 7467600"/>
              <a:gd name="connsiteY688" fmla="*/ 2527180 h 6858000"/>
              <a:gd name="connsiteX689" fmla="*/ 310030 w 7467600"/>
              <a:gd name="connsiteY689" fmla="*/ 2771818 h 6858000"/>
              <a:gd name="connsiteX690" fmla="*/ 173877 w 7467600"/>
              <a:gd name="connsiteY690" fmla="*/ 2937056 h 6858000"/>
              <a:gd name="connsiteX691" fmla="*/ 77889 w 7467600"/>
              <a:gd name="connsiteY691" fmla="*/ 3138440 h 6858000"/>
              <a:gd name="connsiteX692" fmla="*/ 0 w 7467600"/>
              <a:gd name="connsiteY692" fmla="*/ 3271395 h 6858000"/>
              <a:gd name="connsiteX693" fmla="*/ 0 w 7467600"/>
              <a:gd name="connsiteY693" fmla="*/ 3153002 h 6858000"/>
              <a:gd name="connsiteX694" fmla="*/ 2386 w 7467600"/>
              <a:gd name="connsiteY694" fmla="*/ 3149203 h 6858000"/>
              <a:gd name="connsiteX695" fmla="*/ 89753 w 7467600"/>
              <a:gd name="connsiteY695" fmla="*/ 2987702 h 6858000"/>
              <a:gd name="connsiteX696" fmla="*/ 76869 w 7467600"/>
              <a:gd name="connsiteY696" fmla="*/ 3005404 h 6858000"/>
              <a:gd name="connsiteX697" fmla="*/ 32049 w 7467600"/>
              <a:gd name="connsiteY697" fmla="*/ 3065814 h 6858000"/>
              <a:gd name="connsiteX698" fmla="*/ 0 w 7467600"/>
              <a:gd name="connsiteY698" fmla="*/ 3108744 h 6858000"/>
              <a:gd name="connsiteX699" fmla="*/ 0 w 7467600"/>
              <a:gd name="connsiteY699" fmla="*/ 3058059 h 6858000"/>
              <a:gd name="connsiteX700" fmla="*/ 7610 w 7467600"/>
              <a:gd name="connsiteY700" fmla="*/ 3047889 h 6858000"/>
              <a:gd name="connsiteX701" fmla="*/ 52419 w 7467600"/>
              <a:gd name="connsiteY701" fmla="*/ 2987479 h 6858000"/>
              <a:gd name="connsiteX702" fmla="*/ 59142 w 7467600"/>
              <a:gd name="connsiteY702" fmla="*/ 2978488 h 6858000"/>
              <a:gd name="connsiteX703" fmla="*/ 0 w 7467600"/>
              <a:gd name="connsiteY703" fmla="*/ 3015334 h 6858000"/>
              <a:gd name="connsiteX704" fmla="*/ 0 w 7467600"/>
              <a:gd name="connsiteY704" fmla="*/ 2914286 h 6858000"/>
              <a:gd name="connsiteX705" fmla="*/ 36383 w 7467600"/>
              <a:gd name="connsiteY705" fmla="*/ 2901128 h 6858000"/>
              <a:gd name="connsiteX706" fmla="*/ 156329 w 7467600"/>
              <a:gd name="connsiteY706" fmla="*/ 2840533 h 6858000"/>
              <a:gd name="connsiteX707" fmla="*/ 358355 w 7467600"/>
              <a:gd name="connsiteY707" fmla="*/ 2620471 h 6858000"/>
              <a:gd name="connsiteX708" fmla="*/ 510577 w 7467600"/>
              <a:gd name="connsiteY708" fmla="*/ 2501244 h 6858000"/>
              <a:gd name="connsiteX709" fmla="*/ 211967 w 7467600"/>
              <a:gd name="connsiteY709" fmla="*/ 2479171 h 6858000"/>
              <a:gd name="connsiteX710" fmla="*/ 0 w 7467600"/>
              <a:gd name="connsiteY710" fmla="*/ 2476398 h 6858000"/>
              <a:gd name="connsiteX711" fmla="*/ 0 w 7467600"/>
              <a:gd name="connsiteY711" fmla="*/ 2389189 h 6858000"/>
              <a:gd name="connsiteX712" fmla="*/ 103062 w 7467600"/>
              <a:gd name="connsiteY712" fmla="*/ 2389518 h 6858000"/>
              <a:gd name="connsiteX713" fmla="*/ 510734 w 7467600"/>
              <a:gd name="connsiteY713" fmla="*/ 2416201 h 6858000"/>
              <a:gd name="connsiteX714" fmla="*/ 279257 w 7467600"/>
              <a:gd name="connsiteY714" fmla="*/ 2092102 h 6858000"/>
              <a:gd name="connsiteX715" fmla="*/ 65265 w 7467600"/>
              <a:gd name="connsiteY715" fmla="*/ 2006049 h 6858000"/>
              <a:gd name="connsiteX716" fmla="*/ 0 w 7467600"/>
              <a:gd name="connsiteY716" fmla="*/ 1982532 h 6858000"/>
              <a:gd name="connsiteX717" fmla="*/ 0 w 7467600"/>
              <a:gd name="connsiteY717" fmla="*/ 1912789 h 6858000"/>
              <a:gd name="connsiteX718" fmla="*/ 97460 w 7467600"/>
              <a:gd name="connsiteY718" fmla="*/ 1953725 h 6858000"/>
              <a:gd name="connsiteX719" fmla="*/ 221272 w 7467600"/>
              <a:gd name="connsiteY719" fmla="*/ 1980766 h 6858000"/>
              <a:gd name="connsiteX720" fmla="*/ 116765 w 7467600"/>
              <a:gd name="connsiteY720" fmla="*/ 1911033 h 6858000"/>
              <a:gd name="connsiteX721" fmla="*/ 16405 w 7467600"/>
              <a:gd name="connsiteY721" fmla="*/ 1803412 h 6858000"/>
              <a:gd name="connsiteX722" fmla="*/ 0 w 7467600"/>
              <a:gd name="connsiteY722" fmla="*/ 1784777 h 6858000"/>
              <a:gd name="connsiteX723" fmla="*/ 0 w 7467600"/>
              <a:gd name="connsiteY723" fmla="*/ 1740082 h 6858000"/>
              <a:gd name="connsiteX724" fmla="*/ 39394 w 7467600"/>
              <a:gd name="connsiteY724" fmla="*/ 1784856 h 6858000"/>
              <a:gd name="connsiteX725" fmla="*/ 135813 w 7467600"/>
              <a:gd name="connsiteY725" fmla="*/ 1888838 h 6858000"/>
              <a:gd name="connsiteX726" fmla="*/ 242575 w 7467600"/>
              <a:gd name="connsiteY726" fmla="*/ 1958841 h 6858000"/>
              <a:gd name="connsiteX727" fmla="*/ 82197 w 7467600"/>
              <a:gd name="connsiteY727" fmla="*/ 1754826 h 6858000"/>
              <a:gd name="connsiteX728" fmla="*/ 0 w 7467600"/>
              <a:gd name="connsiteY728" fmla="*/ 1679650 h 6858000"/>
              <a:gd name="connsiteX729" fmla="*/ 0 w 7467600"/>
              <a:gd name="connsiteY729" fmla="*/ 1602463 h 6858000"/>
              <a:gd name="connsiteX730" fmla="*/ 84689 w 7467600"/>
              <a:gd name="connsiteY730" fmla="*/ 1677442 h 6858000"/>
              <a:gd name="connsiteX731" fmla="*/ 298437 w 7467600"/>
              <a:gd name="connsiteY731" fmla="*/ 1968019 h 6858000"/>
              <a:gd name="connsiteX732" fmla="*/ 227269 w 7467600"/>
              <a:gd name="connsiteY732" fmla="*/ 1114064 h 6858000"/>
              <a:gd name="connsiteX733" fmla="*/ 248003 w 7467600"/>
              <a:gd name="connsiteY733" fmla="*/ 1089613 h 6858000"/>
              <a:gd name="connsiteX734" fmla="*/ 427020 w 7467600"/>
              <a:gd name="connsiteY734" fmla="*/ 1619803 h 6858000"/>
              <a:gd name="connsiteX735" fmla="*/ 340345 w 7467600"/>
              <a:gd name="connsiteY735" fmla="*/ 2027739 h 6858000"/>
              <a:gd name="connsiteX736" fmla="*/ 360865 w 7467600"/>
              <a:gd name="connsiteY736" fmla="*/ 2044827 h 6858000"/>
              <a:gd name="connsiteX737" fmla="*/ 560414 w 7467600"/>
              <a:gd name="connsiteY737" fmla="*/ 2421457 h 6858000"/>
              <a:gd name="connsiteX738" fmla="*/ 1359703 w 7467600"/>
              <a:gd name="connsiteY738" fmla="*/ 2578554 h 6858000"/>
              <a:gd name="connsiteX739" fmla="*/ 1359422 w 7467600"/>
              <a:gd name="connsiteY739" fmla="*/ 2577994 h 6858000"/>
              <a:gd name="connsiteX740" fmla="*/ 828701 w 7467600"/>
              <a:gd name="connsiteY740" fmla="*/ 1839520 h 6858000"/>
              <a:gd name="connsiteX741" fmla="*/ 494427 w 7467600"/>
              <a:gd name="connsiteY741" fmla="*/ 1092333 h 6858000"/>
              <a:gd name="connsiteX742" fmla="*/ 506322 w 7467600"/>
              <a:gd name="connsiteY742" fmla="*/ 1020997 h 6858000"/>
              <a:gd name="connsiteX743" fmla="*/ 4570198 w 7467600"/>
              <a:gd name="connsiteY743" fmla="*/ 978081 h 6858000"/>
              <a:gd name="connsiteX744" fmla="*/ 4523691 w 7467600"/>
              <a:gd name="connsiteY744" fmla="*/ 1127776 h 6858000"/>
              <a:gd name="connsiteX745" fmla="*/ 4509875 w 7467600"/>
              <a:gd name="connsiteY745" fmla="*/ 1167552 h 6858000"/>
              <a:gd name="connsiteX746" fmla="*/ 4478168 w 7467600"/>
              <a:gd name="connsiteY746" fmla="*/ 1260735 h 6858000"/>
              <a:gd name="connsiteX747" fmla="*/ 4409309 w 7467600"/>
              <a:gd name="connsiteY747" fmla="*/ 1666996 h 6858000"/>
              <a:gd name="connsiteX748" fmla="*/ 4370031 w 7467600"/>
              <a:gd name="connsiteY748" fmla="*/ 1955666 h 6858000"/>
              <a:gd name="connsiteX749" fmla="*/ 4570198 w 7467600"/>
              <a:gd name="connsiteY749" fmla="*/ 978081 h 6858000"/>
              <a:gd name="connsiteX750" fmla="*/ 4557898 w 7467600"/>
              <a:gd name="connsiteY750" fmla="*/ 900011 h 6858000"/>
              <a:gd name="connsiteX751" fmla="*/ 4344840 w 7467600"/>
              <a:gd name="connsiteY751" fmla="*/ 1922038 h 6858000"/>
              <a:gd name="connsiteX752" fmla="*/ 4378710 w 7467600"/>
              <a:gd name="connsiteY752" fmla="*/ 1665516 h 6858000"/>
              <a:gd name="connsiteX753" fmla="*/ 4448798 w 7467600"/>
              <a:gd name="connsiteY753" fmla="*/ 1253024 h 6858000"/>
              <a:gd name="connsiteX754" fmla="*/ 4480315 w 7467600"/>
              <a:gd name="connsiteY754" fmla="*/ 1158454 h 6858000"/>
              <a:gd name="connsiteX755" fmla="*/ 4494133 w 7467600"/>
              <a:gd name="connsiteY755" fmla="*/ 1118676 h 6858000"/>
              <a:gd name="connsiteX756" fmla="*/ 4557898 w 7467600"/>
              <a:gd name="connsiteY756" fmla="*/ 900011 h 6858000"/>
              <a:gd name="connsiteX757" fmla="*/ 5870151 w 7467600"/>
              <a:gd name="connsiteY757" fmla="*/ 898890 h 6858000"/>
              <a:gd name="connsiteX758" fmla="*/ 5861335 w 7467600"/>
              <a:gd name="connsiteY758" fmla="*/ 899177 h 6858000"/>
              <a:gd name="connsiteX759" fmla="*/ 5843702 w 7467600"/>
              <a:gd name="connsiteY759" fmla="*/ 899748 h 6858000"/>
              <a:gd name="connsiteX760" fmla="*/ 5651107 w 7467600"/>
              <a:gd name="connsiteY760" fmla="*/ 920306 h 6858000"/>
              <a:gd name="connsiteX761" fmla="*/ 5459407 w 7467600"/>
              <a:gd name="connsiteY761" fmla="*/ 940975 h 6858000"/>
              <a:gd name="connsiteX762" fmla="*/ 5374846 w 7467600"/>
              <a:gd name="connsiteY762" fmla="*/ 941988 h 6858000"/>
              <a:gd name="connsiteX763" fmla="*/ 5256105 w 7467600"/>
              <a:gd name="connsiteY763" fmla="*/ 945632 h 6858000"/>
              <a:gd name="connsiteX764" fmla="*/ 5107071 w 7467600"/>
              <a:gd name="connsiteY764" fmla="*/ 969720 h 6858000"/>
              <a:gd name="connsiteX765" fmla="*/ 4998681 w 7467600"/>
              <a:gd name="connsiteY765" fmla="*/ 988771 h 6858000"/>
              <a:gd name="connsiteX766" fmla="*/ 5870151 w 7467600"/>
              <a:gd name="connsiteY766" fmla="*/ 898890 h 6858000"/>
              <a:gd name="connsiteX767" fmla="*/ 5504425 w 7467600"/>
              <a:gd name="connsiteY767" fmla="*/ 848067 h 6858000"/>
              <a:gd name="connsiteX768" fmla="*/ 4968849 w 7467600"/>
              <a:gd name="connsiteY768" fmla="*/ 962318 h 6858000"/>
              <a:gd name="connsiteX769" fmla="*/ 5104039 w 7467600"/>
              <a:gd name="connsiteY769" fmla="*/ 940634 h 6858000"/>
              <a:gd name="connsiteX770" fmla="*/ 5256311 w 7467600"/>
              <a:gd name="connsiteY770" fmla="*/ 916490 h 6858000"/>
              <a:gd name="connsiteX771" fmla="*/ 5377381 w 7467600"/>
              <a:gd name="connsiteY771" fmla="*/ 912671 h 6858000"/>
              <a:gd name="connsiteX772" fmla="*/ 5460148 w 7467600"/>
              <a:gd name="connsiteY772" fmla="*/ 911442 h 6858000"/>
              <a:gd name="connsiteX773" fmla="*/ 5648971 w 7467600"/>
              <a:gd name="connsiteY773" fmla="*/ 891331 h 6858000"/>
              <a:gd name="connsiteX774" fmla="*/ 5844807 w 7467600"/>
              <a:gd name="connsiteY774" fmla="*/ 870718 h 6858000"/>
              <a:gd name="connsiteX775" fmla="*/ 5862975 w 7467600"/>
              <a:gd name="connsiteY775" fmla="*/ 869756 h 6858000"/>
              <a:gd name="connsiteX776" fmla="*/ 5920887 w 7467600"/>
              <a:gd name="connsiteY776" fmla="*/ 865929 h 6858000"/>
              <a:gd name="connsiteX777" fmla="*/ 5504425 w 7467600"/>
              <a:gd name="connsiteY777" fmla="*/ 848067 h 6858000"/>
              <a:gd name="connsiteX778" fmla="*/ 3607114 w 7467600"/>
              <a:gd name="connsiteY778" fmla="*/ 467441 h 6858000"/>
              <a:gd name="connsiteX779" fmla="*/ 3296242 w 7467600"/>
              <a:gd name="connsiteY779" fmla="*/ 807991 h 6858000"/>
              <a:gd name="connsiteX780" fmla="*/ 3174674 w 7467600"/>
              <a:gd name="connsiteY780" fmla="*/ 919759 h 6858000"/>
              <a:gd name="connsiteX781" fmla="*/ 3042978 w 7467600"/>
              <a:gd name="connsiteY781" fmla="*/ 1054894 h 6858000"/>
              <a:gd name="connsiteX782" fmla="*/ 2968914 w 7467600"/>
              <a:gd name="connsiteY782" fmla="*/ 1133756 h 6858000"/>
              <a:gd name="connsiteX783" fmla="*/ 3103823 w 7467600"/>
              <a:gd name="connsiteY783" fmla="*/ 1026814 h 6858000"/>
              <a:gd name="connsiteX784" fmla="*/ 3607114 w 7467600"/>
              <a:gd name="connsiteY784" fmla="*/ 467441 h 6858000"/>
              <a:gd name="connsiteX785" fmla="*/ 3744487 w 7467600"/>
              <a:gd name="connsiteY785" fmla="*/ 383136 h 6858000"/>
              <a:gd name="connsiteX786" fmla="*/ 3970213 w 7467600"/>
              <a:gd name="connsiteY786" fmla="*/ 995559 h 6858000"/>
              <a:gd name="connsiteX787" fmla="*/ 3744487 w 7467600"/>
              <a:gd name="connsiteY787" fmla="*/ 383136 h 6858000"/>
              <a:gd name="connsiteX788" fmla="*/ 3624562 w 7467600"/>
              <a:gd name="connsiteY788" fmla="*/ 367041 h 6858000"/>
              <a:gd name="connsiteX789" fmla="*/ 3489712 w 7467600"/>
              <a:gd name="connsiteY789" fmla="*/ 485386 h 6858000"/>
              <a:gd name="connsiteX790" fmla="*/ 3182994 w 7467600"/>
              <a:gd name="connsiteY790" fmla="*/ 828265 h 6858000"/>
              <a:gd name="connsiteX791" fmla="*/ 2892114 w 7467600"/>
              <a:gd name="connsiteY791" fmla="*/ 1172635 h 6858000"/>
              <a:gd name="connsiteX792" fmla="*/ 3021459 w 7467600"/>
              <a:gd name="connsiteY792" fmla="*/ 1035385 h 6858000"/>
              <a:gd name="connsiteX793" fmla="*/ 3153873 w 7467600"/>
              <a:gd name="connsiteY793" fmla="*/ 898971 h 6858000"/>
              <a:gd name="connsiteX794" fmla="*/ 3276511 w 7467600"/>
              <a:gd name="connsiteY794" fmla="*/ 786423 h 6858000"/>
              <a:gd name="connsiteX795" fmla="*/ 3584154 w 7467600"/>
              <a:gd name="connsiteY795" fmla="*/ 448218 h 6858000"/>
              <a:gd name="connsiteX796" fmla="*/ 3624562 w 7467600"/>
              <a:gd name="connsiteY796" fmla="*/ 367041 h 6858000"/>
              <a:gd name="connsiteX797" fmla="*/ 3766672 w 7467600"/>
              <a:gd name="connsiteY797" fmla="*/ 359429 h 6858000"/>
              <a:gd name="connsiteX798" fmla="*/ 3996338 w 7467600"/>
              <a:gd name="connsiteY798" fmla="*/ 968237 h 6858000"/>
              <a:gd name="connsiteX799" fmla="*/ 3766672 w 7467600"/>
              <a:gd name="connsiteY799" fmla="*/ 359429 h 6858000"/>
              <a:gd name="connsiteX800" fmla="*/ 5805386 w 7467600"/>
              <a:gd name="connsiteY800" fmla="*/ 239240 h 6858000"/>
              <a:gd name="connsiteX801" fmla="*/ 5736947 w 7467600"/>
              <a:gd name="connsiteY801" fmla="*/ 261367 h 6858000"/>
              <a:gd name="connsiteX802" fmla="*/ 5427012 w 7467600"/>
              <a:gd name="connsiteY802" fmla="*/ 311272 h 6858000"/>
              <a:gd name="connsiteX803" fmla="*/ 5147818 w 7467600"/>
              <a:gd name="connsiteY803" fmla="*/ 322112 h 6858000"/>
              <a:gd name="connsiteX804" fmla="*/ 5060854 w 7467600"/>
              <a:gd name="connsiteY804" fmla="*/ 311882 h 6858000"/>
              <a:gd name="connsiteX805" fmla="*/ 4945989 w 7467600"/>
              <a:gd name="connsiteY805" fmla="*/ 300516 h 6858000"/>
              <a:gd name="connsiteX806" fmla="*/ 5410479 w 7467600"/>
              <a:gd name="connsiteY806" fmla="*/ 348434 h 6858000"/>
              <a:gd name="connsiteX807" fmla="*/ 5805386 w 7467600"/>
              <a:gd name="connsiteY807" fmla="*/ 239240 h 6858000"/>
              <a:gd name="connsiteX808" fmla="*/ 5905192 w 7467600"/>
              <a:gd name="connsiteY808" fmla="*/ 163079 h 6858000"/>
              <a:gd name="connsiteX809" fmla="*/ 5865655 w 7467600"/>
              <a:gd name="connsiteY809" fmla="*/ 171901 h 6858000"/>
              <a:gd name="connsiteX810" fmla="*/ 5259740 w 7467600"/>
              <a:gd name="connsiteY810" fmla="*/ 257013 h 6858000"/>
              <a:gd name="connsiteX811" fmla="*/ 5208466 w 7467600"/>
              <a:gd name="connsiteY811" fmla="*/ 257550 h 6858000"/>
              <a:gd name="connsiteX812" fmla="*/ 4980204 w 7467600"/>
              <a:gd name="connsiteY812" fmla="*/ 271903 h 6858000"/>
              <a:gd name="connsiteX813" fmla="*/ 5068068 w 7467600"/>
              <a:gd name="connsiteY813" fmla="*/ 282244 h 6858000"/>
              <a:gd name="connsiteX814" fmla="*/ 5153231 w 7467600"/>
              <a:gd name="connsiteY814" fmla="*/ 292240 h 6858000"/>
              <a:gd name="connsiteX815" fmla="*/ 5426491 w 7467600"/>
              <a:gd name="connsiteY815" fmla="*/ 281128 h 6858000"/>
              <a:gd name="connsiteX816" fmla="*/ 5731212 w 7467600"/>
              <a:gd name="connsiteY816" fmla="*/ 231951 h 6858000"/>
              <a:gd name="connsiteX817" fmla="*/ 5905192 w 7467600"/>
              <a:gd name="connsiteY817" fmla="*/ 163079 h 6858000"/>
              <a:gd name="connsiteX818" fmla="*/ 5944437 w 7467600"/>
              <a:gd name="connsiteY818" fmla="*/ 113829 h 6858000"/>
              <a:gd name="connsiteX819" fmla="*/ 5825032 w 7467600"/>
              <a:gd name="connsiteY819" fmla="*/ 146405 h 6858000"/>
              <a:gd name="connsiteX820" fmla="*/ 4955599 w 7467600"/>
              <a:gd name="connsiteY820" fmla="*/ 247008 h 6858000"/>
              <a:gd name="connsiteX821" fmla="*/ 5210104 w 7467600"/>
              <a:gd name="connsiteY821" fmla="*/ 228123 h 6858000"/>
              <a:gd name="connsiteX822" fmla="*/ 5261015 w 7467600"/>
              <a:gd name="connsiteY822" fmla="*/ 227087 h 6858000"/>
              <a:gd name="connsiteX823" fmla="*/ 5861181 w 7467600"/>
              <a:gd name="connsiteY823" fmla="*/ 143093 h 6858000"/>
              <a:gd name="connsiteX824" fmla="*/ 5961252 w 7467600"/>
              <a:gd name="connsiteY824" fmla="*/ 114820 h 6858000"/>
              <a:gd name="connsiteX825" fmla="*/ 5944437 w 7467600"/>
              <a:gd name="connsiteY825" fmla="*/ 113829 h 6858000"/>
              <a:gd name="connsiteX826" fmla="*/ 3882765 w 7467600"/>
              <a:gd name="connsiteY826" fmla="*/ 0 h 6858000"/>
              <a:gd name="connsiteX827" fmla="*/ 3995099 w 7467600"/>
              <a:gd name="connsiteY827" fmla="*/ 0 h 6858000"/>
              <a:gd name="connsiteX828" fmla="*/ 4163818 w 7467600"/>
              <a:gd name="connsiteY828" fmla="*/ 234104 h 6858000"/>
              <a:gd name="connsiteX829" fmla="*/ 4172099 w 7467600"/>
              <a:gd name="connsiteY829" fmla="*/ 234207 h 6858000"/>
              <a:gd name="connsiteX830" fmla="*/ 4784282 w 7467600"/>
              <a:gd name="connsiteY830" fmla="*/ 276561 h 6858000"/>
              <a:gd name="connsiteX831" fmla="*/ 4801687 w 7467600"/>
              <a:gd name="connsiteY831" fmla="*/ 267764 h 6858000"/>
              <a:gd name="connsiteX832" fmla="*/ 6082788 w 7467600"/>
              <a:gd name="connsiteY832" fmla="*/ 64119 h 6858000"/>
              <a:gd name="connsiteX833" fmla="*/ 6099442 w 7467600"/>
              <a:gd name="connsiteY833" fmla="*/ 82568 h 6858000"/>
              <a:gd name="connsiteX834" fmla="*/ 4804137 w 7467600"/>
              <a:gd name="connsiteY834" fmla="*/ 320931 h 6858000"/>
              <a:gd name="connsiteX835" fmla="*/ 4227047 w 7467600"/>
              <a:gd name="connsiteY835" fmla="*/ 313415 h 6858000"/>
              <a:gd name="connsiteX836" fmla="*/ 4346041 w 7467600"/>
              <a:gd name="connsiteY836" fmla="*/ 456086 h 6858000"/>
              <a:gd name="connsiteX837" fmla="*/ 4870967 w 7467600"/>
              <a:gd name="connsiteY837" fmla="*/ 963061 h 6858000"/>
              <a:gd name="connsiteX838" fmla="*/ 4889647 w 7467600"/>
              <a:gd name="connsiteY838" fmla="*/ 957147 h 6858000"/>
              <a:gd name="connsiteX839" fmla="*/ 5422504 w 7467600"/>
              <a:gd name="connsiteY839" fmla="*/ 805191 h 6858000"/>
              <a:gd name="connsiteX840" fmla="*/ 6087656 w 7467600"/>
              <a:gd name="connsiteY840" fmla="*/ 826703 h 6858000"/>
              <a:gd name="connsiteX841" fmla="*/ 6058717 w 7467600"/>
              <a:gd name="connsiteY841" fmla="*/ 865992 h 6858000"/>
              <a:gd name="connsiteX842" fmla="*/ 4974153 w 7467600"/>
              <a:gd name="connsiteY842" fmla="*/ 1045456 h 6858000"/>
              <a:gd name="connsiteX843" fmla="*/ 5627835 w 7467600"/>
              <a:gd name="connsiteY843" fmla="*/ 1472077 h 6858000"/>
              <a:gd name="connsiteX844" fmla="*/ 5629817 w 7467600"/>
              <a:gd name="connsiteY844" fmla="*/ 1471412 h 6858000"/>
              <a:gd name="connsiteX845" fmla="*/ 5634124 w 7467600"/>
              <a:gd name="connsiteY845" fmla="*/ 1470572 h 6858000"/>
              <a:gd name="connsiteX846" fmla="*/ 5755832 w 7467600"/>
              <a:gd name="connsiteY846" fmla="*/ 1383886 h 6858000"/>
              <a:gd name="connsiteX847" fmla="*/ 6014186 w 7467600"/>
              <a:gd name="connsiteY847" fmla="*/ 1279799 h 6858000"/>
              <a:gd name="connsiteX848" fmla="*/ 6901619 w 7467600"/>
              <a:gd name="connsiteY848" fmla="*/ 1047874 h 6858000"/>
              <a:gd name="connsiteX849" fmla="*/ 6931566 w 7467600"/>
              <a:gd name="connsiteY849" fmla="*/ 1062034 h 6858000"/>
              <a:gd name="connsiteX850" fmla="*/ 5790982 w 7467600"/>
              <a:gd name="connsiteY850" fmla="*/ 1561380 h 6858000"/>
              <a:gd name="connsiteX851" fmla="*/ 6188971 w 7467600"/>
              <a:gd name="connsiteY851" fmla="*/ 1755168 h 6858000"/>
              <a:gd name="connsiteX852" fmla="*/ 6202446 w 7467600"/>
              <a:gd name="connsiteY852" fmla="*/ 1752268 h 6858000"/>
              <a:gd name="connsiteX853" fmla="*/ 7179560 w 7467600"/>
              <a:gd name="connsiteY853" fmla="*/ 1467551 h 6858000"/>
              <a:gd name="connsiteX854" fmla="*/ 7158730 w 7467600"/>
              <a:gd name="connsiteY854" fmla="*/ 1507835 h 6858000"/>
              <a:gd name="connsiteX855" fmla="*/ 6326959 w 7467600"/>
              <a:gd name="connsiteY855" fmla="*/ 1817686 h 6858000"/>
              <a:gd name="connsiteX856" fmla="*/ 6537433 w 7467600"/>
              <a:gd name="connsiteY856" fmla="*/ 1907790 h 6858000"/>
              <a:gd name="connsiteX857" fmla="*/ 6550221 w 7467600"/>
              <a:gd name="connsiteY857" fmla="*/ 1910729 h 6858000"/>
              <a:gd name="connsiteX858" fmla="*/ 6964438 w 7467600"/>
              <a:gd name="connsiteY858" fmla="*/ 2209505 h 6858000"/>
              <a:gd name="connsiteX859" fmla="*/ 7367862 w 7467600"/>
              <a:gd name="connsiteY859" fmla="*/ 2806833 h 6858000"/>
              <a:gd name="connsiteX860" fmla="*/ 7364329 w 7467600"/>
              <a:gd name="connsiteY860" fmla="*/ 2826907 h 6858000"/>
              <a:gd name="connsiteX861" fmla="*/ 7290545 w 7467600"/>
              <a:gd name="connsiteY861" fmla="*/ 2850663 h 6858000"/>
              <a:gd name="connsiteX862" fmla="*/ 6472036 w 7467600"/>
              <a:gd name="connsiteY862" fmla="*/ 1959003 h 6858000"/>
              <a:gd name="connsiteX863" fmla="*/ 5792897 w 7467600"/>
              <a:gd name="connsiteY863" fmla="*/ 1647747 h 6858000"/>
              <a:gd name="connsiteX864" fmla="*/ 5842751 w 7467600"/>
              <a:gd name="connsiteY864" fmla="*/ 1816112 h 6858000"/>
              <a:gd name="connsiteX865" fmla="*/ 5847424 w 7467600"/>
              <a:gd name="connsiteY865" fmla="*/ 1815776 h 6858000"/>
              <a:gd name="connsiteX866" fmla="*/ 6399821 w 7467600"/>
              <a:gd name="connsiteY866" fmla="*/ 2344799 h 6858000"/>
              <a:gd name="connsiteX867" fmla="*/ 6323232 w 7467600"/>
              <a:gd name="connsiteY867" fmla="*/ 2389634 h 6858000"/>
              <a:gd name="connsiteX868" fmla="*/ 5942958 w 7467600"/>
              <a:gd name="connsiteY868" fmla="*/ 2077708 h 6858000"/>
              <a:gd name="connsiteX869" fmla="*/ 5921559 w 7467600"/>
              <a:gd name="connsiteY869" fmla="*/ 2378596 h 6858000"/>
              <a:gd name="connsiteX870" fmla="*/ 5817651 w 7467600"/>
              <a:gd name="connsiteY870" fmla="*/ 3023919 h 6858000"/>
              <a:gd name="connsiteX871" fmla="*/ 5729634 w 7467600"/>
              <a:gd name="connsiteY871" fmla="*/ 3051849 h 6858000"/>
              <a:gd name="connsiteX872" fmla="*/ 5611018 w 7467600"/>
              <a:gd name="connsiteY872" fmla="*/ 2316769 h 6858000"/>
              <a:gd name="connsiteX873" fmla="*/ 5687608 w 7467600"/>
              <a:gd name="connsiteY873" fmla="*/ 2039972 h 6858000"/>
              <a:gd name="connsiteX874" fmla="*/ 5657554 w 7467600"/>
              <a:gd name="connsiteY874" fmla="*/ 1576445 h 6858000"/>
              <a:gd name="connsiteX875" fmla="*/ 5150475 w 7467600"/>
              <a:gd name="connsiteY875" fmla="*/ 1274012 h 6858000"/>
              <a:gd name="connsiteX876" fmla="*/ 5349142 w 7467600"/>
              <a:gd name="connsiteY876" fmla="*/ 2204405 h 6858000"/>
              <a:gd name="connsiteX877" fmla="*/ 5262214 w 7467600"/>
              <a:gd name="connsiteY877" fmla="*/ 2233836 h 6858000"/>
              <a:gd name="connsiteX878" fmla="*/ 4981539 w 7467600"/>
              <a:gd name="connsiteY878" fmla="*/ 1542201 h 6858000"/>
              <a:gd name="connsiteX879" fmla="*/ 4958461 w 7467600"/>
              <a:gd name="connsiteY879" fmla="*/ 1136957 h 6858000"/>
              <a:gd name="connsiteX880" fmla="*/ 4655015 w 7467600"/>
              <a:gd name="connsiteY880" fmla="*/ 891426 h 6858000"/>
              <a:gd name="connsiteX881" fmla="*/ 4348002 w 7467600"/>
              <a:gd name="connsiteY881" fmla="*/ 2205895 h 6858000"/>
              <a:gd name="connsiteX882" fmla="*/ 4262250 w 7467600"/>
              <a:gd name="connsiteY882" fmla="*/ 2219972 h 6858000"/>
              <a:gd name="connsiteX883" fmla="*/ 4550611 w 7467600"/>
              <a:gd name="connsiteY883" fmla="*/ 817540 h 6858000"/>
              <a:gd name="connsiteX884" fmla="*/ 4564418 w 7467600"/>
              <a:gd name="connsiteY884" fmla="*/ 808293 h 6858000"/>
              <a:gd name="connsiteX885" fmla="*/ 4266388 w 7467600"/>
              <a:gd name="connsiteY885" fmla="*/ 500083 h 6858000"/>
              <a:gd name="connsiteX886" fmla="*/ 4032842 w 7467600"/>
              <a:gd name="connsiteY886" fmla="*/ 211809 h 6858000"/>
              <a:gd name="connsiteX887" fmla="*/ 3882765 w 7467600"/>
              <a:gd name="connsiteY887" fmla="*/ 0 h 6858000"/>
              <a:gd name="connsiteX888" fmla="*/ 3721337 w 7467600"/>
              <a:gd name="connsiteY888" fmla="*/ 0 h 6858000"/>
              <a:gd name="connsiteX889" fmla="*/ 3797544 w 7467600"/>
              <a:gd name="connsiteY889" fmla="*/ 0 h 6858000"/>
              <a:gd name="connsiteX890" fmla="*/ 3775734 w 7467600"/>
              <a:gd name="connsiteY890" fmla="*/ 95131 h 6858000"/>
              <a:gd name="connsiteX891" fmla="*/ 3724807 w 7467600"/>
              <a:gd name="connsiteY891" fmla="*/ 272257 h 6858000"/>
              <a:gd name="connsiteX892" fmla="*/ 3726844 w 7467600"/>
              <a:gd name="connsiteY892" fmla="*/ 282988 h 6858000"/>
              <a:gd name="connsiteX893" fmla="*/ 3742664 w 7467600"/>
              <a:gd name="connsiteY893" fmla="*/ 279918 h 6858000"/>
              <a:gd name="connsiteX894" fmla="*/ 4103910 w 7467600"/>
              <a:gd name="connsiteY894" fmla="*/ 1161917 h 6858000"/>
              <a:gd name="connsiteX895" fmla="*/ 4020269 w 7467600"/>
              <a:gd name="connsiteY895" fmla="*/ 1200406 h 6858000"/>
              <a:gd name="connsiteX896" fmla="*/ 3674882 w 7467600"/>
              <a:gd name="connsiteY896" fmla="*/ 488524 h 6858000"/>
              <a:gd name="connsiteX897" fmla="*/ 3132682 w 7467600"/>
              <a:gd name="connsiteY897" fmla="*/ 1072284 h 6858000"/>
              <a:gd name="connsiteX898" fmla="*/ 2716346 w 7467600"/>
              <a:gd name="connsiteY898" fmla="*/ 1276376 h 6858000"/>
              <a:gd name="connsiteX899" fmla="*/ 2716772 w 7467600"/>
              <a:gd name="connsiteY899" fmla="*/ 1255462 h 6858000"/>
              <a:gd name="connsiteX900" fmla="*/ 3471096 w 7467600"/>
              <a:gd name="connsiteY900" fmla="*/ 437072 h 6858000"/>
              <a:gd name="connsiteX901" fmla="*/ 3639057 w 7467600"/>
              <a:gd name="connsiteY901" fmla="*/ 286334 h 6858000"/>
              <a:gd name="connsiteX902" fmla="*/ 3640309 w 7467600"/>
              <a:gd name="connsiteY902" fmla="*/ 284664 h 6858000"/>
              <a:gd name="connsiteX903" fmla="*/ 3646022 w 7467600"/>
              <a:gd name="connsiteY903" fmla="*/ 276711 h 6858000"/>
              <a:gd name="connsiteX904" fmla="*/ 3707943 w 7467600"/>
              <a:gd name="connsiteY904" fmla="*/ 65958 h 6858000"/>
              <a:gd name="connsiteX905" fmla="*/ 3721337 w 7467600"/>
              <a:gd name="connsiteY905" fmla="*/ 0 h 6858000"/>
              <a:gd name="connsiteX906" fmla="*/ 2867960 w 7467600"/>
              <a:gd name="connsiteY906" fmla="*/ 0 h 6858000"/>
              <a:gd name="connsiteX907" fmla="*/ 2926351 w 7467600"/>
              <a:gd name="connsiteY907" fmla="*/ 0 h 6858000"/>
              <a:gd name="connsiteX908" fmla="*/ 2902823 w 7467600"/>
              <a:gd name="connsiteY908" fmla="*/ 262929 h 6858000"/>
              <a:gd name="connsiteX909" fmla="*/ 2940663 w 7467600"/>
              <a:gd name="connsiteY909" fmla="*/ 140884 h 6858000"/>
              <a:gd name="connsiteX910" fmla="*/ 2947039 w 7467600"/>
              <a:gd name="connsiteY910" fmla="*/ 122524 h 6858000"/>
              <a:gd name="connsiteX911" fmla="*/ 2984316 w 7467600"/>
              <a:gd name="connsiteY911" fmla="*/ 0 h 6858000"/>
              <a:gd name="connsiteX912" fmla="*/ 3016114 w 7467600"/>
              <a:gd name="connsiteY912" fmla="*/ 0 h 6858000"/>
              <a:gd name="connsiteX913" fmla="*/ 2979949 w 7467600"/>
              <a:gd name="connsiteY913" fmla="*/ 119274 h 6858000"/>
              <a:gd name="connsiteX914" fmla="*/ 3023879 w 7467600"/>
              <a:gd name="connsiteY914" fmla="*/ 0 h 6858000"/>
              <a:gd name="connsiteX915" fmla="*/ 3105400 w 7467600"/>
              <a:gd name="connsiteY915" fmla="*/ 0 h 6858000"/>
              <a:gd name="connsiteX916" fmla="*/ 3094669 w 7467600"/>
              <a:gd name="connsiteY916" fmla="*/ 30308 h 6858000"/>
              <a:gd name="connsiteX917" fmla="*/ 2901945 w 7467600"/>
              <a:gd name="connsiteY917" fmla="*/ 466538 h 6858000"/>
              <a:gd name="connsiteX918" fmla="*/ 2815209 w 7467600"/>
              <a:gd name="connsiteY918" fmla="*/ 497361 h 6858000"/>
              <a:gd name="connsiteX919" fmla="*/ 2844845 w 7467600"/>
              <a:gd name="connsiteY919" fmla="*/ 127638 h 6858000"/>
              <a:gd name="connsiteX920" fmla="*/ 2867960 w 7467600"/>
              <a:gd name="connsiteY920" fmla="*/ 0 h 6858000"/>
              <a:gd name="connsiteX921" fmla="*/ 1057230 w 7467600"/>
              <a:gd name="connsiteY921" fmla="*/ 0 h 6858000"/>
              <a:gd name="connsiteX922" fmla="*/ 1111003 w 7467600"/>
              <a:gd name="connsiteY922" fmla="*/ 0 h 6858000"/>
              <a:gd name="connsiteX923" fmla="*/ 1125553 w 7467600"/>
              <a:gd name="connsiteY923" fmla="*/ 52588 h 6858000"/>
              <a:gd name="connsiteX924" fmla="*/ 1304276 w 7467600"/>
              <a:gd name="connsiteY924" fmla="*/ 476275 h 6858000"/>
              <a:gd name="connsiteX925" fmla="*/ 1492066 w 7467600"/>
              <a:gd name="connsiteY925" fmla="*/ 886333 h 6858000"/>
              <a:gd name="connsiteX926" fmla="*/ 1423698 w 7467600"/>
              <a:gd name="connsiteY926" fmla="*/ 710817 h 6858000"/>
              <a:gd name="connsiteX927" fmla="*/ 1357609 w 7467600"/>
              <a:gd name="connsiteY927" fmla="*/ 532892 h 6858000"/>
              <a:gd name="connsiteX928" fmla="*/ 1309550 w 7467600"/>
              <a:gd name="connsiteY928" fmla="*/ 374031 h 6858000"/>
              <a:gd name="connsiteX929" fmla="*/ 1193673 w 7467600"/>
              <a:gd name="connsiteY929" fmla="*/ 49533 h 6858000"/>
              <a:gd name="connsiteX930" fmla="*/ 1164391 w 7467600"/>
              <a:gd name="connsiteY930" fmla="*/ 0 h 6858000"/>
              <a:gd name="connsiteX931" fmla="*/ 1200666 w 7467600"/>
              <a:gd name="connsiteY931" fmla="*/ 0 h 6858000"/>
              <a:gd name="connsiteX932" fmla="*/ 1223408 w 7467600"/>
              <a:gd name="connsiteY932" fmla="*/ 38996 h 6858000"/>
              <a:gd name="connsiteX933" fmla="*/ 1339635 w 7467600"/>
              <a:gd name="connsiteY933" fmla="*/ 365517 h 6858000"/>
              <a:gd name="connsiteX934" fmla="*/ 1387469 w 7467600"/>
              <a:gd name="connsiteY934" fmla="*/ 523079 h 6858000"/>
              <a:gd name="connsiteX935" fmla="*/ 1452685 w 7467600"/>
              <a:gd name="connsiteY935" fmla="*/ 699806 h 6858000"/>
              <a:gd name="connsiteX936" fmla="*/ 1492092 w 7467600"/>
              <a:gd name="connsiteY936" fmla="*/ 800424 h 6858000"/>
              <a:gd name="connsiteX937" fmla="*/ 1455302 w 7467600"/>
              <a:gd name="connsiteY937" fmla="*/ 632913 h 6858000"/>
              <a:gd name="connsiteX938" fmla="*/ 1222336 w 7467600"/>
              <a:gd name="connsiteY938" fmla="*/ 9480 h 6858000"/>
              <a:gd name="connsiteX939" fmla="*/ 1214634 w 7467600"/>
              <a:gd name="connsiteY939" fmla="*/ 0 h 6858000"/>
              <a:gd name="connsiteX940" fmla="*/ 1289827 w 7467600"/>
              <a:gd name="connsiteY940" fmla="*/ 0 h 6858000"/>
              <a:gd name="connsiteX941" fmla="*/ 1321076 w 7467600"/>
              <a:gd name="connsiteY941" fmla="*/ 59722 h 6858000"/>
              <a:gd name="connsiteX942" fmla="*/ 1512579 w 7467600"/>
              <a:gd name="connsiteY942" fmla="*/ 626441 h 6858000"/>
              <a:gd name="connsiteX943" fmla="*/ 1506076 w 7467600"/>
              <a:gd name="connsiteY943" fmla="*/ 1089289 h 6858000"/>
              <a:gd name="connsiteX944" fmla="*/ 1486346 w 7467600"/>
              <a:gd name="connsiteY944" fmla="*/ 1079919 h 6858000"/>
              <a:gd name="connsiteX945" fmla="*/ 1070511 w 7467600"/>
              <a:gd name="connsiteY945" fmla="*/ 48609 h 6858000"/>
              <a:gd name="connsiteX946" fmla="*/ 1057230 w 7467600"/>
              <a:gd name="connsiteY946" fmla="*/ 0 h 6858000"/>
              <a:gd name="connsiteX947" fmla="*/ 43151 w 7467600"/>
              <a:gd name="connsiteY947" fmla="*/ 0 h 6858000"/>
              <a:gd name="connsiteX948" fmla="*/ 95283 w 7467600"/>
              <a:gd name="connsiteY948" fmla="*/ 0 h 6858000"/>
              <a:gd name="connsiteX949" fmla="*/ 300708 w 7467600"/>
              <a:gd name="connsiteY949" fmla="*/ 154571 h 6858000"/>
              <a:gd name="connsiteX950" fmla="*/ 530414 w 7467600"/>
              <a:gd name="connsiteY950" fmla="*/ 354673 h 6858000"/>
              <a:gd name="connsiteX951" fmla="*/ 333785 w 7467600"/>
              <a:gd name="connsiteY951" fmla="*/ 161564 h 6858000"/>
              <a:gd name="connsiteX952" fmla="*/ 147005 w 7467600"/>
              <a:gd name="connsiteY952" fmla="*/ 0 h 6858000"/>
              <a:gd name="connsiteX953" fmla="*/ 272509 w 7467600"/>
              <a:gd name="connsiteY953" fmla="*/ 0 h 6858000"/>
              <a:gd name="connsiteX954" fmla="*/ 326276 w 7467600"/>
              <a:gd name="connsiteY954" fmla="*/ 45847 h 6858000"/>
              <a:gd name="connsiteX955" fmla="*/ 823759 w 7467600"/>
              <a:gd name="connsiteY955" fmla="*/ 574145 h 6858000"/>
              <a:gd name="connsiteX956" fmla="*/ 811254 w 7467600"/>
              <a:gd name="connsiteY956" fmla="*/ 665546 h 6858000"/>
              <a:gd name="connsiteX957" fmla="*/ 154042 w 7467600"/>
              <a:gd name="connsiteY957" fmla="*/ 261522 h 6858000"/>
              <a:gd name="connsiteX958" fmla="*/ 13550 w 7467600"/>
              <a:gd name="connsiteY958" fmla="*/ 158423 h 6858000"/>
              <a:gd name="connsiteX959" fmla="*/ 0 w 7467600"/>
              <a:gd name="connsiteY959" fmla="*/ 146618 h 6858000"/>
              <a:gd name="connsiteX960" fmla="*/ 0 w 7467600"/>
              <a:gd name="connsiteY960" fmla="*/ 59161 h 6858000"/>
              <a:gd name="connsiteX961" fmla="*/ 45427 w 7467600"/>
              <a:gd name="connsiteY961" fmla="*/ 101078 h 6858000"/>
              <a:gd name="connsiteX962" fmla="*/ 630103 w 7467600"/>
              <a:gd name="connsiteY962" fmla="*/ 485885 h 6858000"/>
              <a:gd name="connsiteX963" fmla="*/ 532040 w 7467600"/>
              <a:gd name="connsiteY963" fmla="*/ 399359 h 6858000"/>
              <a:gd name="connsiteX964" fmla="*/ 517618 w 7467600"/>
              <a:gd name="connsiteY964" fmla="*/ 385726 h 6858000"/>
              <a:gd name="connsiteX965" fmla="*/ 285074 w 7467600"/>
              <a:gd name="connsiteY965" fmla="*/ 182755 h 6858000"/>
              <a:gd name="connsiteX966" fmla="*/ 43151 w 7467600"/>
              <a:gd name="connsiteY96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379510 w 7467600"/>
              <a:gd name="connsiteY75" fmla="*/ 5755454 h 6858000"/>
              <a:gd name="connsiteX76" fmla="*/ 7467600 w 7467600"/>
              <a:gd name="connsiteY76" fmla="*/ 6012219 h 6858000"/>
              <a:gd name="connsiteX77" fmla="*/ 7356878 w 7467600"/>
              <a:gd name="connsiteY77" fmla="*/ 5981332 h 6858000"/>
              <a:gd name="connsiteX78" fmla="*/ 7467600 w 7467600"/>
              <a:gd name="connsiteY78" fmla="*/ 6117703 h 6858000"/>
              <a:gd name="connsiteX79" fmla="*/ 7467600 w 7467600"/>
              <a:gd name="connsiteY79" fmla="*/ 6163634 h 6858000"/>
              <a:gd name="connsiteX80" fmla="*/ 7403637 w 7467600"/>
              <a:gd name="connsiteY80" fmla="*/ 6083957 h 6858000"/>
              <a:gd name="connsiteX81" fmla="*/ 7254615 w 7467600"/>
              <a:gd name="connsiteY81" fmla="*/ 5911918 h 6858000"/>
              <a:gd name="connsiteX82" fmla="*/ 7312589 w 7467600"/>
              <a:gd name="connsiteY82" fmla="*/ 5982309 h 6858000"/>
              <a:gd name="connsiteX83" fmla="*/ 7448321 w 7467600"/>
              <a:gd name="connsiteY83" fmla="*/ 6190991 h 6858000"/>
              <a:gd name="connsiteX84" fmla="*/ 7467600 w 7467600"/>
              <a:gd name="connsiteY84" fmla="*/ 6221686 h 6858000"/>
              <a:gd name="connsiteX85" fmla="*/ 7467600 w 7467600"/>
              <a:gd name="connsiteY85" fmla="*/ 6334256 h 6858000"/>
              <a:gd name="connsiteX86" fmla="*/ 7454976 w 7467600"/>
              <a:gd name="connsiteY86" fmla="*/ 6318297 h 6858000"/>
              <a:gd name="connsiteX87" fmla="*/ 1456157 w 7467600"/>
              <a:gd name="connsiteY87" fmla="*/ 5371404 h 6858000"/>
              <a:gd name="connsiteX88" fmla="*/ 1244432 w 7467600"/>
              <a:gd name="connsiteY88" fmla="*/ 5385601 h 6858000"/>
              <a:gd name="connsiteX89" fmla="*/ 973990 w 7467600"/>
              <a:gd name="connsiteY89" fmla="*/ 5424940 h 6858000"/>
              <a:gd name="connsiteX90" fmla="*/ 1103809 w 7467600"/>
              <a:gd name="connsiteY90" fmla="*/ 5433720 h 6858000"/>
              <a:gd name="connsiteX91" fmla="*/ 1123454 w 7467600"/>
              <a:gd name="connsiteY91" fmla="*/ 5435727 h 6858000"/>
              <a:gd name="connsiteX92" fmla="*/ 1737017 w 7467600"/>
              <a:gd name="connsiteY92" fmla="*/ 5452183 h 6858000"/>
              <a:gd name="connsiteX93" fmla="*/ 1824397 w 7467600"/>
              <a:gd name="connsiteY93" fmla="*/ 5447757 h 6858000"/>
              <a:gd name="connsiteX94" fmla="*/ 2070059 w 7467600"/>
              <a:gd name="connsiteY94" fmla="*/ 5441660 h 6858000"/>
              <a:gd name="connsiteX95" fmla="*/ 1456157 w 7467600"/>
              <a:gd name="connsiteY95" fmla="*/ 5371404 h 6858000"/>
              <a:gd name="connsiteX96" fmla="*/ 4988186 w 7467600"/>
              <a:gd name="connsiteY96" fmla="*/ 5216467 h 6858000"/>
              <a:gd name="connsiteX97" fmla="*/ 4777334 w 7467600"/>
              <a:gd name="connsiteY97" fmla="*/ 5406072 h 6858000"/>
              <a:gd name="connsiteX98" fmla="*/ 4718341 w 7467600"/>
              <a:gd name="connsiteY98" fmla="*/ 5468043 h 6858000"/>
              <a:gd name="connsiteX99" fmla="*/ 4604655 w 7467600"/>
              <a:gd name="connsiteY99" fmla="*/ 5583434 h 6858000"/>
              <a:gd name="connsiteX100" fmla="*/ 4565074 w 7467600"/>
              <a:gd name="connsiteY100" fmla="*/ 5618550 h 6858000"/>
              <a:gd name="connsiteX101" fmla="*/ 4988186 w 7467600"/>
              <a:gd name="connsiteY101" fmla="*/ 5216467 h 6858000"/>
              <a:gd name="connsiteX102" fmla="*/ 4978032 w 7467600"/>
              <a:gd name="connsiteY102" fmla="*/ 5183809 h 6858000"/>
              <a:gd name="connsiteX103" fmla="*/ 4463413 w 7467600"/>
              <a:gd name="connsiteY103" fmla="*/ 5615162 h 6858000"/>
              <a:gd name="connsiteX104" fmla="*/ 4358134 w 7467600"/>
              <a:gd name="connsiteY104" fmla="*/ 5742791 h 6858000"/>
              <a:gd name="connsiteX105" fmla="*/ 4376219 w 7467600"/>
              <a:gd name="connsiteY105" fmla="*/ 5729027 h 6858000"/>
              <a:gd name="connsiteX106" fmla="*/ 4582340 w 7467600"/>
              <a:gd name="connsiteY106" fmla="*/ 5561037 h 6858000"/>
              <a:gd name="connsiteX107" fmla="*/ 4694684 w 7467600"/>
              <a:gd name="connsiteY107" fmla="*/ 5447098 h 6858000"/>
              <a:gd name="connsiteX108" fmla="*/ 4754123 w 7467600"/>
              <a:gd name="connsiteY108" fmla="*/ 5384643 h 6858000"/>
              <a:gd name="connsiteX109" fmla="*/ 4978032 w 7467600"/>
              <a:gd name="connsiteY109" fmla="*/ 5183809 h 6858000"/>
              <a:gd name="connsiteX110" fmla="*/ 1903353 w 7467600"/>
              <a:gd name="connsiteY110" fmla="*/ 5044827 h 6858000"/>
              <a:gd name="connsiteX111" fmla="*/ 1936931 w 7467600"/>
              <a:gd name="connsiteY111" fmla="*/ 5093954 h 6858000"/>
              <a:gd name="connsiteX112" fmla="*/ 2195868 w 7467600"/>
              <a:gd name="connsiteY112" fmla="*/ 5396574 h 6858000"/>
              <a:gd name="connsiteX113" fmla="*/ 2088852 w 7467600"/>
              <a:gd name="connsiteY113" fmla="*/ 5166123 h 6858000"/>
              <a:gd name="connsiteX114" fmla="*/ 1958241 w 7467600"/>
              <a:gd name="connsiteY114" fmla="*/ 5067955 h 6858000"/>
              <a:gd name="connsiteX115" fmla="*/ 1903353 w 7467600"/>
              <a:gd name="connsiteY115" fmla="*/ 5044827 h 6858000"/>
              <a:gd name="connsiteX116" fmla="*/ 1979378 w 7467600"/>
              <a:gd name="connsiteY116" fmla="*/ 4769504 h 6858000"/>
              <a:gd name="connsiteX117" fmla="*/ 2882120 w 7467600"/>
              <a:gd name="connsiteY117" fmla="*/ 5064547 h 6858000"/>
              <a:gd name="connsiteX118" fmla="*/ 2793103 w 7467600"/>
              <a:gd name="connsiteY118" fmla="*/ 5039699 h 6858000"/>
              <a:gd name="connsiteX119" fmla="*/ 2770041 w 7467600"/>
              <a:gd name="connsiteY119" fmla="*/ 5033634 h 6858000"/>
              <a:gd name="connsiteX120" fmla="*/ 1979378 w 7467600"/>
              <a:gd name="connsiteY120" fmla="*/ 4769504 h 6858000"/>
              <a:gd name="connsiteX121" fmla="*/ 1927410 w 7467600"/>
              <a:gd name="connsiteY121" fmla="*/ 4716164 h 6858000"/>
              <a:gd name="connsiteX122" fmla="*/ 1959587 w 7467600"/>
              <a:gd name="connsiteY122" fmla="*/ 4728849 h 6858000"/>
              <a:gd name="connsiteX123" fmla="*/ 2777707 w 7467600"/>
              <a:gd name="connsiteY123" fmla="*/ 5003991 h 6858000"/>
              <a:gd name="connsiteX124" fmla="*/ 2800768 w 7467600"/>
              <a:gd name="connsiteY124" fmla="*/ 5010056 h 6858000"/>
              <a:gd name="connsiteX125" fmla="*/ 2879408 w 7467600"/>
              <a:gd name="connsiteY125" fmla="*/ 5031590 h 6858000"/>
              <a:gd name="connsiteX126" fmla="*/ 2862295 w 7467600"/>
              <a:gd name="connsiteY126" fmla="*/ 5022958 h 6858000"/>
              <a:gd name="connsiteX127" fmla="*/ 2813343 w 7467600"/>
              <a:gd name="connsiteY127" fmla="*/ 4998369 h 6858000"/>
              <a:gd name="connsiteX128" fmla="*/ 2646245 w 7467600"/>
              <a:gd name="connsiteY128" fmla="*/ 4930999 h 6858000"/>
              <a:gd name="connsiteX129" fmla="*/ 1999243 w 7467600"/>
              <a:gd name="connsiteY129" fmla="*/ 4730524 h 6858000"/>
              <a:gd name="connsiteX130" fmla="*/ 1979527 w 7467600"/>
              <a:gd name="connsiteY130" fmla="*/ 4726651 h 6858000"/>
              <a:gd name="connsiteX131" fmla="*/ 1927410 w 7467600"/>
              <a:gd name="connsiteY131" fmla="*/ 4716164 h 6858000"/>
              <a:gd name="connsiteX132" fmla="*/ 1997014 w 7467600"/>
              <a:gd name="connsiteY132" fmla="*/ 4698007 h 6858000"/>
              <a:gd name="connsiteX133" fmla="*/ 2005458 w 7467600"/>
              <a:gd name="connsiteY133" fmla="*/ 4699540 h 6858000"/>
              <a:gd name="connsiteX134" fmla="*/ 2657186 w 7467600"/>
              <a:gd name="connsiteY134" fmla="*/ 4901687 h 6858000"/>
              <a:gd name="connsiteX135" fmla="*/ 2826662 w 7467600"/>
              <a:gd name="connsiteY135" fmla="*/ 4970362 h 6858000"/>
              <a:gd name="connsiteX136" fmla="*/ 2876100 w 7467600"/>
              <a:gd name="connsiteY136" fmla="*/ 4995397 h 6858000"/>
              <a:gd name="connsiteX137" fmla="*/ 3042600 w 7467600"/>
              <a:gd name="connsiteY137" fmla="*/ 5059532 h 6858000"/>
              <a:gd name="connsiteX138" fmla="*/ 1997014 w 7467600"/>
              <a:gd name="connsiteY138" fmla="*/ 4698007 h 6858000"/>
              <a:gd name="connsiteX139" fmla="*/ 2305292 w 7467600"/>
              <a:gd name="connsiteY139" fmla="*/ 4219492 h 6858000"/>
              <a:gd name="connsiteX140" fmla="*/ 3360922 w 7467600"/>
              <a:gd name="connsiteY140" fmla="*/ 4529373 h 6858000"/>
              <a:gd name="connsiteX141" fmla="*/ 3492420 w 7467600"/>
              <a:gd name="connsiteY141" fmla="*/ 4510145 h 6858000"/>
              <a:gd name="connsiteX142" fmla="*/ 3364086 w 7467600"/>
              <a:gd name="connsiteY142" fmla="*/ 4480340 h 6858000"/>
              <a:gd name="connsiteX143" fmla="*/ 3225818 w 7467600"/>
              <a:gd name="connsiteY143" fmla="*/ 4411822 h 6858000"/>
              <a:gd name="connsiteX144" fmla="*/ 3129696 w 7467600"/>
              <a:gd name="connsiteY144" fmla="*/ 4360704 h 6858000"/>
              <a:gd name="connsiteX145" fmla="*/ 2814545 w 7467600"/>
              <a:gd name="connsiteY145" fmla="*/ 4282955 h 6858000"/>
              <a:gd name="connsiteX146" fmla="*/ 2305292 w 7467600"/>
              <a:gd name="connsiteY146" fmla="*/ 4219492 h 6858000"/>
              <a:gd name="connsiteX147" fmla="*/ 2626982 w 7467600"/>
              <a:gd name="connsiteY147" fmla="*/ 4206450 h 6858000"/>
              <a:gd name="connsiteX148" fmla="*/ 2490617 w 7467600"/>
              <a:gd name="connsiteY148" fmla="*/ 4206951 h 6858000"/>
              <a:gd name="connsiteX149" fmla="*/ 2819869 w 7467600"/>
              <a:gd name="connsiteY149" fmla="*/ 4252936 h 6858000"/>
              <a:gd name="connsiteX150" fmla="*/ 3143018 w 7467600"/>
              <a:gd name="connsiteY150" fmla="*/ 4332698 h 6858000"/>
              <a:gd name="connsiteX151" fmla="*/ 3241520 w 7467600"/>
              <a:gd name="connsiteY151" fmla="*/ 4385112 h 6858000"/>
              <a:gd name="connsiteX152" fmla="*/ 3374575 w 7467600"/>
              <a:gd name="connsiteY152" fmla="*/ 4451517 h 6858000"/>
              <a:gd name="connsiteX153" fmla="*/ 3505221 w 7467600"/>
              <a:gd name="connsiteY153" fmla="*/ 4480757 h 6858000"/>
              <a:gd name="connsiteX154" fmla="*/ 2626982 w 7467600"/>
              <a:gd name="connsiteY154" fmla="*/ 4206450 h 6858000"/>
              <a:gd name="connsiteX155" fmla="*/ 1310106 w 7467600"/>
              <a:gd name="connsiteY155" fmla="*/ 3943217 h 6858000"/>
              <a:gd name="connsiteX156" fmla="*/ 854994 w 7467600"/>
              <a:gd name="connsiteY156" fmla="*/ 4399136 h 6858000"/>
              <a:gd name="connsiteX157" fmla="*/ 742462 w 7467600"/>
              <a:gd name="connsiteY157" fmla="*/ 4594648 h 6858000"/>
              <a:gd name="connsiteX158" fmla="*/ 820602 w 7467600"/>
              <a:gd name="connsiteY158" fmla="*/ 4485915 h 6858000"/>
              <a:gd name="connsiteX159" fmla="*/ 878295 w 7467600"/>
              <a:gd name="connsiteY159" fmla="*/ 4403594 h 6858000"/>
              <a:gd name="connsiteX160" fmla="*/ 1240607 w 7467600"/>
              <a:gd name="connsiteY160" fmla="*/ 4010401 h 6858000"/>
              <a:gd name="connsiteX161" fmla="*/ 1310106 w 7467600"/>
              <a:gd name="connsiteY161" fmla="*/ 3943217 h 6858000"/>
              <a:gd name="connsiteX162" fmla="*/ 1423113 w 7467600"/>
              <a:gd name="connsiteY162" fmla="*/ 3874565 h 6858000"/>
              <a:gd name="connsiteX163" fmla="*/ 1260565 w 7467600"/>
              <a:gd name="connsiteY163" fmla="*/ 4031982 h 6858000"/>
              <a:gd name="connsiteX164" fmla="*/ 901900 w 7467600"/>
              <a:gd name="connsiteY164" fmla="*/ 4421236 h 6858000"/>
              <a:gd name="connsiteX165" fmla="*/ 845044 w 7467600"/>
              <a:gd name="connsiteY165" fmla="*/ 4502436 h 6858000"/>
              <a:gd name="connsiteX166" fmla="*/ 685926 w 7467600"/>
              <a:gd name="connsiteY166" fmla="*/ 4703069 h 6858000"/>
              <a:gd name="connsiteX167" fmla="*/ 684248 w 7467600"/>
              <a:gd name="connsiteY167" fmla="*/ 4706721 h 6858000"/>
              <a:gd name="connsiteX168" fmla="*/ 1423113 w 7467600"/>
              <a:gd name="connsiteY168" fmla="*/ 3874565 h 6858000"/>
              <a:gd name="connsiteX169" fmla="*/ 3316479 w 7467600"/>
              <a:gd name="connsiteY169" fmla="*/ 3872136 h 6858000"/>
              <a:gd name="connsiteX170" fmla="*/ 3546806 w 7467600"/>
              <a:gd name="connsiteY170" fmla="*/ 4356139 h 6858000"/>
              <a:gd name="connsiteX171" fmla="*/ 3364433 w 7467600"/>
              <a:gd name="connsiteY171" fmla="*/ 3953121 h 6858000"/>
              <a:gd name="connsiteX172" fmla="*/ 3316479 w 7467600"/>
              <a:gd name="connsiteY172" fmla="*/ 3872136 h 6858000"/>
              <a:gd name="connsiteX173" fmla="*/ 3291335 w 7467600"/>
              <a:gd name="connsiteY173" fmla="*/ 3767420 h 6858000"/>
              <a:gd name="connsiteX174" fmla="*/ 3390805 w 7467600"/>
              <a:gd name="connsiteY174" fmla="*/ 3937163 h 6858000"/>
              <a:gd name="connsiteX175" fmla="*/ 3579062 w 7467600"/>
              <a:gd name="connsiteY175" fmla="*/ 4359040 h 6858000"/>
              <a:gd name="connsiteX176" fmla="*/ 3467355 w 7467600"/>
              <a:gd name="connsiteY176" fmla="*/ 3988130 h 6858000"/>
              <a:gd name="connsiteX177" fmla="*/ 3310753 w 7467600"/>
              <a:gd name="connsiteY177" fmla="*/ 3787140 h 6858000"/>
              <a:gd name="connsiteX178" fmla="*/ 3291335 w 7467600"/>
              <a:gd name="connsiteY178" fmla="*/ 3767420 h 6858000"/>
              <a:gd name="connsiteX179" fmla="*/ 1635889 w 7467600"/>
              <a:gd name="connsiteY179" fmla="*/ 3709494 h 6858000"/>
              <a:gd name="connsiteX180" fmla="*/ 1634800 w 7467600"/>
              <a:gd name="connsiteY180" fmla="*/ 3731111 h 6858000"/>
              <a:gd name="connsiteX181" fmla="*/ 1635889 w 7467600"/>
              <a:gd name="connsiteY181" fmla="*/ 3709494 h 6858000"/>
              <a:gd name="connsiteX182" fmla="*/ 1510397 w 7467600"/>
              <a:gd name="connsiteY182" fmla="*/ 3684705 h 6858000"/>
              <a:gd name="connsiteX183" fmla="*/ 1146550 w 7467600"/>
              <a:gd name="connsiteY183" fmla="*/ 3802012 h 6858000"/>
              <a:gd name="connsiteX184" fmla="*/ 698834 w 7467600"/>
              <a:gd name="connsiteY184" fmla="*/ 3952272 h 6858000"/>
              <a:gd name="connsiteX185" fmla="*/ 34256 w 7467600"/>
              <a:gd name="connsiteY185" fmla="*/ 4347603 h 6858000"/>
              <a:gd name="connsiteX186" fmla="*/ 527241 w 7467600"/>
              <a:gd name="connsiteY186" fmla="*/ 4065078 h 6858000"/>
              <a:gd name="connsiteX187" fmla="*/ 1510397 w 7467600"/>
              <a:gd name="connsiteY187" fmla="*/ 3684705 h 6858000"/>
              <a:gd name="connsiteX188" fmla="*/ 1313114 w 7467600"/>
              <a:gd name="connsiteY188" fmla="*/ 3655216 h 6858000"/>
              <a:gd name="connsiteX189" fmla="*/ 1109304 w 7467600"/>
              <a:gd name="connsiteY189" fmla="*/ 3669030 h 6858000"/>
              <a:gd name="connsiteX190" fmla="*/ 8129 w 7467600"/>
              <a:gd name="connsiteY190" fmla="*/ 4330519 h 6858000"/>
              <a:gd name="connsiteX191" fmla="*/ 687572 w 7467600"/>
              <a:gd name="connsiteY191" fmla="*/ 3925629 h 6858000"/>
              <a:gd name="connsiteX192" fmla="*/ 1138365 w 7467600"/>
              <a:gd name="connsiteY192" fmla="*/ 3774515 h 6858000"/>
              <a:gd name="connsiteX193" fmla="*/ 1505579 w 7467600"/>
              <a:gd name="connsiteY193" fmla="*/ 3655526 h 6858000"/>
              <a:gd name="connsiteX194" fmla="*/ 1313114 w 7467600"/>
              <a:gd name="connsiteY194" fmla="*/ 3655216 h 6858000"/>
              <a:gd name="connsiteX195" fmla="*/ 3655073 w 7467600"/>
              <a:gd name="connsiteY195" fmla="*/ 3650884 h 6858000"/>
              <a:gd name="connsiteX196" fmla="*/ 3989938 w 7467600"/>
              <a:gd name="connsiteY196" fmla="*/ 3991685 h 6858000"/>
              <a:gd name="connsiteX197" fmla="*/ 4393907 w 7467600"/>
              <a:gd name="connsiteY197" fmla="*/ 4261258 h 6858000"/>
              <a:gd name="connsiteX198" fmla="*/ 4648051 w 7467600"/>
              <a:gd name="connsiteY198" fmla="*/ 4374051 h 6858000"/>
              <a:gd name="connsiteX199" fmla="*/ 4383389 w 7467600"/>
              <a:gd name="connsiteY199" fmla="*/ 4184369 h 6858000"/>
              <a:gd name="connsiteX200" fmla="*/ 4165508 w 7467600"/>
              <a:gd name="connsiteY200" fmla="*/ 4035196 h 6858000"/>
              <a:gd name="connsiteX201" fmla="*/ 4068162 w 7467600"/>
              <a:gd name="connsiteY201" fmla="*/ 3953394 h 6858000"/>
              <a:gd name="connsiteX202" fmla="*/ 3981416 w 7467600"/>
              <a:gd name="connsiteY202" fmla="*/ 3880482 h 6858000"/>
              <a:gd name="connsiteX203" fmla="*/ 3800147 w 7467600"/>
              <a:gd name="connsiteY203" fmla="*/ 3749872 h 6858000"/>
              <a:gd name="connsiteX204" fmla="*/ 3655073 w 7467600"/>
              <a:gd name="connsiteY204" fmla="*/ 3650884 h 6858000"/>
              <a:gd name="connsiteX205" fmla="*/ 3670252 w 7467600"/>
              <a:gd name="connsiteY205" fmla="*/ 3622798 h 6858000"/>
              <a:gd name="connsiteX206" fmla="*/ 3817258 w 7467600"/>
              <a:gd name="connsiteY206" fmla="*/ 3723577 h 6858000"/>
              <a:gd name="connsiteX207" fmla="*/ 4000461 w 7467600"/>
              <a:gd name="connsiteY207" fmla="*/ 3855966 h 6858000"/>
              <a:gd name="connsiteX208" fmla="*/ 4088180 w 7467600"/>
              <a:gd name="connsiteY208" fmla="*/ 3929774 h 6858000"/>
              <a:gd name="connsiteX209" fmla="*/ 4184555 w 7467600"/>
              <a:gd name="connsiteY209" fmla="*/ 4010683 h 6858000"/>
              <a:gd name="connsiteX210" fmla="*/ 4399563 w 7467600"/>
              <a:gd name="connsiteY210" fmla="*/ 4158106 h 6858000"/>
              <a:gd name="connsiteX211" fmla="*/ 4684469 w 7467600"/>
              <a:gd name="connsiteY211" fmla="*/ 4364680 h 6858000"/>
              <a:gd name="connsiteX212" fmla="*/ 4690271 w 7467600"/>
              <a:gd name="connsiteY212" fmla="*/ 4370034 h 6858000"/>
              <a:gd name="connsiteX213" fmla="*/ 4136093 w 7467600"/>
              <a:gd name="connsiteY213" fmla="*/ 3858466 h 6858000"/>
              <a:gd name="connsiteX214" fmla="*/ 3670252 w 7467600"/>
              <a:gd name="connsiteY214" fmla="*/ 3622798 h 6858000"/>
              <a:gd name="connsiteX215" fmla="*/ 4440129 w 7467600"/>
              <a:gd name="connsiteY215" fmla="*/ 3448571 h 6858000"/>
              <a:gd name="connsiteX216" fmla="*/ 4856525 w 7467600"/>
              <a:gd name="connsiteY216" fmla="*/ 3915351 h 6858000"/>
              <a:gd name="connsiteX217" fmla="*/ 5059055 w 7467600"/>
              <a:gd name="connsiteY217" fmla="*/ 4108918 h 6858000"/>
              <a:gd name="connsiteX218" fmla="*/ 5290070 w 7467600"/>
              <a:gd name="connsiteY218" fmla="*/ 4263619 h 6858000"/>
              <a:gd name="connsiteX219" fmla="*/ 4834991 w 7467600"/>
              <a:gd name="connsiteY219" fmla="*/ 3830985 h 6858000"/>
              <a:gd name="connsiteX220" fmla="*/ 4440129 w 7467600"/>
              <a:gd name="connsiteY220" fmla="*/ 3448571 h 6858000"/>
              <a:gd name="connsiteX221" fmla="*/ 4441737 w 7467600"/>
              <a:gd name="connsiteY221" fmla="*/ 3399734 h 6858000"/>
              <a:gd name="connsiteX222" fmla="*/ 4431236 w 7467600"/>
              <a:gd name="connsiteY222" fmla="*/ 3400954 h 6858000"/>
              <a:gd name="connsiteX223" fmla="*/ 4557150 w 7467600"/>
              <a:gd name="connsiteY223" fmla="*/ 3510023 h 6858000"/>
              <a:gd name="connsiteX224" fmla="*/ 4856936 w 7467600"/>
              <a:gd name="connsiteY224" fmla="*/ 3809146 h 6858000"/>
              <a:gd name="connsiteX225" fmla="*/ 5111996 w 7467600"/>
              <a:gd name="connsiteY225" fmla="*/ 4065759 h 6858000"/>
              <a:gd name="connsiteX226" fmla="*/ 5388878 w 7467600"/>
              <a:gd name="connsiteY226" fmla="*/ 4300185 h 6858000"/>
              <a:gd name="connsiteX227" fmla="*/ 5425556 w 7467600"/>
              <a:gd name="connsiteY227" fmla="*/ 4308967 h 6858000"/>
              <a:gd name="connsiteX228" fmla="*/ 4943646 w 7467600"/>
              <a:gd name="connsiteY228" fmla="*/ 3822916 h 6858000"/>
              <a:gd name="connsiteX229" fmla="*/ 4594837 w 7467600"/>
              <a:gd name="connsiteY229" fmla="*/ 3532274 h 6858000"/>
              <a:gd name="connsiteX230" fmla="*/ 4441737 w 7467600"/>
              <a:gd name="connsiteY230" fmla="*/ 3399734 h 6858000"/>
              <a:gd name="connsiteX231" fmla="*/ 5425834 w 7467600"/>
              <a:gd name="connsiteY231" fmla="*/ 3162785 h 6858000"/>
              <a:gd name="connsiteX232" fmla="*/ 5401644 w 7467600"/>
              <a:gd name="connsiteY232" fmla="*/ 3617847 h 6858000"/>
              <a:gd name="connsiteX233" fmla="*/ 5467256 w 7467600"/>
              <a:gd name="connsiteY233" fmla="*/ 4175494 h 6858000"/>
              <a:gd name="connsiteX234" fmla="*/ 5448069 w 7467600"/>
              <a:gd name="connsiteY234" fmla="*/ 3567554 h 6858000"/>
              <a:gd name="connsiteX235" fmla="*/ 5425834 w 7467600"/>
              <a:gd name="connsiteY235" fmla="*/ 3162785 h 6858000"/>
              <a:gd name="connsiteX236" fmla="*/ 1318687 w 7467600"/>
              <a:gd name="connsiteY236" fmla="*/ 3113840 h 6858000"/>
              <a:gd name="connsiteX237" fmla="*/ 1066793 w 7467600"/>
              <a:gd name="connsiteY237" fmla="*/ 3212171 h 6858000"/>
              <a:gd name="connsiteX238" fmla="*/ 993319 w 7467600"/>
              <a:gd name="connsiteY238" fmla="*/ 3247648 h 6858000"/>
              <a:gd name="connsiteX239" fmla="*/ 853081 w 7467600"/>
              <a:gd name="connsiteY239" fmla="*/ 3312410 h 6858000"/>
              <a:gd name="connsiteX240" fmla="*/ 805957 w 7467600"/>
              <a:gd name="connsiteY240" fmla="*/ 3330443 h 6858000"/>
              <a:gd name="connsiteX241" fmla="*/ 1318687 w 7467600"/>
              <a:gd name="connsiteY241" fmla="*/ 3113840 h 6858000"/>
              <a:gd name="connsiteX242" fmla="*/ 5453702 w 7467600"/>
              <a:gd name="connsiteY242" fmla="*/ 3090882 h 6858000"/>
              <a:gd name="connsiteX243" fmla="*/ 5480135 w 7467600"/>
              <a:gd name="connsiteY243" fmla="*/ 3565802 h 6858000"/>
              <a:gd name="connsiteX244" fmla="*/ 5499023 w 7467600"/>
              <a:gd name="connsiteY244" fmla="*/ 4166310 h 6858000"/>
              <a:gd name="connsiteX245" fmla="*/ 5547022 w 7467600"/>
              <a:gd name="connsiteY245" fmla="*/ 3607838 h 6858000"/>
              <a:gd name="connsiteX246" fmla="*/ 5515964 w 7467600"/>
              <a:gd name="connsiteY246" fmla="*/ 3378541 h 6858000"/>
              <a:gd name="connsiteX247" fmla="*/ 5453702 w 7467600"/>
              <a:gd name="connsiteY247" fmla="*/ 3090882 h 6858000"/>
              <a:gd name="connsiteX248" fmla="*/ 1238695 w 7467600"/>
              <a:gd name="connsiteY248" fmla="*/ 3076820 h 6858000"/>
              <a:gd name="connsiteX249" fmla="*/ 716371 w 7467600"/>
              <a:gd name="connsiteY249" fmla="*/ 3293249 h 6858000"/>
              <a:gd name="connsiteX250" fmla="*/ 579522 w 7467600"/>
              <a:gd name="connsiteY250" fmla="*/ 3371759 h 6858000"/>
              <a:gd name="connsiteX251" fmla="*/ 600288 w 7467600"/>
              <a:gd name="connsiteY251" fmla="*/ 3365555 h 6858000"/>
              <a:gd name="connsiteX252" fmla="*/ 840692 w 7467600"/>
              <a:gd name="connsiteY252" fmla="*/ 3284921 h 6858000"/>
              <a:gd name="connsiteX253" fmla="*/ 979248 w 7467600"/>
              <a:gd name="connsiteY253" fmla="*/ 3221003 h 6858000"/>
              <a:gd name="connsiteX254" fmla="*/ 1053282 w 7467600"/>
              <a:gd name="connsiteY254" fmla="*/ 3185247 h 6858000"/>
              <a:gd name="connsiteX255" fmla="*/ 1320603 w 7467600"/>
              <a:gd name="connsiteY255" fmla="*/ 3081281 h 6858000"/>
              <a:gd name="connsiteX256" fmla="*/ 1238695 w 7467600"/>
              <a:gd name="connsiteY256" fmla="*/ 3076820 h 6858000"/>
              <a:gd name="connsiteX257" fmla="*/ 5425627 w 7467600"/>
              <a:gd name="connsiteY257" fmla="*/ 2954192 h 6858000"/>
              <a:gd name="connsiteX258" fmla="*/ 5470770 w 7467600"/>
              <a:gd name="connsiteY258" fmla="*/ 3005435 h 6858000"/>
              <a:gd name="connsiteX259" fmla="*/ 5519779 w 7467600"/>
              <a:gd name="connsiteY259" fmla="*/ 4359223 h 6858000"/>
              <a:gd name="connsiteX260" fmla="*/ 5520293 w 7467600"/>
              <a:gd name="connsiteY260" fmla="*/ 4360602 h 6858000"/>
              <a:gd name="connsiteX261" fmla="*/ 5767221 w 7467600"/>
              <a:gd name="connsiteY261" fmla="*/ 4665564 h 6858000"/>
              <a:gd name="connsiteX262" fmla="*/ 6937169 w 7467600"/>
              <a:gd name="connsiteY262" fmla="*/ 4815941 h 6858000"/>
              <a:gd name="connsiteX263" fmla="*/ 6953922 w 7467600"/>
              <a:gd name="connsiteY263" fmla="*/ 4890068 h 6858000"/>
              <a:gd name="connsiteX264" fmla="*/ 6071359 w 7467600"/>
              <a:gd name="connsiteY264" fmla="*/ 4770770 h 6858000"/>
              <a:gd name="connsiteX265" fmla="*/ 6038839 w 7467600"/>
              <a:gd name="connsiteY265" fmla="*/ 4764474 h 6858000"/>
              <a:gd name="connsiteX266" fmla="*/ 6038706 w 7467600"/>
              <a:gd name="connsiteY266" fmla="*/ 4763847 h 6858000"/>
              <a:gd name="connsiteX267" fmla="*/ 6037784 w 7467600"/>
              <a:gd name="connsiteY267" fmla="*/ 4764270 h 6858000"/>
              <a:gd name="connsiteX268" fmla="*/ 6038839 w 7467600"/>
              <a:gd name="connsiteY268" fmla="*/ 4764474 h 6858000"/>
              <a:gd name="connsiteX269" fmla="*/ 6040338 w 7467600"/>
              <a:gd name="connsiteY269" fmla="*/ 4771418 h 6858000"/>
              <a:gd name="connsiteX270" fmla="*/ 6024488 w 7467600"/>
              <a:gd name="connsiteY270" fmla="*/ 4809903 h 6858000"/>
              <a:gd name="connsiteX271" fmla="*/ 5599771 w 7467600"/>
              <a:gd name="connsiteY271" fmla="*/ 5509652 h 6858000"/>
              <a:gd name="connsiteX272" fmla="*/ 5548843 w 7467600"/>
              <a:gd name="connsiteY272" fmla="*/ 5563845 h 6858000"/>
              <a:gd name="connsiteX273" fmla="*/ 5940952 w 7467600"/>
              <a:gd name="connsiteY273" fmla="*/ 6250028 h 6858000"/>
              <a:gd name="connsiteX274" fmla="*/ 6043441 w 7467600"/>
              <a:gd name="connsiteY274" fmla="*/ 6665847 h 6858000"/>
              <a:gd name="connsiteX275" fmla="*/ 6093432 w 7467600"/>
              <a:gd name="connsiteY275" fmla="*/ 6858000 h 6858000"/>
              <a:gd name="connsiteX276" fmla="*/ 6034344 w 7467600"/>
              <a:gd name="connsiteY276" fmla="*/ 6858000 h 6858000"/>
              <a:gd name="connsiteX277" fmla="*/ 6026679 w 7467600"/>
              <a:gd name="connsiteY277" fmla="*/ 6836959 h 6858000"/>
              <a:gd name="connsiteX278" fmla="*/ 5800441 w 7467600"/>
              <a:gd name="connsiteY278" fmla="*/ 6335286 h 6858000"/>
              <a:gd name="connsiteX279" fmla="*/ 5526562 w 7467600"/>
              <a:gd name="connsiteY279" fmla="*/ 5705388 h 6858000"/>
              <a:gd name="connsiteX280" fmla="*/ 5519640 w 7467600"/>
              <a:gd name="connsiteY280" fmla="*/ 5683774 h 6858000"/>
              <a:gd name="connsiteX281" fmla="*/ 5844559 w 7467600"/>
              <a:gd name="connsiteY281" fmla="*/ 6553349 h 6858000"/>
              <a:gd name="connsiteX282" fmla="*/ 5975994 w 7467600"/>
              <a:gd name="connsiteY282" fmla="*/ 6858000 h 6858000"/>
              <a:gd name="connsiteX283" fmla="*/ 5898547 w 7467600"/>
              <a:gd name="connsiteY283" fmla="*/ 6858000 h 6858000"/>
              <a:gd name="connsiteX284" fmla="*/ 5682041 w 7467600"/>
              <a:gd name="connsiteY284" fmla="*/ 6355860 h 6858000"/>
              <a:gd name="connsiteX285" fmla="*/ 5461758 w 7467600"/>
              <a:gd name="connsiteY285" fmla="*/ 5820220 h 6858000"/>
              <a:gd name="connsiteX286" fmla="*/ 5237282 w 7467600"/>
              <a:gd name="connsiteY286" fmla="*/ 6579086 h 6858000"/>
              <a:gd name="connsiteX287" fmla="*/ 5115009 w 7467600"/>
              <a:gd name="connsiteY287" fmla="*/ 6858000 h 6858000"/>
              <a:gd name="connsiteX288" fmla="*/ 5028074 w 7467600"/>
              <a:gd name="connsiteY288" fmla="*/ 6858000 h 6858000"/>
              <a:gd name="connsiteX289" fmla="*/ 5079508 w 7467600"/>
              <a:gd name="connsiteY289" fmla="*/ 6749074 h 6858000"/>
              <a:gd name="connsiteX290" fmla="*/ 5371846 w 7467600"/>
              <a:gd name="connsiteY290" fmla="*/ 5924413 h 6858000"/>
              <a:gd name="connsiteX291" fmla="*/ 5270512 w 7467600"/>
              <a:gd name="connsiteY291" fmla="*/ 6138975 h 6858000"/>
              <a:gd name="connsiteX292" fmla="*/ 5062409 w 7467600"/>
              <a:gd name="connsiteY292" fmla="*/ 6653544 h 6858000"/>
              <a:gd name="connsiteX293" fmla="*/ 5036628 w 7467600"/>
              <a:gd name="connsiteY293" fmla="*/ 6754247 h 6858000"/>
              <a:gd name="connsiteX294" fmla="*/ 5009112 w 7467600"/>
              <a:gd name="connsiteY294" fmla="*/ 6858000 h 6858000"/>
              <a:gd name="connsiteX295" fmla="*/ 4976679 w 7467600"/>
              <a:gd name="connsiteY295" fmla="*/ 6858000 h 6858000"/>
              <a:gd name="connsiteX296" fmla="*/ 5006537 w 7467600"/>
              <a:gd name="connsiteY296" fmla="*/ 6747068 h 6858000"/>
              <a:gd name="connsiteX297" fmla="*/ 5032723 w 7467600"/>
              <a:gd name="connsiteY297" fmla="*/ 6644957 h 6858000"/>
              <a:gd name="connsiteX298" fmla="*/ 5242949 w 7467600"/>
              <a:gd name="connsiteY298" fmla="*/ 6125175 h 6858000"/>
              <a:gd name="connsiteX299" fmla="*/ 5286321 w 7467600"/>
              <a:gd name="connsiteY299" fmla="*/ 6033555 h 6858000"/>
              <a:gd name="connsiteX300" fmla="*/ 5008210 w 7467600"/>
              <a:gd name="connsiteY300" fmla="*/ 6649194 h 6858000"/>
              <a:gd name="connsiteX301" fmla="*/ 4986321 w 7467600"/>
              <a:gd name="connsiteY301" fmla="*/ 6765687 h 6858000"/>
              <a:gd name="connsiteX302" fmla="*/ 4973474 w 7467600"/>
              <a:gd name="connsiteY302" fmla="*/ 6858000 h 6858000"/>
              <a:gd name="connsiteX303" fmla="*/ 4907178 w 7467600"/>
              <a:gd name="connsiteY303" fmla="*/ 6858000 h 6858000"/>
              <a:gd name="connsiteX304" fmla="*/ 4910810 w 7467600"/>
              <a:gd name="connsiteY304" fmla="*/ 6829660 h 6858000"/>
              <a:gd name="connsiteX305" fmla="*/ 4987461 w 7467600"/>
              <a:gd name="connsiteY305" fmla="*/ 6432994 h 6858000"/>
              <a:gd name="connsiteX306" fmla="*/ 5179262 w 7467600"/>
              <a:gd name="connsiteY306" fmla="*/ 6035044 h 6858000"/>
              <a:gd name="connsiteX307" fmla="*/ 4689678 w 7467600"/>
              <a:gd name="connsiteY307" fmla="*/ 6440241 h 6858000"/>
              <a:gd name="connsiteX308" fmla="*/ 4477543 w 7467600"/>
              <a:gd name="connsiteY308" fmla="*/ 6674836 h 6858000"/>
              <a:gd name="connsiteX309" fmla="*/ 4329957 w 7467600"/>
              <a:gd name="connsiteY309" fmla="*/ 6858000 h 6858000"/>
              <a:gd name="connsiteX310" fmla="*/ 4218595 w 7467600"/>
              <a:gd name="connsiteY310" fmla="*/ 6858000 h 6858000"/>
              <a:gd name="connsiteX311" fmla="*/ 4368888 w 7467600"/>
              <a:gd name="connsiteY311" fmla="*/ 6668412 h 6858000"/>
              <a:gd name="connsiteX312" fmla="*/ 4563091 w 7467600"/>
              <a:gd name="connsiteY312" fmla="*/ 6442508 h 6858000"/>
              <a:gd name="connsiteX313" fmla="*/ 5387324 w 7467600"/>
              <a:gd name="connsiteY313" fmla="*/ 5705830 h 6858000"/>
              <a:gd name="connsiteX314" fmla="*/ 5073620 w 7467600"/>
              <a:gd name="connsiteY314" fmla="*/ 5955437 h 6858000"/>
              <a:gd name="connsiteX315" fmla="*/ 4689789 w 7467600"/>
              <a:gd name="connsiteY315" fmla="*/ 6268382 h 6858000"/>
              <a:gd name="connsiteX316" fmla="*/ 4418722 w 7467600"/>
              <a:gd name="connsiteY316" fmla="*/ 6570886 h 6858000"/>
              <a:gd name="connsiteX317" fmla="*/ 4214944 w 7467600"/>
              <a:gd name="connsiteY317" fmla="*/ 6858000 h 6858000"/>
              <a:gd name="connsiteX318" fmla="*/ 4177898 w 7467600"/>
              <a:gd name="connsiteY318" fmla="*/ 6858000 h 6858000"/>
              <a:gd name="connsiteX319" fmla="*/ 4391597 w 7467600"/>
              <a:gd name="connsiteY319" fmla="*/ 6556370 h 6858000"/>
              <a:gd name="connsiteX320" fmla="*/ 4668889 w 7467600"/>
              <a:gd name="connsiteY320" fmla="*/ 6246399 h 6858000"/>
              <a:gd name="connsiteX321" fmla="*/ 5055427 w 7467600"/>
              <a:gd name="connsiteY321" fmla="*/ 5931476 h 6858000"/>
              <a:gd name="connsiteX322" fmla="*/ 5371814 w 7467600"/>
              <a:gd name="connsiteY322" fmla="*/ 5678975 h 6858000"/>
              <a:gd name="connsiteX323" fmla="*/ 4987918 w 7467600"/>
              <a:gd name="connsiteY323" fmla="*/ 5838701 h 6858000"/>
              <a:gd name="connsiteX324" fmla="*/ 4317146 w 7467600"/>
              <a:gd name="connsiteY324" fmla="*/ 6587716 h 6858000"/>
              <a:gd name="connsiteX325" fmla="*/ 4171627 w 7467600"/>
              <a:gd name="connsiteY325" fmla="*/ 6858000 h 6858000"/>
              <a:gd name="connsiteX326" fmla="*/ 4081585 w 7467600"/>
              <a:gd name="connsiteY326" fmla="*/ 6858000 h 6858000"/>
              <a:gd name="connsiteX327" fmla="*/ 4238603 w 7467600"/>
              <a:gd name="connsiteY327" fmla="*/ 6559341 h 6858000"/>
              <a:gd name="connsiteX328" fmla="*/ 4778333 w 7467600"/>
              <a:gd name="connsiteY328" fmla="*/ 5873626 h 6858000"/>
              <a:gd name="connsiteX329" fmla="*/ 5414185 w 7467600"/>
              <a:gd name="connsiteY329" fmla="*/ 5573882 h 6858000"/>
              <a:gd name="connsiteX330" fmla="*/ 5959648 w 7467600"/>
              <a:gd name="connsiteY330" fmla="*/ 4760797 h 6858000"/>
              <a:gd name="connsiteX331" fmla="*/ 5355019 w 7467600"/>
              <a:gd name="connsiteY331" fmla="*/ 4734672 h 6858000"/>
              <a:gd name="connsiteX332" fmla="*/ 5083565 w 7467600"/>
              <a:gd name="connsiteY332" fmla="*/ 5179121 h 6858000"/>
              <a:gd name="connsiteX333" fmla="*/ 4713577 w 7467600"/>
              <a:gd name="connsiteY333" fmla="*/ 5616803 h 6858000"/>
              <a:gd name="connsiteX334" fmla="*/ 3989559 w 7467600"/>
              <a:gd name="connsiteY334" fmla="*/ 6145945 h 6858000"/>
              <a:gd name="connsiteX335" fmla="*/ 3939824 w 7467600"/>
              <a:gd name="connsiteY335" fmla="*/ 6066900 h 6858000"/>
              <a:gd name="connsiteX336" fmla="*/ 4584537 w 7467600"/>
              <a:gd name="connsiteY336" fmla="*/ 5324826 h 6858000"/>
              <a:gd name="connsiteX337" fmla="*/ 5037105 w 7467600"/>
              <a:gd name="connsiteY337" fmla="*/ 5088765 h 6858000"/>
              <a:gd name="connsiteX338" fmla="*/ 5039930 w 7467600"/>
              <a:gd name="connsiteY338" fmla="*/ 5089585 h 6858000"/>
              <a:gd name="connsiteX339" fmla="*/ 5263764 w 7467600"/>
              <a:gd name="connsiteY339" fmla="*/ 4735525 h 6858000"/>
              <a:gd name="connsiteX340" fmla="*/ 4086300 w 7467600"/>
              <a:gd name="connsiteY340" fmla="*/ 4884599 h 6858000"/>
              <a:gd name="connsiteX341" fmla="*/ 4085485 w 7467600"/>
              <a:gd name="connsiteY341" fmla="*/ 4899070 h 6858000"/>
              <a:gd name="connsiteX342" fmla="*/ 3871915 w 7467600"/>
              <a:gd name="connsiteY342" fmla="*/ 5253645 h 6858000"/>
              <a:gd name="connsiteX343" fmla="*/ 3799374 w 7467600"/>
              <a:gd name="connsiteY343" fmla="*/ 5466127 h 6858000"/>
              <a:gd name="connsiteX344" fmla="*/ 3498850 w 7467600"/>
              <a:gd name="connsiteY344" fmla="*/ 6661888 h 6858000"/>
              <a:gd name="connsiteX345" fmla="*/ 3399216 w 7467600"/>
              <a:gd name="connsiteY345" fmla="*/ 6858000 h 6858000"/>
              <a:gd name="connsiteX346" fmla="*/ 3303688 w 7467600"/>
              <a:gd name="connsiteY346" fmla="*/ 6858000 h 6858000"/>
              <a:gd name="connsiteX347" fmla="*/ 3391774 w 7467600"/>
              <a:gd name="connsiteY347" fmla="*/ 6697181 h 6858000"/>
              <a:gd name="connsiteX348" fmla="*/ 3735540 w 7467600"/>
              <a:gd name="connsiteY348" fmla="*/ 5546923 h 6858000"/>
              <a:gd name="connsiteX349" fmla="*/ 3729438 w 7467600"/>
              <a:gd name="connsiteY349" fmla="*/ 5569058 h 6858000"/>
              <a:gd name="connsiteX350" fmla="*/ 3707782 w 7467600"/>
              <a:gd name="connsiteY350" fmla="*/ 5644908 h 6858000"/>
              <a:gd name="connsiteX351" fmla="*/ 3583827 w 7467600"/>
              <a:gd name="connsiteY351" fmla="*/ 6039215 h 6858000"/>
              <a:gd name="connsiteX352" fmla="*/ 3547861 w 7467600"/>
              <a:gd name="connsiteY352" fmla="*/ 6129609 h 6858000"/>
              <a:gd name="connsiteX353" fmla="*/ 3490905 w 7467600"/>
              <a:gd name="connsiteY353" fmla="*/ 6277660 h 6858000"/>
              <a:gd name="connsiteX354" fmla="*/ 3455859 w 7467600"/>
              <a:gd name="connsiteY354" fmla="*/ 6391301 h 6858000"/>
              <a:gd name="connsiteX355" fmla="*/ 3429112 w 7467600"/>
              <a:gd name="connsiteY355" fmla="*/ 6479469 h 6858000"/>
              <a:gd name="connsiteX356" fmla="*/ 3304862 w 7467600"/>
              <a:gd name="connsiteY356" fmla="*/ 6796476 h 6858000"/>
              <a:gd name="connsiteX357" fmla="*/ 3276071 w 7467600"/>
              <a:gd name="connsiteY357" fmla="*/ 6858000 h 6858000"/>
              <a:gd name="connsiteX358" fmla="*/ 3240805 w 7467600"/>
              <a:gd name="connsiteY358" fmla="*/ 6858000 h 6858000"/>
              <a:gd name="connsiteX359" fmla="*/ 3275917 w 7467600"/>
              <a:gd name="connsiteY359" fmla="*/ 6783192 h 6858000"/>
              <a:gd name="connsiteX360" fmla="*/ 3399358 w 7467600"/>
              <a:gd name="connsiteY360" fmla="*/ 6469011 h 6858000"/>
              <a:gd name="connsiteX361" fmla="*/ 3425650 w 7467600"/>
              <a:gd name="connsiteY361" fmla="*/ 6381333 h 6858000"/>
              <a:gd name="connsiteX362" fmla="*/ 3460661 w 7467600"/>
              <a:gd name="connsiteY362" fmla="*/ 6266763 h 6858000"/>
              <a:gd name="connsiteX363" fmla="*/ 3518021 w 7467600"/>
              <a:gd name="connsiteY363" fmla="*/ 6117298 h 6858000"/>
              <a:gd name="connsiteX364" fmla="*/ 3554035 w 7467600"/>
              <a:gd name="connsiteY364" fmla="*/ 6027832 h 6858000"/>
              <a:gd name="connsiteX365" fmla="*/ 3677174 w 7467600"/>
              <a:gd name="connsiteY365" fmla="*/ 5636351 h 6858000"/>
              <a:gd name="connsiteX366" fmla="*/ 3698819 w 7467600"/>
              <a:gd name="connsiteY366" fmla="*/ 5560503 h 6858000"/>
              <a:gd name="connsiteX367" fmla="*/ 3702094 w 7467600"/>
              <a:gd name="connsiteY367" fmla="*/ 5549194 h 6858000"/>
              <a:gd name="connsiteX368" fmla="*/ 3398355 w 7467600"/>
              <a:gd name="connsiteY368" fmla="*/ 6094603 h 6858000"/>
              <a:gd name="connsiteX369" fmla="*/ 3193941 w 7467600"/>
              <a:gd name="connsiteY369" fmla="*/ 6798775 h 6858000"/>
              <a:gd name="connsiteX370" fmla="*/ 3184140 w 7467600"/>
              <a:gd name="connsiteY370" fmla="*/ 6858000 h 6858000"/>
              <a:gd name="connsiteX371" fmla="*/ 3099978 w 7467600"/>
              <a:gd name="connsiteY371" fmla="*/ 6858000 h 6858000"/>
              <a:gd name="connsiteX372" fmla="*/ 3101556 w 7467600"/>
              <a:gd name="connsiteY372" fmla="*/ 6843337 h 6858000"/>
              <a:gd name="connsiteX373" fmla="*/ 3370162 w 7467600"/>
              <a:gd name="connsiteY373" fmla="*/ 5785550 h 6858000"/>
              <a:gd name="connsiteX374" fmla="*/ 3746477 w 7467600"/>
              <a:gd name="connsiteY374" fmla="*/ 5377889 h 6858000"/>
              <a:gd name="connsiteX375" fmla="*/ 3863399 w 7467600"/>
              <a:gd name="connsiteY375" fmla="*/ 5087257 h 6858000"/>
              <a:gd name="connsiteX376" fmla="*/ 3968712 w 7467600"/>
              <a:gd name="connsiteY376" fmla="*/ 4913989 h 6858000"/>
              <a:gd name="connsiteX377" fmla="*/ 2792390 w 7467600"/>
              <a:gd name="connsiteY377" fmla="*/ 5382974 h 6858000"/>
              <a:gd name="connsiteX378" fmla="*/ 2714982 w 7467600"/>
              <a:gd name="connsiteY378" fmla="*/ 5427051 h 6858000"/>
              <a:gd name="connsiteX379" fmla="*/ 2813361 w 7467600"/>
              <a:gd name="connsiteY379" fmla="*/ 6023912 h 6858000"/>
              <a:gd name="connsiteX380" fmla="*/ 2688430 w 7467600"/>
              <a:gd name="connsiteY380" fmla="*/ 6801564 h 6858000"/>
              <a:gd name="connsiteX381" fmla="*/ 2629626 w 7467600"/>
              <a:gd name="connsiteY381" fmla="*/ 6763394 h 6858000"/>
              <a:gd name="connsiteX382" fmla="*/ 2565328 w 7467600"/>
              <a:gd name="connsiteY382" fmla="*/ 5516399 h 6858000"/>
              <a:gd name="connsiteX383" fmla="*/ 1922999 w 7467600"/>
              <a:gd name="connsiteY383" fmla="*/ 5980343 h 6858000"/>
              <a:gd name="connsiteX384" fmla="*/ 1950261 w 7467600"/>
              <a:gd name="connsiteY384" fmla="*/ 6405858 h 6858000"/>
              <a:gd name="connsiteX385" fmla="*/ 2365554 w 7467600"/>
              <a:gd name="connsiteY385" fmla="*/ 6759107 h 6858000"/>
              <a:gd name="connsiteX386" fmla="*/ 2424142 w 7467600"/>
              <a:gd name="connsiteY386" fmla="*/ 6858000 h 6858000"/>
              <a:gd name="connsiteX387" fmla="*/ 2395994 w 7467600"/>
              <a:gd name="connsiteY387" fmla="*/ 6858000 h 6858000"/>
              <a:gd name="connsiteX388" fmla="*/ 2392863 w 7467600"/>
              <a:gd name="connsiteY388" fmla="*/ 6852964 h 6858000"/>
              <a:gd name="connsiteX389" fmla="*/ 2017589 w 7467600"/>
              <a:gd name="connsiteY389" fmla="*/ 6493982 h 6858000"/>
              <a:gd name="connsiteX390" fmla="*/ 2147336 w 7467600"/>
              <a:gd name="connsiteY390" fmla="*/ 6594052 h 6858000"/>
              <a:gd name="connsiteX391" fmla="*/ 2207047 w 7467600"/>
              <a:gd name="connsiteY391" fmla="*/ 6654540 h 6858000"/>
              <a:gd name="connsiteX392" fmla="*/ 2299106 w 7467600"/>
              <a:gd name="connsiteY392" fmla="*/ 6778931 h 6858000"/>
              <a:gd name="connsiteX393" fmla="*/ 2314430 w 7467600"/>
              <a:gd name="connsiteY393" fmla="*/ 6801144 h 6858000"/>
              <a:gd name="connsiteX394" fmla="*/ 2352406 w 7467600"/>
              <a:gd name="connsiteY394" fmla="*/ 6858000 h 6858000"/>
              <a:gd name="connsiteX395" fmla="*/ 2314492 w 7467600"/>
              <a:gd name="connsiteY395" fmla="*/ 6858000 h 6858000"/>
              <a:gd name="connsiteX396" fmla="*/ 2288095 w 7467600"/>
              <a:gd name="connsiteY396" fmla="*/ 6818030 h 6858000"/>
              <a:gd name="connsiteX397" fmla="*/ 2272768 w 7467600"/>
              <a:gd name="connsiteY397" fmla="*/ 6795822 h 6858000"/>
              <a:gd name="connsiteX398" fmla="*/ 2182715 w 7467600"/>
              <a:gd name="connsiteY398" fmla="*/ 6675071 h 6858000"/>
              <a:gd name="connsiteX399" fmla="*/ 2032061 w 7467600"/>
              <a:gd name="connsiteY399" fmla="*/ 6541380 h 6858000"/>
              <a:gd name="connsiteX400" fmla="*/ 2257220 w 7467600"/>
              <a:gd name="connsiteY400" fmla="*/ 6826257 h 6858000"/>
              <a:gd name="connsiteX401" fmla="*/ 2281324 w 7467600"/>
              <a:gd name="connsiteY401" fmla="*/ 6858000 h 6858000"/>
              <a:gd name="connsiteX402" fmla="*/ 2242860 w 7467600"/>
              <a:gd name="connsiteY402" fmla="*/ 6858000 h 6858000"/>
              <a:gd name="connsiteX403" fmla="*/ 2232818 w 7467600"/>
              <a:gd name="connsiteY403" fmla="*/ 6844926 h 6858000"/>
              <a:gd name="connsiteX404" fmla="*/ 1990172 w 7467600"/>
              <a:gd name="connsiteY404" fmla="*/ 6542121 h 6858000"/>
              <a:gd name="connsiteX405" fmla="*/ 2124090 w 7467600"/>
              <a:gd name="connsiteY405" fmla="*/ 6761017 h 6858000"/>
              <a:gd name="connsiteX406" fmla="*/ 2200380 w 7467600"/>
              <a:gd name="connsiteY406" fmla="*/ 6858000 h 6858000"/>
              <a:gd name="connsiteX407" fmla="*/ 2147507 w 7467600"/>
              <a:gd name="connsiteY407" fmla="*/ 6858000 h 6858000"/>
              <a:gd name="connsiteX408" fmla="*/ 2070668 w 7467600"/>
              <a:gd name="connsiteY408" fmla="*/ 6761520 h 6858000"/>
              <a:gd name="connsiteX409" fmla="*/ 1975142 w 7467600"/>
              <a:gd name="connsiteY409" fmla="*/ 6585570 h 6858000"/>
              <a:gd name="connsiteX410" fmla="*/ 2050035 w 7467600"/>
              <a:gd name="connsiteY410" fmla="*/ 6813345 h 6858000"/>
              <a:gd name="connsiteX411" fmla="*/ 2063025 w 7467600"/>
              <a:gd name="connsiteY411" fmla="*/ 6858000 h 6858000"/>
              <a:gd name="connsiteX412" fmla="*/ 2021675 w 7467600"/>
              <a:gd name="connsiteY412" fmla="*/ 6858000 h 6858000"/>
              <a:gd name="connsiteX413" fmla="*/ 2019308 w 7467600"/>
              <a:gd name="connsiteY413" fmla="*/ 6847118 h 6858000"/>
              <a:gd name="connsiteX414" fmla="*/ 1938835 w 7467600"/>
              <a:gd name="connsiteY414" fmla="*/ 6551160 h 6858000"/>
              <a:gd name="connsiteX415" fmla="*/ 1953230 w 7467600"/>
              <a:gd name="connsiteY415" fmla="*/ 6759699 h 6858000"/>
              <a:gd name="connsiteX416" fmla="*/ 1956763 w 7467600"/>
              <a:gd name="connsiteY416" fmla="*/ 6778191 h 6858000"/>
              <a:gd name="connsiteX417" fmla="*/ 1967925 w 7467600"/>
              <a:gd name="connsiteY417" fmla="*/ 6858000 h 6858000"/>
              <a:gd name="connsiteX418" fmla="*/ 1936622 w 7467600"/>
              <a:gd name="connsiteY418" fmla="*/ 6858000 h 6858000"/>
              <a:gd name="connsiteX419" fmla="*/ 1926261 w 7467600"/>
              <a:gd name="connsiteY419" fmla="*/ 6784064 h 6858000"/>
              <a:gd name="connsiteX420" fmla="*/ 1922724 w 7467600"/>
              <a:gd name="connsiteY420" fmla="*/ 6765577 h 6858000"/>
              <a:gd name="connsiteX421" fmla="*/ 1904650 w 7467600"/>
              <a:gd name="connsiteY421" fmla="*/ 6639616 h 6858000"/>
              <a:gd name="connsiteX422" fmla="*/ 1885273 w 7467600"/>
              <a:gd name="connsiteY422" fmla="*/ 6858000 h 6858000"/>
              <a:gd name="connsiteX423" fmla="*/ 1854363 w 7467600"/>
              <a:gd name="connsiteY423" fmla="*/ 6858000 h 6858000"/>
              <a:gd name="connsiteX424" fmla="*/ 1880391 w 7467600"/>
              <a:gd name="connsiteY424" fmla="*/ 6603796 h 6858000"/>
              <a:gd name="connsiteX425" fmla="*/ 1818273 w 7467600"/>
              <a:gd name="connsiteY425" fmla="*/ 6715729 h 6858000"/>
              <a:gd name="connsiteX426" fmla="*/ 1794691 w 7467600"/>
              <a:gd name="connsiteY426" fmla="*/ 6843239 h 6858000"/>
              <a:gd name="connsiteX427" fmla="*/ 1794914 w 7467600"/>
              <a:gd name="connsiteY427" fmla="*/ 6858000 h 6858000"/>
              <a:gd name="connsiteX428" fmla="*/ 1746128 w 7467600"/>
              <a:gd name="connsiteY428" fmla="*/ 6858000 h 6858000"/>
              <a:gd name="connsiteX429" fmla="*/ 1753934 w 7467600"/>
              <a:gd name="connsiteY429" fmla="*/ 6724796 h 6858000"/>
              <a:gd name="connsiteX430" fmla="*/ 1792053 w 7467600"/>
              <a:gd name="connsiteY430" fmla="*/ 6572396 h 6858000"/>
              <a:gd name="connsiteX431" fmla="*/ 1862248 w 7467600"/>
              <a:gd name="connsiteY431" fmla="*/ 6266397 h 6858000"/>
              <a:gd name="connsiteX432" fmla="*/ 1862250 w 7467600"/>
              <a:gd name="connsiteY432" fmla="*/ 6033531 h 6858000"/>
              <a:gd name="connsiteX433" fmla="*/ 1211999 w 7467600"/>
              <a:gd name="connsiteY433" fmla="*/ 6683610 h 6858000"/>
              <a:gd name="connsiteX434" fmla="*/ 1213266 w 7467600"/>
              <a:gd name="connsiteY434" fmla="*/ 6691947 h 6858000"/>
              <a:gd name="connsiteX435" fmla="*/ 1203370 w 7467600"/>
              <a:gd name="connsiteY435" fmla="*/ 6850676 h 6858000"/>
              <a:gd name="connsiteX436" fmla="*/ 1203671 w 7467600"/>
              <a:gd name="connsiteY436" fmla="*/ 6858000 h 6858000"/>
              <a:gd name="connsiteX437" fmla="*/ 1143180 w 7467600"/>
              <a:gd name="connsiteY437" fmla="*/ 6858000 h 6858000"/>
              <a:gd name="connsiteX438" fmla="*/ 1142176 w 7467600"/>
              <a:gd name="connsiteY438" fmla="*/ 6766045 h 6858000"/>
              <a:gd name="connsiteX439" fmla="*/ 1067484 w 7467600"/>
              <a:gd name="connsiteY439" fmla="*/ 6858000 h 6858000"/>
              <a:gd name="connsiteX440" fmla="*/ 953928 w 7467600"/>
              <a:gd name="connsiteY440" fmla="*/ 6858000 h 6858000"/>
              <a:gd name="connsiteX441" fmla="*/ 959715 w 7467600"/>
              <a:gd name="connsiteY441" fmla="*/ 6850185 h 6858000"/>
              <a:gd name="connsiteX442" fmla="*/ 1483788 w 7467600"/>
              <a:gd name="connsiteY442" fmla="*/ 6259174 h 6858000"/>
              <a:gd name="connsiteX443" fmla="*/ 1100671 w 7467600"/>
              <a:gd name="connsiteY443" fmla="*/ 6252137 h 6858000"/>
              <a:gd name="connsiteX444" fmla="*/ 1090144 w 7467600"/>
              <a:gd name="connsiteY444" fmla="*/ 6256748 h 6858000"/>
              <a:gd name="connsiteX445" fmla="*/ 1095872 w 7467600"/>
              <a:gd name="connsiteY445" fmla="*/ 6271892 h 6858000"/>
              <a:gd name="connsiteX446" fmla="*/ 262785 w 7467600"/>
              <a:gd name="connsiteY446" fmla="*/ 6845450 h 6858000"/>
              <a:gd name="connsiteX447" fmla="*/ 209968 w 7467600"/>
              <a:gd name="connsiteY447" fmla="*/ 6770713 h 6858000"/>
              <a:gd name="connsiteX448" fmla="*/ 873460 w 7467600"/>
              <a:gd name="connsiteY448" fmla="*/ 6253768 h 6858000"/>
              <a:gd name="connsiteX449" fmla="*/ 192686 w 7467600"/>
              <a:gd name="connsiteY449" fmla="*/ 5849257 h 6858000"/>
              <a:gd name="connsiteX450" fmla="*/ 4696 w 7467600"/>
              <a:gd name="connsiteY450" fmla="*/ 5697668 h 6858000"/>
              <a:gd name="connsiteX451" fmla="*/ 0 w 7467600"/>
              <a:gd name="connsiteY451" fmla="*/ 5689984 h 6858000"/>
              <a:gd name="connsiteX452" fmla="*/ 0 w 7467600"/>
              <a:gd name="connsiteY452" fmla="*/ 5513472 h 6858000"/>
              <a:gd name="connsiteX453" fmla="*/ 174101 w 7467600"/>
              <a:gd name="connsiteY453" fmla="*/ 5620277 h 6858000"/>
              <a:gd name="connsiteX454" fmla="*/ 891800 w 7467600"/>
              <a:gd name="connsiteY454" fmla="*/ 6036935 h 6858000"/>
              <a:gd name="connsiteX455" fmla="*/ 1072219 w 7467600"/>
              <a:gd name="connsiteY455" fmla="*/ 6169443 h 6858000"/>
              <a:gd name="connsiteX456" fmla="*/ 1074117 w 7467600"/>
              <a:gd name="connsiteY456" fmla="*/ 6170301 h 6858000"/>
              <a:gd name="connsiteX457" fmla="*/ 1083114 w 7467600"/>
              <a:gd name="connsiteY457" fmla="*/ 6174131 h 6858000"/>
              <a:gd name="connsiteX458" fmla="*/ 1543010 w 7467600"/>
              <a:gd name="connsiteY458" fmla="*/ 6191140 h 6858000"/>
              <a:gd name="connsiteX459" fmla="*/ 1551080 w 7467600"/>
              <a:gd name="connsiteY459" fmla="*/ 6195006 h 6858000"/>
              <a:gd name="connsiteX460" fmla="*/ 2345443 w 7467600"/>
              <a:gd name="connsiteY460" fmla="*/ 5549882 h 6858000"/>
              <a:gd name="connsiteX461" fmla="*/ 1721499 w 7467600"/>
              <a:gd name="connsiteY461" fmla="*/ 5599969 h 6858000"/>
              <a:gd name="connsiteX462" fmla="*/ 767716 w 7467600"/>
              <a:gd name="connsiteY462" fmla="*/ 5472768 h 6858000"/>
              <a:gd name="connsiteX463" fmla="*/ 722147 w 7467600"/>
              <a:gd name="connsiteY463" fmla="*/ 5393091 h 6858000"/>
              <a:gd name="connsiteX464" fmla="*/ 1485552 w 7467600"/>
              <a:gd name="connsiteY464" fmla="*/ 5313202 h 6858000"/>
              <a:gd name="connsiteX465" fmla="*/ 2143004 w 7467600"/>
              <a:gd name="connsiteY465" fmla="*/ 5402420 h 6858000"/>
              <a:gd name="connsiteX466" fmla="*/ 1933391 w 7467600"/>
              <a:gd name="connsiteY466" fmla="*/ 5156971 h 6858000"/>
              <a:gd name="connsiteX467" fmla="*/ 1827118 w 7467600"/>
              <a:gd name="connsiteY467" fmla="*/ 4968410 h 6858000"/>
              <a:gd name="connsiteX468" fmla="*/ 1837349 w 7467600"/>
              <a:gd name="connsiteY468" fmla="*/ 4956357 h 6858000"/>
              <a:gd name="connsiteX469" fmla="*/ 2162835 w 7467600"/>
              <a:gd name="connsiteY469" fmla="*/ 5187853 h 6858000"/>
              <a:gd name="connsiteX470" fmla="*/ 2257167 w 7467600"/>
              <a:gd name="connsiteY470" fmla="*/ 5462123 h 6858000"/>
              <a:gd name="connsiteX471" fmla="*/ 2261598 w 7467600"/>
              <a:gd name="connsiteY471" fmla="*/ 5467998 h 6858000"/>
              <a:gd name="connsiteX472" fmla="*/ 2437177 w 7467600"/>
              <a:gd name="connsiteY472" fmla="*/ 5479608 h 6858000"/>
              <a:gd name="connsiteX473" fmla="*/ 2445247 w 7467600"/>
              <a:gd name="connsiteY473" fmla="*/ 5483476 h 6858000"/>
              <a:gd name="connsiteX474" fmla="*/ 2743626 w 7467600"/>
              <a:gd name="connsiteY474" fmla="*/ 5304819 h 6858000"/>
              <a:gd name="connsiteX475" fmla="*/ 3048102 w 7467600"/>
              <a:gd name="connsiteY475" fmla="*/ 5150595 h 6858000"/>
              <a:gd name="connsiteX476" fmla="*/ 1799414 w 7467600"/>
              <a:gd name="connsiteY476" fmla="*/ 4694732 h 6858000"/>
              <a:gd name="connsiteX477" fmla="*/ 1771735 w 7467600"/>
              <a:gd name="connsiteY477" fmla="*/ 4619929 h 6858000"/>
              <a:gd name="connsiteX478" fmla="*/ 3104273 w 7467600"/>
              <a:gd name="connsiteY478" fmla="*/ 5076159 h 6858000"/>
              <a:gd name="connsiteX479" fmla="*/ 3113245 w 7467600"/>
              <a:gd name="connsiteY479" fmla="*/ 5090705 h 6858000"/>
              <a:gd name="connsiteX480" fmla="*/ 3126294 w 7467600"/>
              <a:gd name="connsiteY480" fmla="*/ 5114400 h 6858000"/>
              <a:gd name="connsiteX481" fmla="*/ 3937433 w 7467600"/>
              <a:gd name="connsiteY481" fmla="*/ 4830473 h 6858000"/>
              <a:gd name="connsiteX482" fmla="*/ 3590475 w 7467600"/>
              <a:gd name="connsiteY482" fmla="*/ 4597974 h 6858000"/>
              <a:gd name="connsiteX483" fmla="*/ 3100264 w 7467600"/>
              <a:gd name="connsiteY483" fmla="*/ 4579845 h 6858000"/>
              <a:gd name="connsiteX484" fmla="*/ 2183576 w 7467600"/>
              <a:gd name="connsiteY484" fmla="*/ 4227150 h 6858000"/>
              <a:gd name="connsiteX485" fmla="*/ 2151029 w 7467600"/>
              <a:gd name="connsiteY485" fmla="*/ 4146947 h 6858000"/>
              <a:gd name="connsiteX486" fmla="*/ 3563434 w 7467600"/>
              <a:gd name="connsiteY486" fmla="*/ 4469115 h 6858000"/>
              <a:gd name="connsiteX487" fmla="*/ 3177952 w 7467600"/>
              <a:gd name="connsiteY487" fmla="*/ 3657386 h 6858000"/>
              <a:gd name="connsiteX488" fmla="*/ 3189263 w 7467600"/>
              <a:gd name="connsiteY488" fmla="*/ 3625726 h 6858000"/>
              <a:gd name="connsiteX489" fmla="*/ 3560912 w 7467600"/>
              <a:gd name="connsiteY489" fmla="*/ 4079863 h 6858000"/>
              <a:gd name="connsiteX490" fmla="*/ 3626636 w 7467600"/>
              <a:gd name="connsiteY490" fmla="*/ 4512230 h 6858000"/>
              <a:gd name="connsiteX491" fmla="*/ 3653088 w 7467600"/>
              <a:gd name="connsiteY491" fmla="*/ 4521417 h 6858000"/>
              <a:gd name="connsiteX492" fmla="*/ 3988128 w 7467600"/>
              <a:gd name="connsiteY492" fmla="*/ 4817267 h 6858000"/>
              <a:gd name="connsiteX493" fmla="*/ 4830582 w 7467600"/>
              <a:gd name="connsiteY493" fmla="*/ 4676000 h 6858000"/>
              <a:gd name="connsiteX494" fmla="*/ 4830100 w 7467600"/>
              <a:gd name="connsiteY494" fmla="*/ 4675554 h 6858000"/>
              <a:gd name="connsiteX495" fmla="*/ 4036318 w 7467600"/>
              <a:gd name="connsiteY495" fmla="*/ 4147013 h 6858000"/>
              <a:gd name="connsiteX496" fmla="*/ 3432098 w 7467600"/>
              <a:gd name="connsiteY496" fmla="*/ 3537312 h 6858000"/>
              <a:gd name="connsiteX497" fmla="*/ 3446761 w 7467600"/>
              <a:gd name="connsiteY497" fmla="*/ 3461278 h 6858000"/>
              <a:gd name="connsiteX498" fmla="*/ 4419733 w 7467600"/>
              <a:gd name="connsiteY498" fmla="*/ 3963555 h 6858000"/>
              <a:gd name="connsiteX499" fmla="*/ 4781371 w 7467600"/>
              <a:gd name="connsiteY499" fmla="*/ 4458604 h 6858000"/>
              <a:gd name="connsiteX500" fmla="*/ 4780440 w 7467600"/>
              <a:gd name="connsiteY500" fmla="*/ 4470290 h 6858000"/>
              <a:gd name="connsiteX501" fmla="*/ 4898954 w 7467600"/>
              <a:gd name="connsiteY501" fmla="*/ 4662092 h 6858000"/>
              <a:gd name="connsiteX502" fmla="*/ 4900699 w 7467600"/>
              <a:gd name="connsiteY502" fmla="*/ 4670867 h 6858000"/>
              <a:gd name="connsiteX503" fmla="*/ 5714511 w 7467600"/>
              <a:gd name="connsiteY503" fmla="*/ 4663483 h 6858000"/>
              <a:gd name="connsiteX504" fmla="*/ 5464793 w 7467600"/>
              <a:gd name="connsiteY504" fmla="*/ 4393556 h 6858000"/>
              <a:gd name="connsiteX505" fmla="*/ 5461897 w 7467600"/>
              <a:gd name="connsiteY505" fmla="*/ 4390879 h 6858000"/>
              <a:gd name="connsiteX506" fmla="*/ 4294126 w 7467600"/>
              <a:gd name="connsiteY506" fmla="*/ 3303048 h 6858000"/>
              <a:gd name="connsiteX507" fmla="*/ 4305321 w 7467600"/>
              <a:gd name="connsiteY507" fmla="*/ 3256953 h 6858000"/>
              <a:gd name="connsiteX508" fmla="*/ 4949299 w 7467600"/>
              <a:gd name="connsiteY508" fmla="*/ 3766336 h 6858000"/>
              <a:gd name="connsiteX509" fmla="*/ 5291452 w 7467600"/>
              <a:gd name="connsiteY509" fmla="*/ 4076801 h 6858000"/>
              <a:gd name="connsiteX510" fmla="*/ 5434998 w 7467600"/>
              <a:gd name="connsiteY510" fmla="*/ 4254100 h 6858000"/>
              <a:gd name="connsiteX511" fmla="*/ 5351015 w 7467600"/>
              <a:gd name="connsiteY511" fmla="*/ 3760989 h 6858000"/>
              <a:gd name="connsiteX512" fmla="*/ 5413780 w 7467600"/>
              <a:gd name="connsiteY512" fmla="*/ 2966265 h 6858000"/>
              <a:gd name="connsiteX513" fmla="*/ 5425627 w 7467600"/>
              <a:gd name="connsiteY513" fmla="*/ 2954192 h 6858000"/>
              <a:gd name="connsiteX514" fmla="*/ 6604735 w 7467600"/>
              <a:gd name="connsiteY514" fmla="*/ 2041381 h 6858000"/>
              <a:gd name="connsiteX515" fmla="*/ 7204487 w 7467600"/>
              <a:gd name="connsiteY515" fmla="*/ 2742112 h 6858000"/>
              <a:gd name="connsiteX516" fmla="*/ 7131592 w 7467600"/>
              <a:gd name="connsiteY516" fmla="*/ 2672096 h 6858000"/>
              <a:gd name="connsiteX517" fmla="*/ 6996344 w 7467600"/>
              <a:gd name="connsiteY517" fmla="*/ 2518310 h 6858000"/>
              <a:gd name="connsiteX518" fmla="*/ 6735495 w 7467600"/>
              <a:gd name="connsiteY518" fmla="*/ 2196890 h 6858000"/>
              <a:gd name="connsiteX519" fmla="*/ 6721901 w 7467600"/>
              <a:gd name="connsiteY519" fmla="*/ 2179274 h 6858000"/>
              <a:gd name="connsiteX520" fmla="*/ 6604735 w 7467600"/>
              <a:gd name="connsiteY520" fmla="*/ 2041381 h 6858000"/>
              <a:gd name="connsiteX521" fmla="*/ 6591670 w 7467600"/>
              <a:gd name="connsiteY521" fmla="*/ 1988277 h 6858000"/>
              <a:gd name="connsiteX522" fmla="*/ 6747349 w 7467600"/>
              <a:gd name="connsiteY522" fmla="*/ 2160069 h 6858000"/>
              <a:gd name="connsiteX523" fmla="*/ 6760943 w 7467600"/>
              <a:gd name="connsiteY523" fmla="*/ 2177686 h 6858000"/>
              <a:gd name="connsiteX524" fmla="*/ 7021065 w 7467600"/>
              <a:gd name="connsiteY524" fmla="*/ 2498102 h 6858000"/>
              <a:gd name="connsiteX525" fmla="*/ 7155223 w 7467600"/>
              <a:gd name="connsiteY525" fmla="*/ 2650386 h 6858000"/>
              <a:gd name="connsiteX526" fmla="*/ 7203167 w 7467600"/>
              <a:gd name="connsiteY526" fmla="*/ 2697288 h 6858000"/>
              <a:gd name="connsiteX527" fmla="*/ 6937703 w 7467600"/>
              <a:gd name="connsiteY527" fmla="*/ 2321981 h 6858000"/>
              <a:gd name="connsiteX528" fmla="*/ 6591670 w 7467600"/>
              <a:gd name="connsiteY528" fmla="*/ 1988277 h 6858000"/>
              <a:gd name="connsiteX529" fmla="*/ 5798671 w 7467600"/>
              <a:gd name="connsiteY529" fmla="*/ 1981601 h 6858000"/>
              <a:gd name="connsiteX530" fmla="*/ 5754709 w 7467600"/>
              <a:gd name="connsiteY530" fmla="*/ 2071454 h 6858000"/>
              <a:gd name="connsiteX531" fmla="*/ 5763044 w 7467600"/>
              <a:gd name="connsiteY531" fmla="*/ 2842206 h 6858000"/>
              <a:gd name="connsiteX532" fmla="*/ 5764974 w 7467600"/>
              <a:gd name="connsiteY532" fmla="*/ 2799609 h 6858000"/>
              <a:gd name="connsiteX533" fmla="*/ 5767665 w 7467600"/>
              <a:gd name="connsiteY533" fmla="*/ 2666409 h 6858000"/>
              <a:gd name="connsiteX534" fmla="*/ 5763055 w 7467600"/>
              <a:gd name="connsiteY534" fmla="*/ 2579705 h 6858000"/>
              <a:gd name="connsiteX535" fmla="*/ 5758079 w 7467600"/>
              <a:gd name="connsiteY535" fmla="*/ 2492508 h 6858000"/>
              <a:gd name="connsiteX536" fmla="*/ 5779325 w 7467600"/>
              <a:gd name="connsiteY536" fmla="*/ 2197069 h 6858000"/>
              <a:gd name="connsiteX537" fmla="*/ 5798671 w 7467600"/>
              <a:gd name="connsiteY537" fmla="*/ 1981601 h 6858000"/>
              <a:gd name="connsiteX538" fmla="*/ 5829202 w 7467600"/>
              <a:gd name="connsiteY538" fmla="*/ 1971679 h 6858000"/>
              <a:gd name="connsiteX539" fmla="*/ 5809558 w 7467600"/>
              <a:gd name="connsiteY539" fmla="*/ 2198043 h 6858000"/>
              <a:gd name="connsiteX540" fmla="*/ 5788653 w 7467600"/>
              <a:gd name="connsiteY540" fmla="*/ 2489430 h 6858000"/>
              <a:gd name="connsiteX541" fmla="*/ 5793439 w 7467600"/>
              <a:gd name="connsiteY541" fmla="*/ 2575235 h 6858000"/>
              <a:gd name="connsiteX542" fmla="*/ 5796837 w 7467600"/>
              <a:gd name="connsiteY542" fmla="*/ 2637633 h 6858000"/>
              <a:gd name="connsiteX543" fmla="*/ 5818614 w 7467600"/>
              <a:gd name="connsiteY543" fmla="*/ 2473055 h 6858000"/>
              <a:gd name="connsiteX544" fmla="*/ 5829202 w 7467600"/>
              <a:gd name="connsiteY544" fmla="*/ 1971679 h 6858000"/>
              <a:gd name="connsiteX545" fmla="*/ 5911389 w 7467600"/>
              <a:gd name="connsiteY545" fmla="*/ 1898371 h 6858000"/>
              <a:gd name="connsiteX546" fmla="*/ 6237627 w 7467600"/>
              <a:gd name="connsiteY546" fmla="*/ 2231921 h 6858000"/>
              <a:gd name="connsiteX547" fmla="*/ 5911389 w 7467600"/>
              <a:gd name="connsiteY547" fmla="*/ 1898371 h 6858000"/>
              <a:gd name="connsiteX548" fmla="*/ 6944437 w 7467600"/>
              <a:gd name="connsiteY548" fmla="*/ 1575402 h 6858000"/>
              <a:gd name="connsiteX549" fmla="*/ 6304730 w 7467600"/>
              <a:gd name="connsiteY549" fmla="*/ 1766654 h 6858000"/>
              <a:gd name="connsiteX550" fmla="*/ 6944437 w 7467600"/>
              <a:gd name="connsiteY550" fmla="*/ 1575402 h 6858000"/>
              <a:gd name="connsiteX551" fmla="*/ 7019523 w 7467600"/>
              <a:gd name="connsiteY551" fmla="*/ 1519450 h 6858000"/>
              <a:gd name="connsiteX552" fmla="*/ 6298091 w 7467600"/>
              <a:gd name="connsiteY552" fmla="*/ 1737122 h 6858000"/>
              <a:gd name="connsiteX553" fmla="*/ 7019523 w 7467600"/>
              <a:gd name="connsiteY553" fmla="*/ 1519450 h 6858000"/>
              <a:gd name="connsiteX554" fmla="*/ 2399523 w 7467600"/>
              <a:gd name="connsiteY554" fmla="*/ 1428234 h 6858000"/>
              <a:gd name="connsiteX555" fmla="*/ 2224982 w 7467600"/>
              <a:gd name="connsiteY555" fmla="*/ 1826201 h 6858000"/>
              <a:gd name="connsiteX556" fmla="*/ 2096099 w 7467600"/>
              <a:gd name="connsiteY556" fmla="*/ 2345900 h 6858000"/>
              <a:gd name="connsiteX557" fmla="*/ 2283317 w 7467600"/>
              <a:gd name="connsiteY557" fmla="*/ 1796925 h 6858000"/>
              <a:gd name="connsiteX558" fmla="*/ 2399523 w 7467600"/>
              <a:gd name="connsiteY558" fmla="*/ 1428234 h 6858000"/>
              <a:gd name="connsiteX559" fmla="*/ 2448558 w 7467600"/>
              <a:gd name="connsiteY559" fmla="*/ 1373435 h 6858000"/>
              <a:gd name="connsiteX560" fmla="*/ 2312521 w 7467600"/>
              <a:gd name="connsiteY560" fmla="*/ 1806140 h 6858000"/>
              <a:gd name="connsiteX561" fmla="*/ 2127533 w 7467600"/>
              <a:gd name="connsiteY561" fmla="*/ 2348380 h 6858000"/>
              <a:gd name="connsiteX562" fmla="*/ 2358080 w 7467600"/>
              <a:gd name="connsiteY562" fmla="*/ 1866134 h 6858000"/>
              <a:gd name="connsiteX563" fmla="*/ 2407436 w 7467600"/>
              <a:gd name="connsiteY563" fmla="*/ 1651070 h 6858000"/>
              <a:gd name="connsiteX564" fmla="*/ 2448558 w 7467600"/>
              <a:gd name="connsiteY564" fmla="*/ 1373435 h 6858000"/>
              <a:gd name="connsiteX565" fmla="*/ 278707 w 7467600"/>
              <a:gd name="connsiteY565" fmla="*/ 1352270 h 6858000"/>
              <a:gd name="connsiteX566" fmla="*/ 321570 w 7467600"/>
              <a:gd name="connsiteY566" fmla="*/ 1861610 h 6858000"/>
              <a:gd name="connsiteX567" fmla="*/ 294281 w 7467600"/>
              <a:gd name="connsiteY567" fmla="*/ 1440658 h 6858000"/>
              <a:gd name="connsiteX568" fmla="*/ 278707 w 7467600"/>
              <a:gd name="connsiteY568" fmla="*/ 1352270 h 6858000"/>
              <a:gd name="connsiteX569" fmla="*/ 1423821 w 7467600"/>
              <a:gd name="connsiteY569" fmla="*/ 1351958 h 6858000"/>
              <a:gd name="connsiteX570" fmla="*/ 1638521 w 7467600"/>
              <a:gd name="connsiteY570" fmla="*/ 1908470 h 6858000"/>
              <a:gd name="connsiteX571" fmla="*/ 1754199 w 7467600"/>
              <a:gd name="connsiteY571" fmla="*/ 2149284 h 6858000"/>
              <a:gd name="connsiteX572" fmla="*/ 1908359 w 7467600"/>
              <a:gd name="connsiteY572" fmla="*/ 2364988 h 6858000"/>
              <a:gd name="connsiteX573" fmla="*/ 1647661 w 7467600"/>
              <a:gd name="connsiteY573" fmla="*/ 1825945 h 6858000"/>
              <a:gd name="connsiteX574" fmla="*/ 1423821 w 7467600"/>
              <a:gd name="connsiteY574" fmla="*/ 1351958 h 6858000"/>
              <a:gd name="connsiteX575" fmla="*/ 1431890 w 7467600"/>
              <a:gd name="connsiteY575" fmla="*/ 1306475 h 6858000"/>
              <a:gd name="connsiteX576" fmla="*/ 1507597 w 7467600"/>
              <a:gd name="connsiteY576" fmla="*/ 1446132 h 6858000"/>
              <a:gd name="connsiteX577" fmla="*/ 1674586 w 7467600"/>
              <a:gd name="connsiteY577" fmla="*/ 1813832 h 6858000"/>
              <a:gd name="connsiteX578" fmla="*/ 1815950 w 7467600"/>
              <a:gd name="connsiteY578" fmla="*/ 2128564 h 6858000"/>
              <a:gd name="connsiteX579" fmla="*/ 1984242 w 7467600"/>
              <a:gd name="connsiteY579" fmla="*/ 2430829 h 6858000"/>
              <a:gd name="connsiteX580" fmla="*/ 2014023 w 7467600"/>
              <a:gd name="connsiteY580" fmla="*/ 2450995 h 6858000"/>
              <a:gd name="connsiteX581" fmla="*/ 1747337 w 7467600"/>
              <a:gd name="connsiteY581" fmla="*/ 1855264 h 6858000"/>
              <a:gd name="connsiteX582" fmla="*/ 1533749 w 7467600"/>
              <a:gd name="connsiteY582" fmla="*/ 1478656 h 6858000"/>
              <a:gd name="connsiteX583" fmla="*/ 1431890 w 7467600"/>
              <a:gd name="connsiteY583" fmla="*/ 1306475 h 6858000"/>
              <a:gd name="connsiteX584" fmla="*/ 5052692 w 7467600"/>
              <a:gd name="connsiteY584" fmla="*/ 1292994 h 6858000"/>
              <a:gd name="connsiteX585" fmla="*/ 5200661 w 7467600"/>
              <a:gd name="connsiteY585" fmla="*/ 1635186 h 6858000"/>
              <a:gd name="connsiteX586" fmla="*/ 5297138 w 7467600"/>
              <a:gd name="connsiteY586" fmla="*/ 1906351 h 6858000"/>
              <a:gd name="connsiteX587" fmla="*/ 5052692 w 7467600"/>
              <a:gd name="connsiteY587" fmla="*/ 1292994 h 6858000"/>
              <a:gd name="connsiteX588" fmla="*/ 5009948 w 7467600"/>
              <a:gd name="connsiteY588" fmla="*/ 1273619 h 6858000"/>
              <a:gd name="connsiteX589" fmla="*/ 5121777 w 7467600"/>
              <a:gd name="connsiteY589" fmla="*/ 1654213 h 6858000"/>
              <a:gd name="connsiteX590" fmla="*/ 5293545 w 7467600"/>
              <a:gd name="connsiteY590" fmla="*/ 2072247 h 6858000"/>
              <a:gd name="connsiteX591" fmla="*/ 5294042 w 7467600"/>
              <a:gd name="connsiteY591" fmla="*/ 2065019 h 6858000"/>
              <a:gd name="connsiteX592" fmla="*/ 5171936 w 7467600"/>
              <a:gd name="connsiteY592" fmla="*/ 1647613 h 6858000"/>
              <a:gd name="connsiteX593" fmla="*/ 5009948 w 7467600"/>
              <a:gd name="connsiteY593" fmla="*/ 1273619 h 6858000"/>
              <a:gd name="connsiteX594" fmla="*/ 655236 w 7467600"/>
              <a:gd name="connsiteY594" fmla="*/ 1268632 h 6858000"/>
              <a:gd name="connsiteX595" fmla="*/ 839521 w 7467600"/>
              <a:gd name="connsiteY595" fmla="*/ 1685315 h 6858000"/>
              <a:gd name="connsiteX596" fmla="*/ 1109416 w 7467600"/>
              <a:gd name="connsiteY596" fmla="*/ 2061663 h 6858000"/>
              <a:gd name="connsiteX597" fmla="*/ 1298300 w 7467600"/>
              <a:gd name="connsiteY597" fmla="*/ 2247742 h 6858000"/>
              <a:gd name="connsiteX598" fmla="*/ 1125871 w 7467600"/>
              <a:gd name="connsiteY598" fmla="*/ 1989513 h 6858000"/>
              <a:gd name="connsiteX599" fmla="*/ 981574 w 7467600"/>
              <a:gd name="connsiteY599" fmla="*/ 1783157 h 6858000"/>
              <a:gd name="connsiteX600" fmla="*/ 922198 w 7467600"/>
              <a:gd name="connsiteY600" fmla="*/ 1677437 h 6858000"/>
              <a:gd name="connsiteX601" fmla="*/ 869293 w 7467600"/>
              <a:gd name="connsiteY601" fmla="*/ 1583214 h 6858000"/>
              <a:gd name="connsiteX602" fmla="*/ 751431 w 7467600"/>
              <a:gd name="connsiteY602" fmla="*/ 1405731 h 6858000"/>
              <a:gd name="connsiteX603" fmla="*/ 655236 w 7467600"/>
              <a:gd name="connsiteY603" fmla="*/ 1268632 h 6858000"/>
              <a:gd name="connsiteX604" fmla="*/ 6516292 w 7467600"/>
              <a:gd name="connsiteY604" fmla="*/ 1263064 h 6858000"/>
              <a:gd name="connsiteX605" fmla="*/ 5736320 w 7467600"/>
              <a:gd name="connsiteY605" fmla="*/ 1501803 h 6858000"/>
              <a:gd name="connsiteX606" fmla="*/ 6516292 w 7467600"/>
              <a:gd name="connsiteY606" fmla="*/ 1263064 h 6858000"/>
              <a:gd name="connsiteX607" fmla="*/ 291466 w 7467600"/>
              <a:gd name="connsiteY607" fmla="*/ 1250369 h 6858000"/>
              <a:gd name="connsiteX608" fmla="*/ 323180 w 7467600"/>
              <a:gd name="connsiteY608" fmla="*/ 1435283 h 6858000"/>
              <a:gd name="connsiteX609" fmla="*/ 349381 w 7467600"/>
              <a:gd name="connsiteY609" fmla="*/ 1875041 h 6858000"/>
              <a:gd name="connsiteX610" fmla="*/ 374363 w 7467600"/>
              <a:gd name="connsiteY610" fmla="*/ 1506494 h 6858000"/>
              <a:gd name="connsiteX611" fmla="*/ 302168 w 7467600"/>
              <a:gd name="connsiteY611" fmla="*/ 1274495 h 6858000"/>
              <a:gd name="connsiteX612" fmla="*/ 291466 w 7467600"/>
              <a:gd name="connsiteY612" fmla="*/ 1250369 h 6858000"/>
              <a:gd name="connsiteX613" fmla="*/ 678222 w 7467600"/>
              <a:gd name="connsiteY613" fmla="*/ 1248670 h 6858000"/>
              <a:gd name="connsiteX614" fmla="*/ 775536 w 7467600"/>
              <a:gd name="connsiteY614" fmla="*/ 1388015 h 6858000"/>
              <a:gd name="connsiteX615" fmla="*/ 894529 w 7467600"/>
              <a:gd name="connsiteY615" fmla="*/ 1567739 h 6858000"/>
              <a:gd name="connsiteX616" fmla="*/ 948000 w 7467600"/>
              <a:gd name="connsiteY616" fmla="*/ 1663088 h 6858000"/>
              <a:gd name="connsiteX617" fmla="*/ 1006812 w 7467600"/>
              <a:gd name="connsiteY617" fmla="*/ 1767683 h 6858000"/>
              <a:gd name="connsiteX618" fmla="*/ 1149133 w 7467600"/>
              <a:gd name="connsiteY618" fmla="*/ 1971513 h 6858000"/>
              <a:gd name="connsiteX619" fmla="*/ 1333952 w 7467600"/>
              <a:gd name="connsiteY619" fmla="*/ 2251620 h 6858000"/>
              <a:gd name="connsiteX620" fmla="*/ 1337329 w 7467600"/>
              <a:gd name="connsiteY620" fmla="*/ 2258350 h 6858000"/>
              <a:gd name="connsiteX621" fmla="*/ 1014726 w 7467600"/>
              <a:gd name="connsiteY621" fmla="*/ 1615556 h 6858000"/>
              <a:gd name="connsiteX622" fmla="*/ 678222 w 7467600"/>
              <a:gd name="connsiteY622" fmla="*/ 1248670 h 6858000"/>
              <a:gd name="connsiteX623" fmla="*/ 6691602 w 7467600"/>
              <a:gd name="connsiteY623" fmla="*/ 1140573 h 6858000"/>
              <a:gd name="connsiteX624" fmla="*/ 6571100 w 7467600"/>
              <a:gd name="connsiteY624" fmla="*/ 1183662 h 6858000"/>
              <a:gd name="connsiteX625" fmla="*/ 6241687 w 7467600"/>
              <a:gd name="connsiteY625" fmla="*/ 1257600 h 6858000"/>
              <a:gd name="connsiteX626" fmla="*/ 5693009 w 7467600"/>
              <a:gd name="connsiteY626" fmla="*/ 1478256 h 6858000"/>
              <a:gd name="connsiteX627" fmla="*/ 6548420 w 7467600"/>
              <a:gd name="connsiteY627" fmla="*/ 1214599 h 6858000"/>
              <a:gd name="connsiteX628" fmla="*/ 6605473 w 7467600"/>
              <a:gd name="connsiteY628" fmla="*/ 1184686 h 6858000"/>
              <a:gd name="connsiteX629" fmla="*/ 6691602 w 7467600"/>
              <a:gd name="connsiteY629" fmla="*/ 1140573 h 6858000"/>
              <a:gd name="connsiteX630" fmla="*/ 4002475 w 7467600"/>
              <a:gd name="connsiteY630" fmla="*/ 1037802 h 6858000"/>
              <a:gd name="connsiteX631" fmla="*/ 4000324 w 7467600"/>
              <a:gd name="connsiteY631" fmla="*/ 1039362 h 6858000"/>
              <a:gd name="connsiteX632" fmla="*/ 4002862 w 7467600"/>
              <a:gd name="connsiteY632" fmla="*/ 1042866 h 6858000"/>
              <a:gd name="connsiteX633" fmla="*/ 4002475 w 7467600"/>
              <a:gd name="connsiteY633" fmla="*/ 1037802 h 6858000"/>
              <a:gd name="connsiteX634" fmla="*/ 506322 w 7467600"/>
              <a:gd name="connsiteY634" fmla="*/ 1020997 h 6858000"/>
              <a:gd name="connsiteX635" fmla="*/ 533068 w 7467600"/>
              <a:gd name="connsiteY635" fmla="*/ 1029409 h 6858000"/>
              <a:gd name="connsiteX636" fmla="*/ 1232525 w 7467600"/>
              <a:gd name="connsiteY636" fmla="*/ 1804675 h 6858000"/>
              <a:gd name="connsiteX637" fmla="*/ 1388858 w 7467600"/>
              <a:gd name="connsiteY637" fmla="*/ 2368011 h 6858000"/>
              <a:gd name="connsiteX638" fmla="*/ 1384098 w 7467600"/>
              <a:gd name="connsiteY638" fmla="*/ 2378125 h 6858000"/>
              <a:gd name="connsiteX639" fmla="*/ 1425393 w 7467600"/>
              <a:gd name="connsiteY639" fmla="*/ 2589124 h 6858000"/>
              <a:gd name="connsiteX640" fmla="*/ 1424001 w 7467600"/>
              <a:gd name="connsiteY640" fmla="*/ 2597541 h 6858000"/>
              <a:gd name="connsiteX641" fmla="*/ 2152729 w 7467600"/>
              <a:gd name="connsiteY641" fmla="*/ 2864487 h 6858000"/>
              <a:gd name="connsiteX642" fmla="*/ 2020609 w 7467600"/>
              <a:gd name="connsiteY642" fmla="*/ 2539671 h 6858000"/>
              <a:gd name="connsiteX643" fmla="*/ 2018920 w 7467600"/>
              <a:gd name="connsiteY643" fmla="*/ 2536309 h 6858000"/>
              <a:gd name="connsiteX644" fmla="*/ 1342441 w 7467600"/>
              <a:gd name="connsiteY644" fmla="*/ 1173017 h 6858000"/>
              <a:gd name="connsiteX645" fmla="*/ 1367925 w 7467600"/>
              <a:gd name="connsiteY645" fmla="*/ 1135648 h 6858000"/>
              <a:gd name="connsiteX646" fmla="*/ 1771401 w 7467600"/>
              <a:gd name="connsiteY646" fmla="*/ 1806673 h 6858000"/>
              <a:gd name="connsiteX647" fmla="*/ 1972385 w 7467600"/>
              <a:gd name="connsiteY647" fmla="*/ 2198735 h 6858000"/>
              <a:gd name="connsiteX648" fmla="*/ 2040892 w 7467600"/>
              <a:gd name="connsiteY648" fmla="*/ 2405205 h 6858000"/>
              <a:gd name="connsiteX649" fmla="*/ 2131689 w 7467600"/>
              <a:gd name="connsiteY649" fmla="*/ 1936926 h 6858000"/>
              <a:gd name="connsiteX650" fmla="*/ 2454820 w 7467600"/>
              <a:gd name="connsiteY650" fmla="*/ 1248808 h 6858000"/>
              <a:gd name="connsiteX651" fmla="*/ 2492512 w 7467600"/>
              <a:gd name="connsiteY651" fmla="*/ 1302920 h 6858000"/>
              <a:gd name="connsiteX652" fmla="*/ 2081216 w 7467600"/>
              <a:gd name="connsiteY652" fmla="*/ 2527513 h 6858000"/>
              <a:gd name="connsiteX653" fmla="*/ 2081211 w 7467600"/>
              <a:gd name="connsiteY653" fmla="*/ 2528916 h 6858000"/>
              <a:gd name="connsiteX654" fmla="*/ 2199067 w 7467600"/>
              <a:gd name="connsiteY654" fmla="*/ 2884061 h 6858000"/>
              <a:gd name="connsiteX655" fmla="*/ 3192586 w 7467600"/>
              <a:gd name="connsiteY655" fmla="*/ 3411496 h 6858000"/>
              <a:gd name="connsiteX656" fmla="*/ 3182620 w 7467600"/>
              <a:gd name="connsiteY656" fmla="*/ 3483279 h 6858000"/>
              <a:gd name="connsiteX657" fmla="*/ 2435119 w 7467600"/>
              <a:gd name="connsiteY657" fmla="*/ 3080173 h 6858000"/>
              <a:gd name="connsiteX658" fmla="*/ 2410152 w 7467600"/>
              <a:gd name="connsiteY658" fmla="*/ 3063751 h 6858000"/>
              <a:gd name="connsiteX659" fmla="*/ 2408099 w 7467600"/>
              <a:gd name="connsiteY659" fmla="*/ 3064403 h 6858000"/>
              <a:gd name="connsiteX660" fmla="*/ 2407218 w 7467600"/>
              <a:gd name="connsiteY660" fmla="*/ 3070324 h 6858000"/>
              <a:gd name="connsiteX661" fmla="*/ 2380138 w 7467600"/>
              <a:gd name="connsiteY661" fmla="*/ 3099341 h 6858000"/>
              <a:gd name="connsiteX662" fmla="*/ 1765923 w 7467600"/>
              <a:gd name="connsiteY662" fmla="*/ 3581043 h 6858000"/>
              <a:gd name="connsiteX663" fmla="*/ 1702258 w 7467600"/>
              <a:gd name="connsiteY663" fmla="*/ 3612286 h 6858000"/>
              <a:gd name="connsiteX664" fmla="*/ 1538370 w 7467600"/>
              <a:gd name="connsiteY664" fmla="*/ 3811804 h 6858000"/>
              <a:gd name="connsiteX665" fmla="*/ 542867 w 7467600"/>
              <a:gd name="connsiteY665" fmla="*/ 4944092 h 6858000"/>
              <a:gd name="connsiteX666" fmla="*/ 515800 w 7467600"/>
              <a:gd name="connsiteY666" fmla="*/ 4862180 h 6858000"/>
              <a:gd name="connsiteX667" fmla="*/ 909145 w 7467600"/>
              <a:gd name="connsiteY667" fmla="*/ 4199225 h 6858000"/>
              <a:gd name="connsiteX668" fmla="*/ 1214067 w 7467600"/>
              <a:gd name="connsiteY668" fmla="*/ 3908561 h 6858000"/>
              <a:gd name="connsiteX669" fmla="*/ 640967 w 7467600"/>
              <a:gd name="connsiteY669" fmla="*/ 4105601 h 6858000"/>
              <a:gd name="connsiteX670" fmla="*/ 112563 w 7467600"/>
              <a:gd name="connsiteY670" fmla="*/ 4396952 h 6858000"/>
              <a:gd name="connsiteX671" fmla="*/ 0 w 7467600"/>
              <a:gd name="connsiteY671" fmla="*/ 4466006 h 6858000"/>
              <a:gd name="connsiteX672" fmla="*/ 0 w 7467600"/>
              <a:gd name="connsiteY672" fmla="*/ 4233763 h 6858000"/>
              <a:gd name="connsiteX673" fmla="*/ 36881 w 7467600"/>
              <a:gd name="connsiteY673" fmla="*/ 4200118 h 6858000"/>
              <a:gd name="connsiteX674" fmla="*/ 910534 w 7467600"/>
              <a:gd name="connsiteY674" fmla="*/ 3629753 h 6858000"/>
              <a:gd name="connsiteX675" fmla="*/ 1578717 w 7467600"/>
              <a:gd name="connsiteY675" fmla="*/ 3575982 h 6858000"/>
              <a:gd name="connsiteX676" fmla="*/ 2338780 w 7467600"/>
              <a:gd name="connsiteY676" fmla="*/ 3033725 h 6858000"/>
              <a:gd name="connsiteX677" fmla="*/ 1807991 w 7467600"/>
              <a:gd name="connsiteY677" fmla="*/ 2807184 h 6858000"/>
              <a:gd name="connsiteX678" fmla="*/ 1416358 w 7467600"/>
              <a:gd name="connsiteY678" fmla="*/ 3112571 h 6858000"/>
              <a:gd name="connsiteX679" fmla="*/ 939066 w 7467600"/>
              <a:gd name="connsiteY679" fmla="*/ 3378798 h 6858000"/>
              <a:gd name="connsiteX680" fmla="*/ 115099 w 7467600"/>
              <a:gd name="connsiteY680" fmla="*/ 3607650 h 6858000"/>
              <a:gd name="connsiteX681" fmla="*/ 97284 w 7467600"/>
              <a:gd name="connsiteY681" fmla="*/ 3520393 h 6858000"/>
              <a:gd name="connsiteX682" fmla="*/ 922050 w 7467600"/>
              <a:gd name="connsiteY682" fmla="*/ 3074867 h 6858000"/>
              <a:gd name="connsiteX683" fmla="*/ 1405265 w 7467600"/>
              <a:gd name="connsiteY683" fmla="*/ 3016319 h 6858000"/>
              <a:gd name="connsiteX684" fmla="*/ 1407512 w 7467600"/>
              <a:gd name="connsiteY684" fmla="*/ 3018001 h 6858000"/>
              <a:gd name="connsiteX685" fmla="*/ 1726266 w 7467600"/>
              <a:gd name="connsiteY685" fmla="*/ 2777274 h 6858000"/>
              <a:gd name="connsiteX686" fmla="*/ 625390 w 7467600"/>
              <a:gd name="connsiteY686" fmla="*/ 2514541 h 6858000"/>
              <a:gd name="connsiteX687" fmla="*/ 619799 w 7467600"/>
              <a:gd name="connsiteY687" fmla="*/ 2527180 h 6858000"/>
              <a:gd name="connsiteX688" fmla="*/ 310030 w 7467600"/>
              <a:gd name="connsiteY688" fmla="*/ 2771818 h 6858000"/>
              <a:gd name="connsiteX689" fmla="*/ 173877 w 7467600"/>
              <a:gd name="connsiteY689" fmla="*/ 2937056 h 6858000"/>
              <a:gd name="connsiteX690" fmla="*/ 77889 w 7467600"/>
              <a:gd name="connsiteY690" fmla="*/ 3138440 h 6858000"/>
              <a:gd name="connsiteX691" fmla="*/ 0 w 7467600"/>
              <a:gd name="connsiteY691" fmla="*/ 3271395 h 6858000"/>
              <a:gd name="connsiteX692" fmla="*/ 0 w 7467600"/>
              <a:gd name="connsiteY692" fmla="*/ 3153002 h 6858000"/>
              <a:gd name="connsiteX693" fmla="*/ 2386 w 7467600"/>
              <a:gd name="connsiteY693" fmla="*/ 3149203 h 6858000"/>
              <a:gd name="connsiteX694" fmla="*/ 89753 w 7467600"/>
              <a:gd name="connsiteY694" fmla="*/ 2987702 h 6858000"/>
              <a:gd name="connsiteX695" fmla="*/ 76869 w 7467600"/>
              <a:gd name="connsiteY695" fmla="*/ 3005404 h 6858000"/>
              <a:gd name="connsiteX696" fmla="*/ 32049 w 7467600"/>
              <a:gd name="connsiteY696" fmla="*/ 3065814 h 6858000"/>
              <a:gd name="connsiteX697" fmla="*/ 0 w 7467600"/>
              <a:gd name="connsiteY697" fmla="*/ 3108744 h 6858000"/>
              <a:gd name="connsiteX698" fmla="*/ 0 w 7467600"/>
              <a:gd name="connsiteY698" fmla="*/ 3058059 h 6858000"/>
              <a:gd name="connsiteX699" fmla="*/ 7610 w 7467600"/>
              <a:gd name="connsiteY699" fmla="*/ 3047889 h 6858000"/>
              <a:gd name="connsiteX700" fmla="*/ 52419 w 7467600"/>
              <a:gd name="connsiteY700" fmla="*/ 2987479 h 6858000"/>
              <a:gd name="connsiteX701" fmla="*/ 59142 w 7467600"/>
              <a:gd name="connsiteY701" fmla="*/ 2978488 h 6858000"/>
              <a:gd name="connsiteX702" fmla="*/ 0 w 7467600"/>
              <a:gd name="connsiteY702" fmla="*/ 3015334 h 6858000"/>
              <a:gd name="connsiteX703" fmla="*/ 0 w 7467600"/>
              <a:gd name="connsiteY703" fmla="*/ 2914286 h 6858000"/>
              <a:gd name="connsiteX704" fmla="*/ 36383 w 7467600"/>
              <a:gd name="connsiteY704" fmla="*/ 2901128 h 6858000"/>
              <a:gd name="connsiteX705" fmla="*/ 156329 w 7467600"/>
              <a:gd name="connsiteY705" fmla="*/ 2840533 h 6858000"/>
              <a:gd name="connsiteX706" fmla="*/ 358355 w 7467600"/>
              <a:gd name="connsiteY706" fmla="*/ 2620471 h 6858000"/>
              <a:gd name="connsiteX707" fmla="*/ 510577 w 7467600"/>
              <a:gd name="connsiteY707" fmla="*/ 2501244 h 6858000"/>
              <a:gd name="connsiteX708" fmla="*/ 211967 w 7467600"/>
              <a:gd name="connsiteY708" fmla="*/ 2479171 h 6858000"/>
              <a:gd name="connsiteX709" fmla="*/ 0 w 7467600"/>
              <a:gd name="connsiteY709" fmla="*/ 2476398 h 6858000"/>
              <a:gd name="connsiteX710" fmla="*/ 0 w 7467600"/>
              <a:gd name="connsiteY710" fmla="*/ 2389189 h 6858000"/>
              <a:gd name="connsiteX711" fmla="*/ 103062 w 7467600"/>
              <a:gd name="connsiteY711" fmla="*/ 2389518 h 6858000"/>
              <a:gd name="connsiteX712" fmla="*/ 510734 w 7467600"/>
              <a:gd name="connsiteY712" fmla="*/ 2416201 h 6858000"/>
              <a:gd name="connsiteX713" fmla="*/ 279257 w 7467600"/>
              <a:gd name="connsiteY713" fmla="*/ 2092102 h 6858000"/>
              <a:gd name="connsiteX714" fmla="*/ 65265 w 7467600"/>
              <a:gd name="connsiteY714" fmla="*/ 2006049 h 6858000"/>
              <a:gd name="connsiteX715" fmla="*/ 0 w 7467600"/>
              <a:gd name="connsiteY715" fmla="*/ 1982532 h 6858000"/>
              <a:gd name="connsiteX716" fmla="*/ 0 w 7467600"/>
              <a:gd name="connsiteY716" fmla="*/ 1912789 h 6858000"/>
              <a:gd name="connsiteX717" fmla="*/ 97460 w 7467600"/>
              <a:gd name="connsiteY717" fmla="*/ 1953725 h 6858000"/>
              <a:gd name="connsiteX718" fmla="*/ 221272 w 7467600"/>
              <a:gd name="connsiteY718" fmla="*/ 1980766 h 6858000"/>
              <a:gd name="connsiteX719" fmla="*/ 116765 w 7467600"/>
              <a:gd name="connsiteY719" fmla="*/ 1911033 h 6858000"/>
              <a:gd name="connsiteX720" fmla="*/ 16405 w 7467600"/>
              <a:gd name="connsiteY720" fmla="*/ 1803412 h 6858000"/>
              <a:gd name="connsiteX721" fmla="*/ 0 w 7467600"/>
              <a:gd name="connsiteY721" fmla="*/ 1784777 h 6858000"/>
              <a:gd name="connsiteX722" fmla="*/ 0 w 7467600"/>
              <a:gd name="connsiteY722" fmla="*/ 1740082 h 6858000"/>
              <a:gd name="connsiteX723" fmla="*/ 39394 w 7467600"/>
              <a:gd name="connsiteY723" fmla="*/ 1784856 h 6858000"/>
              <a:gd name="connsiteX724" fmla="*/ 135813 w 7467600"/>
              <a:gd name="connsiteY724" fmla="*/ 1888838 h 6858000"/>
              <a:gd name="connsiteX725" fmla="*/ 242575 w 7467600"/>
              <a:gd name="connsiteY725" fmla="*/ 1958841 h 6858000"/>
              <a:gd name="connsiteX726" fmla="*/ 82197 w 7467600"/>
              <a:gd name="connsiteY726" fmla="*/ 1754826 h 6858000"/>
              <a:gd name="connsiteX727" fmla="*/ 0 w 7467600"/>
              <a:gd name="connsiteY727" fmla="*/ 1679650 h 6858000"/>
              <a:gd name="connsiteX728" fmla="*/ 0 w 7467600"/>
              <a:gd name="connsiteY728" fmla="*/ 1602463 h 6858000"/>
              <a:gd name="connsiteX729" fmla="*/ 84689 w 7467600"/>
              <a:gd name="connsiteY729" fmla="*/ 1677442 h 6858000"/>
              <a:gd name="connsiteX730" fmla="*/ 298437 w 7467600"/>
              <a:gd name="connsiteY730" fmla="*/ 1968019 h 6858000"/>
              <a:gd name="connsiteX731" fmla="*/ 227269 w 7467600"/>
              <a:gd name="connsiteY731" fmla="*/ 1114064 h 6858000"/>
              <a:gd name="connsiteX732" fmla="*/ 248003 w 7467600"/>
              <a:gd name="connsiteY732" fmla="*/ 1089613 h 6858000"/>
              <a:gd name="connsiteX733" fmla="*/ 427020 w 7467600"/>
              <a:gd name="connsiteY733" fmla="*/ 1619803 h 6858000"/>
              <a:gd name="connsiteX734" fmla="*/ 340345 w 7467600"/>
              <a:gd name="connsiteY734" fmla="*/ 2027739 h 6858000"/>
              <a:gd name="connsiteX735" fmla="*/ 360865 w 7467600"/>
              <a:gd name="connsiteY735" fmla="*/ 2044827 h 6858000"/>
              <a:gd name="connsiteX736" fmla="*/ 560414 w 7467600"/>
              <a:gd name="connsiteY736" fmla="*/ 2421457 h 6858000"/>
              <a:gd name="connsiteX737" fmla="*/ 1359703 w 7467600"/>
              <a:gd name="connsiteY737" fmla="*/ 2578554 h 6858000"/>
              <a:gd name="connsiteX738" fmla="*/ 1359422 w 7467600"/>
              <a:gd name="connsiteY738" fmla="*/ 2577994 h 6858000"/>
              <a:gd name="connsiteX739" fmla="*/ 828701 w 7467600"/>
              <a:gd name="connsiteY739" fmla="*/ 1839520 h 6858000"/>
              <a:gd name="connsiteX740" fmla="*/ 494427 w 7467600"/>
              <a:gd name="connsiteY740" fmla="*/ 1092333 h 6858000"/>
              <a:gd name="connsiteX741" fmla="*/ 506322 w 7467600"/>
              <a:gd name="connsiteY741" fmla="*/ 1020997 h 6858000"/>
              <a:gd name="connsiteX742" fmla="*/ 4570198 w 7467600"/>
              <a:gd name="connsiteY742" fmla="*/ 978081 h 6858000"/>
              <a:gd name="connsiteX743" fmla="*/ 4523691 w 7467600"/>
              <a:gd name="connsiteY743" fmla="*/ 1127776 h 6858000"/>
              <a:gd name="connsiteX744" fmla="*/ 4509875 w 7467600"/>
              <a:gd name="connsiteY744" fmla="*/ 1167552 h 6858000"/>
              <a:gd name="connsiteX745" fmla="*/ 4478168 w 7467600"/>
              <a:gd name="connsiteY745" fmla="*/ 1260735 h 6858000"/>
              <a:gd name="connsiteX746" fmla="*/ 4409309 w 7467600"/>
              <a:gd name="connsiteY746" fmla="*/ 1666996 h 6858000"/>
              <a:gd name="connsiteX747" fmla="*/ 4370031 w 7467600"/>
              <a:gd name="connsiteY747" fmla="*/ 1955666 h 6858000"/>
              <a:gd name="connsiteX748" fmla="*/ 4570198 w 7467600"/>
              <a:gd name="connsiteY748" fmla="*/ 978081 h 6858000"/>
              <a:gd name="connsiteX749" fmla="*/ 4557898 w 7467600"/>
              <a:gd name="connsiteY749" fmla="*/ 900011 h 6858000"/>
              <a:gd name="connsiteX750" fmla="*/ 4344840 w 7467600"/>
              <a:gd name="connsiteY750" fmla="*/ 1922038 h 6858000"/>
              <a:gd name="connsiteX751" fmla="*/ 4378710 w 7467600"/>
              <a:gd name="connsiteY751" fmla="*/ 1665516 h 6858000"/>
              <a:gd name="connsiteX752" fmla="*/ 4448798 w 7467600"/>
              <a:gd name="connsiteY752" fmla="*/ 1253024 h 6858000"/>
              <a:gd name="connsiteX753" fmla="*/ 4480315 w 7467600"/>
              <a:gd name="connsiteY753" fmla="*/ 1158454 h 6858000"/>
              <a:gd name="connsiteX754" fmla="*/ 4494133 w 7467600"/>
              <a:gd name="connsiteY754" fmla="*/ 1118676 h 6858000"/>
              <a:gd name="connsiteX755" fmla="*/ 4557898 w 7467600"/>
              <a:gd name="connsiteY755" fmla="*/ 900011 h 6858000"/>
              <a:gd name="connsiteX756" fmla="*/ 5870151 w 7467600"/>
              <a:gd name="connsiteY756" fmla="*/ 898890 h 6858000"/>
              <a:gd name="connsiteX757" fmla="*/ 5861335 w 7467600"/>
              <a:gd name="connsiteY757" fmla="*/ 899177 h 6858000"/>
              <a:gd name="connsiteX758" fmla="*/ 5843702 w 7467600"/>
              <a:gd name="connsiteY758" fmla="*/ 899748 h 6858000"/>
              <a:gd name="connsiteX759" fmla="*/ 5651107 w 7467600"/>
              <a:gd name="connsiteY759" fmla="*/ 920306 h 6858000"/>
              <a:gd name="connsiteX760" fmla="*/ 5459407 w 7467600"/>
              <a:gd name="connsiteY760" fmla="*/ 940975 h 6858000"/>
              <a:gd name="connsiteX761" fmla="*/ 5374846 w 7467600"/>
              <a:gd name="connsiteY761" fmla="*/ 941988 h 6858000"/>
              <a:gd name="connsiteX762" fmla="*/ 5256105 w 7467600"/>
              <a:gd name="connsiteY762" fmla="*/ 945632 h 6858000"/>
              <a:gd name="connsiteX763" fmla="*/ 5107071 w 7467600"/>
              <a:gd name="connsiteY763" fmla="*/ 969720 h 6858000"/>
              <a:gd name="connsiteX764" fmla="*/ 4998681 w 7467600"/>
              <a:gd name="connsiteY764" fmla="*/ 988771 h 6858000"/>
              <a:gd name="connsiteX765" fmla="*/ 5870151 w 7467600"/>
              <a:gd name="connsiteY765" fmla="*/ 898890 h 6858000"/>
              <a:gd name="connsiteX766" fmla="*/ 5504425 w 7467600"/>
              <a:gd name="connsiteY766" fmla="*/ 848067 h 6858000"/>
              <a:gd name="connsiteX767" fmla="*/ 4968849 w 7467600"/>
              <a:gd name="connsiteY767" fmla="*/ 962318 h 6858000"/>
              <a:gd name="connsiteX768" fmla="*/ 5104039 w 7467600"/>
              <a:gd name="connsiteY768" fmla="*/ 940634 h 6858000"/>
              <a:gd name="connsiteX769" fmla="*/ 5256311 w 7467600"/>
              <a:gd name="connsiteY769" fmla="*/ 916490 h 6858000"/>
              <a:gd name="connsiteX770" fmla="*/ 5377381 w 7467600"/>
              <a:gd name="connsiteY770" fmla="*/ 912671 h 6858000"/>
              <a:gd name="connsiteX771" fmla="*/ 5460148 w 7467600"/>
              <a:gd name="connsiteY771" fmla="*/ 911442 h 6858000"/>
              <a:gd name="connsiteX772" fmla="*/ 5648971 w 7467600"/>
              <a:gd name="connsiteY772" fmla="*/ 891331 h 6858000"/>
              <a:gd name="connsiteX773" fmla="*/ 5844807 w 7467600"/>
              <a:gd name="connsiteY773" fmla="*/ 870718 h 6858000"/>
              <a:gd name="connsiteX774" fmla="*/ 5862975 w 7467600"/>
              <a:gd name="connsiteY774" fmla="*/ 869756 h 6858000"/>
              <a:gd name="connsiteX775" fmla="*/ 5920887 w 7467600"/>
              <a:gd name="connsiteY775" fmla="*/ 865929 h 6858000"/>
              <a:gd name="connsiteX776" fmla="*/ 5504425 w 7467600"/>
              <a:gd name="connsiteY776" fmla="*/ 848067 h 6858000"/>
              <a:gd name="connsiteX777" fmla="*/ 3607114 w 7467600"/>
              <a:gd name="connsiteY777" fmla="*/ 467441 h 6858000"/>
              <a:gd name="connsiteX778" fmla="*/ 3296242 w 7467600"/>
              <a:gd name="connsiteY778" fmla="*/ 807991 h 6858000"/>
              <a:gd name="connsiteX779" fmla="*/ 3174674 w 7467600"/>
              <a:gd name="connsiteY779" fmla="*/ 919759 h 6858000"/>
              <a:gd name="connsiteX780" fmla="*/ 3042978 w 7467600"/>
              <a:gd name="connsiteY780" fmla="*/ 1054894 h 6858000"/>
              <a:gd name="connsiteX781" fmla="*/ 2968914 w 7467600"/>
              <a:gd name="connsiteY781" fmla="*/ 1133756 h 6858000"/>
              <a:gd name="connsiteX782" fmla="*/ 3103823 w 7467600"/>
              <a:gd name="connsiteY782" fmla="*/ 1026814 h 6858000"/>
              <a:gd name="connsiteX783" fmla="*/ 3607114 w 7467600"/>
              <a:gd name="connsiteY783" fmla="*/ 467441 h 6858000"/>
              <a:gd name="connsiteX784" fmla="*/ 3744487 w 7467600"/>
              <a:gd name="connsiteY784" fmla="*/ 383136 h 6858000"/>
              <a:gd name="connsiteX785" fmla="*/ 3970213 w 7467600"/>
              <a:gd name="connsiteY785" fmla="*/ 995559 h 6858000"/>
              <a:gd name="connsiteX786" fmla="*/ 3744487 w 7467600"/>
              <a:gd name="connsiteY786" fmla="*/ 383136 h 6858000"/>
              <a:gd name="connsiteX787" fmla="*/ 3624562 w 7467600"/>
              <a:gd name="connsiteY787" fmla="*/ 367041 h 6858000"/>
              <a:gd name="connsiteX788" fmla="*/ 3489712 w 7467600"/>
              <a:gd name="connsiteY788" fmla="*/ 485386 h 6858000"/>
              <a:gd name="connsiteX789" fmla="*/ 3182994 w 7467600"/>
              <a:gd name="connsiteY789" fmla="*/ 828265 h 6858000"/>
              <a:gd name="connsiteX790" fmla="*/ 2892114 w 7467600"/>
              <a:gd name="connsiteY790" fmla="*/ 1172635 h 6858000"/>
              <a:gd name="connsiteX791" fmla="*/ 3021459 w 7467600"/>
              <a:gd name="connsiteY791" fmla="*/ 1035385 h 6858000"/>
              <a:gd name="connsiteX792" fmla="*/ 3153873 w 7467600"/>
              <a:gd name="connsiteY792" fmla="*/ 898971 h 6858000"/>
              <a:gd name="connsiteX793" fmla="*/ 3276511 w 7467600"/>
              <a:gd name="connsiteY793" fmla="*/ 786423 h 6858000"/>
              <a:gd name="connsiteX794" fmla="*/ 3584154 w 7467600"/>
              <a:gd name="connsiteY794" fmla="*/ 448218 h 6858000"/>
              <a:gd name="connsiteX795" fmla="*/ 3624562 w 7467600"/>
              <a:gd name="connsiteY795" fmla="*/ 367041 h 6858000"/>
              <a:gd name="connsiteX796" fmla="*/ 3766672 w 7467600"/>
              <a:gd name="connsiteY796" fmla="*/ 359429 h 6858000"/>
              <a:gd name="connsiteX797" fmla="*/ 3996338 w 7467600"/>
              <a:gd name="connsiteY797" fmla="*/ 968237 h 6858000"/>
              <a:gd name="connsiteX798" fmla="*/ 3766672 w 7467600"/>
              <a:gd name="connsiteY798" fmla="*/ 359429 h 6858000"/>
              <a:gd name="connsiteX799" fmla="*/ 5805386 w 7467600"/>
              <a:gd name="connsiteY799" fmla="*/ 239240 h 6858000"/>
              <a:gd name="connsiteX800" fmla="*/ 5736947 w 7467600"/>
              <a:gd name="connsiteY800" fmla="*/ 261367 h 6858000"/>
              <a:gd name="connsiteX801" fmla="*/ 5427012 w 7467600"/>
              <a:gd name="connsiteY801" fmla="*/ 311272 h 6858000"/>
              <a:gd name="connsiteX802" fmla="*/ 5147818 w 7467600"/>
              <a:gd name="connsiteY802" fmla="*/ 322112 h 6858000"/>
              <a:gd name="connsiteX803" fmla="*/ 5060854 w 7467600"/>
              <a:gd name="connsiteY803" fmla="*/ 311882 h 6858000"/>
              <a:gd name="connsiteX804" fmla="*/ 4945989 w 7467600"/>
              <a:gd name="connsiteY804" fmla="*/ 300516 h 6858000"/>
              <a:gd name="connsiteX805" fmla="*/ 5410479 w 7467600"/>
              <a:gd name="connsiteY805" fmla="*/ 348434 h 6858000"/>
              <a:gd name="connsiteX806" fmla="*/ 5805386 w 7467600"/>
              <a:gd name="connsiteY806" fmla="*/ 239240 h 6858000"/>
              <a:gd name="connsiteX807" fmla="*/ 5905192 w 7467600"/>
              <a:gd name="connsiteY807" fmla="*/ 163079 h 6858000"/>
              <a:gd name="connsiteX808" fmla="*/ 5865655 w 7467600"/>
              <a:gd name="connsiteY808" fmla="*/ 171901 h 6858000"/>
              <a:gd name="connsiteX809" fmla="*/ 5259740 w 7467600"/>
              <a:gd name="connsiteY809" fmla="*/ 257013 h 6858000"/>
              <a:gd name="connsiteX810" fmla="*/ 5208466 w 7467600"/>
              <a:gd name="connsiteY810" fmla="*/ 257550 h 6858000"/>
              <a:gd name="connsiteX811" fmla="*/ 4980204 w 7467600"/>
              <a:gd name="connsiteY811" fmla="*/ 271903 h 6858000"/>
              <a:gd name="connsiteX812" fmla="*/ 5068068 w 7467600"/>
              <a:gd name="connsiteY812" fmla="*/ 282244 h 6858000"/>
              <a:gd name="connsiteX813" fmla="*/ 5153231 w 7467600"/>
              <a:gd name="connsiteY813" fmla="*/ 292240 h 6858000"/>
              <a:gd name="connsiteX814" fmla="*/ 5426491 w 7467600"/>
              <a:gd name="connsiteY814" fmla="*/ 281128 h 6858000"/>
              <a:gd name="connsiteX815" fmla="*/ 5731212 w 7467600"/>
              <a:gd name="connsiteY815" fmla="*/ 231951 h 6858000"/>
              <a:gd name="connsiteX816" fmla="*/ 5905192 w 7467600"/>
              <a:gd name="connsiteY816" fmla="*/ 163079 h 6858000"/>
              <a:gd name="connsiteX817" fmla="*/ 5944437 w 7467600"/>
              <a:gd name="connsiteY817" fmla="*/ 113829 h 6858000"/>
              <a:gd name="connsiteX818" fmla="*/ 5825032 w 7467600"/>
              <a:gd name="connsiteY818" fmla="*/ 146405 h 6858000"/>
              <a:gd name="connsiteX819" fmla="*/ 4955599 w 7467600"/>
              <a:gd name="connsiteY819" fmla="*/ 247008 h 6858000"/>
              <a:gd name="connsiteX820" fmla="*/ 5210104 w 7467600"/>
              <a:gd name="connsiteY820" fmla="*/ 228123 h 6858000"/>
              <a:gd name="connsiteX821" fmla="*/ 5261015 w 7467600"/>
              <a:gd name="connsiteY821" fmla="*/ 227087 h 6858000"/>
              <a:gd name="connsiteX822" fmla="*/ 5861181 w 7467600"/>
              <a:gd name="connsiteY822" fmla="*/ 143093 h 6858000"/>
              <a:gd name="connsiteX823" fmla="*/ 5961252 w 7467600"/>
              <a:gd name="connsiteY823" fmla="*/ 114820 h 6858000"/>
              <a:gd name="connsiteX824" fmla="*/ 5944437 w 7467600"/>
              <a:gd name="connsiteY824" fmla="*/ 113829 h 6858000"/>
              <a:gd name="connsiteX825" fmla="*/ 3882765 w 7467600"/>
              <a:gd name="connsiteY825" fmla="*/ 0 h 6858000"/>
              <a:gd name="connsiteX826" fmla="*/ 3995099 w 7467600"/>
              <a:gd name="connsiteY826" fmla="*/ 0 h 6858000"/>
              <a:gd name="connsiteX827" fmla="*/ 4163818 w 7467600"/>
              <a:gd name="connsiteY827" fmla="*/ 234104 h 6858000"/>
              <a:gd name="connsiteX828" fmla="*/ 4172099 w 7467600"/>
              <a:gd name="connsiteY828" fmla="*/ 234207 h 6858000"/>
              <a:gd name="connsiteX829" fmla="*/ 4784282 w 7467600"/>
              <a:gd name="connsiteY829" fmla="*/ 276561 h 6858000"/>
              <a:gd name="connsiteX830" fmla="*/ 4801687 w 7467600"/>
              <a:gd name="connsiteY830" fmla="*/ 267764 h 6858000"/>
              <a:gd name="connsiteX831" fmla="*/ 6082788 w 7467600"/>
              <a:gd name="connsiteY831" fmla="*/ 64119 h 6858000"/>
              <a:gd name="connsiteX832" fmla="*/ 6099442 w 7467600"/>
              <a:gd name="connsiteY832" fmla="*/ 82568 h 6858000"/>
              <a:gd name="connsiteX833" fmla="*/ 4804137 w 7467600"/>
              <a:gd name="connsiteY833" fmla="*/ 320931 h 6858000"/>
              <a:gd name="connsiteX834" fmla="*/ 4227047 w 7467600"/>
              <a:gd name="connsiteY834" fmla="*/ 313415 h 6858000"/>
              <a:gd name="connsiteX835" fmla="*/ 4346041 w 7467600"/>
              <a:gd name="connsiteY835" fmla="*/ 456086 h 6858000"/>
              <a:gd name="connsiteX836" fmla="*/ 4870967 w 7467600"/>
              <a:gd name="connsiteY836" fmla="*/ 963061 h 6858000"/>
              <a:gd name="connsiteX837" fmla="*/ 4889647 w 7467600"/>
              <a:gd name="connsiteY837" fmla="*/ 957147 h 6858000"/>
              <a:gd name="connsiteX838" fmla="*/ 5422504 w 7467600"/>
              <a:gd name="connsiteY838" fmla="*/ 805191 h 6858000"/>
              <a:gd name="connsiteX839" fmla="*/ 6087656 w 7467600"/>
              <a:gd name="connsiteY839" fmla="*/ 826703 h 6858000"/>
              <a:gd name="connsiteX840" fmla="*/ 6058717 w 7467600"/>
              <a:gd name="connsiteY840" fmla="*/ 865992 h 6858000"/>
              <a:gd name="connsiteX841" fmla="*/ 4974153 w 7467600"/>
              <a:gd name="connsiteY841" fmla="*/ 1045456 h 6858000"/>
              <a:gd name="connsiteX842" fmla="*/ 5627835 w 7467600"/>
              <a:gd name="connsiteY842" fmla="*/ 1472077 h 6858000"/>
              <a:gd name="connsiteX843" fmla="*/ 5629817 w 7467600"/>
              <a:gd name="connsiteY843" fmla="*/ 1471412 h 6858000"/>
              <a:gd name="connsiteX844" fmla="*/ 5634124 w 7467600"/>
              <a:gd name="connsiteY844" fmla="*/ 1470572 h 6858000"/>
              <a:gd name="connsiteX845" fmla="*/ 5755832 w 7467600"/>
              <a:gd name="connsiteY845" fmla="*/ 1383886 h 6858000"/>
              <a:gd name="connsiteX846" fmla="*/ 6014186 w 7467600"/>
              <a:gd name="connsiteY846" fmla="*/ 1279799 h 6858000"/>
              <a:gd name="connsiteX847" fmla="*/ 6901619 w 7467600"/>
              <a:gd name="connsiteY847" fmla="*/ 1047874 h 6858000"/>
              <a:gd name="connsiteX848" fmla="*/ 6931566 w 7467600"/>
              <a:gd name="connsiteY848" fmla="*/ 1062034 h 6858000"/>
              <a:gd name="connsiteX849" fmla="*/ 5790982 w 7467600"/>
              <a:gd name="connsiteY849" fmla="*/ 1561380 h 6858000"/>
              <a:gd name="connsiteX850" fmla="*/ 6188971 w 7467600"/>
              <a:gd name="connsiteY850" fmla="*/ 1755168 h 6858000"/>
              <a:gd name="connsiteX851" fmla="*/ 6202446 w 7467600"/>
              <a:gd name="connsiteY851" fmla="*/ 1752268 h 6858000"/>
              <a:gd name="connsiteX852" fmla="*/ 7179560 w 7467600"/>
              <a:gd name="connsiteY852" fmla="*/ 1467551 h 6858000"/>
              <a:gd name="connsiteX853" fmla="*/ 7158730 w 7467600"/>
              <a:gd name="connsiteY853" fmla="*/ 1507835 h 6858000"/>
              <a:gd name="connsiteX854" fmla="*/ 6326959 w 7467600"/>
              <a:gd name="connsiteY854" fmla="*/ 1817686 h 6858000"/>
              <a:gd name="connsiteX855" fmla="*/ 6537433 w 7467600"/>
              <a:gd name="connsiteY855" fmla="*/ 1907790 h 6858000"/>
              <a:gd name="connsiteX856" fmla="*/ 6550221 w 7467600"/>
              <a:gd name="connsiteY856" fmla="*/ 1910729 h 6858000"/>
              <a:gd name="connsiteX857" fmla="*/ 6964438 w 7467600"/>
              <a:gd name="connsiteY857" fmla="*/ 2209505 h 6858000"/>
              <a:gd name="connsiteX858" fmla="*/ 7367862 w 7467600"/>
              <a:gd name="connsiteY858" fmla="*/ 2806833 h 6858000"/>
              <a:gd name="connsiteX859" fmla="*/ 7364329 w 7467600"/>
              <a:gd name="connsiteY859" fmla="*/ 2826907 h 6858000"/>
              <a:gd name="connsiteX860" fmla="*/ 7290545 w 7467600"/>
              <a:gd name="connsiteY860" fmla="*/ 2850663 h 6858000"/>
              <a:gd name="connsiteX861" fmla="*/ 6472036 w 7467600"/>
              <a:gd name="connsiteY861" fmla="*/ 1959003 h 6858000"/>
              <a:gd name="connsiteX862" fmla="*/ 5792897 w 7467600"/>
              <a:gd name="connsiteY862" fmla="*/ 1647747 h 6858000"/>
              <a:gd name="connsiteX863" fmla="*/ 5842751 w 7467600"/>
              <a:gd name="connsiteY863" fmla="*/ 1816112 h 6858000"/>
              <a:gd name="connsiteX864" fmla="*/ 5847424 w 7467600"/>
              <a:gd name="connsiteY864" fmla="*/ 1815776 h 6858000"/>
              <a:gd name="connsiteX865" fmla="*/ 6399821 w 7467600"/>
              <a:gd name="connsiteY865" fmla="*/ 2344799 h 6858000"/>
              <a:gd name="connsiteX866" fmla="*/ 6323232 w 7467600"/>
              <a:gd name="connsiteY866" fmla="*/ 2389634 h 6858000"/>
              <a:gd name="connsiteX867" fmla="*/ 5942958 w 7467600"/>
              <a:gd name="connsiteY867" fmla="*/ 2077708 h 6858000"/>
              <a:gd name="connsiteX868" fmla="*/ 5921559 w 7467600"/>
              <a:gd name="connsiteY868" fmla="*/ 2378596 h 6858000"/>
              <a:gd name="connsiteX869" fmla="*/ 5817651 w 7467600"/>
              <a:gd name="connsiteY869" fmla="*/ 3023919 h 6858000"/>
              <a:gd name="connsiteX870" fmla="*/ 5729634 w 7467600"/>
              <a:gd name="connsiteY870" fmla="*/ 3051849 h 6858000"/>
              <a:gd name="connsiteX871" fmla="*/ 5611018 w 7467600"/>
              <a:gd name="connsiteY871" fmla="*/ 2316769 h 6858000"/>
              <a:gd name="connsiteX872" fmla="*/ 5687608 w 7467600"/>
              <a:gd name="connsiteY872" fmla="*/ 2039972 h 6858000"/>
              <a:gd name="connsiteX873" fmla="*/ 5657554 w 7467600"/>
              <a:gd name="connsiteY873" fmla="*/ 1576445 h 6858000"/>
              <a:gd name="connsiteX874" fmla="*/ 5150475 w 7467600"/>
              <a:gd name="connsiteY874" fmla="*/ 1274012 h 6858000"/>
              <a:gd name="connsiteX875" fmla="*/ 5349142 w 7467600"/>
              <a:gd name="connsiteY875" fmla="*/ 2204405 h 6858000"/>
              <a:gd name="connsiteX876" fmla="*/ 5262214 w 7467600"/>
              <a:gd name="connsiteY876" fmla="*/ 2233836 h 6858000"/>
              <a:gd name="connsiteX877" fmla="*/ 4981539 w 7467600"/>
              <a:gd name="connsiteY877" fmla="*/ 1542201 h 6858000"/>
              <a:gd name="connsiteX878" fmla="*/ 4958461 w 7467600"/>
              <a:gd name="connsiteY878" fmla="*/ 1136957 h 6858000"/>
              <a:gd name="connsiteX879" fmla="*/ 4655015 w 7467600"/>
              <a:gd name="connsiteY879" fmla="*/ 891426 h 6858000"/>
              <a:gd name="connsiteX880" fmla="*/ 4348002 w 7467600"/>
              <a:gd name="connsiteY880" fmla="*/ 2205895 h 6858000"/>
              <a:gd name="connsiteX881" fmla="*/ 4262250 w 7467600"/>
              <a:gd name="connsiteY881" fmla="*/ 2219972 h 6858000"/>
              <a:gd name="connsiteX882" fmla="*/ 4550611 w 7467600"/>
              <a:gd name="connsiteY882" fmla="*/ 817540 h 6858000"/>
              <a:gd name="connsiteX883" fmla="*/ 4564418 w 7467600"/>
              <a:gd name="connsiteY883" fmla="*/ 808293 h 6858000"/>
              <a:gd name="connsiteX884" fmla="*/ 4266388 w 7467600"/>
              <a:gd name="connsiteY884" fmla="*/ 500083 h 6858000"/>
              <a:gd name="connsiteX885" fmla="*/ 4032842 w 7467600"/>
              <a:gd name="connsiteY885" fmla="*/ 211809 h 6858000"/>
              <a:gd name="connsiteX886" fmla="*/ 3882765 w 7467600"/>
              <a:gd name="connsiteY886" fmla="*/ 0 h 6858000"/>
              <a:gd name="connsiteX887" fmla="*/ 3721337 w 7467600"/>
              <a:gd name="connsiteY887" fmla="*/ 0 h 6858000"/>
              <a:gd name="connsiteX888" fmla="*/ 3797544 w 7467600"/>
              <a:gd name="connsiteY888" fmla="*/ 0 h 6858000"/>
              <a:gd name="connsiteX889" fmla="*/ 3775734 w 7467600"/>
              <a:gd name="connsiteY889" fmla="*/ 95131 h 6858000"/>
              <a:gd name="connsiteX890" fmla="*/ 3724807 w 7467600"/>
              <a:gd name="connsiteY890" fmla="*/ 272257 h 6858000"/>
              <a:gd name="connsiteX891" fmla="*/ 3726844 w 7467600"/>
              <a:gd name="connsiteY891" fmla="*/ 282988 h 6858000"/>
              <a:gd name="connsiteX892" fmla="*/ 3742664 w 7467600"/>
              <a:gd name="connsiteY892" fmla="*/ 279918 h 6858000"/>
              <a:gd name="connsiteX893" fmla="*/ 4103910 w 7467600"/>
              <a:gd name="connsiteY893" fmla="*/ 1161917 h 6858000"/>
              <a:gd name="connsiteX894" fmla="*/ 4020269 w 7467600"/>
              <a:gd name="connsiteY894" fmla="*/ 1200406 h 6858000"/>
              <a:gd name="connsiteX895" fmla="*/ 3674882 w 7467600"/>
              <a:gd name="connsiteY895" fmla="*/ 488524 h 6858000"/>
              <a:gd name="connsiteX896" fmla="*/ 3132682 w 7467600"/>
              <a:gd name="connsiteY896" fmla="*/ 1072284 h 6858000"/>
              <a:gd name="connsiteX897" fmla="*/ 2716346 w 7467600"/>
              <a:gd name="connsiteY897" fmla="*/ 1276376 h 6858000"/>
              <a:gd name="connsiteX898" fmla="*/ 2716772 w 7467600"/>
              <a:gd name="connsiteY898" fmla="*/ 1255462 h 6858000"/>
              <a:gd name="connsiteX899" fmla="*/ 3471096 w 7467600"/>
              <a:gd name="connsiteY899" fmla="*/ 437072 h 6858000"/>
              <a:gd name="connsiteX900" fmla="*/ 3639057 w 7467600"/>
              <a:gd name="connsiteY900" fmla="*/ 286334 h 6858000"/>
              <a:gd name="connsiteX901" fmla="*/ 3640309 w 7467600"/>
              <a:gd name="connsiteY901" fmla="*/ 284664 h 6858000"/>
              <a:gd name="connsiteX902" fmla="*/ 3646022 w 7467600"/>
              <a:gd name="connsiteY902" fmla="*/ 276711 h 6858000"/>
              <a:gd name="connsiteX903" fmla="*/ 3707943 w 7467600"/>
              <a:gd name="connsiteY903" fmla="*/ 65958 h 6858000"/>
              <a:gd name="connsiteX904" fmla="*/ 3721337 w 7467600"/>
              <a:gd name="connsiteY904" fmla="*/ 0 h 6858000"/>
              <a:gd name="connsiteX905" fmla="*/ 2867960 w 7467600"/>
              <a:gd name="connsiteY905" fmla="*/ 0 h 6858000"/>
              <a:gd name="connsiteX906" fmla="*/ 2926351 w 7467600"/>
              <a:gd name="connsiteY906" fmla="*/ 0 h 6858000"/>
              <a:gd name="connsiteX907" fmla="*/ 2902823 w 7467600"/>
              <a:gd name="connsiteY907" fmla="*/ 262929 h 6858000"/>
              <a:gd name="connsiteX908" fmla="*/ 2940663 w 7467600"/>
              <a:gd name="connsiteY908" fmla="*/ 140884 h 6858000"/>
              <a:gd name="connsiteX909" fmla="*/ 2947039 w 7467600"/>
              <a:gd name="connsiteY909" fmla="*/ 122524 h 6858000"/>
              <a:gd name="connsiteX910" fmla="*/ 2984316 w 7467600"/>
              <a:gd name="connsiteY910" fmla="*/ 0 h 6858000"/>
              <a:gd name="connsiteX911" fmla="*/ 3016114 w 7467600"/>
              <a:gd name="connsiteY911" fmla="*/ 0 h 6858000"/>
              <a:gd name="connsiteX912" fmla="*/ 2979949 w 7467600"/>
              <a:gd name="connsiteY912" fmla="*/ 119274 h 6858000"/>
              <a:gd name="connsiteX913" fmla="*/ 3023879 w 7467600"/>
              <a:gd name="connsiteY913" fmla="*/ 0 h 6858000"/>
              <a:gd name="connsiteX914" fmla="*/ 3105400 w 7467600"/>
              <a:gd name="connsiteY914" fmla="*/ 0 h 6858000"/>
              <a:gd name="connsiteX915" fmla="*/ 3094669 w 7467600"/>
              <a:gd name="connsiteY915" fmla="*/ 30308 h 6858000"/>
              <a:gd name="connsiteX916" fmla="*/ 2901945 w 7467600"/>
              <a:gd name="connsiteY916" fmla="*/ 466538 h 6858000"/>
              <a:gd name="connsiteX917" fmla="*/ 2815209 w 7467600"/>
              <a:gd name="connsiteY917" fmla="*/ 497361 h 6858000"/>
              <a:gd name="connsiteX918" fmla="*/ 2844845 w 7467600"/>
              <a:gd name="connsiteY918" fmla="*/ 127638 h 6858000"/>
              <a:gd name="connsiteX919" fmla="*/ 2867960 w 7467600"/>
              <a:gd name="connsiteY919" fmla="*/ 0 h 6858000"/>
              <a:gd name="connsiteX920" fmla="*/ 1057230 w 7467600"/>
              <a:gd name="connsiteY920" fmla="*/ 0 h 6858000"/>
              <a:gd name="connsiteX921" fmla="*/ 1111003 w 7467600"/>
              <a:gd name="connsiteY921" fmla="*/ 0 h 6858000"/>
              <a:gd name="connsiteX922" fmla="*/ 1125553 w 7467600"/>
              <a:gd name="connsiteY922" fmla="*/ 52588 h 6858000"/>
              <a:gd name="connsiteX923" fmla="*/ 1304276 w 7467600"/>
              <a:gd name="connsiteY923" fmla="*/ 476275 h 6858000"/>
              <a:gd name="connsiteX924" fmla="*/ 1492066 w 7467600"/>
              <a:gd name="connsiteY924" fmla="*/ 886333 h 6858000"/>
              <a:gd name="connsiteX925" fmla="*/ 1423698 w 7467600"/>
              <a:gd name="connsiteY925" fmla="*/ 710817 h 6858000"/>
              <a:gd name="connsiteX926" fmla="*/ 1357609 w 7467600"/>
              <a:gd name="connsiteY926" fmla="*/ 532892 h 6858000"/>
              <a:gd name="connsiteX927" fmla="*/ 1309550 w 7467600"/>
              <a:gd name="connsiteY927" fmla="*/ 374031 h 6858000"/>
              <a:gd name="connsiteX928" fmla="*/ 1193673 w 7467600"/>
              <a:gd name="connsiteY928" fmla="*/ 49533 h 6858000"/>
              <a:gd name="connsiteX929" fmla="*/ 1164391 w 7467600"/>
              <a:gd name="connsiteY929" fmla="*/ 0 h 6858000"/>
              <a:gd name="connsiteX930" fmla="*/ 1200666 w 7467600"/>
              <a:gd name="connsiteY930" fmla="*/ 0 h 6858000"/>
              <a:gd name="connsiteX931" fmla="*/ 1223408 w 7467600"/>
              <a:gd name="connsiteY931" fmla="*/ 38996 h 6858000"/>
              <a:gd name="connsiteX932" fmla="*/ 1339635 w 7467600"/>
              <a:gd name="connsiteY932" fmla="*/ 365517 h 6858000"/>
              <a:gd name="connsiteX933" fmla="*/ 1387469 w 7467600"/>
              <a:gd name="connsiteY933" fmla="*/ 523079 h 6858000"/>
              <a:gd name="connsiteX934" fmla="*/ 1452685 w 7467600"/>
              <a:gd name="connsiteY934" fmla="*/ 699806 h 6858000"/>
              <a:gd name="connsiteX935" fmla="*/ 1492092 w 7467600"/>
              <a:gd name="connsiteY935" fmla="*/ 800424 h 6858000"/>
              <a:gd name="connsiteX936" fmla="*/ 1455302 w 7467600"/>
              <a:gd name="connsiteY936" fmla="*/ 632913 h 6858000"/>
              <a:gd name="connsiteX937" fmla="*/ 1222336 w 7467600"/>
              <a:gd name="connsiteY937" fmla="*/ 9480 h 6858000"/>
              <a:gd name="connsiteX938" fmla="*/ 1214634 w 7467600"/>
              <a:gd name="connsiteY938" fmla="*/ 0 h 6858000"/>
              <a:gd name="connsiteX939" fmla="*/ 1289827 w 7467600"/>
              <a:gd name="connsiteY939" fmla="*/ 0 h 6858000"/>
              <a:gd name="connsiteX940" fmla="*/ 1321076 w 7467600"/>
              <a:gd name="connsiteY940" fmla="*/ 59722 h 6858000"/>
              <a:gd name="connsiteX941" fmla="*/ 1512579 w 7467600"/>
              <a:gd name="connsiteY941" fmla="*/ 626441 h 6858000"/>
              <a:gd name="connsiteX942" fmla="*/ 1506076 w 7467600"/>
              <a:gd name="connsiteY942" fmla="*/ 1089289 h 6858000"/>
              <a:gd name="connsiteX943" fmla="*/ 1486346 w 7467600"/>
              <a:gd name="connsiteY943" fmla="*/ 1079919 h 6858000"/>
              <a:gd name="connsiteX944" fmla="*/ 1070511 w 7467600"/>
              <a:gd name="connsiteY944" fmla="*/ 48609 h 6858000"/>
              <a:gd name="connsiteX945" fmla="*/ 1057230 w 7467600"/>
              <a:gd name="connsiteY945" fmla="*/ 0 h 6858000"/>
              <a:gd name="connsiteX946" fmla="*/ 43151 w 7467600"/>
              <a:gd name="connsiteY946" fmla="*/ 0 h 6858000"/>
              <a:gd name="connsiteX947" fmla="*/ 95283 w 7467600"/>
              <a:gd name="connsiteY947" fmla="*/ 0 h 6858000"/>
              <a:gd name="connsiteX948" fmla="*/ 300708 w 7467600"/>
              <a:gd name="connsiteY948" fmla="*/ 154571 h 6858000"/>
              <a:gd name="connsiteX949" fmla="*/ 530414 w 7467600"/>
              <a:gd name="connsiteY949" fmla="*/ 354673 h 6858000"/>
              <a:gd name="connsiteX950" fmla="*/ 333785 w 7467600"/>
              <a:gd name="connsiteY950" fmla="*/ 161564 h 6858000"/>
              <a:gd name="connsiteX951" fmla="*/ 147005 w 7467600"/>
              <a:gd name="connsiteY951" fmla="*/ 0 h 6858000"/>
              <a:gd name="connsiteX952" fmla="*/ 272509 w 7467600"/>
              <a:gd name="connsiteY952" fmla="*/ 0 h 6858000"/>
              <a:gd name="connsiteX953" fmla="*/ 326276 w 7467600"/>
              <a:gd name="connsiteY953" fmla="*/ 45847 h 6858000"/>
              <a:gd name="connsiteX954" fmla="*/ 823759 w 7467600"/>
              <a:gd name="connsiteY954" fmla="*/ 574145 h 6858000"/>
              <a:gd name="connsiteX955" fmla="*/ 811254 w 7467600"/>
              <a:gd name="connsiteY955" fmla="*/ 665546 h 6858000"/>
              <a:gd name="connsiteX956" fmla="*/ 154042 w 7467600"/>
              <a:gd name="connsiteY956" fmla="*/ 261522 h 6858000"/>
              <a:gd name="connsiteX957" fmla="*/ 13550 w 7467600"/>
              <a:gd name="connsiteY957" fmla="*/ 158423 h 6858000"/>
              <a:gd name="connsiteX958" fmla="*/ 0 w 7467600"/>
              <a:gd name="connsiteY958" fmla="*/ 146618 h 6858000"/>
              <a:gd name="connsiteX959" fmla="*/ 0 w 7467600"/>
              <a:gd name="connsiteY959" fmla="*/ 59161 h 6858000"/>
              <a:gd name="connsiteX960" fmla="*/ 45427 w 7467600"/>
              <a:gd name="connsiteY960" fmla="*/ 101078 h 6858000"/>
              <a:gd name="connsiteX961" fmla="*/ 630103 w 7467600"/>
              <a:gd name="connsiteY961" fmla="*/ 485885 h 6858000"/>
              <a:gd name="connsiteX962" fmla="*/ 532040 w 7467600"/>
              <a:gd name="connsiteY962" fmla="*/ 399359 h 6858000"/>
              <a:gd name="connsiteX963" fmla="*/ 517618 w 7467600"/>
              <a:gd name="connsiteY963" fmla="*/ 385726 h 6858000"/>
              <a:gd name="connsiteX964" fmla="*/ 285074 w 7467600"/>
              <a:gd name="connsiteY964" fmla="*/ 182755 h 6858000"/>
              <a:gd name="connsiteX965" fmla="*/ 43151 w 7467600"/>
              <a:gd name="connsiteY965"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254615 w 7472601"/>
              <a:gd name="connsiteY80" fmla="*/ 5911918 h 6858000"/>
              <a:gd name="connsiteX81" fmla="*/ 7312589 w 7472601"/>
              <a:gd name="connsiteY81" fmla="*/ 5982309 h 6858000"/>
              <a:gd name="connsiteX82" fmla="*/ 7448321 w 7472601"/>
              <a:gd name="connsiteY82" fmla="*/ 6190991 h 6858000"/>
              <a:gd name="connsiteX83" fmla="*/ 7467600 w 7472601"/>
              <a:gd name="connsiteY83" fmla="*/ 6221686 h 6858000"/>
              <a:gd name="connsiteX84" fmla="*/ 7467600 w 7472601"/>
              <a:gd name="connsiteY84" fmla="*/ 6334256 h 6858000"/>
              <a:gd name="connsiteX85" fmla="*/ 7454976 w 7472601"/>
              <a:gd name="connsiteY85" fmla="*/ 6318297 h 6858000"/>
              <a:gd name="connsiteX86" fmla="*/ 1456157 w 7472601"/>
              <a:gd name="connsiteY86" fmla="*/ 5371404 h 6858000"/>
              <a:gd name="connsiteX87" fmla="*/ 1244432 w 7472601"/>
              <a:gd name="connsiteY87" fmla="*/ 5385601 h 6858000"/>
              <a:gd name="connsiteX88" fmla="*/ 973990 w 7472601"/>
              <a:gd name="connsiteY88" fmla="*/ 5424940 h 6858000"/>
              <a:gd name="connsiteX89" fmla="*/ 1103809 w 7472601"/>
              <a:gd name="connsiteY89" fmla="*/ 5433720 h 6858000"/>
              <a:gd name="connsiteX90" fmla="*/ 1123454 w 7472601"/>
              <a:gd name="connsiteY90" fmla="*/ 5435727 h 6858000"/>
              <a:gd name="connsiteX91" fmla="*/ 1737017 w 7472601"/>
              <a:gd name="connsiteY91" fmla="*/ 5452183 h 6858000"/>
              <a:gd name="connsiteX92" fmla="*/ 1824397 w 7472601"/>
              <a:gd name="connsiteY92" fmla="*/ 5447757 h 6858000"/>
              <a:gd name="connsiteX93" fmla="*/ 2070059 w 7472601"/>
              <a:gd name="connsiteY93" fmla="*/ 5441660 h 6858000"/>
              <a:gd name="connsiteX94" fmla="*/ 1456157 w 7472601"/>
              <a:gd name="connsiteY94" fmla="*/ 5371404 h 6858000"/>
              <a:gd name="connsiteX95" fmla="*/ 4988186 w 7472601"/>
              <a:gd name="connsiteY95" fmla="*/ 5216467 h 6858000"/>
              <a:gd name="connsiteX96" fmla="*/ 4777334 w 7472601"/>
              <a:gd name="connsiteY96" fmla="*/ 5406072 h 6858000"/>
              <a:gd name="connsiteX97" fmla="*/ 4718341 w 7472601"/>
              <a:gd name="connsiteY97" fmla="*/ 5468043 h 6858000"/>
              <a:gd name="connsiteX98" fmla="*/ 4604655 w 7472601"/>
              <a:gd name="connsiteY98" fmla="*/ 5583434 h 6858000"/>
              <a:gd name="connsiteX99" fmla="*/ 4565074 w 7472601"/>
              <a:gd name="connsiteY99" fmla="*/ 5618550 h 6858000"/>
              <a:gd name="connsiteX100" fmla="*/ 4988186 w 7472601"/>
              <a:gd name="connsiteY100" fmla="*/ 5216467 h 6858000"/>
              <a:gd name="connsiteX101" fmla="*/ 4978032 w 7472601"/>
              <a:gd name="connsiteY101" fmla="*/ 5183809 h 6858000"/>
              <a:gd name="connsiteX102" fmla="*/ 4463413 w 7472601"/>
              <a:gd name="connsiteY102" fmla="*/ 5615162 h 6858000"/>
              <a:gd name="connsiteX103" fmla="*/ 4358134 w 7472601"/>
              <a:gd name="connsiteY103" fmla="*/ 5742791 h 6858000"/>
              <a:gd name="connsiteX104" fmla="*/ 4376219 w 7472601"/>
              <a:gd name="connsiteY104" fmla="*/ 5729027 h 6858000"/>
              <a:gd name="connsiteX105" fmla="*/ 4582340 w 7472601"/>
              <a:gd name="connsiteY105" fmla="*/ 5561037 h 6858000"/>
              <a:gd name="connsiteX106" fmla="*/ 4694684 w 7472601"/>
              <a:gd name="connsiteY106" fmla="*/ 5447098 h 6858000"/>
              <a:gd name="connsiteX107" fmla="*/ 4754123 w 7472601"/>
              <a:gd name="connsiteY107" fmla="*/ 5384643 h 6858000"/>
              <a:gd name="connsiteX108" fmla="*/ 4978032 w 7472601"/>
              <a:gd name="connsiteY108" fmla="*/ 5183809 h 6858000"/>
              <a:gd name="connsiteX109" fmla="*/ 1903353 w 7472601"/>
              <a:gd name="connsiteY109" fmla="*/ 5044827 h 6858000"/>
              <a:gd name="connsiteX110" fmla="*/ 1936931 w 7472601"/>
              <a:gd name="connsiteY110" fmla="*/ 5093954 h 6858000"/>
              <a:gd name="connsiteX111" fmla="*/ 2195868 w 7472601"/>
              <a:gd name="connsiteY111" fmla="*/ 5396574 h 6858000"/>
              <a:gd name="connsiteX112" fmla="*/ 2088852 w 7472601"/>
              <a:gd name="connsiteY112" fmla="*/ 5166123 h 6858000"/>
              <a:gd name="connsiteX113" fmla="*/ 1958241 w 7472601"/>
              <a:gd name="connsiteY113" fmla="*/ 5067955 h 6858000"/>
              <a:gd name="connsiteX114" fmla="*/ 1903353 w 7472601"/>
              <a:gd name="connsiteY114" fmla="*/ 5044827 h 6858000"/>
              <a:gd name="connsiteX115" fmla="*/ 1979378 w 7472601"/>
              <a:gd name="connsiteY115" fmla="*/ 4769504 h 6858000"/>
              <a:gd name="connsiteX116" fmla="*/ 2882120 w 7472601"/>
              <a:gd name="connsiteY116" fmla="*/ 5064547 h 6858000"/>
              <a:gd name="connsiteX117" fmla="*/ 2793103 w 7472601"/>
              <a:gd name="connsiteY117" fmla="*/ 5039699 h 6858000"/>
              <a:gd name="connsiteX118" fmla="*/ 2770041 w 7472601"/>
              <a:gd name="connsiteY118" fmla="*/ 5033634 h 6858000"/>
              <a:gd name="connsiteX119" fmla="*/ 1979378 w 7472601"/>
              <a:gd name="connsiteY119" fmla="*/ 4769504 h 6858000"/>
              <a:gd name="connsiteX120" fmla="*/ 1927410 w 7472601"/>
              <a:gd name="connsiteY120" fmla="*/ 4716164 h 6858000"/>
              <a:gd name="connsiteX121" fmla="*/ 1959587 w 7472601"/>
              <a:gd name="connsiteY121" fmla="*/ 4728849 h 6858000"/>
              <a:gd name="connsiteX122" fmla="*/ 2777707 w 7472601"/>
              <a:gd name="connsiteY122" fmla="*/ 5003991 h 6858000"/>
              <a:gd name="connsiteX123" fmla="*/ 2800768 w 7472601"/>
              <a:gd name="connsiteY123" fmla="*/ 5010056 h 6858000"/>
              <a:gd name="connsiteX124" fmla="*/ 2879408 w 7472601"/>
              <a:gd name="connsiteY124" fmla="*/ 5031590 h 6858000"/>
              <a:gd name="connsiteX125" fmla="*/ 2862295 w 7472601"/>
              <a:gd name="connsiteY125" fmla="*/ 5022958 h 6858000"/>
              <a:gd name="connsiteX126" fmla="*/ 2813343 w 7472601"/>
              <a:gd name="connsiteY126" fmla="*/ 4998369 h 6858000"/>
              <a:gd name="connsiteX127" fmla="*/ 2646245 w 7472601"/>
              <a:gd name="connsiteY127" fmla="*/ 4930999 h 6858000"/>
              <a:gd name="connsiteX128" fmla="*/ 1999243 w 7472601"/>
              <a:gd name="connsiteY128" fmla="*/ 4730524 h 6858000"/>
              <a:gd name="connsiteX129" fmla="*/ 1979527 w 7472601"/>
              <a:gd name="connsiteY129" fmla="*/ 4726651 h 6858000"/>
              <a:gd name="connsiteX130" fmla="*/ 1927410 w 7472601"/>
              <a:gd name="connsiteY130" fmla="*/ 4716164 h 6858000"/>
              <a:gd name="connsiteX131" fmla="*/ 1997014 w 7472601"/>
              <a:gd name="connsiteY131" fmla="*/ 4698007 h 6858000"/>
              <a:gd name="connsiteX132" fmla="*/ 2005458 w 7472601"/>
              <a:gd name="connsiteY132" fmla="*/ 4699540 h 6858000"/>
              <a:gd name="connsiteX133" fmla="*/ 2657186 w 7472601"/>
              <a:gd name="connsiteY133" fmla="*/ 4901687 h 6858000"/>
              <a:gd name="connsiteX134" fmla="*/ 2826662 w 7472601"/>
              <a:gd name="connsiteY134" fmla="*/ 4970362 h 6858000"/>
              <a:gd name="connsiteX135" fmla="*/ 2876100 w 7472601"/>
              <a:gd name="connsiteY135" fmla="*/ 4995397 h 6858000"/>
              <a:gd name="connsiteX136" fmla="*/ 3042600 w 7472601"/>
              <a:gd name="connsiteY136" fmla="*/ 5059532 h 6858000"/>
              <a:gd name="connsiteX137" fmla="*/ 1997014 w 7472601"/>
              <a:gd name="connsiteY137" fmla="*/ 4698007 h 6858000"/>
              <a:gd name="connsiteX138" fmla="*/ 2305292 w 7472601"/>
              <a:gd name="connsiteY138" fmla="*/ 4219492 h 6858000"/>
              <a:gd name="connsiteX139" fmla="*/ 3360922 w 7472601"/>
              <a:gd name="connsiteY139" fmla="*/ 4529373 h 6858000"/>
              <a:gd name="connsiteX140" fmla="*/ 3492420 w 7472601"/>
              <a:gd name="connsiteY140" fmla="*/ 4510145 h 6858000"/>
              <a:gd name="connsiteX141" fmla="*/ 3364086 w 7472601"/>
              <a:gd name="connsiteY141" fmla="*/ 4480340 h 6858000"/>
              <a:gd name="connsiteX142" fmla="*/ 3225818 w 7472601"/>
              <a:gd name="connsiteY142" fmla="*/ 4411822 h 6858000"/>
              <a:gd name="connsiteX143" fmla="*/ 3129696 w 7472601"/>
              <a:gd name="connsiteY143" fmla="*/ 4360704 h 6858000"/>
              <a:gd name="connsiteX144" fmla="*/ 2814545 w 7472601"/>
              <a:gd name="connsiteY144" fmla="*/ 4282955 h 6858000"/>
              <a:gd name="connsiteX145" fmla="*/ 2305292 w 7472601"/>
              <a:gd name="connsiteY145" fmla="*/ 4219492 h 6858000"/>
              <a:gd name="connsiteX146" fmla="*/ 2626982 w 7472601"/>
              <a:gd name="connsiteY146" fmla="*/ 4206450 h 6858000"/>
              <a:gd name="connsiteX147" fmla="*/ 2490617 w 7472601"/>
              <a:gd name="connsiteY147" fmla="*/ 4206951 h 6858000"/>
              <a:gd name="connsiteX148" fmla="*/ 2819869 w 7472601"/>
              <a:gd name="connsiteY148" fmla="*/ 4252936 h 6858000"/>
              <a:gd name="connsiteX149" fmla="*/ 3143018 w 7472601"/>
              <a:gd name="connsiteY149" fmla="*/ 4332698 h 6858000"/>
              <a:gd name="connsiteX150" fmla="*/ 3241520 w 7472601"/>
              <a:gd name="connsiteY150" fmla="*/ 4385112 h 6858000"/>
              <a:gd name="connsiteX151" fmla="*/ 3374575 w 7472601"/>
              <a:gd name="connsiteY151" fmla="*/ 4451517 h 6858000"/>
              <a:gd name="connsiteX152" fmla="*/ 3505221 w 7472601"/>
              <a:gd name="connsiteY152" fmla="*/ 4480757 h 6858000"/>
              <a:gd name="connsiteX153" fmla="*/ 2626982 w 7472601"/>
              <a:gd name="connsiteY153" fmla="*/ 4206450 h 6858000"/>
              <a:gd name="connsiteX154" fmla="*/ 1310106 w 7472601"/>
              <a:gd name="connsiteY154" fmla="*/ 3943217 h 6858000"/>
              <a:gd name="connsiteX155" fmla="*/ 854994 w 7472601"/>
              <a:gd name="connsiteY155" fmla="*/ 4399136 h 6858000"/>
              <a:gd name="connsiteX156" fmla="*/ 742462 w 7472601"/>
              <a:gd name="connsiteY156" fmla="*/ 4594648 h 6858000"/>
              <a:gd name="connsiteX157" fmla="*/ 820602 w 7472601"/>
              <a:gd name="connsiteY157" fmla="*/ 4485915 h 6858000"/>
              <a:gd name="connsiteX158" fmla="*/ 878295 w 7472601"/>
              <a:gd name="connsiteY158" fmla="*/ 4403594 h 6858000"/>
              <a:gd name="connsiteX159" fmla="*/ 1240607 w 7472601"/>
              <a:gd name="connsiteY159" fmla="*/ 4010401 h 6858000"/>
              <a:gd name="connsiteX160" fmla="*/ 1310106 w 7472601"/>
              <a:gd name="connsiteY160" fmla="*/ 3943217 h 6858000"/>
              <a:gd name="connsiteX161" fmla="*/ 1423113 w 7472601"/>
              <a:gd name="connsiteY161" fmla="*/ 3874565 h 6858000"/>
              <a:gd name="connsiteX162" fmla="*/ 1260565 w 7472601"/>
              <a:gd name="connsiteY162" fmla="*/ 4031982 h 6858000"/>
              <a:gd name="connsiteX163" fmla="*/ 901900 w 7472601"/>
              <a:gd name="connsiteY163" fmla="*/ 4421236 h 6858000"/>
              <a:gd name="connsiteX164" fmla="*/ 845044 w 7472601"/>
              <a:gd name="connsiteY164" fmla="*/ 4502436 h 6858000"/>
              <a:gd name="connsiteX165" fmla="*/ 685926 w 7472601"/>
              <a:gd name="connsiteY165" fmla="*/ 4703069 h 6858000"/>
              <a:gd name="connsiteX166" fmla="*/ 684248 w 7472601"/>
              <a:gd name="connsiteY166" fmla="*/ 4706721 h 6858000"/>
              <a:gd name="connsiteX167" fmla="*/ 1423113 w 7472601"/>
              <a:gd name="connsiteY167" fmla="*/ 3874565 h 6858000"/>
              <a:gd name="connsiteX168" fmla="*/ 3316479 w 7472601"/>
              <a:gd name="connsiteY168" fmla="*/ 3872136 h 6858000"/>
              <a:gd name="connsiteX169" fmla="*/ 3546806 w 7472601"/>
              <a:gd name="connsiteY169" fmla="*/ 4356139 h 6858000"/>
              <a:gd name="connsiteX170" fmla="*/ 3364433 w 7472601"/>
              <a:gd name="connsiteY170" fmla="*/ 3953121 h 6858000"/>
              <a:gd name="connsiteX171" fmla="*/ 3316479 w 7472601"/>
              <a:gd name="connsiteY171" fmla="*/ 3872136 h 6858000"/>
              <a:gd name="connsiteX172" fmla="*/ 3291335 w 7472601"/>
              <a:gd name="connsiteY172" fmla="*/ 3767420 h 6858000"/>
              <a:gd name="connsiteX173" fmla="*/ 3390805 w 7472601"/>
              <a:gd name="connsiteY173" fmla="*/ 3937163 h 6858000"/>
              <a:gd name="connsiteX174" fmla="*/ 3579062 w 7472601"/>
              <a:gd name="connsiteY174" fmla="*/ 4359040 h 6858000"/>
              <a:gd name="connsiteX175" fmla="*/ 3467355 w 7472601"/>
              <a:gd name="connsiteY175" fmla="*/ 3988130 h 6858000"/>
              <a:gd name="connsiteX176" fmla="*/ 3310753 w 7472601"/>
              <a:gd name="connsiteY176" fmla="*/ 3787140 h 6858000"/>
              <a:gd name="connsiteX177" fmla="*/ 3291335 w 7472601"/>
              <a:gd name="connsiteY177" fmla="*/ 3767420 h 6858000"/>
              <a:gd name="connsiteX178" fmla="*/ 1635889 w 7472601"/>
              <a:gd name="connsiteY178" fmla="*/ 3709494 h 6858000"/>
              <a:gd name="connsiteX179" fmla="*/ 1634800 w 7472601"/>
              <a:gd name="connsiteY179" fmla="*/ 3731111 h 6858000"/>
              <a:gd name="connsiteX180" fmla="*/ 1635889 w 7472601"/>
              <a:gd name="connsiteY180" fmla="*/ 3709494 h 6858000"/>
              <a:gd name="connsiteX181" fmla="*/ 1510397 w 7472601"/>
              <a:gd name="connsiteY181" fmla="*/ 3684705 h 6858000"/>
              <a:gd name="connsiteX182" fmla="*/ 1146550 w 7472601"/>
              <a:gd name="connsiteY182" fmla="*/ 3802012 h 6858000"/>
              <a:gd name="connsiteX183" fmla="*/ 698834 w 7472601"/>
              <a:gd name="connsiteY183" fmla="*/ 3952272 h 6858000"/>
              <a:gd name="connsiteX184" fmla="*/ 34256 w 7472601"/>
              <a:gd name="connsiteY184" fmla="*/ 4347603 h 6858000"/>
              <a:gd name="connsiteX185" fmla="*/ 527241 w 7472601"/>
              <a:gd name="connsiteY185" fmla="*/ 4065078 h 6858000"/>
              <a:gd name="connsiteX186" fmla="*/ 1510397 w 7472601"/>
              <a:gd name="connsiteY186" fmla="*/ 3684705 h 6858000"/>
              <a:gd name="connsiteX187" fmla="*/ 1313114 w 7472601"/>
              <a:gd name="connsiteY187" fmla="*/ 3655216 h 6858000"/>
              <a:gd name="connsiteX188" fmla="*/ 1109304 w 7472601"/>
              <a:gd name="connsiteY188" fmla="*/ 3669030 h 6858000"/>
              <a:gd name="connsiteX189" fmla="*/ 8129 w 7472601"/>
              <a:gd name="connsiteY189" fmla="*/ 4330519 h 6858000"/>
              <a:gd name="connsiteX190" fmla="*/ 687572 w 7472601"/>
              <a:gd name="connsiteY190" fmla="*/ 3925629 h 6858000"/>
              <a:gd name="connsiteX191" fmla="*/ 1138365 w 7472601"/>
              <a:gd name="connsiteY191" fmla="*/ 3774515 h 6858000"/>
              <a:gd name="connsiteX192" fmla="*/ 1505579 w 7472601"/>
              <a:gd name="connsiteY192" fmla="*/ 3655526 h 6858000"/>
              <a:gd name="connsiteX193" fmla="*/ 1313114 w 7472601"/>
              <a:gd name="connsiteY193" fmla="*/ 3655216 h 6858000"/>
              <a:gd name="connsiteX194" fmla="*/ 3655073 w 7472601"/>
              <a:gd name="connsiteY194" fmla="*/ 3650884 h 6858000"/>
              <a:gd name="connsiteX195" fmla="*/ 3989938 w 7472601"/>
              <a:gd name="connsiteY195" fmla="*/ 3991685 h 6858000"/>
              <a:gd name="connsiteX196" fmla="*/ 4393907 w 7472601"/>
              <a:gd name="connsiteY196" fmla="*/ 4261258 h 6858000"/>
              <a:gd name="connsiteX197" fmla="*/ 4648051 w 7472601"/>
              <a:gd name="connsiteY197" fmla="*/ 4374051 h 6858000"/>
              <a:gd name="connsiteX198" fmla="*/ 4383389 w 7472601"/>
              <a:gd name="connsiteY198" fmla="*/ 4184369 h 6858000"/>
              <a:gd name="connsiteX199" fmla="*/ 4165508 w 7472601"/>
              <a:gd name="connsiteY199" fmla="*/ 4035196 h 6858000"/>
              <a:gd name="connsiteX200" fmla="*/ 4068162 w 7472601"/>
              <a:gd name="connsiteY200" fmla="*/ 3953394 h 6858000"/>
              <a:gd name="connsiteX201" fmla="*/ 3981416 w 7472601"/>
              <a:gd name="connsiteY201" fmla="*/ 3880482 h 6858000"/>
              <a:gd name="connsiteX202" fmla="*/ 3800147 w 7472601"/>
              <a:gd name="connsiteY202" fmla="*/ 3749872 h 6858000"/>
              <a:gd name="connsiteX203" fmla="*/ 3655073 w 7472601"/>
              <a:gd name="connsiteY203" fmla="*/ 3650884 h 6858000"/>
              <a:gd name="connsiteX204" fmla="*/ 3670252 w 7472601"/>
              <a:gd name="connsiteY204" fmla="*/ 3622798 h 6858000"/>
              <a:gd name="connsiteX205" fmla="*/ 3817258 w 7472601"/>
              <a:gd name="connsiteY205" fmla="*/ 3723577 h 6858000"/>
              <a:gd name="connsiteX206" fmla="*/ 4000461 w 7472601"/>
              <a:gd name="connsiteY206" fmla="*/ 3855966 h 6858000"/>
              <a:gd name="connsiteX207" fmla="*/ 4088180 w 7472601"/>
              <a:gd name="connsiteY207" fmla="*/ 3929774 h 6858000"/>
              <a:gd name="connsiteX208" fmla="*/ 4184555 w 7472601"/>
              <a:gd name="connsiteY208" fmla="*/ 4010683 h 6858000"/>
              <a:gd name="connsiteX209" fmla="*/ 4399563 w 7472601"/>
              <a:gd name="connsiteY209" fmla="*/ 4158106 h 6858000"/>
              <a:gd name="connsiteX210" fmla="*/ 4684469 w 7472601"/>
              <a:gd name="connsiteY210" fmla="*/ 4364680 h 6858000"/>
              <a:gd name="connsiteX211" fmla="*/ 4690271 w 7472601"/>
              <a:gd name="connsiteY211" fmla="*/ 4370034 h 6858000"/>
              <a:gd name="connsiteX212" fmla="*/ 4136093 w 7472601"/>
              <a:gd name="connsiteY212" fmla="*/ 3858466 h 6858000"/>
              <a:gd name="connsiteX213" fmla="*/ 3670252 w 7472601"/>
              <a:gd name="connsiteY213" fmla="*/ 3622798 h 6858000"/>
              <a:gd name="connsiteX214" fmla="*/ 4440129 w 7472601"/>
              <a:gd name="connsiteY214" fmla="*/ 3448571 h 6858000"/>
              <a:gd name="connsiteX215" fmla="*/ 4856525 w 7472601"/>
              <a:gd name="connsiteY215" fmla="*/ 3915351 h 6858000"/>
              <a:gd name="connsiteX216" fmla="*/ 5059055 w 7472601"/>
              <a:gd name="connsiteY216" fmla="*/ 4108918 h 6858000"/>
              <a:gd name="connsiteX217" fmla="*/ 5290070 w 7472601"/>
              <a:gd name="connsiteY217" fmla="*/ 4263619 h 6858000"/>
              <a:gd name="connsiteX218" fmla="*/ 4834991 w 7472601"/>
              <a:gd name="connsiteY218" fmla="*/ 3830985 h 6858000"/>
              <a:gd name="connsiteX219" fmla="*/ 4440129 w 7472601"/>
              <a:gd name="connsiteY219" fmla="*/ 3448571 h 6858000"/>
              <a:gd name="connsiteX220" fmla="*/ 4441737 w 7472601"/>
              <a:gd name="connsiteY220" fmla="*/ 3399734 h 6858000"/>
              <a:gd name="connsiteX221" fmla="*/ 4431236 w 7472601"/>
              <a:gd name="connsiteY221" fmla="*/ 3400954 h 6858000"/>
              <a:gd name="connsiteX222" fmla="*/ 4557150 w 7472601"/>
              <a:gd name="connsiteY222" fmla="*/ 3510023 h 6858000"/>
              <a:gd name="connsiteX223" fmla="*/ 4856936 w 7472601"/>
              <a:gd name="connsiteY223" fmla="*/ 3809146 h 6858000"/>
              <a:gd name="connsiteX224" fmla="*/ 5111996 w 7472601"/>
              <a:gd name="connsiteY224" fmla="*/ 4065759 h 6858000"/>
              <a:gd name="connsiteX225" fmla="*/ 5388878 w 7472601"/>
              <a:gd name="connsiteY225" fmla="*/ 4300185 h 6858000"/>
              <a:gd name="connsiteX226" fmla="*/ 5425556 w 7472601"/>
              <a:gd name="connsiteY226" fmla="*/ 4308967 h 6858000"/>
              <a:gd name="connsiteX227" fmla="*/ 4943646 w 7472601"/>
              <a:gd name="connsiteY227" fmla="*/ 3822916 h 6858000"/>
              <a:gd name="connsiteX228" fmla="*/ 4594837 w 7472601"/>
              <a:gd name="connsiteY228" fmla="*/ 3532274 h 6858000"/>
              <a:gd name="connsiteX229" fmla="*/ 4441737 w 7472601"/>
              <a:gd name="connsiteY229" fmla="*/ 3399734 h 6858000"/>
              <a:gd name="connsiteX230" fmla="*/ 5425834 w 7472601"/>
              <a:gd name="connsiteY230" fmla="*/ 3162785 h 6858000"/>
              <a:gd name="connsiteX231" fmla="*/ 5401644 w 7472601"/>
              <a:gd name="connsiteY231" fmla="*/ 3617847 h 6858000"/>
              <a:gd name="connsiteX232" fmla="*/ 5467256 w 7472601"/>
              <a:gd name="connsiteY232" fmla="*/ 4175494 h 6858000"/>
              <a:gd name="connsiteX233" fmla="*/ 5448069 w 7472601"/>
              <a:gd name="connsiteY233" fmla="*/ 3567554 h 6858000"/>
              <a:gd name="connsiteX234" fmla="*/ 5425834 w 7472601"/>
              <a:gd name="connsiteY234" fmla="*/ 3162785 h 6858000"/>
              <a:gd name="connsiteX235" fmla="*/ 1318687 w 7472601"/>
              <a:gd name="connsiteY235" fmla="*/ 3113840 h 6858000"/>
              <a:gd name="connsiteX236" fmla="*/ 1066793 w 7472601"/>
              <a:gd name="connsiteY236" fmla="*/ 3212171 h 6858000"/>
              <a:gd name="connsiteX237" fmla="*/ 993319 w 7472601"/>
              <a:gd name="connsiteY237" fmla="*/ 3247648 h 6858000"/>
              <a:gd name="connsiteX238" fmla="*/ 853081 w 7472601"/>
              <a:gd name="connsiteY238" fmla="*/ 3312410 h 6858000"/>
              <a:gd name="connsiteX239" fmla="*/ 805957 w 7472601"/>
              <a:gd name="connsiteY239" fmla="*/ 3330443 h 6858000"/>
              <a:gd name="connsiteX240" fmla="*/ 1318687 w 7472601"/>
              <a:gd name="connsiteY240" fmla="*/ 3113840 h 6858000"/>
              <a:gd name="connsiteX241" fmla="*/ 5453702 w 7472601"/>
              <a:gd name="connsiteY241" fmla="*/ 3090882 h 6858000"/>
              <a:gd name="connsiteX242" fmla="*/ 5480135 w 7472601"/>
              <a:gd name="connsiteY242" fmla="*/ 3565802 h 6858000"/>
              <a:gd name="connsiteX243" fmla="*/ 5499023 w 7472601"/>
              <a:gd name="connsiteY243" fmla="*/ 4166310 h 6858000"/>
              <a:gd name="connsiteX244" fmla="*/ 5547022 w 7472601"/>
              <a:gd name="connsiteY244" fmla="*/ 3607838 h 6858000"/>
              <a:gd name="connsiteX245" fmla="*/ 5515964 w 7472601"/>
              <a:gd name="connsiteY245" fmla="*/ 3378541 h 6858000"/>
              <a:gd name="connsiteX246" fmla="*/ 5453702 w 7472601"/>
              <a:gd name="connsiteY246" fmla="*/ 3090882 h 6858000"/>
              <a:gd name="connsiteX247" fmla="*/ 1238695 w 7472601"/>
              <a:gd name="connsiteY247" fmla="*/ 3076820 h 6858000"/>
              <a:gd name="connsiteX248" fmla="*/ 716371 w 7472601"/>
              <a:gd name="connsiteY248" fmla="*/ 3293249 h 6858000"/>
              <a:gd name="connsiteX249" fmla="*/ 579522 w 7472601"/>
              <a:gd name="connsiteY249" fmla="*/ 3371759 h 6858000"/>
              <a:gd name="connsiteX250" fmla="*/ 600288 w 7472601"/>
              <a:gd name="connsiteY250" fmla="*/ 3365555 h 6858000"/>
              <a:gd name="connsiteX251" fmla="*/ 840692 w 7472601"/>
              <a:gd name="connsiteY251" fmla="*/ 3284921 h 6858000"/>
              <a:gd name="connsiteX252" fmla="*/ 979248 w 7472601"/>
              <a:gd name="connsiteY252" fmla="*/ 3221003 h 6858000"/>
              <a:gd name="connsiteX253" fmla="*/ 1053282 w 7472601"/>
              <a:gd name="connsiteY253" fmla="*/ 3185247 h 6858000"/>
              <a:gd name="connsiteX254" fmla="*/ 1320603 w 7472601"/>
              <a:gd name="connsiteY254" fmla="*/ 3081281 h 6858000"/>
              <a:gd name="connsiteX255" fmla="*/ 1238695 w 7472601"/>
              <a:gd name="connsiteY255" fmla="*/ 3076820 h 6858000"/>
              <a:gd name="connsiteX256" fmla="*/ 5425627 w 7472601"/>
              <a:gd name="connsiteY256" fmla="*/ 2954192 h 6858000"/>
              <a:gd name="connsiteX257" fmla="*/ 5470770 w 7472601"/>
              <a:gd name="connsiteY257" fmla="*/ 3005435 h 6858000"/>
              <a:gd name="connsiteX258" fmla="*/ 5519779 w 7472601"/>
              <a:gd name="connsiteY258" fmla="*/ 4359223 h 6858000"/>
              <a:gd name="connsiteX259" fmla="*/ 5520293 w 7472601"/>
              <a:gd name="connsiteY259" fmla="*/ 4360602 h 6858000"/>
              <a:gd name="connsiteX260" fmla="*/ 5767221 w 7472601"/>
              <a:gd name="connsiteY260" fmla="*/ 4665564 h 6858000"/>
              <a:gd name="connsiteX261" fmla="*/ 6937169 w 7472601"/>
              <a:gd name="connsiteY261" fmla="*/ 4815941 h 6858000"/>
              <a:gd name="connsiteX262" fmla="*/ 6953922 w 7472601"/>
              <a:gd name="connsiteY262" fmla="*/ 4890068 h 6858000"/>
              <a:gd name="connsiteX263" fmla="*/ 6071359 w 7472601"/>
              <a:gd name="connsiteY263" fmla="*/ 4770770 h 6858000"/>
              <a:gd name="connsiteX264" fmla="*/ 6038839 w 7472601"/>
              <a:gd name="connsiteY264" fmla="*/ 4764474 h 6858000"/>
              <a:gd name="connsiteX265" fmla="*/ 6038706 w 7472601"/>
              <a:gd name="connsiteY265" fmla="*/ 4763847 h 6858000"/>
              <a:gd name="connsiteX266" fmla="*/ 6037784 w 7472601"/>
              <a:gd name="connsiteY266" fmla="*/ 4764270 h 6858000"/>
              <a:gd name="connsiteX267" fmla="*/ 6038839 w 7472601"/>
              <a:gd name="connsiteY267" fmla="*/ 4764474 h 6858000"/>
              <a:gd name="connsiteX268" fmla="*/ 6040338 w 7472601"/>
              <a:gd name="connsiteY268" fmla="*/ 4771418 h 6858000"/>
              <a:gd name="connsiteX269" fmla="*/ 6024488 w 7472601"/>
              <a:gd name="connsiteY269" fmla="*/ 4809903 h 6858000"/>
              <a:gd name="connsiteX270" fmla="*/ 5599771 w 7472601"/>
              <a:gd name="connsiteY270" fmla="*/ 5509652 h 6858000"/>
              <a:gd name="connsiteX271" fmla="*/ 5548843 w 7472601"/>
              <a:gd name="connsiteY271" fmla="*/ 5563845 h 6858000"/>
              <a:gd name="connsiteX272" fmla="*/ 5940952 w 7472601"/>
              <a:gd name="connsiteY272" fmla="*/ 6250028 h 6858000"/>
              <a:gd name="connsiteX273" fmla="*/ 6043441 w 7472601"/>
              <a:gd name="connsiteY273" fmla="*/ 6665847 h 6858000"/>
              <a:gd name="connsiteX274" fmla="*/ 6093432 w 7472601"/>
              <a:gd name="connsiteY274" fmla="*/ 6858000 h 6858000"/>
              <a:gd name="connsiteX275" fmla="*/ 6034344 w 7472601"/>
              <a:gd name="connsiteY275" fmla="*/ 6858000 h 6858000"/>
              <a:gd name="connsiteX276" fmla="*/ 6026679 w 7472601"/>
              <a:gd name="connsiteY276" fmla="*/ 6836959 h 6858000"/>
              <a:gd name="connsiteX277" fmla="*/ 5800441 w 7472601"/>
              <a:gd name="connsiteY277" fmla="*/ 6335286 h 6858000"/>
              <a:gd name="connsiteX278" fmla="*/ 5526562 w 7472601"/>
              <a:gd name="connsiteY278" fmla="*/ 5705388 h 6858000"/>
              <a:gd name="connsiteX279" fmla="*/ 5519640 w 7472601"/>
              <a:gd name="connsiteY279" fmla="*/ 5683774 h 6858000"/>
              <a:gd name="connsiteX280" fmla="*/ 5844559 w 7472601"/>
              <a:gd name="connsiteY280" fmla="*/ 6553349 h 6858000"/>
              <a:gd name="connsiteX281" fmla="*/ 5975994 w 7472601"/>
              <a:gd name="connsiteY281" fmla="*/ 6858000 h 6858000"/>
              <a:gd name="connsiteX282" fmla="*/ 5898547 w 7472601"/>
              <a:gd name="connsiteY282" fmla="*/ 6858000 h 6858000"/>
              <a:gd name="connsiteX283" fmla="*/ 5682041 w 7472601"/>
              <a:gd name="connsiteY283" fmla="*/ 6355860 h 6858000"/>
              <a:gd name="connsiteX284" fmla="*/ 5461758 w 7472601"/>
              <a:gd name="connsiteY284" fmla="*/ 5820220 h 6858000"/>
              <a:gd name="connsiteX285" fmla="*/ 5237282 w 7472601"/>
              <a:gd name="connsiteY285" fmla="*/ 6579086 h 6858000"/>
              <a:gd name="connsiteX286" fmla="*/ 5115009 w 7472601"/>
              <a:gd name="connsiteY286" fmla="*/ 6858000 h 6858000"/>
              <a:gd name="connsiteX287" fmla="*/ 5028074 w 7472601"/>
              <a:gd name="connsiteY287" fmla="*/ 6858000 h 6858000"/>
              <a:gd name="connsiteX288" fmla="*/ 5079508 w 7472601"/>
              <a:gd name="connsiteY288" fmla="*/ 6749074 h 6858000"/>
              <a:gd name="connsiteX289" fmla="*/ 5371846 w 7472601"/>
              <a:gd name="connsiteY289" fmla="*/ 5924413 h 6858000"/>
              <a:gd name="connsiteX290" fmla="*/ 5270512 w 7472601"/>
              <a:gd name="connsiteY290" fmla="*/ 6138975 h 6858000"/>
              <a:gd name="connsiteX291" fmla="*/ 5062409 w 7472601"/>
              <a:gd name="connsiteY291" fmla="*/ 6653544 h 6858000"/>
              <a:gd name="connsiteX292" fmla="*/ 5036628 w 7472601"/>
              <a:gd name="connsiteY292" fmla="*/ 6754247 h 6858000"/>
              <a:gd name="connsiteX293" fmla="*/ 5009112 w 7472601"/>
              <a:gd name="connsiteY293" fmla="*/ 6858000 h 6858000"/>
              <a:gd name="connsiteX294" fmla="*/ 4976679 w 7472601"/>
              <a:gd name="connsiteY294" fmla="*/ 6858000 h 6858000"/>
              <a:gd name="connsiteX295" fmla="*/ 5006537 w 7472601"/>
              <a:gd name="connsiteY295" fmla="*/ 6747068 h 6858000"/>
              <a:gd name="connsiteX296" fmla="*/ 5032723 w 7472601"/>
              <a:gd name="connsiteY296" fmla="*/ 6644957 h 6858000"/>
              <a:gd name="connsiteX297" fmla="*/ 5242949 w 7472601"/>
              <a:gd name="connsiteY297" fmla="*/ 6125175 h 6858000"/>
              <a:gd name="connsiteX298" fmla="*/ 5286321 w 7472601"/>
              <a:gd name="connsiteY298" fmla="*/ 6033555 h 6858000"/>
              <a:gd name="connsiteX299" fmla="*/ 5008210 w 7472601"/>
              <a:gd name="connsiteY299" fmla="*/ 6649194 h 6858000"/>
              <a:gd name="connsiteX300" fmla="*/ 4986321 w 7472601"/>
              <a:gd name="connsiteY300" fmla="*/ 6765687 h 6858000"/>
              <a:gd name="connsiteX301" fmla="*/ 4973474 w 7472601"/>
              <a:gd name="connsiteY301" fmla="*/ 6858000 h 6858000"/>
              <a:gd name="connsiteX302" fmla="*/ 4907178 w 7472601"/>
              <a:gd name="connsiteY302" fmla="*/ 6858000 h 6858000"/>
              <a:gd name="connsiteX303" fmla="*/ 4910810 w 7472601"/>
              <a:gd name="connsiteY303" fmla="*/ 6829660 h 6858000"/>
              <a:gd name="connsiteX304" fmla="*/ 4987461 w 7472601"/>
              <a:gd name="connsiteY304" fmla="*/ 6432994 h 6858000"/>
              <a:gd name="connsiteX305" fmla="*/ 5179262 w 7472601"/>
              <a:gd name="connsiteY305" fmla="*/ 6035044 h 6858000"/>
              <a:gd name="connsiteX306" fmla="*/ 4689678 w 7472601"/>
              <a:gd name="connsiteY306" fmla="*/ 6440241 h 6858000"/>
              <a:gd name="connsiteX307" fmla="*/ 4477543 w 7472601"/>
              <a:gd name="connsiteY307" fmla="*/ 6674836 h 6858000"/>
              <a:gd name="connsiteX308" fmla="*/ 4329957 w 7472601"/>
              <a:gd name="connsiteY308" fmla="*/ 6858000 h 6858000"/>
              <a:gd name="connsiteX309" fmla="*/ 4218595 w 7472601"/>
              <a:gd name="connsiteY309" fmla="*/ 6858000 h 6858000"/>
              <a:gd name="connsiteX310" fmla="*/ 4368888 w 7472601"/>
              <a:gd name="connsiteY310" fmla="*/ 6668412 h 6858000"/>
              <a:gd name="connsiteX311" fmla="*/ 4563091 w 7472601"/>
              <a:gd name="connsiteY311" fmla="*/ 6442508 h 6858000"/>
              <a:gd name="connsiteX312" fmla="*/ 5387324 w 7472601"/>
              <a:gd name="connsiteY312" fmla="*/ 5705830 h 6858000"/>
              <a:gd name="connsiteX313" fmla="*/ 5073620 w 7472601"/>
              <a:gd name="connsiteY313" fmla="*/ 5955437 h 6858000"/>
              <a:gd name="connsiteX314" fmla="*/ 4689789 w 7472601"/>
              <a:gd name="connsiteY314" fmla="*/ 6268382 h 6858000"/>
              <a:gd name="connsiteX315" fmla="*/ 4418722 w 7472601"/>
              <a:gd name="connsiteY315" fmla="*/ 6570886 h 6858000"/>
              <a:gd name="connsiteX316" fmla="*/ 4214944 w 7472601"/>
              <a:gd name="connsiteY316" fmla="*/ 6858000 h 6858000"/>
              <a:gd name="connsiteX317" fmla="*/ 4177898 w 7472601"/>
              <a:gd name="connsiteY317" fmla="*/ 6858000 h 6858000"/>
              <a:gd name="connsiteX318" fmla="*/ 4391597 w 7472601"/>
              <a:gd name="connsiteY318" fmla="*/ 6556370 h 6858000"/>
              <a:gd name="connsiteX319" fmla="*/ 4668889 w 7472601"/>
              <a:gd name="connsiteY319" fmla="*/ 6246399 h 6858000"/>
              <a:gd name="connsiteX320" fmla="*/ 5055427 w 7472601"/>
              <a:gd name="connsiteY320" fmla="*/ 5931476 h 6858000"/>
              <a:gd name="connsiteX321" fmla="*/ 5371814 w 7472601"/>
              <a:gd name="connsiteY321" fmla="*/ 5678975 h 6858000"/>
              <a:gd name="connsiteX322" fmla="*/ 4987918 w 7472601"/>
              <a:gd name="connsiteY322" fmla="*/ 5838701 h 6858000"/>
              <a:gd name="connsiteX323" fmla="*/ 4317146 w 7472601"/>
              <a:gd name="connsiteY323" fmla="*/ 6587716 h 6858000"/>
              <a:gd name="connsiteX324" fmla="*/ 4171627 w 7472601"/>
              <a:gd name="connsiteY324" fmla="*/ 6858000 h 6858000"/>
              <a:gd name="connsiteX325" fmla="*/ 4081585 w 7472601"/>
              <a:gd name="connsiteY325" fmla="*/ 6858000 h 6858000"/>
              <a:gd name="connsiteX326" fmla="*/ 4238603 w 7472601"/>
              <a:gd name="connsiteY326" fmla="*/ 6559341 h 6858000"/>
              <a:gd name="connsiteX327" fmla="*/ 4778333 w 7472601"/>
              <a:gd name="connsiteY327" fmla="*/ 5873626 h 6858000"/>
              <a:gd name="connsiteX328" fmla="*/ 5414185 w 7472601"/>
              <a:gd name="connsiteY328" fmla="*/ 5573882 h 6858000"/>
              <a:gd name="connsiteX329" fmla="*/ 5959648 w 7472601"/>
              <a:gd name="connsiteY329" fmla="*/ 4760797 h 6858000"/>
              <a:gd name="connsiteX330" fmla="*/ 5355019 w 7472601"/>
              <a:gd name="connsiteY330" fmla="*/ 4734672 h 6858000"/>
              <a:gd name="connsiteX331" fmla="*/ 5083565 w 7472601"/>
              <a:gd name="connsiteY331" fmla="*/ 5179121 h 6858000"/>
              <a:gd name="connsiteX332" fmla="*/ 4713577 w 7472601"/>
              <a:gd name="connsiteY332" fmla="*/ 5616803 h 6858000"/>
              <a:gd name="connsiteX333" fmla="*/ 3989559 w 7472601"/>
              <a:gd name="connsiteY333" fmla="*/ 6145945 h 6858000"/>
              <a:gd name="connsiteX334" fmla="*/ 3939824 w 7472601"/>
              <a:gd name="connsiteY334" fmla="*/ 6066900 h 6858000"/>
              <a:gd name="connsiteX335" fmla="*/ 4584537 w 7472601"/>
              <a:gd name="connsiteY335" fmla="*/ 5324826 h 6858000"/>
              <a:gd name="connsiteX336" fmla="*/ 5037105 w 7472601"/>
              <a:gd name="connsiteY336" fmla="*/ 5088765 h 6858000"/>
              <a:gd name="connsiteX337" fmla="*/ 5039930 w 7472601"/>
              <a:gd name="connsiteY337" fmla="*/ 5089585 h 6858000"/>
              <a:gd name="connsiteX338" fmla="*/ 5263764 w 7472601"/>
              <a:gd name="connsiteY338" fmla="*/ 4735525 h 6858000"/>
              <a:gd name="connsiteX339" fmla="*/ 4086300 w 7472601"/>
              <a:gd name="connsiteY339" fmla="*/ 4884599 h 6858000"/>
              <a:gd name="connsiteX340" fmla="*/ 4085485 w 7472601"/>
              <a:gd name="connsiteY340" fmla="*/ 4899070 h 6858000"/>
              <a:gd name="connsiteX341" fmla="*/ 3871915 w 7472601"/>
              <a:gd name="connsiteY341" fmla="*/ 5253645 h 6858000"/>
              <a:gd name="connsiteX342" fmla="*/ 3799374 w 7472601"/>
              <a:gd name="connsiteY342" fmla="*/ 5466127 h 6858000"/>
              <a:gd name="connsiteX343" fmla="*/ 3498850 w 7472601"/>
              <a:gd name="connsiteY343" fmla="*/ 6661888 h 6858000"/>
              <a:gd name="connsiteX344" fmla="*/ 3399216 w 7472601"/>
              <a:gd name="connsiteY344" fmla="*/ 6858000 h 6858000"/>
              <a:gd name="connsiteX345" fmla="*/ 3303688 w 7472601"/>
              <a:gd name="connsiteY345" fmla="*/ 6858000 h 6858000"/>
              <a:gd name="connsiteX346" fmla="*/ 3391774 w 7472601"/>
              <a:gd name="connsiteY346" fmla="*/ 6697181 h 6858000"/>
              <a:gd name="connsiteX347" fmla="*/ 3735540 w 7472601"/>
              <a:gd name="connsiteY347" fmla="*/ 5546923 h 6858000"/>
              <a:gd name="connsiteX348" fmla="*/ 3729438 w 7472601"/>
              <a:gd name="connsiteY348" fmla="*/ 5569058 h 6858000"/>
              <a:gd name="connsiteX349" fmla="*/ 3707782 w 7472601"/>
              <a:gd name="connsiteY349" fmla="*/ 5644908 h 6858000"/>
              <a:gd name="connsiteX350" fmla="*/ 3583827 w 7472601"/>
              <a:gd name="connsiteY350" fmla="*/ 6039215 h 6858000"/>
              <a:gd name="connsiteX351" fmla="*/ 3547861 w 7472601"/>
              <a:gd name="connsiteY351" fmla="*/ 6129609 h 6858000"/>
              <a:gd name="connsiteX352" fmla="*/ 3490905 w 7472601"/>
              <a:gd name="connsiteY352" fmla="*/ 6277660 h 6858000"/>
              <a:gd name="connsiteX353" fmla="*/ 3455859 w 7472601"/>
              <a:gd name="connsiteY353" fmla="*/ 6391301 h 6858000"/>
              <a:gd name="connsiteX354" fmla="*/ 3429112 w 7472601"/>
              <a:gd name="connsiteY354" fmla="*/ 6479469 h 6858000"/>
              <a:gd name="connsiteX355" fmla="*/ 3304862 w 7472601"/>
              <a:gd name="connsiteY355" fmla="*/ 6796476 h 6858000"/>
              <a:gd name="connsiteX356" fmla="*/ 3276071 w 7472601"/>
              <a:gd name="connsiteY356" fmla="*/ 6858000 h 6858000"/>
              <a:gd name="connsiteX357" fmla="*/ 3240805 w 7472601"/>
              <a:gd name="connsiteY357" fmla="*/ 6858000 h 6858000"/>
              <a:gd name="connsiteX358" fmla="*/ 3275917 w 7472601"/>
              <a:gd name="connsiteY358" fmla="*/ 6783192 h 6858000"/>
              <a:gd name="connsiteX359" fmla="*/ 3399358 w 7472601"/>
              <a:gd name="connsiteY359" fmla="*/ 6469011 h 6858000"/>
              <a:gd name="connsiteX360" fmla="*/ 3425650 w 7472601"/>
              <a:gd name="connsiteY360" fmla="*/ 6381333 h 6858000"/>
              <a:gd name="connsiteX361" fmla="*/ 3460661 w 7472601"/>
              <a:gd name="connsiteY361" fmla="*/ 6266763 h 6858000"/>
              <a:gd name="connsiteX362" fmla="*/ 3518021 w 7472601"/>
              <a:gd name="connsiteY362" fmla="*/ 6117298 h 6858000"/>
              <a:gd name="connsiteX363" fmla="*/ 3554035 w 7472601"/>
              <a:gd name="connsiteY363" fmla="*/ 6027832 h 6858000"/>
              <a:gd name="connsiteX364" fmla="*/ 3677174 w 7472601"/>
              <a:gd name="connsiteY364" fmla="*/ 5636351 h 6858000"/>
              <a:gd name="connsiteX365" fmla="*/ 3698819 w 7472601"/>
              <a:gd name="connsiteY365" fmla="*/ 5560503 h 6858000"/>
              <a:gd name="connsiteX366" fmla="*/ 3702094 w 7472601"/>
              <a:gd name="connsiteY366" fmla="*/ 5549194 h 6858000"/>
              <a:gd name="connsiteX367" fmla="*/ 3398355 w 7472601"/>
              <a:gd name="connsiteY367" fmla="*/ 6094603 h 6858000"/>
              <a:gd name="connsiteX368" fmla="*/ 3193941 w 7472601"/>
              <a:gd name="connsiteY368" fmla="*/ 6798775 h 6858000"/>
              <a:gd name="connsiteX369" fmla="*/ 3184140 w 7472601"/>
              <a:gd name="connsiteY369" fmla="*/ 6858000 h 6858000"/>
              <a:gd name="connsiteX370" fmla="*/ 3099978 w 7472601"/>
              <a:gd name="connsiteY370" fmla="*/ 6858000 h 6858000"/>
              <a:gd name="connsiteX371" fmla="*/ 3101556 w 7472601"/>
              <a:gd name="connsiteY371" fmla="*/ 6843337 h 6858000"/>
              <a:gd name="connsiteX372" fmla="*/ 3370162 w 7472601"/>
              <a:gd name="connsiteY372" fmla="*/ 5785550 h 6858000"/>
              <a:gd name="connsiteX373" fmla="*/ 3746477 w 7472601"/>
              <a:gd name="connsiteY373" fmla="*/ 5377889 h 6858000"/>
              <a:gd name="connsiteX374" fmla="*/ 3863399 w 7472601"/>
              <a:gd name="connsiteY374" fmla="*/ 5087257 h 6858000"/>
              <a:gd name="connsiteX375" fmla="*/ 3968712 w 7472601"/>
              <a:gd name="connsiteY375" fmla="*/ 4913989 h 6858000"/>
              <a:gd name="connsiteX376" fmla="*/ 2792390 w 7472601"/>
              <a:gd name="connsiteY376" fmla="*/ 5382974 h 6858000"/>
              <a:gd name="connsiteX377" fmla="*/ 2714982 w 7472601"/>
              <a:gd name="connsiteY377" fmla="*/ 5427051 h 6858000"/>
              <a:gd name="connsiteX378" fmla="*/ 2813361 w 7472601"/>
              <a:gd name="connsiteY378" fmla="*/ 6023912 h 6858000"/>
              <a:gd name="connsiteX379" fmla="*/ 2688430 w 7472601"/>
              <a:gd name="connsiteY379" fmla="*/ 6801564 h 6858000"/>
              <a:gd name="connsiteX380" fmla="*/ 2629626 w 7472601"/>
              <a:gd name="connsiteY380" fmla="*/ 6763394 h 6858000"/>
              <a:gd name="connsiteX381" fmla="*/ 2565328 w 7472601"/>
              <a:gd name="connsiteY381" fmla="*/ 5516399 h 6858000"/>
              <a:gd name="connsiteX382" fmla="*/ 1922999 w 7472601"/>
              <a:gd name="connsiteY382" fmla="*/ 5980343 h 6858000"/>
              <a:gd name="connsiteX383" fmla="*/ 1950261 w 7472601"/>
              <a:gd name="connsiteY383" fmla="*/ 6405858 h 6858000"/>
              <a:gd name="connsiteX384" fmla="*/ 2365554 w 7472601"/>
              <a:gd name="connsiteY384" fmla="*/ 6759107 h 6858000"/>
              <a:gd name="connsiteX385" fmla="*/ 2424142 w 7472601"/>
              <a:gd name="connsiteY385" fmla="*/ 6858000 h 6858000"/>
              <a:gd name="connsiteX386" fmla="*/ 2395994 w 7472601"/>
              <a:gd name="connsiteY386" fmla="*/ 6858000 h 6858000"/>
              <a:gd name="connsiteX387" fmla="*/ 2392863 w 7472601"/>
              <a:gd name="connsiteY387" fmla="*/ 6852964 h 6858000"/>
              <a:gd name="connsiteX388" fmla="*/ 2017589 w 7472601"/>
              <a:gd name="connsiteY388" fmla="*/ 6493982 h 6858000"/>
              <a:gd name="connsiteX389" fmla="*/ 2147336 w 7472601"/>
              <a:gd name="connsiteY389" fmla="*/ 6594052 h 6858000"/>
              <a:gd name="connsiteX390" fmla="*/ 2207047 w 7472601"/>
              <a:gd name="connsiteY390" fmla="*/ 6654540 h 6858000"/>
              <a:gd name="connsiteX391" fmla="*/ 2299106 w 7472601"/>
              <a:gd name="connsiteY391" fmla="*/ 6778931 h 6858000"/>
              <a:gd name="connsiteX392" fmla="*/ 2314430 w 7472601"/>
              <a:gd name="connsiteY392" fmla="*/ 6801144 h 6858000"/>
              <a:gd name="connsiteX393" fmla="*/ 2352406 w 7472601"/>
              <a:gd name="connsiteY393" fmla="*/ 6858000 h 6858000"/>
              <a:gd name="connsiteX394" fmla="*/ 2314492 w 7472601"/>
              <a:gd name="connsiteY394" fmla="*/ 6858000 h 6858000"/>
              <a:gd name="connsiteX395" fmla="*/ 2288095 w 7472601"/>
              <a:gd name="connsiteY395" fmla="*/ 6818030 h 6858000"/>
              <a:gd name="connsiteX396" fmla="*/ 2272768 w 7472601"/>
              <a:gd name="connsiteY396" fmla="*/ 6795822 h 6858000"/>
              <a:gd name="connsiteX397" fmla="*/ 2182715 w 7472601"/>
              <a:gd name="connsiteY397" fmla="*/ 6675071 h 6858000"/>
              <a:gd name="connsiteX398" fmla="*/ 2032061 w 7472601"/>
              <a:gd name="connsiteY398" fmla="*/ 6541380 h 6858000"/>
              <a:gd name="connsiteX399" fmla="*/ 2257220 w 7472601"/>
              <a:gd name="connsiteY399" fmla="*/ 6826257 h 6858000"/>
              <a:gd name="connsiteX400" fmla="*/ 2281324 w 7472601"/>
              <a:gd name="connsiteY400" fmla="*/ 6858000 h 6858000"/>
              <a:gd name="connsiteX401" fmla="*/ 2242860 w 7472601"/>
              <a:gd name="connsiteY401" fmla="*/ 6858000 h 6858000"/>
              <a:gd name="connsiteX402" fmla="*/ 2232818 w 7472601"/>
              <a:gd name="connsiteY402" fmla="*/ 6844926 h 6858000"/>
              <a:gd name="connsiteX403" fmla="*/ 1990172 w 7472601"/>
              <a:gd name="connsiteY403" fmla="*/ 6542121 h 6858000"/>
              <a:gd name="connsiteX404" fmla="*/ 2124090 w 7472601"/>
              <a:gd name="connsiteY404" fmla="*/ 6761017 h 6858000"/>
              <a:gd name="connsiteX405" fmla="*/ 2200380 w 7472601"/>
              <a:gd name="connsiteY405" fmla="*/ 6858000 h 6858000"/>
              <a:gd name="connsiteX406" fmla="*/ 2147507 w 7472601"/>
              <a:gd name="connsiteY406" fmla="*/ 6858000 h 6858000"/>
              <a:gd name="connsiteX407" fmla="*/ 2070668 w 7472601"/>
              <a:gd name="connsiteY407" fmla="*/ 6761520 h 6858000"/>
              <a:gd name="connsiteX408" fmla="*/ 1975142 w 7472601"/>
              <a:gd name="connsiteY408" fmla="*/ 6585570 h 6858000"/>
              <a:gd name="connsiteX409" fmla="*/ 2050035 w 7472601"/>
              <a:gd name="connsiteY409" fmla="*/ 6813345 h 6858000"/>
              <a:gd name="connsiteX410" fmla="*/ 2063025 w 7472601"/>
              <a:gd name="connsiteY410" fmla="*/ 6858000 h 6858000"/>
              <a:gd name="connsiteX411" fmla="*/ 2021675 w 7472601"/>
              <a:gd name="connsiteY411" fmla="*/ 6858000 h 6858000"/>
              <a:gd name="connsiteX412" fmla="*/ 2019308 w 7472601"/>
              <a:gd name="connsiteY412" fmla="*/ 6847118 h 6858000"/>
              <a:gd name="connsiteX413" fmla="*/ 1938835 w 7472601"/>
              <a:gd name="connsiteY413" fmla="*/ 6551160 h 6858000"/>
              <a:gd name="connsiteX414" fmla="*/ 1953230 w 7472601"/>
              <a:gd name="connsiteY414" fmla="*/ 6759699 h 6858000"/>
              <a:gd name="connsiteX415" fmla="*/ 1956763 w 7472601"/>
              <a:gd name="connsiteY415" fmla="*/ 6778191 h 6858000"/>
              <a:gd name="connsiteX416" fmla="*/ 1967925 w 7472601"/>
              <a:gd name="connsiteY416" fmla="*/ 6858000 h 6858000"/>
              <a:gd name="connsiteX417" fmla="*/ 1936622 w 7472601"/>
              <a:gd name="connsiteY417" fmla="*/ 6858000 h 6858000"/>
              <a:gd name="connsiteX418" fmla="*/ 1926261 w 7472601"/>
              <a:gd name="connsiteY418" fmla="*/ 6784064 h 6858000"/>
              <a:gd name="connsiteX419" fmla="*/ 1922724 w 7472601"/>
              <a:gd name="connsiteY419" fmla="*/ 6765577 h 6858000"/>
              <a:gd name="connsiteX420" fmla="*/ 1904650 w 7472601"/>
              <a:gd name="connsiteY420" fmla="*/ 6639616 h 6858000"/>
              <a:gd name="connsiteX421" fmla="*/ 1885273 w 7472601"/>
              <a:gd name="connsiteY421" fmla="*/ 6858000 h 6858000"/>
              <a:gd name="connsiteX422" fmla="*/ 1854363 w 7472601"/>
              <a:gd name="connsiteY422" fmla="*/ 6858000 h 6858000"/>
              <a:gd name="connsiteX423" fmla="*/ 1880391 w 7472601"/>
              <a:gd name="connsiteY423" fmla="*/ 6603796 h 6858000"/>
              <a:gd name="connsiteX424" fmla="*/ 1818273 w 7472601"/>
              <a:gd name="connsiteY424" fmla="*/ 6715729 h 6858000"/>
              <a:gd name="connsiteX425" fmla="*/ 1794691 w 7472601"/>
              <a:gd name="connsiteY425" fmla="*/ 6843239 h 6858000"/>
              <a:gd name="connsiteX426" fmla="*/ 1794914 w 7472601"/>
              <a:gd name="connsiteY426" fmla="*/ 6858000 h 6858000"/>
              <a:gd name="connsiteX427" fmla="*/ 1746128 w 7472601"/>
              <a:gd name="connsiteY427" fmla="*/ 6858000 h 6858000"/>
              <a:gd name="connsiteX428" fmla="*/ 1753934 w 7472601"/>
              <a:gd name="connsiteY428" fmla="*/ 6724796 h 6858000"/>
              <a:gd name="connsiteX429" fmla="*/ 1792053 w 7472601"/>
              <a:gd name="connsiteY429" fmla="*/ 6572396 h 6858000"/>
              <a:gd name="connsiteX430" fmla="*/ 1862248 w 7472601"/>
              <a:gd name="connsiteY430" fmla="*/ 6266397 h 6858000"/>
              <a:gd name="connsiteX431" fmla="*/ 1862250 w 7472601"/>
              <a:gd name="connsiteY431" fmla="*/ 6033531 h 6858000"/>
              <a:gd name="connsiteX432" fmla="*/ 1211999 w 7472601"/>
              <a:gd name="connsiteY432" fmla="*/ 6683610 h 6858000"/>
              <a:gd name="connsiteX433" fmla="*/ 1213266 w 7472601"/>
              <a:gd name="connsiteY433" fmla="*/ 6691947 h 6858000"/>
              <a:gd name="connsiteX434" fmla="*/ 1203370 w 7472601"/>
              <a:gd name="connsiteY434" fmla="*/ 6850676 h 6858000"/>
              <a:gd name="connsiteX435" fmla="*/ 1203671 w 7472601"/>
              <a:gd name="connsiteY435" fmla="*/ 6858000 h 6858000"/>
              <a:gd name="connsiteX436" fmla="*/ 1143180 w 7472601"/>
              <a:gd name="connsiteY436" fmla="*/ 6858000 h 6858000"/>
              <a:gd name="connsiteX437" fmla="*/ 1142176 w 7472601"/>
              <a:gd name="connsiteY437" fmla="*/ 6766045 h 6858000"/>
              <a:gd name="connsiteX438" fmla="*/ 1067484 w 7472601"/>
              <a:gd name="connsiteY438" fmla="*/ 6858000 h 6858000"/>
              <a:gd name="connsiteX439" fmla="*/ 953928 w 7472601"/>
              <a:gd name="connsiteY439" fmla="*/ 6858000 h 6858000"/>
              <a:gd name="connsiteX440" fmla="*/ 959715 w 7472601"/>
              <a:gd name="connsiteY440" fmla="*/ 6850185 h 6858000"/>
              <a:gd name="connsiteX441" fmla="*/ 1483788 w 7472601"/>
              <a:gd name="connsiteY441" fmla="*/ 6259174 h 6858000"/>
              <a:gd name="connsiteX442" fmla="*/ 1100671 w 7472601"/>
              <a:gd name="connsiteY442" fmla="*/ 6252137 h 6858000"/>
              <a:gd name="connsiteX443" fmla="*/ 1090144 w 7472601"/>
              <a:gd name="connsiteY443" fmla="*/ 6256748 h 6858000"/>
              <a:gd name="connsiteX444" fmla="*/ 1095872 w 7472601"/>
              <a:gd name="connsiteY444" fmla="*/ 6271892 h 6858000"/>
              <a:gd name="connsiteX445" fmla="*/ 262785 w 7472601"/>
              <a:gd name="connsiteY445" fmla="*/ 6845450 h 6858000"/>
              <a:gd name="connsiteX446" fmla="*/ 209968 w 7472601"/>
              <a:gd name="connsiteY446" fmla="*/ 6770713 h 6858000"/>
              <a:gd name="connsiteX447" fmla="*/ 873460 w 7472601"/>
              <a:gd name="connsiteY447" fmla="*/ 6253768 h 6858000"/>
              <a:gd name="connsiteX448" fmla="*/ 192686 w 7472601"/>
              <a:gd name="connsiteY448" fmla="*/ 5849257 h 6858000"/>
              <a:gd name="connsiteX449" fmla="*/ 4696 w 7472601"/>
              <a:gd name="connsiteY449" fmla="*/ 5697668 h 6858000"/>
              <a:gd name="connsiteX450" fmla="*/ 0 w 7472601"/>
              <a:gd name="connsiteY450" fmla="*/ 5689984 h 6858000"/>
              <a:gd name="connsiteX451" fmla="*/ 0 w 7472601"/>
              <a:gd name="connsiteY451" fmla="*/ 5513472 h 6858000"/>
              <a:gd name="connsiteX452" fmla="*/ 174101 w 7472601"/>
              <a:gd name="connsiteY452" fmla="*/ 5620277 h 6858000"/>
              <a:gd name="connsiteX453" fmla="*/ 891800 w 7472601"/>
              <a:gd name="connsiteY453" fmla="*/ 6036935 h 6858000"/>
              <a:gd name="connsiteX454" fmla="*/ 1072219 w 7472601"/>
              <a:gd name="connsiteY454" fmla="*/ 6169443 h 6858000"/>
              <a:gd name="connsiteX455" fmla="*/ 1074117 w 7472601"/>
              <a:gd name="connsiteY455" fmla="*/ 6170301 h 6858000"/>
              <a:gd name="connsiteX456" fmla="*/ 1083114 w 7472601"/>
              <a:gd name="connsiteY456" fmla="*/ 6174131 h 6858000"/>
              <a:gd name="connsiteX457" fmla="*/ 1543010 w 7472601"/>
              <a:gd name="connsiteY457" fmla="*/ 6191140 h 6858000"/>
              <a:gd name="connsiteX458" fmla="*/ 1551080 w 7472601"/>
              <a:gd name="connsiteY458" fmla="*/ 6195006 h 6858000"/>
              <a:gd name="connsiteX459" fmla="*/ 2345443 w 7472601"/>
              <a:gd name="connsiteY459" fmla="*/ 5549882 h 6858000"/>
              <a:gd name="connsiteX460" fmla="*/ 1721499 w 7472601"/>
              <a:gd name="connsiteY460" fmla="*/ 5599969 h 6858000"/>
              <a:gd name="connsiteX461" fmla="*/ 767716 w 7472601"/>
              <a:gd name="connsiteY461" fmla="*/ 5472768 h 6858000"/>
              <a:gd name="connsiteX462" fmla="*/ 722147 w 7472601"/>
              <a:gd name="connsiteY462" fmla="*/ 5393091 h 6858000"/>
              <a:gd name="connsiteX463" fmla="*/ 1485552 w 7472601"/>
              <a:gd name="connsiteY463" fmla="*/ 5313202 h 6858000"/>
              <a:gd name="connsiteX464" fmla="*/ 2143004 w 7472601"/>
              <a:gd name="connsiteY464" fmla="*/ 5402420 h 6858000"/>
              <a:gd name="connsiteX465" fmla="*/ 1933391 w 7472601"/>
              <a:gd name="connsiteY465" fmla="*/ 5156971 h 6858000"/>
              <a:gd name="connsiteX466" fmla="*/ 1827118 w 7472601"/>
              <a:gd name="connsiteY466" fmla="*/ 4968410 h 6858000"/>
              <a:gd name="connsiteX467" fmla="*/ 1837349 w 7472601"/>
              <a:gd name="connsiteY467" fmla="*/ 4956357 h 6858000"/>
              <a:gd name="connsiteX468" fmla="*/ 2162835 w 7472601"/>
              <a:gd name="connsiteY468" fmla="*/ 5187853 h 6858000"/>
              <a:gd name="connsiteX469" fmla="*/ 2257167 w 7472601"/>
              <a:gd name="connsiteY469" fmla="*/ 5462123 h 6858000"/>
              <a:gd name="connsiteX470" fmla="*/ 2261598 w 7472601"/>
              <a:gd name="connsiteY470" fmla="*/ 5467998 h 6858000"/>
              <a:gd name="connsiteX471" fmla="*/ 2437177 w 7472601"/>
              <a:gd name="connsiteY471" fmla="*/ 5479608 h 6858000"/>
              <a:gd name="connsiteX472" fmla="*/ 2445247 w 7472601"/>
              <a:gd name="connsiteY472" fmla="*/ 5483476 h 6858000"/>
              <a:gd name="connsiteX473" fmla="*/ 2743626 w 7472601"/>
              <a:gd name="connsiteY473" fmla="*/ 5304819 h 6858000"/>
              <a:gd name="connsiteX474" fmla="*/ 3048102 w 7472601"/>
              <a:gd name="connsiteY474" fmla="*/ 5150595 h 6858000"/>
              <a:gd name="connsiteX475" fmla="*/ 1799414 w 7472601"/>
              <a:gd name="connsiteY475" fmla="*/ 4694732 h 6858000"/>
              <a:gd name="connsiteX476" fmla="*/ 1771735 w 7472601"/>
              <a:gd name="connsiteY476" fmla="*/ 4619929 h 6858000"/>
              <a:gd name="connsiteX477" fmla="*/ 3104273 w 7472601"/>
              <a:gd name="connsiteY477" fmla="*/ 5076159 h 6858000"/>
              <a:gd name="connsiteX478" fmla="*/ 3113245 w 7472601"/>
              <a:gd name="connsiteY478" fmla="*/ 5090705 h 6858000"/>
              <a:gd name="connsiteX479" fmla="*/ 3126294 w 7472601"/>
              <a:gd name="connsiteY479" fmla="*/ 5114400 h 6858000"/>
              <a:gd name="connsiteX480" fmla="*/ 3937433 w 7472601"/>
              <a:gd name="connsiteY480" fmla="*/ 4830473 h 6858000"/>
              <a:gd name="connsiteX481" fmla="*/ 3590475 w 7472601"/>
              <a:gd name="connsiteY481" fmla="*/ 4597974 h 6858000"/>
              <a:gd name="connsiteX482" fmla="*/ 3100264 w 7472601"/>
              <a:gd name="connsiteY482" fmla="*/ 4579845 h 6858000"/>
              <a:gd name="connsiteX483" fmla="*/ 2183576 w 7472601"/>
              <a:gd name="connsiteY483" fmla="*/ 4227150 h 6858000"/>
              <a:gd name="connsiteX484" fmla="*/ 2151029 w 7472601"/>
              <a:gd name="connsiteY484" fmla="*/ 4146947 h 6858000"/>
              <a:gd name="connsiteX485" fmla="*/ 3563434 w 7472601"/>
              <a:gd name="connsiteY485" fmla="*/ 4469115 h 6858000"/>
              <a:gd name="connsiteX486" fmla="*/ 3177952 w 7472601"/>
              <a:gd name="connsiteY486" fmla="*/ 3657386 h 6858000"/>
              <a:gd name="connsiteX487" fmla="*/ 3189263 w 7472601"/>
              <a:gd name="connsiteY487" fmla="*/ 3625726 h 6858000"/>
              <a:gd name="connsiteX488" fmla="*/ 3560912 w 7472601"/>
              <a:gd name="connsiteY488" fmla="*/ 4079863 h 6858000"/>
              <a:gd name="connsiteX489" fmla="*/ 3626636 w 7472601"/>
              <a:gd name="connsiteY489" fmla="*/ 4512230 h 6858000"/>
              <a:gd name="connsiteX490" fmla="*/ 3653088 w 7472601"/>
              <a:gd name="connsiteY490" fmla="*/ 4521417 h 6858000"/>
              <a:gd name="connsiteX491" fmla="*/ 3988128 w 7472601"/>
              <a:gd name="connsiteY491" fmla="*/ 4817267 h 6858000"/>
              <a:gd name="connsiteX492" fmla="*/ 4830582 w 7472601"/>
              <a:gd name="connsiteY492" fmla="*/ 4676000 h 6858000"/>
              <a:gd name="connsiteX493" fmla="*/ 4830100 w 7472601"/>
              <a:gd name="connsiteY493" fmla="*/ 4675554 h 6858000"/>
              <a:gd name="connsiteX494" fmla="*/ 4036318 w 7472601"/>
              <a:gd name="connsiteY494" fmla="*/ 4147013 h 6858000"/>
              <a:gd name="connsiteX495" fmla="*/ 3432098 w 7472601"/>
              <a:gd name="connsiteY495" fmla="*/ 3537312 h 6858000"/>
              <a:gd name="connsiteX496" fmla="*/ 3446761 w 7472601"/>
              <a:gd name="connsiteY496" fmla="*/ 3461278 h 6858000"/>
              <a:gd name="connsiteX497" fmla="*/ 4419733 w 7472601"/>
              <a:gd name="connsiteY497" fmla="*/ 3963555 h 6858000"/>
              <a:gd name="connsiteX498" fmla="*/ 4781371 w 7472601"/>
              <a:gd name="connsiteY498" fmla="*/ 4458604 h 6858000"/>
              <a:gd name="connsiteX499" fmla="*/ 4780440 w 7472601"/>
              <a:gd name="connsiteY499" fmla="*/ 4470290 h 6858000"/>
              <a:gd name="connsiteX500" fmla="*/ 4898954 w 7472601"/>
              <a:gd name="connsiteY500" fmla="*/ 4662092 h 6858000"/>
              <a:gd name="connsiteX501" fmla="*/ 4900699 w 7472601"/>
              <a:gd name="connsiteY501" fmla="*/ 4670867 h 6858000"/>
              <a:gd name="connsiteX502" fmla="*/ 5714511 w 7472601"/>
              <a:gd name="connsiteY502" fmla="*/ 4663483 h 6858000"/>
              <a:gd name="connsiteX503" fmla="*/ 5464793 w 7472601"/>
              <a:gd name="connsiteY503" fmla="*/ 4393556 h 6858000"/>
              <a:gd name="connsiteX504" fmla="*/ 5461897 w 7472601"/>
              <a:gd name="connsiteY504" fmla="*/ 4390879 h 6858000"/>
              <a:gd name="connsiteX505" fmla="*/ 4294126 w 7472601"/>
              <a:gd name="connsiteY505" fmla="*/ 3303048 h 6858000"/>
              <a:gd name="connsiteX506" fmla="*/ 4305321 w 7472601"/>
              <a:gd name="connsiteY506" fmla="*/ 3256953 h 6858000"/>
              <a:gd name="connsiteX507" fmla="*/ 4949299 w 7472601"/>
              <a:gd name="connsiteY507" fmla="*/ 3766336 h 6858000"/>
              <a:gd name="connsiteX508" fmla="*/ 5291452 w 7472601"/>
              <a:gd name="connsiteY508" fmla="*/ 4076801 h 6858000"/>
              <a:gd name="connsiteX509" fmla="*/ 5434998 w 7472601"/>
              <a:gd name="connsiteY509" fmla="*/ 4254100 h 6858000"/>
              <a:gd name="connsiteX510" fmla="*/ 5351015 w 7472601"/>
              <a:gd name="connsiteY510" fmla="*/ 3760989 h 6858000"/>
              <a:gd name="connsiteX511" fmla="*/ 5413780 w 7472601"/>
              <a:gd name="connsiteY511" fmla="*/ 2966265 h 6858000"/>
              <a:gd name="connsiteX512" fmla="*/ 5425627 w 7472601"/>
              <a:gd name="connsiteY512" fmla="*/ 2954192 h 6858000"/>
              <a:gd name="connsiteX513" fmla="*/ 6604735 w 7472601"/>
              <a:gd name="connsiteY513" fmla="*/ 2041381 h 6858000"/>
              <a:gd name="connsiteX514" fmla="*/ 7204487 w 7472601"/>
              <a:gd name="connsiteY514" fmla="*/ 2742112 h 6858000"/>
              <a:gd name="connsiteX515" fmla="*/ 7131592 w 7472601"/>
              <a:gd name="connsiteY515" fmla="*/ 2672096 h 6858000"/>
              <a:gd name="connsiteX516" fmla="*/ 6996344 w 7472601"/>
              <a:gd name="connsiteY516" fmla="*/ 2518310 h 6858000"/>
              <a:gd name="connsiteX517" fmla="*/ 6735495 w 7472601"/>
              <a:gd name="connsiteY517" fmla="*/ 2196890 h 6858000"/>
              <a:gd name="connsiteX518" fmla="*/ 6721901 w 7472601"/>
              <a:gd name="connsiteY518" fmla="*/ 2179274 h 6858000"/>
              <a:gd name="connsiteX519" fmla="*/ 6604735 w 7472601"/>
              <a:gd name="connsiteY519" fmla="*/ 2041381 h 6858000"/>
              <a:gd name="connsiteX520" fmla="*/ 6591670 w 7472601"/>
              <a:gd name="connsiteY520" fmla="*/ 1988277 h 6858000"/>
              <a:gd name="connsiteX521" fmla="*/ 6747349 w 7472601"/>
              <a:gd name="connsiteY521" fmla="*/ 2160069 h 6858000"/>
              <a:gd name="connsiteX522" fmla="*/ 6760943 w 7472601"/>
              <a:gd name="connsiteY522" fmla="*/ 2177686 h 6858000"/>
              <a:gd name="connsiteX523" fmla="*/ 7021065 w 7472601"/>
              <a:gd name="connsiteY523" fmla="*/ 2498102 h 6858000"/>
              <a:gd name="connsiteX524" fmla="*/ 7155223 w 7472601"/>
              <a:gd name="connsiteY524" fmla="*/ 2650386 h 6858000"/>
              <a:gd name="connsiteX525" fmla="*/ 7203167 w 7472601"/>
              <a:gd name="connsiteY525" fmla="*/ 2697288 h 6858000"/>
              <a:gd name="connsiteX526" fmla="*/ 6937703 w 7472601"/>
              <a:gd name="connsiteY526" fmla="*/ 2321981 h 6858000"/>
              <a:gd name="connsiteX527" fmla="*/ 6591670 w 7472601"/>
              <a:gd name="connsiteY527" fmla="*/ 1988277 h 6858000"/>
              <a:gd name="connsiteX528" fmla="*/ 5798671 w 7472601"/>
              <a:gd name="connsiteY528" fmla="*/ 1981601 h 6858000"/>
              <a:gd name="connsiteX529" fmla="*/ 5754709 w 7472601"/>
              <a:gd name="connsiteY529" fmla="*/ 2071454 h 6858000"/>
              <a:gd name="connsiteX530" fmla="*/ 5763044 w 7472601"/>
              <a:gd name="connsiteY530" fmla="*/ 2842206 h 6858000"/>
              <a:gd name="connsiteX531" fmla="*/ 5764974 w 7472601"/>
              <a:gd name="connsiteY531" fmla="*/ 2799609 h 6858000"/>
              <a:gd name="connsiteX532" fmla="*/ 5767665 w 7472601"/>
              <a:gd name="connsiteY532" fmla="*/ 2666409 h 6858000"/>
              <a:gd name="connsiteX533" fmla="*/ 5763055 w 7472601"/>
              <a:gd name="connsiteY533" fmla="*/ 2579705 h 6858000"/>
              <a:gd name="connsiteX534" fmla="*/ 5758079 w 7472601"/>
              <a:gd name="connsiteY534" fmla="*/ 2492508 h 6858000"/>
              <a:gd name="connsiteX535" fmla="*/ 5779325 w 7472601"/>
              <a:gd name="connsiteY535" fmla="*/ 2197069 h 6858000"/>
              <a:gd name="connsiteX536" fmla="*/ 5798671 w 7472601"/>
              <a:gd name="connsiteY536" fmla="*/ 1981601 h 6858000"/>
              <a:gd name="connsiteX537" fmla="*/ 5829202 w 7472601"/>
              <a:gd name="connsiteY537" fmla="*/ 1971679 h 6858000"/>
              <a:gd name="connsiteX538" fmla="*/ 5809558 w 7472601"/>
              <a:gd name="connsiteY538" fmla="*/ 2198043 h 6858000"/>
              <a:gd name="connsiteX539" fmla="*/ 5788653 w 7472601"/>
              <a:gd name="connsiteY539" fmla="*/ 2489430 h 6858000"/>
              <a:gd name="connsiteX540" fmla="*/ 5793439 w 7472601"/>
              <a:gd name="connsiteY540" fmla="*/ 2575235 h 6858000"/>
              <a:gd name="connsiteX541" fmla="*/ 5796837 w 7472601"/>
              <a:gd name="connsiteY541" fmla="*/ 2637633 h 6858000"/>
              <a:gd name="connsiteX542" fmla="*/ 5818614 w 7472601"/>
              <a:gd name="connsiteY542" fmla="*/ 2473055 h 6858000"/>
              <a:gd name="connsiteX543" fmla="*/ 5829202 w 7472601"/>
              <a:gd name="connsiteY543" fmla="*/ 1971679 h 6858000"/>
              <a:gd name="connsiteX544" fmla="*/ 5911389 w 7472601"/>
              <a:gd name="connsiteY544" fmla="*/ 1898371 h 6858000"/>
              <a:gd name="connsiteX545" fmla="*/ 6237627 w 7472601"/>
              <a:gd name="connsiteY545" fmla="*/ 2231921 h 6858000"/>
              <a:gd name="connsiteX546" fmla="*/ 5911389 w 7472601"/>
              <a:gd name="connsiteY546" fmla="*/ 1898371 h 6858000"/>
              <a:gd name="connsiteX547" fmla="*/ 6944437 w 7472601"/>
              <a:gd name="connsiteY547" fmla="*/ 1575402 h 6858000"/>
              <a:gd name="connsiteX548" fmla="*/ 6304730 w 7472601"/>
              <a:gd name="connsiteY548" fmla="*/ 1766654 h 6858000"/>
              <a:gd name="connsiteX549" fmla="*/ 6944437 w 7472601"/>
              <a:gd name="connsiteY549" fmla="*/ 1575402 h 6858000"/>
              <a:gd name="connsiteX550" fmla="*/ 7019523 w 7472601"/>
              <a:gd name="connsiteY550" fmla="*/ 1519450 h 6858000"/>
              <a:gd name="connsiteX551" fmla="*/ 6298091 w 7472601"/>
              <a:gd name="connsiteY551" fmla="*/ 1737122 h 6858000"/>
              <a:gd name="connsiteX552" fmla="*/ 7019523 w 7472601"/>
              <a:gd name="connsiteY552" fmla="*/ 1519450 h 6858000"/>
              <a:gd name="connsiteX553" fmla="*/ 2399523 w 7472601"/>
              <a:gd name="connsiteY553" fmla="*/ 1428234 h 6858000"/>
              <a:gd name="connsiteX554" fmla="*/ 2224982 w 7472601"/>
              <a:gd name="connsiteY554" fmla="*/ 1826201 h 6858000"/>
              <a:gd name="connsiteX555" fmla="*/ 2096099 w 7472601"/>
              <a:gd name="connsiteY555" fmla="*/ 2345900 h 6858000"/>
              <a:gd name="connsiteX556" fmla="*/ 2283317 w 7472601"/>
              <a:gd name="connsiteY556" fmla="*/ 1796925 h 6858000"/>
              <a:gd name="connsiteX557" fmla="*/ 2399523 w 7472601"/>
              <a:gd name="connsiteY557" fmla="*/ 1428234 h 6858000"/>
              <a:gd name="connsiteX558" fmla="*/ 2448558 w 7472601"/>
              <a:gd name="connsiteY558" fmla="*/ 1373435 h 6858000"/>
              <a:gd name="connsiteX559" fmla="*/ 2312521 w 7472601"/>
              <a:gd name="connsiteY559" fmla="*/ 1806140 h 6858000"/>
              <a:gd name="connsiteX560" fmla="*/ 2127533 w 7472601"/>
              <a:gd name="connsiteY560" fmla="*/ 2348380 h 6858000"/>
              <a:gd name="connsiteX561" fmla="*/ 2358080 w 7472601"/>
              <a:gd name="connsiteY561" fmla="*/ 1866134 h 6858000"/>
              <a:gd name="connsiteX562" fmla="*/ 2407436 w 7472601"/>
              <a:gd name="connsiteY562" fmla="*/ 1651070 h 6858000"/>
              <a:gd name="connsiteX563" fmla="*/ 2448558 w 7472601"/>
              <a:gd name="connsiteY563" fmla="*/ 1373435 h 6858000"/>
              <a:gd name="connsiteX564" fmla="*/ 278707 w 7472601"/>
              <a:gd name="connsiteY564" fmla="*/ 1352270 h 6858000"/>
              <a:gd name="connsiteX565" fmla="*/ 321570 w 7472601"/>
              <a:gd name="connsiteY565" fmla="*/ 1861610 h 6858000"/>
              <a:gd name="connsiteX566" fmla="*/ 294281 w 7472601"/>
              <a:gd name="connsiteY566" fmla="*/ 1440658 h 6858000"/>
              <a:gd name="connsiteX567" fmla="*/ 278707 w 7472601"/>
              <a:gd name="connsiteY567" fmla="*/ 1352270 h 6858000"/>
              <a:gd name="connsiteX568" fmla="*/ 1423821 w 7472601"/>
              <a:gd name="connsiteY568" fmla="*/ 1351958 h 6858000"/>
              <a:gd name="connsiteX569" fmla="*/ 1638521 w 7472601"/>
              <a:gd name="connsiteY569" fmla="*/ 1908470 h 6858000"/>
              <a:gd name="connsiteX570" fmla="*/ 1754199 w 7472601"/>
              <a:gd name="connsiteY570" fmla="*/ 2149284 h 6858000"/>
              <a:gd name="connsiteX571" fmla="*/ 1908359 w 7472601"/>
              <a:gd name="connsiteY571" fmla="*/ 2364988 h 6858000"/>
              <a:gd name="connsiteX572" fmla="*/ 1647661 w 7472601"/>
              <a:gd name="connsiteY572" fmla="*/ 1825945 h 6858000"/>
              <a:gd name="connsiteX573" fmla="*/ 1423821 w 7472601"/>
              <a:gd name="connsiteY573" fmla="*/ 1351958 h 6858000"/>
              <a:gd name="connsiteX574" fmla="*/ 1431890 w 7472601"/>
              <a:gd name="connsiteY574" fmla="*/ 1306475 h 6858000"/>
              <a:gd name="connsiteX575" fmla="*/ 1507597 w 7472601"/>
              <a:gd name="connsiteY575" fmla="*/ 1446132 h 6858000"/>
              <a:gd name="connsiteX576" fmla="*/ 1674586 w 7472601"/>
              <a:gd name="connsiteY576" fmla="*/ 1813832 h 6858000"/>
              <a:gd name="connsiteX577" fmla="*/ 1815950 w 7472601"/>
              <a:gd name="connsiteY577" fmla="*/ 2128564 h 6858000"/>
              <a:gd name="connsiteX578" fmla="*/ 1984242 w 7472601"/>
              <a:gd name="connsiteY578" fmla="*/ 2430829 h 6858000"/>
              <a:gd name="connsiteX579" fmla="*/ 2014023 w 7472601"/>
              <a:gd name="connsiteY579" fmla="*/ 2450995 h 6858000"/>
              <a:gd name="connsiteX580" fmla="*/ 1747337 w 7472601"/>
              <a:gd name="connsiteY580" fmla="*/ 1855264 h 6858000"/>
              <a:gd name="connsiteX581" fmla="*/ 1533749 w 7472601"/>
              <a:gd name="connsiteY581" fmla="*/ 1478656 h 6858000"/>
              <a:gd name="connsiteX582" fmla="*/ 1431890 w 7472601"/>
              <a:gd name="connsiteY582" fmla="*/ 1306475 h 6858000"/>
              <a:gd name="connsiteX583" fmla="*/ 5052692 w 7472601"/>
              <a:gd name="connsiteY583" fmla="*/ 1292994 h 6858000"/>
              <a:gd name="connsiteX584" fmla="*/ 5200661 w 7472601"/>
              <a:gd name="connsiteY584" fmla="*/ 1635186 h 6858000"/>
              <a:gd name="connsiteX585" fmla="*/ 5297138 w 7472601"/>
              <a:gd name="connsiteY585" fmla="*/ 1906351 h 6858000"/>
              <a:gd name="connsiteX586" fmla="*/ 5052692 w 7472601"/>
              <a:gd name="connsiteY586" fmla="*/ 1292994 h 6858000"/>
              <a:gd name="connsiteX587" fmla="*/ 5009948 w 7472601"/>
              <a:gd name="connsiteY587" fmla="*/ 1273619 h 6858000"/>
              <a:gd name="connsiteX588" fmla="*/ 5121777 w 7472601"/>
              <a:gd name="connsiteY588" fmla="*/ 1654213 h 6858000"/>
              <a:gd name="connsiteX589" fmla="*/ 5293545 w 7472601"/>
              <a:gd name="connsiteY589" fmla="*/ 2072247 h 6858000"/>
              <a:gd name="connsiteX590" fmla="*/ 5294042 w 7472601"/>
              <a:gd name="connsiteY590" fmla="*/ 2065019 h 6858000"/>
              <a:gd name="connsiteX591" fmla="*/ 5171936 w 7472601"/>
              <a:gd name="connsiteY591" fmla="*/ 1647613 h 6858000"/>
              <a:gd name="connsiteX592" fmla="*/ 5009948 w 7472601"/>
              <a:gd name="connsiteY592" fmla="*/ 1273619 h 6858000"/>
              <a:gd name="connsiteX593" fmla="*/ 655236 w 7472601"/>
              <a:gd name="connsiteY593" fmla="*/ 1268632 h 6858000"/>
              <a:gd name="connsiteX594" fmla="*/ 839521 w 7472601"/>
              <a:gd name="connsiteY594" fmla="*/ 1685315 h 6858000"/>
              <a:gd name="connsiteX595" fmla="*/ 1109416 w 7472601"/>
              <a:gd name="connsiteY595" fmla="*/ 2061663 h 6858000"/>
              <a:gd name="connsiteX596" fmla="*/ 1298300 w 7472601"/>
              <a:gd name="connsiteY596" fmla="*/ 2247742 h 6858000"/>
              <a:gd name="connsiteX597" fmla="*/ 1125871 w 7472601"/>
              <a:gd name="connsiteY597" fmla="*/ 1989513 h 6858000"/>
              <a:gd name="connsiteX598" fmla="*/ 981574 w 7472601"/>
              <a:gd name="connsiteY598" fmla="*/ 1783157 h 6858000"/>
              <a:gd name="connsiteX599" fmla="*/ 922198 w 7472601"/>
              <a:gd name="connsiteY599" fmla="*/ 1677437 h 6858000"/>
              <a:gd name="connsiteX600" fmla="*/ 869293 w 7472601"/>
              <a:gd name="connsiteY600" fmla="*/ 1583214 h 6858000"/>
              <a:gd name="connsiteX601" fmla="*/ 751431 w 7472601"/>
              <a:gd name="connsiteY601" fmla="*/ 1405731 h 6858000"/>
              <a:gd name="connsiteX602" fmla="*/ 655236 w 7472601"/>
              <a:gd name="connsiteY602" fmla="*/ 1268632 h 6858000"/>
              <a:gd name="connsiteX603" fmla="*/ 6516292 w 7472601"/>
              <a:gd name="connsiteY603" fmla="*/ 1263064 h 6858000"/>
              <a:gd name="connsiteX604" fmla="*/ 5736320 w 7472601"/>
              <a:gd name="connsiteY604" fmla="*/ 1501803 h 6858000"/>
              <a:gd name="connsiteX605" fmla="*/ 6516292 w 7472601"/>
              <a:gd name="connsiteY605" fmla="*/ 1263064 h 6858000"/>
              <a:gd name="connsiteX606" fmla="*/ 291466 w 7472601"/>
              <a:gd name="connsiteY606" fmla="*/ 1250369 h 6858000"/>
              <a:gd name="connsiteX607" fmla="*/ 323180 w 7472601"/>
              <a:gd name="connsiteY607" fmla="*/ 1435283 h 6858000"/>
              <a:gd name="connsiteX608" fmla="*/ 349381 w 7472601"/>
              <a:gd name="connsiteY608" fmla="*/ 1875041 h 6858000"/>
              <a:gd name="connsiteX609" fmla="*/ 374363 w 7472601"/>
              <a:gd name="connsiteY609" fmla="*/ 1506494 h 6858000"/>
              <a:gd name="connsiteX610" fmla="*/ 302168 w 7472601"/>
              <a:gd name="connsiteY610" fmla="*/ 1274495 h 6858000"/>
              <a:gd name="connsiteX611" fmla="*/ 291466 w 7472601"/>
              <a:gd name="connsiteY611" fmla="*/ 1250369 h 6858000"/>
              <a:gd name="connsiteX612" fmla="*/ 678222 w 7472601"/>
              <a:gd name="connsiteY612" fmla="*/ 1248670 h 6858000"/>
              <a:gd name="connsiteX613" fmla="*/ 775536 w 7472601"/>
              <a:gd name="connsiteY613" fmla="*/ 1388015 h 6858000"/>
              <a:gd name="connsiteX614" fmla="*/ 894529 w 7472601"/>
              <a:gd name="connsiteY614" fmla="*/ 1567739 h 6858000"/>
              <a:gd name="connsiteX615" fmla="*/ 948000 w 7472601"/>
              <a:gd name="connsiteY615" fmla="*/ 1663088 h 6858000"/>
              <a:gd name="connsiteX616" fmla="*/ 1006812 w 7472601"/>
              <a:gd name="connsiteY616" fmla="*/ 1767683 h 6858000"/>
              <a:gd name="connsiteX617" fmla="*/ 1149133 w 7472601"/>
              <a:gd name="connsiteY617" fmla="*/ 1971513 h 6858000"/>
              <a:gd name="connsiteX618" fmla="*/ 1333952 w 7472601"/>
              <a:gd name="connsiteY618" fmla="*/ 2251620 h 6858000"/>
              <a:gd name="connsiteX619" fmla="*/ 1337329 w 7472601"/>
              <a:gd name="connsiteY619" fmla="*/ 2258350 h 6858000"/>
              <a:gd name="connsiteX620" fmla="*/ 1014726 w 7472601"/>
              <a:gd name="connsiteY620" fmla="*/ 1615556 h 6858000"/>
              <a:gd name="connsiteX621" fmla="*/ 678222 w 7472601"/>
              <a:gd name="connsiteY621" fmla="*/ 1248670 h 6858000"/>
              <a:gd name="connsiteX622" fmla="*/ 6691602 w 7472601"/>
              <a:gd name="connsiteY622" fmla="*/ 1140573 h 6858000"/>
              <a:gd name="connsiteX623" fmla="*/ 6571100 w 7472601"/>
              <a:gd name="connsiteY623" fmla="*/ 1183662 h 6858000"/>
              <a:gd name="connsiteX624" fmla="*/ 6241687 w 7472601"/>
              <a:gd name="connsiteY624" fmla="*/ 1257600 h 6858000"/>
              <a:gd name="connsiteX625" fmla="*/ 5693009 w 7472601"/>
              <a:gd name="connsiteY625" fmla="*/ 1478256 h 6858000"/>
              <a:gd name="connsiteX626" fmla="*/ 6548420 w 7472601"/>
              <a:gd name="connsiteY626" fmla="*/ 1214599 h 6858000"/>
              <a:gd name="connsiteX627" fmla="*/ 6605473 w 7472601"/>
              <a:gd name="connsiteY627" fmla="*/ 1184686 h 6858000"/>
              <a:gd name="connsiteX628" fmla="*/ 6691602 w 7472601"/>
              <a:gd name="connsiteY628" fmla="*/ 1140573 h 6858000"/>
              <a:gd name="connsiteX629" fmla="*/ 4002475 w 7472601"/>
              <a:gd name="connsiteY629" fmla="*/ 1037802 h 6858000"/>
              <a:gd name="connsiteX630" fmla="*/ 4000324 w 7472601"/>
              <a:gd name="connsiteY630" fmla="*/ 1039362 h 6858000"/>
              <a:gd name="connsiteX631" fmla="*/ 4002862 w 7472601"/>
              <a:gd name="connsiteY631" fmla="*/ 1042866 h 6858000"/>
              <a:gd name="connsiteX632" fmla="*/ 4002475 w 7472601"/>
              <a:gd name="connsiteY632" fmla="*/ 1037802 h 6858000"/>
              <a:gd name="connsiteX633" fmla="*/ 506322 w 7472601"/>
              <a:gd name="connsiteY633" fmla="*/ 1020997 h 6858000"/>
              <a:gd name="connsiteX634" fmla="*/ 533068 w 7472601"/>
              <a:gd name="connsiteY634" fmla="*/ 1029409 h 6858000"/>
              <a:gd name="connsiteX635" fmla="*/ 1232525 w 7472601"/>
              <a:gd name="connsiteY635" fmla="*/ 1804675 h 6858000"/>
              <a:gd name="connsiteX636" fmla="*/ 1388858 w 7472601"/>
              <a:gd name="connsiteY636" fmla="*/ 2368011 h 6858000"/>
              <a:gd name="connsiteX637" fmla="*/ 1384098 w 7472601"/>
              <a:gd name="connsiteY637" fmla="*/ 2378125 h 6858000"/>
              <a:gd name="connsiteX638" fmla="*/ 1425393 w 7472601"/>
              <a:gd name="connsiteY638" fmla="*/ 2589124 h 6858000"/>
              <a:gd name="connsiteX639" fmla="*/ 1424001 w 7472601"/>
              <a:gd name="connsiteY639" fmla="*/ 2597541 h 6858000"/>
              <a:gd name="connsiteX640" fmla="*/ 2152729 w 7472601"/>
              <a:gd name="connsiteY640" fmla="*/ 2864487 h 6858000"/>
              <a:gd name="connsiteX641" fmla="*/ 2020609 w 7472601"/>
              <a:gd name="connsiteY641" fmla="*/ 2539671 h 6858000"/>
              <a:gd name="connsiteX642" fmla="*/ 2018920 w 7472601"/>
              <a:gd name="connsiteY642" fmla="*/ 2536309 h 6858000"/>
              <a:gd name="connsiteX643" fmla="*/ 1342441 w 7472601"/>
              <a:gd name="connsiteY643" fmla="*/ 1173017 h 6858000"/>
              <a:gd name="connsiteX644" fmla="*/ 1367925 w 7472601"/>
              <a:gd name="connsiteY644" fmla="*/ 1135648 h 6858000"/>
              <a:gd name="connsiteX645" fmla="*/ 1771401 w 7472601"/>
              <a:gd name="connsiteY645" fmla="*/ 1806673 h 6858000"/>
              <a:gd name="connsiteX646" fmla="*/ 1972385 w 7472601"/>
              <a:gd name="connsiteY646" fmla="*/ 2198735 h 6858000"/>
              <a:gd name="connsiteX647" fmla="*/ 2040892 w 7472601"/>
              <a:gd name="connsiteY647" fmla="*/ 2405205 h 6858000"/>
              <a:gd name="connsiteX648" fmla="*/ 2131689 w 7472601"/>
              <a:gd name="connsiteY648" fmla="*/ 1936926 h 6858000"/>
              <a:gd name="connsiteX649" fmla="*/ 2454820 w 7472601"/>
              <a:gd name="connsiteY649" fmla="*/ 1248808 h 6858000"/>
              <a:gd name="connsiteX650" fmla="*/ 2492512 w 7472601"/>
              <a:gd name="connsiteY650" fmla="*/ 1302920 h 6858000"/>
              <a:gd name="connsiteX651" fmla="*/ 2081216 w 7472601"/>
              <a:gd name="connsiteY651" fmla="*/ 2527513 h 6858000"/>
              <a:gd name="connsiteX652" fmla="*/ 2081211 w 7472601"/>
              <a:gd name="connsiteY652" fmla="*/ 2528916 h 6858000"/>
              <a:gd name="connsiteX653" fmla="*/ 2199067 w 7472601"/>
              <a:gd name="connsiteY653" fmla="*/ 2884061 h 6858000"/>
              <a:gd name="connsiteX654" fmla="*/ 3192586 w 7472601"/>
              <a:gd name="connsiteY654" fmla="*/ 3411496 h 6858000"/>
              <a:gd name="connsiteX655" fmla="*/ 3182620 w 7472601"/>
              <a:gd name="connsiteY655" fmla="*/ 3483279 h 6858000"/>
              <a:gd name="connsiteX656" fmla="*/ 2435119 w 7472601"/>
              <a:gd name="connsiteY656" fmla="*/ 3080173 h 6858000"/>
              <a:gd name="connsiteX657" fmla="*/ 2410152 w 7472601"/>
              <a:gd name="connsiteY657" fmla="*/ 3063751 h 6858000"/>
              <a:gd name="connsiteX658" fmla="*/ 2408099 w 7472601"/>
              <a:gd name="connsiteY658" fmla="*/ 3064403 h 6858000"/>
              <a:gd name="connsiteX659" fmla="*/ 2407218 w 7472601"/>
              <a:gd name="connsiteY659" fmla="*/ 3070324 h 6858000"/>
              <a:gd name="connsiteX660" fmla="*/ 2380138 w 7472601"/>
              <a:gd name="connsiteY660" fmla="*/ 3099341 h 6858000"/>
              <a:gd name="connsiteX661" fmla="*/ 1765923 w 7472601"/>
              <a:gd name="connsiteY661" fmla="*/ 3581043 h 6858000"/>
              <a:gd name="connsiteX662" fmla="*/ 1702258 w 7472601"/>
              <a:gd name="connsiteY662" fmla="*/ 3612286 h 6858000"/>
              <a:gd name="connsiteX663" fmla="*/ 1538370 w 7472601"/>
              <a:gd name="connsiteY663" fmla="*/ 3811804 h 6858000"/>
              <a:gd name="connsiteX664" fmla="*/ 542867 w 7472601"/>
              <a:gd name="connsiteY664" fmla="*/ 4944092 h 6858000"/>
              <a:gd name="connsiteX665" fmla="*/ 515800 w 7472601"/>
              <a:gd name="connsiteY665" fmla="*/ 4862180 h 6858000"/>
              <a:gd name="connsiteX666" fmla="*/ 909145 w 7472601"/>
              <a:gd name="connsiteY666" fmla="*/ 4199225 h 6858000"/>
              <a:gd name="connsiteX667" fmla="*/ 1214067 w 7472601"/>
              <a:gd name="connsiteY667" fmla="*/ 3908561 h 6858000"/>
              <a:gd name="connsiteX668" fmla="*/ 640967 w 7472601"/>
              <a:gd name="connsiteY668" fmla="*/ 4105601 h 6858000"/>
              <a:gd name="connsiteX669" fmla="*/ 112563 w 7472601"/>
              <a:gd name="connsiteY669" fmla="*/ 4396952 h 6858000"/>
              <a:gd name="connsiteX670" fmla="*/ 0 w 7472601"/>
              <a:gd name="connsiteY670" fmla="*/ 4466006 h 6858000"/>
              <a:gd name="connsiteX671" fmla="*/ 0 w 7472601"/>
              <a:gd name="connsiteY671" fmla="*/ 4233763 h 6858000"/>
              <a:gd name="connsiteX672" fmla="*/ 36881 w 7472601"/>
              <a:gd name="connsiteY672" fmla="*/ 4200118 h 6858000"/>
              <a:gd name="connsiteX673" fmla="*/ 910534 w 7472601"/>
              <a:gd name="connsiteY673" fmla="*/ 3629753 h 6858000"/>
              <a:gd name="connsiteX674" fmla="*/ 1578717 w 7472601"/>
              <a:gd name="connsiteY674" fmla="*/ 3575982 h 6858000"/>
              <a:gd name="connsiteX675" fmla="*/ 2338780 w 7472601"/>
              <a:gd name="connsiteY675" fmla="*/ 3033725 h 6858000"/>
              <a:gd name="connsiteX676" fmla="*/ 1807991 w 7472601"/>
              <a:gd name="connsiteY676" fmla="*/ 2807184 h 6858000"/>
              <a:gd name="connsiteX677" fmla="*/ 1416358 w 7472601"/>
              <a:gd name="connsiteY677" fmla="*/ 3112571 h 6858000"/>
              <a:gd name="connsiteX678" fmla="*/ 939066 w 7472601"/>
              <a:gd name="connsiteY678" fmla="*/ 3378798 h 6858000"/>
              <a:gd name="connsiteX679" fmla="*/ 115099 w 7472601"/>
              <a:gd name="connsiteY679" fmla="*/ 3607650 h 6858000"/>
              <a:gd name="connsiteX680" fmla="*/ 97284 w 7472601"/>
              <a:gd name="connsiteY680" fmla="*/ 3520393 h 6858000"/>
              <a:gd name="connsiteX681" fmla="*/ 922050 w 7472601"/>
              <a:gd name="connsiteY681" fmla="*/ 3074867 h 6858000"/>
              <a:gd name="connsiteX682" fmla="*/ 1405265 w 7472601"/>
              <a:gd name="connsiteY682" fmla="*/ 3016319 h 6858000"/>
              <a:gd name="connsiteX683" fmla="*/ 1407512 w 7472601"/>
              <a:gd name="connsiteY683" fmla="*/ 3018001 h 6858000"/>
              <a:gd name="connsiteX684" fmla="*/ 1726266 w 7472601"/>
              <a:gd name="connsiteY684" fmla="*/ 2777274 h 6858000"/>
              <a:gd name="connsiteX685" fmla="*/ 625390 w 7472601"/>
              <a:gd name="connsiteY685" fmla="*/ 2514541 h 6858000"/>
              <a:gd name="connsiteX686" fmla="*/ 619799 w 7472601"/>
              <a:gd name="connsiteY686" fmla="*/ 2527180 h 6858000"/>
              <a:gd name="connsiteX687" fmla="*/ 310030 w 7472601"/>
              <a:gd name="connsiteY687" fmla="*/ 2771818 h 6858000"/>
              <a:gd name="connsiteX688" fmla="*/ 173877 w 7472601"/>
              <a:gd name="connsiteY688" fmla="*/ 2937056 h 6858000"/>
              <a:gd name="connsiteX689" fmla="*/ 77889 w 7472601"/>
              <a:gd name="connsiteY689" fmla="*/ 3138440 h 6858000"/>
              <a:gd name="connsiteX690" fmla="*/ 0 w 7472601"/>
              <a:gd name="connsiteY690" fmla="*/ 3271395 h 6858000"/>
              <a:gd name="connsiteX691" fmla="*/ 0 w 7472601"/>
              <a:gd name="connsiteY691" fmla="*/ 3153002 h 6858000"/>
              <a:gd name="connsiteX692" fmla="*/ 2386 w 7472601"/>
              <a:gd name="connsiteY692" fmla="*/ 3149203 h 6858000"/>
              <a:gd name="connsiteX693" fmla="*/ 89753 w 7472601"/>
              <a:gd name="connsiteY693" fmla="*/ 2987702 h 6858000"/>
              <a:gd name="connsiteX694" fmla="*/ 76869 w 7472601"/>
              <a:gd name="connsiteY694" fmla="*/ 3005404 h 6858000"/>
              <a:gd name="connsiteX695" fmla="*/ 32049 w 7472601"/>
              <a:gd name="connsiteY695" fmla="*/ 3065814 h 6858000"/>
              <a:gd name="connsiteX696" fmla="*/ 0 w 7472601"/>
              <a:gd name="connsiteY696" fmla="*/ 3108744 h 6858000"/>
              <a:gd name="connsiteX697" fmla="*/ 0 w 7472601"/>
              <a:gd name="connsiteY697" fmla="*/ 3058059 h 6858000"/>
              <a:gd name="connsiteX698" fmla="*/ 7610 w 7472601"/>
              <a:gd name="connsiteY698" fmla="*/ 3047889 h 6858000"/>
              <a:gd name="connsiteX699" fmla="*/ 52419 w 7472601"/>
              <a:gd name="connsiteY699" fmla="*/ 2987479 h 6858000"/>
              <a:gd name="connsiteX700" fmla="*/ 59142 w 7472601"/>
              <a:gd name="connsiteY700" fmla="*/ 2978488 h 6858000"/>
              <a:gd name="connsiteX701" fmla="*/ 0 w 7472601"/>
              <a:gd name="connsiteY701" fmla="*/ 3015334 h 6858000"/>
              <a:gd name="connsiteX702" fmla="*/ 0 w 7472601"/>
              <a:gd name="connsiteY702" fmla="*/ 2914286 h 6858000"/>
              <a:gd name="connsiteX703" fmla="*/ 36383 w 7472601"/>
              <a:gd name="connsiteY703" fmla="*/ 2901128 h 6858000"/>
              <a:gd name="connsiteX704" fmla="*/ 156329 w 7472601"/>
              <a:gd name="connsiteY704" fmla="*/ 2840533 h 6858000"/>
              <a:gd name="connsiteX705" fmla="*/ 358355 w 7472601"/>
              <a:gd name="connsiteY705" fmla="*/ 2620471 h 6858000"/>
              <a:gd name="connsiteX706" fmla="*/ 510577 w 7472601"/>
              <a:gd name="connsiteY706" fmla="*/ 2501244 h 6858000"/>
              <a:gd name="connsiteX707" fmla="*/ 211967 w 7472601"/>
              <a:gd name="connsiteY707" fmla="*/ 2479171 h 6858000"/>
              <a:gd name="connsiteX708" fmla="*/ 0 w 7472601"/>
              <a:gd name="connsiteY708" fmla="*/ 2476398 h 6858000"/>
              <a:gd name="connsiteX709" fmla="*/ 0 w 7472601"/>
              <a:gd name="connsiteY709" fmla="*/ 2389189 h 6858000"/>
              <a:gd name="connsiteX710" fmla="*/ 103062 w 7472601"/>
              <a:gd name="connsiteY710" fmla="*/ 2389518 h 6858000"/>
              <a:gd name="connsiteX711" fmla="*/ 510734 w 7472601"/>
              <a:gd name="connsiteY711" fmla="*/ 2416201 h 6858000"/>
              <a:gd name="connsiteX712" fmla="*/ 279257 w 7472601"/>
              <a:gd name="connsiteY712" fmla="*/ 2092102 h 6858000"/>
              <a:gd name="connsiteX713" fmla="*/ 65265 w 7472601"/>
              <a:gd name="connsiteY713" fmla="*/ 2006049 h 6858000"/>
              <a:gd name="connsiteX714" fmla="*/ 0 w 7472601"/>
              <a:gd name="connsiteY714" fmla="*/ 1982532 h 6858000"/>
              <a:gd name="connsiteX715" fmla="*/ 0 w 7472601"/>
              <a:gd name="connsiteY715" fmla="*/ 1912789 h 6858000"/>
              <a:gd name="connsiteX716" fmla="*/ 97460 w 7472601"/>
              <a:gd name="connsiteY716" fmla="*/ 1953725 h 6858000"/>
              <a:gd name="connsiteX717" fmla="*/ 221272 w 7472601"/>
              <a:gd name="connsiteY717" fmla="*/ 1980766 h 6858000"/>
              <a:gd name="connsiteX718" fmla="*/ 116765 w 7472601"/>
              <a:gd name="connsiteY718" fmla="*/ 1911033 h 6858000"/>
              <a:gd name="connsiteX719" fmla="*/ 16405 w 7472601"/>
              <a:gd name="connsiteY719" fmla="*/ 1803412 h 6858000"/>
              <a:gd name="connsiteX720" fmla="*/ 0 w 7472601"/>
              <a:gd name="connsiteY720" fmla="*/ 1784777 h 6858000"/>
              <a:gd name="connsiteX721" fmla="*/ 0 w 7472601"/>
              <a:gd name="connsiteY721" fmla="*/ 1740082 h 6858000"/>
              <a:gd name="connsiteX722" fmla="*/ 39394 w 7472601"/>
              <a:gd name="connsiteY722" fmla="*/ 1784856 h 6858000"/>
              <a:gd name="connsiteX723" fmla="*/ 135813 w 7472601"/>
              <a:gd name="connsiteY723" fmla="*/ 1888838 h 6858000"/>
              <a:gd name="connsiteX724" fmla="*/ 242575 w 7472601"/>
              <a:gd name="connsiteY724" fmla="*/ 1958841 h 6858000"/>
              <a:gd name="connsiteX725" fmla="*/ 82197 w 7472601"/>
              <a:gd name="connsiteY725" fmla="*/ 1754826 h 6858000"/>
              <a:gd name="connsiteX726" fmla="*/ 0 w 7472601"/>
              <a:gd name="connsiteY726" fmla="*/ 1679650 h 6858000"/>
              <a:gd name="connsiteX727" fmla="*/ 0 w 7472601"/>
              <a:gd name="connsiteY727" fmla="*/ 1602463 h 6858000"/>
              <a:gd name="connsiteX728" fmla="*/ 84689 w 7472601"/>
              <a:gd name="connsiteY728" fmla="*/ 1677442 h 6858000"/>
              <a:gd name="connsiteX729" fmla="*/ 298437 w 7472601"/>
              <a:gd name="connsiteY729" fmla="*/ 1968019 h 6858000"/>
              <a:gd name="connsiteX730" fmla="*/ 227269 w 7472601"/>
              <a:gd name="connsiteY730" fmla="*/ 1114064 h 6858000"/>
              <a:gd name="connsiteX731" fmla="*/ 248003 w 7472601"/>
              <a:gd name="connsiteY731" fmla="*/ 1089613 h 6858000"/>
              <a:gd name="connsiteX732" fmla="*/ 427020 w 7472601"/>
              <a:gd name="connsiteY732" fmla="*/ 1619803 h 6858000"/>
              <a:gd name="connsiteX733" fmla="*/ 340345 w 7472601"/>
              <a:gd name="connsiteY733" fmla="*/ 2027739 h 6858000"/>
              <a:gd name="connsiteX734" fmla="*/ 360865 w 7472601"/>
              <a:gd name="connsiteY734" fmla="*/ 2044827 h 6858000"/>
              <a:gd name="connsiteX735" fmla="*/ 560414 w 7472601"/>
              <a:gd name="connsiteY735" fmla="*/ 2421457 h 6858000"/>
              <a:gd name="connsiteX736" fmla="*/ 1359703 w 7472601"/>
              <a:gd name="connsiteY736" fmla="*/ 2578554 h 6858000"/>
              <a:gd name="connsiteX737" fmla="*/ 1359422 w 7472601"/>
              <a:gd name="connsiteY737" fmla="*/ 2577994 h 6858000"/>
              <a:gd name="connsiteX738" fmla="*/ 828701 w 7472601"/>
              <a:gd name="connsiteY738" fmla="*/ 1839520 h 6858000"/>
              <a:gd name="connsiteX739" fmla="*/ 494427 w 7472601"/>
              <a:gd name="connsiteY739" fmla="*/ 1092333 h 6858000"/>
              <a:gd name="connsiteX740" fmla="*/ 506322 w 7472601"/>
              <a:gd name="connsiteY740" fmla="*/ 1020997 h 6858000"/>
              <a:gd name="connsiteX741" fmla="*/ 4570198 w 7472601"/>
              <a:gd name="connsiteY741" fmla="*/ 978081 h 6858000"/>
              <a:gd name="connsiteX742" fmla="*/ 4523691 w 7472601"/>
              <a:gd name="connsiteY742" fmla="*/ 1127776 h 6858000"/>
              <a:gd name="connsiteX743" fmla="*/ 4509875 w 7472601"/>
              <a:gd name="connsiteY743" fmla="*/ 1167552 h 6858000"/>
              <a:gd name="connsiteX744" fmla="*/ 4478168 w 7472601"/>
              <a:gd name="connsiteY744" fmla="*/ 1260735 h 6858000"/>
              <a:gd name="connsiteX745" fmla="*/ 4409309 w 7472601"/>
              <a:gd name="connsiteY745" fmla="*/ 1666996 h 6858000"/>
              <a:gd name="connsiteX746" fmla="*/ 4370031 w 7472601"/>
              <a:gd name="connsiteY746" fmla="*/ 1955666 h 6858000"/>
              <a:gd name="connsiteX747" fmla="*/ 4570198 w 7472601"/>
              <a:gd name="connsiteY747" fmla="*/ 978081 h 6858000"/>
              <a:gd name="connsiteX748" fmla="*/ 4557898 w 7472601"/>
              <a:gd name="connsiteY748" fmla="*/ 900011 h 6858000"/>
              <a:gd name="connsiteX749" fmla="*/ 4344840 w 7472601"/>
              <a:gd name="connsiteY749" fmla="*/ 1922038 h 6858000"/>
              <a:gd name="connsiteX750" fmla="*/ 4378710 w 7472601"/>
              <a:gd name="connsiteY750" fmla="*/ 1665516 h 6858000"/>
              <a:gd name="connsiteX751" fmla="*/ 4448798 w 7472601"/>
              <a:gd name="connsiteY751" fmla="*/ 1253024 h 6858000"/>
              <a:gd name="connsiteX752" fmla="*/ 4480315 w 7472601"/>
              <a:gd name="connsiteY752" fmla="*/ 1158454 h 6858000"/>
              <a:gd name="connsiteX753" fmla="*/ 4494133 w 7472601"/>
              <a:gd name="connsiteY753" fmla="*/ 1118676 h 6858000"/>
              <a:gd name="connsiteX754" fmla="*/ 4557898 w 7472601"/>
              <a:gd name="connsiteY754" fmla="*/ 900011 h 6858000"/>
              <a:gd name="connsiteX755" fmla="*/ 5870151 w 7472601"/>
              <a:gd name="connsiteY755" fmla="*/ 898890 h 6858000"/>
              <a:gd name="connsiteX756" fmla="*/ 5861335 w 7472601"/>
              <a:gd name="connsiteY756" fmla="*/ 899177 h 6858000"/>
              <a:gd name="connsiteX757" fmla="*/ 5843702 w 7472601"/>
              <a:gd name="connsiteY757" fmla="*/ 899748 h 6858000"/>
              <a:gd name="connsiteX758" fmla="*/ 5651107 w 7472601"/>
              <a:gd name="connsiteY758" fmla="*/ 920306 h 6858000"/>
              <a:gd name="connsiteX759" fmla="*/ 5459407 w 7472601"/>
              <a:gd name="connsiteY759" fmla="*/ 940975 h 6858000"/>
              <a:gd name="connsiteX760" fmla="*/ 5374846 w 7472601"/>
              <a:gd name="connsiteY760" fmla="*/ 941988 h 6858000"/>
              <a:gd name="connsiteX761" fmla="*/ 5256105 w 7472601"/>
              <a:gd name="connsiteY761" fmla="*/ 945632 h 6858000"/>
              <a:gd name="connsiteX762" fmla="*/ 5107071 w 7472601"/>
              <a:gd name="connsiteY762" fmla="*/ 969720 h 6858000"/>
              <a:gd name="connsiteX763" fmla="*/ 4998681 w 7472601"/>
              <a:gd name="connsiteY763" fmla="*/ 988771 h 6858000"/>
              <a:gd name="connsiteX764" fmla="*/ 5870151 w 7472601"/>
              <a:gd name="connsiteY764" fmla="*/ 898890 h 6858000"/>
              <a:gd name="connsiteX765" fmla="*/ 5504425 w 7472601"/>
              <a:gd name="connsiteY765" fmla="*/ 848067 h 6858000"/>
              <a:gd name="connsiteX766" fmla="*/ 4968849 w 7472601"/>
              <a:gd name="connsiteY766" fmla="*/ 962318 h 6858000"/>
              <a:gd name="connsiteX767" fmla="*/ 5104039 w 7472601"/>
              <a:gd name="connsiteY767" fmla="*/ 940634 h 6858000"/>
              <a:gd name="connsiteX768" fmla="*/ 5256311 w 7472601"/>
              <a:gd name="connsiteY768" fmla="*/ 916490 h 6858000"/>
              <a:gd name="connsiteX769" fmla="*/ 5377381 w 7472601"/>
              <a:gd name="connsiteY769" fmla="*/ 912671 h 6858000"/>
              <a:gd name="connsiteX770" fmla="*/ 5460148 w 7472601"/>
              <a:gd name="connsiteY770" fmla="*/ 911442 h 6858000"/>
              <a:gd name="connsiteX771" fmla="*/ 5648971 w 7472601"/>
              <a:gd name="connsiteY771" fmla="*/ 891331 h 6858000"/>
              <a:gd name="connsiteX772" fmla="*/ 5844807 w 7472601"/>
              <a:gd name="connsiteY772" fmla="*/ 870718 h 6858000"/>
              <a:gd name="connsiteX773" fmla="*/ 5862975 w 7472601"/>
              <a:gd name="connsiteY773" fmla="*/ 869756 h 6858000"/>
              <a:gd name="connsiteX774" fmla="*/ 5920887 w 7472601"/>
              <a:gd name="connsiteY774" fmla="*/ 865929 h 6858000"/>
              <a:gd name="connsiteX775" fmla="*/ 5504425 w 7472601"/>
              <a:gd name="connsiteY775" fmla="*/ 848067 h 6858000"/>
              <a:gd name="connsiteX776" fmla="*/ 3607114 w 7472601"/>
              <a:gd name="connsiteY776" fmla="*/ 467441 h 6858000"/>
              <a:gd name="connsiteX777" fmla="*/ 3296242 w 7472601"/>
              <a:gd name="connsiteY777" fmla="*/ 807991 h 6858000"/>
              <a:gd name="connsiteX778" fmla="*/ 3174674 w 7472601"/>
              <a:gd name="connsiteY778" fmla="*/ 919759 h 6858000"/>
              <a:gd name="connsiteX779" fmla="*/ 3042978 w 7472601"/>
              <a:gd name="connsiteY779" fmla="*/ 1054894 h 6858000"/>
              <a:gd name="connsiteX780" fmla="*/ 2968914 w 7472601"/>
              <a:gd name="connsiteY780" fmla="*/ 1133756 h 6858000"/>
              <a:gd name="connsiteX781" fmla="*/ 3103823 w 7472601"/>
              <a:gd name="connsiteY781" fmla="*/ 1026814 h 6858000"/>
              <a:gd name="connsiteX782" fmla="*/ 3607114 w 7472601"/>
              <a:gd name="connsiteY782" fmla="*/ 467441 h 6858000"/>
              <a:gd name="connsiteX783" fmla="*/ 3744487 w 7472601"/>
              <a:gd name="connsiteY783" fmla="*/ 383136 h 6858000"/>
              <a:gd name="connsiteX784" fmla="*/ 3970213 w 7472601"/>
              <a:gd name="connsiteY784" fmla="*/ 995559 h 6858000"/>
              <a:gd name="connsiteX785" fmla="*/ 3744487 w 7472601"/>
              <a:gd name="connsiteY785" fmla="*/ 383136 h 6858000"/>
              <a:gd name="connsiteX786" fmla="*/ 3624562 w 7472601"/>
              <a:gd name="connsiteY786" fmla="*/ 367041 h 6858000"/>
              <a:gd name="connsiteX787" fmla="*/ 3489712 w 7472601"/>
              <a:gd name="connsiteY787" fmla="*/ 485386 h 6858000"/>
              <a:gd name="connsiteX788" fmla="*/ 3182994 w 7472601"/>
              <a:gd name="connsiteY788" fmla="*/ 828265 h 6858000"/>
              <a:gd name="connsiteX789" fmla="*/ 2892114 w 7472601"/>
              <a:gd name="connsiteY789" fmla="*/ 1172635 h 6858000"/>
              <a:gd name="connsiteX790" fmla="*/ 3021459 w 7472601"/>
              <a:gd name="connsiteY790" fmla="*/ 1035385 h 6858000"/>
              <a:gd name="connsiteX791" fmla="*/ 3153873 w 7472601"/>
              <a:gd name="connsiteY791" fmla="*/ 898971 h 6858000"/>
              <a:gd name="connsiteX792" fmla="*/ 3276511 w 7472601"/>
              <a:gd name="connsiteY792" fmla="*/ 786423 h 6858000"/>
              <a:gd name="connsiteX793" fmla="*/ 3584154 w 7472601"/>
              <a:gd name="connsiteY793" fmla="*/ 448218 h 6858000"/>
              <a:gd name="connsiteX794" fmla="*/ 3624562 w 7472601"/>
              <a:gd name="connsiteY794" fmla="*/ 367041 h 6858000"/>
              <a:gd name="connsiteX795" fmla="*/ 3766672 w 7472601"/>
              <a:gd name="connsiteY795" fmla="*/ 359429 h 6858000"/>
              <a:gd name="connsiteX796" fmla="*/ 3996338 w 7472601"/>
              <a:gd name="connsiteY796" fmla="*/ 968237 h 6858000"/>
              <a:gd name="connsiteX797" fmla="*/ 3766672 w 7472601"/>
              <a:gd name="connsiteY797" fmla="*/ 359429 h 6858000"/>
              <a:gd name="connsiteX798" fmla="*/ 5805386 w 7472601"/>
              <a:gd name="connsiteY798" fmla="*/ 239240 h 6858000"/>
              <a:gd name="connsiteX799" fmla="*/ 5736947 w 7472601"/>
              <a:gd name="connsiteY799" fmla="*/ 261367 h 6858000"/>
              <a:gd name="connsiteX800" fmla="*/ 5427012 w 7472601"/>
              <a:gd name="connsiteY800" fmla="*/ 311272 h 6858000"/>
              <a:gd name="connsiteX801" fmla="*/ 5147818 w 7472601"/>
              <a:gd name="connsiteY801" fmla="*/ 322112 h 6858000"/>
              <a:gd name="connsiteX802" fmla="*/ 5060854 w 7472601"/>
              <a:gd name="connsiteY802" fmla="*/ 311882 h 6858000"/>
              <a:gd name="connsiteX803" fmla="*/ 4945989 w 7472601"/>
              <a:gd name="connsiteY803" fmla="*/ 300516 h 6858000"/>
              <a:gd name="connsiteX804" fmla="*/ 5410479 w 7472601"/>
              <a:gd name="connsiteY804" fmla="*/ 348434 h 6858000"/>
              <a:gd name="connsiteX805" fmla="*/ 5805386 w 7472601"/>
              <a:gd name="connsiteY805" fmla="*/ 239240 h 6858000"/>
              <a:gd name="connsiteX806" fmla="*/ 5905192 w 7472601"/>
              <a:gd name="connsiteY806" fmla="*/ 163079 h 6858000"/>
              <a:gd name="connsiteX807" fmla="*/ 5865655 w 7472601"/>
              <a:gd name="connsiteY807" fmla="*/ 171901 h 6858000"/>
              <a:gd name="connsiteX808" fmla="*/ 5259740 w 7472601"/>
              <a:gd name="connsiteY808" fmla="*/ 257013 h 6858000"/>
              <a:gd name="connsiteX809" fmla="*/ 5208466 w 7472601"/>
              <a:gd name="connsiteY809" fmla="*/ 257550 h 6858000"/>
              <a:gd name="connsiteX810" fmla="*/ 4980204 w 7472601"/>
              <a:gd name="connsiteY810" fmla="*/ 271903 h 6858000"/>
              <a:gd name="connsiteX811" fmla="*/ 5068068 w 7472601"/>
              <a:gd name="connsiteY811" fmla="*/ 282244 h 6858000"/>
              <a:gd name="connsiteX812" fmla="*/ 5153231 w 7472601"/>
              <a:gd name="connsiteY812" fmla="*/ 292240 h 6858000"/>
              <a:gd name="connsiteX813" fmla="*/ 5426491 w 7472601"/>
              <a:gd name="connsiteY813" fmla="*/ 281128 h 6858000"/>
              <a:gd name="connsiteX814" fmla="*/ 5731212 w 7472601"/>
              <a:gd name="connsiteY814" fmla="*/ 231951 h 6858000"/>
              <a:gd name="connsiteX815" fmla="*/ 5905192 w 7472601"/>
              <a:gd name="connsiteY815" fmla="*/ 163079 h 6858000"/>
              <a:gd name="connsiteX816" fmla="*/ 5944437 w 7472601"/>
              <a:gd name="connsiteY816" fmla="*/ 113829 h 6858000"/>
              <a:gd name="connsiteX817" fmla="*/ 5825032 w 7472601"/>
              <a:gd name="connsiteY817" fmla="*/ 146405 h 6858000"/>
              <a:gd name="connsiteX818" fmla="*/ 4955599 w 7472601"/>
              <a:gd name="connsiteY818" fmla="*/ 247008 h 6858000"/>
              <a:gd name="connsiteX819" fmla="*/ 5210104 w 7472601"/>
              <a:gd name="connsiteY819" fmla="*/ 228123 h 6858000"/>
              <a:gd name="connsiteX820" fmla="*/ 5261015 w 7472601"/>
              <a:gd name="connsiteY820" fmla="*/ 227087 h 6858000"/>
              <a:gd name="connsiteX821" fmla="*/ 5861181 w 7472601"/>
              <a:gd name="connsiteY821" fmla="*/ 143093 h 6858000"/>
              <a:gd name="connsiteX822" fmla="*/ 5961252 w 7472601"/>
              <a:gd name="connsiteY822" fmla="*/ 114820 h 6858000"/>
              <a:gd name="connsiteX823" fmla="*/ 5944437 w 7472601"/>
              <a:gd name="connsiteY823" fmla="*/ 113829 h 6858000"/>
              <a:gd name="connsiteX824" fmla="*/ 3882765 w 7472601"/>
              <a:gd name="connsiteY824" fmla="*/ 0 h 6858000"/>
              <a:gd name="connsiteX825" fmla="*/ 3995099 w 7472601"/>
              <a:gd name="connsiteY825" fmla="*/ 0 h 6858000"/>
              <a:gd name="connsiteX826" fmla="*/ 4163818 w 7472601"/>
              <a:gd name="connsiteY826" fmla="*/ 234104 h 6858000"/>
              <a:gd name="connsiteX827" fmla="*/ 4172099 w 7472601"/>
              <a:gd name="connsiteY827" fmla="*/ 234207 h 6858000"/>
              <a:gd name="connsiteX828" fmla="*/ 4784282 w 7472601"/>
              <a:gd name="connsiteY828" fmla="*/ 276561 h 6858000"/>
              <a:gd name="connsiteX829" fmla="*/ 4801687 w 7472601"/>
              <a:gd name="connsiteY829" fmla="*/ 267764 h 6858000"/>
              <a:gd name="connsiteX830" fmla="*/ 6082788 w 7472601"/>
              <a:gd name="connsiteY830" fmla="*/ 64119 h 6858000"/>
              <a:gd name="connsiteX831" fmla="*/ 6099442 w 7472601"/>
              <a:gd name="connsiteY831" fmla="*/ 82568 h 6858000"/>
              <a:gd name="connsiteX832" fmla="*/ 4804137 w 7472601"/>
              <a:gd name="connsiteY832" fmla="*/ 320931 h 6858000"/>
              <a:gd name="connsiteX833" fmla="*/ 4227047 w 7472601"/>
              <a:gd name="connsiteY833" fmla="*/ 313415 h 6858000"/>
              <a:gd name="connsiteX834" fmla="*/ 4346041 w 7472601"/>
              <a:gd name="connsiteY834" fmla="*/ 456086 h 6858000"/>
              <a:gd name="connsiteX835" fmla="*/ 4870967 w 7472601"/>
              <a:gd name="connsiteY835" fmla="*/ 963061 h 6858000"/>
              <a:gd name="connsiteX836" fmla="*/ 4889647 w 7472601"/>
              <a:gd name="connsiteY836" fmla="*/ 957147 h 6858000"/>
              <a:gd name="connsiteX837" fmla="*/ 5422504 w 7472601"/>
              <a:gd name="connsiteY837" fmla="*/ 805191 h 6858000"/>
              <a:gd name="connsiteX838" fmla="*/ 6087656 w 7472601"/>
              <a:gd name="connsiteY838" fmla="*/ 826703 h 6858000"/>
              <a:gd name="connsiteX839" fmla="*/ 6058717 w 7472601"/>
              <a:gd name="connsiteY839" fmla="*/ 865992 h 6858000"/>
              <a:gd name="connsiteX840" fmla="*/ 4974153 w 7472601"/>
              <a:gd name="connsiteY840" fmla="*/ 1045456 h 6858000"/>
              <a:gd name="connsiteX841" fmla="*/ 5627835 w 7472601"/>
              <a:gd name="connsiteY841" fmla="*/ 1472077 h 6858000"/>
              <a:gd name="connsiteX842" fmla="*/ 5629817 w 7472601"/>
              <a:gd name="connsiteY842" fmla="*/ 1471412 h 6858000"/>
              <a:gd name="connsiteX843" fmla="*/ 5634124 w 7472601"/>
              <a:gd name="connsiteY843" fmla="*/ 1470572 h 6858000"/>
              <a:gd name="connsiteX844" fmla="*/ 5755832 w 7472601"/>
              <a:gd name="connsiteY844" fmla="*/ 1383886 h 6858000"/>
              <a:gd name="connsiteX845" fmla="*/ 6014186 w 7472601"/>
              <a:gd name="connsiteY845" fmla="*/ 1279799 h 6858000"/>
              <a:gd name="connsiteX846" fmla="*/ 6901619 w 7472601"/>
              <a:gd name="connsiteY846" fmla="*/ 1047874 h 6858000"/>
              <a:gd name="connsiteX847" fmla="*/ 6931566 w 7472601"/>
              <a:gd name="connsiteY847" fmla="*/ 1062034 h 6858000"/>
              <a:gd name="connsiteX848" fmla="*/ 5790982 w 7472601"/>
              <a:gd name="connsiteY848" fmla="*/ 1561380 h 6858000"/>
              <a:gd name="connsiteX849" fmla="*/ 6188971 w 7472601"/>
              <a:gd name="connsiteY849" fmla="*/ 1755168 h 6858000"/>
              <a:gd name="connsiteX850" fmla="*/ 6202446 w 7472601"/>
              <a:gd name="connsiteY850" fmla="*/ 1752268 h 6858000"/>
              <a:gd name="connsiteX851" fmla="*/ 7179560 w 7472601"/>
              <a:gd name="connsiteY851" fmla="*/ 1467551 h 6858000"/>
              <a:gd name="connsiteX852" fmla="*/ 7158730 w 7472601"/>
              <a:gd name="connsiteY852" fmla="*/ 1507835 h 6858000"/>
              <a:gd name="connsiteX853" fmla="*/ 6326959 w 7472601"/>
              <a:gd name="connsiteY853" fmla="*/ 1817686 h 6858000"/>
              <a:gd name="connsiteX854" fmla="*/ 6537433 w 7472601"/>
              <a:gd name="connsiteY854" fmla="*/ 1907790 h 6858000"/>
              <a:gd name="connsiteX855" fmla="*/ 6550221 w 7472601"/>
              <a:gd name="connsiteY855" fmla="*/ 1910729 h 6858000"/>
              <a:gd name="connsiteX856" fmla="*/ 6964438 w 7472601"/>
              <a:gd name="connsiteY856" fmla="*/ 2209505 h 6858000"/>
              <a:gd name="connsiteX857" fmla="*/ 7367862 w 7472601"/>
              <a:gd name="connsiteY857" fmla="*/ 2806833 h 6858000"/>
              <a:gd name="connsiteX858" fmla="*/ 7364329 w 7472601"/>
              <a:gd name="connsiteY858" fmla="*/ 2826907 h 6858000"/>
              <a:gd name="connsiteX859" fmla="*/ 7290545 w 7472601"/>
              <a:gd name="connsiteY859" fmla="*/ 2850663 h 6858000"/>
              <a:gd name="connsiteX860" fmla="*/ 6472036 w 7472601"/>
              <a:gd name="connsiteY860" fmla="*/ 1959003 h 6858000"/>
              <a:gd name="connsiteX861" fmla="*/ 5792897 w 7472601"/>
              <a:gd name="connsiteY861" fmla="*/ 1647747 h 6858000"/>
              <a:gd name="connsiteX862" fmla="*/ 5842751 w 7472601"/>
              <a:gd name="connsiteY862" fmla="*/ 1816112 h 6858000"/>
              <a:gd name="connsiteX863" fmla="*/ 5847424 w 7472601"/>
              <a:gd name="connsiteY863" fmla="*/ 1815776 h 6858000"/>
              <a:gd name="connsiteX864" fmla="*/ 6399821 w 7472601"/>
              <a:gd name="connsiteY864" fmla="*/ 2344799 h 6858000"/>
              <a:gd name="connsiteX865" fmla="*/ 6323232 w 7472601"/>
              <a:gd name="connsiteY865" fmla="*/ 2389634 h 6858000"/>
              <a:gd name="connsiteX866" fmla="*/ 5942958 w 7472601"/>
              <a:gd name="connsiteY866" fmla="*/ 2077708 h 6858000"/>
              <a:gd name="connsiteX867" fmla="*/ 5921559 w 7472601"/>
              <a:gd name="connsiteY867" fmla="*/ 2378596 h 6858000"/>
              <a:gd name="connsiteX868" fmla="*/ 5817651 w 7472601"/>
              <a:gd name="connsiteY868" fmla="*/ 3023919 h 6858000"/>
              <a:gd name="connsiteX869" fmla="*/ 5729634 w 7472601"/>
              <a:gd name="connsiteY869" fmla="*/ 3051849 h 6858000"/>
              <a:gd name="connsiteX870" fmla="*/ 5611018 w 7472601"/>
              <a:gd name="connsiteY870" fmla="*/ 2316769 h 6858000"/>
              <a:gd name="connsiteX871" fmla="*/ 5687608 w 7472601"/>
              <a:gd name="connsiteY871" fmla="*/ 2039972 h 6858000"/>
              <a:gd name="connsiteX872" fmla="*/ 5657554 w 7472601"/>
              <a:gd name="connsiteY872" fmla="*/ 1576445 h 6858000"/>
              <a:gd name="connsiteX873" fmla="*/ 5150475 w 7472601"/>
              <a:gd name="connsiteY873" fmla="*/ 1274012 h 6858000"/>
              <a:gd name="connsiteX874" fmla="*/ 5349142 w 7472601"/>
              <a:gd name="connsiteY874" fmla="*/ 2204405 h 6858000"/>
              <a:gd name="connsiteX875" fmla="*/ 5262214 w 7472601"/>
              <a:gd name="connsiteY875" fmla="*/ 2233836 h 6858000"/>
              <a:gd name="connsiteX876" fmla="*/ 4981539 w 7472601"/>
              <a:gd name="connsiteY876" fmla="*/ 1542201 h 6858000"/>
              <a:gd name="connsiteX877" fmla="*/ 4958461 w 7472601"/>
              <a:gd name="connsiteY877" fmla="*/ 1136957 h 6858000"/>
              <a:gd name="connsiteX878" fmla="*/ 4655015 w 7472601"/>
              <a:gd name="connsiteY878" fmla="*/ 891426 h 6858000"/>
              <a:gd name="connsiteX879" fmla="*/ 4348002 w 7472601"/>
              <a:gd name="connsiteY879" fmla="*/ 2205895 h 6858000"/>
              <a:gd name="connsiteX880" fmla="*/ 4262250 w 7472601"/>
              <a:gd name="connsiteY880" fmla="*/ 2219972 h 6858000"/>
              <a:gd name="connsiteX881" fmla="*/ 4550611 w 7472601"/>
              <a:gd name="connsiteY881" fmla="*/ 817540 h 6858000"/>
              <a:gd name="connsiteX882" fmla="*/ 4564418 w 7472601"/>
              <a:gd name="connsiteY882" fmla="*/ 808293 h 6858000"/>
              <a:gd name="connsiteX883" fmla="*/ 4266388 w 7472601"/>
              <a:gd name="connsiteY883" fmla="*/ 500083 h 6858000"/>
              <a:gd name="connsiteX884" fmla="*/ 4032842 w 7472601"/>
              <a:gd name="connsiteY884" fmla="*/ 211809 h 6858000"/>
              <a:gd name="connsiteX885" fmla="*/ 3882765 w 7472601"/>
              <a:gd name="connsiteY885" fmla="*/ 0 h 6858000"/>
              <a:gd name="connsiteX886" fmla="*/ 3721337 w 7472601"/>
              <a:gd name="connsiteY886" fmla="*/ 0 h 6858000"/>
              <a:gd name="connsiteX887" fmla="*/ 3797544 w 7472601"/>
              <a:gd name="connsiteY887" fmla="*/ 0 h 6858000"/>
              <a:gd name="connsiteX888" fmla="*/ 3775734 w 7472601"/>
              <a:gd name="connsiteY888" fmla="*/ 95131 h 6858000"/>
              <a:gd name="connsiteX889" fmla="*/ 3724807 w 7472601"/>
              <a:gd name="connsiteY889" fmla="*/ 272257 h 6858000"/>
              <a:gd name="connsiteX890" fmla="*/ 3726844 w 7472601"/>
              <a:gd name="connsiteY890" fmla="*/ 282988 h 6858000"/>
              <a:gd name="connsiteX891" fmla="*/ 3742664 w 7472601"/>
              <a:gd name="connsiteY891" fmla="*/ 279918 h 6858000"/>
              <a:gd name="connsiteX892" fmla="*/ 4103910 w 7472601"/>
              <a:gd name="connsiteY892" fmla="*/ 1161917 h 6858000"/>
              <a:gd name="connsiteX893" fmla="*/ 4020269 w 7472601"/>
              <a:gd name="connsiteY893" fmla="*/ 1200406 h 6858000"/>
              <a:gd name="connsiteX894" fmla="*/ 3674882 w 7472601"/>
              <a:gd name="connsiteY894" fmla="*/ 488524 h 6858000"/>
              <a:gd name="connsiteX895" fmla="*/ 3132682 w 7472601"/>
              <a:gd name="connsiteY895" fmla="*/ 1072284 h 6858000"/>
              <a:gd name="connsiteX896" fmla="*/ 2716346 w 7472601"/>
              <a:gd name="connsiteY896" fmla="*/ 1276376 h 6858000"/>
              <a:gd name="connsiteX897" fmla="*/ 2716772 w 7472601"/>
              <a:gd name="connsiteY897" fmla="*/ 1255462 h 6858000"/>
              <a:gd name="connsiteX898" fmla="*/ 3471096 w 7472601"/>
              <a:gd name="connsiteY898" fmla="*/ 437072 h 6858000"/>
              <a:gd name="connsiteX899" fmla="*/ 3639057 w 7472601"/>
              <a:gd name="connsiteY899" fmla="*/ 286334 h 6858000"/>
              <a:gd name="connsiteX900" fmla="*/ 3640309 w 7472601"/>
              <a:gd name="connsiteY900" fmla="*/ 284664 h 6858000"/>
              <a:gd name="connsiteX901" fmla="*/ 3646022 w 7472601"/>
              <a:gd name="connsiteY901" fmla="*/ 276711 h 6858000"/>
              <a:gd name="connsiteX902" fmla="*/ 3707943 w 7472601"/>
              <a:gd name="connsiteY902" fmla="*/ 65958 h 6858000"/>
              <a:gd name="connsiteX903" fmla="*/ 3721337 w 7472601"/>
              <a:gd name="connsiteY903" fmla="*/ 0 h 6858000"/>
              <a:gd name="connsiteX904" fmla="*/ 2867960 w 7472601"/>
              <a:gd name="connsiteY904" fmla="*/ 0 h 6858000"/>
              <a:gd name="connsiteX905" fmla="*/ 2926351 w 7472601"/>
              <a:gd name="connsiteY905" fmla="*/ 0 h 6858000"/>
              <a:gd name="connsiteX906" fmla="*/ 2902823 w 7472601"/>
              <a:gd name="connsiteY906" fmla="*/ 262929 h 6858000"/>
              <a:gd name="connsiteX907" fmla="*/ 2940663 w 7472601"/>
              <a:gd name="connsiteY907" fmla="*/ 140884 h 6858000"/>
              <a:gd name="connsiteX908" fmla="*/ 2947039 w 7472601"/>
              <a:gd name="connsiteY908" fmla="*/ 122524 h 6858000"/>
              <a:gd name="connsiteX909" fmla="*/ 2984316 w 7472601"/>
              <a:gd name="connsiteY909" fmla="*/ 0 h 6858000"/>
              <a:gd name="connsiteX910" fmla="*/ 3016114 w 7472601"/>
              <a:gd name="connsiteY910" fmla="*/ 0 h 6858000"/>
              <a:gd name="connsiteX911" fmla="*/ 2979949 w 7472601"/>
              <a:gd name="connsiteY911" fmla="*/ 119274 h 6858000"/>
              <a:gd name="connsiteX912" fmla="*/ 3023879 w 7472601"/>
              <a:gd name="connsiteY912" fmla="*/ 0 h 6858000"/>
              <a:gd name="connsiteX913" fmla="*/ 3105400 w 7472601"/>
              <a:gd name="connsiteY913" fmla="*/ 0 h 6858000"/>
              <a:gd name="connsiteX914" fmla="*/ 3094669 w 7472601"/>
              <a:gd name="connsiteY914" fmla="*/ 30308 h 6858000"/>
              <a:gd name="connsiteX915" fmla="*/ 2901945 w 7472601"/>
              <a:gd name="connsiteY915" fmla="*/ 466538 h 6858000"/>
              <a:gd name="connsiteX916" fmla="*/ 2815209 w 7472601"/>
              <a:gd name="connsiteY916" fmla="*/ 497361 h 6858000"/>
              <a:gd name="connsiteX917" fmla="*/ 2844845 w 7472601"/>
              <a:gd name="connsiteY917" fmla="*/ 127638 h 6858000"/>
              <a:gd name="connsiteX918" fmla="*/ 2867960 w 7472601"/>
              <a:gd name="connsiteY918" fmla="*/ 0 h 6858000"/>
              <a:gd name="connsiteX919" fmla="*/ 1057230 w 7472601"/>
              <a:gd name="connsiteY919" fmla="*/ 0 h 6858000"/>
              <a:gd name="connsiteX920" fmla="*/ 1111003 w 7472601"/>
              <a:gd name="connsiteY920" fmla="*/ 0 h 6858000"/>
              <a:gd name="connsiteX921" fmla="*/ 1125553 w 7472601"/>
              <a:gd name="connsiteY921" fmla="*/ 52588 h 6858000"/>
              <a:gd name="connsiteX922" fmla="*/ 1304276 w 7472601"/>
              <a:gd name="connsiteY922" fmla="*/ 476275 h 6858000"/>
              <a:gd name="connsiteX923" fmla="*/ 1492066 w 7472601"/>
              <a:gd name="connsiteY923" fmla="*/ 886333 h 6858000"/>
              <a:gd name="connsiteX924" fmla="*/ 1423698 w 7472601"/>
              <a:gd name="connsiteY924" fmla="*/ 710817 h 6858000"/>
              <a:gd name="connsiteX925" fmla="*/ 1357609 w 7472601"/>
              <a:gd name="connsiteY925" fmla="*/ 532892 h 6858000"/>
              <a:gd name="connsiteX926" fmla="*/ 1309550 w 7472601"/>
              <a:gd name="connsiteY926" fmla="*/ 374031 h 6858000"/>
              <a:gd name="connsiteX927" fmla="*/ 1193673 w 7472601"/>
              <a:gd name="connsiteY927" fmla="*/ 49533 h 6858000"/>
              <a:gd name="connsiteX928" fmla="*/ 1164391 w 7472601"/>
              <a:gd name="connsiteY928" fmla="*/ 0 h 6858000"/>
              <a:gd name="connsiteX929" fmla="*/ 1200666 w 7472601"/>
              <a:gd name="connsiteY929" fmla="*/ 0 h 6858000"/>
              <a:gd name="connsiteX930" fmla="*/ 1223408 w 7472601"/>
              <a:gd name="connsiteY930" fmla="*/ 38996 h 6858000"/>
              <a:gd name="connsiteX931" fmla="*/ 1339635 w 7472601"/>
              <a:gd name="connsiteY931" fmla="*/ 365517 h 6858000"/>
              <a:gd name="connsiteX932" fmla="*/ 1387469 w 7472601"/>
              <a:gd name="connsiteY932" fmla="*/ 523079 h 6858000"/>
              <a:gd name="connsiteX933" fmla="*/ 1452685 w 7472601"/>
              <a:gd name="connsiteY933" fmla="*/ 699806 h 6858000"/>
              <a:gd name="connsiteX934" fmla="*/ 1492092 w 7472601"/>
              <a:gd name="connsiteY934" fmla="*/ 800424 h 6858000"/>
              <a:gd name="connsiteX935" fmla="*/ 1455302 w 7472601"/>
              <a:gd name="connsiteY935" fmla="*/ 632913 h 6858000"/>
              <a:gd name="connsiteX936" fmla="*/ 1222336 w 7472601"/>
              <a:gd name="connsiteY936" fmla="*/ 9480 h 6858000"/>
              <a:gd name="connsiteX937" fmla="*/ 1214634 w 7472601"/>
              <a:gd name="connsiteY937" fmla="*/ 0 h 6858000"/>
              <a:gd name="connsiteX938" fmla="*/ 1289827 w 7472601"/>
              <a:gd name="connsiteY938" fmla="*/ 0 h 6858000"/>
              <a:gd name="connsiteX939" fmla="*/ 1321076 w 7472601"/>
              <a:gd name="connsiteY939" fmla="*/ 59722 h 6858000"/>
              <a:gd name="connsiteX940" fmla="*/ 1512579 w 7472601"/>
              <a:gd name="connsiteY940" fmla="*/ 626441 h 6858000"/>
              <a:gd name="connsiteX941" fmla="*/ 1506076 w 7472601"/>
              <a:gd name="connsiteY941" fmla="*/ 1089289 h 6858000"/>
              <a:gd name="connsiteX942" fmla="*/ 1486346 w 7472601"/>
              <a:gd name="connsiteY942" fmla="*/ 1079919 h 6858000"/>
              <a:gd name="connsiteX943" fmla="*/ 1070511 w 7472601"/>
              <a:gd name="connsiteY943" fmla="*/ 48609 h 6858000"/>
              <a:gd name="connsiteX944" fmla="*/ 1057230 w 7472601"/>
              <a:gd name="connsiteY944" fmla="*/ 0 h 6858000"/>
              <a:gd name="connsiteX945" fmla="*/ 43151 w 7472601"/>
              <a:gd name="connsiteY945" fmla="*/ 0 h 6858000"/>
              <a:gd name="connsiteX946" fmla="*/ 95283 w 7472601"/>
              <a:gd name="connsiteY946" fmla="*/ 0 h 6858000"/>
              <a:gd name="connsiteX947" fmla="*/ 300708 w 7472601"/>
              <a:gd name="connsiteY947" fmla="*/ 154571 h 6858000"/>
              <a:gd name="connsiteX948" fmla="*/ 530414 w 7472601"/>
              <a:gd name="connsiteY948" fmla="*/ 354673 h 6858000"/>
              <a:gd name="connsiteX949" fmla="*/ 333785 w 7472601"/>
              <a:gd name="connsiteY949" fmla="*/ 161564 h 6858000"/>
              <a:gd name="connsiteX950" fmla="*/ 147005 w 7472601"/>
              <a:gd name="connsiteY950" fmla="*/ 0 h 6858000"/>
              <a:gd name="connsiteX951" fmla="*/ 272509 w 7472601"/>
              <a:gd name="connsiteY951" fmla="*/ 0 h 6858000"/>
              <a:gd name="connsiteX952" fmla="*/ 326276 w 7472601"/>
              <a:gd name="connsiteY952" fmla="*/ 45847 h 6858000"/>
              <a:gd name="connsiteX953" fmla="*/ 823759 w 7472601"/>
              <a:gd name="connsiteY953" fmla="*/ 574145 h 6858000"/>
              <a:gd name="connsiteX954" fmla="*/ 811254 w 7472601"/>
              <a:gd name="connsiteY954" fmla="*/ 665546 h 6858000"/>
              <a:gd name="connsiteX955" fmla="*/ 154042 w 7472601"/>
              <a:gd name="connsiteY955" fmla="*/ 261522 h 6858000"/>
              <a:gd name="connsiteX956" fmla="*/ 13550 w 7472601"/>
              <a:gd name="connsiteY956" fmla="*/ 158423 h 6858000"/>
              <a:gd name="connsiteX957" fmla="*/ 0 w 7472601"/>
              <a:gd name="connsiteY957" fmla="*/ 146618 h 6858000"/>
              <a:gd name="connsiteX958" fmla="*/ 0 w 7472601"/>
              <a:gd name="connsiteY958" fmla="*/ 59161 h 6858000"/>
              <a:gd name="connsiteX959" fmla="*/ 45427 w 7472601"/>
              <a:gd name="connsiteY959" fmla="*/ 101078 h 6858000"/>
              <a:gd name="connsiteX960" fmla="*/ 630103 w 7472601"/>
              <a:gd name="connsiteY960" fmla="*/ 485885 h 6858000"/>
              <a:gd name="connsiteX961" fmla="*/ 532040 w 7472601"/>
              <a:gd name="connsiteY961" fmla="*/ 399359 h 6858000"/>
              <a:gd name="connsiteX962" fmla="*/ 517618 w 7472601"/>
              <a:gd name="connsiteY962" fmla="*/ 385726 h 6858000"/>
              <a:gd name="connsiteX963" fmla="*/ 285074 w 7472601"/>
              <a:gd name="connsiteY963" fmla="*/ 182755 h 6858000"/>
              <a:gd name="connsiteX964" fmla="*/ 43151 w 7472601"/>
              <a:gd name="connsiteY964"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312589 w 7472601"/>
              <a:gd name="connsiteY80" fmla="*/ 5982309 h 6858000"/>
              <a:gd name="connsiteX81" fmla="*/ 7448321 w 7472601"/>
              <a:gd name="connsiteY81" fmla="*/ 6190991 h 6858000"/>
              <a:gd name="connsiteX82" fmla="*/ 7467600 w 7472601"/>
              <a:gd name="connsiteY82" fmla="*/ 6221686 h 6858000"/>
              <a:gd name="connsiteX83" fmla="*/ 7467600 w 7472601"/>
              <a:gd name="connsiteY83" fmla="*/ 6334256 h 6858000"/>
              <a:gd name="connsiteX84" fmla="*/ 7454976 w 7472601"/>
              <a:gd name="connsiteY84" fmla="*/ 6318297 h 6858000"/>
              <a:gd name="connsiteX85" fmla="*/ 1456157 w 7472601"/>
              <a:gd name="connsiteY85" fmla="*/ 5371404 h 6858000"/>
              <a:gd name="connsiteX86" fmla="*/ 1244432 w 7472601"/>
              <a:gd name="connsiteY86" fmla="*/ 5385601 h 6858000"/>
              <a:gd name="connsiteX87" fmla="*/ 973990 w 7472601"/>
              <a:gd name="connsiteY87" fmla="*/ 5424940 h 6858000"/>
              <a:gd name="connsiteX88" fmla="*/ 1103809 w 7472601"/>
              <a:gd name="connsiteY88" fmla="*/ 5433720 h 6858000"/>
              <a:gd name="connsiteX89" fmla="*/ 1123454 w 7472601"/>
              <a:gd name="connsiteY89" fmla="*/ 5435727 h 6858000"/>
              <a:gd name="connsiteX90" fmla="*/ 1737017 w 7472601"/>
              <a:gd name="connsiteY90" fmla="*/ 5452183 h 6858000"/>
              <a:gd name="connsiteX91" fmla="*/ 1824397 w 7472601"/>
              <a:gd name="connsiteY91" fmla="*/ 5447757 h 6858000"/>
              <a:gd name="connsiteX92" fmla="*/ 2070059 w 7472601"/>
              <a:gd name="connsiteY92" fmla="*/ 5441660 h 6858000"/>
              <a:gd name="connsiteX93" fmla="*/ 1456157 w 7472601"/>
              <a:gd name="connsiteY93" fmla="*/ 5371404 h 6858000"/>
              <a:gd name="connsiteX94" fmla="*/ 4988186 w 7472601"/>
              <a:gd name="connsiteY94" fmla="*/ 5216467 h 6858000"/>
              <a:gd name="connsiteX95" fmla="*/ 4777334 w 7472601"/>
              <a:gd name="connsiteY95" fmla="*/ 5406072 h 6858000"/>
              <a:gd name="connsiteX96" fmla="*/ 4718341 w 7472601"/>
              <a:gd name="connsiteY96" fmla="*/ 5468043 h 6858000"/>
              <a:gd name="connsiteX97" fmla="*/ 4604655 w 7472601"/>
              <a:gd name="connsiteY97" fmla="*/ 5583434 h 6858000"/>
              <a:gd name="connsiteX98" fmla="*/ 4565074 w 7472601"/>
              <a:gd name="connsiteY98" fmla="*/ 5618550 h 6858000"/>
              <a:gd name="connsiteX99" fmla="*/ 4988186 w 7472601"/>
              <a:gd name="connsiteY99" fmla="*/ 5216467 h 6858000"/>
              <a:gd name="connsiteX100" fmla="*/ 4978032 w 7472601"/>
              <a:gd name="connsiteY100" fmla="*/ 5183809 h 6858000"/>
              <a:gd name="connsiteX101" fmla="*/ 4463413 w 7472601"/>
              <a:gd name="connsiteY101" fmla="*/ 5615162 h 6858000"/>
              <a:gd name="connsiteX102" fmla="*/ 4358134 w 7472601"/>
              <a:gd name="connsiteY102" fmla="*/ 5742791 h 6858000"/>
              <a:gd name="connsiteX103" fmla="*/ 4376219 w 7472601"/>
              <a:gd name="connsiteY103" fmla="*/ 5729027 h 6858000"/>
              <a:gd name="connsiteX104" fmla="*/ 4582340 w 7472601"/>
              <a:gd name="connsiteY104" fmla="*/ 5561037 h 6858000"/>
              <a:gd name="connsiteX105" fmla="*/ 4694684 w 7472601"/>
              <a:gd name="connsiteY105" fmla="*/ 5447098 h 6858000"/>
              <a:gd name="connsiteX106" fmla="*/ 4754123 w 7472601"/>
              <a:gd name="connsiteY106" fmla="*/ 5384643 h 6858000"/>
              <a:gd name="connsiteX107" fmla="*/ 4978032 w 7472601"/>
              <a:gd name="connsiteY107" fmla="*/ 5183809 h 6858000"/>
              <a:gd name="connsiteX108" fmla="*/ 1903353 w 7472601"/>
              <a:gd name="connsiteY108" fmla="*/ 5044827 h 6858000"/>
              <a:gd name="connsiteX109" fmla="*/ 1936931 w 7472601"/>
              <a:gd name="connsiteY109" fmla="*/ 5093954 h 6858000"/>
              <a:gd name="connsiteX110" fmla="*/ 2195868 w 7472601"/>
              <a:gd name="connsiteY110" fmla="*/ 5396574 h 6858000"/>
              <a:gd name="connsiteX111" fmla="*/ 2088852 w 7472601"/>
              <a:gd name="connsiteY111" fmla="*/ 5166123 h 6858000"/>
              <a:gd name="connsiteX112" fmla="*/ 1958241 w 7472601"/>
              <a:gd name="connsiteY112" fmla="*/ 5067955 h 6858000"/>
              <a:gd name="connsiteX113" fmla="*/ 1903353 w 7472601"/>
              <a:gd name="connsiteY113" fmla="*/ 5044827 h 6858000"/>
              <a:gd name="connsiteX114" fmla="*/ 1979378 w 7472601"/>
              <a:gd name="connsiteY114" fmla="*/ 4769504 h 6858000"/>
              <a:gd name="connsiteX115" fmla="*/ 2882120 w 7472601"/>
              <a:gd name="connsiteY115" fmla="*/ 5064547 h 6858000"/>
              <a:gd name="connsiteX116" fmla="*/ 2793103 w 7472601"/>
              <a:gd name="connsiteY116" fmla="*/ 5039699 h 6858000"/>
              <a:gd name="connsiteX117" fmla="*/ 2770041 w 7472601"/>
              <a:gd name="connsiteY117" fmla="*/ 5033634 h 6858000"/>
              <a:gd name="connsiteX118" fmla="*/ 1979378 w 7472601"/>
              <a:gd name="connsiteY118" fmla="*/ 4769504 h 6858000"/>
              <a:gd name="connsiteX119" fmla="*/ 1927410 w 7472601"/>
              <a:gd name="connsiteY119" fmla="*/ 4716164 h 6858000"/>
              <a:gd name="connsiteX120" fmla="*/ 1959587 w 7472601"/>
              <a:gd name="connsiteY120" fmla="*/ 4728849 h 6858000"/>
              <a:gd name="connsiteX121" fmla="*/ 2777707 w 7472601"/>
              <a:gd name="connsiteY121" fmla="*/ 5003991 h 6858000"/>
              <a:gd name="connsiteX122" fmla="*/ 2800768 w 7472601"/>
              <a:gd name="connsiteY122" fmla="*/ 5010056 h 6858000"/>
              <a:gd name="connsiteX123" fmla="*/ 2879408 w 7472601"/>
              <a:gd name="connsiteY123" fmla="*/ 5031590 h 6858000"/>
              <a:gd name="connsiteX124" fmla="*/ 2862295 w 7472601"/>
              <a:gd name="connsiteY124" fmla="*/ 5022958 h 6858000"/>
              <a:gd name="connsiteX125" fmla="*/ 2813343 w 7472601"/>
              <a:gd name="connsiteY125" fmla="*/ 4998369 h 6858000"/>
              <a:gd name="connsiteX126" fmla="*/ 2646245 w 7472601"/>
              <a:gd name="connsiteY126" fmla="*/ 4930999 h 6858000"/>
              <a:gd name="connsiteX127" fmla="*/ 1999243 w 7472601"/>
              <a:gd name="connsiteY127" fmla="*/ 4730524 h 6858000"/>
              <a:gd name="connsiteX128" fmla="*/ 1979527 w 7472601"/>
              <a:gd name="connsiteY128" fmla="*/ 4726651 h 6858000"/>
              <a:gd name="connsiteX129" fmla="*/ 1927410 w 7472601"/>
              <a:gd name="connsiteY129" fmla="*/ 4716164 h 6858000"/>
              <a:gd name="connsiteX130" fmla="*/ 1997014 w 7472601"/>
              <a:gd name="connsiteY130" fmla="*/ 4698007 h 6858000"/>
              <a:gd name="connsiteX131" fmla="*/ 2005458 w 7472601"/>
              <a:gd name="connsiteY131" fmla="*/ 4699540 h 6858000"/>
              <a:gd name="connsiteX132" fmla="*/ 2657186 w 7472601"/>
              <a:gd name="connsiteY132" fmla="*/ 4901687 h 6858000"/>
              <a:gd name="connsiteX133" fmla="*/ 2826662 w 7472601"/>
              <a:gd name="connsiteY133" fmla="*/ 4970362 h 6858000"/>
              <a:gd name="connsiteX134" fmla="*/ 2876100 w 7472601"/>
              <a:gd name="connsiteY134" fmla="*/ 4995397 h 6858000"/>
              <a:gd name="connsiteX135" fmla="*/ 3042600 w 7472601"/>
              <a:gd name="connsiteY135" fmla="*/ 5059532 h 6858000"/>
              <a:gd name="connsiteX136" fmla="*/ 1997014 w 7472601"/>
              <a:gd name="connsiteY136" fmla="*/ 4698007 h 6858000"/>
              <a:gd name="connsiteX137" fmla="*/ 2305292 w 7472601"/>
              <a:gd name="connsiteY137" fmla="*/ 4219492 h 6858000"/>
              <a:gd name="connsiteX138" fmla="*/ 3360922 w 7472601"/>
              <a:gd name="connsiteY138" fmla="*/ 4529373 h 6858000"/>
              <a:gd name="connsiteX139" fmla="*/ 3492420 w 7472601"/>
              <a:gd name="connsiteY139" fmla="*/ 4510145 h 6858000"/>
              <a:gd name="connsiteX140" fmla="*/ 3364086 w 7472601"/>
              <a:gd name="connsiteY140" fmla="*/ 4480340 h 6858000"/>
              <a:gd name="connsiteX141" fmla="*/ 3225818 w 7472601"/>
              <a:gd name="connsiteY141" fmla="*/ 4411822 h 6858000"/>
              <a:gd name="connsiteX142" fmla="*/ 3129696 w 7472601"/>
              <a:gd name="connsiteY142" fmla="*/ 4360704 h 6858000"/>
              <a:gd name="connsiteX143" fmla="*/ 2814545 w 7472601"/>
              <a:gd name="connsiteY143" fmla="*/ 4282955 h 6858000"/>
              <a:gd name="connsiteX144" fmla="*/ 2305292 w 7472601"/>
              <a:gd name="connsiteY144" fmla="*/ 4219492 h 6858000"/>
              <a:gd name="connsiteX145" fmla="*/ 2626982 w 7472601"/>
              <a:gd name="connsiteY145" fmla="*/ 4206450 h 6858000"/>
              <a:gd name="connsiteX146" fmla="*/ 2490617 w 7472601"/>
              <a:gd name="connsiteY146" fmla="*/ 4206951 h 6858000"/>
              <a:gd name="connsiteX147" fmla="*/ 2819869 w 7472601"/>
              <a:gd name="connsiteY147" fmla="*/ 4252936 h 6858000"/>
              <a:gd name="connsiteX148" fmla="*/ 3143018 w 7472601"/>
              <a:gd name="connsiteY148" fmla="*/ 4332698 h 6858000"/>
              <a:gd name="connsiteX149" fmla="*/ 3241520 w 7472601"/>
              <a:gd name="connsiteY149" fmla="*/ 4385112 h 6858000"/>
              <a:gd name="connsiteX150" fmla="*/ 3374575 w 7472601"/>
              <a:gd name="connsiteY150" fmla="*/ 4451517 h 6858000"/>
              <a:gd name="connsiteX151" fmla="*/ 3505221 w 7472601"/>
              <a:gd name="connsiteY151" fmla="*/ 4480757 h 6858000"/>
              <a:gd name="connsiteX152" fmla="*/ 2626982 w 7472601"/>
              <a:gd name="connsiteY152" fmla="*/ 4206450 h 6858000"/>
              <a:gd name="connsiteX153" fmla="*/ 1310106 w 7472601"/>
              <a:gd name="connsiteY153" fmla="*/ 3943217 h 6858000"/>
              <a:gd name="connsiteX154" fmla="*/ 854994 w 7472601"/>
              <a:gd name="connsiteY154" fmla="*/ 4399136 h 6858000"/>
              <a:gd name="connsiteX155" fmla="*/ 742462 w 7472601"/>
              <a:gd name="connsiteY155" fmla="*/ 4594648 h 6858000"/>
              <a:gd name="connsiteX156" fmla="*/ 820602 w 7472601"/>
              <a:gd name="connsiteY156" fmla="*/ 4485915 h 6858000"/>
              <a:gd name="connsiteX157" fmla="*/ 878295 w 7472601"/>
              <a:gd name="connsiteY157" fmla="*/ 4403594 h 6858000"/>
              <a:gd name="connsiteX158" fmla="*/ 1240607 w 7472601"/>
              <a:gd name="connsiteY158" fmla="*/ 4010401 h 6858000"/>
              <a:gd name="connsiteX159" fmla="*/ 1310106 w 7472601"/>
              <a:gd name="connsiteY159" fmla="*/ 3943217 h 6858000"/>
              <a:gd name="connsiteX160" fmla="*/ 1423113 w 7472601"/>
              <a:gd name="connsiteY160" fmla="*/ 3874565 h 6858000"/>
              <a:gd name="connsiteX161" fmla="*/ 1260565 w 7472601"/>
              <a:gd name="connsiteY161" fmla="*/ 4031982 h 6858000"/>
              <a:gd name="connsiteX162" fmla="*/ 901900 w 7472601"/>
              <a:gd name="connsiteY162" fmla="*/ 4421236 h 6858000"/>
              <a:gd name="connsiteX163" fmla="*/ 845044 w 7472601"/>
              <a:gd name="connsiteY163" fmla="*/ 4502436 h 6858000"/>
              <a:gd name="connsiteX164" fmla="*/ 685926 w 7472601"/>
              <a:gd name="connsiteY164" fmla="*/ 4703069 h 6858000"/>
              <a:gd name="connsiteX165" fmla="*/ 684248 w 7472601"/>
              <a:gd name="connsiteY165" fmla="*/ 4706721 h 6858000"/>
              <a:gd name="connsiteX166" fmla="*/ 1423113 w 7472601"/>
              <a:gd name="connsiteY166" fmla="*/ 3874565 h 6858000"/>
              <a:gd name="connsiteX167" fmla="*/ 3316479 w 7472601"/>
              <a:gd name="connsiteY167" fmla="*/ 3872136 h 6858000"/>
              <a:gd name="connsiteX168" fmla="*/ 3546806 w 7472601"/>
              <a:gd name="connsiteY168" fmla="*/ 4356139 h 6858000"/>
              <a:gd name="connsiteX169" fmla="*/ 3364433 w 7472601"/>
              <a:gd name="connsiteY169" fmla="*/ 3953121 h 6858000"/>
              <a:gd name="connsiteX170" fmla="*/ 3316479 w 7472601"/>
              <a:gd name="connsiteY170" fmla="*/ 3872136 h 6858000"/>
              <a:gd name="connsiteX171" fmla="*/ 3291335 w 7472601"/>
              <a:gd name="connsiteY171" fmla="*/ 3767420 h 6858000"/>
              <a:gd name="connsiteX172" fmla="*/ 3390805 w 7472601"/>
              <a:gd name="connsiteY172" fmla="*/ 3937163 h 6858000"/>
              <a:gd name="connsiteX173" fmla="*/ 3579062 w 7472601"/>
              <a:gd name="connsiteY173" fmla="*/ 4359040 h 6858000"/>
              <a:gd name="connsiteX174" fmla="*/ 3467355 w 7472601"/>
              <a:gd name="connsiteY174" fmla="*/ 3988130 h 6858000"/>
              <a:gd name="connsiteX175" fmla="*/ 3310753 w 7472601"/>
              <a:gd name="connsiteY175" fmla="*/ 3787140 h 6858000"/>
              <a:gd name="connsiteX176" fmla="*/ 3291335 w 7472601"/>
              <a:gd name="connsiteY176" fmla="*/ 3767420 h 6858000"/>
              <a:gd name="connsiteX177" fmla="*/ 1635889 w 7472601"/>
              <a:gd name="connsiteY177" fmla="*/ 3709494 h 6858000"/>
              <a:gd name="connsiteX178" fmla="*/ 1634800 w 7472601"/>
              <a:gd name="connsiteY178" fmla="*/ 3731111 h 6858000"/>
              <a:gd name="connsiteX179" fmla="*/ 1635889 w 7472601"/>
              <a:gd name="connsiteY179" fmla="*/ 3709494 h 6858000"/>
              <a:gd name="connsiteX180" fmla="*/ 1510397 w 7472601"/>
              <a:gd name="connsiteY180" fmla="*/ 3684705 h 6858000"/>
              <a:gd name="connsiteX181" fmla="*/ 1146550 w 7472601"/>
              <a:gd name="connsiteY181" fmla="*/ 3802012 h 6858000"/>
              <a:gd name="connsiteX182" fmla="*/ 698834 w 7472601"/>
              <a:gd name="connsiteY182" fmla="*/ 3952272 h 6858000"/>
              <a:gd name="connsiteX183" fmla="*/ 34256 w 7472601"/>
              <a:gd name="connsiteY183" fmla="*/ 4347603 h 6858000"/>
              <a:gd name="connsiteX184" fmla="*/ 527241 w 7472601"/>
              <a:gd name="connsiteY184" fmla="*/ 4065078 h 6858000"/>
              <a:gd name="connsiteX185" fmla="*/ 1510397 w 7472601"/>
              <a:gd name="connsiteY185" fmla="*/ 3684705 h 6858000"/>
              <a:gd name="connsiteX186" fmla="*/ 1313114 w 7472601"/>
              <a:gd name="connsiteY186" fmla="*/ 3655216 h 6858000"/>
              <a:gd name="connsiteX187" fmla="*/ 1109304 w 7472601"/>
              <a:gd name="connsiteY187" fmla="*/ 3669030 h 6858000"/>
              <a:gd name="connsiteX188" fmla="*/ 8129 w 7472601"/>
              <a:gd name="connsiteY188" fmla="*/ 4330519 h 6858000"/>
              <a:gd name="connsiteX189" fmla="*/ 687572 w 7472601"/>
              <a:gd name="connsiteY189" fmla="*/ 3925629 h 6858000"/>
              <a:gd name="connsiteX190" fmla="*/ 1138365 w 7472601"/>
              <a:gd name="connsiteY190" fmla="*/ 3774515 h 6858000"/>
              <a:gd name="connsiteX191" fmla="*/ 1505579 w 7472601"/>
              <a:gd name="connsiteY191" fmla="*/ 3655526 h 6858000"/>
              <a:gd name="connsiteX192" fmla="*/ 1313114 w 7472601"/>
              <a:gd name="connsiteY192" fmla="*/ 3655216 h 6858000"/>
              <a:gd name="connsiteX193" fmla="*/ 3655073 w 7472601"/>
              <a:gd name="connsiteY193" fmla="*/ 3650884 h 6858000"/>
              <a:gd name="connsiteX194" fmla="*/ 3989938 w 7472601"/>
              <a:gd name="connsiteY194" fmla="*/ 3991685 h 6858000"/>
              <a:gd name="connsiteX195" fmla="*/ 4393907 w 7472601"/>
              <a:gd name="connsiteY195" fmla="*/ 4261258 h 6858000"/>
              <a:gd name="connsiteX196" fmla="*/ 4648051 w 7472601"/>
              <a:gd name="connsiteY196" fmla="*/ 4374051 h 6858000"/>
              <a:gd name="connsiteX197" fmla="*/ 4383389 w 7472601"/>
              <a:gd name="connsiteY197" fmla="*/ 4184369 h 6858000"/>
              <a:gd name="connsiteX198" fmla="*/ 4165508 w 7472601"/>
              <a:gd name="connsiteY198" fmla="*/ 4035196 h 6858000"/>
              <a:gd name="connsiteX199" fmla="*/ 4068162 w 7472601"/>
              <a:gd name="connsiteY199" fmla="*/ 3953394 h 6858000"/>
              <a:gd name="connsiteX200" fmla="*/ 3981416 w 7472601"/>
              <a:gd name="connsiteY200" fmla="*/ 3880482 h 6858000"/>
              <a:gd name="connsiteX201" fmla="*/ 3800147 w 7472601"/>
              <a:gd name="connsiteY201" fmla="*/ 3749872 h 6858000"/>
              <a:gd name="connsiteX202" fmla="*/ 3655073 w 7472601"/>
              <a:gd name="connsiteY202" fmla="*/ 3650884 h 6858000"/>
              <a:gd name="connsiteX203" fmla="*/ 3670252 w 7472601"/>
              <a:gd name="connsiteY203" fmla="*/ 3622798 h 6858000"/>
              <a:gd name="connsiteX204" fmla="*/ 3817258 w 7472601"/>
              <a:gd name="connsiteY204" fmla="*/ 3723577 h 6858000"/>
              <a:gd name="connsiteX205" fmla="*/ 4000461 w 7472601"/>
              <a:gd name="connsiteY205" fmla="*/ 3855966 h 6858000"/>
              <a:gd name="connsiteX206" fmla="*/ 4088180 w 7472601"/>
              <a:gd name="connsiteY206" fmla="*/ 3929774 h 6858000"/>
              <a:gd name="connsiteX207" fmla="*/ 4184555 w 7472601"/>
              <a:gd name="connsiteY207" fmla="*/ 4010683 h 6858000"/>
              <a:gd name="connsiteX208" fmla="*/ 4399563 w 7472601"/>
              <a:gd name="connsiteY208" fmla="*/ 4158106 h 6858000"/>
              <a:gd name="connsiteX209" fmla="*/ 4684469 w 7472601"/>
              <a:gd name="connsiteY209" fmla="*/ 4364680 h 6858000"/>
              <a:gd name="connsiteX210" fmla="*/ 4690271 w 7472601"/>
              <a:gd name="connsiteY210" fmla="*/ 4370034 h 6858000"/>
              <a:gd name="connsiteX211" fmla="*/ 4136093 w 7472601"/>
              <a:gd name="connsiteY211" fmla="*/ 3858466 h 6858000"/>
              <a:gd name="connsiteX212" fmla="*/ 3670252 w 7472601"/>
              <a:gd name="connsiteY212" fmla="*/ 3622798 h 6858000"/>
              <a:gd name="connsiteX213" fmla="*/ 4440129 w 7472601"/>
              <a:gd name="connsiteY213" fmla="*/ 3448571 h 6858000"/>
              <a:gd name="connsiteX214" fmla="*/ 4856525 w 7472601"/>
              <a:gd name="connsiteY214" fmla="*/ 3915351 h 6858000"/>
              <a:gd name="connsiteX215" fmla="*/ 5059055 w 7472601"/>
              <a:gd name="connsiteY215" fmla="*/ 4108918 h 6858000"/>
              <a:gd name="connsiteX216" fmla="*/ 5290070 w 7472601"/>
              <a:gd name="connsiteY216" fmla="*/ 4263619 h 6858000"/>
              <a:gd name="connsiteX217" fmla="*/ 4834991 w 7472601"/>
              <a:gd name="connsiteY217" fmla="*/ 3830985 h 6858000"/>
              <a:gd name="connsiteX218" fmla="*/ 4440129 w 7472601"/>
              <a:gd name="connsiteY218" fmla="*/ 3448571 h 6858000"/>
              <a:gd name="connsiteX219" fmla="*/ 4441737 w 7472601"/>
              <a:gd name="connsiteY219" fmla="*/ 3399734 h 6858000"/>
              <a:gd name="connsiteX220" fmla="*/ 4431236 w 7472601"/>
              <a:gd name="connsiteY220" fmla="*/ 3400954 h 6858000"/>
              <a:gd name="connsiteX221" fmla="*/ 4557150 w 7472601"/>
              <a:gd name="connsiteY221" fmla="*/ 3510023 h 6858000"/>
              <a:gd name="connsiteX222" fmla="*/ 4856936 w 7472601"/>
              <a:gd name="connsiteY222" fmla="*/ 3809146 h 6858000"/>
              <a:gd name="connsiteX223" fmla="*/ 5111996 w 7472601"/>
              <a:gd name="connsiteY223" fmla="*/ 4065759 h 6858000"/>
              <a:gd name="connsiteX224" fmla="*/ 5388878 w 7472601"/>
              <a:gd name="connsiteY224" fmla="*/ 4300185 h 6858000"/>
              <a:gd name="connsiteX225" fmla="*/ 5425556 w 7472601"/>
              <a:gd name="connsiteY225" fmla="*/ 4308967 h 6858000"/>
              <a:gd name="connsiteX226" fmla="*/ 4943646 w 7472601"/>
              <a:gd name="connsiteY226" fmla="*/ 3822916 h 6858000"/>
              <a:gd name="connsiteX227" fmla="*/ 4594837 w 7472601"/>
              <a:gd name="connsiteY227" fmla="*/ 3532274 h 6858000"/>
              <a:gd name="connsiteX228" fmla="*/ 4441737 w 7472601"/>
              <a:gd name="connsiteY228" fmla="*/ 3399734 h 6858000"/>
              <a:gd name="connsiteX229" fmla="*/ 5425834 w 7472601"/>
              <a:gd name="connsiteY229" fmla="*/ 3162785 h 6858000"/>
              <a:gd name="connsiteX230" fmla="*/ 5401644 w 7472601"/>
              <a:gd name="connsiteY230" fmla="*/ 3617847 h 6858000"/>
              <a:gd name="connsiteX231" fmla="*/ 5467256 w 7472601"/>
              <a:gd name="connsiteY231" fmla="*/ 4175494 h 6858000"/>
              <a:gd name="connsiteX232" fmla="*/ 5448069 w 7472601"/>
              <a:gd name="connsiteY232" fmla="*/ 3567554 h 6858000"/>
              <a:gd name="connsiteX233" fmla="*/ 5425834 w 7472601"/>
              <a:gd name="connsiteY233" fmla="*/ 3162785 h 6858000"/>
              <a:gd name="connsiteX234" fmla="*/ 1318687 w 7472601"/>
              <a:gd name="connsiteY234" fmla="*/ 3113840 h 6858000"/>
              <a:gd name="connsiteX235" fmla="*/ 1066793 w 7472601"/>
              <a:gd name="connsiteY235" fmla="*/ 3212171 h 6858000"/>
              <a:gd name="connsiteX236" fmla="*/ 993319 w 7472601"/>
              <a:gd name="connsiteY236" fmla="*/ 3247648 h 6858000"/>
              <a:gd name="connsiteX237" fmla="*/ 853081 w 7472601"/>
              <a:gd name="connsiteY237" fmla="*/ 3312410 h 6858000"/>
              <a:gd name="connsiteX238" fmla="*/ 805957 w 7472601"/>
              <a:gd name="connsiteY238" fmla="*/ 3330443 h 6858000"/>
              <a:gd name="connsiteX239" fmla="*/ 1318687 w 7472601"/>
              <a:gd name="connsiteY239" fmla="*/ 3113840 h 6858000"/>
              <a:gd name="connsiteX240" fmla="*/ 5453702 w 7472601"/>
              <a:gd name="connsiteY240" fmla="*/ 3090882 h 6858000"/>
              <a:gd name="connsiteX241" fmla="*/ 5480135 w 7472601"/>
              <a:gd name="connsiteY241" fmla="*/ 3565802 h 6858000"/>
              <a:gd name="connsiteX242" fmla="*/ 5499023 w 7472601"/>
              <a:gd name="connsiteY242" fmla="*/ 4166310 h 6858000"/>
              <a:gd name="connsiteX243" fmla="*/ 5547022 w 7472601"/>
              <a:gd name="connsiteY243" fmla="*/ 3607838 h 6858000"/>
              <a:gd name="connsiteX244" fmla="*/ 5515964 w 7472601"/>
              <a:gd name="connsiteY244" fmla="*/ 3378541 h 6858000"/>
              <a:gd name="connsiteX245" fmla="*/ 5453702 w 7472601"/>
              <a:gd name="connsiteY245" fmla="*/ 3090882 h 6858000"/>
              <a:gd name="connsiteX246" fmla="*/ 1238695 w 7472601"/>
              <a:gd name="connsiteY246" fmla="*/ 3076820 h 6858000"/>
              <a:gd name="connsiteX247" fmla="*/ 716371 w 7472601"/>
              <a:gd name="connsiteY247" fmla="*/ 3293249 h 6858000"/>
              <a:gd name="connsiteX248" fmla="*/ 579522 w 7472601"/>
              <a:gd name="connsiteY248" fmla="*/ 3371759 h 6858000"/>
              <a:gd name="connsiteX249" fmla="*/ 600288 w 7472601"/>
              <a:gd name="connsiteY249" fmla="*/ 3365555 h 6858000"/>
              <a:gd name="connsiteX250" fmla="*/ 840692 w 7472601"/>
              <a:gd name="connsiteY250" fmla="*/ 3284921 h 6858000"/>
              <a:gd name="connsiteX251" fmla="*/ 979248 w 7472601"/>
              <a:gd name="connsiteY251" fmla="*/ 3221003 h 6858000"/>
              <a:gd name="connsiteX252" fmla="*/ 1053282 w 7472601"/>
              <a:gd name="connsiteY252" fmla="*/ 3185247 h 6858000"/>
              <a:gd name="connsiteX253" fmla="*/ 1320603 w 7472601"/>
              <a:gd name="connsiteY253" fmla="*/ 3081281 h 6858000"/>
              <a:gd name="connsiteX254" fmla="*/ 1238695 w 7472601"/>
              <a:gd name="connsiteY254" fmla="*/ 3076820 h 6858000"/>
              <a:gd name="connsiteX255" fmla="*/ 5425627 w 7472601"/>
              <a:gd name="connsiteY255" fmla="*/ 2954192 h 6858000"/>
              <a:gd name="connsiteX256" fmla="*/ 5470770 w 7472601"/>
              <a:gd name="connsiteY256" fmla="*/ 3005435 h 6858000"/>
              <a:gd name="connsiteX257" fmla="*/ 5519779 w 7472601"/>
              <a:gd name="connsiteY257" fmla="*/ 4359223 h 6858000"/>
              <a:gd name="connsiteX258" fmla="*/ 5520293 w 7472601"/>
              <a:gd name="connsiteY258" fmla="*/ 4360602 h 6858000"/>
              <a:gd name="connsiteX259" fmla="*/ 5767221 w 7472601"/>
              <a:gd name="connsiteY259" fmla="*/ 4665564 h 6858000"/>
              <a:gd name="connsiteX260" fmla="*/ 6937169 w 7472601"/>
              <a:gd name="connsiteY260" fmla="*/ 4815941 h 6858000"/>
              <a:gd name="connsiteX261" fmla="*/ 6953922 w 7472601"/>
              <a:gd name="connsiteY261" fmla="*/ 4890068 h 6858000"/>
              <a:gd name="connsiteX262" fmla="*/ 6071359 w 7472601"/>
              <a:gd name="connsiteY262" fmla="*/ 4770770 h 6858000"/>
              <a:gd name="connsiteX263" fmla="*/ 6038839 w 7472601"/>
              <a:gd name="connsiteY263" fmla="*/ 4764474 h 6858000"/>
              <a:gd name="connsiteX264" fmla="*/ 6038706 w 7472601"/>
              <a:gd name="connsiteY264" fmla="*/ 4763847 h 6858000"/>
              <a:gd name="connsiteX265" fmla="*/ 6037784 w 7472601"/>
              <a:gd name="connsiteY265" fmla="*/ 4764270 h 6858000"/>
              <a:gd name="connsiteX266" fmla="*/ 6038839 w 7472601"/>
              <a:gd name="connsiteY266" fmla="*/ 4764474 h 6858000"/>
              <a:gd name="connsiteX267" fmla="*/ 6040338 w 7472601"/>
              <a:gd name="connsiteY267" fmla="*/ 4771418 h 6858000"/>
              <a:gd name="connsiteX268" fmla="*/ 6024488 w 7472601"/>
              <a:gd name="connsiteY268" fmla="*/ 4809903 h 6858000"/>
              <a:gd name="connsiteX269" fmla="*/ 5599771 w 7472601"/>
              <a:gd name="connsiteY269" fmla="*/ 5509652 h 6858000"/>
              <a:gd name="connsiteX270" fmla="*/ 5548843 w 7472601"/>
              <a:gd name="connsiteY270" fmla="*/ 5563845 h 6858000"/>
              <a:gd name="connsiteX271" fmla="*/ 5940952 w 7472601"/>
              <a:gd name="connsiteY271" fmla="*/ 6250028 h 6858000"/>
              <a:gd name="connsiteX272" fmla="*/ 6043441 w 7472601"/>
              <a:gd name="connsiteY272" fmla="*/ 6665847 h 6858000"/>
              <a:gd name="connsiteX273" fmla="*/ 6093432 w 7472601"/>
              <a:gd name="connsiteY273" fmla="*/ 6858000 h 6858000"/>
              <a:gd name="connsiteX274" fmla="*/ 6034344 w 7472601"/>
              <a:gd name="connsiteY274" fmla="*/ 6858000 h 6858000"/>
              <a:gd name="connsiteX275" fmla="*/ 6026679 w 7472601"/>
              <a:gd name="connsiteY275" fmla="*/ 6836959 h 6858000"/>
              <a:gd name="connsiteX276" fmla="*/ 5800441 w 7472601"/>
              <a:gd name="connsiteY276" fmla="*/ 6335286 h 6858000"/>
              <a:gd name="connsiteX277" fmla="*/ 5526562 w 7472601"/>
              <a:gd name="connsiteY277" fmla="*/ 5705388 h 6858000"/>
              <a:gd name="connsiteX278" fmla="*/ 5519640 w 7472601"/>
              <a:gd name="connsiteY278" fmla="*/ 5683774 h 6858000"/>
              <a:gd name="connsiteX279" fmla="*/ 5844559 w 7472601"/>
              <a:gd name="connsiteY279" fmla="*/ 6553349 h 6858000"/>
              <a:gd name="connsiteX280" fmla="*/ 5975994 w 7472601"/>
              <a:gd name="connsiteY280" fmla="*/ 6858000 h 6858000"/>
              <a:gd name="connsiteX281" fmla="*/ 5898547 w 7472601"/>
              <a:gd name="connsiteY281" fmla="*/ 6858000 h 6858000"/>
              <a:gd name="connsiteX282" fmla="*/ 5682041 w 7472601"/>
              <a:gd name="connsiteY282" fmla="*/ 6355860 h 6858000"/>
              <a:gd name="connsiteX283" fmla="*/ 5461758 w 7472601"/>
              <a:gd name="connsiteY283" fmla="*/ 5820220 h 6858000"/>
              <a:gd name="connsiteX284" fmla="*/ 5237282 w 7472601"/>
              <a:gd name="connsiteY284" fmla="*/ 6579086 h 6858000"/>
              <a:gd name="connsiteX285" fmla="*/ 5115009 w 7472601"/>
              <a:gd name="connsiteY285" fmla="*/ 6858000 h 6858000"/>
              <a:gd name="connsiteX286" fmla="*/ 5028074 w 7472601"/>
              <a:gd name="connsiteY286" fmla="*/ 6858000 h 6858000"/>
              <a:gd name="connsiteX287" fmla="*/ 5079508 w 7472601"/>
              <a:gd name="connsiteY287" fmla="*/ 6749074 h 6858000"/>
              <a:gd name="connsiteX288" fmla="*/ 5371846 w 7472601"/>
              <a:gd name="connsiteY288" fmla="*/ 5924413 h 6858000"/>
              <a:gd name="connsiteX289" fmla="*/ 5270512 w 7472601"/>
              <a:gd name="connsiteY289" fmla="*/ 6138975 h 6858000"/>
              <a:gd name="connsiteX290" fmla="*/ 5062409 w 7472601"/>
              <a:gd name="connsiteY290" fmla="*/ 6653544 h 6858000"/>
              <a:gd name="connsiteX291" fmla="*/ 5036628 w 7472601"/>
              <a:gd name="connsiteY291" fmla="*/ 6754247 h 6858000"/>
              <a:gd name="connsiteX292" fmla="*/ 5009112 w 7472601"/>
              <a:gd name="connsiteY292" fmla="*/ 6858000 h 6858000"/>
              <a:gd name="connsiteX293" fmla="*/ 4976679 w 7472601"/>
              <a:gd name="connsiteY293" fmla="*/ 6858000 h 6858000"/>
              <a:gd name="connsiteX294" fmla="*/ 5006537 w 7472601"/>
              <a:gd name="connsiteY294" fmla="*/ 6747068 h 6858000"/>
              <a:gd name="connsiteX295" fmla="*/ 5032723 w 7472601"/>
              <a:gd name="connsiteY295" fmla="*/ 6644957 h 6858000"/>
              <a:gd name="connsiteX296" fmla="*/ 5242949 w 7472601"/>
              <a:gd name="connsiteY296" fmla="*/ 6125175 h 6858000"/>
              <a:gd name="connsiteX297" fmla="*/ 5286321 w 7472601"/>
              <a:gd name="connsiteY297" fmla="*/ 6033555 h 6858000"/>
              <a:gd name="connsiteX298" fmla="*/ 5008210 w 7472601"/>
              <a:gd name="connsiteY298" fmla="*/ 6649194 h 6858000"/>
              <a:gd name="connsiteX299" fmla="*/ 4986321 w 7472601"/>
              <a:gd name="connsiteY299" fmla="*/ 6765687 h 6858000"/>
              <a:gd name="connsiteX300" fmla="*/ 4973474 w 7472601"/>
              <a:gd name="connsiteY300" fmla="*/ 6858000 h 6858000"/>
              <a:gd name="connsiteX301" fmla="*/ 4907178 w 7472601"/>
              <a:gd name="connsiteY301" fmla="*/ 6858000 h 6858000"/>
              <a:gd name="connsiteX302" fmla="*/ 4910810 w 7472601"/>
              <a:gd name="connsiteY302" fmla="*/ 6829660 h 6858000"/>
              <a:gd name="connsiteX303" fmla="*/ 4987461 w 7472601"/>
              <a:gd name="connsiteY303" fmla="*/ 6432994 h 6858000"/>
              <a:gd name="connsiteX304" fmla="*/ 5179262 w 7472601"/>
              <a:gd name="connsiteY304" fmla="*/ 6035044 h 6858000"/>
              <a:gd name="connsiteX305" fmla="*/ 4689678 w 7472601"/>
              <a:gd name="connsiteY305" fmla="*/ 6440241 h 6858000"/>
              <a:gd name="connsiteX306" fmla="*/ 4477543 w 7472601"/>
              <a:gd name="connsiteY306" fmla="*/ 6674836 h 6858000"/>
              <a:gd name="connsiteX307" fmla="*/ 4329957 w 7472601"/>
              <a:gd name="connsiteY307" fmla="*/ 6858000 h 6858000"/>
              <a:gd name="connsiteX308" fmla="*/ 4218595 w 7472601"/>
              <a:gd name="connsiteY308" fmla="*/ 6858000 h 6858000"/>
              <a:gd name="connsiteX309" fmla="*/ 4368888 w 7472601"/>
              <a:gd name="connsiteY309" fmla="*/ 6668412 h 6858000"/>
              <a:gd name="connsiteX310" fmla="*/ 4563091 w 7472601"/>
              <a:gd name="connsiteY310" fmla="*/ 6442508 h 6858000"/>
              <a:gd name="connsiteX311" fmla="*/ 5387324 w 7472601"/>
              <a:gd name="connsiteY311" fmla="*/ 5705830 h 6858000"/>
              <a:gd name="connsiteX312" fmla="*/ 5073620 w 7472601"/>
              <a:gd name="connsiteY312" fmla="*/ 5955437 h 6858000"/>
              <a:gd name="connsiteX313" fmla="*/ 4689789 w 7472601"/>
              <a:gd name="connsiteY313" fmla="*/ 6268382 h 6858000"/>
              <a:gd name="connsiteX314" fmla="*/ 4418722 w 7472601"/>
              <a:gd name="connsiteY314" fmla="*/ 6570886 h 6858000"/>
              <a:gd name="connsiteX315" fmla="*/ 4214944 w 7472601"/>
              <a:gd name="connsiteY315" fmla="*/ 6858000 h 6858000"/>
              <a:gd name="connsiteX316" fmla="*/ 4177898 w 7472601"/>
              <a:gd name="connsiteY316" fmla="*/ 6858000 h 6858000"/>
              <a:gd name="connsiteX317" fmla="*/ 4391597 w 7472601"/>
              <a:gd name="connsiteY317" fmla="*/ 6556370 h 6858000"/>
              <a:gd name="connsiteX318" fmla="*/ 4668889 w 7472601"/>
              <a:gd name="connsiteY318" fmla="*/ 6246399 h 6858000"/>
              <a:gd name="connsiteX319" fmla="*/ 5055427 w 7472601"/>
              <a:gd name="connsiteY319" fmla="*/ 5931476 h 6858000"/>
              <a:gd name="connsiteX320" fmla="*/ 5371814 w 7472601"/>
              <a:gd name="connsiteY320" fmla="*/ 5678975 h 6858000"/>
              <a:gd name="connsiteX321" fmla="*/ 4987918 w 7472601"/>
              <a:gd name="connsiteY321" fmla="*/ 5838701 h 6858000"/>
              <a:gd name="connsiteX322" fmla="*/ 4317146 w 7472601"/>
              <a:gd name="connsiteY322" fmla="*/ 6587716 h 6858000"/>
              <a:gd name="connsiteX323" fmla="*/ 4171627 w 7472601"/>
              <a:gd name="connsiteY323" fmla="*/ 6858000 h 6858000"/>
              <a:gd name="connsiteX324" fmla="*/ 4081585 w 7472601"/>
              <a:gd name="connsiteY324" fmla="*/ 6858000 h 6858000"/>
              <a:gd name="connsiteX325" fmla="*/ 4238603 w 7472601"/>
              <a:gd name="connsiteY325" fmla="*/ 6559341 h 6858000"/>
              <a:gd name="connsiteX326" fmla="*/ 4778333 w 7472601"/>
              <a:gd name="connsiteY326" fmla="*/ 5873626 h 6858000"/>
              <a:gd name="connsiteX327" fmla="*/ 5414185 w 7472601"/>
              <a:gd name="connsiteY327" fmla="*/ 5573882 h 6858000"/>
              <a:gd name="connsiteX328" fmla="*/ 5959648 w 7472601"/>
              <a:gd name="connsiteY328" fmla="*/ 4760797 h 6858000"/>
              <a:gd name="connsiteX329" fmla="*/ 5355019 w 7472601"/>
              <a:gd name="connsiteY329" fmla="*/ 4734672 h 6858000"/>
              <a:gd name="connsiteX330" fmla="*/ 5083565 w 7472601"/>
              <a:gd name="connsiteY330" fmla="*/ 5179121 h 6858000"/>
              <a:gd name="connsiteX331" fmla="*/ 4713577 w 7472601"/>
              <a:gd name="connsiteY331" fmla="*/ 5616803 h 6858000"/>
              <a:gd name="connsiteX332" fmla="*/ 3989559 w 7472601"/>
              <a:gd name="connsiteY332" fmla="*/ 6145945 h 6858000"/>
              <a:gd name="connsiteX333" fmla="*/ 3939824 w 7472601"/>
              <a:gd name="connsiteY333" fmla="*/ 6066900 h 6858000"/>
              <a:gd name="connsiteX334" fmla="*/ 4584537 w 7472601"/>
              <a:gd name="connsiteY334" fmla="*/ 5324826 h 6858000"/>
              <a:gd name="connsiteX335" fmla="*/ 5037105 w 7472601"/>
              <a:gd name="connsiteY335" fmla="*/ 5088765 h 6858000"/>
              <a:gd name="connsiteX336" fmla="*/ 5039930 w 7472601"/>
              <a:gd name="connsiteY336" fmla="*/ 5089585 h 6858000"/>
              <a:gd name="connsiteX337" fmla="*/ 5263764 w 7472601"/>
              <a:gd name="connsiteY337" fmla="*/ 4735525 h 6858000"/>
              <a:gd name="connsiteX338" fmla="*/ 4086300 w 7472601"/>
              <a:gd name="connsiteY338" fmla="*/ 4884599 h 6858000"/>
              <a:gd name="connsiteX339" fmla="*/ 4085485 w 7472601"/>
              <a:gd name="connsiteY339" fmla="*/ 4899070 h 6858000"/>
              <a:gd name="connsiteX340" fmla="*/ 3871915 w 7472601"/>
              <a:gd name="connsiteY340" fmla="*/ 5253645 h 6858000"/>
              <a:gd name="connsiteX341" fmla="*/ 3799374 w 7472601"/>
              <a:gd name="connsiteY341" fmla="*/ 5466127 h 6858000"/>
              <a:gd name="connsiteX342" fmla="*/ 3498850 w 7472601"/>
              <a:gd name="connsiteY342" fmla="*/ 6661888 h 6858000"/>
              <a:gd name="connsiteX343" fmla="*/ 3399216 w 7472601"/>
              <a:gd name="connsiteY343" fmla="*/ 6858000 h 6858000"/>
              <a:gd name="connsiteX344" fmla="*/ 3303688 w 7472601"/>
              <a:gd name="connsiteY344" fmla="*/ 6858000 h 6858000"/>
              <a:gd name="connsiteX345" fmla="*/ 3391774 w 7472601"/>
              <a:gd name="connsiteY345" fmla="*/ 6697181 h 6858000"/>
              <a:gd name="connsiteX346" fmla="*/ 3735540 w 7472601"/>
              <a:gd name="connsiteY346" fmla="*/ 5546923 h 6858000"/>
              <a:gd name="connsiteX347" fmla="*/ 3729438 w 7472601"/>
              <a:gd name="connsiteY347" fmla="*/ 5569058 h 6858000"/>
              <a:gd name="connsiteX348" fmla="*/ 3707782 w 7472601"/>
              <a:gd name="connsiteY348" fmla="*/ 5644908 h 6858000"/>
              <a:gd name="connsiteX349" fmla="*/ 3583827 w 7472601"/>
              <a:gd name="connsiteY349" fmla="*/ 6039215 h 6858000"/>
              <a:gd name="connsiteX350" fmla="*/ 3547861 w 7472601"/>
              <a:gd name="connsiteY350" fmla="*/ 6129609 h 6858000"/>
              <a:gd name="connsiteX351" fmla="*/ 3490905 w 7472601"/>
              <a:gd name="connsiteY351" fmla="*/ 6277660 h 6858000"/>
              <a:gd name="connsiteX352" fmla="*/ 3455859 w 7472601"/>
              <a:gd name="connsiteY352" fmla="*/ 6391301 h 6858000"/>
              <a:gd name="connsiteX353" fmla="*/ 3429112 w 7472601"/>
              <a:gd name="connsiteY353" fmla="*/ 6479469 h 6858000"/>
              <a:gd name="connsiteX354" fmla="*/ 3304862 w 7472601"/>
              <a:gd name="connsiteY354" fmla="*/ 6796476 h 6858000"/>
              <a:gd name="connsiteX355" fmla="*/ 3276071 w 7472601"/>
              <a:gd name="connsiteY355" fmla="*/ 6858000 h 6858000"/>
              <a:gd name="connsiteX356" fmla="*/ 3240805 w 7472601"/>
              <a:gd name="connsiteY356" fmla="*/ 6858000 h 6858000"/>
              <a:gd name="connsiteX357" fmla="*/ 3275917 w 7472601"/>
              <a:gd name="connsiteY357" fmla="*/ 6783192 h 6858000"/>
              <a:gd name="connsiteX358" fmla="*/ 3399358 w 7472601"/>
              <a:gd name="connsiteY358" fmla="*/ 6469011 h 6858000"/>
              <a:gd name="connsiteX359" fmla="*/ 3425650 w 7472601"/>
              <a:gd name="connsiteY359" fmla="*/ 6381333 h 6858000"/>
              <a:gd name="connsiteX360" fmla="*/ 3460661 w 7472601"/>
              <a:gd name="connsiteY360" fmla="*/ 6266763 h 6858000"/>
              <a:gd name="connsiteX361" fmla="*/ 3518021 w 7472601"/>
              <a:gd name="connsiteY361" fmla="*/ 6117298 h 6858000"/>
              <a:gd name="connsiteX362" fmla="*/ 3554035 w 7472601"/>
              <a:gd name="connsiteY362" fmla="*/ 6027832 h 6858000"/>
              <a:gd name="connsiteX363" fmla="*/ 3677174 w 7472601"/>
              <a:gd name="connsiteY363" fmla="*/ 5636351 h 6858000"/>
              <a:gd name="connsiteX364" fmla="*/ 3698819 w 7472601"/>
              <a:gd name="connsiteY364" fmla="*/ 5560503 h 6858000"/>
              <a:gd name="connsiteX365" fmla="*/ 3702094 w 7472601"/>
              <a:gd name="connsiteY365" fmla="*/ 5549194 h 6858000"/>
              <a:gd name="connsiteX366" fmla="*/ 3398355 w 7472601"/>
              <a:gd name="connsiteY366" fmla="*/ 6094603 h 6858000"/>
              <a:gd name="connsiteX367" fmla="*/ 3193941 w 7472601"/>
              <a:gd name="connsiteY367" fmla="*/ 6798775 h 6858000"/>
              <a:gd name="connsiteX368" fmla="*/ 3184140 w 7472601"/>
              <a:gd name="connsiteY368" fmla="*/ 6858000 h 6858000"/>
              <a:gd name="connsiteX369" fmla="*/ 3099978 w 7472601"/>
              <a:gd name="connsiteY369" fmla="*/ 6858000 h 6858000"/>
              <a:gd name="connsiteX370" fmla="*/ 3101556 w 7472601"/>
              <a:gd name="connsiteY370" fmla="*/ 6843337 h 6858000"/>
              <a:gd name="connsiteX371" fmla="*/ 3370162 w 7472601"/>
              <a:gd name="connsiteY371" fmla="*/ 5785550 h 6858000"/>
              <a:gd name="connsiteX372" fmla="*/ 3746477 w 7472601"/>
              <a:gd name="connsiteY372" fmla="*/ 5377889 h 6858000"/>
              <a:gd name="connsiteX373" fmla="*/ 3863399 w 7472601"/>
              <a:gd name="connsiteY373" fmla="*/ 5087257 h 6858000"/>
              <a:gd name="connsiteX374" fmla="*/ 3968712 w 7472601"/>
              <a:gd name="connsiteY374" fmla="*/ 4913989 h 6858000"/>
              <a:gd name="connsiteX375" fmla="*/ 2792390 w 7472601"/>
              <a:gd name="connsiteY375" fmla="*/ 5382974 h 6858000"/>
              <a:gd name="connsiteX376" fmla="*/ 2714982 w 7472601"/>
              <a:gd name="connsiteY376" fmla="*/ 5427051 h 6858000"/>
              <a:gd name="connsiteX377" fmla="*/ 2813361 w 7472601"/>
              <a:gd name="connsiteY377" fmla="*/ 6023912 h 6858000"/>
              <a:gd name="connsiteX378" fmla="*/ 2688430 w 7472601"/>
              <a:gd name="connsiteY378" fmla="*/ 6801564 h 6858000"/>
              <a:gd name="connsiteX379" fmla="*/ 2629626 w 7472601"/>
              <a:gd name="connsiteY379" fmla="*/ 6763394 h 6858000"/>
              <a:gd name="connsiteX380" fmla="*/ 2565328 w 7472601"/>
              <a:gd name="connsiteY380" fmla="*/ 5516399 h 6858000"/>
              <a:gd name="connsiteX381" fmla="*/ 1922999 w 7472601"/>
              <a:gd name="connsiteY381" fmla="*/ 5980343 h 6858000"/>
              <a:gd name="connsiteX382" fmla="*/ 1950261 w 7472601"/>
              <a:gd name="connsiteY382" fmla="*/ 6405858 h 6858000"/>
              <a:gd name="connsiteX383" fmla="*/ 2365554 w 7472601"/>
              <a:gd name="connsiteY383" fmla="*/ 6759107 h 6858000"/>
              <a:gd name="connsiteX384" fmla="*/ 2424142 w 7472601"/>
              <a:gd name="connsiteY384" fmla="*/ 6858000 h 6858000"/>
              <a:gd name="connsiteX385" fmla="*/ 2395994 w 7472601"/>
              <a:gd name="connsiteY385" fmla="*/ 6858000 h 6858000"/>
              <a:gd name="connsiteX386" fmla="*/ 2392863 w 7472601"/>
              <a:gd name="connsiteY386" fmla="*/ 6852964 h 6858000"/>
              <a:gd name="connsiteX387" fmla="*/ 2017589 w 7472601"/>
              <a:gd name="connsiteY387" fmla="*/ 6493982 h 6858000"/>
              <a:gd name="connsiteX388" fmla="*/ 2147336 w 7472601"/>
              <a:gd name="connsiteY388" fmla="*/ 6594052 h 6858000"/>
              <a:gd name="connsiteX389" fmla="*/ 2207047 w 7472601"/>
              <a:gd name="connsiteY389" fmla="*/ 6654540 h 6858000"/>
              <a:gd name="connsiteX390" fmla="*/ 2299106 w 7472601"/>
              <a:gd name="connsiteY390" fmla="*/ 6778931 h 6858000"/>
              <a:gd name="connsiteX391" fmla="*/ 2314430 w 7472601"/>
              <a:gd name="connsiteY391" fmla="*/ 6801144 h 6858000"/>
              <a:gd name="connsiteX392" fmla="*/ 2352406 w 7472601"/>
              <a:gd name="connsiteY392" fmla="*/ 6858000 h 6858000"/>
              <a:gd name="connsiteX393" fmla="*/ 2314492 w 7472601"/>
              <a:gd name="connsiteY393" fmla="*/ 6858000 h 6858000"/>
              <a:gd name="connsiteX394" fmla="*/ 2288095 w 7472601"/>
              <a:gd name="connsiteY394" fmla="*/ 6818030 h 6858000"/>
              <a:gd name="connsiteX395" fmla="*/ 2272768 w 7472601"/>
              <a:gd name="connsiteY395" fmla="*/ 6795822 h 6858000"/>
              <a:gd name="connsiteX396" fmla="*/ 2182715 w 7472601"/>
              <a:gd name="connsiteY396" fmla="*/ 6675071 h 6858000"/>
              <a:gd name="connsiteX397" fmla="*/ 2032061 w 7472601"/>
              <a:gd name="connsiteY397" fmla="*/ 6541380 h 6858000"/>
              <a:gd name="connsiteX398" fmla="*/ 2257220 w 7472601"/>
              <a:gd name="connsiteY398" fmla="*/ 6826257 h 6858000"/>
              <a:gd name="connsiteX399" fmla="*/ 2281324 w 7472601"/>
              <a:gd name="connsiteY399" fmla="*/ 6858000 h 6858000"/>
              <a:gd name="connsiteX400" fmla="*/ 2242860 w 7472601"/>
              <a:gd name="connsiteY400" fmla="*/ 6858000 h 6858000"/>
              <a:gd name="connsiteX401" fmla="*/ 2232818 w 7472601"/>
              <a:gd name="connsiteY401" fmla="*/ 6844926 h 6858000"/>
              <a:gd name="connsiteX402" fmla="*/ 1990172 w 7472601"/>
              <a:gd name="connsiteY402" fmla="*/ 6542121 h 6858000"/>
              <a:gd name="connsiteX403" fmla="*/ 2124090 w 7472601"/>
              <a:gd name="connsiteY403" fmla="*/ 6761017 h 6858000"/>
              <a:gd name="connsiteX404" fmla="*/ 2200380 w 7472601"/>
              <a:gd name="connsiteY404" fmla="*/ 6858000 h 6858000"/>
              <a:gd name="connsiteX405" fmla="*/ 2147507 w 7472601"/>
              <a:gd name="connsiteY405" fmla="*/ 6858000 h 6858000"/>
              <a:gd name="connsiteX406" fmla="*/ 2070668 w 7472601"/>
              <a:gd name="connsiteY406" fmla="*/ 6761520 h 6858000"/>
              <a:gd name="connsiteX407" fmla="*/ 1975142 w 7472601"/>
              <a:gd name="connsiteY407" fmla="*/ 6585570 h 6858000"/>
              <a:gd name="connsiteX408" fmla="*/ 2050035 w 7472601"/>
              <a:gd name="connsiteY408" fmla="*/ 6813345 h 6858000"/>
              <a:gd name="connsiteX409" fmla="*/ 2063025 w 7472601"/>
              <a:gd name="connsiteY409" fmla="*/ 6858000 h 6858000"/>
              <a:gd name="connsiteX410" fmla="*/ 2021675 w 7472601"/>
              <a:gd name="connsiteY410" fmla="*/ 6858000 h 6858000"/>
              <a:gd name="connsiteX411" fmla="*/ 2019308 w 7472601"/>
              <a:gd name="connsiteY411" fmla="*/ 6847118 h 6858000"/>
              <a:gd name="connsiteX412" fmla="*/ 1938835 w 7472601"/>
              <a:gd name="connsiteY412" fmla="*/ 6551160 h 6858000"/>
              <a:gd name="connsiteX413" fmla="*/ 1953230 w 7472601"/>
              <a:gd name="connsiteY413" fmla="*/ 6759699 h 6858000"/>
              <a:gd name="connsiteX414" fmla="*/ 1956763 w 7472601"/>
              <a:gd name="connsiteY414" fmla="*/ 6778191 h 6858000"/>
              <a:gd name="connsiteX415" fmla="*/ 1967925 w 7472601"/>
              <a:gd name="connsiteY415" fmla="*/ 6858000 h 6858000"/>
              <a:gd name="connsiteX416" fmla="*/ 1936622 w 7472601"/>
              <a:gd name="connsiteY416" fmla="*/ 6858000 h 6858000"/>
              <a:gd name="connsiteX417" fmla="*/ 1926261 w 7472601"/>
              <a:gd name="connsiteY417" fmla="*/ 6784064 h 6858000"/>
              <a:gd name="connsiteX418" fmla="*/ 1922724 w 7472601"/>
              <a:gd name="connsiteY418" fmla="*/ 6765577 h 6858000"/>
              <a:gd name="connsiteX419" fmla="*/ 1904650 w 7472601"/>
              <a:gd name="connsiteY419" fmla="*/ 6639616 h 6858000"/>
              <a:gd name="connsiteX420" fmla="*/ 1885273 w 7472601"/>
              <a:gd name="connsiteY420" fmla="*/ 6858000 h 6858000"/>
              <a:gd name="connsiteX421" fmla="*/ 1854363 w 7472601"/>
              <a:gd name="connsiteY421" fmla="*/ 6858000 h 6858000"/>
              <a:gd name="connsiteX422" fmla="*/ 1880391 w 7472601"/>
              <a:gd name="connsiteY422" fmla="*/ 6603796 h 6858000"/>
              <a:gd name="connsiteX423" fmla="*/ 1818273 w 7472601"/>
              <a:gd name="connsiteY423" fmla="*/ 6715729 h 6858000"/>
              <a:gd name="connsiteX424" fmla="*/ 1794691 w 7472601"/>
              <a:gd name="connsiteY424" fmla="*/ 6843239 h 6858000"/>
              <a:gd name="connsiteX425" fmla="*/ 1794914 w 7472601"/>
              <a:gd name="connsiteY425" fmla="*/ 6858000 h 6858000"/>
              <a:gd name="connsiteX426" fmla="*/ 1746128 w 7472601"/>
              <a:gd name="connsiteY426" fmla="*/ 6858000 h 6858000"/>
              <a:gd name="connsiteX427" fmla="*/ 1753934 w 7472601"/>
              <a:gd name="connsiteY427" fmla="*/ 6724796 h 6858000"/>
              <a:gd name="connsiteX428" fmla="*/ 1792053 w 7472601"/>
              <a:gd name="connsiteY428" fmla="*/ 6572396 h 6858000"/>
              <a:gd name="connsiteX429" fmla="*/ 1862248 w 7472601"/>
              <a:gd name="connsiteY429" fmla="*/ 6266397 h 6858000"/>
              <a:gd name="connsiteX430" fmla="*/ 1862250 w 7472601"/>
              <a:gd name="connsiteY430" fmla="*/ 6033531 h 6858000"/>
              <a:gd name="connsiteX431" fmla="*/ 1211999 w 7472601"/>
              <a:gd name="connsiteY431" fmla="*/ 6683610 h 6858000"/>
              <a:gd name="connsiteX432" fmla="*/ 1213266 w 7472601"/>
              <a:gd name="connsiteY432" fmla="*/ 6691947 h 6858000"/>
              <a:gd name="connsiteX433" fmla="*/ 1203370 w 7472601"/>
              <a:gd name="connsiteY433" fmla="*/ 6850676 h 6858000"/>
              <a:gd name="connsiteX434" fmla="*/ 1203671 w 7472601"/>
              <a:gd name="connsiteY434" fmla="*/ 6858000 h 6858000"/>
              <a:gd name="connsiteX435" fmla="*/ 1143180 w 7472601"/>
              <a:gd name="connsiteY435" fmla="*/ 6858000 h 6858000"/>
              <a:gd name="connsiteX436" fmla="*/ 1142176 w 7472601"/>
              <a:gd name="connsiteY436" fmla="*/ 6766045 h 6858000"/>
              <a:gd name="connsiteX437" fmla="*/ 1067484 w 7472601"/>
              <a:gd name="connsiteY437" fmla="*/ 6858000 h 6858000"/>
              <a:gd name="connsiteX438" fmla="*/ 953928 w 7472601"/>
              <a:gd name="connsiteY438" fmla="*/ 6858000 h 6858000"/>
              <a:gd name="connsiteX439" fmla="*/ 959715 w 7472601"/>
              <a:gd name="connsiteY439" fmla="*/ 6850185 h 6858000"/>
              <a:gd name="connsiteX440" fmla="*/ 1483788 w 7472601"/>
              <a:gd name="connsiteY440" fmla="*/ 6259174 h 6858000"/>
              <a:gd name="connsiteX441" fmla="*/ 1100671 w 7472601"/>
              <a:gd name="connsiteY441" fmla="*/ 6252137 h 6858000"/>
              <a:gd name="connsiteX442" fmla="*/ 1090144 w 7472601"/>
              <a:gd name="connsiteY442" fmla="*/ 6256748 h 6858000"/>
              <a:gd name="connsiteX443" fmla="*/ 1095872 w 7472601"/>
              <a:gd name="connsiteY443" fmla="*/ 6271892 h 6858000"/>
              <a:gd name="connsiteX444" fmla="*/ 262785 w 7472601"/>
              <a:gd name="connsiteY444" fmla="*/ 6845450 h 6858000"/>
              <a:gd name="connsiteX445" fmla="*/ 209968 w 7472601"/>
              <a:gd name="connsiteY445" fmla="*/ 6770713 h 6858000"/>
              <a:gd name="connsiteX446" fmla="*/ 873460 w 7472601"/>
              <a:gd name="connsiteY446" fmla="*/ 6253768 h 6858000"/>
              <a:gd name="connsiteX447" fmla="*/ 192686 w 7472601"/>
              <a:gd name="connsiteY447" fmla="*/ 5849257 h 6858000"/>
              <a:gd name="connsiteX448" fmla="*/ 4696 w 7472601"/>
              <a:gd name="connsiteY448" fmla="*/ 5697668 h 6858000"/>
              <a:gd name="connsiteX449" fmla="*/ 0 w 7472601"/>
              <a:gd name="connsiteY449" fmla="*/ 5689984 h 6858000"/>
              <a:gd name="connsiteX450" fmla="*/ 0 w 7472601"/>
              <a:gd name="connsiteY450" fmla="*/ 5513472 h 6858000"/>
              <a:gd name="connsiteX451" fmla="*/ 174101 w 7472601"/>
              <a:gd name="connsiteY451" fmla="*/ 5620277 h 6858000"/>
              <a:gd name="connsiteX452" fmla="*/ 891800 w 7472601"/>
              <a:gd name="connsiteY452" fmla="*/ 6036935 h 6858000"/>
              <a:gd name="connsiteX453" fmla="*/ 1072219 w 7472601"/>
              <a:gd name="connsiteY453" fmla="*/ 6169443 h 6858000"/>
              <a:gd name="connsiteX454" fmla="*/ 1074117 w 7472601"/>
              <a:gd name="connsiteY454" fmla="*/ 6170301 h 6858000"/>
              <a:gd name="connsiteX455" fmla="*/ 1083114 w 7472601"/>
              <a:gd name="connsiteY455" fmla="*/ 6174131 h 6858000"/>
              <a:gd name="connsiteX456" fmla="*/ 1543010 w 7472601"/>
              <a:gd name="connsiteY456" fmla="*/ 6191140 h 6858000"/>
              <a:gd name="connsiteX457" fmla="*/ 1551080 w 7472601"/>
              <a:gd name="connsiteY457" fmla="*/ 6195006 h 6858000"/>
              <a:gd name="connsiteX458" fmla="*/ 2345443 w 7472601"/>
              <a:gd name="connsiteY458" fmla="*/ 5549882 h 6858000"/>
              <a:gd name="connsiteX459" fmla="*/ 1721499 w 7472601"/>
              <a:gd name="connsiteY459" fmla="*/ 5599969 h 6858000"/>
              <a:gd name="connsiteX460" fmla="*/ 767716 w 7472601"/>
              <a:gd name="connsiteY460" fmla="*/ 5472768 h 6858000"/>
              <a:gd name="connsiteX461" fmla="*/ 722147 w 7472601"/>
              <a:gd name="connsiteY461" fmla="*/ 5393091 h 6858000"/>
              <a:gd name="connsiteX462" fmla="*/ 1485552 w 7472601"/>
              <a:gd name="connsiteY462" fmla="*/ 5313202 h 6858000"/>
              <a:gd name="connsiteX463" fmla="*/ 2143004 w 7472601"/>
              <a:gd name="connsiteY463" fmla="*/ 5402420 h 6858000"/>
              <a:gd name="connsiteX464" fmla="*/ 1933391 w 7472601"/>
              <a:gd name="connsiteY464" fmla="*/ 5156971 h 6858000"/>
              <a:gd name="connsiteX465" fmla="*/ 1827118 w 7472601"/>
              <a:gd name="connsiteY465" fmla="*/ 4968410 h 6858000"/>
              <a:gd name="connsiteX466" fmla="*/ 1837349 w 7472601"/>
              <a:gd name="connsiteY466" fmla="*/ 4956357 h 6858000"/>
              <a:gd name="connsiteX467" fmla="*/ 2162835 w 7472601"/>
              <a:gd name="connsiteY467" fmla="*/ 5187853 h 6858000"/>
              <a:gd name="connsiteX468" fmla="*/ 2257167 w 7472601"/>
              <a:gd name="connsiteY468" fmla="*/ 5462123 h 6858000"/>
              <a:gd name="connsiteX469" fmla="*/ 2261598 w 7472601"/>
              <a:gd name="connsiteY469" fmla="*/ 5467998 h 6858000"/>
              <a:gd name="connsiteX470" fmla="*/ 2437177 w 7472601"/>
              <a:gd name="connsiteY470" fmla="*/ 5479608 h 6858000"/>
              <a:gd name="connsiteX471" fmla="*/ 2445247 w 7472601"/>
              <a:gd name="connsiteY471" fmla="*/ 5483476 h 6858000"/>
              <a:gd name="connsiteX472" fmla="*/ 2743626 w 7472601"/>
              <a:gd name="connsiteY472" fmla="*/ 5304819 h 6858000"/>
              <a:gd name="connsiteX473" fmla="*/ 3048102 w 7472601"/>
              <a:gd name="connsiteY473" fmla="*/ 5150595 h 6858000"/>
              <a:gd name="connsiteX474" fmla="*/ 1799414 w 7472601"/>
              <a:gd name="connsiteY474" fmla="*/ 4694732 h 6858000"/>
              <a:gd name="connsiteX475" fmla="*/ 1771735 w 7472601"/>
              <a:gd name="connsiteY475" fmla="*/ 4619929 h 6858000"/>
              <a:gd name="connsiteX476" fmla="*/ 3104273 w 7472601"/>
              <a:gd name="connsiteY476" fmla="*/ 5076159 h 6858000"/>
              <a:gd name="connsiteX477" fmla="*/ 3113245 w 7472601"/>
              <a:gd name="connsiteY477" fmla="*/ 5090705 h 6858000"/>
              <a:gd name="connsiteX478" fmla="*/ 3126294 w 7472601"/>
              <a:gd name="connsiteY478" fmla="*/ 5114400 h 6858000"/>
              <a:gd name="connsiteX479" fmla="*/ 3937433 w 7472601"/>
              <a:gd name="connsiteY479" fmla="*/ 4830473 h 6858000"/>
              <a:gd name="connsiteX480" fmla="*/ 3590475 w 7472601"/>
              <a:gd name="connsiteY480" fmla="*/ 4597974 h 6858000"/>
              <a:gd name="connsiteX481" fmla="*/ 3100264 w 7472601"/>
              <a:gd name="connsiteY481" fmla="*/ 4579845 h 6858000"/>
              <a:gd name="connsiteX482" fmla="*/ 2183576 w 7472601"/>
              <a:gd name="connsiteY482" fmla="*/ 4227150 h 6858000"/>
              <a:gd name="connsiteX483" fmla="*/ 2151029 w 7472601"/>
              <a:gd name="connsiteY483" fmla="*/ 4146947 h 6858000"/>
              <a:gd name="connsiteX484" fmla="*/ 3563434 w 7472601"/>
              <a:gd name="connsiteY484" fmla="*/ 4469115 h 6858000"/>
              <a:gd name="connsiteX485" fmla="*/ 3177952 w 7472601"/>
              <a:gd name="connsiteY485" fmla="*/ 3657386 h 6858000"/>
              <a:gd name="connsiteX486" fmla="*/ 3189263 w 7472601"/>
              <a:gd name="connsiteY486" fmla="*/ 3625726 h 6858000"/>
              <a:gd name="connsiteX487" fmla="*/ 3560912 w 7472601"/>
              <a:gd name="connsiteY487" fmla="*/ 4079863 h 6858000"/>
              <a:gd name="connsiteX488" fmla="*/ 3626636 w 7472601"/>
              <a:gd name="connsiteY488" fmla="*/ 4512230 h 6858000"/>
              <a:gd name="connsiteX489" fmla="*/ 3653088 w 7472601"/>
              <a:gd name="connsiteY489" fmla="*/ 4521417 h 6858000"/>
              <a:gd name="connsiteX490" fmla="*/ 3988128 w 7472601"/>
              <a:gd name="connsiteY490" fmla="*/ 4817267 h 6858000"/>
              <a:gd name="connsiteX491" fmla="*/ 4830582 w 7472601"/>
              <a:gd name="connsiteY491" fmla="*/ 4676000 h 6858000"/>
              <a:gd name="connsiteX492" fmla="*/ 4830100 w 7472601"/>
              <a:gd name="connsiteY492" fmla="*/ 4675554 h 6858000"/>
              <a:gd name="connsiteX493" fmla="*/ 4036318 w 7472601"/>
              <a:gd name="connsiteY493" fmla="*/ 4147013 h 6858000"/>
              <a:gd name="connsiteX494" fmla="*/ 3432098 w 7472601"/>
              <a:gd name="connsiteY494" fmla="*/ 3537312 h 6858000"/>
              <a:gd name="connsiteX495" fmla="*/ 3446761 w 7472601"/>
              <a:gd name="connsiteY495" fmla="*/ 3461278 h 6858000"/>
              <a:gd name="connsiteX496" fmla="*/ 4419733 w 7472601"/>
              <a:gd name="connsiteY496" fmla="*/ 3963555 h 6858000"/>
              <a:gd name="connsiteX497" fmla="*/ 4781371 w 7472601"/>
              <a:gd name="connsiteY497" fmla="*/ 4458604 h 6858000"/>
              <a:gd name="connsiteX498" fmla="*/ 4780440 w 7472601"/>
              <a:gd name="connsiteY498" fmla="*/ 4470290 h 6858000"/>
              <a:gd name="connsiteX499" fmla="*/ 4898954 w 7472601"/>
              <a:gd name="connsiteY499" fmla="*/ 4662092 h 6858000"/>
              <a:gd name="connsiteX500" fmla="*/ 4900699 w 7472601"/>
              <a:gd name="connsiteY500" fmla="*/ 4670867 h 6858000"/>
              <a:gd name="connsiteX501" fmla="*/ 5714511 w 7472601"/>
              <a:gd name="connsiteY501" fmla="*/ 4663483 h 6858000"/>
              <a:gd name="connsiteX502" fmla="*/ 5464793 w 7472601"/>
              <a:gd name="connsiteY502" fmla="*/ 4393556 h 6858000"/>
              <a:gd name="connsiteX503" fmla="*/ 5461897 w 7472601"/>
              <a:gd name="connsiteY503" fmla="*/ 4390879 h 6858000"/>
              <a:gd name="connsiteX504" fmla="*/ 4294126 w 7472601"/>
              <a:gd name="connsiteY504" fmla="*/ 3303048 h 6858000"/>
              <a:gd name="connsiteX505" fmla="*/ 4305321 w 7472601"/>
              <a:gd name="connsiteY505" fmla="*/ 3256953 h 6858000"/>
              <a:gd name="connsiteX506" fmla="*/ 4949299 w 7472601"/>
              <a:gd name="connsiteY506" fmla="*/ 3766336 h 6858000"/>
              <a:gd name="connsiteX507" fmla="*/ 5291452 w 7472601"/>
              <a:gd name="connsiteY507" fmla="*/ 4076801 h 6858000"/>
              <a:gd name="connsiteX508" fmla="*/ 5434998 w 7472601"/>
              <a:gd name="connsiteY508" fmla="*/ 4254100 h 6858000"/>
              <a:gd name="connsiteX509" fmla="*/ 5351015 w 7472601"/>
              <a:gd name="connsiteY509" fmla="*/ 3760989 h 6858000"/>
              <a:gd name="connsiteX510" fmla="*/ 5413780 w 7472601"/>
              <a:gd name="connsiteY510" fmla="*/ 2966265 h 6858000"/>
              <a:gd name="connsiteX511" fmla="*/ 5425627 w 7472601"/>
              <a:gd name="connsiteY511" fmla="*/ 2954192 h 6858000"/>
              <a:gd name="connsiteX512" fmla="*/ 6604735 w 7472601"/>
              <a:gd name="connsiteY512" fmla="*/ 2041381 h 6858000"/>
              <a:gd name="connsiteX513" fmla="*/ 7204487 w 7472601"/>
              <a:gd name="connsiteY513" fmla="*/ 2742112 h 6858000"/>
              <a:gd name="connsiteX514" fmla="*/ 7131592 w 7472601"/>
              <a:gd name="connsiteY514" fmla="*/ 2672096 h 6858000"/>
              <a:gd name="connsiteX515" fmla="*/ 6996344 w 7472601"/>
              <a:gd name="connsiteY515" fmla="*/ 2518310 h 6858000"/>
              <a:gd name="connsiteX516" fmla="*/ 6735495 w 7472601"/>
              <a:gd name="connsiteY516" fmla="*/ 2196890 h 6858000"/>
              <a:gd name="connsiteX517" fmla="*/ 6721901 w 7472601"/>
              <a:gd name="connsiteY517" fmla="*/ 2179274 h 6858000"/>
              <a:gd name="connsiteX518" fmla="*/ 6604735 w 7472601"/>
              <a:gd name="connsiteY518" fmla="*/ 2041381 h 6858000"/>
              <a:gd name="connsiteX519" fmla="*/ 6591670 w 7472601"/>
              <a:gd name="connsiteY519" fmla="*/ 1988277 h 6858000"/>
              <a:gd name="connsiteX520" fmla="*/ 6747349 w 7472601"/>
              <a:gd name="connsiteY520" fmla="*/ 2160069 h 6858000"/>
              <a:gd name="connsiteX521" fmla="*/ 6760943 w 7472601"/>
              <a:gd name="connsiteY521" fmla="*/ 2177686 h 6858000"/>
              <a:gd name="connsiteX522" fmla="*/ 7021065 w 7472601"/>
              <a:gd name="connsiteY522" fmla="*/ 2498102 h 6858000"/>
              <a:gd name="connsiteX523" fmla="*/ 7155223 w 7472601"/>
              <a:gd name="connsiteY523" fmla="*/ 2650386 h 6858000"/>
              <a:gd name="connsiteX524" fmla="*/ 7203167 w 7472601"/>
              <a:gd name="connsiteY524" fmla="*/ 2697288 h 6858000"/>
              <a:gd name="connsiteX525" fmla="*/ 6937703 w 7472601"/>
              <a:gd name="connsiteY525" fmla="*/ 2321981 h 6858000"/>
              <a:gd name="connsiteX526" fmla="*/ 6591670 w 7472601"/>
              <a:gd name="connsiteY526" fmla="*/ 1988277 h 6858000"/>
              <a:gd name="connsiteX527" fmla="*/ 5798671 w 7472601"/>
              <a:gd name="connsiteY527" fmla="*/ 1981601 h 6858000"/>
              <a:gd name="connsiteX528" fmla="*/ 5754709 w 7472601"/>
              <a:gd name="connsiteY528" fmla="*/ 2071454 h 6858000"/>
              <a:gd name="connsiteX529" fmla="*/ 5763044 w 7472601"/>
              <a:gd name="connsiteY529" fmla="*/ 2842206 h 6858000"/>
              <a:gd name="connsiteX530" fmla="*/ 5764974 w 7472601"/>
              <a:gd name="connsiteY530" fmla="*/ 2799609 h 6858000"/>
              <a:gd name="connsiteX531" fmla="*/ 5767665 w 7472601"/>
              <a:gd name="connsiteY531" fmla="*/ 2666409 h 6858000"/>
              <a:gd name="connsiteX532" fmla="*/ 5763055 w 7472601"/>
              <a:gd name="connsiteY532" fmla="*/ 2579705 h 6858000"/>
              <a:gd name="connsiteX533" fmla="*/ 5758079 w 7472601"/>
              <a:gd name="connsiteY533" fmla="*/ 2492508 h 6858000"/>
              <a:gd name="connsiteX534" fmla="*/ 5779325 w 7472601"/>
              <a:gd name="connsiteY534" fmla="*/ 2197069 h 6858000"/>
              <a:gd name="connsiteX535" fmla="*/ 5798671 w 7472601"/>
              <a:gd name="connsiteY535" fmla="*/ 1981601 h 6858000"/>
              <a:gd name="connsiteX536" fmla="*/ 5829202 w 7472601"/>
              <a:gd name="connsiteY536" fmla="*/ 1971679 h 6858000"/>
              <a:gd name="connsiteX537" fmla="*/ 5809558 w 7472601"/>
              <a:gd name="connsiteY537" fmla="*/ 2198043 h 6858000"/>
              <a:gd name="connsiteX538" fmla="*/ 5788653 w 7472601"/>
              <a:gd name="connsiteY538" fmla="*/ 2489430 h 6858000"/>
              <a:gd name="connsiteX539" fmla="*/ 5793439 w 7472601"/>
              <a:gd name="connsiteY539" fmla="*/ 2575235 h 6858000"/>
              <a:gd name="connsiteX540" fmla="*/ 5796837 w 7472601"/>
              <a:gd name="connsiteY540" fmla="*/ 2637633 h 6858000"/>
              <a:gd name="connsiteX541" fmla="*/ 5818614 w 7472601"/>
              <a:gd name="connsiteY541" fmla="*/ 2473055 h 6858000"/>
              <a:gd name="connsiteX542" fmla="*/ 5829202 w 7472601"/>
              <a:gd name="connsiteY542" fmla="*/ 1971679 h 6858000"/>
              <a:gd name="connsiteX543" fmla="*/ 5911389 w 7472601"/>
              <a:gd name="connsiteY543" fmla="*/ 1898371 h 6858000"/>
              <a:gd name="connsiteX544" fmla="*/ 6237627 w 7472601"/>
              <a:gd name="connsiteY544" fmla="*/ 2231921 h 6858000"/>
              <a:gd name="connsiteX545" fmla="*/ 5911389 w 7472601"/>
              <a:gd name="connsiteY545" fmla="*/ 1898371 h 6858000"/>
              <a:gd name="connsiteX546" fmla="*/ 6944437 w 7472601"/>
              <a:gd name="connsiteY546" fmla="*/ 1575402 h 6858000"/>
              <a:gd name="connsiteX547" fmla="*/ 6304730 w 7472601"/>
              <a:gd name="connsiteY547" fmla="*/ 1766654 h 6858000"/>
              <a:gd name="connsiteX548" fmla="*/ 6944437 w 7472601"/>
              <a:gd name="connsiteY548" fmla="*/ 1575402 h 6858000"/>
              <a:gd name="connsiteX549" fmla="*/ 7019523 w 7472601"/>
              <a:gd name="connsiteY549" fmla="*/ 1519450 h 6858000"/>
              <a:gd name="connsiteX550" fmla="*/ 6298091 w 7472601"/>
              <a:gd name="connsiteY550" fmla="*/ 1737122 h 6858000"/>
              <a:gd name="connsiteX551" fmla="*/ 7019523 w 7472601"/>
              <a:gd name="connsiteY551" fmla="*/ 1519450 h 6858000"/>
              <a:gd name="connsiteX552" fmla="*/ 2399523 w 7472601"/>
              <a:gd name="connsiteY552" fmla="*/ 1428234 h 6858000"/>
              <a:gd name="connsiteX553" fmla="*/ 2224982 w 7472601"/>
              <a:gd name="connsiteY553" fmla="*/ 1826201 h 6858000"/>
              <a:gd name="connsiteX554" fmla="*/ 2096099 w 7472601"/>
              <a:gd name="connsiteY554" fmla="*/ 2345900 h 6858000"/>
              <a:gd name="connsiteX555" fmla="*/ 2283317 w 7472601"/>
              <a:gd name="connsiteY555" fmla="*/ 1796925 h 6858000"/>
              <a:gd name="connsiteX556" fmla="*/ 2399523 w 7472601"/>
              <a:gd name="connsiteY556" fmla="*/ 1428234 h 6858000"/>
              <a:gd name="connsiteX557" fmla="*/ 2448558 w 7472601"/>
              <a:gd name="connsiteY557" fmla="*/ 1373435 h 6858000"/>
              <a:gd name="connsiteX558" fmla="*/ 2312521 w 7472601"/>
              <a:gd name="connsiteY558" fmla="*/ 1806140 h 6858000"/>
              <a:gd name="connsiteX559" fmla="*/ 2127533 w 7472601"/>
              <a:gd name="connsiteY559" fmla="*/ 2348380 h 6858000"/>
              <a:gd name="connsiteX560" fmla="*/ 2358080 w 7472601"/>
              <a:gd name="connsiteY560" fmla="*/ 1866134 h 6858000"/>
              <a:gd name="connsiteX561" fmla="*/ 2407436 w 7472601"/>
              <a:gd name="connsiteY561" fmla="*/ 1651070 h 6858000"/>
              <a:gd name="connsiteX562" fmla="*/ 2448558 w 7472601"/>
              <a:gd name="connsiteY562" fmla="*/ 1373435 h 6858000"/>
              <a:gd name="connsiteX563" fmla="*/ 278707 w 7472601"/>
              <a:gd name="connsiteY563" fmla="*/ 1352270 h 6858000"/>
              <a:gd name="connsiteX564" fmla="*/ 321570 w 7472601"/>
              <a:gd name="connsiteY564" fmla="*/ 1861610 h 6858000"/>
              <a:gd name="connsiteX565" fmla="*/ 294281 w 7472601"/>
              <a:gd name="connsiteY565" fmla="*/ 1440658 h 6858000"/>
              <a:gd name="connsiteX566" fmla="*/ 278707 w 7472601"/>
              <a:gd name="connsiteY566" fmla="*/ 1352270 h 6858000"/>
              <a:gd name="connsiteX567" fmla="*/ 1423821 w 7472601"/>
              <a:gd name="connsiteY567" fmla="*/ 1351958 h 6858000"/>
              <a:gd name="connsiteX568" fmla="*/ 1638521 w 7472601"/>
              <a:gd name="connsiteY568" fmla="*/ 1908470 h 6858000"/>
              <a:gd name="connsiteX569" fmla="*/ 1754199 w 7472601"/>
              <a:gd name="connsiteY569" fmla="*/ 2149284 h 6858000"/>
              <a:gd name="connsiteX570" fmla="*/ 1908359 w 7472601"/>
              <a:gd name="connsiteY570" fmla="*/ 2364988 h 6858000"/>
              <a:gd name="connsiteX571" fmla="*/ 1647661 w 7472601"/>
              <a:gd name="connsiteY571" fmla="*/ 1825945 h 6858000"/>
              <a:gd name="connsiteX572" fmla="*/ 1423821 w 7472601"/>
              <a:gd name="connsiteY572" fmla="*/ 1351958 h 6858000"/>
              <a:gd name="connsiteX573" fmla="*/ 1431890 w 7472601"/>
              <a:gd name="connsiteY573" fmla="*/ 1306475 h 6858000"/>
              <a:gd name="connsiteX574" fmla="*/ 1507597 w 7472601"/>
              <a:gd name="connsiteY574" fmla="*/ 1446132 h 6858000"/>
              <a:gd name="connsiteX575" fmla="*/ 1674586 w 7472601"/>
              <a:gd name="connsiteY575" fmla="*/ 1813832 h 6858000"/>
              <a:gd name="connsiteX576" fmla="*/ 1815950 w 7472601"/>
              <a:gd name="connsiteY576" fmla="*/ 2128564 h 6858000"/>
              <a:gd name="connsiteX577" fmla="*/ 1984242 w 7472601"/>
              <a:gd name="connsiteY577" fmla="*/ 2430829 h 6858000"/>
              <a:gd name="connsiteX578" fmla="*/ 2014023 w 7472601"/>
              <a:gd name="connsiteY578" fmla="*/ 2450995 h 6858000"/>
              <a:gd name="connsiteX579" fmla="*/ 1747337 w 7472601"/>
              <a:gd name="connsiteY579" fmla="*/ 1855264 h 6858000"/>
              <a:gd name="connsiteX580" fmla="*/ 1533749 w 7472601"/>
              <a:gd name="connsiteY580" fmla="*/ 1478656 h 6858000"/>
              <a:gd name="connsiteX581" fmla="*/ 1431890 w 7472601"/>
              <a:gd name="connsiteY581" fmla="*/ 1306475 h 6858000"/>
              <a:gd name="connsiteX582" fmla="*/ 5052692 w 7472601"/>
              <a:gd name="connsiteY582" fmla="*/ 1292994 h 6858000"/>
              <a:gd name="connsiteX583" fmla="*/ 5200661 w 7472601"/>
              <a:gd name="connsiteY583" fmla="*/ 1635186 h 6858000"/>
              <a:gd name="connsiteX584" fmla="*/ 5297138 w 7472601"/>
              <a:gd name="connsiteY584" fmla="*/ 1906351 h 6858000"/>
              <a:gd name="connsiteX585" fmla="*/ 5052692 w 7472601"/>
              <a:gd name="connsiteY585" fmla="*/ 1292994 h 6858000"/>
              <a:gd name="connsiteX586" fmla="*/ 5009948 w 7472601"/>
              <a:gd name="connsiteY586" fmla="*/ 1273619 h 6858000"/>
              <a:gd name="connsiteX587" fmla="*/ 5121777 w 7472601"/>
              <a:gd name="connsiteY587" fmla="*/ 1654213 h 6858000"/>
              <a:gd name="connsiteX588" fmla="*/ 5293545 w 7472601"/>
              <a:gd name="connsiteY588" fmla="*/ 2072247 h 6858000"/>
              <a:gd name="connsiteX589" fmla="*/ 5294042 w 7472601"/>
              <a:gd name="connsiteY589" fmla="*/ 2065019 h 6858000"/>
              <a:gd name="connsiteX590" fmla="*/ 5171936 w 7472601"/>
              <a:gd name="connsiteY590" fmla="*/ 1647613 h 6858000"/>
              <a:gd name="connsiteX591" fmla="*/ 5009948 w 7472601"/>
              <a:gd name="connsiteY591" fmla="*/ 1273619 h 6858000"/>
              <a:gd name="connsiteX592" fmla="*/ 655236 w 7472601"/>
              <a:gd name="connsiteY592" fmla="*/ 1268632 h 6858000"/>
              <a:gd name="connsiteX593" fmla="*/ 839521 w 7472601"/>
              <a:gd name="connsiteY593" fmla="*/ 1685315 h 6858000"/>
              <a:gd name="connsiteX594" fmla="*/ 1109416 w 7472601"/>
              <a:gd name="connsiteY594" fmla="*/ 2061663 h 6858000"/>
              <a:gd name="connsiteX595" fmla="*/ 1298300 w 7472601"/>
              <a:gd name="connsiteY595" fmla="*/ 2247742 h 6858000"/>
              <a:gd name="connsiteX596" fmla="*/ 1125871 w 7472601"/>
              <a:gd name="connsiteY596" fmla="*/ 1989513 h 6858000"/>
              <a:gd name="connsiteX597" fmla="*/ 981574 w 7472601"/>
              <a:gd name="connsiteY597" fmla="*/ 1783157 h 6858000"/>
              <a:gd name="connsiteX598" fmla="*/ 922198 w 7472601"/>
              <a:gd name="connsiteY598" fmla="*/ 1677437 h 6858000"/>
              <a:gd name="connsiteX599" fmla="*/ 869293 w 7472601"/>
              <a:gd name="connsiteY599" fmla="*/ 1583214 h 6858000"/>
              <a:gd name="connsiteX600" fmla="*/ 751431 w 7472601"/>
              <a:gd name="connsiteY600" fmla="*/ 1405731 h 6858000"/>
              <a:gd name="connsiteX601" fmla="*/ 655236 w 7472601"/>
              <a:gd name="connsiteY601" fmla="*/ 1268632 h 6858000"/>
              <a:gd name="connsiteX602" fmla="*/ 6516292 w 7472601"/>
              <a:gd name="connsiteY602" fmla="*/ 1263064 h 6858000"/>
              <a:gd name="connsiteX603" fmla="*/ 5736320 w 7472601"/>
              <a:gd name="connsiteY603" fmla="*/ 1501803 h 6858000"/>
              <a:gd name="connsiteX604" fmla="*/ 6516292 w 7472601"/>
              <a:gd name="connsiteY604" fmla="*/ 1263064 h 6858000"/>
              <a:gd name="connsiteX605" fmla="*/ 291466 w 7472601"/>
              <a:gd name="connsiteY605" fmla="*/ 1250369 h 6858000"/>
              <a:gd name="connsiteX606" fmla="*/ 323180 w 7472601"/>
              <a:gd name="connsiteY606" fmla="*/ 1435283 h 6858000"/>
              <a:gd name="connsiteX607" fmla="*/ 349381 w 7472601"/>
              <a:gd name="connsiteY607" fmla="*/ 1875041 h 6858000"/>
              <a:gd name="connsiteX608" fmla="*/ 374363 w 7472601"/>
              <a:gd name="connsiteY608" fmla="*/ 1506494 h 6858000"/>
              <a:gd name="connsiteX609" fmla="*/ 302168 w 7472601"/>
              <a:gd name="connsiteY609" fmla="*/ 1274495 h 6858000"/>
              <a:gd name="connsiteX610" fmla="*/ 291466 w 7472601"/>
              <a:gd name="connsiteY610" fmla="*/ 1250369 h 6858000"/>
              <a:gd name="connsiteX611" fmla="*/ 678222 w 7472601"/>
              <a:gd name="connsiteY611" fmla="*/ 1248670 h 6858000"/>
              <a:gd name="connsiteX612" fmla="*/ 775536 w 7472601"/>
              <a:gd name="connsiteY612" fmla="*/ 1388015 h 6858000"/>
              <a:gd name="connsiteX613" fmla="*/ 894529 w 7472601"/>
              <a:gd name="connsiteY613" fmla="*/ 1567739 h 6858000"/>
              <a:gd name="connsiteX614" fmla="*/ 948000 w 7472601"/>
              <a:gd name="connsiteY614" fmla="*/ 1663088 h 6858000"/>
              <a:gd name="connsiteX615" fmla="*/ 1006812 w 7472601"/>
              <a:gd name="connsiteY615" fmla="*/ 1767683 h 6858000"/>
              <a:gd name="connsiteX616" fmla="*/ 1149133 w 7472601"/>
              <a:gd name="connsiteY616" fmla="*/ 1971513 h 6858000"/>
              <a:gd name="connsiteX617" fmla="*/ 1333952 w 7472601"/>
              <a:gd name="connsiteY617" fmla="*/ 2251620 h 6858000"/>
              <a:gd name="connsiteX618" fmla="*/ 1337329 w 7472601"/>
              <a:gd name="connsiteY618" fmla="*/ 2258350 h 6858000"/>
              <a:gd name="connsiteX619" fmla="*/ 1014726 w 7472601"/>
              <a:gd name="connsiteY619" fmla="*/ 1615556 h 6858000"/>
              <a:gd name="connsiteX620" fmla="*/ 678222 w 7472601"/>
              <a:gd name="connsiteY620" fmla="*/ 1248670 h 6858000"/>
              <a:gd name="connsiteX621" fmla="*/ 6691602 w 7472601"/>
              <a:gd name="connsiteY621" fmla="*/ 1140573 h 6858000"/>
              <a:gd name="connsiteX622" fmla="*/ 6571100 w 7472601"/>
              <a:gd name="connsiteY622" fmla="*/ 1183662 h 6858000"/>
              <a:gd name="connsiteX623" fmla="*/ 6241687 w 7472601"/>
              <a:gd name="connsiteY623" fmla="*/ 1257600 h 6858000"/>
              <a:gd name="connsiteX624" fmla="*/ 5693009 w 7472601"/>
              <a:gd name="connsiteY624" fmla="*/ 1478256 h 6858000"/>
              <a:gd name="connsiteX625" fmla="*/ 6548420 w 7472601"/>
              <a:gd name="connsiteY625" fmla="*/ 1214599 h 6858000"/>
              <a:gd name="connsiteX626" fmla="*/ 6605473 w 7472601"/>
              <a:gd name="connsiteY626" fmla="*/ 1184686 h 6858000"/>
              <a:gd name="connsiteX627" fmla="*/ 6691602 w 7472601"/>
              <a:gd name="connsiteY627" fmla="*/ 1140573 h 6858000"/>
              <a:gd name="connsiteX628" fmla="*/ 4002475 w 7472601"/>
              <a:gd name="connsiteY628" fmla="*/ 1037802 h 6858000"/>
              <a:gd name="connsiteX629" fmla="*/ 4000324 w 7472601"/>
              <a:gd name="connsiteY629" fmla="*/ 1039362 h 6858000"/>
              <a:gd name="connsiteX630" fmla="*/ 4002862 w 7472601"/>
              <a:gd name="connsiteY630" fmla="*/ 1042866 h 6858000"/>
              <a:gd name="connsiteX631" fmla="*/ 4002475 w 7472601"/>
              <a:gd name="connsiteY631" fmla="*/ 1037802 h 6858000"/>
              <a:gd name="connsiteX632" fmla="*/ 506322 w 7472601"/>
              <a:gd name="connsiteY632" fmla="*/ 1020997 h 6858000"/>
              <a:gd name="connsiteX633" fmla="*/ 533068 w 7472601"/>
              <a:gd name="connsiteY633" fmla="*/ 1029409 h 6858000"/>
              <a:gd name="connsiteX634" fmla="*/ 1232525 w 7472601"/>
              <a:gd name="connsiteY634" fmla="*/ 1804675 h 6858000"/>
              <a:gd name="connsiteX635" fmla="*/ 1388858 w 7472601"/>
              <a:gd name="connsiteY635" fmla="*/ 2368011 h 6858000"/>
              <a:gd name="connsiteX636" fmla="*/ 1384098 w 7472601"/>
              <a:gd name="connsiteY636" fmla="*/ 2378125 h 6858000"/>
              <a:gd name="connsiteX637" fmla="*/ 1425393 w 7472601"/>
              <a:gd name="connsiteY637" fmla="*/ 2589124 h 6858000"/>
              <a:gd name="connsiteX638" fmla="*/ 1424001 w 7472601"/>
              <a:gd name="connsiteY638" fmla="*/ 2597541 h 6858000"/>
              <a:gd name="connsiteX639" fmla="*/ 2152729 w 7472601"/>
              <a:gd name="connsiteY639" fmla="*/ 2864487 h 6858000"/>
              <a:gd name="connsiteX640" fmla="*/ 2020609 w 7472601"/>
              <a:gd name="connsiteY640" fmla="*/ 2539671 h 6858000"/>
              <a:gd name="connsiteX641" fmla="*/ 2018920 w 7472601"/>
              <a:gd name="connsiteY641" fmla="*/ 2536309 h 6858000"/>
              <a:gd name="connsiteX642" fmla="*/ 1342441 w 7472601"/>
              <a:gd name="connsiteY642" fmla="*/ 1173017 h 6858000"/>
              <a:gd name="connsiteX643" fmla="*/ 1367925 w 7472601"/>
              <a:gd name="connsiteY643" fmla="*/ 1135648 h 6858000"/>
              <a:gd name="connsiteX644" fmla="*/ 1771401 w 7472601"/>
              <a:gd name="connsiteY644" fmla="*/ 1806673 h 6858000"/>
              <a:gd name="connsiteX645" fmla="*/ 1972385 w 7472601"/>
              <a:gd name="connsiteY645" fmla="*/ 2198735 h 6858000"/>
              <a:gd name="connsiteX646" fmla="*/ 2040892 w 7472601"/>
              <a:gd name="connsiteY646" fmla="*/ 2405205 h 6858000"/>
              <a:gd name="connsiteX647" fmla="*/ 2131689 w 7472601"/>
              <a:gd name="connsiteY647" fmla="*/ 1936926 h 6858000"/>
              <a:gd name="connsiteX648" fmla="*/ 2454820 w 7472601"/>
              <a:gd name="connsiteY648" fmla="*/ 1248808 h 6858000"/>
              <a:gd name="connsiteX649" fmla="*/ 2492512 w 7472601"/>
              <a:gd name="connsiteY649" fmla="*/ 1302920 h 6858000"/>
              <a:gd name="connsiteX650" fmla="*/ 2081216 w 7472601"/>
              <a:gd name="connsiteY650" fmla="*/ 2527513 h 6858000"/>
              <a:gd name="connsiteX651" fmla="*/ 2081211 w 7472601"/>
              <a:gd name="connsiteY651" fmla="*/ 2528916 h 6858000"/>
              <a:gd name="connsiteX652" fmla="*/ 2199067 w 7472601"/>
              <a:gd name="connsiteY652" fmla="*/ 2884061 h 6858000"/>
              <a:gd name="connsiteX653" fmla="*/ 3192586 w 7472601"/>
              <a:gd name="connsiteY653" fmla="*/ 3411496 h 6858000"/>
              <a:gd name="connsiteX654" fmla="*/ 3182620 w 7472601"/>
              <a:gd name="connsiteY654" fmla="*/ 3483279 h 6858000"/>
              <a:gd name="connsiteX655" fmla="*/ 2435119 w 7472601"/>
              <a:gd name="connsiteY655" fmla="*/ 3080173 h 6858000"/>
              <a:gd name="connsiteX656" fmla="*/ 2410152 w 7472601"/>
              <a:gd name="connsiteY656" fmla="*/ 3063751 h 6858000"/>
              <a:gd name="connsiteX657" fmla="*/ 2408099 w 7472601"/>
              <a:gd name="connsiteY657" fmla="*/ 3064403 h 6858000"/>
              <a:gd name="connsiteX658" fmla="*/ 2407218 w 7472601"/>
              <a:gd name="connsiteY658" fmla="*/ 3070324 h 6858000"/>
              <a:gd name="connsiteX659" fmla="*/ 2380138 w 7472601"/>
              <a:gd name="connsiteY659" fmla="*/ 3099341 h 6858000"/>
              <a:gd name="connsiteX660" fmla="*/ 1765923 w 7472601"/>
              <a:gd name="connsiteY660" fmla="*/ 3581043 h 6858000"/>
              <a:gd name="connsiteX661" fmla="*/ 1702258 w 7472601"/>
              <a:gd name="connsiteY661" fmla="*/ 3612286 h 6858000"/>
              <a:gd name="connsiteX662" fmla="*/ 1538370 w 7472601"/>
              <a:gd name="connsiteY662" fmla="*/ 3811804 h 6858000"/>
              <a:gd name="connsiteX663" fmla="*/ 542867 w 7472601"/>
              <a:gd name="connsiteY663" fmla="*/ 4944092 h 6858000"/>
              <a:gd name="connsiteX664" fmla="*/ 515800 w 7472601"/>
              <a:gd name="connsiteY664" fmla="*/ 4862180 h 6858000"/>
              <a:gd name="connsiteX665" fmla="*/ 909145 w 7472601"/>
              <a:gd name="connsiteY665" fmla="*/ 4199225 h 6858000"/>
              <a:gd name="connsiteX666" fmla="*/ 1214067 w 7472601"/>
              <a:gd name="connsiteY666" fmla="*/ 3908561 h 6858000"/>
              <a:gd name="connsiteX667" fmla="*/ 640967 w 7472601"/>
              <a:gd name="connsiteY667" fmla="*/ 4105601 h 6858000"/>
              <a:gd name="connsiteX668" fmla="*/ 112563 w 7472601"/>
              <a:gd name="connsiteY668" fmla="*/ 4396952 h 6858000"/>
              <a:gd name="connsiteX669" fmla="*/ 0 w 7472601"/>
              <a:gd name="connsiteY669" fmla="*/ 4466006 h 6858000"/>
              <a:gd name="connsiteX670" fmla="*/ 0 w 7472601"/>
              <a:gd name="connsiteY670" fmla="*/ 4233763 h 6858000"/>
              <a:gd name="connsiteX671" fmla="*/ 36881 w 7472601"/>
              <a:gd name="connsiteY671" fmla="*/ 4200118 h 6858000"/>
              <a:gd name="connsiteX672" fmla="*/ 910534 w 7472601"/>
              <a:gd name="connsiteY672" fmla="*/ 3629753 h 6858000"/>
              <a:gd name="connsiteX673" fmla="*/ 1578717 w 7472601"/>
              <a:gd name="connsiteY673" fmla="*/ 3575982 h 6858000"/>
              <a:gd name="connsiteX674" fmla="*/ 2338780 w 7472601"/>
              <a:gd name="connsiteY674" fmla="*/ 3033725 h 6858000"/>
              <a:gd name="connsiteX675" fmla="*/ 1807991 w 7472601"/>
              <a:gd name="connsiteY675" fmla="*/ 2807184 h 6858000"/>
              <a:gd name="connsiteX676" fmla="*/ 1416358 w 7472601"/>
              <a:gd name="connsiteY676" fmla="*/ 3112571 h 6858000"/>
              <a:gd name="connsiteX677" fmla="*/ 939066 w 7472601"/>
              <a:gd name="connsiteY677" fmla="*/ 3378798 h 6858000"/>
              <a:gd name="connsiteX678" fmla="*/ 115099 w 7472601"/>
              <a:gd name="connsiteY678" fmla="*/ 3607650 h 6858000"/>
              <a:gd name="connsiteX679" fmla="*/ 97284 w 7472601"/>
              <a:gd name="connsiteY679" fmla="*/ 3520393 h 6858000"/>
              <a:gd name="connsiteX680" fmla="*/ 922050 w 7472601"/>
              <a:gd name="connsiteY680" fmla="*/ 3074867 h 6858000"/>
              <a:gd name="connsiteX681" fmla="*/ 1405265 w 7472601"/>
              <a:gd name="connsiteY681" fmla="*/ 3016319 h 6858000"/>
              <a:gd name="connsiteX682" fmla="*/ 1407512 w 7472601"/>
              <a:gd name="connsiteY682" fmla="*/ 3018001 h 6858000"/>
              <a:gd name="connsiteX683" fmla="*/ 1726266 w 7472601"/>
              <a:gd name="connsiteY683" fmla="*/ 2777274 h 6858000"/>
              <a:gd name="connsiteX684" fmla="*/ 625390 w 7472601"/>
              <a:gd name="connsiteY684" fmla="*/ 2514541 h 6858000"/>
              <a:gd name="connsiteX685" fmla="*/ 619799 w 7472601"/>
              <a:gd name="connsiteY685" fmla="*/ 2527180 h 6858000"/>
              <a:gd name="connsiteX686" fmla="*/ 310030 w 7472601"/>
              <a:gd name="connsiteY686" fmla="*/ 2771818 h 6858000"/>
              <a:gd name="connsiteX687" fmla="*/ 173877 w 7472601"/>
              <a:gd name="connsiteY687" fmla="*/ 2937056 h 6858000"/>
              <a:gd name="connsiteX688" fmla="*/ 77889 w 7472601"/>
              <a:gd name="connsiteY688" fmla="*/ 3138440 h 6858000"/>
              <a:gd name="connsiteX689" fmla="*/ 0 w 7472601"/>
              <a:gd name="connsiteY689" fmla="*/ 3271395 h 6858000"/>
              <a:gd name="connsiteX690" fmla="*/ 0 w 7472601"/>
              <a:gd name="connsiteY690" fmla="*/ 3153002 h 6858000"/>
              <a:gd name="connsiteX691" fmla="*/ 2386 w 7472601"/>
              <a:gd name="connsiteY691" fmla="*/ 3149203 h 6858000"/>
              <a:gd name="connsiteX692" fmla="*/ 89753 w 7472601"/>
              <a:gd name="connsiteY692" fmla="*/ 2987702 h 6858000"/>
              <a:gd name="connsiteX693" fmla="*/ 76869 w 7472601"/>
              <a:gd name="connsiteY693" fmla="*/ 3005404 h 6858000"/>
              <a:gd name="connsiteX694" fmla="*/ 32049 w 7472601"/>
              <a:gd name="connsiteY694" fmla="*/ 3065814 h 6858000"/>
              <a:gd name="connsiteX695" fmla="*/ 0 w 7472601"/>
              <a:gd name="connsiteY695" fmla="*/ 3108744 h 6858000"/>
              <a:gd name="connsiteX696" fmla="*/ 0 w 7472601"/>
              <a:gd name="connsiteY696" fmla="*/ 3058059 h 6858000"/>
              <a:gd name="connsiteX697" fmla="*/ 7610 w 7472601"/>
              <a:gd name="connsiteY697" fmla="*/ 3047889 h 6858000"/>
              <a:gd name="connsiteX698" fmla="*/ 52419 w 7472601"/>
              <a:gd name="connsiteY698" fmla="*/ 2987479 h 6858000"/>
              <a:gd name="connsiteX699" fmla="*/ 59142 w 7472601"/>
              <a:gd name="connsiteY699" fmla="*/ 2978488 h 6858000"/>
              <a:gd name="connsiteX700" fmla="*/ 0 w 7472601"/>
              <a:gd name="connsiteY700" fmla="*/ 3015334 h 6858000"/>
              <a:gd name="connsiteX701" fmla="*/ 0 w 7472601"/>
              <a:gd name="connsiteY701" fmla="*/ 2914286 h 6858000"/>
              <a:gd name="connsiteX702" fmla="*/ 36383 w 7472601"/>
              <a:gd name="connsiteY702" fmla="*/ 2901128 h 6858000"/>
              <a:gd name="connsiteX703" fmla="*/ 156329 w 7472601"/>
              <a:gd name="connsiteY703" fmla="*/ 2840533 h 6858000"/>
              <a:gd name="connsiteX704" fmla="*/ 358355 w 7472601"/>
              <a:gd name="connsiteY704" fmla="*/ 2620471 h 6858000"/>
              <a:gd name="connsiteX705" fmla="*/ 510577 w 7472601"/>
              <a:gd name="connsiteY705" fmla="*/ 2501244 h 6858000"/>
              <a:gd name="connsiteX706" fmla="*/ 211967 w 7472601"/>
              <a:gd name="connsiteY706" fmla="*/ 2479171 h 6858000"/>
              <a:gd name="connsiteX707" fmla="*/ 0 w 7472601"/>
              <a:gd name="connsiteY707" fmla="*/ 2476398 h 6858000"/>
              <a:gd name="connsiteX708" fmla="*/ 0 w 7472601"/>
              <a:gd name="connsiteY708" fmla="*/ 2389189 h 6858000"/>
              <a:gd name="connsiteX709" fmla="*/ 103062 w 7472601"/>
              <a:gd name="connsiteY709" fmla="*/ 2389518 h 6858000"/>
              <a:gd name="connsiteX710" fmla="*/ 510734 w 7472601"/>
              <a:gd name="connsiteY710" fmla="*/ 2416201 h 6858000"/>
              <a:gd name="connsiteX711" fmla="*/ 279257 w 7472601"/>
              <a:gd name="connsiteY711" fmla="*/ 2092102 h 6858000"/>
              <a:gd name="connsiteX712" fmla="*/ 65265 w 7472601"/>
              <a:gd name="connsiteY712" fmla="*/ 2006049 h 6858000"/>
              <a:gd name="connsiteX713" fmla="*/ 0 w 7472601"/>
              <a:gd name="connsiteY713" fmla="*/ 1982532 h 6858000"/>
              <a:gd name="connsiteX714" fmla="*/ 0 w 7472601"/>
              <a:gd name="connsiteY714" fmla="*/ 1912789 h 6858000"/>
              <a:gd name="connsiteX715" fmla="*/ 97460 w 7472601"/>
              <a:gd name="connsiteY715" fmla="*/ 1953725 h 6858000"/>
              <a:gd name="connsiteX716" fmla="*/ 221272 w 7472601"/>
              <a:gd name="connsiteY716" fmla="*/ 1980766 h 6858000"/>
              <a:gd name="connsiteX717" fmla="*/ 116765 w 7472601"/>
              <a:gd name="connsiteY717" fmla="*/ 1911033 h 6858000"/>
              <a:gd name="connsiteX718" fmla="*/ 16405 w 7472601"/>
              <a:gd name="connsiteY718" fmla="*/ 1803412 h 6858000"/>
              <a:gd name="connsiteX719" fmla="*/ 0 w 7472601"/>
              <a:gd name="connsiteY719" fmla="*/ 1784777 h 6858000"/>
              <a:gd name="connsiteX720" fmla="*/ 0 w 7472601"/>
              <a:gd name="connsiteY720" fmla="*/ 1740082 h 6858000"/>
              <a:gd name="connsiteX721" fmla="*/ 39394 w 7472601"/>
              <a:gd name="connsiteY721" fmla="*/ 1784856 h 6858000"/>
              <a:gd name="connsiteX722" fmla="*/ 135813 w 7472601"/>
              <a:gd name="connsiteY722" fmla="*/ 1888838 h 6858000"/>
              <a:gd name="connsiteX723" fmla="*/ 242575 w 7472601"/>
              <a:gd name="connsiteY723" fmla="*/ 1958841 h 6858000"/>
              <a:gd name="connsiteX724" fmla="*/ 82197 w 7472601"/>
              <a:gd name="connsiteY724" fmla="*/ 1754826 h 6858000"/>
              <a:gd name="connsiteX725" fmla="*/ 0 w 7472601"/>
              <a:gd name="connsiteY725" fmla="*/ 1679650 h 6858000"/>
              <a:gd name="connsiteX726" fmla="*/ 0 w 7472601"/>
              <a:gd name="connsiteY726" fmla="*/ 1602463 h 6858000"/>
              <a:gd name="connsiteX727" fmla="*/ 84689 w 7472601"/>
              <a:gd name="connsiteY727" fmla="*/ 1677442 h 6858000"/>
              <a:gd name="connsiteX728" fmla="*/ 298437 w 7472601"/>
              <a:gd name="connsiteY728" fmla="*/ 1968019 h 6858000"/>
              <a:gd name="connsiteX729" fmla="*/ 227269 w 7472601"/>
              <a:gd name="connsiteY729" fmla="*/ 1114064 h 6858000"/>
              <a:gd name="connsiteX730" fmla="*/ 248003 w 7472601"/>
              <a:gd name="connsiteY730" fmla="*/ 1089613 h 6858000"/>
              <a:gd name="connsiteX731" fmla="*/ 427020 w 7472601"/>
              <a:gd name="connsiteY731" fmla="*/ 1619803 h 6858000"/>
              <a:gd name="connsiteX732" fmla="*/ 340345 w 7472601"/>
              <a:gd name="connsiteY732" fmla="*/ 2027739 h 6858000"/>
              <a:gd name="connsiteX733" fmla="*/ 360865 w 7472601"/>
              <a:gd name="connsiteY733" fmla="*/ 2044827 h 6858000"/>
              <a:gd name="connsiteX734" fmla="*/ 560414 w 7472601"/>
              <a:gd name="connsiteY734" fmla="*/ 2421457 h 6858000"/>
              <a:gd name="connsiteX735" fmla="*/ 1359703 w 7472601"/>
              <a:gd name="connsiteY735" fmla="*/ 2578554 h 6858000"/>
              <a:gd name="connsiteX736" fmla="*/ 1359422 w 7472601"/>
              <a:gd name="connsiteY736" fmla="*/ 2577994 h 6858000"/>
              <a:gd name="connsiteX737" fmla="*/ 828701 w 7472601"/>
              <a:gd name="connsiteY737" fmla="*/ 1839520 h 6858000"/>
              <a:gd name="connsiteX738" fmla="*/ 494427 w 7472601"/>
              <a:gd name="connsiteY738" fmla="*/ 1092333 h 6858000"/>
              <a:gd name="connsiteX739" fmla="*/ 506322 w 7472601"/>
              <a:gd name="connsiteY739" fmla="*/ 1020997 h 6858000"/>
              <a:gd name="connsiteX740" fmla="*/ 4570198 w 7472601"/>
              <a:gd name="connsiteY740" fmla="*/ 978081 h 6858000"/>
              <a:gd name="connsiteX741" fmla="*/ 4523691 w 7472601"/>
              <a:gd name="connsiteY741" fmla="*/ 1127776 h 6858000"/>
              <a:gd name="connsiteX742" fmla="*/ 4509875 w 7472601"/>
              <a:gd name="connsiteY742" fmla="*/ 1167552 h 6858000"/>
              <a:gd name="connsiteX743" fmla="*/ 4478168 w 7472601"/>
              <a:gd name="connsiteY743" fmla="*/ 1260735 h 6858000"/>
              <a:gd name="connsiteX744" fmla="*/ 4409309 w 7472601"/>
              <a:gd name="connsiteY744" fmla="*/ 1666996 h 6858000"/>
              <a:gd name="connsiteX745" fmla="*/ 4370031 w 7472601"/>
              <a:gd name="connsiteY745" fmla="*/ 1955666 h 6858000"/>
              <a:gd name="connsiteX746" fmla="*/ 4570198 w 7472601"/>
              <a:gd name="connsiteY746" fmla="*/ 978081 h 6858000"/>
              <a:gd name="connsiteX747" fmla="*/ 4557898 w 7472601"/>
              <a:gd name="connsiteY747" fmla="*/ 900011 h 6858000"/>
              <a:gd name="connsiteX748" fmla="*/ 4344840 w 7472601"/>
              <a:gd name="connsiteY748" fmla="*/ 1922038 h 6858000"/>
              <a:gd name="connsiteX749" fmla="*/ 4378710 w 7472601"/>
              <a:gd name="connsiteY749" fmla="*/ 1665516 h 6858000"/>
              <a:gd name="connsiteX750" fmla="*/ 4448798 w 7472601"/>
              <a:gd name="connsiteY750" fmla="*/ 1253024 h 6858000"/>
              <a:gd name="connsiteX751" fmla="*/ 4480315 w 7472601"/>
              <a:gd name="connsiteY751" fmla="*/ 1158454 h 6858000"/>
              <a:gd name="connsiteX752" fmla="*/ 4494133 w 7472601"/>
              <a:gd name="connsiteY752" fmla="*/ 1118676 h 6858000"/>
              <a:gd name="connsiteX753" fmla="*/ 4557898 w 7472601"/>
              <a:gd name="connsiteY753" fmla="*/ 900011 h 6858000"/>
              <a:gd name="connsiteX754" fmla="*/ 5870151 w 7472601"/>
              <a:gd name="connsiteY754" fmla="*/ 898890 h 6858000"/>
              <a:gd name="connsiteX755" fmla="*/ 5861335 w 7472601"/>
              <a:gd name="connsiteY755" fmla="*/ 899177 h 6858000"/>
              <a:gd name="connsiteX756" fmla="*/ 5843702 w 7472601"/>
              <a:gd name="connsiteY756" fmla="*/ 899748 h 6858000"/>
              <a:gd name="connsiteX757" fmla="*/ 5651107 w 7472601"/>
              <a:gd name="connsiteY757" fmla="*/ 920306 h 6858000"/>
              <a:gd name="connsiteX758" fmla="*/ 5459407 w 7472601"/>
              <a:gd name="connsiteY758" fmla="*/ 940975 h 6858000"/>
              <a:gd name="connsiteX759" fmla="*/ 5374846 w 7472601"/>
              <a:gd name="connsiteY759" fmla="*/ 941988 h 6858000"/>
              <a:gd name="connsiteX760" fmla="*/ 5256105 w 7472601"/>
              <a:gd name="connsiteY760" fmla="*/ 945632 h 6858000"/>
              <a:gd name="connsiteX761" fmla="*/ 5107071 w 7472601"/>
              <a:gd name="connsiteY761" fmla="*/ 969720 h 6858000"/>
              <a:gd name="connsiteX762" fmla="*/ 4998681 w 7472601"/>
              <a:gd name="connsiteY762" fmla="*/ 988771 h 6858000"/>
              <a:gd name="connsiteX763" fmla="*/ 5870151 w 7472601"/>
              <a:gd name="connsiteY763" fmla="*/ 898890 h 6858000"/>
              <a:gd name="connsiteX764" fmla="*/ 5504425 w 7472601"/>
              <a:gd name="connsiteY764" fmla="*/ 848067 h 6858000"/>
              <a:gd name="connsiteX765" fmla="*/ 4968849 w 7472601"/>
              <a:gd name="connsiteY765" fmla="*/ 962318 h 6858000"/>
              <a:gd name="connsiteX766" fmla="*/ 5104039 w 7472601"/>
              <a:gd name="connsiteY766" fmla="*/ 940634 h 6858000"/>
              <a:gd name="connsiteX767" fmla="*/ 5256311 w 7472601"/>
              <a:gd name="connsiteY767" fmla="*/ 916490 h 6858000"/>
              <a:gd name="connsiteX768" fmla="*/ 5377381 w 7472601"/>
              <a:gd name="connsiteY768" fmla="*/ 912671 h 6858000"/>
              <a:gd name="connsiteX769" fmla="*/ 5460148 w 7472601"/>
              <a:gd name="connsiteY769" fmla="*/ 911442 h 6858000"/>
              <a:gd name="connsiteX770" fmla="*/ 5648971 w 7472601"/>
              <a:gd name="connsiteY770" fmla="*/ 891331 h 6858000"/>
              <a:gd name="connsiteX771" fmla="*/ 5844807 w 7472601"/>
              <a:gd name="connsiteY771" fmla="*/ 870718 h 6858000"/>
              <a:gd name="connsiteX772" fmla="*/ 5862975 w 7472601"/>
              <a:gd name="connsiteY772" fmla="*/ 869756 h 6858000"/>
              <a:gd name="connsiteX773" fmla="*/ 5920887 w 7472601"/>
              <a:gd name="connsiteY773" fmla="*/ 865929 h 6858000"/>
              <a:gd name="connsiteX774" fmla="*/ 5504425 w 7472601"/>
              <a:gd name="connsiteY774" fmla="*/ 848067 h 6858000"/>
              <a:gd name="connsiteX775" fmla="*/ 3607114 w 7472601"/>
              <a:gd name="connsiteY775" fmla="*/ 467441 h 6858000"/>
              <a:gd name="connsiteX776" fmla="*/ 3296242 w 7472601"/>
              <a:gd name="connsiteY776" fmla="*/ 807991 h 6858000"/>
              <a:gd name="connsiteX777" fmla="*/ 3174674 w 7472601"/>
              <a:gd name="connsiteY777" fmla="*/ 919759 h 6858000"/>
              <a:gd name="connsiteX778" fmla="*/ 3042978 w 7472601"/>
              <a:gd name="connsiteY778" fmla="*/ 1054894 h 6858000"/>
              <a:gd name="connsiteX779" fmla="*/ 2968914 w 7472601"/>
              <a:gd name="connsiteY779" fmla="*/ 1133756 h 6858000"/>
              <a:gd name="connsiteX780" fmla="*/ 3103823 w 7472601"/>
              <a:gd name="connsiteY780" fmla="*/ 1026814 h 6858000"/>
              <a:gd name="connsiteX781" fmla="*/ 3607114 w 7472601"/>
              <a:gd name="connsiteY781" fmla="*/ 467441 h 6858000"/>
              <a:gd name="connsiteX782" fmla="*/ 3744487 w 7472601"/>
              <a:gd name="connsiteY782" fmla="*/ 383136 h 6858000"/>
              <a:gd name="connsiteX783" fmla="*/ 3970213 w 7472601"/>
              <a:gd name="connsiteY783" fmla="*/ 995559 h 6858000"/>
              <a:gd name="connsiteX784" fmla="*/ 3744487 w 7472601"/>
              <a:gd name="connsiteY784" fmla="*/ 383136 h 6858000"/>
              <a:gd name="connsiteX785" fmla="*/ 3624562 w 7472601"/>
              <a:gd name="connsiteY785" fmla="*/ 367041 h 6858000"/>
              <a:gd name="connsiteX786" fmla="*/ 3489712 w 7472601"/>
              <a:gd name="connsiteY786" fmla="*/ 485386 h 6858000"/>
              <a:gd name="connsiteX787" fmla="*/ 3182994 w 7472601"/>
              <a:gd name="connsiteY787" fmla="*/ 828265 h 6858000"/>
              <a:gd name="connsiteX788" fmla="*/ 2892114 w 7472601"/>
              <a:gd name="connsiteY788" fmla="*/ 1172635 h 6858000"/>
              <a:gd name="connsiteX789" fmla="*/ 3021459 w 7472601"/>
              <a:gd name="connsiteY789" fmla="*/ 1035385 h 6858000"/>
              <a:gd name="connsiteX790" fmla="*/ 3153873 w 7472601"/>
              <a:gd name="connsiteY790" fmla="*/ 898971 h 6858000"/>
              <a:gd name="connsiteX791" fmla="*/ 3276511 w 7472601"/>
              <a:gd name="connsiteY791" fmla="*/ 786423 h 6858000"/>
              <a:gd name="connsiteX792" fmla="*/ 3584154 w 7472601"/>
              <a:gd name="connsiteY792" fmla="*/ 448218 h 6858000"/>
              <a:gd name="connsiteX793" fmla="*/ 3624562 w 7472601"/>
              <a:gd name="connsiteY793" fmla="*/ 367041 h 6858000"/>
              <a:gd name="connsiteX794" fmla="*/ 3766672 w 7472601"/>
              <a:gd name="connsiteY794" fmla="*/ 359429 h 6858000"/>
              <a:gd name="connsiteX795" fmla="*/ 3996338 w 7472601"/>
              <a:gd name="connsiteY795" fmla="*/ 968237 h 6858000"/>
              <a:gd name="connsiteX796" fmla="*/ 3766672 w 7472601"/>
              <a:gd name="connsiteY796" fmla="*/ 359429 h 6858000"/>
              <a:gd name="connsiteX797" fmla="*/ 5805386 w 7472601"/>
              <a:gd name="connsiteY797" fmla="*/ 239240 h 6858000"/>
              <a:gd name="connsiteX798" fmla="*/ 5736947 w 7472601"/>
              <a:gd name="connsiteY798" fmla="*/ 261367 h 6858000"/>
              <a:gd name="connsiteX799" fmla="*/ 5427012 w 7472601"/>
              <a:gd name="connsiteY799" fmla="*/ 311272 h 6858000"/>
              <a:gd name="connsiteX800" fmla="*/ 5147818 w 7472601"/>
              <a:gd name="connsiteY800" fmla="*/ 322112 h 6858000"/>
              <a:gd name="connsiteX801" fmla="*/ 5060854 w 7472601"/>
              <a:gd name="connsiteY801" fmla="*/ 311882 h 6858000"/>
              <a:gd name="connsiteX802" fmla="*/ 4945989 w 7472601"/>
              <a:gd name="connsiteY802" fmla="*/ 300516 h 6858000"/>
              <a:gd name="connsiteX803" fmla="*/ 5410479 w 7472601"/>
              <a:gd name="connsiteY803" fmla="*/ 348434 h 6858000"/>
              <a:gd name="connsiteX804" fmla="*/ 5805386 w 7472601"/>
              <a:gd name="connsiteY804" fmla="*/ 239240 h 6858000"/>
              <a:gd name="connsiteX805" fmla="*/ 5905192 w 7472601"/>
              <a:gd name="connsiteY805" fmla="*/ 163079 h 6858000"/>
              <a:gd name="connsiteX806" fmla="*/ 5865655 w 7472601"/>
              <a:gd name="connsiteY806" fmla="*/ 171901 h 6858000"/>
              <a:gd name="connsiteX807" fmla="*/ 5259740 w 7472601"/>
              <a:gd name="connsiteY807" fmla="*/ 257013 h 6858000"/>
              <a:gd name="connsiteX808" fmla="*/ 5208466 w 7472601"/>
              <a:gd name="connsiteY808" fmla="*/ 257550 h 6858000"/>
              <a:gd name="connsiteX809" fmla="*/ 4980204 w 7472601"/>
              <a:gd name="connsiteY809" fmla="*/ 271903 h 6858000"/>
              <a:gd name="connsiteX810" fmla="*/ 5068068 w 7472601"/>
              <a:gd name="connsiteY810" fmla="*/ 282244 h 6858000"/>
              <a:gd name="connsiteX811" fmla="*/ 5153231 w 7472601"/>
              <a:gd name="connsiteY811" fmla="*/ 292240 h 6858000"/>
              <a:gd name="connsiteX812" fmla="*/ 5426491 w 7472601"/>
              <a:gd name="connsiteY812" fmla="*/ 281128 h 6858000"/>
              <a:gd name="connsiteX813" fmla="*/ 5731212 w 7472601"/>
              <a:gd name="connsiteY813" fmla="*/ 231951 h 6858000"/>
              <a:gd name="connsiteX814" fmla="*/ 5905192 w 7472601"/>
              <a:gd name="connsiteY814" fmla="*/ 163079 h 6858000"/>
              <a:gd name="connsiteX815" fmla="*/ 5944437 w 7472601"/>
              <a:gd name="connsiteY815" fmla="*/ 113829 h 6858000"/>
              <a:gd name="connsiteX816" fmla="*/ 5825032 w 7472601"/>
              <a:gd name="connsiteY816" fmla="*/ 146405 h 6858000"/>
              <a:gd name="connsiteX817" fmla="*/ 4955599 w 7472601"/>
              <a:gd name="connsiteY817" fmla="*/ 247008 h 6858000"/>
              <a:gd name="connsiteX818" fmla="*/ 5210104 w 7472601"/>
              <a:gd name="connsiteY818" fmla="*/ 228123 h 6858000"/>
              <a:gd name="connsiteX819" fmla="*/ 5261015 w 7472601"/>
              <a:gd name="connsiteY819" fmla="*/ 227087 h 6858000"/>
              <a:gd name="connsiteX820" fmla="*/ 5861181 w 7472601"/>
              <a:gd name="connsiteY820" fmla="*/ 143093 h 6858000"/>
              <a:gd name="connsiteX821" fmla="*/ 5961252 w 7472601"/>
              <a:gd name="connsiteY821" fmla="*/ 114820 h 6858000"/>
              <a:gd name="connsiteX822" fmla="*/ 5944437 w 7472601"/>
              <a:gd name="connsiteY822" fmla="*/ 113829 h 6858000"/>
              <a:gd name="connsiteX823" fmla="*/ 3882765 w 7472601"/>
              <a:gd name="connsiteY823" fmla="*/ 0 h 6858000"/>
              <a:gd name="connsiteX824" fmla="*/ 3995099 w 7472601"/>
              <a:gd name="connsiteY824" fmla="*/ 0 h 6858000"/>
              <a:gd name="connsiteX825" fmla="*/ 4163818 w 7472601"/>
              <a:gd name="connsiteY825" fmla="*/ 234104 h 6858000"/>
              <a:gd name="connsiteX826" fmla="*/ 4172099 w 7472601"/>
              <a:gd name="connsiteY826" fmla="*/ 234207 h 6858000"/>
              <a:gd name="connsiteX827" fmla="*/ 4784282 w 7472601"/>
              <a:gd name="connsiteY827" fmla="*/ 276561 h 6858000"/>
              <a:gd name="connsiteX828" fmla="*/ 4801687 w 7472601"/>
              <a:gd name="connsiteY828" fmla="*/ 267764 h 6858000"/>
              <a:gd name="connsiteX829" fmla="*/ 6082788 w 7472601"/>
              <a:gd name="connsiteY829" fmla="*/ 64119 h 6858000"/>
              <a:gd name="connsiteX830" fmla="*/ 6099442 w 7472601"/>
              <a:gd name="connsiteY830" fmla="*/ 82568 h 6858000"/>
              <a:gd name="connsiteX831" fmla="*/ 4804137 w 7472601"/>
              <a:gd name="connsiteY831" fmla="*/ 320931 h 6858000"/>
              <a:gd name="connsiteX832" fmla="*/ 4227047 w 7472601"/>
              <a:gd name="connsiteY832" fmla="*/ 313415 h 6858000"/>
              <a:gd name="connsiteX833" fmla="*/ 4346041 w 7472601"/>
              <a:gd name="connsiteY833" fmla="*/ 456086 h 6858000"/>
              <a:gd name="connsiteX834" fmla="*/ 4870967 w 7472601"/>
              <a:gd name="connsiteY834" fmla="*/ 963061 h 6858000"/>
              <a:gd name="connsiteX835" fmla="*/ 4889647 w 7472601"/>
              <a:gd name="connsiteY835" fmla="*/ 957147 h 6858000"/>
              <a:gd name="connsiteX836" fmla="*/ 5422504 w 7472601"/>
              <a:gd name="connsiteY836" fmla="*/ 805191 h 6858000"/>
              <a:gd name="connsiteX837" fmla="*/ 6087656 w 7472601"/>
              <a:gd name="connsiteY837" fmla="*/ 826703 h 6858000"/>
              <a:gd name="connsiteX838" fmla="*/ 6058717 w 7472601"/>
              <a:gd name="connsiteY838" fmla="*/ 865992 h 6858000"/>
              <a:gd name="connsiteX839" fmla="*/ 4974153 w 7472601"/>
              <a:gd name="connsiteY839" fmla="*/ 1045456 h 6858000"/>
              <a:gd name="connsiteX840" fmla="*/ 5627835 w 7472601"/>
              <a:gd name="connsiteY840" fmla="*/ 1472077 h 6858000"/>
              <a:gd name="connsiteX841" fmla="*/ 5629817 w 7472601"/>
              <a:gd name="connsiteY841" fmla="*/ 1471412 h 6858000"/>
              <a:gd name="connsiteX842" fmla="*/ 5634124 w 7472601"/>
              <a:gd name="connsiteY842" fmla="*/ 1470572 h 6858000"/>
              <a:gd name="connsiteX843" fmla="*/ 5755832 w 7472601"/>
              <a:gd name="connsiteY843" fmla="*/ 1383886 h 6858000"/>
              <a:gd name="connsiteX844" fmla="*/ 6014186 w 7472601"/>
              <a:gd name="connsiteY844" fmla="*/ 1279799 h 6858000"/>
              <a:gd name="connsiteX845" fmla="*/ 6901619 w 7472601"/>
              <a:gd name="connsiteY845" fmla="*/ 1047874 h 6858000"/>
              <a:gd name="connsiteX846" fmla="*/ 6931566 w 7472601"/>
              <a:gd name="connsiteY846" fmla="*/ 1062034 h 6858000"/>
              <a:gd name="connsiteX847" fmla="*/ 5790982 w 7472601"/>
              <a:gd name="connsiteY847" fmla="*/ 1561380 h 6858000"/>
              <a:gd name="connsiteX848" fmla="*/ 6188971 w 7472601"/>
              <a:gd name="connsiteY848" fmla="*/ 1755168 h 6858000"/>
              <a:gd name="connsiteX849" fmla="*/ 6202446 w 7472601"/>
              <a:gd name="connsiteY849" fmla="*/ 1752268 h 6858000"/>
              <a:gd name="connsiteX850" fmla="*/ 7179560 w 7472601"/>
              <a:gd name="connsiteY850" fmla="*/ 1467551 h 6858000"/>
              <a:gd name="connsiteX851" fmla="*/ 7158730 w 7472601"/>
              <a:gd name="connsiteY851" fmla="*/ 1507835 h 6858000"/>
              <a:gd name="connsiteX852" fmla="*/ 6326959 w 7472601"/>
              <a:gd name="connsiteY852" fmla="*/ 1817686 h 6858000"/>
              <a:gd name="connsiteX853" fmla="*/ 6537433 w 7472601"/>
              <a:gd name="connsiteY853" fmla="*/ 1907790 h 6858000"/>
              <a:gd name="connsiteX854" fmla="*/ 6550221 w 7472601"/>
              <a:gd name="connsiteY854" fmla="*/ 1910729 h 6858000"/>
              <a:gd name="connsiteX855" fmla="*/ 6964438 w 7472601"/>
              <a:gd name="connsiteY855" fmla="*/ 2209505 h 6858000"/>
              <a:gd name="connsiteX856" fmla="*/ 7367862 w 7472601"/>
              <a:gd name="connsiteY856" fmla="*/ 2806833 h 6858000"/>
              <a:gd name="connsiteX857" fmla="*/ 7364329 w 7472601"/>
              <a:gd name="connsiteY857" fmla="*/ 2826907 h 6858000"/>
              <a:gd name="connsiteX858" fmla="*/ 7290545 w 7472601"/>
              <a:gd name="connsiteY858" fmla="*/ 2850663 h 6858000"/>
              <a:gd name="connsiteX859" fmla="*/ 6472036 w 7472601"/>
              <a:gd name="connsiteY859" fmla="*/ 1959003 h 6858000"/>
              <a:gd name="connsiteX860" fmla="*/ 5792897 w 7472601"/>
              <a:gd name="connsiteY860" fmla="*/ 1647747 h 6858000"/>
              <a:gd name="connsiteX861" fmla="*/ 5842751 w 7472601"/>
              <a:gd name="connsiteY861" fmla="*/ 1816112 h 6858000"/>
              <a:gd name="connsiteX862" fmla="*/ 5847424 w 7472601"/>
              <a:gd name="connsiteY862" fmla="*/ 1815776 h 6858000"/>
              <a:gd name="connsiteX863" fmla="*/ 6399821 w 7472601"/>
              <a:gd name="connsiteY863" fmla="*/ 2344799 h 6858000"/>
              <a:gd name="connsiteX864" fmla="*/ 6323232 w 7472601"/>
              <a:gd name="connsiteY864" fmla="*/ 2389634 h 6858000"/>
              <a:gd name="connsiteX865" fmla="*/ 5942958 w 7472601"/>
              <a:gd name="connsiteY865" fmla="*/ 2077708 h 6858000"/>
              <a:gd name="connsiteX866" fmla="*/ 5921559 w 7472601"/>
              <a:gd name="connsiteY866" fmla="*/ 2378596 h 6858000"/>
              <a:gd name="connsiteX867" fmla="*/ 5817651 w 7472601"/>
              <a:gd name="connsiteY867" fmla="*/ 3023919 h 6858000"/>
              <a:gd name="connsiteX868" fmla="*/ 5729634 w 7472601"/>
              <a:gd name="connsiteY868" fmla="*/ 3051849 h 6858000"/>
              <a:gd name="connsiteX869" fmla="*/ 5611018 w 7472601"/>
              <a:gd name="connsiteY869" fmla="*/ 2316769 h 6858000"/>
              <a:gd name="connsiteX870" fmla="*/ 5687608 w 7472601"/>
              <a:gd name="connsiteY870" fmla="*/ 2039972 h 6858000"/>
              <a:gd name="connsiteX871" fmla="*/ 5657554 w 7472601"/>
              <a:gd name="connsiteY871" fmla="*/ 1576445 h 6858000"/>
              <a:gd name="connsiteX872" fmla="*/ 5150475 w 7472601"/>
              <a:gd name="connsiteY872" fmla="*/ 1274012 h 6858000"/>
              <a:gd name="connsiteX873" fmla="*/ 5349142 w 7472601"/>
              <a:gd name="connsiteY873" fmla="*/ 2204405 h 6858000"/>
              <a:gd name="connsiteX874" fmla="*/ 5262214 w 7472601"/>
              <a:gd name="connsiteY874" fmla="*/ 2233836 h 6858000"/>
              <a:gd name="connsiteX875" fmla="*/ 4981539 w 7472601"/>
              <a:gd name="connsiteY875" fmla="*/ 1542201 h 6858000"/>
              <a:gd name="connsiteX876" fmla="*/ 4958461 w 7472601"/>
              <a:gd name="connsiteY876" fmla="*/ 1136957 h 6858000"/>
              <a:gd name="connsiteX877" fmla="*/ 4655015 w 7472601"/>
              <a:gd name="connsiteY877" fmla="*/ 891426 h 6858000"/>
              <a:gd name="connsiteX878" fmla="*/ 4348002 w 7472601"/>
              <a:gd name="connsiteY878" fmla="*/ 2205895 h 6858000"/>
              <a:gd name="connsiteX879" fmla="*/ 4262250 w 7472601"/>
              <a:gd name="connsiteY879" fmla="*/ 2219972 h 6858000"/>
              <a:gd name="connsiteX880" fmla="*/ 4550611 w 7472601"/>
              <a:gd name="connsiteY880" fmla="*/ 817540 h 6858000"/>
              <a:gd name="connsiteX881" fmla="*/ 4564418 w 7472601"/>
              <a:gd name="connsiteY881" fmla="*/ 808293 h 6858000"/>
              <a:gd name="connsiteX882" fmla="*/ 4266388 w 7472601"/>
              <a:gd name="connsiteY882" fmla="*/ 500083 h 6858000"/>
              <a:gd name="connsiteX883" fmla="*/ 4032842 w 7472601"/>
              <a:gd name="connsiteY883" fmla="*/ 211809 h 6858000"/>
              <a:gd name="connsiteX884" fmla="*/ 3882765 w 7472601"/>
              <a:gd name="connsiteY884" fmla="*/ 0 h 6858000"/>
              <a:gd name="connsiteX885" fmla="*/ 3721337 w 7472601"/>
              <a:gd name="connsiteY885" fmla="*/ 0 h 6858000"/>
              <a:gd name="connsiteX886" fmla="*/ 3797544 w 7472601"/>
              <a:gd name="connsiteY886" fmla="*/ 0 h 6858000"/>
              <a:gd name="connsiteX887" fmla="*/ 3775734 w 7472601"/>
              <a:gd name="connsiteY887" fmla="*/ 95131 h 6858000"/>
              <a:gd name="connsiteX888" fmla="*/ 3724807 w 7472601"/>
              <a:gd name="connsiteY888" fmla="*/ 272257 h 6858000"/>
              <a:gd name="connsiteX889" fmla="*/ 3726844 w 7472601"/>
              <a:gd name="connsiteY889" fmla="*/ 282988 h 6858000"/>
              <a:gd name="connsiteX890" fmla="*/ 3742664 w 7472601"/>
              <a:gd name="connsiteY890" fmla="*/ 279918 h 6858000"/>
              <a:gd name="connsiteX891" fmla="*/ 4103910 w 7472601"/>
              <a:gd name="connsiteY891" fmla="*/ 1161917 h 6858000"/>
              <a:gd name="connsiteX892" fmla="*/ 4020269 w 7472601"/>
              <a:gd name="connsiteY892" fmla="*/ 1200406 h 6858000"/>
              <a:gd name="connsiteX893" fmla="*/ 3674882 w 7472601"/>
              <a:gd name="connsiteY893" fmla="*/ 488524 h 6858000"/>
              <a:gd name="connsiteX894" fmla="*/ 3132682 w 7472601"/>
              <a:gd name="connsiteY894" fmla="*/ 1072284 h 6858000"/>
              <a:gd name="connsiteX895" fmla="*/ 2716346 w 7472601"/>
              <a:gd name="connsiteY895" fmla="*/ 1276376 h 6858000"/>
              <a:gd name="connsiteX896" fmla="*/ 2716772 w 7472601"/>
              <a:gd name="connsiteY896" fmla="*/ 1255462 h 6858000"/>
              <a:gd name="connsiteX897" fmla="*/ 3471096 w 7472601"/>
              <a:gd name="connsiteY897" fmla="*/ 437072 h 6858000"/>
              <a:gd name="connsiteX898" fmla="*/ 3639057 w 7472601"/>
              <a:gd name="connsiteY898" fmla="*/ 286334 h 6858000"/>
              <a:gd name="connsiteX899" fmla="*/ 3640309 w 7472601"/>
              <a:gd name="connsiteY899" fmla="*/ 284664 h 6858000"/>
              <a:gd name="connsiteX900" fmla="*/ 3646022 w 7472601"/>
              <a:gd name="connsiteY900" fmla="*/ 276711 h 6858000"/>
              <a:gd name="connsiteX901" fmla="*/ 3707943 w 7472601"/>
              <a:gd name="connsiteY901" fmla="*/ 65958 h 6858000"/>
              <a:gd name="connsiteX902" fmla="*/ 3721337 w 7472601"/>
              <a:gd name="connsiteY902" fmla="*/ 0 h 6858000"/>
              <a:gd name="connsiteX903" fmla="*/ 2867960 w 7472601"/>
              <a:gd name="connsiteY903" fmla="*/ 0 h 6858000"/>
              <a:gd name="connsiteX904" fmla="*/ 2926351 w 7472601"/>
              <a:gd name="connsiteY904" fmla="*/ 0 h 6858000"/>
              <a:gd name="connsiteX905" fmla="*/ 2902823 w 7472601"/>
              <a:gd name="connsiteY905" fmla="*/ 262929 h 6858000"/>
              <a:gd name="connsiteX906" fmla="*/ 2940663 w 7472601"/>
              <a:gd name="connsiteY906" fmla="*/ 140884 h 6858000"/>
              <a:gd name="connsiteX907" fmla="*/ 2947039 w 7472601"/>
              <a:gd name="connsiteY907" fmla="*/ 122524 h 6858000"/>
              <a:gd name="connsiteX908" fmla="*/ 2984316 w 7472601"/>
              <a:gd name="connsiteY908" fmla="*/ 0 h 6858000"/>
              <a:gd name="connsiteX909" fmla="*/ 3016114 w 7472601"/>
              <a:gd name="connsiteY909" fmla="*/ 0 h 6858000"/>
              <a:gd name="connsiteX910" fmla="*/ 2979949 w 7472601"/>
              <a:gd name="connsiteY910" fmla="*/ 119274 h 6858000"/>
              <a:gd name="connsiteX911" fmla="*/ 3023879 w 7472601"/>
              <a:gd name="connsiteY911" fmla="*/ 0 h 6858000"/>
              <a:gd name="connsiteX912" fmla="*/ 3105400 w 7472601"/>
              <a:gd name="connsiteY912" fmla="*/ 0 h 6858000"/>
              <a:gd name="connsiteX913" fmla="*/ 3094669 w 7472601"/>
              <a:gd name="connsiteY913" fmla="*/ 30308 h 6858000"/>
              <a:gd name="connsiteX914" fmla="*/ 2901945 w 7472601"/>
              <a:gd name="connsiteY914" fmla="*/ 466538 h 6858000"/>
              <a:gd name="connsiteX915" fmla="*/ 2815209 w 7472601"/>
              <a:gd name="connsiteY915" fmla="*/ 497361 h 6858000"/>
              <a:gd name="connsiteX916" fmla="*/ 2844845 w 7472601"/>
              <a:gd name="connsiteY916" fmla="*/ 127638 h 6858000"/>
              <a:gd name="connsiteX917" fmla="*/ 2867960 w 7472601"/>
              <a:gd name="connsiteY917" fmla="*/ 0 h 6858000"/>
              <a:gd name="connsiteX918" fmla="*/ 1057230 w 7472601"/>
              <a:gd name="connsiteY918" fmla="*/ 0 h 6858000"/>
              <a:gd name="connsiteX919" fmla="*/ 1111003 w 7472601"/>
              <a:gd name="connsiteY919" fmla="*/ 0 h 6858000"/>
              <a:gd name="connsiteX920" fmla="*/ 1125553 w 7472601"/>
              <a:gd name="connsiteY920" fmla="*/ 52588 h 6858000"/>
              <a:gd name="connsiteX921" fmla="*/ 1304276 w 7472601"/>
              <a:gd name="connsiteY921" fmla="*/ 476275 h 6858000"/>
              <a:gd name="connsiteX922" fmla="*/ 1492066 w 7472601"/>
              <a:gd name="connsiteY922" fmla="*/ 886333 h 6858000"/>
              <a:gd name="connsiteX923" fmla="*/ 1423698 w 7472601"/>
              <a:gd name="connsiteY923" fmla="*/ 710817 h 6858000"/>
              <a:gd name="connsiteX924" fmla="*/ 1357609 w 7472601"/>
              <a:gd name="connsiteY924" fmla="*/ 532892 h 6858000"/>
              <a:gd name="connsiteX925" fmla="*/ 1309550 w 7472601"/>
              <a:gd name="connsiteY925" fmla="*/ 374031 h 6858000"/>
              <a:gd name="connsiteX926" fmla="*/ 1193673 w 7472601"/>
              <a:gd name="connsiteY926" fmla="*/ 49533 h 6858000"/>
              <a:gd name="connsiteX927" fmla="*/ 1164391 w 7472601"/>
              <a:gd name="connsiteY927" fmla="*/ 0 h 6858000"/>
              <a:gd name="connsiteX928" fmla="*/ 1200666 w 7472601"/>
              <a:gd name="connsiteY928" fmla="*/ 0 h 6858000"/>
              <a:gd name="connsiteX929" fmla="*/ 1223408 w 7472601"/>
              <a:gd name="connsiteY929" fmla="*/ 38996 h 6858000"/>
              <a:gd name="connsiteX930" fmla="*/ 1339635 w 7472601"/>
              <a:gd name="connsiteY930" fmla="*/ 365517 h 6858000"/>
              <a:gd name="connsiteX931" fmla="*/ 1387469 w 7472601"/>
              <a:gd name="connsiteY931" fmla="*/ 523079 h 6858000"/>
              <a:gd name="connsiteX932" fmla="*/ 1452685 w 7472601"/>
              <a:gd name="connsiteY932" fmla="*/ 699806 h 6858000"/>
              <a:gd name="connsiteX933" fmla="*/ 1492092 w 7472601"/>
              <a:gd name="connsiteY933" fmla="*/ 800424 h 6858000"/>
              <a:gd name="connsiteX934" fmla="*/ 1455302 w 7472601"/>
              <a:gd name="connsiteY934" fmla="*/ 632913 h 6858000"/>
              <a:gd name="connsiteX935" fmla="*/ 1222336 w 7472601"/>
              <a:gd name="connsiteY935" fmla="*/ 9480 h 6858000"/>
              <a:gd name="connsiteX936" fmla="*/ 1214634 w 7472601"/>
              <a:gd name="connsiteY936" fmla="*/ 0 h 6858000"/>
              <a:gd name="connsiteX937" fmla="*/ 1289827 w 7472601"/>
              <a:gd name="connsiteY937" fmla="*/ 0 h 6858000"/>
              <a:gd name="connsiteX938" fmla="*/ 1321076 w 7472601"/>
              <a:gd name="connsiteY938" fmla="*/ 59722 h 6858000"/>
              <a:gd name="connsiteX939" fmla="*/ 1512579 w 7472601"/>
              <a:gd name="connsiteY939" fmla="*/ 626441 h 6858000"/>
              <a:gd name="connsiteX940" fmla="*/ 1506076 w 7472601"/>
              <a:gd name="connsiteY940" fmla="*/ 1089289 h 6858000"/>
              <a:gd name="connsiteX941" fmla="*/ 1486346 w 7472601"/>
              <a:gd name="connsiteY941" fmla="*/ 1079919 h 6858000"/>
              <a:gd name="connsiteX942" fmla="*/ 1070511 w 7472601"/>
              <a:gd name="connsiteY942" fmla="*/ 48609 h 6858000"/>
              <a:gd name="connsiteX943" fmla="*/ 1057230 w 7472601"/>
              <a:gd name="connsiteY943" fmla="*/ 0 h 6858000"/>
              <a:gd name="connsiteX944" fmla="*/ 43151 w 7472601"/>
              <a:gd name="connsiteY944" fmla="*/ 0 h 6858000"/>
              <a:gd name="connsiteX945" fmla="*/ 95283 w 7472601"/>
              <a:gd name="connsiteY945" fmla="*/ 0 h 6858000"/>
              <a:gd name="connsiteX946" fmla="*/ 300708 w 7472601"/>
              <a:gd name="connsiteY946" fmla="*/ 154571 h 6858000"/>
              <a:gd name="connsiteX947" fmla="*/ 530414 w 7472601"/>
              <a:gd name="connsiteY947" fmla="*/ 354673 h 6858000"/>
              <a:gd name="connsiteX948" fmla="*/ 333785 w 7472601"/>
              <a:gd name="connsiteY948" fmla="*/ 161564 h 6858000"/>
              <a:gd name="connsiteX949" fmla="*/ 147005 w 7472601"/>
              <a:gd name="connsiteY949" fmla="*/ 0 h 6858000"/>
              <a:gd name="connsiteX950" fmla="*/ 272509 w 7472601"/>
              <a:gd name="connsiteY950" fmla="*/ 0 h 6858000"/>
              <a:gd name="connsiteX951" fmla="*/ 326276 w 7472601"/>
              <a:gd name="connsiteY951" fmla="*/ 45847 h 6858000"/>
              <a:gd name="connsiteX952" fmla="*/ 823759 w 7472601"/>
              <a:gd name="connsiteY952" fmla="*/ 574145 h 6858000"/>
              <a:gd name="connsiteX953" fmla="*/ 811254 w 7472601"/>
              <a:gd name="connsiteY953" fmla="*/ 665546 h 6858000"/>
              <a:gd name="connsiteX954" fmla="*/ 154042 w 7472601"/>
              <a:gd name="connsiteY954" fmla="*/ 261522 h 6858000"/>
              <a:gd name="connsiteX955" fmla="*/ 13550 w 7472601"/>
              <a:gd name="connsiteY955" fmla="*/ 158423 h 6858000"/>
              <a:gd name="connsiteX956" fmla="*/ 0 w 7472601"/>
              <a:gd name="connsiteY956" fmla="*/ 146618 h 6858000"/>
              <a:gd name="connsiteX957" fmla="*/ 0 w 7472601"/>
              <a:gd name="connsiteY957" fmla="*/ 59161 h 6858000"/>
              <a:gd name="connsiteX958" fmla="*/ 45427 w 7472601"/>
              <a:gd name="connsiteY958" fmla="*/ 101078 h 6858000"/>
              <a:gd name="connsiteX959" fmla="*/ 630103 w 7472601"/>
              <a:gd name="connsiteY959" fmla="*/ 485885 h 6858000"/>
              <a:gd name="connsiteX960" fmla="*/ 532040 w 7472601"/>
              <a:gd name="connsiteY960" fmla="*/ 399359 h 6858000"/>
              <a:gd name="connsiteX961" fmla="*/ 517618 w 7472601"/>
              <a:gd name="connsiteY961" fmla="*/ 385726 h 6858000"/>
              <a:gd name="connsiteX962" fmla="*/ 285074 w 7472601"/>
              <a:gd name="connsiteY962" fmla="*/ 182755 h 6858000"/>
              <a:gd name="connsiteX963" fmla="*/ 43151 w 7472601"/>
              <a:gd name="connsiteY963"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03637 w 7472601"/>
              <a:gd name="connsiteY79" fmla="*/ 6083957 h 6858000"/>
              <a:gd name="connsiteX80" fmla="*/ 7448321 w 7472601"/>
              <a:gd name="connsiteY80" fmla="*/ 6190991 h 6858000"/>
              <a:gd name="connsiteX81" fmla="*/ 7467600 w 7472601"/>
              <a:gd name="connsiteY81" fmla="*/ 6221686 h 6858000"/>
              <a:gd name="connsiteX82" fmla="*/ 7467600 w 7472601"/>
              <a:gd name="connsiteY82" fmla="*/ 6334256 h 6858000"/>
              <a:gd name="connsiteX83" fmla="*/ 7454976 w 7472601"/>
              <a:gd name="connsiteY83" fmla="*/ 6318297 h 6858000"/>
              <a:gd name="connsiteX84" fmla="*/ 1456157 w 7472601"/>
              <a:gd name="connsiteY84" fmla="*/ 5371404 h 6858000"/>
              <a:gd name="connsiteX85" fmla="*/ 1244432 w 7472601"/>
              <a:gd name="connsiteY85" fmla="*/ 5385601 h 6858000"/>
              <a:gd name="connsiteX86" fmla="*/ 973990 w 7472601"/>
              <a:gd name="connsiteY86" fmla="*/ 5424940 h 6858000"/>
              <a:gd name="connsiteX87" fmla="*/ 1103809 w 7472601"/>
              <a:gd name="connsiteY87" fmla="*/ 5433720 h 6858000"/>
              <a:gd name="connsiteX88" fmla="*/ 1123454 w 7472601"/>
              <a:gd name="connsiteY88" fmla="*/ 5435727 h 6858000"/>
              <a:gd name="connsiteX89" fmla="*/ 1737017 w 7472601"/>
              <a:gd name="connsiteY89" fmla="*/ 5452183 h 6858000"/>
              <a:gd name="connsiteX90" fmla="*/ 1824397 w 7472601"/>
              <a:gd name="connsiteY90" fmla="*/ 5447757 h 6858000"/>
              <a:gd name="connsiteX91" fmla="*/ 2070059 w 7472601"/>
              <a:gd name="connsiteY91" fmla="*/ 5441660 h 6858000"/>
              <a:gd name="connsiteX92" fmla="*/ 1456157 w 7472601"/>
              <a:gd name="connsiteY92" fmla="*/ 5371404 h 6858000"/>
              <a:gd name="connsiteX93" fmla="*/ 4988186 w 7472601"/>
              <a:gd name="connsiteY93" fmla="*/ 5216467 h 6858000"/>
              <a:gd name="connsiteX94" fmla="*/ 4777334 w 7472601"/>
              <a:gd name="connsiteY94" fmla="*/ 5406072 h 6858000"/>
              <a:gd name="connsiteX95" fmla="*/ 4718341 w 7472601"/>
              <a:gd name="connsiteY95" fmla="*/ 5468043 h 6858000"/>
              <a:gd name="connsiteX96" fmla="*/ 4604655 w 7472601"/>
              <a:gd name="connsiteY96" fmla="*/ 5583434 h 6858000"/>
              <a:gd name="connsiteX97" fmla="*/ 4565074 w 7472601"/>
              <a:gd name="connsiteY97" fmla="*/ 5618550 h 6858000"/>
              <a:gd name="connsiteX98" fmla="*/ 4988186 w 7472601"/>
              <a:gd name="connsiteY98" fmla="*/ 5216467 h 6858000"/>
              <a:gd name="connsiteX99" fmla="*/ 4978032 w 7472601"/>
              <a:gd name="connsiteY99" fmla="*/ 5183809 h 6858000"/>
              <a:gd name="connsiteX100" fmla="*/ 4463413 w 7472601"/>
              <a:gd name="connsiteY100" fmla="*/ 5615162 h 6858000"/>
              <a:gd name="connsiteX101" fmla="*/ 4358134 w 7472601"/>
              <a:gd name="connsiteY101" fmla="*/ 5742791 h 6858000"/>
              <a:gd name="connsiteX102" fmla="*/ 4376219 w 7472601"/>
              <a:gd name="connsiteY102" fmla="*/ 5729027 h 6858000"/>
              <a:gd name="connsiteX103" fmla="*/ 4582340 w 7472601"/>
              <a:gd name="connsiteY103" fmla="*/ 5561037 h 6858000"/>
              <a:gd name="connsiteX104" fmla="*/ 4694684 w 7472601"/>
              <a:gd name="connsiteY104" fmla="*/ 5447098 h 6858000"/>
              <a:gd name="connsiteX105" fmla="*/ 4754123 w 7472601"/>
              <a:gd name="connsiteY105" fmla="*/ 5384643 h 6858000"/>
              <a:gd name="connsiteX106" fmla="*/ 4978032 w 7472601"/>
              <a:gd name="connsiteY106" fmla="*/ 5183809 h 6858000"/>
              <a:gd name="connsiteX107" fmla="*/ 1903353 w 7472601"/>
              <a:gd name="connsiteY107" fmla="*/ 5044827 h 6858000"/>
              <a:gd name="connsiteX108" fmla="*/ 1936931 w 7472601"/>
              <a:gd name="connsiteY108" fmla="*/ 5093954 h 6858000"/>
              <a:gd name="connsiteX109" fmla="*/ 2195868 w 7472601"/>
              <a:gd name="connsiteY109" fmla="*/ 5396574 h 6858000"/>
              <a:gd name="connsiteX110" fmla="*/ 2088852 w 7472601"/>
              <a:gd name="connsiteY110" fmla="*/ 5166123 h 6858000"/>
              <a:gd name="connsiteX111" fmla="*/ 1958241 w 7472601"/>
              <a:gd name="connsiteY111" fmla="*/ 5067955 h 6858000"/>
              <a:gd name="connsiteX112" fmla="*/ 1903353 w 7472601"/>
              <a:gd name="connsiteY112" fmla="*/ 5044827 h 6858000"/>
              <a:gd name="connsiteX113" fmla="*/ 1979378 w 7472601"/>
              <a:gd name="connsiteY113" fmla="*/ 4769504 h 6858000"/>
              <a:gd name="connsiteX114" fmla="*/ 2882120 w 7472601"/>
              <a:gd name="connsiteY114" fmla="*/ 5064547 h 6858000"/>
              <a:gd name="connsiteX115" fmla="*/ 2793103 w 7472601"/>
              <a:gd name="connsiteY115" fmla="*/ 5039699 h 6858000"/>
              <a:gd name="connsiteX116" fmla="*/ 2770041 w 7472601"/>
              <a:gd name="connsiteY116" fmla="*/ 5033634 h 6858000"/>
              <a:gd name="connsiteX117" fmla="*/ 1979378 w 7472601"/>
              <a:gd name="connsiteY117" fmla="*/ 4769504 h 6858000"/>
              <a:gd name="connsiteX118" fmla="*/ 1927410 w 7472601"/>
              <a:gd name="connsiteY118" fmla="*/ 4716164 h 6858000"/>
              <a:gd name="connsiteX119" fmla="*/ 1959587 w 7472601"/>
              <a:gd name="connsiteY119" fmla="*/ 4728849 h 6858000"/>
              <a:gd name="connsiteX120" fmla="*/ 2777707 w 7472601"/>
              <a:gd name="connsiteY120" fmla="*/ 5003991 h 6858000"/>
              <a:gd name="connsiteX121" fmla="*/ 2800768 w 7472601"/>
              <a:gd name="connsiteY121" fmla="*/ 5010056 h 6858000"/>
              <a:gd name="connsiteX122" fmla="*/ 2879408 w 7472601"/>
              <a:gd name="connsiteY122" fmla="*/ 5031590 h 6858000"/>
              <a:gd name="connsiteX123" fmla="*/ 2862295 w 7472601"/>
              <a:gd name="connsiteY123" fmla="*/ 5022958 h 6858000"/>
              <a:gd name="connsiteX124" fmla="*/ 2813343 w 7472601"/>
              <a:gd name="connsiteY124" fmla="*/ 4998369 h 6858000"/>
              <a:gd name="connsiteX125" fmla="*/ 2646245 w 7472601"/>
              <a:gd name="connsiteY125" fmla="*/ 4930999 h 6858000"/>
              <a:gd name="connsiteX126" fmla="*/ 1999243 w 7472601"/>
              <a:gd name="connsiteY126" fmla="*/ 4730524 h 6858000"/>
              <a:gd name="connsiteX127" fmla="*/ 1979527 w 7472601"/>
              <a:gd name="connsiteY127" fmla="*/ 4726651 h 6858000"/>
              <a:gd name="connsiteX128" fmla="*/ 1927410 w 7472601"/>
              <a:gd name="connsiteY128" fmla="*/ 4716164 h 6858000"/>
              <a:gd name="connsiteX129" fmla="*/ 1997014 w 7472601"/>
              <a:gd name="connsiteY129" fmla="*/ 4698007 h 6858000"/>
              <a:gd name="connsiteX130" fmla="*/ 2005458 w 7472601"/>
              <a:gd name="connsiteY130" fmla="*/ 4699540 h 6858000"/>
              <a:gd name="connsiteX131" fmla="*/ 2657186 w 7472601"/>
              <a:gd name="connsiteY131" fmla="*/ 4901687 h 6858000"/>
              <a:gd name="connsiteX132" fmla="*/ 2826662 w 7472601"/>
              <a:gd name="connsiteY132" fmla="*/ 4970362 h 6858000"/>
              <a:gd name="connsiteX133" fmla="*/ 2876100 w 7472601"/>
              <a:gd name="connsiteY133" fmla="*/ 4995397 h 6858000"/>
              <a:gd name="connsiteX134" fmla="*/ 3042600 w 7472601"/>
              <a:gd name="connsiteY134" fmla="*/ 5059532 h 6858000"/>
              <a:gd name="connsiteX135" fmla="*/ 1997014 w 7472601"/>
              <a:gd name="connsiteY135" fmla="*/ 4698007 h 6858000"/>
              <a:gd name="connsiteX136" fmla="*/ 2305292 w 7472601"/>
              <a:gd name="connsiteY136" fmla="*/ 4219492 h 6858000"/>
              <a:gd name="connsiteX137" fmla="*/ 3360922 w 7472601"/>
              <a:gd name="connsiteY137" fmla="*/ 4529373 h 6858000"/>
              <a:gd name="connsiteX138" fmla="*/ 3492420 w 7472601"/>
              <a:gd name="connsiteY138" fmla="*/ 4510145 h 6858000"/>
              <a:gd name="connsiteX139" fmla="*/ 3364086 w 7472601"/>
              <a:gd name="connsiteY139" fmla="*/ 4480340 h 6858000"/>
              <a:gd name="connsiteX140" fmla="*/ 3225818 w 7472601"/>
              <a:gd name="connsiteY140" fmla="*/ 4411822 h 6858000"/>
              <a:gd name="connsiteX141" fmla="*/ 3129696 w 7472601"/>
              <a:gd name="connsiteY141" fmla="*/ 4360704 h 6858000"/>
              <a:gd name="connsiteX142" fmla="*/ 2814545 w 7472601"/>
              <a:gd name="connsiteY142" fmla="*/ 4282955 h 6858000"/>
              <a:gd name="connsiteX143" fmla="*/ 2305292 w 7472601"/>
              <a:gd name="connsiteY143" fmla="*/ 4219492 h 6858000"/>
              <a:gd name="connsiteX144" fmla="*/ 2626982 w 7472601"/>
              <a:gd name="connsiteY144" fmla="*/ 4206450 h 6858000"/>
              <a:gd name="connsiteX145" fmla="*/ 2490617 w 7472601"/>
              <a:gd name="connsiteY145" fmla="*/ 4206951 h 6858000"/>
              <a:gd name="connsiteX146" fmla="*/ 2819869 w 7472601"/>
              <a:gd name="connsiteY146" fmla="*/ 4252936 h 6858000"/>
              <a:gd name="connsiteX147" fmla="*/ 3143018 w 7472601"/>
              <a:gd name="connsiteY147" fmla="*/ 4332698 h 6858000"/>
              <a:gd name="connsiteX148" fmla="*/ 3241520 w 7472601"/>
              <a:gd name="connsiteY148" fmla="*/ 4385112 h 6858000"/>
              <a:gd name="connsiteX149" fmla="*/ 3374575 w 7472601"/>
              <a:gd name="connsiteY149" fmla="*/ 4451517 h 6858000"/>
              <a:gd name="connsiteX150" fmla="*/ 3505221 w 7472601"/>
              <a:gd name="connsiteY150" fmla="*/ 4480757 h 6858000"/>
              <a:gd name="connsiteX151" fmla="*/ 2626982 w 7472601"/>
              <a:gd name="connsiteY151" fmla="*/ 4206450 h 6858000"/>
              <a:gd name="connsiteX152" fmla="*/ 1310106 w 7472601"/>
              <a:gd name="connsiteY152" fmla="*/ 3943217 h 6858000"/>
              <a:gd name="connsiteX153" fmla="*/ 854994 w 7472601"/>
              <a:gd name="connsiteY153" fmla="*/ 4399136 h 6858000"/>
              <a:gd name="connsiteX154" fmla="*/ 742462 w 7472601"/>
              <a:gd name="connsiteY154" fmla="*/ 4594648 h 6858000"/>
              <a:gd name="connsiteX155" fmla="*/ 820602 w 7472601"/>
              <a:gd name="connsiteY155" fmla="*/ 4485915 h 6858000"/>
              <a:gd name="connsiteX156" fmla="*/ 878295 w 7472601"/>
              <a:gd name="connsiteY156" fmla="*/ 4403594 h 6858000"/>
              <a:gd name="connsiteX157" fmla="*/ 1240607 w 7472601"/>
              <a:gd name="connsiteY157" fmla="*/ 4010401 h 6858000"/>
              <a:gd name="connsiteX158" fmla="*/ 1310106 w 7472601"/>
              <a:gd name="connsiteY158" fmla="*/ 3943217 h 6858000"/>
              <a:gd name="connsiteX159" fmla="*/ 1423113 w 7472601"/>
              <a:gd name="connsiteY159" fmla="*/ 3874565 h 6858000"/>
              <a:gd name="connsiteX160" fmla="*/ 1260565 w 7472601"/>
              <a:gd name="connsiteY160" fmla="*/ 4031982 h 6858000"/>
              <a:gd name="connsiteX161" fmla="*/ 901900 w 7472601"/>
              <a:gd name="connsiteY161" fmla="*/ 4421236 h 6858000"/>
              <a:gd name="connsiteX162" fmla="*/ 845044 w 7472601"/>
              <a:gd name="connsiteY162" fmla="*/ 4502436 h 6858000"/>
              <a:gd name="connsiteX163" fmla="*/ 685926 w 7472601"/>
              <a:gd name="connsiteY163" fmla="*/ 4703069 h 6858000"/>
              <a:gd name="connsiteX164" fmla="*/ 684248 w 7472601"/>
              <a:gd name="connsiteY164" fmla="*/ 4706721 h 6858000"/>
              <a:gd name="connsiteX165" fmla="*/ 1423113 w 7472601"/>
              <a:gd name="connsiteY165" fmla="*/ 3874565 h 6858000"/>
              <a:gd name="connsiteX166" fmla="*/ 3316479 w 7472601"/>
              <a:gd name="connsiteY166" fmla="*/ 3872136 h 6858000"/>
              <a:gd name="connsiteX167" fmla="*/ 3546806 w 7472601"/>
              <a:gd name="connsiteY167" fmla="*/ 4356139 h 6858000"/>
              <a:gd name="connsiteX168" fmla="*/ 3364433 w 7472601"/>
              <a:gd name="connsiteY168" fmla="*/ 3953121 h 6858000"/>
              <a:gd name="connsiteX169" fmla="*/ 3316479 w 7472601"/>
              <a:gd name="connsiteY169" fmla="*/ 3872136 h 6858000"/>
              <a:gd name="connsiteX170" fmla="*/ 3291335 w 7472601"/>
              <a:gd name="connsiteY170" fmla="*/ 3767420 h 6858000"/>
              <a:gd name="connsiteX171" fmla="*/ 3390805 w 7472601"/>
              <a:gd name="connsiteY171" fmla="*/ 3937163 h 6858000"/>
              <a:gd name="connsiteX172" fmla="*/ 3579062 w 7472601"/>
              <a:gd name="connsiteY172" fmla="*/ 4359040 h 6858000"/>
              <a:gd name="connsiteX173" fmla="*/ 3467355 w 7472601"/>
              <a:gd name="connsiteY173" fmla="*/ 3988130 h 6858000"/>
              <a:gd name="connsiteX174" fmla="*/ 3310753 w 7472601"/>
              <a:gd name="connsiteY174" fmla="*/ 3787140 h 6858000"/>
              <a:gd name="connsiteX175" fmla="*/ 3291335 w 7472601"/>
              <a:gd name="connsiteY175" fmla="*/ 3767420 h 6858000"/>
              <a:gd name="connsiteX176" fmla="*/ 1635889 w 7472601"/>
              <a:gd name="connsiteY176" fmla="*/ 3709494 h 6858000"/>
              <a:gd name="connsiteX177" fmla="*/ 1634800 w 7472601"/>
              <a:gd name="connsiteY177" fmla="*/ 3731111 h 6858000"/>
              <a:gd name="connsiteX178" fmla="*/ 1635889 w 7472601"/>
              <a:gd name="connsiteY178" fmla="*/ 3709494 h 6858000"/>
              <a:gd name="connsiteX179" fmla="*/ 1510397 w 7472601"/>
              <a:gd name="connsiteY179" fmla="*/ 3684705 h 6858000"/>
              <a:gd name="connsiteX180" fmla="*/ 1146550 w 7472601"/>
              <a:gd name="connsiteY180" fmla="*/ 3802012 h 6858000"/>
              <a:gd name="connsiteX181" fmla="*/ 698834 w 7472601"/>
              <a:gd name="connsiteY181" fmla="*/ 3952272 h 6858000"/>
              <a:gd name="connsiteX182" fmla="*/ 34256 w 7472601"/>
              <a:gd name="connsiteY182" fmla="*/ 4347603 h 6858000"/>
              <a:gd name="connsiteX183" fmla="*/ 527241 w 7472601"/>
              <a:gd name="connsiteY183" fmla="*/ 4065078 h 6858000"/>
              <a:gd name="connsiteX184" fmla="*/ 1510397 w 7472601"/>
              <a:gd name="connsiteY184" fmla="*/ 3684705 h 6858000"/>
              <a:gd name="connsiteX185" fmla="*/ 1313114 w 7472601"/>
              <a:gd name="connsiteY185" fmla="*/ 3655216 h 6858000"/>
              <a:gd name="connsiteX186" fmla="*/ 1109304 w 7472601"/>
              <a:gd name="connsiteY186" fmla="*/ 3669030 h 6858000"/>
              <a:gd name="connsiteX187" fmla="*/ 8129 w 7472601"/>
              <a:gd name="connsiteY187" fmla="*/ 4330519 h 6858000"/>
              <a:gd name="connsiteX188" fmla="*/ 687572 w 7472601"/>
              <a:gd name="connsiteY188" fmla="*/ 3925629 h 6858000"/>
              <a:gd name="connsiteX189" fmla="*/ 1138365 w 7472601"/>
              <a:gd name="connsiteY189" fmla="*/ 3774515 h 6858000"/>
              <a:gd name="connsiteX190" fmla="*/ 1505579 w 7472601"/>
              <a:gd name="connsiteY190" fmla="*/ 3655526 h 6858000"/>
              <a:gd name="connsiteX191" fmla="*/ 1313114 w 7472601"/>
              <a:gd name="connsiteY191" fmla="*/ 3655216 h 6858000"/>
              <a:gd name="connsiteX192" fmla="*/ 3655073 w 7472601"/>
              <a:gd name="connsiteY192" fmla="*/ 3650884 h 6858000"/>
              <a:gd name="connsiteX193" fmla="*/ 3989938 w 7472601"/>
              <a:gd name="connsiteY193" fmla="*/ 3991685 h 6858000"/>
              <a:gd name="connsiteX194" fmla="*/ 4393907 w 7472601"/>
              <a:gd name="connsiteY194" fmla="*/ 4261258 h 6858000"/>
              <a:gd name="connsiteX195" fmla="*/ 4648051 w 7472601"/>
              <a:gd name="connsiteY195" fmla="*/ 4374051 h 6858000"/>
              <a:gd name="connsiteX196" fmla="*/ 4383389 w 7472601"/>
              <a:gd name="connsiteY196" fmla="*/ 4184369 h 6858000"/>
              <a:gd name="connsiteX197" fmla="*/ 4165508 w 7472601"/>
              <a:gd name="connsiteY197" fmla="*/ 4035196 h 6858000"/>
              <a:gd name="connsiteX198" fmla="*/ 4068162 w 7472601"/>
              <a:gd name="connsiteY198" fmla="*/ 3953394 h 6858000"/>
              <a:gd name="connsiteX199" fmla="*/ 3981416 w 7472601"/>
              <a:gd name="connsiteY199" fmla="*/ 3880482 h 6858000"/>
              <a:gd name="connsiteX200" fmla="*/ 3800147 w 7472601"/>
              <a:gd name="connsiteY200" fmla="*/ 3749872 h 6858000"/>
              <a:gd name="connsiteX201" fmla="*/ 3655073 w 7472601"/>
              <a:gd name="connsiteY201" fmla="*/ 3650884 h 6858000"/>
              <a:gd name="connsiteX202" fmla="*/ 3670252 w 7472601"/>
              <a:gd name="connsiteY202" fmla="*/ 3622798 h 6858000"/>
              <a:gd name="connsiteX203" fmla="*/ 3817258 w 7472601"/>
              <a:gd name="connsiteY203" fmla="*/ 3723577 h 6858000"/>
              <a:gd name="connsiteX204" fmla="*/ 4000461 w 7472601"/>
              <a:gd name="connsiteY204" fmla="*/ 3855966 h 6858000"/>
              <a:gd name="connsiteX205" fmla="*/ 4088180 w 7472601"/>
              <a:gd name="connsiteY205" fmla="*/ 3929774 h 6858000"/>
              <a:gd name="connsiteX206" fmla="*/ 4184555 w 7472601"/>
              <a:gd name="connsiteY206" fmla="*/ 4010683 h 6858000"/>
              <a:gd name="connsiteX207" fmla="*/ 4399563 w 7472601"/>
              <a:gd name="connsiteY207" fmla="*/ 4158106 h 6858000"/>
              <a:gd name="connsiteX208" fmla="*/ 4684469 w 7472601"/>
              <a:gd name="connsiteY208" fmla="*/ 4364680 h 6858000"/>
              <a:gd name="connsiteX209" fmla="*/ 4690271 w 7472601"/>
              <a:gd name="connsiteY209" fmla="*/ 4370034 h 6858000"/>
              <a:gd name="connsiteX210" fmla="*/ 4136093 w 7472601"/>
              <a:gd name="connsiteY210" fmla="*/ 3858466 h 6858000"/>
              <a:gd name="connsiteX211" fmla="*/ 3670252 w 7472601"/>
              <a:gd name="connsiteY211" fmla="*/ 3622798 h 6858000"/>
              <a:gd name="connsiteX212" fmla="*/ 4440129 w 7472601"/>
              <a:gd name="connsiteY212" fmla="*/ 3448571 h 6858000"/>
              <a:gd name="connsiteX213" fmla="*/ 4856525 w 7472601"/>
              <a:gd name="connsiteY213" fmla="*/ 3915351 h 6858000"/>
              <a:gd name="connsiteX214" fmla="*/ 5059055 w 7472601"/>
              <a:gd name="connsiteY214" fmla="*/ 4108918 h 6858000"/>
              <a:gd name="connsiteX215" fmla="*/ 5290070 w 7472601"/>
              <a:gd name="connsiteY215" fmla="*/ 4263619 h 6858000"/>
              <a:gd name="connsiteX216" fmla="*/ 4834991 w 7472601"/>
              <a:gd name="connsiteY216" fmla="*/ 3830985 h 6858000"/>
              <a:gd name="connsiteX217" fmla="*/ 4440129 w 7472601"/>
              <a:gd name="connsiteY217" fmla="*/ 3448571 h 6858000"/>
              <a:gd name="connsiteX218" fmla="*/ 4441737 w 7472601"/>
              <a:gd name="connsiteY218" fmla="*/ 3399734 h 6858000"/>
              <a:gd name="connsiteX219" fmla="*/ 4431236 w 7472601"/>
              <a:gd name="connsiteY219" fmla="*/ 3400954 h 6858000"/>
              <a:gd name="connsiteX220" fmla="*/ 4557150 w 7472601"/>
              <a:gd name="connsiteY220" fmla="*/ 3510023 h 6858000"/>
              <a:gd name="connsiteX221" fmla="*/ 4856936 w 7472601"/>
              <a:gd name="connsiteY221" fmla="*/ 3809146 h 6858000"/>
              <a:gd name="connsiteX222" fmla="*/ 5111996 w 7472601"/>
              <a:gd name="connsiteY222" fmla="*/ 4065759 h 6858000"/>
              <a:gd name="connsiteX223" fmla="*/ 5388878 w 7472601"/>
              <a:gd name="connsiteY223" fmla="*/ 4300185 h 6858000"/>
              <a:gd name="connsiteX224" fmla="*/ 5425556 w 7472601"/>
              <a:gd name="connsiteY224" fmla="*/ 4308967 h 6858000"/>
              <a:gd name="connsiteX225" fmla="*/ 4943646 w 7472601"/>
              <a:gd name="connsiteY225" fmla="*/ 3822916 h 6858000"/>
              <a:gd name="connsiteX226" fmla="*/ 4594837 w 7472601"/>
              <a:gd name="connsiteY226" fmla="*/ 3532274 h 6858000"/>
              <a:gd name="connsiteX227" fmla="*/ 4441737 w 7472601"/>
              <a:gd name="connsiteY227" fmla="*/ 3399734 h 6858000"/>
              <a:gd name="connsiteX228" fmla="*/ 5425834 w 7472601"/>
              <a:gd name="connsiteY228" fmla="*/ 3162785 h 6858000"/>
              <a:gd name="connsiteX229" fmla="*/ 5401644 w 7472601"/>
              <a:gd name="connsiteY229" fmla="*/ 3617847 h 6858000"/>
              <a:gd name="connsiteX230" fmla="*/ 5467256 w 7472601"/>
              <a:gd name="connsiteY230" fmla="*/ 4175494 h 6858000"/>
              <a:gd name="connsiteX231" fmla="*/ 5448069 w 7472601"/>
              <a:gd name="connsiteY231" fmla="*/ 3567554 h 6858000"/>
              <a:gd name="connsiteX232" fmla="*/ 5425834 w 7472601"/>
              <a:gd name="connsiteY232" fmla="*/ 3162785 h 6858000"/>
              <a:gd name="connsiteX233" fmla="*/ 1318687 w 7472601"/>
              <a:gd name="connsiteY233" fmla="*/ 3113840 h 6858000"/>
              <a:gd name="connsiteX234" fmla="*/ 1066793 w 7472601"/>
              <a:gd name="connsiteY234" fmla="*/ 3212171 h 6858000"/>
              <a:gd name="connsiteX235" fmla="*/ 993319 w 7472601"/>
              <a:gd name="connsiteY235" fmla="*/ 3247648 h 6858000"/>
              <a:gd name="connsiteX236" fmla="*/ 853081 w 7472601"/>
              <a:gd name="connsiteY236" fmla="*/ 3312410 h 6858000"/>
              <a:gd name="connsiteX237" fmla="*/ 805957 w 7472601"/>
              <a:gd name="connsiteY237" fmla="*/ 3330443 h 6858000"/>
              <a:gd name="connsiteX238" fmla="*/ 1318687 w 7472601"/>
              <a:gd name="connsiteY238" fmla="*/ 3113840 h 6858000"/>
              <a:gd name="connsiteX239" fmla="*/ 5453702 w 7472601"/>
              <a:gd name="connsiteY239" fmla="*/ 3090882 h 6858000"/>
              <a:gd name="connsiteX240" fmla="*/ 5480135 w 7472601"/>
              <a:gd name="connsiteY240" fmla="*/ 3565802 h 6858000"/>
              <a:gd name="connsiteX241" fmla="*/ 5499023 w 7472601"/>
              <a:gd name="connsiteY241" fmla="*/ 4166310 h 6858000"/>
              <a:gd name="connsiteX242" fmla="*/ 5547022 w 7472601"/>
              <a:gd name="connsiteY242" fmla="*/ 3607838 h 6858000"/>
              <a:gd name="connsiteX243" fmla="*/ 5515964 w 7472601"/>
              <a:gd name="connsiteY243" fmla="*/ 3378541 h 6858000"/>
              <a:gd name="connsiteX244" fmla="*/ 5453702 w 7472601"/>
              <a:gd name="connsiteY244" fmla="*/ 3090882 h 6858000"/>
              <a:gd name="connsiteX245" fmla="*/ 1238695 w 7472601"/>
              <a:gd name="connsiteY245" fmla="*/ 3076820 h 6858000"/>
              <a:gd name="connsiteX246" fmla="*/ 716371 w 7472601"/>
              <a:gd name="connsiteY246" fmla="*/ 3293249 h 6858000"/>
              <a:gd name="connsiteX247" fmla="*/ 579522 w 7472601"/>
              <a:gd name="connsiteY247" fmla="*/ 3371759 h 6858000"/>
              <a:gd name="connsiteX248" fmla="*/ 600288 w 7472601"/>
              <a:gd name="connsiteY248" fmla="*/ 3365555 h 6858000"/>
              <a:gd name="connsiteX249" fmla="*/ 840692 w 7472601"/>
              <a:gd name="connsiteY249" fmla="*/ 3284921 h 6858000"/>
              <a:gd name="connsiteX250" fmla="*/ 979248 w 7472601"/>
              <a:gd name="connsiteY250" fmla="*/ 3221003 h 6858000"/>
              <a:gd name="connsiteX251" fmla="*/ 1053282 w 7472601"/>
              <a:gd name="connsiteY251" fmla="*/ 3185247 h 6858000"/>
              <a:gd name="connsiteX252" fmla="*/ 1320603 w 7472601"/>
              <a:gd name="connsiteY252" fmla="*/ 3081281 h 6858000"/>
              <a:gd name="connsiteX253" fmla="*/ 1238695 w 7472601"/>
              <a:gd name="connsiteY253" fmla="*/ 3076820 h 6858000"/>
              <a:gd name="connsiteX254" fmla="*/ 5425627 w 7472601"/>
              <a:gd name="connsiteY254" fmla="*/ 2954192 h 6858000"/>
              <a:gd name="connsiteX255" fmla="*/ 5470770 w 7472601"/>
              <a:gd name="connsiteY255" fmla="*/ 3005435 h 6858000"/>
              <a:gd name="connsiteX256" fmla="*/ 5519779 w 7472601"/>
              <a:gd name="connsiteY256" fmla="*/ 4359223 h 6858000"/>
              <a:gd name="connsiteX257" fmla="*/ 5520293 w 7472601"/>
              <a:gd name="connsiteY257" fmla="*/ 4360602 h 6858000"/>
              <a:gd name="connsiteX258" fmla="*/ 5767221 w 7472601"/>
              <a:gd name="connsiteY258" fmla="*/ 4665564 h 6858000"/>
              <a:gd name="connsiteX259" fmla="*/ 6937169 w 7472601"/>
              <a:gd name="connsiteY259" fmla="*/ 4815941 h 6858000"/>
              <a:gd name="connsiteX260" fmla="*/ 6953922 w 7472601"/>
              <a:gd name="connsiteY260" fmla="*/ 4890068 h 6858000"/>
              <a:gd name="connsiteX261" fmla="*/ 6071359 w 7472601"/>
              <a:gd name="connsiteY261" fmla="*/ 4770770 h 6858000"/>
              <a:gd name="connsiteX262" fmla="*/ 6038839 w 7472601"/>
              <a:gd name="connsiteY262" fmla="*/ 4764474 h 6858000"/>
              <a:gd name="connsiteX263" fmla="*/ 6038706 w 7472601"/>
              <a:gd name="connsiteY263" fmla="*/ 4763847 h 6858000"/>
              <a:gd name="connsiteX264" fmla="*/ 6037784 w 7472601"/>
              <a:gd name="connsiteY264" fmla="*/ 4764270 h 6858000"/>
              <a:gd name="connsiteX265" fmla="*/ 6038839 w 7472601"/>
              <a:gd name="connsiteY265" fmla="*/ 4764474 h 6858000"/>
              <a:gd name="connsiteX266" fmla="*/ 6040338 w 7472601"/>
              <a:gd name="connsiteY266" fmla="*/ 4771418 h 6858000"/>
              <a:gd name="connsiteX267" fmla="*/ 6024488 w 7472601"/>
              <a:gd name="connsiteY267" fmla="*/ 4809903 h 6858000"/>
              <a:gd name="connsiteX268" fmla="*/ 5599771 w 7472601"/>
              <a:gd name="connsiteY268" fmla="*/ 5509652 h 6858000"/>
              <a:gd name="connsiteX269" fmla="*/ 5548843 w 7472601"/>
              <a:gd name="connsiteY269" fmla="*/ 5563845 h 6858000"/>
              <a:gd name="connsiteX270" fmla="*/ 5940952 w 7472601"/>
              <a:gd name="connsiteY270" fmla="*/ 6250028 h 6858000"/>
              <a:gd name="connsiteX271" fmla="*/ 6043441 w 7472601"/>
              <a:gd name="connsiteY271" fmla="*/ 6665847 h 6858000"/>
              <a:gd name="connsiteX272" fmla="*/ 6093432 w 7472601"/>
              <a:gd name="connsiteY272" fmla="*/ 6858000 h 6858000"/>
              <a:gd name="connsiteX273" fmla="*/ 6034344 w 7472601"/>
              <a:gd name="connsiteY273" fmla="*/ 6858000 h 6858000"/>
              <a:gd name="connsiteX274" fmla="*/ 6026679 w 7472601"/>
              <a:gd name="connsiteY274" fmla="*/ 6836959 h 6858000"/>
              <a:gd name="connsiteX275" fmla="*/ 5800441 w 7472601"/>
              <a:gd name="connsiteY275" fmla="*/ 6335286 h 6858000"/>
              <a:gd name="connsiteX276" fmla="*/ 5526562 w 7472601"/>
              <a:gd name="connsiteY276" fmla="*/ 5705388 h 6858000"/>
              <a:gd name="connsiteX277" fmla="*/ 5519640 w 7472601"/>
              <a:gd name="connsiteY277" fmla="*/ 5683774 h 6858000"/>
              <a:gd name="connsiteX278" fmla="*/ 5844559 w 7472601"/>
              <a:gd name="connsiteY278" fmla="*/ 6553349 h 6858000"/>
              <a:gd name="connsiteX279" fmla="*/ 5975994 w 7472601"/>
              <a:gd name="connsiteY279" fmla="*/ 6858000 h 6858000"/>
              <a:gd name="connsiteX280" fmla="*/ 5898547 w 7472601"/>
              <a:gd name="connsiteY280" fmla="*/ 6858000 h 6858000"/>
              <a:gd name="connsiteX281" fmla="*/ 5682041 w 7472601"/>
              <a:gd name="connsiteY281" fmla="*/ 6355860 h 6858000"/>
              <a:gd name="connsiteX282" fmla="*/ 5461758 w 7472601"/>
              <a:gd name="connsiteY282" fmla="*/ 5820220 h 6858000"/>
              <a:gd name="connsiteX283" fmla="*/ 5237282 w 7472601"/>
              <a:gd name="connsiteY283" fmla="*/ 6579086 h 6858000"/>
              <a:gd name="connsiteX284" fmla="*/ 5115009 w 7472601"/>
              <a:gd name="connsiteY284" fmla="*/ 6858000 h 6858000"/>
              <a:gd name="connsiteX285" fmla="*/ 5028074 w 7472601"/>
              <a:gd name="connsiteY285" fmla="*/ 6858000 h 6858000"/>
              <a:gd name="connsiteX286" fmla="*/ 5079508 w 7472601"/>
              <a:gd name="connsiteY286" fmla="*/ 6749074 h 6858000"/>
              <a:gd name="connsiteX287" fmla="*/ 5371846 w 7472601"/>
              <a:gd name="connsiteY287" fmla="*/ 5924413 h 6858000"/>
              <a:gd name="connsiteX288" fmla="*/ 5270512 w 7472601"/>
              <a:gd name="connsiteY288" fmla="*/ 6138975 h 6858000"/>
              <a:gd name="connsiteX289" fmla="*/ 5062409 w 7472601"/>
              <a:gd name="connsiteY289" fmla="*/ 6653544 h 6858000"/>
              <a:gd name="connsiteX290" fmla="*/ 5036628 w 7472601"/>
              <a:gd name="connsiteY290" fmla="*/ 6754247 h 6858000"/>
              <a:gd name="connsiteX291" fmla="*/ 5009112 w 7472601"/>
              <a:gd name="connsiteY291" fmla="*/ 6858000 h 6858000"/>
              <a:gd name="connsiteX292" fmla="*/ 4976679 w 7472601"/>
              <a:gd name="connsiteY292" fmla="*/ 6858000 h 6858000"/>
              <a:gd name="connsiteX293" fmla="*/ 5006537 w 7472601"/>
              <a:gd name="connsiteY293" fmla="*/ 6747068 h 6858000"/>
              <a:gd name="connsiteX294" fmla="*/ 5032723 w 7472601"/>
              <a:gd name="connsiteY294" fmla="*/ 6644957 h 6858000"/>
              <a:gd name="connsiteX295" fmla="*/ 5242949 w 7472601"/>
              <a:gd name="connsiteY295" fmla="*/ 6125175 h 6858000"/>
              <a:gd name="connsiteX296" fmla="*/ 5286321 w 7472601"/>
              <a:gd name="connsiteY296" fmla="*/ 6033555 h 6858000"/>
              <a:gd name="connsiteX297" fmla="*/ 5008210 w 7472601"/>
              <a:gd name="connsiteY297" fmla="*/ 6649194 h 6858000"/>
              <a:gd name="connsiteX298" fmla="*/ 4986321 w 7472601"/>
              <a:gd name="connsiteY298" fmla="*/ 6765687 h 6858000"/>
              <a:gd name="connsiteX299" fmla="*/ 4973474 w 7472601"/>
              <a:gd name="connsiteY299" fmla="*/ 6858000 h 6858000"/>
              <a:gd name="connsiteX300" fmla="*/ 4907178 w 7472601"/>
              <a:gd name="connsiteY300" fmla="*/ 6858000 h 6858000"/>
              <a:gd name="connsiteX301" fmla="*/ 4910810 w 7472601"/>
              <a:gd name="connsiteY301" fmla="*/ 6829660 h 6858000"/>
              <a:gd name="connsiteX302" fmla="*/ 4987461 w 7472601"/>
              <a:gd name="connsiteY302" fmla="*/ 6432994 h 6858000"/>
              <a:gd name="connsiteX303" fmla="*/ 5179262 w 7472601"/>
              <a:gd name="connsiteY303" fmla="*/ 6035044 h 6858000"/>
              <a:gd name="connsiteX304" fmla="*/ 4689678 w 7472601"/>
              <a:gd name="connsiteY304" fmla="*/ 6440241 h 6858000"/>
              <a:gd name="connsiteX305" fmla="*/ 4477543 w 7472601"/>
              <a:gd name="connsiteY305" fmla="*/ 6674836 h 6858000"/>
              <a:gd name="connsiteX306" fmla="*/ 4329957 w 7472601"/>
              <a:gd name="connsiteY306" fmla="*/ 6858000 h 6858000"/>
              <a:gd name="connsiteX307" fmla="*/ 4218595 w 7472601"/>
              <a:gd name="connsiteY307" fmla="*/ 6858000 h 6858000"/>
              <a:gd name="connsiteX308" fmla="*/ 4368888 w 7472601"/>
              <a:gd name="connsiteY308" fmla="*/ 6668412 h 6858000"/>
              <a:gd name="connsiteX309" fmla="*/ 4563091 w 7472601"/>
              <a:gd name="connsiteY309" fmla="*/ 6442508 h 6858000"/>
              <a:gd name="connsiteX310" fmla="*/ 5387324 w 7472601"/>
              <a:gd name="connsiteY310" fmla="*/ 5705830 h 6858000"/>
              <a:gd name="connsiteX311" fmla="*/ 5073620 w 7472601"/>
              <a:gd name="connsiteY311" fmla="*/ 5955437 h 6858000"/>
              <a:gd name="connsiteX312" fmla="*/ 4689789 w 7472601"/>
              <a:gd name="connsiteY312" fmla="*/ 6268382 h 6858000"/>
              <a:gd name="connsiteX313" fmla="*/ 4418722 w 7472601"/>
              <a:gd name="connsiteY313" fmla="*/ 6570886 h 6858000"/>
              <a:gd name="connsiteX314" fmla="*/ 4214944 w 7472601"/>
              <a:gd name="connsiteY314" fmla="*/ 6858000 h 6858000"/>
              <a:gd name="connsiteX315" fmla="*/ 4177898 w 7472601"/>
              <a:gd name="connsiteY315" fmla="*/ 6858000 h 6858000"/>
              <a:gd name="connsiteX316" fmla="*/ 4391597 w 7472601"/>
              <a:gd name="connsiteY316" fmla="*/ 6556370 h 6858000"/>
              <a:gd name="connsiteX317" fmla="*/ 4668889 w 7472601"/>
              <a:gd name="connsiteY317" fmla="*/ 6246399 h 6858000"/>
              <a:gd name="connsiteX318" fmla="*/ 5055427 w 7472601"/>
              <a:gd name="connsiteY318" fmla="*/ 5931476 h 6858000"/>
              <a:gd name="connsiteX319" fmla="*/ 5371814 w 7472601"/>
              <a:gd name="connsiteY319" fmla="*/ 5678975 h 6858000"/>
              <a:gd name="connsiteX320" fmla="*/ 4987918 w 7472601"/>
              <a:gd name="connsiteY320" fmla="*/ 5838701 h 6858000"/>
              <a:gd name="connsiteX321" fmla="*/ 4317146 w 7472601"/>
              <a:gd name="connsiteY321" fmla="*/ 6587716 h 6858000"/>
              <a:gd name="connsiteX322" fmla="*/ 4171627 w 7472601"/>
              <a:gd name="connsiteY322" fmla="*/ 6858000 h 6858000"/>
              <a:gd name="connsiteX323" fmla="*/ 4081585 w 7472601"/>
              <a:gd name="connsiteY323" fmla="*/ 6858000 h 6858000"/>
              <a:gd name="connsiteX324" fmla="*/ 4238603 w 7472601"/>
              <a:gd name="connsiteY324" fmla="*/ 6559341 h 6858000"/>
              <a:gd name="connsiteX325" fmla="*/ 4778333 w 7472601"/>
              <a:gd name="connsiteY325" fmla="*/ 5873626 h 6858000"/>
              <a:gd name="connsiteX326" fmla="*/ 5414185 w 7472601"/>
              <a:gd name="connsiteY326" fmla="*/ 5573882 h 6858000"/>
              <a:gd name="connsiteX327" fmla="*/ 5959648 w 7472601"/>
              <a:gd name="connsiteY327" fmla="*/ 4760797 h 6858000"/>
              <a:gd name="connsiteX328" fmla="*/ 5355019 w 7472601"/>
              <a:gd name="connsiteY328" fmla="*/ 4734672 h 6858000"/>
              <a:gd name="connsiteX329" fmla="*/ 5083565 w 7472601"/>
              <a:gd name="connsiteY329" fmla="*/ 5179121 h 6858000"/>
              <a:gd name="connsiteX330" fmla="*/ 4713577 w 7472601"/>
              <a:gd name="connsiteY330" fmla="*/ 5616803 h 6858000"/>
              <a:gd name="connsiteX331" fmla="*/ 3989559 w 7472601"/>
              <a:gd name="connsiteY331" fmla="*/ 6145945 h 6858000"/>
              <a:gd name="connsiteX332" fmla="*/ 3939824 w 7472601"/>
              <a:gd name="connsiteY332" fmla="*/ 6066900 h 6858000"/>
              <a:gd name="connsiteX333" fmla="*/ 4584537 w 7472601"/>
              <a:gd name="connsiteY333" fmla="*/ 5324826 h 6858000"/>
              <a:gd name="connsiteX334" fmla="*/ 5037105 w 7472601"/>
              <a:gd name="connsiteY334" fmla="*/ 5088765 h 6858000"/>
              <a:gd name="connsiteX335" fmla="*/ 5039930 w 7472601"/>
              <a:gd name="connsiteY335" fmla="*/ 5089585 h 6858000"/>
              <a:gd name="connsiteX336" fmla="*/ 5263764 w 7472601"/>
              <a:gd name="connsiteY336" fmla="*/ 4735525 h 6858000"/>
              <a:gd name="connsiteX337" fmla="*/ 4086300 w 7472601"/>
              <a:gd name="connsiteY337" fmla="*/ 4884599 h 6858000"/>
              <a:gd name="connsiteX338" fmla="*/ 4085485 w 7472601"/>
              <a:gd name="connsiteY338" fmla="*/ 4899070 h 6858000"/>
              <a:gd name="connsiteX339" fmla="*/ 3871915 w 7472601"/>
              <a:gd name="connsiteY339" fmla="*/ 5253645 h 6858000"/>
              <a:gd name="connsiteX340" fmla="*/ 3799374 w 7472601"/>
              <a:gd name="connsiteY340" fmla="*/ 5466127 h 6858000"/>
              <a:gd name="connsiteX341" fmla="*/ 3498850 w 7472601"/>
              <a:gd name="connsiteY341" fmla="*/ 6661888 h 6858000"/>
              <a:gd name="connsiteX342" fmla="*/ 3399216 w 7472601"/>
              <a:gd name="connsiteY342" fmla="*/ 6858000 h 6858000"/>
              <a:gd name="connsiteX343" fmla="*/ 3303688 w 7472601"/>
              <a:gd name="connsiteY343" fmla="*/ 6858000 h 6858000"/>
              <a:gd name="connsiteX344" fmla="*/ 3391774 w 7472601"/>
              <a:gd name="connsiteY344" fmla="*/ 6697181 h 6858000"/>
              <a:gd name="connsiteX345" fmla="*/ 3735540 w 7472601"/>
              <a:gd name="connsiteY345" fmla="*/ 5546923 h 6858000"/>
              <a:gd name="connsiteX346" fmla="*/ 3729438 w 7472601"/>
              <a:gd name="connsiteY346" fmla="*/ 5569058 h 6858000"/>
              <a:gd name="connsiteX347" fmla="*/ 3707782 w 7472601"/>
              <a:gd name="connsiteY347" fmla="*/ 5644908 h 6858000"/>
              <a:gd name="connsiteX348" fmla="*/ 3583827 w 7472601"/>
              <a:gd name="connsiteY348" fmla="*/ 6039215 h 6858000"/>
              <a:gd name="connsiteX349" fmla="*/ 3547861 w 7472601"/>
              <a:gd name="connsiteY349" fmla="*/ 6129609 h 6858000"/>
              <a:gd name="connsiteX350" fmla="*/ 3490905 w 7472601"/>
              <a:gd name="connsiteY350" fmla="*/ 6277660 h 6858000"/>
              <a:gd name="connsiteX351" fmla="*/ 3455859 w 7472601"/>
              <a:gd name="connsiteY351" fmla="*/ 6391301 h 6858000"/>
              <a:gd name="connsiteX352" fmla="*/ 3429112 w 7472601"/>
              <a:gd name="connsiteY352" fmla="*/ 6479469 h 6858000"/>
              <a:gd name="connsiteX353" fmla="*/ 3304862 w 7472601"/>
              <a:gd name="connsiteY353" fmla="*/ 6796476 h 6858000"/>
              <a:gd name="connsiteX354" fmla="*/ 3276071 w 7472601"/>
              <a:gd name="connsiteY354" fmla="*/ 6858000 h 6858000"/>
              <a:gd name="connsiteX355" fmla="*/ 3240805 w 7472601"/>
              <a:gd name="connsiteY355" fmla="*/ 6858000 h 6858000"/>
              <a:gd name="connsiteX356" fmla="*/ 3275917 w 7472601"/>
              <a:gd name="connsiteY356" fmla="*/ 6783192 h 6858000"/>
              <a:gd name="connsiteX357" fmla="*/ 3399358 w 7472601"/>
              <a:gd name="connsiteY357" fmla="*/ 6469011 h 6858000"/>
              <a:gd name="connsiteX358" fmla="*/ 3425650 w 7472601"/>
              <a:gd name="connsiteY358" fmla="*/ 6381333 h 6858000"/>
              <a:gd name="connsiteX359" fmla="*/ 3460661 w 7472601"/>
              <a:gd name="connsiteY359" fmla="*/ 6266763 h 6858000"/>
              <a:gd name="connsiteX360" fmla="*/ 3518021 w 7472601"/>
              <a:gd name="connsiteY360" fmla="*/ 6117298 h 6858000"/>
              <a:gd name="connsiteX361" fmla="*/ 3554035 w 7472601"/>
              <a:gd name="connsiteY361" fmla="*/ 6027832 h 6858000"/>
              <a:gd name="connsiteX362" fmla="*/ 3677174 w 7472601"/>
              <a:gd name="connsiteY362" fmla="*/ 5636351 h 6858000"/>
              <a:gd name="connsiteX363" fmla="*/ 3698819 w 7472601"/>
              <a:gd name="connsiteY363" fmla="*/ 5560503 h 6858000"/>
              <a:gd name="connsiteX364" fmla="*/ 3702094 w 7472601"/>
              <a:gd name="connsiteY364" fmla="*/ 5549194 h 6858000"/>
              <a:gd name="connsiteX365" fmla="*/ 3398355 w 7472601"/>
              <a:gd name="connsiteY365" fmla="*/ 6094603 h 6858000"/>
              <a:gd name="connsiteX366" fmla="*/ 3193941 w 7472601"/>
              <a:gd name="connsiteY366" fmla="*/ 6798775 h 6858000"/>
              <a:gd name="connsiteX367" fmla="*/ 3184140 w 7472601"/>
              <a:gd name="connsiteY367" fmla="*/ 6858000 h 6858000"/>
              <a:gd name="connsiteX368" fmla="*/ 3099978 w 7472601"/>
              <a:gd name="connsiteY368" fmla="*/ 6858000 h 6858000"/>
              <a:gd name="connsiteX369" fmla="*/ 3101556 w 7472601"/>
              <a:gd name="connsiteY369" fmla="*/ 6843337 h 6858000"/>
              <a:gd name="connsiteX370" fmla="*/ 3370162 w 7472601"/>
              <a:gd name="connsiteY370" fmla="*/ 5785550 h 6858000"/>
              <a:gd name="connsiteX371" fmla="*/ 3746477 w 7472601"/>
              <a:gd name="connsiteY371" fmla="*/ 5377889 h 6858000"/>
              <a:gd name="connsiteX372" fmla="*/ 3863399 w 7472601"/>
              <a:gd name="connsiteY372" fmla="*/ 5087257 h 6858000"/>
              <a:gd name="connsiteX373" fmla="*/ 3968712 w 7472601"/>
              <a:gd name="connsiteY373" fmla="*/ 4913989 h 6858000"/>
              <a:gd name="connsiteX374" fmla="*/ 2792390 w 7472601"/>
              <a:gd name="connsiteY374" fmla="*/ 5382974 h 6858000"/>
              <a:gd name="connsiteX375" fmla="*/ 2714982 w 7472601"/>
              <a:gd name="connsiteY375" fmla="*/ 5427051 h 6858000"/>
              <a:gd name="connsiteX376" fmla="*/ 2813361 w 7472601"/>
              <a:gd name="connsiteY376" fmla="*/ 6023912 h 6858000"/>
              <a:gd name="connsiteX377" fmla="*/ 2688430 w 7472601"/>
              <a:gd name="connsiteY377" fmla="*/ 6801564 h 6858000"/>
              <a:gd name="connsiteX378" fmla="*/ 2629626 w 7472601"/>
              <a:gd name="connsiteY378" fmla="*/ 6763394 h 6858000"/>
              <a:gd name="connsiteX379" fmla="*/ 2565328 w 7472601"/>
              <a:gd name="connsiteY379" fmla="*/ 5516399 h 6858000"/>
              <a:gd name="connsiteX380" fmla="*/ 1922999 w 7472601"/>
              <a:gd name="connsiteY380" fmla="*/ 5980343 h 6858000"/>
              <a:gd name="connsiteX381" fmla="*/ 1950261 w 7472601"/>
              <a:gd name="connsiteY381" fmla="*/ 6405858 h 6858000"/>
              <a:gd name="connsiteX382" fmla="*/ 2365554 w 7472601"/>
              <a:gd name="connsiteY382" fmla="*/ 6759107 h 6858000"/>
              <a:gd name="connsiteX383" fmla="*/ 2424142 w 7472601"/>
              <a:gd name="connsiteY383" fmla="*/ 6858000 h 6858000"/>
              <a:gd name="connsiteX384" fmla="*/ 2395994 w 7472601"/>
              <a:gd name="connsiteY384" fmla="*/ 6858000 h 6858000"/>
              <a:gd name="connsiteX385" fmla="*/ 2392863 w 7472601"/>
              <a:gd name="connsiteY385" fmla="*/ 6852964 h 6858000"/>
              <a:gd name="connsiteX386" fmla="*/ 2017589 w 7472601"/>
              <a:gd name="connsiteY386" fmla="*/ 6493982 h 6858000"/>
              <a:gd name="connsiteX387" fmla="*/ 2147336 w 7472601"/>
              <a:gd name="connsiteY387" fmla="*/ 6594052 h 6858000"/>
              <a:gd name="connsiteX388" fmla="*/ 2207047 w 7472601"/>
              <a:gd name="connsiteY388" fmla="*/ 6654540 h 6858000"/>
              <a:gd name="connsiteX389" fmla="*/ 2299106 w 7472601"/>
              <a:gd name="connsiteY389" fmla="*/ 6778931 h 6858000"/>
              <a:gd name="connsiteX390" fmla="*/ 2314430 w 7472601"/>
              <a:gd name="connsiteY390" fmla="*/ 6801144 h 6858000"/>
              <a:gd name="connsiteX391" fmla="*/ 2352406 w 7472601"/>
              <a:gd name="connsiteY391" fmla="*/ 6858000 h 6858000"/>
              <a:gd name="connsiteX392" fmla="*/ 2314492 w 7472601"/>
              <a:gd name="connsiteY392" fmla="*/ 6858000 h 6858000"/>
              <a:gd name="connsiteX393" fmla="*/ 2288095 w 7472601"/>
              <a:gd name="connsiteY393" fmla="*/ 6818030 h 6858000"/>
              <a:gd name="connsiteX394" fmla="*/ 2272768 w 7472601"/>
              <a:gd name="connsiteY394" fmla="*/ 6795822 h 6858000"/>
              <a:gd name="connsiteX395" fmla="*/ 2182715 w 7472601"/>
              <a:gd name="connsiteY395" fmla="*/ 6675071 h 6858000"/>
              <a:gd name="connsiteX396" fmla="*/ 2032061 w 7472601"/>
              <a:gd name="connsiteY396" fmla="*/ 6541380 h 6858000"/>
              <a:gd name="connsiteX397" fmla="*/ 2257220 w 7472601"/>
              <a:gd name="connsiteY397" fmla="*/ 6826257 h 6858000"/>
              <a:gd name="connsiteX398" fmla="*/ 2281324 w 7472601"/>
              <a:gd name="connsiteY398" fmla="*/ 6858000 h 6858000"/>
              <a:gd name="connsiteX399" fmla="*/ 2242860 w 7472601"/>
              <a:gd name="connsiteY399" fmla="*/ 6858000 h 6858000"/>
              <a:gd name="connsiteX400" fmla="*/ 2232818 w 7472601"/>
              <a:gd name="connsiteY400" fmla="*/ 6844926 h 6858000"/>
              <a:gd name="connsiteX401" fmla="*/ 1990172 w 7472601"/>
              <a:gd name="connsiteY401" fmla="*/ 6542121 h 6858000"/>
              <a:gd name="connsiteX402" fmla="*/ 2124090 w 7472601"/>
              <a:gd name="connsiteY402" fmla="*/ 6761017 h 6858000"/>
              <a:gd name="connsiteX403" fmla="*/ 2200380 w 7472601"/>
              <a:gd name="connsiteY403" fmla="*/ 6858000 h 6858000"/>
              <a:gd name="connsiteX404" fmla="*/ 2147507 w 7472601"/>
              <a:gd name="connsiteY404" fmla="*/ 6858000 h 6858000"/>
              <a:gd name="connsiteX405" fmla="*/ 2070668 w 7472601"/>
              <a:gd name="connsiteY405" fmla="*/ 6761520 h 6858000"/>
              <a:gd name="connsiteX406" fmla="*/ 1975142 w 7472601"/>
              <a:gd name="connsiteY406" fmla="*/ 6585570 h 6858000"/>
              <a:gd name="connsiteX407" fmla="*/ 2050035 w 7472601"/>
              <a:gd name="connsiteY407" fmla="*/ 6813345 h 6858000"/>
              <a:gd name="connsiteX408" fmla="*/ 2063025 w 7472601"/>
              <a:gd name="connsiteY408" fmla="*/ 6858000 h 6858000"/>
              <a:gd name="connsiteX409" fmla="*/ 2021675 w 7472601"/>
              <a:gd name="connsiteY409" fmla="*/ 6858000 h 6858000"/>
              <a:gd name="connsiteX410" fmla="*/ 2019308 w 7472601"/>
              <a:gd name="connsiteY410" fmla="*/ 6847118 h 6858000"/>
              <a:gd name="connsiteX411" fmla="*/ 1938835 w 7472601"/>
              <a:gd name="connsiteY411" fmla="*/ 6551160 h 6858000"/>
              <a:gd name="connsiteX412" fmla="*/ 1953230 w 7472601"/>
              <a:gd name="connsiteY412" fmla="*/ 6759699 h 6858000"/>
              <a:gd name="connsiteX413" fmla="*/ 1956763 w 7472601"/>
              <a:gd name="connsiteY413" fmla="*/ 6778191 h 6858000"/>
              <a:gd name="connsiteX414" fmla="*/ 1967925 w 7472601"/>
              <a:gd name="connsiteY414" fmla="*/ 6858000 h 6858000"/>
              <a:gd name="connsiteX415" fmla="*/ 1936622 w 7472601"/>
              <a:gd name="connsiteY415" fmla="*/ 6858000 h 6858000"/>
              <a:gd name="connsiteX416" fmla="*/ 1926261 w 7472601"/>
              <a:gd name="connsiteY416" fmla="*/ 6784064 h 6858000"/>
              <a:gd name="connsiteX417" fmla="*/ 1922724 w 7472601"/>
              <a:gd name="connsiteY417" fmla="*/ 6765577 h 6858000"/>
              <a:gd name="connsiteX418" fmla="*/ 1904650 w 7472601"/>
              <a:gd name="connsiteY418" fmla="*/ 6639616 h 6858000"/>
              <a:gd name="connsiteX419" fmla="*/ 1885273 w 7472601"/>
              <a:gd name="connsiteY419" fmla="*/ 6858000 h 6858000"/>
              <a:gd name="connsiteX420" fmla="*/ 1854363 w 7472601"/>
              <a:gd name="connsiteY420" fmla="*/ 6858000 h 6858000"/>
              <a:gd name="connsiteX421" fmla="*/ 1880391 w 7472601"/>
              <a:gd name="connsiteY421" fmla="*/ 6603796 h 6858000"/>
              <a:gd name="connsiteX422" fmla="*/ 1818273 w 7472601"/>
              <a:gd name="connsiteY422" fmla="*/ 6715729 h 6858000"/>
              <a:gd name="connsiteX423" fmla="*/ 1794691 w 7472601"/>
              <a:gd name="connsiteY423" fmla="*/ 6843239 h 6858000"/>
              <a:gd name="connsiteX424" fmla="*/ 1794914 w 7472601"/>
              <a:gd name="connsiteY424" fmla="*/ 6858000 h 6858000"/>
              <a:gd name="connsiteX425" fmla="*/ 1746128 w 7472601"/>
              <a:gd name="connsiteY425" fmla="*/ 6858000 h 6858000"/>
              <a:gd name="connsiteX426" fmla="*/ 1753934 w 7472601"/>
              <a:gd name="connsiteY426" fmla="*/ 6724796 h 6858000"/>
              <a:gd name="connsiteX427" fmla="*/ 1792053 w 7472601"/>
              <a:gd name="connsiteY427" fmla="*/ 6572396 h 6858000"/>
              <a:gd name="connsiteX428" fmla="*/ 1862248 w 7472601"/>
              <a:gd name="connsiteY428" fmla="*/ 6266397 h 6858000"/>
              <a:gd name="connsiteX429" fmla="*/ 1862250 w 7472601"/>
              <a:gd name="connsiteY429" fmla="*/ 6033531 h 6858000"/>
              <a:gd name="connsiteX430" fmla="*/ 1211999 w 7472601"/>
              <a:gd name="connsiteY430" fmla="*/ 6683610 h 6858000"/>
              <a:gd name="connsiteX431" fmla="*/ 1213266 w 7472601"/>
              <a:gd name="connsiteY431" fmla="*/ 6691947 h 6858000"/>
              <a:gd name="connsiteX432" fmla="*/ 1203370 w 7472601"/>
              <a:gd name="connsiteY432" fmla="*/ 6850676 h 6858000"/>
              <a:gd name="connsiteX433" fmla="*/ 1203671 w 7472601"/>
              <a:gd name="connsiteY433" fmla="*/ 6858000 h 6858000"/>
              <a:gd name="connsiteX434" fmla="*/ 1143180 w 7472601"/>
              <a:gd name="connsiteY434" fmla="*/ 6858000 h 6858000"/>
              <a:gd name="connsiteX435" fmla="*/ 1142176 w 7472601"/>
              <a:gd name="connsiteY435" fmla="*/ 6766045 h 6858000"/>
              <a:gd name="connsiteX436" fmla="*/ 1067484 w 7472601"/>
              <a:gd name="connsiteY436" fmla="*/ 6858000 h 6858000"/>
              <a:gd name="connsiteX437" fmla="*/ 953928 w 7472601"/>
              <a:gd name="connsiteY437" fmla="*/ 6858000 h 6858000"/>
              <a:gd name="connsiteX438" fmla="*/ 959715 w 7472601"/>
              <a:gd name="connsiteY438" fmla="*/ 6850185 h 6858000"/>
              <a:gd name="connsiteX439" fmla="*/ 1483788 w 7472601"/>
              <a:gd name="connsiteY439" fmla="*/ 6259174 h 6858000"/>
              <a:gd name="connsiteX440" fmla="*/ 1100671 w 7472601"/>
              <a:gd name="connsiteY440" fmla="*/ 6252137 h 6858000"/>
              <a:gd name="connsiteX441" fmla="*/ 1090144 w 7472601"/>
              <a:gd name="connsiteY441" fmla="*/ 6256748 h 6858000"/>
              <a:gd name="connsiteX442" fmla="*/ 1095872 w 7472601"/>
              <a:gd name="connsiteY442" fmla="*/ 6271892 h 6858000"/>
              <a:gd name="connsiteX443" fmla="*/ 262785 w 7472601"/>
              <a:gd name="connsiteY443" fmla="*/ 6845450 h 6858000"/>
              <a:gd name="connsiteX444" fmla="*/ 209968 w 7472601"/>
              <a:gd name="connsiteY444" fmla="*/ 6770713 h 6858000"/>
              <a:gd name="connsiteX445" fmla="*/ 873460 w 7472601"/>
              <a:gd name="connsiteY445" fmla="*/ 6253768 h 6858000"/>
              <a:gd name="connsiteX446" fmla="*/ 192686 w 7472601"/>
              <a:gd name="connsiteY446" fmla="*/ 5849257 h 6858000"/>
              <a:gd name="connsiteX447" fmla="*/ 4696 w 7472601"/>
              <a:gd name="connsiteY447" fmla="*/ 5697668 h 6858000"/>
              <a:gd name="connsiteX448" fmla="*/ 0 w 7472601"/>
              <a:gd name="connsiteY448" fmla="*/ 5689984 h 6858000"/>
              <a:gd name="connsiteX449" fmla="*/ 0 w 7472601"/>
              <a:gd name="connsiteY449" fmla="*/ 5513472 h 6858000"/>
              <a:gd name="connsiteX450" fmla="*/ 174101 w 7472601"/>
              <a:gd name="connsiteY450" fmla="*/ 5620277 h 6858000"/>
              <a:gd name="connsiteX451" fmla="*/ 891800 w 7472601"/>
              <a:gd name="connsiteY451" fmla="*/ 6036935 h 6858000"/>
              <a:gd name="connsiteX452" fmla="*/ 1072219 w 7472601"/>
              <a:gd name="connsiteY452" fmla="*/ 6169443 h 6858000"/>
              <a:gd name="connsiteX453" fmla="*/ 1074117 w 7472601"/>
              <a:gd name="connsiteY453" fmla="*/ 6170301 h 6858000"/>
              <a:gd name="connsiteX454" fmla="*/ 1083114 w 7472601"/>
              <a:gd name="connsiteY454" fmla="*/ 6174131 h 6858000"/>
              <a:gd name="connsiteX455" fmla="*/ 1543010 w 7472601"/>
              <a:gd name="connsiteY455" fmla="*/ 6191140 h 6858000"/>
              <a:gd name="connsiteX456" fmla="*/ 1551080 w 7472601"/>
              <a:gd name="connsiteY456" fmla="*/ 6195006 h 6858000"/>
              <a:gd name="connsiteX457" fmla="*/ 2345443 w 7472601"/>
              <a:gd name="connsiteY457" fmla="*/ 5549882 h 6858000"/>
              <a:gd name="connsiteX458" fmla="*/ 1721499 w 7472601"/>
              <a:gd name="connsiteY458" fmla="*/ 5599969 h 6858000"/>
              <a:gd name="connsiteX459" fmla="*/ 767716 w 7472601"/>
              <a:gd name="connsiteY459" fmla="*/ 5472768 h 6858000"/>
              <a:gd name="connsiteX460" fmla="*/ 722147 w 7472601"/>
              <a:gd name="connsiteY460" fmla="*/ 5393091 h 6858000"/>
              <a:gd name="connsiteX461" fmla="*/ 1485552 w 7472601"/>
              <a:gd name="connsiteY461" fmla="*/ 5313202 h 6858000"/>
              <a:gd name="connsiteX462" fmla="*/ 2143004 w 7472601"/>
              <a:gd name="connsiteY462" fmla="*/ 5402420 h 6858000"/>
              <a:gd name="connsiteX463" fmla="*/ 1933391 w 7472601"/>
              <a:gd name="connsiteY463" fmla="*/ 5156971 h 6858000"/>
              <a:gd name="connsiteX464" fmla="*/ 1827118 w 7472601"/>
              <a:gd name="connsiteY464" fmla="*/ 4968410 h 6858000"/>
              <a:gd name="connsiteX465" fmla="*/ 1837349 w 7472601"/>
              <a:gd name="connsiteY465" fmla="*/ 4956357 h 6858000"/>
              <a:gd name="connsiteX466" fmla="*/ 2162835 w 7472601"/>
              <a:gd name="connsiteY466" fmla="*/ 5187853 h 6858000"/>
              <a:gd name="connsiteX467" fmla="*/ 2257167 w 7472601"/>
              <a:gd name="connsiteY467" fmla="*/ 5462123 h 6858000"/>
              <a:gd name="connsiteX468" fmla="*/ 2261598 w 7472601"/>
              <a:gd name="connsiteY468" fmla="*/ 5467998 h 6858000"/>
              <a:gd name="connsiteX469" fmla="*/ 2437177 w 7472601"/>
              <a:gd name="connsiteY469" fmla="*/ 5479608 h 6858000"/>
              <a:gd name="connsiteX470" fmla="*/ 2445247 w 7472601"/>
              <a:gd name="connsiteY470" fmla="*/ 5483476 h 6858000"/>
              <a:gd name="connsiteX471" fmla="*/ 2743626 w 7472601"/>
              <a:gd name="connsiteY471" fmla="*/ 5304819 h 6858000"/>
              <a:gd name="connsiteX472" fmla="*/ 3048102 w 7472601"/>
              <a:gd name="connsiteY472" fmla="*/ 5150595 h 6858000"/>
              <a:gd name="connsiteX473" fmla="*/ 1799414 w 7472601"/>
              <a:gd name="connsiteY473" fmla="*/ 4694732 h 6858000"/>
              <a:gd name="connsiteX474" fmla="*/ 1771735 w 7472601"/>
              <a:gd name="connsiteY474" fmla="*/ 4619929 h 6858000"/>
              <a:gd name="connsiteX475" fmla="*/ 3104273 w 7472601"/>
              <a:gd name="connsiteY475" fmla="*/ 5076159 h 6858000"/>
              <a:gd name="connsiteX476" fmla="*/ 3113245 w 7472601"/>
              <a:gd name="connsiteY476" fmla="*/ 5090705 h 6858000"/>
              <a:gd name="connsiteX477" fmla="*/ 3126294 w 7472601"/>
              <a:gd name="connsiteY477" fmla="*/ 5114400 h 6858000"/>
              <a:gd name="connsiteX478" fmla="*/ 3937433 w 7472601"/>
              <a:gd name="connsiteY478" fmla="*/ 4830473 h 6858000"/>
              <a:gd name="connsiteX479" fmla="*/ 3590475 w 7472601"/>
              <a:gd name="connsiteY479" fmla="*/ 4597974 h 6858000"/>
              <a:gd name="connsiteX480" fmla="*/ 3100264 w 7472601"/>
              <a:gd name="connsiteY480" fmla="*/ 4579845 h 6858000"/>
              <a:gd name="connsiteX481" fmla="*/ 2183576 w 7472601"/>
              <a:gd name="connsiteY481" fmla="*/ 4227150 h 6858000"/>
              <a:gd name="connsiteX482" fmla="*/ 2151029 w 7472601"/>
              <a:gd name="connsiteY482" fmla="*/ 4146947 h 6858000"/>
              <a:gd name="connsiteX483" fmla="*/ 3563434 w 7472601"/>
              <a:gd name="connsiteY483" fmla="*/ 4469115 h 6858000"/>
              <a:gd name="connsiteX484" fmla="*/ 3177952 w 7472601"/>
              <a:gd name="connsiteY484" fmla="*/ 3657386 h 6858000"/>
              <a:gd name="connsiteX485" fmla="*/ 3189263 w 7472601"/>
              <a:gd name="connsiteY485" fmla="*/ 3625726 h 6858000"/>
              <a:gd name="connsiteX486" fmla="*/ 3560912 w 7472601"/>
              <a:gd name="connsiteY486" fmla="*/ 4079863 h 6858000"/>
              <a:gd name="connsiteX487" fmla="*/ 3626636 w 7472601"/>
              <a:gd name="connsiteY487" fmla="*/ 4512230 h 6858000"/>
              <a:gd name="connsiteX488" fmla="*/ 3653088 w 7472601"/>
              <a:gd name="connsiteY488" fmla="*/ 4521417 h 6858000"/>
              <a:gd name="connsiteX489" fmla="*/ 3988128 w 7472601"/>
              <a:gd name="connsiteY489" fmla="*/ 4817267 h 6858000"/>
              <a:gd name="connsiteX490" fmla="*/ 4830582 w 7472601"/>
              <a:gd name="connsiteY490" fmla="*/ 4676000 h 6858000"/>
              <a:gd name="connsiteX491" fmla="*/ 4830100 w 7472601"/>
              <a:gd name="connsiteY491" fmla="*/ 4675554 h 6858000"/>
              <a:gd name="connsiteX492" fmla="*/ 4036318 w 7472601"/>
              <a:gd name="connsiteY492" fmla="*/ 4147013 h 6858000"/>
              <a:gd name="connsiteX493" fmla="*/ 3432098 w 7472601"/>
              <a:gd name="connsiteY493" fmla="*/ 3537312 h 6858000"/>
              <a:gd name="connsiteX494" fmla="*/ 3446761 w 7472601"/>
              <a:gd name="connsiteY494" fmla="*/ 3461278 h 6858000"/>
              <a:gd name="connsiteX495" fmla="*/ 4419733 w 7472601"/>
              <a:gd name="connsiteY495" fmla="*/ 3963555 h 6858000"/>
              <a:gd name="connsiteX496" fmla="*/ 4781371 w 7472601"/>
              <a:gd name="connsiteY496" fmla="*/ 4458604 h 6858000"/>
              <a:gd name="connsiteX497" fmla="*/ 4780440 w 7472601"/>
              <a:gd name="connsiteY497" fmla="*/ 4470290 h 6858000"/>
              <a:gd name="connsiteX498" fmla="*/ 4898954 w 7472601"/>
              <a:gd name="connsiteY498" fmla="*/ 4662092 h 6858000"/>
              <a:gd name="connsiteX499" fmla="*/ 4900699 w 7472601"/>
              <a:gd name="connsiteY499" fmla="*/ 4670867 h 6858000"/>
              <a:gd name="connsiteX500" fmla="*/ 5714511 w 7472601"/>
              <a:gd name="connsiteY500" fmla="*/ 4663483 h 6858000"/>
              <a:gd name="connsiteX501" fmla="*/ 5464793 w 7472601"/>
              <a:gd name="connsiteY501" fmla="*/ 4393556 h 6858000"/>
              <a:gd name="connsiteX502" fmla="*/ 5461897 w 7472601"/>
              <a:gd name="connsiteY502" fmla="*/ 4390879 h 6858000"/>
              <a:gd name="connsiteX503" fmla="*/ 4294126 w 7472601"/>
              <a:gd name="connsiteY503" fmla="*/ 3303048 h 6858000"/>
              <a:gd name="connsiteX504" fmla="*/ 4305321 w 7472601"/>
              <a:gd name="connsiteY504" fmla="*/ 3256953 h 6858000"/>
              <a:gd name="connsiteX505" fmla="*/ 4949299 w 7472601"/>
              <a:gd name="connsiteY505" fmla="*/ 3766336 h 6858000"/>
              <a:gd name="connsiteX506" fmla="*/ 5291452 w 7472601"/>
              <a:gd name="connsiteY506" fmla="*/ 4076801 h 6858000"/>
              <a:gd name="connsiteX507" fmla="*/ 5434998 w 7472601"/>
              <a:gd name="connsiteY507" fmla="*/ 4254100 h 6858000"/>
              <a:gd name="connsiteX508" fmla="*/ 5351015 w 7472601"/>
              <a:gd name="connsiteY508" fmla="*/ 3760989 h 6858000"/>
              <a:gd name="connsiteX509" fmla="*/ 5413780 w 7472601"/>
              <a:gd name="connsiteY509" fmla="*/ 2966265 h 6858000"/>
              <a:gd name="connsiteX510" fmla="*/ 5425627 w 7472601"/>
              <a:gd name="connsiteY510" fmla="*/ 2954192 h 6858000"/>
              <a:gd name="connsiteX511" fmla="*/ 6604735 w 7472601"/>
              <a:gd name="connsiteY511" fmla="*/ 2041381 h 6858000"/>
              <a:gd name="connsiteX512" fmla="*/ 7204487 w 7472601"/>
              <a:gd name="connsiteY512" fmla="*/ 2742112 h 6858000"/>
              <a:gd name="connsiteX513" fmla="*/ 7131592 w 7472601"/>
              <a:gd name="connsiteY513" fmla="*/ 2672096 h 6858000"/>
              <a:gd name="connsiteX514" fmla="*/ 6996344 w 7472601"/>
              <a:gd name="connsiteY514" fmla="*/ 2518310 h 6858000"/>
              <a:gd name="connsiteX515" fmla="*/ 6735495 w 7472601"/>
              <a:gd name="connsiteY515" fmla="*/ 2196890 h 6858000"/>
              <a:gd name="connsiteX516" fmla="*/ 6721901 w 7472601"/>
              <a:gd name="connsiteY516" fmla="*/ 2179274 h 6858000"/>
              <a:gd name="connsiteX517" fmla="*/ 6604735 w 7472601"/>
              <a:gd name="connsiteY517" fmla="*/ 2041381 h 6858000"/>
              <a:gd name="connsiteX518" fmla="*/ 6591670 w 7472601"/>
              <a:gd name="connsiteY518" fmla="*/ 1988277 h 6858000"/>
              <a:gd name="connsiteX519" fmla="*/ 6747349 w 7472601"/>
              <a:gd name="connsiteY519" fmla="*/ 2160069 h 6858000"/>
              <a:gd name="connsiteX520" fmla="*/ 6760943 w 7472601"/>
              <a:gd name="connsiteY520" fmla="*/ 2177686 h 6858000"/>
              <a:gd name="connsiteX521" fmla="*/ 7021065 w 7472601"/>
              <a:gd name="connsiteY521" fmla="*/ 2498102 h 6858000"/>
              <a:gd name="connsiteX522" fmla="*/ 7155223 w 7472601"/>
              <a:gd name="connsiteY522" fmla="*/ 2650386 h 6858000"/>
              <a:gd name="connsiteX523" fmla="*/ 7203167 w 7472601"/>
              <a:gd name="connsiteY523" fmla="*/ 2697288 h 6858000"/>
              <a:gd name="connsiteX524" fmla="*/ 6937703 w 7472601"/>
              <a:gd name="connsiteY524" fmla="*/ 2321981 h 6858000"/>
              <a:gd name="connsiteX525" fmla="*/ 6591670 w 7472601"/>
              <a:gd name="connsiteY525" fmla="*/ 1988277 h 6858000"/>
              <a:gd name="connsiteX526" fmla="*/ 5798671 w 7472601"/>
              <a:gd name="connsiteY526" fmla="*/ 1981601 h 6858000"/>
              <a:gd name="connsiteX527" fmla="*/ 5754709 w 7472601"/>
              <a:gd name="connsiteY527" fmla="*/ 2071454 h 6858000"/>
              <a:gd name="connsiteX528" fmla="*/ 5763044 w 7472601"/>
              <a:gd name="connsiteY528" fmla="*/ 2842206 h 6858000"/>
              <a:gd name="connsiteX529" fmla="*/ 5764974 w 7472601"/>
              <a:gd name="connsiteY529" fmla="*/ 2799609 h 6858000"/>
              <a:gd name="connsiteX530" fmla="*/ 5767665 w 7472601"/>
              <a:gd name="connsiteY530" fmla="*/ 2666409 h 6858000"/>
              <a:gd name="connsiteX531" fmla="*/ 5763055 w 7472601"/>
              <a:gd name="connsiteY531" fmla="*/ 2579705 h 6858000"/>
              <a:gd name="connsiteX532" fmla="*/ 5758079 w 7472601"/>
              <a:gd name="connsiteY532" fmla="*/ 2492508 h 6858000"/>
              <a:gd name="connsiteX533" fmla="*/ 5779325 w 7472601"/>
              <a:gd name="connsiteY533" fmla="*/ 2197069 h 6858000"/>
              <a:gd name="connsiteX534" fmla="*/ 5798671 w 7472601"/>
              <a:gd name="connsiteY534" fmla="*/ 1981601 h 6858000"/>
              <a:gd name="connsiteX535" fmla="*/ 5829202 w 7472601"/>
              <a:gd name="connsiteY535" fmla="*/ 1971679 h 6858000"/>
              <a:gd name="connsiteX536" fmla="*/ 5809558 w 7472601"/>
              <a:gd name="connsiteY536" fmla="*/ 2198043 h 6858000"/>
              <a:gd name="connsiteX537" fmla="*/ 5788653 w 7472601"/>
              <a:gd name="connsiteY537" fmla="*/ 2489430 h 6858000"/>
              <a:gd name="connsiteX538" fmla="*/ 5793439 w 7472601"/>
              <a:gd name="connsiteY538" fmla="*/ 2575235 h 6858000"/>
              <a:gd name="connsiteX539" fmla="*/ 5796837 w 7472601"/>
              <a:gd name="connsiteY539" fmla="*/ 2637633 h 6858000"/>
              <a:gd name="connsiteX540" fmla="*/ 5818614 w 7472601"/>
              <a:gd name="connsiteY540" fmla="*/ 2473055 h 6858000"/>
              <a:gd name="connsiteX541" fmla="*/ 5829202 w 7472601"/>
              <a:gd name="connsiteY541" fmla="*/ 1971679 h 6858000"/>
              <a:gd name="connsiteX542" fmla="*/ 5911389 w 7472601"/>
              <a:gd name="connsiteY542" fmla="*/ 1898371 h 6858000"/>
              <a:gd name="connsiteX543" fmla="*/ 6237627 w 7472601"/>
              <a:gd name="connsiteY543" fmla="*/ 2231921 h 6858000"/>
              <a:gd name="connsiteX544" fmla="*/ 5911389 w 7472601"/>
              <a:gd name="connsiteY544" fmla="*/ 1898371 h 6858000"/>
              <a:gd name="connsiteX545" fmla="*/ 6944437 w 7472601"/>
              <a:gd name="connsiteY545" fmla="*/ 1575402 h 6858000"/>
              <a:gd name="connsiteX546" fmla="*/ 6304730 w 7472601"/>
              <a:gd name="connsiteY546" fmla="*/ 1766654 h 6858000"/>
              <a:gd name="connsiteX547" fmla="*/ 6944437 w 7472601"/>
              <a:gd name="connsiteY547" fmla="*/ 1575402 h 6858000"/>
              <a:gd name="connsiteX548" fmla="*/ 7019523 w 7472601"/>
              <a:gd name="connsiteY548" fmla="*/ 1519450 h 6858000"/>
              <a:gd name="connsiteX549" fmla="*/ 6298091 w 7472601"/>
              <a:gd name="connsiteY549" fmla="*/ 1737122 h 6858000"/>
              <a:gd name="connsiteX550" fmla="*/ 7019523 w 7472601"/>
              <a:gd name="connsiteY550" fmla="*/ 1519450 h 6858000"/>
              <a:gd name="connsiteX551" fmla="*/ 2399523 w 7472601"/>
              <a:gd name="connsiteY551" fmla="*/ 1428234 h 6858000"/>
              <a:gd name="connsiteX552" fmla="*/ 2224982 w 7472601"/>
              <a:gd name="connsiteY552" fmla="*/ 1826201 h 6858000"/>
              <a:gd name="connsiteX553" fmla="*/ 2096099 w 7472601"/>
              <a:gd name="connsiteY553" fmla="*/ 2345900 h 6858000"/>
              <a:gd name="connsiteX554" fmla="*/ 2283317 w 7472601"/>
              <a:gd name="connsiteY554" fmla="*/ 1796925 h 6858000"/>
              <a:gd name="connsiteX555" fmla="*/ 2399523 w 7472601"/>
              <a:gd name="connsiteY555" fmla="*/ 1428234 h 6858000"/>
              <a:gd name="connsiteX556" fmla="*/ 2448558 w 7472601"/>
              <a:gd name="connsiteY556" fmla="*/ 1373435 h 6858000"/>
              <a:gd name="connsiteX557" fmla="*/ 2312521 w 7472601"/>
              <a:gd name="connsiteY557" fmla="*/ 1806140 h 6858000"/>
              <a:gd name="connsiteX558" fmla="*/ 2127533 w 7472601"/>
              <a:gd name="connsiteY558" fmla="*/ 2348380 h 6858000"/>
              <a:gd name="connsiteX559" fmla="*/ 2358080 w 7472601"/>
              <a:gd name="connsiteY559" fmla="*/ 1866134 h 6858000"/>
              <a:gd name="connsiteX560" fmla="*/ 2407436 w 7472601"/>
              <a:gd name="connsiteY560" fmla="*/ 1651070 h 6858000"/>
              <a:gd name="connsiteX561" fmla="*/ 2448558 w 7472601"/>
              <a:gd name="connsiteY561" fmla="*/ 1373435 h 6858000"/>
              <a:gd name="connsiteX562" fmla="*/ 278707 w 7472601"/>
              <a:gd name="connsiteY562" fmla="*/ 1352270 h 6858000"/>
              <a:gd name="connsiteX563" fmla="*/ 321570 w 7472601"/>
              <a:gd name="connsiteY563" fmla="*/ 1861610 h 6858000"/>
              <a:gd name="connsiteX564" fmla="*/ 294281 w 7472601"/>
              <a:gd name="connsiteY564" fmla="*/ 1440658 h 6858000"/>
              <a:gd name="connsiteX565" fmla="*/ 278707 w 7472601"/>
              <a:gd name="connsiteY565" fmla="*/ 1352270 h 6858000"/>
              <a:gd name="connsiteX566" fmla="*/ 1423821 w 7472601"/>
              <a:gd name="connsiteY566" fmla="*/ 1351958 h 6858000"/>
              <a:gd name="connsiteX567" fmla="*/ 1638521 w 7472601"/>
              <a:gd name="connsiteY567" fmla="*/ 1908470 h 6858000"/>
              <a:gd name="connsiteX568" fmla="*/ 1754199 w 7472601"/>
              <a:gd name="connsiteY568" fmla="*/ 2149284 h 6858000"/>
              <a:gd name="connsiteX569" fmla="*/ 1908359 w 7472601"/>
              <a:gd name="connsiteY569" fmla="*/ 2364988 h 6858000"/>
              <a:gd name="connsiteX570" fmla="*/ 1647661 w 7472601"/>
              <a:gd name="connsiteY570" fmla="*/ 1825945 h 6858000"/>
              <a:gd name="connsiteX571" fmla="*/ 1423821 w 7472601"/>
              <a:gd name="connsiteY571" fmla="*/ 1351958 h 6858000"/>
              <a:gd name="connsiteX572" fmla="*/ 1431890 w 7472601"/>
              <a:gd name="connsiteY572" fmla="*/ 1306475 h 6858000"/>
              <a:gd name="connsiteX573" fmla="*/ 1507597 w 7472601"/>
              <a:gd name="connsiteY573" fmla="*/ 1446132 h 6858000"/>
              <a:gd name="connsiteX574" fmla="*/ 1674586 w 7472601"/>
              <a:gd name="connsiteY574" fmla="*/ 1813832 h 6858000"/>
              <a:gd name="connsiteX575" fmla="*/ 1815950 w 7472601"/>
              <a:gd name="connsiteY575" fmla="*/ 2128564 h 6858000"/>
              <a:gd name="connsiteX576" fmla="*/ 1984242 w 7472601"/>
              <a:gd name="connsiteY576" fmla="*/ 2430829 h 6858000"/>
              <a:gd name="connsiteX577" fmla="*/ 2014023 w 7472601"/>
              <a:gd name="connsiteY577" fmla="*/ 2450995 h 6858000"/>
              <a:gd name="connsiteX578" fmla="*/ 1747337 w 7472601"/>
              <a:gd name="connsiteY578" fmla="*/ 1855264 h 6858000"/>
              <a:gd name="connsiteX579" fmla="*/ 1533749 w 7472601"/>
              <a:gd name="connsiteY579" fmla="*/ 1478656 h 6858000"/>
              <a:gd name="connsiteX580" fmla="*/ 1431890 w 7472601"/>
              <a:gd name="connsiteY580" fmla="*/ 1306475 h 6858000"/>
              <a:gd name="connsiteX581" fmla="*/ 5052692 w 7472601"/>
              <a:gd name="connsiteY581" fmla="*/ 1292994 h 6858000"/>
              <a:gd name="connsiteX582" fmla="*/ 5200661 w 7472601"/>
              <a:gd name="connsiteY582" fmla="*/ 1635186 h 6858000"/>
              <a:gd name="connsiteX583" fmla="*/ 5297138 w 7472601"/>
              <a:gd name="connsiteY583" fmla="*/ 1906351 h 6858000"/>
              <a:gd name="connsiteX584" fmla="*/ 5052692 w 7472601"/>
              <a:gd name="connsiteY584" fmla="*/ 1292994 h 6858000"/>
              <a:gd name="connsiteX585" fmla="*/ 5009948 w 7472601"/>
              <a:gd name="connsiteY585" fmla="*/ 1273619 h 6858000"/>
              <a:gd name="connsiteX586" fmla="*/ 5121777 w 7472601"/>
              <a:gd name="connsiteY586" fmla="*/ 1654213 h 6858000"/>
              <a:gd name="connsiteX587" fmla="*/ 5293545 w 7472601"/>
              <a:gd name="connsiteY587" fmla="*/ 2072247 h 6858000"/>
              <a:gd name="connsiteX588" fmla="*/ 5294042 w 7472601"/>
              <a:gd name="connsiteY588" fmla="*/ 2065019 h 6858000"/>
              <a:gd name="connsiteX589" fmla="*/ 5171936 w 7472601"/>
              <a:gd name="connsiteY589" fmla="*/ 1647613 h 6858000"/>
              <a:gd name="connsiteX590" fmla="*/ 5009948 w 7472601"/>
              <a:gd name="connsiteY590" fmla="*/ 1273619 h 6858000"/>
              <a:gd name="connsiteX591" fmla="*/ 655236 w 7472601"/>
              <a:gd name="connsiteY591" fmla="*/ 1268632 h 6858000"/>
              <a:gd name="connsiteX592" fmla="*/ 839521 w 7472601"/>
              <a:gd name="connsiteY592" fmla="*/ 1685315 h 6858000"/>
              <a:gd name="connsiteX593" fmla="*/ 1109416 w 7472601"/>
              <a:gd name="connsiteY593" fmla="*/ 2061663 h 6858000"/>
              <a:gd name="connsiteX594" fmla="*/ 1298300 w 7472601"/>
              <a:gd name="connsiteY594" fmla="*/ 2247742 h 6858000"/>
              <a:gd name="connsiteX595" fmla="*/ 1125871 w 7472601"/>
              <a:gd name="connsiteY595" fmla="*/ 1989513 h 6858000"/>
              <a:gd name="connsiteX596" fmla="*/ 981574 w 7472601"/>
              <a:gd name="connsiteY596" fmla="*/ 1783157 h 6858000"/>
              <a:gd name="connsiteX597" fmla="*/ 922198 w 7472601"/>
              <a:gd name="connsiteY597" fmla="*/ 1677437 h 6858000"/>
              <a:gd name="connsiteX598" fmla="*/ 869293 w 7472601"/>
              <a:gd name="connsiteY598" fmla="*/ 1583214 h 6858000"/>
              <a:gd name="connsiteX599" fmla="*/ 751431 w 7472601"/>
              <a:gd name="connsiteY599" fmla="*/ 1405731 h 6858000"/>
              <a:gd name="connsiteX600" fmla="*/ 655236 w 7472601"/>
              <a:gd name="connsiteY600" fmla="*/ 1268632 h 6858000"/>
              <a:gd name="connsiteX601" fmla="*/ 6516292 w 7472601"/>
              <a:gd name="connsiteY601" fmla="*/ 1263064 h 6858000"/>
              <a:gd name="connsiteX602" fmla="*/ 5736320 w 7472601"/>
              <a:gd name="connsiteY602" fmla="*/ 1501803 h 6858000"/>
              <a:gd name="connsiteX603" fmla="*/ 6516292 w 7472601"/>
              <a:gd name="connsiteY603" fmla="*/ 1263064 h 6858000"/>
              <a:gd name="connsiteX604" fmla="*/ 291466 w 7472601"/>
              <a:gd name="connsiteY604" fmla="*/ 1250369 h 6858000"/>
              <a:gd name="connsiteX605" fmla="*/ 323180 w 7472601"/>
              <a:gd name="connsiteY605" fmla="*/ 1435283 h 6858000"/>
              <a:gd name="connsiteX606" fmla="*/ 349381 w 7472601"/>
              <a:gd name="connsiteY606" fmla="*/ 1875041 h 6858000"/>
              <a:gd name="connsiteX607" fmla="*/ 374363 w 7472601"/>
              <a:gd name="connsiteY607" fmla="*/ 1506494 h 6858000"/>
              <a:gd name="connsiteX608" fmla="*/ 302168 w 7472601"/>
              <a:gd name="connsiteY608" fmla="*/ 1274495 h 6858000"/>
              <a:gd name="connsiteX609" fmla="*/ 291466 w 7472601"/>
              <a:gd name="connsiteY609" fmla="*/ 1250369 h 6858000"/>
              <a:gd name="connsiteX610" fmla="*/ 678222 w 7472601"/>
              <a:gd name="connsiteY610" fmla="*/ 1248670 h 6858000"/>
              <a:gd name="connsiteX611" fmla="*/ 775536 w 7472601"/>
              <a:gd name="connsiteY611" fmla="*/ 1388015 h 6858000"/>
              <a:gd name="connsiteX612" fmla="*/ 894529 w 7472601"/>
              <a:gd name="connsiteY612" fmla="*/ 1567739 h 6858000"/>
              <a:gd name="connsiteX613" fmla="*/ 948000 w 7472601"/>
              <a:gd name="connsiteY613" fmla="*/ 1663088 h 6858000"/>
              <a:gd name="connsiteX614" fmla="*/ 1006812 w 7472601"/>
              <a:gd name="connsiteY614" fmla="*/ 1767683 h 6858000"/>
              <a:gd name="connsiteX615" fmla="*/ 1149133 w 7472601"/>
              <a:gd name="connsiteY615" fmla="*/ 1971513 h 6858000"/>
              <a:gd name="connsiteX616" fmla="*/ 1333952 w 7472601"/>
              <a:gd name="connsiteY616" fmla="*/ 2251620 h 6858000"/>
              <a:gd name="connsiteX617" fmla="*/ 1337329 w 7472601"/>
              <a:gd name="connsiteY617" fmla="*/ 2258350 h 6858000"/>
              <a:gd name="connsiteX618" fmla="*/ 1014726 w 7472601"/>
              <a:gd name="connsiteY618" fmla="*/ 1615556 h 6858000"/>
              <a:gd name="connsiteX619" fmla="*/ 678222 w 7472601"/>
              <a:gd name="connsiteY619" fmla="*/ 1248670 h 6858000"/>
              <a:gd name="connsiteX620" fmla="*/ 6691602 w 7472601"/>
              <a:gd name="connsiteY620" fmla="*/ 1140573 h 6858000"/>
              <a:gd name="connsiteX621" fmla="*/ 6571100 w 7472601"/>
              <a:gd name="connsiteY621" fmla="*/ 1183662 h 6858000"/>
              <a:gd name="connsiteX622" fmla="*/ 6241687 w 7472601"/>
              <a:gd name="connsiteY622" fmla="*/ 1257600 h 6858000"/>
              <a:gd name="connsiteX623" fmla="*/ 5693009 w 7472601"/>
              <a:gd name="connsiteY623" fmla="*/ 1478256 h 6858000"/>
              <a:gd name="connsiteX624" fmla="*/ 6548420 w 7472601"/>
              <a:gd name="connsiteY624" fmla="*/ 1214599 h 6858000"/>
              <a:gd name="connsiteX625" fmla="*/ 6605473 w 7472601"/>
              <a:gd name="connsiteY625" fmla="*/ 1184686 h 6858000"/>
              <a:gd name="connsiteX626" fmla="*/ 6691602 w 7472601"/>
              <a:gd name="connsiteY626" fmla="*/ 1140573 h 6858000"/>
              <a:gd name="connsiteX627" fmla="*/ 4002475 w 7472601"/>
              <a:gd name="connsiteY627" fmla="*/ 1037802 h 6858000"/>
              <a:gd name="connsiteX628" fmla="*/ 4000324 w 7472601"/>
              <a:gd name="connsiteY628" fmla="*/ 1039362 h 6858000"/>
              <a:gd name="connsiteX629" fmla="*/ 4002862 w 7472601"/>
              <a:gd name="connsiteY629" fmla="*/ 1042866 h 6858000"/>
              <a:gd name="connsiteX630" fmla="*/ 4002475 w 7472601"/>
              <a:gd name="connsiteY630" fmla="*/ 1037802 h 6858000"/>
              <a:gd name="connsiteX631" fmla="*/ 506322 w 7472601"/>
              <a:gd name="connsiteY631" fmla="*/ 1020997 h 6858000"/>
              <a:gd name="connsiteX632" fmla="*/ 533068 w 7472601"/>
              <a:gd name="connsiteY632" fmla="*/ 1029409 h 6858000"/>
              <a:gd name="connsiteX633" fmla="*/ 1232525 w 7472601"/>
              <a:gd name="connsiteY633" fmla="*/ 1804675 h 6858000"/>
              <a:gd name="connsiteX634" fmla="*/ 1388858 w 7472601"/>
              <a:gd name="connsiteY634" fmla="*/ 2368011 h 6858000"/>
              <a:gd name="connsiteX635" fmla="*/ 1384098 w 7472601"/>
              <a:gd name="connsiteY635" fmla="*/ 2378125 h 6858000"/>
              <a:gd name="connsiteX636" fmla="*/ 1425393 w 7472601"/>
              <a:gd name="connsiteY636" fmla="*/ 2589124 h 6858000"/>
              <a:gd name="connsiteX637" fmla="*/ 1424001 w 7472601"/>
              <a:gd name="connsiteY637" fmla="*/ 2597541 h 6858000"/>
              <a:gd name="connsiteX638" fmla="*/ 2152729 w 7472601"/>
              <a:gd name="connsiteY638" fmla="*/ 2864487 h 6858000"/>
              <a:gd name="connsiteX639" fmla="*/ 2020609 w 7472601"/>
              <a:gd name="connsiteY639" fmla="*/ 2539671 h 6858000"/>
              <a:gd name="connsiteX640" fmla="*/ 2018920 w 7472601"/>
              <a:gd name="connsiteY640" fmla="*/ 2536309 h 6858000"/>
              <a:gd name="connsiteX641" fmla="*/ 1342441 w 7472601"/>
              <a:gd name="connsiteY641" fmla="*/ 1173017 h 6858000"/>
              <a:gd name="connsiteX642" fmla="*/ 1367925 w 7472601"/>
              <a:gd name="connsiteY642" fmla="*/ 1135648 h 6858000"/>
              <a:gd name="connsiteX643" fmla="*/ 1771401 w 7472601"/>
              <a:gd name="connsiteY643" fmla="*/ 1806673 h 6858000"/>
              <a:gd name="connsiteX644" fmla="*/ 1972385 w 7472601"/>
              <a:gd name="connsiteY644" fmla="*/ 2198735 h 6858000"/>
              <a:gd name="connsiteX645" fmla="*/ 2040892 w 7472601"/>
              <a:gd name="connsiteY645" fmla="*/ 2405205 h 6858000"/>
              <a:gd name="connsiteX646" fmla="*/ 2131689 w 7472601"/>
              <a:gd name="connsiteY646" fmla="*/ 1936926 h 6858000"/>
              <a:gd name="connsiteX647" fmla="*/ 2454820 w 7472601"/>
              <a:gd name="connsiteY647" fmla="*/ 1248808 h 6858000"/>
              <a:gd name="connsiteX648" fmla="*/ 2492512 w 7472601"/>
              <a:gd name="connsiteY648" fmla="*/ 1302920 h 6858000"/>
              <a:gd name="connsiteX649" fmla="*/ 2081216 w 7472601"/>
              <a:gd name="connsiteY649" fmla="*/ 2527513 h 6858000"/>
              <a:gd name="connsiteX650" fmla="*/ 2081211 w 7472601"/>
              <a:gd name="connsiteY650" fmla="*/ 2528916 h 6858000"/>
              <a:gd name="connsiteX651" fmla="*/ 2199067 w 7472601"/>
              <a:gd name="connsiteY651" fmla="*/ 2884061 h 6858000"/>
              <a:gd name="connsiteX652" fmla="*/ 3192586 w 7472601"/>
              <a:gd name="connsiteY652" fmla="*/ 3411496 h 6858000"/>
              <a:gd name="connsiteX653" fmla="*/ 3182620 w 7472601"/>
              <a:gd name="connsiteY653" fmla="*/ 3483279 h 6858000"/>
              <a:gd name="connsiteX654" fmla="*/ 2435119 w 7472601"/>
              <a:gd name="connsiteY654" fmla="*/ 3080173 h 6858000"/>
              <a:gd name="connsiteX655" fmla="*/ 2410152 w 7472601"/>
              <a:gd name="connsiteY655" fmla="*/ 3063751 h 6858000"/>
              <a:gd name="connsiteX656" fmla="*/ 2408099 w 7472601"/>
              <a:gd name="connsiteY656" fmla="*/ 3064403 h 6858000"/>
              <a:gd name="connsiteX657" fmla="*/ 2407218 w 7472601"/>
              <a:gd name="connsiteY657" fmla="*/ 3070324 h 6858000"/>
              <a:gd name="connsiteX658" fmla="*/ 2380138 w 7472601"/>
              <a:gd name="connsiteY658" fmla="*/ 3099341 h 6858000"/>
              <a:gd name="connsiteX659" fmla="*/ 1765923 w 7472601"/>
              <a:gd name="connsiteY659" fmla="*/ 3581043 h 6858000"/>
              <a:gd name="connsiteX660" fmla="*/ 1702258 w 7472601"/>
              <a:gd name="connsiteY660" fmla="*/ 3612286 h 6858000"/>
              <a:gd name="connsiteX661" fmla="*/ 1538370 w 7472601"/>
              <a:gd name="connsiteY661" fmla="*/ 3811804 h 6858000"/>
              <a:gd name="connsiteX662" fmla="*/ 542867 w 7472601"/>
              <a:gd name="connsiteY662" fmla="*/ 4944092 h 6858000"/>
              <a:gd name="connsiteX663" fmla="*/ 515800 w 7472601"/>
              <a:gd name="connsiteY663" fmla="*/ 4862180 h 6858000"/>
              <a:gd name="connsiteX664" fmla="*/ 909145 w 7472601"/>
              <a:gd name="connsiteY664" fmla="*/ 4199225 h 6858000"/>
              <a:gd name="connsiteX665" fmla="*/ 1214067 w 7472601"/>
              <a:gd name="connsiteY665" fmla="*/ 3908561 h 6858000"/>
              <a:gd name="connsiteX666" fmla="*/ 640967 w 7472601"/>
              <a:gd name="connsiteY666" fmla="*/ 4105601 h 6858000"/>
              <a:gd name="connsiteX667" fmla="*/ 112563 w 7472601"/>
              <a:gd name="connsiteY667" fmla="*/ 4396952 h 6858000"/>
              <a:gd name="connsiteX668" fmla="*/ 0 w 7472601"/>
              <a:gd name="connsiteY668" fmla="*/ 4466006 h 6858000"/>
              <a:gd name="connsiteX669" fmla="*/ 0 w 7472601"/>
              <a:gd name="connsiteY669" fmla="*/ 4233763 h 6858000"/>
              <a:gd name="connsiteX670" fmla="*/ 36881 w 7472601"/>
              <a:gd name="connsiteY670" fmla="*/ 4200118 h 6858000"/>
              <a:gd name="connsiteX671" fmla="*/ 910534 w 7472601"/>
              <a:gd name="connsiteY671" fmla="*/ 3629753 h 6858000"/>
              <a:gd name="connsiteX672" fmla="*/ 1578717 w 7472601"/>
              <a:gd name="connsiteY672" fmla="*/ 3575982 h 6858000"/>
              <a:gd name="connsiteX673" fmla="*/ 2338780 w 7472601"/>
              <a:gd name="connsiteY673" fmla="*/ 3033725 h 6858000"/>
              <a:gd name="connsiteX674" fmla="*/ 1807991 w 7472601"/>
              <a:gd name="connsiteY674" fmla="*/ 2807184 h 6858000"/>
              <a:gd name="connsiteX675" fmla="*/ 1416358 w 7472601"/>
              <a:gd name="connsiteY675" fmla="*/ 3112571 h 6858000"/>
              <a:gd name="connsiteX676" fmla="*/ 939066 w 7472601"/>
              <a:gd name="connsiteY676" fmla="*/ 3378798 h 6858000"/>
              <a:gd name="connsiteX677" fmla="*/ 115099 w 7472601"/>
              <a:gd name="connsiteY677" fmla="*/ 3607650 h 6858000"/>
              <a:gd name="connsiteX678" fmla="*/ 97284 w 7472601"/>
              <a:gd name="connsiteY678" fmla="*/ 3520393 h 6858000"/>
              <a:gd name="connsiteX679" fmla="*/ 922050 w 7472601"/>
              <a:gd name="connsiteY679" fmla="*/ 3074867 h 6858000"/>
              <a:gd name="connsiteX680" fmla="*/ 1405265 w 7472601"/>
              <a:gd name="connsiteY680" fmla="*/ 3016319 h 6858000"/>
              <a:gd name="connsiteX681" fmla="*/ 1407512 w 7472601"/>
              <a:gd name="connsiteY681" fmla="*/ 3018001 h 6858000"/>
              <a:gd name="connsiteX682" fmla="*/ 1726266 w 7472601"/>
              <a:gd name="connsiteY682" fmla="*/ 2777274 h 6858000"/>
              <a:gd name="connsiteX683" fmla="*/ 625390 w 7472601"/>
              <a:gd name="connsiteY683" fmla="*/ 2514541 h 6858000"/>
              <a:gd name="connsiteX684" fmla="*/ 619799 w 7472601"/>
              <a:gd name="connsiteY684" fmla="*/ 2527180 h 6858000"/>
              <a:gd name="connsiteX685" fmla="*/ 310030 w 7472601"/>
              <a:gd name="connsiteY685" fmla="*/ 2771818 h 6858000"/>
              <a:gd name="connsiteX686" fmla="*/ 173877 w 7472601"/>
              <a:gd name="connsiteY686" fmla="*/ 2937056 h 6858000"/>
              <a:gd name="connsiteX687" fmla="*/ 77889 w 7472601"/>
              <a:gd name="connsiteY687" fmla="*/ 3138440 h 6858000"/>
              <a:gd name="connsiteX688" fmla="*/ 0 w 7472601"/>
              <a:gd name="connsiteY688" fmla="*/ 3271395 h 6858000"/>
              <a:gd name="connsiteX689" fmla="*/ 0 w 7472601"/>
              <a:gd name="connsiteY689" fmla="*/ 3153002 h 6858000"/>
              <a:gd name="connsiteX690" fmla="*/ 2386 w 7472601"/>
              <a:gd name="connsiteY690" fmla="*/ 3149203 h 6858000"/>
              <a:gd name="connsiteX691" fmla="*/ 89753 w 7472601"/>
              <a:gd name="connsiteY691" fmla="*/ 2987702 h 6858000"/>
              <a:gd name="connsiteX692" fmla="*/ 76869 w 7472601"/>
              <a:gd name="connsiteY692" fmla="*/ 3005404 h 6858000"/>
              <a:gd name="connsiteX693" fmla="*/ 32049 w 7472601"/>
              <a:gd name="connsiteY693" fmla="*/ 3065814 h 6858000"/>
              <a:gd name="connsiteX694" fmla="*/ 0 w 7472601"/>
              <a:gd name="connsiteY694" fmla="*/ 3108744 h 6858000"/>
              <a:gd name="connsiteX695" fmla="*/ 0 w 7472601"/>
              <a:gd name="connsiteY695" fmla="*/ 3058059 h 6858000"/>
              <a:gd name="connsiteX696" fmla="*/ 7610 w 7472601"/>
              <a:gd name="connsiteY696" fmla="*/ 3047889 h 6858000"/>
              <a:gd name="connsiteX697" fmla="*/ 52419 w 7472601"/>
              <a:gd name="connsiteY697" fmla="*/ 2987479 h 6858000"/>
              <a:gd name="connsiteX698" fmla="*/ 59142 w 7472601"/>
              <a:gd name="connsiteY698" fmla="*/ 2978488 h 6858000"/>
              <a:gd name="connsiteX699" fmla="*/ 0 w 7472601"/>
              <a:gd name="connsiteY699" fmla="*/ 3015334 h 6858000"/>
              <a:gd name="connsiteX700" fmla="*/ 0 w 7472601"/>
              <a:gd name="connsiteY700" fmla="*/ 2914286 h 6858000"/>
              <a:gd name="connsiteX701" fmla="*/ 36383 w 7472601"/>
              <a:gd name="connsiteY701" fmla="*/ 2901128 h 6858000"/>
              <a:gd name="connsiteX702" fmla="*/ 156329 w 7472601"/>
              <a:gd name="connsiteY702" fmla="*/ 2840533 h 6858000"/>
              <a:gd name="connsiteX703" fmla="*/ 358355 w 7472601"/>
              <a:gd name="connsiteY703" fmla="*/ 2620471 h 6858000"/>
              <a:gd name="connsiteX704" fmla="*/ 510577 w 7472601"/>
              <a:gd name="connsiteY704" fmla="*/ 2501244 h 6858000"/>
              <a:gd name="connsiteX705" fmla="*/ 211967 w 7472601"/>
              <a:gd name="connsiteY705" fmla="*/ 2479171 h 6858000"/>
              <a:gd name="connsiteX706" fmla="*/ 0 w 7472601"/>
              <a:gd name="connsiteY706" fmla="*/ 2476398 h 6858000"/>
              <a:gd name="connsiteX707" fmla="*/ 0 w 7472601"/>
              <a:gd name="connsiteY707" fmla="*/ 2389189 h 6858000"/>
              <a:gd name="connsiteX708" fmla="*/ 103062 w 7472601"/>
              <a:gd name="connsiteY708" fmla="*/ 2389518 h 6858000"/>
              <a:gd name="connsiteX709" fmla="*/ 510734 w 7472601"/>
              <a:gd name="connsiteY709" fmla="*/ 2416201 h 6858000"/>
              <a:gd name="connsiteX710" fmla="*/ 279257 w 7472601"/>
              <a:gd name="connsiteY710" fmla="*/ 2092102 h 6858000"/>
              <a:gd name="connsiteX711" fmla="*/ 65265 w 7472601"/>
              <a:gd name="connsiteY711" fmla="*/ 2006049 h 6858000"/>
              <a:gd name="connsiteX712" fmla="*/ 0 w 7472601"/>
              <a:gd name="connsiteY712" fmla="*/ 1982532 h 6858000"/>
              <a:gd name="connsiteX713" fmla="*/ 0 w 7472601"/>
              <a:gd name="connsiteY713" fmla="*/ 1912789 h 6858000"/>
              <a:gd name="connsiteX714" fmla="*/ 97460 w 7472601"/>
              <a:gd name="connsiteY714" fmla="*/ 1953725 h 6858000"/>
              <a:gd name="connsiteX715" fmla="*/ 221272 w 7472601"/>
              <a:gd name="connsiteY715" fmla="*/ 1980766 h 6858000"/>
              <a:gd name="connsiteX716" fmla="*/ 116765 w 7472601"/>
              <a:gd name="connsiteY716" fmla="*/ 1911033 h 6858000"/>
              <a:gd name="connsiteX717" fmla="*/ 16405 w 7472601"/>
              <a:gd name="connsiteY717" fmla="*/ 1803412 h 6858000"/>
              <a:gd name="connsiteX718" fmla="*/ 0 w 7472601"/>
              <a:gd name="connsiteY718" fmla="*/ 1784777 h 6858000"/>
              <a:gd name="connsiteX719" fmla="*/ 0 w 7472601"/>
              <a:gd name="connsiteY719" fmla="*/ 1740082 h 6858000"/>
              <a:gd name="connsiteX720" fmla="*/ 39394 w 7472601"/>
              <a:gd name="connsiteY720" fmla="*/ 1784856 h 6858000"/>
              <a:gd name="connsiteX721" fmla="*/ 135813 w 7472601"/>
              <a:gd name="connsiteY721" fmla="*/ 1888838 h 6858000"/>
              <a:gd name="connsiteX722" fmla="*/ 242575 w 7472601"/>
              <a:gd name="connsiteY722" fmla="*/ 1958841 h 6858000"/>
              <a:gd name="connsiteX723" fmla="*/ 82197 w 7472601"/>
              <a:gd name="connsiteY723" fmla="*/ 1754826 h 6858000"/>
              <a:gd name="connsiteX724" fmla="*/ 0 w 7472601"/>
              <a:gd name="connsiteY724" fmla="*/ 1679650 h 6858000"/>
              <a:gd name="connsiteX725" fmla="*/ 0 w 7472601"/>
              <a:gd name="connsiteY725" fmla="*/ 1602463 h 6858000"/>
              <a:gd name="connsiteX726" fmla="*/ 84689 w 7472601"/>
              <a:gd name="connsiteY726" fmla="*/ 1677442 h 6858000"/>
              <a:gd name="connsiteX727" fmla="*/ 298437 w 7472601"/>
              <a:gd name="connsiteY727" fmla="*/ 1968019 h 6858000"/>
              <a:gd name="connsiteX728" fmla="*/ 227269 w 7472601"/>
              <a:gd name="connsiteY728" fmla="*/ 1114064 h 6858000"/>
              <a:gd name="connsiteX729" fmla="*/ 248003 w 7472601"/>
              <a:gd name="connsiteY729" fmla="*/ 1089613 h 6858000"/>
              <a:gd name="connsiteX730" fmla="*/ 427020 w 7472601"/>
              <a:gd name="connsiteY730" fmla="*/ 1619803 h 6858000"/>
              <a:gd name="connsiteX731" fmla="*/ 340345 w 7472601"/>
              <a:gd name="connsiteY731" fmla="*/ 2027739 h 6858000"/>
              <a:gd name="connsiteX732" fmla="*/ 360865 w 7472601"/>
              <a:gd name="connsiteY732" fmla="*/ 2044827 h 6858000"/>
              <a:gd name="connsiteX733" fmla="*/ 560414 w 7472601"/>
              <a:gd name="connsiteY733" fmla="*/ 2421457 h 6858000"/>
              <a:gd name="connsiteX734" fmla="*/ 1359703 w 7472601"/>
              <a:gd name="connsiteY734" fmla="*/ 2578554 h 6858000"/>
              <a:gd name="connsiteX735" fmla="*/ 1359422 w 7472601"/>
              <a:gd name="connsiteY735" fmla="*/ 2577994 h 6858000"/>
              <a:gd name="connsiteX736" fmla="*/ 828701 w 7472601"/>
              <a:gd name="connsiteY736" fmla="*/ 1839520 h 6858000"/>
              <a:gd name="connsiteX737" fmla="*/ 494427 w 7472601"/>
              <a:gd name="connsiteY737" fmla="*/ 1092333 h 6858000"/>
              <a:gd name="connsiteX738" fmla="*/ 506322 w 7472601"/>
              <a:gd name="connsiteY738" fmla="*/ 1020997 h 6858000"/>
              <a:gd name="connsiteX739" fmla="*/ 4570198 w 7472601"/>
              <a:gd name="connsiteY739" fmla="*/ 978081 h 6858000"/>
              <a:gd name="connsiteX740" fmla="*/ 4523691 w 7472601"/>
              <a:gd name="connsiteY740" fmla="*/ 1127776 h 6858000"/>
              <a:gd name="connsiteX741" fmla="*/ 4509875 w 7472601"/>
              <a:gd name="connsiteY741" fmla="*/ 1167552 h 6858000"/>
              <a:gd name="connsiteX742" fmla="*/ 4478168 w 7472601"/>
              <a:gd name="connsiteY742" fmla="*/ 1260735 h 6858000"/>
              <a:gd name="connsiteX743" fmla="*/ 4409309 w 7472601"/>
              <a:gd name="connsiteY743" fmla="*/ 1666996 h 6858000"/>
              <a:gd name="connsiteX744" fmla="*/ 4370031 w 7472601"/>
              <a:gd name="connsiteY744" fmla="*/ 1955666 h 6858000"/>
              <a:gd name="connsiteX745" fmla="*/ 4570198 w 7472601"/>
              <a:gd name="connsiteY745" fmla="*/ 978081 h 6858000"/>
              <a:gd name="connsiteX746" fmla="*/ 4557898 w 7472601"/>
              <a:gd name="connsiteY746" fmla="*/ 900011 h 6858000"/>
              <a:gd name="connsiteX747" fmla="*/ 4344840 w 7472601"/>
              <a:gd name="connsiteY747" fmla="*/ 1922038 h 6858000"/>
              <a:gd name="connsiteX748" fmla="*/ 4378710 w 7472601"/>
              <a:gd name="connsiteY748" fmla="*/ 1665516 h 6858000"/>
              <a:gd name="connsiteX749" fmla="*/ 4448798 w 7472601"/>
              <a:gd name="connsiteY749" fmla="*/ 1253024 h 6858000"/>
              <a:gd name="connsiteX750" fmla="*/ 4480315 w 7472601"/>
              <a:gd name="connsiteY750" fmla="*/ 1158454 h 6858000"/>
              <a:gd name="connsiteX751" fmla="*/ 4494133 w 7472601"/>
              <a:gd name="connsiteY751" fmla="*/ 1118676 h 6858000"/>
              <a:gd name="connsiteX752" fmla="*/ 4557898 w 7472601"/>
              <a:gd name="connsiteY752" fmla="*/ 900011 h 6858000"/>
              <a:gd name="connsiteX753" fmla="*/ 5870151 w 7472601"/>
              <a:gd name="connsiteY753" fmla="*/ 898890 h 6858000"/>
              <a:gd name="connsiteX754" fmla="*/ 5861335 w 7472601"/>
              <a:gd name="connsiteY754" fmla="*/ 899177 h 6858000"/>
              <a:gd name="connsiteX755" fmla="*/ 5843702 w 7472601"/>
              <a:gd name="connsiteY755" fmla="*/ 899748 h 6858000"/>
              <a:gd name="connsiteX756" fmla="*/ 5651107 w 7472601"/>
              <a:gd name="connsiteY756" fmla="*/ 920306 h 6858000"/>
              <a:gd name="connsiteX757" fmla="*/ 5459407 w 7472601"/>
              <a:gd name="connsiteY757" fmla="*/ 940975 h 6858000"/>
              <a:gd name="connsiteX758" fmla="*/ 5374846 w 7472601"/>
              <a:gd name="connsiteY758" fmla="*/ 941988 h 6858000"/>
              <a:gd name="connsiteX759" fmla="*/ 5256105 w 7472601"/>
              <a:gd name="connsiteY759" fmla="*/ 945632 h 6858000"/>
              <a:gd name="connsiteX760" fmla="*/ 5107071 w 7472601"/>
              <a:gd name="connsiteY760" fmla="*/ 969720 h 6858000"/>
              <a:gd name="connsiteX761" fmla="*/ 4998681 w 7472601"/>
              <a:gd name="connsiteY761" fmla="*/ 988771 h 6858000"/>
              <a:gd name="connsiteX762" fmla="*/ 5870151 w 7472601"/>
              <a:gd name="connsiteY762" fmla="*/ 898890 h 6858000"/>
              <a:gd name="connsiteX763" fmla="*/ 5504425 w 7472601"/>
              <a:gd name="connsiteY763" fmla="*/ 848067 h 6858000"/>
              <a:gd name="connsiteX764" fmla="*/ 4968849 w 7472601"/>
              <a:gd name="connsiteY764" fmla="*/ 962318 h 6858000"/>
              <a:gd name="connsiteX765" fmla="*/ 5104039 w 7472601"/>
              <a:gd name="connsiteY765" fmla="*/ 940634 h 6858000"/>
              <a:gd name="connsiteX766" fmla="*/ 5256311 w 7472601"/>
              <a:gd name="connsiteY766" fmla="*/ 916490 h 6858000"/>
              <a:gd name="connsiteX767" fmla="*/ 5377381 w 7472601"/>
              <a:gd name="connsiteY767" fmla="*/ 912671 h 6858000"/>
              <a:gd name="connsiteX768" fmla="*/ 5460148 w 7472601"/>
              <a:gd name="connsiteY768" fmla="*/ 911442 h 6858000"/>
              <a:gd name="connsiteX769" fmla="*/ 5648971 w 7472601"/>
              <a:gd name="connsiteY769" fmla="*/ 891331 h 6858000"/>
              <a:gd name="connsiteX770" fmla="*/ 5844807 w 7472601"/>
              <a:gd name="connsiteY770" fmla="*/ 870718 h 6858000"/>
              <a:gd name="connsiteX771" fmla="*/ 5862975 w 7472601"/>
              <a:gd name="connsiteY771" fmla="*/ 869756 h 6858000"/>
              <a:gd name="connsiteX772" fmla="*/ 5920887 w 7472601"/>
              <a:gd name="connsiteY772" fmla="*/ 865929 h 6858000"/>
              <a:gd name="connsiteX773" fmla="*/ 5504425 w 7472601"/>
              <a:gd name="connsiteY773" fmla="*/ 848067 h 6858000"/>
              <a:gd name="connsiteX774" fmla="*/ 3607114 w 7472601"/>
              <a:gd name="connsiteY774" fmla="*/ 467441 h 6858000"/>
              <a:gd name="connsiteX775" fmla="*/ 3296242 w 7472601"/>
              <a:gd name="connsiteY775" fmla="*/ 807991 h 6858000"/>
              <a:gd name="connsiteX776" fmla="*/ 3174674 w 7472601"/>
              <a:gd name="connsiteY776" fmla="*/ 919759 h 6858000"/>
              <a:gd name="connsiteX777" fmla="*/ 3042978 w 7472601"/>
              <a:gd name="connsiteY777" fmla="*/ 1054894 h 6858000"/>
              <a:gd name="connsiteX778" fmla="*/ 2968914 w 7472601"/>
              <a:gd name="connsiteY778" fmla="*/ 1133756 h 6858000"/>
              <a:gd name="connsiteX779" fmla="*/ 3103823 w 7472601"/>
              <a:gd name="connsiteY779" fmla="*/ 1026814 h 6858000"/>
              <a:gd name="connsiteX780" fmla="*/ 3607114 w 7472601"/>
              <a:gd name="connsiteY780" fmla="*/ 467441 h 6858000"/>
              <a:gd name="connsiteX781" fmla="*/ 3744487 w 7472601"/>
              <a:gd name="connsiteY781" fmla="*/ 383136 h 6858000"/>
              <a:gd name="connsiteX782" fmla="*/ 3970213 w 7472601"/>
              <a:gd name="connsiteY782" fmla="*/ 995559 h 6858000"/>
              <a:gd name="connsiteX783" fmla="*/ 3744487 w 7472601"/>
              <a:gd name="connsiteY783" fmla="*/ 383136 h 6858000"/>
              <a:gd name="connsiteX784" fmla="*/ 3624562 w 7472601"/>
              <a:gd name="connsiteY784" fmla="*/ 367041 h 6858000"/>
              <a:gd name="connsiteX785" fmla="*/ 3489712 w 7472601"/>
              <a:gd name="connsiteY785" fmla="*/ 485386 h 6858000"/>
              <a:gd name="connsiteX786" fmla="*/ 3182994 w 7472601"/>
              <a:gd name="connsiteY786" fmla="*/ 828265 h 6858000"/>
              <a:gd name="connsiteX787" fmla="*/ 2892114 w 7472601"/>
              <a:gd name="connsiteY787" fmla="*/ 1172635 h 6858000"/>
              <a:gd name="connsiteX788" fmla="*/ 3021459 w 7472601"/>
              <a:gd name="connsiteY788" fmla="*/ 1035385 h 6858000"/>
              <a:gd name="connsiteX789" fmla="*/ 3153873 w 7472601"/>
              <a:gd name="connsiteY789" fmla="*/ 898971 h 6858000"/>
              <a:gd name="connsiteX790" fmla="*/ 3276511 w 7472601"/>
              <a:gd name="connsiteY790" fmla="*/ 786423 h 6858000"/>
              <a:gd name="connsiteX791" fmla="*/ 3584154 w 7472601"/>
              <a:gd name="connsiteY791" fmla="*/ 448218 h 6858000"/>
              <a:gd name="connsiteX792" fmla="*/ 3624562 w 7472601"/>
              <a:gd name="connsiteY792" fmla="*/ 367041 h 6858000"/>
              <a:gd name="connsiteX793" fmla="*/ 3766672 w 7472601"/>
              <a:gd name="connsiteY793" fmla="*/ 359429 h 6858000"/>
              <a:gd name="connsiteX794" fmla="*/ 3996338 w 7472601"/>
              <a:gd name="connsiteY794" fmla="*/ 968237 h 6858000"/>
              <a:gd name="connsiteX795" fmla="*/ 3766672 w 7472601"/>
              <a:gd name="connsiteY795" fmla="*/ 359429 h 6858000"/>
              <a:gd name="connsiteX796" fmla="*/ 5805386 w 7472601"/>
              <a:gd name="connsiteY796" fmla="*/ 239240 h 6858000"/>
              <a:gd name="connsiteX797" fmla="*/ 5736947 w 7472601"/>
              <a:gd name="connsiteY797" fmla="*/ 261367 h 6858000"/>
              <a:gd name="connsiteX798" fmla="*/ 5427012 w 7472601"/>
              <a:gd name="connsiteY798" fmla="*/ 311272 h 6858000"/>
              <a:gd name="connsiteX799" fmla="*/ 5147818 w 7472601"/>
              <a:gd name="connsiteY799" fmla="*/ 322112 h 6858000"/>
              <a:gd name="connsiteX800" fmla="*/ 5060854 w 7472601"/>
              <a:gd name="connsiteY800" fmla="*/ 311882 h 6858000"/>
              <a:gd name="connsiteX801" fmla="*/ 4945989 w 7472601"/>
              <a:gd name="connsiteY801" fmla="*/ 300516 h 6858000"/>
              <a:gd name="connsiteX802" fmla="*/ 5410479 w 7472601"/>
              <a:gd name="connsiteY802" fmla="*/ 348434 h 6858000"/>
              <a:gd name="connsiteX803" fmla="*/ 5805386 w 7472601"/>
              <a:gd name="connsiteY803" fmla="*/ 239240 h 6858000"/>
              <a:gd name="connsiteX804" fmla="*/ 5905192 w 7472601"/>
              <a:gd name="connsiteY804" fmla="*/ 163079 h 6858000"/>
              <a:gd name="connsiteX805" fmla="*/ 5865655 w 7472601"/>
              <a:gd name="connsiteY805" fmla="*/ 171901 h 6858000"/>
              <a:gd name="connsiteX806" fmla="*/ 5259740 w 7472601"/>
              <a:gd name="connsiteY806" fmla="*/ 257013 h 6858000"/>
              <a:gd name="connsiteX807" fmla="*/ 5208466 w 7472601"/>
              <a:gd name="connsiteY807" fmla="*/ 257550 h 6858000"/>
              <a:gd name="connsiteX808" fmla="*/ 4980204 w 7472601"/>
              <a:gd name="connsiteY808" fmla="*/ 271903 h 6858000"/>
              <a:gd name="connsiteX809" fmla="*/ 5068068 w 7472601"/>
              <a:gd name="connsiteY809" fmla="*/ 282244 h 6858000"/>
              <a:gd name="connsiteX810" fmla="*/ 5153231 w 7472601"/>
              <a:gd name="connsiteY810" fmla="*/ 292240 h 6858000"/>
              <a:gd name="connsiteX811" fmla="*/ 5426491 w 7472601"/>
              <a:gd name="connsiteY811" fmla="*/ 281128 h 6858000"/>
              <a:gd name="connsiteX812" fmla="*/ 5731212 w 7472601"/>
              <a:gd name="connsiteY812" fmla="*/ 231951 h 6858000"/>
              <a:gd name="connsiteX813" fmla="*/ 5905192 w 7472601"/>
              <a:gd name="connsiteY813" fmla="*/ 163079 h 6858000"/>
              <a:gd name="connsiteX814" fmla="*/ 5944437 w 7472601"/>
              <a:gd name="connsiteY814" fmla="*/ 113829 h 6858000"/>
              <a:gd name="connsiteX815" fmla="*/ 5825032 w 7472601"/>
              <a:gd name="connsiteY815" fmla="*/ 146405 h 6858000"/>
              <a:gd name="connsiteX816" fmla="*/ 4955599 w 7472601"/>
              <a:gd name="connsiteY816" fmla="*/ 247008 h 6858000"/>
              <a:gd name="connsiteX817" fmla="*/ 5210104 w 7472601"/>
              <a:gd name="connsiteY817" fmla="*/ 228123 h 6858000"/>
              <a:gd name="connsiteX818" fmla="*/ 5261015 w 7472601"/>
              <a:gd name="connsiteY818" fmla="*/ 227087 h 6858000"/>
              <a:gd name="connsiteX819" fmla="*/ 5861181 w 7472601"/>
              <a:gd name="connsiteY819" fmla="*/ 143093 h 6858000"/>
              <a:gd name="connsiteX820" fmla="*/ 5961252 w 7472601"/>
              <a:gd name="connsiteY820" fmla="*/ 114820 h 6858000"/>
              <a:gd name="connsiteX821" fmla="*/ 5944437 w 7472601"/>
              <a:gd name="connsiteY821" fmla="*/ 113829 h 6858000"/>
              <a:gd name="connsiteX822" fmla="*/ 3882765 w 7472601"/>
              <a:gd name="connsiteY822" fmla="*/ 0 h 6858000"/>
              <a:gd name="connsiteX823" fmla="*/ 3995099 w 7472601"/>
              <a:gd name="connsiteY823" fmla="*/ 0 h 6858000"/>
              <a:gd name="connsiteX824" fmla="*/ 4163818 w 7472601"/>
              <a:gd name="connsiteY824" fmla="*/ 234104 h 6858000"/>
              <a:gd name="connsiteX825" fmla="*/ 4172099 w 7472601"/>
              <a:gd name="connsiteY825" fmla="*/ 234207 h 6858000"/>
              <a:gd name="connsiteX826" fmla="*/ 4784282 w 7472601"/>
              <a:gd name="connsiteY826" fmla="*/ 276561 h 6858000"/>
              <a:gd name="connsiteX827" fmla="*/ 4801687 w 7472601"/>
              <a:gd name="connsiteY827" fmla="*/ 267764 h 6858000"/>
              <a:gd name="connsiteX828" fmla="*/ 6082788 w 7472601"/>
              <a:gd name="connsiteY828" fmla="*/ 64119 h 6858000"/>
              <a:gd name="connsiteX829" fmla="*/ 6099442 w 7472601"/>
              <a:gd name="connsiteY829" fmla="*/ 82568 h 6858000"/>
              <a:gd name="connsiteX830" fmla="*/ 4804137 w 7472601"/>
              <a:gd name="connsiteY830" fmla="*/ 320931 h 6858000"/>
              <a:gd name="connsiteX831" fmla="*/ 4227047 w 7472601"/>
              <a:gd name="connsiteY831" fmla="*/ 313415 h 6858000"/>
              <a:gd name="connsiteX832" fmla="*/ 4346041 w 7472601"/>
              <a:gd name="connsiteY832" fmla="*/ 456086 h 6858000"/>
              <a:gd name="connsiteX833" fmla="*/ 4870967 w 7472601"/>
              <a:gd name="connsiteY833" fmla="*/ 963061 h 6858000"/>
              <a:gd name="connsiteX834" fmla="*/ 4889647 w 7472601"/>
              <a:gd name="connsiteY834" fmla="*/ 957147 h 6858000"/>
              <a:gd name="connsiteX835" fmla="*/ 5422504 w 7472601"/>
              <a:gd name="connsiteY835" fmla="*/ 805191 h 6858000"/>
              <a:gd name="connsiteX836" fmla="*/ 6087656 w 7472601"/>
              <a:gd name="connsiteY836" fmla="*/ 826703 h 6858000"/>
              <a:gd name="connsiteX837" fmla="*/ 6058717 w 7472601"/>
              <a:gd name="connsiteY837" fmla="*/ 865992 h 6858000"/>
              <a:gd name="connsiteX838" fmla="*/ 4974153 w 7472601"/>
              <a:gd name="connsiteY838" fmla="*/ 1045456 h 6858000"/>
              <a:gd name="connsiteX839" fmla="*/ 5627835 w 7472601"/>
              <a:gd name="connsiteY839" fmla="*/ 1472077 h 6858000"/>
              <a:gd name="connsiteX840" fmla="*/ 5629817 w 7472601"/>
              <a:gd name="connsiteY840" fmla="*/ 1471412 h 6858000"/>
              <a:gd name="connsiteX841" fmla="*/ 5634124 w 7472601"/>
              <a:gd name="connsiteY841" fmla="*/ 1470572 h 6858000"/>
              <a:gd name="connsiteX842" fmla="*/ 5755832 w 7472601"/>
              <a:gd name="connsiteY842" fmla="*/ 1383886 h 6858000"/>
              <a:gd name="connsiteX843" fmla="*/ 6014186 w 7472601"/>
              <a:gd name="connsiteY843" fmla="*/ 1279799 h 6858000"/>
              <a:gd name="connsiteX844" fmla="*/ 6901619 w 7472601"/>
              <a:gd name="connsiteY844" fmla="*/ 1047874 h 6858000"/>
              <a:gd name="connsiteX845" fmla="*/ 6931566 w 7472601"/>
              <a:gd name="connsiteY845" fmla="*/ 1062034 h 6858000"/>
              <a:gd name="connsiteX846" fmla="*/ 5790982 w 7472601"/>
              <a:gd name="connsiteY846" fmla="*/ 1561380 h 6858000"/>
              <a:gd name="connsiteX847" fmla="*/ 6188971 w 7472601"/>
              <a:gd name="connsiteY847" fmla="*/ 1755168 h 6858000"/>
              <a:gd name="connsiteX848" fmla="*/ 6202446 w 7472601"/>
              <a:gd name="connsiteY848" fmla="*/ 1752268 h 6858000"/>
              <a:gd name="connsiteX849" fmla="*/ 7179560 w 7472601"/>
              <a:gd name="connsiteY849" fmla="*/ 1467551 h 6858000"/>
              <a:gd name="connsiteX850" fmla="*/ 7158730 w 7472601"/>
              <a:gd name="connsiteY850" fmla="*/ 1507835 h 6858000"/>
              <a:gd name="connsiteX851" fmla="*/ 6326959 w 7472601"/>
              <a:gd name="connsiteY851" fmla="*/ 1817686 h 6858000"/>
              <a:gd name="connsiteX852" fmla="*/ 6537433 w 7472601"/>
              <a:gd name="connsiteY852" fmla="*/ 1907790 h 6858000"/>
              <a:gd name="connsiteX853" fmla="*/ 6550221 w 7472601"/>
              <a:gd name="connsiteY853" fmla="*/ 1910729 h 6858000"/>
              <a:gd name="connsiteX854" fmla="*/ 6964438 w 7472601"/>
              <a:gd name="connsiteY854" fmla="*/ 2209505 h 6858000"/>
              <a:gd name="connsiteX855" fmla="*/ 7367862 w 7472601"/>
              <a:gd name="connsiteY855" fmla="*/ 2806833 h 6858000"/>
              <a:gd name="connsiteX856" fmla="*/ 7364329 w 7472601"/>
              <a:gd name="connsiteY856" fmla="*/ 2826907 h 6858000"/>
              <a:gd name="connsiteX857" fmla="*/ 7290545 w 7472601"/>
              <a:gd name="connsiteY857" fmla="*/ 2850663 h 6858000"/>
              <a:gd name="connsiteX858" fmla="*/ 6472036 w 7472601"/>
              <a:gd name="connsiteY858" fmla="*/ 1959003 h 6858000"/>
              <a:gd name="connsiteX859" fmla="*/ 5792897 w 7472601"/>
              <a:gd name="connsiteY859" fmla="*/ 1647747 h 6858000"/>
              <a:gd name="connsiteX860" fmla="*/ 5842751 w 7472601"/>
              <a:gd name="connsiteY860" fmla="*/ 1816112 h 6858000"/>
              <a:gd name="connsiteX861" fmla="*/ 5847424 w 7472601"/>
              <a:gd name="connsiteY861" fmla="*/ 1815776 h 6858000"/>
              <a:gd name="connsiteX862" fmla="*/ 6399821 w 7472601"/>
              <a:gd name="connsiteY862" fmla="*/ 2344799 h 6858000"/>
              <a:gd name="connsiteX863" fmla="*/ 6323232 w 7472601"/>
              <a:gd name="connsiteY863" fmla="*/ 2389634 h 6858000"/>
              <a:gd name="connsiteX864" fmla="*/ 5942958 w 7472601"/>
              <a:gd name="connsiteY864" fmla="*/ 2077708 h 6858000"/>
              <a:gd name="connsiteX865" fmla="*/ 5921559 w 7472601"/>
              <a:gd name="connsiteY865" fmla="*/ 2378596 h 6858000"/>
              <a:gd name="connsiteX866" fmla="*/ 5817651 w 7472601"/>
              <a:gd name="connsiteY866" fmla="*/ 3023919 h 6858000"/>
              <a:gd name="connsiteX867" fmla="*/ 5729634 w 7472601"/>
              <a:gd name="connsiteY867" fmla="*/ 3051849 h 6858000"/>
              <a:gd name="connsiteX868" fmla="*/ 5611018 w 7472601"/>
              <a:gd name="connsiteY868" fmla="*/ 2316769 h 6858000"/>
              <a:gd name="connsiteX869" fmla="*/ 5687608 w 7472601"/>
              <a:gd name="connsiteY869" fmla="*/ 2039972 h 6858000"/>
              <a:gd name="connsiteX870" fmla="*/ 5657554 w 7472601"/>
              <a:gd name="connsiteY870" fmla="*/ 1576445 h 6858000"/>
              <a:gd name="connsiteX871" fmla="*/ 5150475 w 7472601"/>
              <a:gd name="connsiteY871" fmla="*/ 1274012 h 6858000"/>
              <a:gd name="connsiteX872" fmla="*/ 5349142 w 7472601"/>
              <a:gd name="connsiteY872" fmla="*/ 2204405 h 6858000"/>
              <a:gd name="connsiteX873" fmla="*/ 5262214 w 7472601"/>
              <a:gd name="connsiteY873" fmla="*/ 2233836 h 6858000"/>
              <a:gd name="connsiteX874" fmla="*/ 4981539 w 7472601"/>
              <a:gd name="connsiteY874" fmla="*/ 1542201 h 6858000"/>
              <a:gd name="connsiteX875" fmla="*/ 4958461 w 7472601"/>
              <a:gd name="connsiteY875" fmla="*/ 1136957 h 6858000"/>
              <a:gd name="connsiteX876" fmla="*/ 4655015 w 7472601"/>
              <a:gd name="connsiteY876" fmla="*/ 891426 h 6858000"/>
              <a:gd name="connsiteX877" fmla="*/ 4348002 w 7472601"/>
              <a:gd name="connsiteY877" fmla="*/ 2205895 h 6858000"/>
              <a:gd name="connsiteX878" fmla="*/ 4262250 w 7472601"/>
              <a:gd name="connsiteY878" fmla="*/ 2219972 h 6858000"/>
              <a:gd name="connsiteX879" fmla="*/ 4550611 w 7472601"/>
              <a:gd name="connsiteY879" fmla="*/ 817540 h 6858000"/>
              <a:gd name="connsiteX880" fmla="*/ 4564418 w 7472601"/>
              <a:gd name="connsiteY880" fmla="*/ 808293 h 6858000"/>
              <a:gd name="connsiteX881" fmla="*/ 4266388 w 7472601"/>
              <a:gd name="connsiteY881" fmla="*/ 500083 h 6858000"/>
              <a:gd name="connsiteX882" fmla="*/ 4032842 w 7472601"/>
              <a:gd name="connsiteY882" fmla="*/ 211809 h 6858000"/>
              <a:gd name="connsiteX883" fmla="*/ 3882765 w 7472601"/>
              <a:gd name="connsiteY883" fmla="*/ 0 h 6858000"/>
              <a:gd name="connsiteX884" fmla="*/ 3721337 w 7472601"/>
              <a:gd name="connsiteY884" fmla="*/ 0 h 6858000"/>
              <a:gd name="connsiteX885" fmla="*/ 3797544 w 7472601"/>
              <a:gd name="connsiteY885" fmla="*/ 0 h 6858000"/>
              <a:gd name="connsiteX886" fmla="*/ 3775734 w 7472601"/>
              <a:gd name="connsiteY886" fmla="*/ 95131 h 6858000"/>
              <a:gd name="connsiteX887" fmla="*/ 3724807 w 7472601"/>
              <a:gd name="connsiteY887" fmla="*/ 272257 h 6858000"/>
              <a:gd name="connsiteX888" fmla="*/ 3726844 w 7472601"/>
              <a:gd name="connsiteY888" fmla="*/ 282988 h 6858000"/>
              <a:gd name="connsiteX889" fmla="*/ 3742664 w 7472601"/>
              <a:gd name="connsiteY889" fmla="*/ 279918 h 6858000"/>
              <a:gd name="connsiteX890" fmla="*/ 4103910 w 7472601"/>
              <a:gd name="connsiteY890" fmla="*/ 1161917 h 6858000"/>
              <a:gd name="connsiteX891" fmla="*/ 4020269 w 7472601"/>
              <a:gd name="connsiteY891" fmla="*/ 1200406 h 6858000"/>
              <a:gd name="connsiteX892" fmla="*/ 3674882 w 7472601"/>
              <a:gd name="connsiteY892" fmla="*/ 488524 h 6858000"/>
              <a:gd name="connsiteX893" fmla="*/ 3132682 w 7472601"/>
              <a:gd name="connsiteY893" fmla="*/ 1072284 h 6858000"/>
              <a:gd name="connsiteX894" fmla="*/ 2716346 w 7472601"/>
              <a:gd name="connsiteY894" fmla="*/ 1276376 h 6858000"/>
              <a:gd name="connsiteX895" fmla="*/ 2716772 w 7472601"/>
              <a:gd name="connsiteY895" fmla="*/ 1255462 h 6858000"/>
              <a:gd name="connsiteX896" fmla="*/ 3471096 w 7472601"/>
              <a:gd name="connsiteY896" fmla="*/ 437072 h 6858000"/>
              <a:gd name="connsiteX897" fmla="*/ 3639057 w 7472601"/>
              <a:gd name="connsiteY897" fmla="*/ 286334 h 6858000"/>
              <a:gd name="connsiteX898" fmla="*/ 3640309 w 7472601"/>
              <a:gd name="connsiteY898" fmla="*/ 284664 h 6858000"/>
              <a:gd name="connsiteX899" fmla="*/ 3646022 w 7472601"/>
              <a:gd name="connsiteY899" fmla="*/ 276711 h 6858000"/>
              <a:gd name="connsiteX900" fmla="*/ 3707943 w 7472601"/>
              <a:gd name="connsiteY900" fmla="*/ 65958 h 6858000"/>
              <a:gd name="connsiteX901" fmla="*/ 3721337 w 7472601"/>
              <a:gd name="connsiteY901" fmla="*/ 0 h 6858000"/>
              <a:gd name="connsiteX902" fmla="*/ 2867960 w 7472601"/>
              <a:gd name="connsiteY902" fmla="*/ 0 h 6858000"/>
              <a:gd name="connsiteX903" fmla="*/ 2926351 w 7472601"/>
              <a:gd name="connsiteY903" fmla="*/ 0 h 6858000"/>
              <a:gd name="connsiteX904" fmla="*/ 2902823 w 7472601"/>
              <a:gd name="connsiteY904" fmla="*/ 262929 h 6858000"/>
              <a:gd name="connsiteX905" fmla="*/ 2940663 w 7472601"/>
              <a:gd name="connsiteY905" fmla="*/ 140884 h 6858000"/>
              <a:gd name="connsiteX906" fmla="*/ 2947039 w 7472601"/>
              <a:gd name="connsiteY906" fmla="*/ 122524 h 6858000"/>
              <a:gd name="connsiteX907" fmla="*/ 2984316 w 7472601"/>
              <a:gd name="connsiteY907" fmla="*/ 0 h 6858000"/>
              <a:gd name="connsiteX908" fmla="*/ 3016114 w 7472601"/>
              <a:gd name="connsiteY908" fmla="*/ 0 h 6858000"/>
              <a:gd name="connsiteX909" fmla="*/ 2979949 w 7472601"/>
              <a:gd name="connsiteY909" fmla="*/ 119274 h 6858000"/>
              <a:gd name="connsiteX910" fmla="*/ 3023879 w 7472601"/>
              <a:gd name="connsiteY910" fmla="*/ 0 h 6858000"/>
              <a:gd name="connsiteX911" fmla="*/ 3105400 w 7472601"/>
              <a:gd name="connsiteY911" fmla="*/ 0 h 6858000"/>
              <a:gd name="connsiteX912" fmla="*/ 3094669 w 7472601"/>
              <a:gd name="connsiteY912" fmla="*/ 30308 h 6858000"/>
              <a:gd name="connsiteX913" fmla="*/ 2901945 w 7472601"/>
              <a:gd name="connsiteY913" fmla="*/ 466538 h 6858000"/>
              <a:gd name="connsiteX914" fmla="*/ 2815209 w 7472601"/>
              <a:gd name="connsiteY914" fmla="*/ 497361 h 6858000"/>
              <a:gd name="connsiteX915" fmla="*/ 2844845 w 7472601"/>
              <a:gd name="connsiteY915" fmla="*/ 127638 h 6858000"/>
              <a:gd name="connsiteX916" fmla="*/ 2867960 w 7472601"/>
              <a:gd name="connsiteY916" fmla="*/ 0 h 6858000"/>
              <a:gd name="connsiteX917" fmla="*/ 1057230 w 7472601"/>
              <a:gd name="connsiteY917" fmla="*/ 0 h 6858000"/>
              <a:gd name="connsiteX918" fmla="*/ 1111003 w 7472601"/>
              <a:gd name="connsiteY918" fmla="*/ 0 h 6858000"/>
              <a:gd name="connsiteX919" fmla="*/ 1125553 w 7472601"/>
              <a:gd name="connsiteY919" fmla="*/ 52588 h 6858000"/>
              <a:gd name="connsiteX920" fmla="*/ 1304276 w 7472601"/>
              <a:gd name="connsiteY920" fmla="*/ 476275 h 6858000"/>
              <a:gd name="connsiteX921" fmla="*/ 1492066 w 7472601"/>
              <a:gd name="connsiteY921" fmla="*/ 886333 h 6858000"/>
              <a:gd name="connsiteX922" fmla="*/ 1423698 w 7472601"/>
              <a:gd name="connsiteY922" fmla="*/ 710817 h 6858000"/>
              <a:gd name="connsiteX923" fmla="*/ 1357609 w 7472601"/>
              <a:gd name="connsiteY923" fmla="*/ 532892 h 6858000"/>
              <a:gd name="connsiteX924" fmla="*/ 1309550 w 7472601"/>
              <a:gd name="connsiteY924" fmla="*/ 374031 h 6858000"/>
              <a:gd name="connsiteX925" fmla="*/ 1193673 w 7472601"/>
              <a:gd name="connsiteY925" fmla="*/ 49533 h 6858000"/>
              <a:gd name="connsiteX926" fmla="*/ 1164391 w 7472601"/>
              <a:gd name="connsiteY926" fmla="*/ 0 h 6858000"/>
              <a:gd name="connsiteX927" fmla="*/ 1200666 w 7472601"/>
              <a:gd name="connsiteY927" fmla="*/ 0 h 6858000"/>
              <a:gd name="connsiteX928" fmla="*/ 1223408 w 7472601"/>
              <a:gd name="connsiteY928" fmla="*/ 38996 h 6858000"/>
              <a:gd name="connsiteX929" fmla="*/ 1339635 w 7472601"/>
              <a:gd name="connsiteY929" fmla="*/ 365517 h 6858000"/>
              <a:gd name="connsiteX930" fmla="*/ 1387469 w 7472601"/>
              <a:gd name="connsiteY930" fmla="*/ 523079 h 6858000"/>
              <a:gd name="connsiteX931" fmla="*/ 1452685 w 7472601"/>
              <a:gd name="connsiteY931" fmla="*/ 699806 h 6858000"/>
              <a:gd name="connsiteX932" fmla="*/ 1492092 w 7472601"/>
              <a:gd name="connsiteY932" fmla="*/ 800424 h 6858000"/>
              <a:gd name="connsiteX933" fmla="*/ 1455302 w 7472601"/>
              <a:gd name="connsiteY933" fmla="*/ 632913 h 6858000"/>
              <a:gd name="connsiteX934" fmla="*/ 1222336 w 7472601"/>
              <a:gd name="connsiteY934" fmla="*/ 9480 h 6858000"/>
              <a:gd name="connsiteX935" fmla="*/ 1214634 w 7472601"/>
              <a:gd name="connsiteY935" fmla="*/ 0 h 6858000"/>
              <a:gd name="connsiteX936" fmla="*/ 1289827 w 7472601"/>
              <a:gd name="connsiteY936" fmla="*/ 0 h 6858000"/>
              <a:gd name="connsiteX937" fmla="*/ 1321076 w 7472601"/>
              <a:gd name="connsiteY937" fmla="*/ 59722 h 6858000"/>
              <a:gd name="connsiteX938" fmla="*/ 1512579 w 7472601"/>
              <a:gd name="connsiteY938" fmla="*/ 626441 h 6858000"/>
              <a:gd name="connsiteX939" fmla="*/ 1506076 w 7472601"/>
              <a:gd name="connsiteY939" fmla="*/ 1089289 h 6858000"/>
              <a:gd name="connsiteX940" fmla="*/ 1486346 w 7472601"/>
              <a:gd name="connsiteY940" fmla="*/ 1079919 h 6858000"/>
              <a:gd name="connsiteX941" fmla="*/ 1070511 w 7472601"/>
              <a:gd name="connsiteY941" fmla="*/ 48609 h 6858000"/>
              <a:gd name="connsiteX942" fmla="*/ 1057230 w 7472601"/>
              <a:gd name="connsiteY942" fmla="*/ 0 h 6858000"/>
              <a:gd name="connsiteX943" fmla="*/ 43151 w 7472601"/>
              <a:gd name="connsiteY943" fmla="*/ 0 h 6858000"/>
              <a:gd name="connsiteX944" fmla="*/ 95283 w 7472601"/>
              <a:gd name="connsiteY944" fmla="*/ 0 h 6858000"/>
              <a:gd name="connsiteX945" fmla="*/ 300708 w 7472601"/>
              <a:gd name="connsiteY945" fmla="*/ 154571 h 6858000"/>
              <a:gd name="connsiteX946" fmla="*/ 530414 w 7472601"/>
              <a:gd name="connsiteY946" fmla="*/ 354673 h 6858000"/>
              <a:gd name="connsiteX947" fmla="*/ 333785 w 7472601"/>
              <a:gd name="connsiteY947" fmla="*/ 161564 h 6858000"/>
              <a:gd name="connsiteX948" fmla="*/ 147005 w 7472601"/>
              <a:gd name="connsiteY948" fmla="*/ 0 h 6858000"/>
              <a:gd name="connsiteX949" fmla="*/ 272509 w 7472601"/>
              <a:gd name="connsiteY949" fmla="*/ 0 h 6858000"/>
              <a:gd name="connsiteX950" fmla="*/ 326276 w 7472601"/>
              <a:gd name="connsiteY950" fmla="*/ 45847 h 6858000"/>
              <a:gd name="connsiteX951" fmla="*/ 823759 w 7472601"/>
              <a:gd name="connsiteY951" fmla="*/ 574145 h 6858000"/>
              <a:gd name="connsiteX952" fmla="*/ 811254 w 7472601"/>
              <a:gd name="connsiteY952" fmla="*/ 665546 h 6858000"/>
              <a:gd name="connsiteX953" fmla="*/ 154042 w 7472601"/>
              <a:gd name="connsiteY953" fmla="*/ 261522 h 6858000"/>
              <a:gd name="connsiteX954" fmla="*/ 13550 w 7472601"/>
              <a:gd name="connsiteY954" fmla="*/ 158423 h 6858000"/>
              <a:gd name="connsiteX955" fmla="*/ 0 w 7472601"/>
              <a:gd name="connsiteY955" fmla="*/ 146618 h 6858000"/>
              <a:gd name="connsiteX956" fmla="*/ 0 w 7472601"/>
              <a:gd name="connsiteY956" fmla="*/ 59161 h 6858000"/>
              <a:gd name="connsiteX957" fmla="*/ 45427 w 7472601"/>
              <a:gd name="connsiteY957" fmla="*/ 101078 h 6858000"/>
              <a:gd name="connsiteX958" fmla="*/ 630103 w 7472601"/>
              <a:gd name="connsiteY958" fmla="*/ 485885 h 6858000"/>
              <a:gd name="connsiteX959" fmla="*/ 532040 w 7472601"/>
              <a:gd name="connsiteY959" fmla="*/ 399359 h 6858000"/>
              <a:gd name="connsiteX960" fmla="*/ 517618 w 7472601"/>
              <a:gd name="connsiteY960" fmla="*/ 385726 h 6858000"/>
              <a:gd name="connsiteX961" fmla="*/ 285074 w 7472601"/>
              <a:gd name="connsiteY961" fmla="*/ 182755 h 6858000"/>
              <a:gd name="connsiteX962" fmla="*/ 43151 w 7472601"/>
              <a:gd name="connsiteY962"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17703 h 6858000"/>
              <a:gd name="connsiteX78" fmla="*/ 7467600 w 7472601"/>
              <a:gd name="connsiteY78" fmla="*/ 6163634 h 6858000"/>
              <a:gd name="connsiteX79" fmla="*/ 7448321 w 7472601"/>
              <a:gd name="connsiteY79" fmla="*/ 6190991 h 6858000"/>
              <a:gd name="connsiteX80" fmla="*/ 7467600 w 7472601"/>
              <a:gd name="connsiteY80" fmla="*/ 6221686 h 6858000"/>
              <a:gd name="connsiteX81" fmla="*/ 7467600 w 7472601"/>
              <a:gd name="connsiteY81" fmla="*/ 6334256 h 6858000"/>
              <a:gd name="connsiteX82" fmla="*/ 7454976 w 7472601"/>
              <a:gd name="connsiteY82" fmla="*/ 6318297 h 6858000"/>
              <a:gd name="connsiteX83" fmla="*/ 1456157 w 7472601"/>
              <a:gd name="connsiteY83" fmla="*/ 5371404 h 6858000"/>
              <a:gd name="connsiteX84" fmla="*/ 1244432 w 7472601"/>
              <a:gd name="connsiteY84" fmla="*/ 5385601 h 6858000"/>
              <a:gd name="connsiteX85" fmla="*/ 973990 w 7472601"/>
              <a:gd name="connsiteY85" fmla="*/ 5424940 h 6858000"/>
              <a:gd name="connsiteX86" fmla="*/ 1103809 w 7472601"/>
              <a:gd name="connsiteY86" fmla="*/ 5433720 h 6858000"/>
              <a:gd name="connsiteX87" fmla="*/ 1123454 w 7472601"/>
              <a:gd name="connsiteY87" fmla="*/ 5435727 h 6858000"/>
              <a:gd name="connsiteX88" fmla="*/ 1737017 w 7472601"/>
              <a:gd name="connsiteY88" fmla="*/ 5452183 h 6858000"/>
              <a:gd name="connsiteX89" fmla="*/ 1824397 w 7472601"/>
              <a:gd name="connsiteY89" fmla="*/ 5447757 h 6858000"/>
              <a:gd name="connsiteX90" fmla="*/ 2070059 w 7472601"/>
              <a:gd name="connsiteY90" fmla="*/ 5441660 h 6858000"/>
              <a:gd name="connsiteX91" fmla="*/ 1456157 w 7472601"/>
              <a:gd name="connsiteY91" fmla="*/ 5371404 h 6858000"/>
              <a:gd name="connsiteX92" fmla="*/ 4988186 w 7472601"/>
              <a:gd name="connsiteY92" fmla="*/ 5216467 h 6858000"/>
              <a:gd name="connsiteX93" fmla="*/ 4777334 w 7472601"/>
              <a:gd name="connsiteY93" fmla="*/ 5406072 h 6858000"/>
              <a:gd name="connsiteX94" fmla="*/ 4718341 w 7472601"/>
              <a:gd name="connsiteY94" fmla="*/ 5468043 h 6858000"/>
              <a:gd name="connsiteX95" fmla="*/ 4604655 w 7472601"/>
              <a:gd name="connsiteY95" fmla="*/ 5583434 h 6858000"/>
              <a:gd name="connsiteX96" fmla="*/ 4565074 w 7472601"/>
              <a:gd name="connsiteY96" fmla="*/ 5618550 h 6858000"/>
              <a:gd name="connsiteX97" fmla="*/ 4988186 w 7472601"/>
              <a:gd name="connsiteY97" fmla="*/ 5216467 h 6858000"/>
              <a:gd name="connsiteX98" fmla="*/ 4978032 w 7472601"/>
              <a:gd name="connsiteY98" fmla="*/ 5183809 h 6858000"/>
              <a:gd name="connsiteX99" fmla="*/ 4463413 w 7472601"/>
              <a:gd name="connsiteY99" fmla="*/ 5615162 h 6858000"/>
              <a:gd name="connsiteX100" fmla="*/ 4358134 w 7472601"/>
              <a:gd name="connsiteY100" fmla="*/ 5742791 h 6858000"/>
              <a:gd name="connsiteX101" fmla="*/ 4376219 w 7472601"/>
              <a:gd name="connsiteY101" fmla="*/ 5729027 h 6858000"/>
              <a:gd name="connsiteX102" fmla="*/ 4582340 w 7472601"/>
              <a:gd name="connsiteY102" fmla="*/ 5561037 h 6858000"/>
              <a:gd name="connsiteX103" fmla="*/ 4694684 w 7472601"/>
              <a:gd name="connsiteY103" fmla="*/ 5447098 h 6858000"/>
              <a:gd name="connsiteX104" fmla="*/ 4754123 w 7472601"/>
              <a:gd name="connsiteY104" fmla="*/ 5384643 h 6858000"/>
              <a:gd name="connsiteX105" fmla="*/ 4978032 w 7472601"/>
              <a:gd name="connsiteY105" fmla="*/ 5183809 h 6858000"/>
              <a:gd name="connsiteX106" fmla="*/ 1903353 w 7472601"/>
              <a:gd name="connsiteY106" fmla="*/ 5044827 h 6858000"/>
              <a:gd name="connsiteX107" fmla="*/ 1936931 w 7472601"/>
              <a:gd name="connsiteY107" fmla="*/ 5093954 h 6858000"/>
              <a:gd name="connsiteX108" fmla="*/ 2195868 w 7472601"/>
              <a:gd name="connsiteY108" fmla="*/ 5396574 h 6858000"/>
              <a:gd name="connsiteX109" fmla="*/ 2088852 w 7472601"/>
              <a:gd name="connsiteY109" fmla="*/ 5166123 h 6858000"/>
              <a:gd name="connsiteX110" fmla="*/ 1958241 w 7472601"/>
              <a:gd name="connsiteY110" fmla="*/ 5067955 h 6858000"/>
              <a:gd name="connsiteX111" fmla="*/ 1903353 w 7472601"/>
              <a:gd name="connsiteY111" fmla="*/ 5044827 h 6858000"/>
              <a:gd name="connsiteX112" fmla="*/ 1979378 w 7472601"/>
              <a:gd name="connsiteY112" fmla="*/ 4769504 h 6858000"/>
              <a:gd name="connsiteX113" fmla="*/ 2882120 w 7472601"/>
              <a:gd name="connsiteY113" fmla="*/ 5064547 h 6858000"/>
              <a:gd name="connsiteX114" fmla="*/ 2793103 w 7472601"/>
              <a:gd name="connsiteY114" fmla="*/ 5039699 h 6858000"/>
              <a:gd name="connsiteX115" fmla="*/ 2770041 w 7472601"/>
              <a:gd name="connsiteY115" fmla="*/ 5033634 h 6858000"/>
              <a:gd name="connsiteX116" fmla="*/ 1979378 w 7472601"/>
              <a:gd name="connsiteY116" fmla="*/ 4769504 h 6858000"/>
              <a:gd name="connsiteX117" fmla="*/ 1927410 w 7472601"/>
              <a:gd name="connsiteY117" fmla="*/ 4716164 h 6858000"/>
              <a:gd name="connsiteX118" fmla="*/ 1959587 w 7472601"/>
              <a:gd name="connsiteY118" fmla="*/ 4728849 h 6858000"/>
              <a:gd name="connsiteX119" fmla="*/ 2777707 w 7472601"/>
              <a:gd name="connsiteY119" fmla="*/ 5003991 h 6858000"/>
              <a:gd name="connsiteX120" fmla="*/ 2800768 w 7472601"/>
              <a:gd name="connsiteY120" fmla="*/ 5010056 h 6858000"/>
              <a:gd name="connsiteX121" fmla="*/ 2879408 w 7472601"/>
              <a:gd name="connsiteY121" fmla="*/ 5031590 h 6858000"/>
              <a:gd name="connsiteX122" fmla="*/ 2862295 w 7472601"/>
              <a:gd name="connsiteY122" fmla="*/ 5022958 h 6858000"/>
              <a:gd name="connsiteX123" fmla="*/ 2813343 w 7472601"/>
              <a:gd name="connsiteY123" fmla="*/ 4998369 h 6858000"/>
              <a:gd name="connsiteX124" fmla="*/ 2646245 w 7472601"/>
              <a:gd name="connsiteY124" fmla="*/ 4930999 h 6858000"/>
              <a:gd name="connsiteX125" fmla="*/ 1999243 w 7472601"/>
              <a:gd name="connsiteY125" fmla="*/ 4730524 h 6858000"/>
              <a:gd name="connsiteX126" fmla="*/ 1979527 w 7472601"/>
              <a:gd name="connsiteY126" fmla="*/ 4726651 h 6858000"/>
              <a:gd name="connsiteX127" fmla="*/ 1927410 w 7472601"/>
              <a:gd name="connsiteY127" fmla="*/ 4716164 h 6858000"/>
              <a:gd name="connsiteX128" fmla="*/ 1997014 w 7472601"/>
              <a:gd name="connsiteY128" fmla="*/ 4698007 h 6858000"/>
              <a:gd name="connsiteX129" fmla="*/ 2005458 w 7472601"/>
              <a:gd name="connsiteY129" fmla="*/ 4699540 h 6858000"/>
              <a:gd name="connsiteX130" fmla="*/ 2657186 w 7472601"/>
              <a:gd name="connsiteY130" fmla="*/ 4901687 h 6858000"/>
              <a:gd name="connsiteX131" fmla="*/ 2826662 w 7472601"/>
              <a:gd name="connsiteY131" fmla="*/ 4970362 h 6858000"/>
              <a:gd name="connsiteX132" fmla="*/ 2876100 w 7472601"/>
              <a:gd name="connsiteY132" fmla="*/ 4995397 h 6858000"/>
              <a:gd name="connsiteX133" fmla="*/ 3042600 w 7472601"/>
              <a:gd name="connsiteY133" fmla="*/ 5059532 h 6858000"/>
              <a:gd name="connsiteX134" fmla="*/ 1997014 w 7472601"/>
              <a:gd name="connsiteY134" fmla="*/ 4698007 h 6858000"/>
              <a:gd name="connsiteX135" fmla="*/ 2305292 w 7472601"/>
              <a:gd name="connsiteY135" fmla="*/ 4219492 h 6858000"/>
              <a:gd name="connsiteX136" fmla="*/ 3360922 w 7472601"/>
              <a:gd name="connsiteY136" fmla="*/ 4529373 h 6858000"/>
              <a:gd name="connsiteX137" fmla="*/ 3492420 w 7472601"/>
              <a:gd name="connsiteY137" fmla="*/ 4510145 h 6858000"/>
              <a:gd name="connsiteX138" fmla="*/ 3364086 w 7472601"/>
              <a:gd name="connsiteY138" fmla="*/ 4480340 h 6858000"/>
              <a:gd name="connsiteX139" fmla="*/ 3225818 w 7472601"/>
              <a:gd name="connsiteY139" fmla="*/ 4411822 h 6858000"/>
              <a:gd name="connsiteX140" fmla="*/ 3129696 w 7472601"/>
              <a:gd name="connsiteY140" fmla="*/ 4360704 h 6858000"/>
              <a:gd name="connsiteX141" fmla="*/ 2814545 w 7472601"/>
              <a:gd name="connsiteY141" fmla="*/ 4282955 h 6858000"/>
              <a:gd name="connsiteX142" fmla="*/ 2305292 w 7472601"/>
              <a:gd name="connsiteY142" fmla="*/ 4219492 h 6858000"/>
              <a:gd name="connsiteX143" fmla="*/ 2626982 w 7472601"/>
              <a:gd name="connsiteY143" fmla="*/ 4206450 h 6858000"/>
              <a:gd name="connsiteX144" fmla="*/ 2490617 w 7472601"/>
              <a:gd name="connsiteY144" fmla="*/ 4206951 h 6858000"/>
              <a:gd name="connsiteX145" fmla="*/ 2819869 w 7472601"/>
              <a:gd name="connsiteY145" fmla="*/ 4252936 h 6858000"/>
              <a:gd name="connsiteX146" fmla="*/ 3143018 w 7472601"/>
              <a:gd name="connsiteY146" fmla="*/ 4332698 h 6858000"/>
              <a:gd name="connsiteX147" fmla="*/ 3241520 w 7472601"/>
              <a:gd name="connsiteY147" fmla="*/ 4385112 h 6858000"/>
              <a:gd name="connsiteX148" fmla="*/ 3374575 w 7472601"/>
              <a:gd name="connsiteY148" fmla="*/ 4451517 h 6858000"/>
              <a:gd name="connsiteX149" fmla="*/ 3505221 w 7472601"/>
              <a:gd name="connsiteY149" fmla="*/ 4480757 h 6858000"/>
              <a:gd name="connsiteX150" fmla="*/ 2626982 w 7472601"/>
              <a:gd name="connsiteY150" fmla="*/ 4206450 h 6858000"/>
              <a:gd name="connsiteX151" fmla="*/ 1310106 w 7472601"/>
              <a:gd name="connsiteY151" fmla="*/ 3943217 h 6858000"/>
              <a:gd name="connsiteX152" fmla="*/ 854994 w 7472601"/>
              <a:gd name="connsiteY152" fmla="*/ 4399136 h 6858000"/>
              <a:gd name="connsiteX153" fmla="*/ 742462 w 7472601"/>
              <a:gd name="connsiteY153" fmla="*/ 4594648 h 6858000"/>
              <a:gd name="connsiteX154" fmla="*/ 820602 w 7472601"/>
              <a:gd name="connsiteY154" fmla="*/ 4485915 h 6858000"/>
              <a:gd name="connsiteX155" fmla="*/ 878295 w 7472601"/>
              <a:gd name="connsiteY155" fmla="*/ 4403594 h 6858000"/>
              <a:gd name="connsiteX156" fmla="*/ 1240607 w 7472601"/>
              <a:gd name="connsiteY156" fmla="*/ 4010401 h 6858000"/>
              <a:gd name="connsiteX157" fmla="*/ 1310106 w 7472601"/>
              <a:gd name="connsiteY157" fmla="*/ 3943217 h 6858000"/>
              <a:gd name="connsiteX158" fmla="*/ 1423113 w 7472601"/>
              <a:gd name="connsiteY158" fmla="*/ 3874565 h 6858000"/>
              <a:gd name="connsiteX159" fmla="*/ 1260565 w 7472601"/>
              <a:gd name="connsiteY159" fmla="*/ 4031982 h 6858000"/>
              <a:gd name="connsiteX160" fmla="*/ 901900 w 7472601"/>
              <a:gd name="connsiteY160" fmla="*/ 4421236 h 6858000"/>
              <a:gd name="connsiteX161" fmla="*/ 845044 w 7472601"/>
              <a:gd name="connsiteY161" fmla="*/ 4502436 h 6858000"/>
              <a:gd name="connsiteX162" fmla="*/ 685926 w 7472601"/>
              <a:gd name="connsiteY162" fmla="*/ 4703069 h 6858000"/>
              <a:gd name="connsiteX163" fmla="*/ 684248 w 7472601"/>
              <a:gd name="connsiteY163" fmla="*/ 4706721 h 6858000"/>
              <a:gd name="connsiteX164" fmla="*/ 1423113 w 7472601"/>
              <a:gd name="connsiteY164" fmla="*/ 3874565 h 6858000"/>
              <a:gd name="connsiteX165" fmla="*/ 3316479 w 7472601"/>
              <a:gd name="connsiteY165" fmla="*/ 3872136 h 6858000"/>
              <a:gd name="connsiteX166" fmla="*/ 3546806 w 7472601"/>
              <a:gd name="connsiteY166" fmla="*/ 4356139 h 6858000"/>
              <a:gd name="connsiteX167" fmla="*/ 3364433 w 7472601"/>
              <a:gd name="connsiteY167" fmla="*/ 3953121 h 6858000"/>
              <a:gd name="connsiteX168" fmla="*/ 3316479 w 7472601"/>
              <a:gd name="connsiteY168" fmla="*/ 3872136 h 6858000"/>
              <a:gd name="connsiteX169" fmla="*/ 3291335 w 7472601"/>
              <a:gd name="connsiteY169" fmla="*/ 3767420 h 6858000"/>
              <a:gd name="connsiteX170" fmla="*/ 3390805 w 7472601"/>
              <a:gd name="connsiteY170" fmla="*/ 3937163 h 6858000"/>
              <a:gd name="connsiteX171" fmla="*/ 3579062 w 7472601"/>
              <a:gd name="connsiteY171" fmla="*/ 4359040 h 6858000"/>
              <a:gd name="connsiteX172" fmla="*/ 3467355 w 7472601"/>
              <a:gd name="connsiteY172" fmla="*/ 3988130 h 6858000"/>
              <a:gd name="connsiteX173" fmla="*/ 3310753 w 7472601"/>
              <a:gd name="connsiteY173" fmla="*/ 3787140 h 6858000"/>
              <a:gd name="connsiteX174" fmla="*/ 3291335 w 7472601"/>
              <a:gd name="connsiteY174" fmla="*/ 3767420 h 6858000"/>
              <a:gd name="connsiteX175" fmla="*/ 1635889 w 7472601"/>
              <a:gd name="connsiteY175" fmla="*/ 3709494 h 6858000"/>
              <a:gd name="connsiteX176" fmla="*/ 1634800 w 7472601"/>
              <a:gd name="connsiteY176" fmla="*/ 3731111 h 6858000"/>
              <a:gd name="connsiteX177" fmla="*/ 1635889 w 7472601"/>
              <a:gd name="connsiteY177" fmla="*/ 3709494 h 6858000"/>
              <a:gd name="connsiteX178" fmla="*/ 1510397 w 7472601"/>
              <a:gd name="connsiteY178" fmla="*/ 3684705 h 6858000"/>
              <a:gd name="connsiteX179" fmla="*/ 1146550 w 7472601"/>
              <a:gd name="connsiteY179" fmla="*/ 3802012 h 6858000"/>
              <a:gd name="connsiteX180" fmla="*/ 698834 w 7472601"/>
              <a:gd name="connsiteY180" fmla="*/ 3952272 h 6858000"/>
              <a:gd name="connsiteX181" fmla="*/ 34256 w 7472601"/>
              <a:gd name="connsiteY181" fmla="*/ 4347603 h 6858000"/>
              <a:gd name="connsiteX182" fmla="*/ 527241 w 7472601"/>
              <a:gd name="connsiteY182" fmla="*/ 4065078 h 6858000"/>
              <a:gd name="connsiteX183" fmla="*/ 1510397 w 7472601"/>
              <a:gd name="connsiteY183" fmla="*/ 3684705 h 6858000"/>
              <a:gd name="connsiteX184" fmla="*/ 1313114 w 7472601"/>
              <a:gd name="connsiteY184" fmla="*/ 3655216 h 6858000"/>
              <a:gd name="connsiteX185" fmla="*/ 1109304 w 7472601"/>
              <a:gd name="connsiteY185" fmla="*/ 3669030 h 6858000"/>
              <a:gd name="connsiteX186" fmla="*/ 8129 w 7472601"/>
              <a:gd name="connsiteY186" fmla="*/ 4330519 h 6858000"/>
              <a:gd name="connsiteX187" fmla="*/ 687572 w 7472601"/>
              <a:gd name="connsiteY187" fmla="*/ 3925629 h 6858000"/>
              <a:gd name="connsiteX188" fmla="*/ 1138365 w 7472601"/>
              <a:gd name="connsiteY188" fmla="*/ 3774515 h 6858000"/>
              <a:gd name="connsiteX189" fmla="*/ 1505579 w 7472601"/>
              <a:gd name="connsiteY189" fmla="*/ 3655526 h 6858000"/>
              <a:gd name="connsiteX190" fmla="*/ 1313114 w 7472601"/>
              <a:gd name="connsiteY190" fmla="*/ 3655216 h 6858000"/>
              <a:gd name="connsiteX191" fmla="*/ 3655073 w 7472601"/>
              <a:gd name="connsiteY191" fmla="*/ 3650884 h 6858000"/>
              <a:gd name="connsiteX192" fmla="*/ 3989938 w 7472601"/>
              <a:gd name="connsiteY192" fmla="*/ 3991685 h 6858000"/>
              <a:gd name="connsiteX193" fmla="*/ 4393907 w 7472601"/>
              <a:gd name="connsiteY193" fmla="*/ 4261258 h 6858000"/>
              <a:gd name="connsiteX194" fmla="*/ 4648051 w 7472601"/>
              <a:gd name="connsiteY194" fmla="*/ 4374051 h 6858000"/>
              <a:gd name="connsiteX195" fmla="*/ 4383389 w 7472601"/>
              <a:gd name="connsiteY195" fmla="*/ 4184369 h 6858000"/>
              <a:gd name="connsiteX196" fmla="*/ 4165508 w 7472601"/>
              <a:gd name="connsiteY196" fmla="*/ 4035196 h 6858000"/>
              <a:gd name="connsiteX197" fmla="*/ 4068162 w 7472601"/>
              <a:gd name="connsiteY197" fmla="*/ 3953394 h 6858000"/>
              <a:gd name="connsiteX198" fmla="*/ 3981416 w 7472601"/>
              <a:gd name="connsiteY198" fmla="*/ 3880482 h 6858000"/>
              <a:gd name="connsiteX199" fmla="*/ 3800147 w 7472601"/>
              <a:gd name="connsiteY199" fmla="*/ 3749872 h 6858000"/>
              <a:gd name="connsiteX200" fmla="*/ 3655073 w 7472601"/>
              <a:gd name="connsiteY200" fmla="*/ 3650884 h 6858000"/>
              <a:gd name="connsiteX201" fmla="*/ 3670252 w 7472601"/>
              <a:gd name="connsiteY201" fmla="*/ 3622798 h 6858000"/>
              <a:gd name="connsiteX202" fmla="*/ 3817258 w 7472601"/>
              <a:gd name="connsiteY202" fmla="*/ 3723577 h 6858000"/>
              <a:gd name="connsiteX203" fmla="*/ 4000461 w 7472601"/>
              <a:gd name="connsiteY203" fmla="*/ 3855966 h 6858000"/>
              <a:gd name="connsiteX204" fmla="*/ 4088180 w 7472601"/>
              <a:gd name="connsiteY204" fmla="*/ 3929774 h 6858000"/>
              <a:gd name="connsiteX205" fmla="*/ 4184555 w 7472601"/>
              <a:gd name="connsiteY205" fmla="*/ 4010683 h 6858000"/>
              <a:gd name="connsiteX206" fmla="*/ 4399563 w 7472601"/>
              <a:gd name="connsiteY206" fmla="*/ 4158106 h 6858000"/>
              <a:gd name="connsiteX207" fmla="*/ 4684469 w 7472601"/>
              <a:gd name="connsiteY207" fmla="*/ 4364680 h 6858000"/>
              <a:gd name="connsiteX208" fmla="*/ 4690271 w 7472601"/>
              <a:gd name="connsiteY208" fmla="*/ 4370034 h 6858000"/>
              <a:gd name="connsiteX209" fmla="*/ 4136093 w 7472601"/>
              <a:gd name="connsiteY209" fmla="*/ 3858466 h 6858000"/>
              <a:gd name="connsiteX210" fmla="*/ 3670252 w 7472601"/>
              <a:gd name="connsiteY210" fmla="*/ 3622798 h 6858000"/>
              <a:gd name="connsiteX211" fmla="*/ 4440129 w 7472601"/>
              <a:gd name="connsiteY211" fmla="*/ 3448571 h 6858000"/>
              <a:gd name="connsiteX212" fmla="*/ 4856525 w 7472601"/>
              <a:gd name="connsiteY212" fmla="*/ 3915351 h 6858000"/>
              <a:gd name="connsiteX213" fmla="*/ 5059055 w 7472601"/>
              <a:gd name="connsiteY213" fmla="*/ 4108918 h 6858000"/>
              <a:gd name="connsiteX214" fmla="*/ 5290070 w 7472601"/>
              <a:gd name="connsiteY214" fmla="*/ 4263619 h 6858000"/>
              <a:gd name="connsiteX215" fmla="*/ 4834991 w 7472601"/>
              <a:gd name="connsiteY215" fmla="*/ 3830985 h 6858000"/>
              <a:gd name="connsiteX216" fmla="*/ 4440129 w 7472601"/>
              <a:gd name="connsiteY216" fmla="*/ 3448571 h 6858000"/>
              <a:gd name="connsiteX217" fmla="*/ 4441737 w 7472601"/>
              <a:gd name="connsiteY217" fmla="*/ 3399734 h 6858000"/>
              <a:gd name="connsiteX218" fmla="*/ 4431236 w 7472601"/>
              <a:gd name="connsiteY218" fmla="*/ 3400954 h 6858000"/>
              <a:gd name="connsiteX219" fmla="*/ 4557150 w 7472601"/>
              <a:gd name="connsiteY219" fmla="*/ 3510023 h 6858000"/>
              <a:gd name="connsiteX220" fmla="*/ 4856936 w 7472601"/>
              <a:gd name="connsiteY220" fmla="*/ 3809146 h 6858000"/>
              <a:gd name="connsiteX221" fmla="*/ 5111996 w 7472601"/>
              <a:gd name="connsiteY221" fmla="*/ 4065759 h 6858000"/>
              <a:gd name="connsiteX222" fmla="*/ 5388878 w 7472601"/>
              <a:gd name="connsiteY222" fmla="*/ 4300185 h 6858000"/>
              <a:gd name="connsiteX223" fmla="*/ 5425556 w 7472601"/>
              <a:gd name="connsiteY223" fmla="*/ 4308967 h 6858000"/>
              <a:gd name="connsiteX224" fmla="*/ 4943646 w 7472601"/>
              <a:gd name="connsiteY224" fmla="*/ 3822916 h 6858000"/>
              <a:gd name="connsiteX225" fmla="*/ 4594837 w 7472601"/>
              <a:gd name="connsiteY225" fmla="*/ 3532274 h 6858000"/>
              <a:gd name="connsiteX226" fmla="*/ 4441737 w 7472601"/>
              <a:gd name="connsiteY226" fmla="*/ 3399734 h 6858000"/>
              <a:gd name="connsiteX227" fmla="*/ 5425834 w 7472601"/>
              <a:gd name="connsiteY227" fmla="*/ 3162785 h 6858000"/>
              <a:gd name="connsiteX228" fmla="*/ 5401644 w 7472601"/>
              <a:gd name="connsiteY228" fmla="*/ 3617847 h 6858000"/>
              <a:gd name="connsiteX229" fmla="*/ 5467256 w 7472601"/>
              <a:gd name="connsiteY229" fmla="*/ 4175494 h 6858000"/>
              <a:gd name="connsiteX230" fmla="*/ 5448069 w 7472601"/>
              <a:gd name="connsiteY230" fmla="*/ 3567554 h 6858000"/>
              <a:gd name="connsiteX231" fmla="*/ 5425834 w 7472601"/>
              <a:gd name="connsiteY231" fmla="*/ 3162785 h 6858000"/>
              <a:gd name="connsiteX232" fmla="*/ 1318687 w 7472601"/>
              <a:gd name="connsiteY232" fmla="*/ 3113840 h 6858000"/>
              <a:gd name="connsiteX233" fmla="*/ 1066793 w 7472601"/>
              <a:gd name="connsiteY233" fmla="*/ 3212171 h 6858000"/>
              <a:gd name="connsiteX234" fmla="*/ 993319 w 7472601"/>
              <a:gd name="connsiteY234" fmla="*/ 3247648 h 6858000"/>
              <a:gd name="connsiteX235" fmla="*/ 853081 w 7472601"/>
              <a:gd name="connsiteY235" fmla="*/ 3312410 h 6858000"/>
              <a:gd name="connsiteX236" fmla="*/ 805957 w 7472601"/>
              <a:gd name="connsiteY236" fmla="*/ 3330443 h 6858000"/>
              <a:gd name="connsiteX237" fmla="*/ 1318687 w 7472601"/>
              <a:gd name="connsiteY237" fmla="*/ 3113840 h 6858000"/>
              <a:gd name="connsiteX238" fmla="*/ 5453702 w 7472601"/>
              <a:gd name="connsiteY238" fmla="*/ 3090882 h 6858000"/>
              <a:gd name="connsiteX239" fmla="*/ 5480135 w 7472601"/>
              <a:gd name="connsiteY239" fmla="*/ 3565802 h 6858000"/>
              <a:gd name="connsiteX240" fmla="*/ 5499023 w 7472601"/>
              <a:gd name="connsiteY240" fmla="*/ 4166310 h 6858000"/>
              <a:gd name="connsiteX241" fmla="*/ 5547022 w 7472601"/>
              <a:gd name="connsiteY241" fmla="*/ 3607838 h 6858000"/>
              <a:gd name="connsiteX242" fmla="*/ 5515964 w 7472601"/>
              <a:gd name="connsiteY242" fmla="*/ 3378541 h 6858000"/>
              <a:gd name="connsiteX243" fmla="*/ 5453702 w 7472601"/>
              <a:gd name="connsiteY243" fmla="*/ 3090882 h 6858000"/>
              <a:gd name="connsiteX244" fmla="*/ 1238695 w 7472601"/>
              <a:gd name="connsiteY244" fmla="*/ 3076820 h 6858000"/>
              <a:gd name="connsiteX245" fmla="*/ 716371 w 7472601"/>
              <a:gd name="connsiteY245" fmla="*/ 3293249 h 6858000"/>
              <a:gd name="connsiteX246" fmla="*/ 579522 w 7472601"/>
              <a:gd name="connsiteY246" fmla="*/ 3371759 h 6858000"/>
              <a:gd name="connsiteX247" fmla="*/ 600288 w 7472601"/>
              <a:gd name="connsiteY247" fmla="*/ 3365555 h 6858000"/>
              <a:gd name="connsiteX248" fmla="*/ 840692 w 7472601"/>
              <a:gd name="connsiteY248" fmla="*/ 3284921 h 6858000"/>
              <a:gd name="connsiteX249" fmla="*/ 979248 w 7472601"/>
              <a:gd name="connsiteY249" fmla="*/ 3221003 h 6858000"/>
              <a:gd name="connsiteX250" fmla="*/ 1053282 w 7472601"/>
              <a:gd name="connsiteY250" fmla="*/ 3185247 h 6858000"/>
              <a:gd name="connsiteX251" fmla="*/ 1320603 w 7472601"/>
              <a:gd name="connsiteY251" fmla="*/ 3081281 h 6858000"/>
              <a:gd name="connsiteX252" fmla="*/ 1238695 w 7472601"/>
              <a:gd name="connsiteY252" fmla="*/ 3076820 h 6858000"/>
              <a:gd name="connsiteX253" fmla="*/ 5425627 w 7472601"/>
              <a:gd name="connsiteY253" fmla="*/ 2954192 h 6858000"/>
              <a:gd name="connsiteX254" fmla="*/ 5470770 w 7472601"/>
              <a:gd name="connsiteY254" fmla="*/ 3005435 h 6858000"/>
              <a:gd name="connsiteX255" fmla="*/ 5519779 w 7472601"/>
              <a:gd name="connsiteY255" fmla="*/ 4359223 h 6858000"/>
              <a:gd name="connsiteX256" fmla="*/ 5520293 w 7472601"/>
              <a:gd name="connsiteY256" fmla="*/ 4360602 h 6858000"/>
              <a:gd name="connsiteX257" fmla="*/ 5767221 w 7472601"/>
              <a:gd name="connsiteY257" fmla="*/ 4665564 h 6858000"/>
              <a:gd name="connsiteX258" fmla="*/ 6937169 w 7472601"/>
              <a:gd name="connsiteY258" fmla="*/ 4815941 h 6858000"/>
              <a:gd name="connsiteX259" fmla="*/ 6953922 w 7472601"/>
              <a:gd name="connsiteY259" fmla="*/ 4890068 h 6858000"/>
              <a:gd name="connsiteX260" fmla="*/ 6071359 w 7472601"/>
              <a:gd name="connsiteY260" fmla="*/ 4770770 h 6858000"/>
              <a:gd name="connsiteX261" fmla="*/ 6038839 w 7472601"/>
              <a:gd name="connsiteY261" fmla="*/ 4764474 h 6858000"/>
              <a:gd name="connsiteX262" fmla="*/ 6038706 w 7472601"/>
              <a:gd name="connsiteY262" fmla="*/ 4763847 h 6858000"/>
              <a:gd name="connsiteX263" fmla="*/ 6037784 w 7472601"/>
              <a:gd name="connsiteY263" fmla="*/ 4764270 h 6858000"/>
              <a:gd name="connsiteX264" fmla="*/ 6038839 w 7472601"/>
              <a:gd name="connsiteY264" fmla="*/ 4764474 h 6858000"/>
              <a:gd name="connsiteX265" fmla="*/ 6040338 w 7472601"/>
              <a:gd name="connsiteY265" fmla="*/ 4771418 h 6858000"/>
              <a:gd name="connsiteX266" fmla="*/ 6024488 w 7472601"/>
              <a:gd name="connsiteY266" fmla="*/ 4809903 h 6858000"/>
              <a:gd name="connsiteX267" fmla="*/ 5599771 w 7472601"/>
              <a:gd name="connsiteY267" fmla="*/ 5509652 h 6858000"/>
              <a:gd name="connsiteX268" fmla="*/ 5548843 w 7472601"/>
              <a:gd name="connsiteY268" fmla="*/ 5563845 h 6858000"/>
              <a:gd name="connsiteX269" fmla="*/ 5940952 w 7472601"/>
              <a:gd name="connsiteY269" fmla="*/ 6250028 h 6858000"/>
              <a:gd name="connsiteX270" fmla="*/ 6043441 w 7472601"/>
              <a:gd name="connsiteY270" fmla="*/ 6665847 h 6858000"/>
              <a:gd name="connsiteX271" fmla="*/ 6093432 w 7472601"/>
              <a:gd name="connsiteY271" fmla="*/ 6858000 h 6858000"/>
              <a:gd name="connsiteX272" fmla="*/ 6034344 w 7472601"/>
              <a:gd name="connsiteY272" fmla="*/ 6858000 h 6858000"/>
              <a:gd name="connsiteX273" fmla="*/ 6026679 w 7472601"/>
              <a:gd name="connsiteY273" fmla="*/ 6836959 h 6858000"/>
              <a:gd name="connsiteX274" fmla="*/ 5800441 w 7472601"/>
              <a:gd name="connsiteY274" fmla="*/ 6335286 h 6858000"/>
              <a:gd name="connsiteX275" fmla="*/ 5526562 w 7472601"/>
              <a:gd name="connsiteY275" fmla="*/ 5705388 h 6858000"/>
              <a:gd name="connsiteX276" fmla="*/ 5519640 w 7472601"/>
              <a:gd name="connsiteY276" fmla="*/ 5683774 h 6858000"/>
              <a:gd name="connsiteX277" fmla="*/ 5844559 w 7472601"/>
              <a:gd name="connsiteY277" fmla="*/ 6553349 h 6858000"/>
              <a:gd name="connsiteX278" fmla="*/ 5975994 w 7472601"/>
              <a:gd name="connsiteY278" fmla="*/ 6858000 h 6858000"/>
              <a:gd name="connsiteX279" fmla="*/ 5898547 w 7472601"/>
              <a:gd name="connsiteY279" fmla="*/ 6858000 h 6858000"/>
              <a:gd name="connsiteX280" fmla="*/ 5682041 w 7472601"/>
              <a:gd name="connsiteY280" fmla="*/ 6355860 h 6858000"/>
              <a:gd name="connsiteX281" fmla="*/ 5461758 w 7472601"/>
              <a:gd name="connsiteY281" fmla="*/ 5820220 h 6858000"/>
              <a:gd name="connsiteX282" fmla="*/ 5237282 w 7472601"/>
              <a:gd name="connsiteY282" fmla="*/ 6579086 h 6858000"/>
              <a:gd name="connsiteX283" fmla="*/ 5115009 w 7472601"/>
              <a:gd name="connsiteY283" fmla="*/ 6858000 h 6858000"/>
              <a:gd name="connsiteX284" fmla="*/ 5028074 w 7472601"/>
              <a:gd name="connsiteY284" fmla="*/ 6858000 h 6858000"/>
              <a:gd name="connsiteX285" fmla="*/ 5079508 w 7472601"/>
              <a:gd name="connsiteY285" fmla="*/ 6749074 h 6858000"/>
              <a:gd name="connsiteX286" fmla="*/ 5371846 w 7472601"/>
              <a:gd name="connsiteY286" fmla="*/ 5924413 h 6858000"/>
              <a:gd name="connsiteX287" fmla="*/ 5270512 w 7472601"/>
              <a:gd name="connsiteY287" fmla="*/ 6138975 h 6858000"/>
              <a:gd name="connsiteX288" fmla="*/ 5062409 w 7472601"/>
              <a:gd name="connsiteY288" fmla="*/ 6653544 h 6858000"/>
              <a:gd name="connsiteX289" fmla="*/ 5036628 w 7472601"/>
              <a:gd name="connsiteY289" fmla="*/ 6754247 h 6858000"/>
              <a:gd name="connsiteX290" fmla="*/ 5009112 w 7472601"/>
              <a:gd name="connsiteY290" fmla="*/ 6858000 h 6858000"/>
              <a:gd name="connsiteX291" fmla="*/ 4976679 w 7472601"/>
              <a:gd name="connsiteY291" fmla="*/ 6858000 h 6858000"/>
              <a:gd name="connsiteX292" fmla="*/ 5006537 w 7472601"/>
              <a:gd name="connsiteY292" fmla="*/ 6747068 h 6858000"/>
              <a:gd name="connsiteX293" fmla="*/ 5032723 w 7472601"/>
              <a:gd name="connsiteY293" fmla="*/ 6644957 h 6858000"/>
              <a:gd name="connsiteX294" fmla="*/ 5242949 w 7472601"/>
              <a:gd name="connsiteY294" fmla="*/ 6125175 h 6858000"/>
              <a:gd name="connsiteX295" fmla="*/ 5286321 w 7472601"/>
              <a:gd name="connsiteY295" fmla="*/ 6033555 h 6858000"/>
              <a:gd name="connsiteX296" fmla="*/ 5008210 w 7472601"/>
              <a:gd name="connsiteY296" fmla="*/ 6649194 h 6858000"/>
              <a:gd name="connsiteX297" fmla="*/ 4986321 w 7472601"/>
              <a:gd name="connsiteY297" fmla="*/ 6765687 h 6858000"/>
              <a:gd name="connsiteX298" fmla="*/ 4973474 w 7472601"/>
              <a:gd name="connsiteY298" fmla="*/ 6858000 h 6858000"/>
              <a:gd name="connsiteX299" fmla="*/ 4907178 w 7472601"/>
              <a:gd name="connsiteY299" fmla="*/ 6858000 h 6858000"/>
              <a:gd name="connsiteX300" fmla="*/ 4910810 w 7472601"/>
              <a:gd name="connsiteY300" fmla="*/ 6829660 h 6858000"/>
              <a:gd name="connsiteX301" fmla="*/ 4987461 w 7472601"/>
              <a:gd name="connsiteY301" fmla="*/ 6432994 h 6858000"/>
              <a:gd name="connsiteX302" fmla="*/ 5179262 w 7472601"/>
              <a:gd name="connsiteY302" fmla="*/ 6035044 h 6858000"/>
              <a:gd name="connsiteX303" fmla="*/ 4689678 w 7472601"/>
              <a:gd name="connsiteY303" fmla="*/ 6440241 h 6858000"/>
              <a:gd name="connsiteX304" fmla="*/ 4477543 w 7472601"/>
              <a:gd name="connsiteY304" fmla="*/ 6674836 h 6858000"/>
              <a:gd name="connsiteX305" fmla="*/ 4329957 w 7472601"/>
              <a:gd name="connsiteY305" fmla="*/ 6858000 h 6858000"/>
              <a:gd name="connsiteX306" fmla="*/ 4218595 w 7472601"/>
              <a:gd name="connsiteY306" fmla="*/ 6858000 h 6858000"/>
              <a:gd name="connsiteX307" fmla="*/ 4368888 w 7472601"/>
              <a:gd name="connsiteY307" fmla="*/ 6668412 h 6858000"/>
              <a:gd name="connsiteX308" fmla="*/ 4563091 w 7472601"/>
              <a:gd name="connsiteY308" fmla="*/ 6442508 h 6858000"/>
              <a:gd name="connsiteX309" fmla="*/ 5387324 w 7472601"/>
              <a:gd name="connsiteY309" fmla="*/ 5705830 h 6858000"/>
              <a:gd name="connsiteX310" fmla="*/ 5073620 w 7472601"/>
              <a:gd name="connsiteY310" fmla="*/ 5955437 h 6858000"/>
              <a:gd name="connsiteX311" fmla="*/ 4689789 w 7472601"/>
              <a:gd name="connsiteY311" fmla="*/ 6268382 h 6858000"/>
              <a:gd name="connsiteX312" fmla="*/ 4418722 w 7472601"/>
              <a:gd name="connsiteY312" fmla="*/ 6570886 h 6858000"/>
              <a:gd name="connsiteX313" fmla="*/ 4214944 w 7472601"/>
              <a:gd name="connsiteY313" fmla="*/ 6858000 h 6858000"/>
              <a:gd name="connsiteX314" fmla="*/ 4177898 w 7472601"/>
              <a:gd name="connsiteY314" fmla="*/ 6858000 h 6858000"/>
              <a:gd name="connsiteX315" fmla="*/ 4391597 w 7472601"/>
              <a:gd name="connsiteY315" fmla="*/ 6556370 h 6858000"/>
              <a:gd name="connsiteX316" fmla="*/ 4668889 w 7472601"/>
              <a:gd name="connsiteY316" fmla="*/ 6246399 h 6858000"/>
              <a:gd name="connsiteX317" fmla="*/ 5055427 w 7472601"/>
              <a:gd name="connsiteY317" fmla="*/ 5931476 h 6858000"/>
              <a:gd name="connsiteX318" fmla="*/ 5371814 w 7472601"/>
              <a:gd name="connsiteY318" fmla="*/ 5678975 h 6858000"/>
              <a:gd name="connsiteX319" fmla="*/ 4987918 w 7472601"/>
              <a:gd name="connsiteY319" fmla="*/ 5838701 h 6858000"/>
              <a:gd name="connsiteX320" fmla="*/ 4317146 w 7472601"/>
              <a:gd name="connsiteY320" fmla="*/ 6587716 h 6858000"/>
              <a:gd name="connsiteX321" fmla="*/ 4171627 w 7472601"/>
              <a:gd name="connsiteY321" fmla="*/ 6858000 h 6858000"/>
              <a:gd name="connsiteX322" fmla="*/ 4081585 w 7472601"/>
              <a:gd name="connsiteY322" fmla="*/ 6858000 h 6858000"/>
              <a:gd name="connsiteX323" fmla="*/ 4238603 w 7472601"/>
              <a:gd name="connsiteY323" fmla="*/ 6559341 h 6858000"/>
              <a:gd name="connsiteX324" fmla="*/ 4778333 w 7472601"/>
              <a:gd name="connsiteY324" fmla="*/ 5873626 h 6858000"/>
              <a:gd name="connsiteX325" fmla="*/ 5414185 w 7472601"/>
              <a:gd name="connsiteY325" fmla="*/ 5573882 h 6858000"/>
              <a:gd name="connsiteX326" fmla="*/ 5959648 w 7472601"/>
              <a:gd name="connsiteY326" fmla="*/ 4760797 h 6858000"/>
              <a:gd name="connsiteX327" fmla="*/ 5355019 w 7472601"/>
              <a:gd name="connsiteY327" fmla="*/ 4734672 h 6858000"/>
              <a:gd name="connsiteX328" fmla="*/ 5083565 w 7472601"/>
              <a:gd name="connsiteY328" fmla="*/ 5179121 h 6858000"/>
              <a:gd name="connsiteX329" fmla="*/ 4713577 w 7472601"/>
              <a:gd name="connsiteY329" fmla="*/ 5616803 h 6858000"/>
              <a:gd name="connsiteX330" fmla="*/ 3989559 w 7472601"/>
              <a:gd name="connsiteY330" fmla="*/ 6145945 h 6858000"/>
              <a:gd name="connsiteX331" fmla="*/ 3939824 w 7472601"/>
              <a:gd name="connsiteY331" fmla="*/ 6066900 h 6858000"/>
              <a:gd name="connsiteX332" fmla="*/ 4584537 w 7472601"/>
              <a:gd name="connsiteY332" fmla="*/ 5324826 h 6858000"/>
              <a:gd name="connsiteX333" fmla="*/ 5037105 w 7472601"/>
              <a:gd name="connsiteY333" fmla="*/ 5088765 h 6858000"/>
              <a:gd name="connsiteX334" fmla="*/ 5039930 w 7472601"/>
              <a:gd name="connsiteY334" fmla="*/ 5089585 h 6858000"/>
              <a:gd name="connsiteX335" fmla="*/ 5263764 w 7472601"/>
              <a:gd name="connsiteY335" fmla="*/ 4735525 h 6858000"/>
              <a:gd name="connsiteX336" fmla="*/ 4086300 w 7472601"/>
              <a:gd name="connsiteY336" fmla="*/ 4884599 h 6858000"/>
              <a:gd name="connsiteX337" fmla="*/ 4085485 w 7472601"/>
              <a:gd name="connsiteY337" fmla="*/ 4899070 h 6858000"/>
              <a:gd name="connsiteX338" fmla="*/ 3871915 w 7472601"/>
              <a:gd name="connsiteY338" fmla="*/ 5253645 h 6858000"/>
              <a:gd name="connsiteX339" fmla="*/ 3799374 w 7472601"/>
              <a:gd name="connsiteY339" fmla="*/ 5466127 h 6858000"/>
              <a:gd name="connsiteX340" fmla="*/ 3498850 w 7472601"/>
              <a:gd name="connsiteY340" fmla="*/ 6661888 h 6858000"/>
              <a:gd name="connsiteX341" fmla="*/ 3399216 w 7472601"/>
              <a:gd name="connsiteY341" fmla="*/ 6858000 h 6858000"/>
              <a:gd name="connsiteX342" fmla="*/ 3303688 w 7472601"/>
              <a:gd name="connsiteY342" fmla="*/ 6858000 h 6858000"/>
              <a:gd name="connsiteX343" fmla="*/ 3391774 w 7472601"/>
              <a:gd name="connsiteY343" fmla="*/ 6697181 h 6858000"/>
              <a:gd name="connsiteX344" fmla="*/ 3735540 w 7472601"/>
              <a:gd name="connsiteY344" fmla="*/ 5546923 h 6858000"/>
              <a:gd name="connsiteX345" fmla="*/ 3729438 w 7472601"/>
              <a:gd name="connsiteY345" fmla="*/ 5569058 h 6858000"/>
              <a:gd name="connsiteX346" fmla="*/ 3707782 w 7472601"/>
              <a:gd name="connsiteY346" fmla="*/ 5644908 h 6858000"/>
              <a:gd name="connsiteX347" fmla="*/ 3583827 w 7472601"/>
              <a:gd name="connsiteY347" fmla="*/ 6039215 h 6858000"/>
              <a:gd name="connsiteX348" fmla="*/ 3547861 w 7472601"/>
              <a:gd name="connsiteY348" fmla="*/ 6129609 h 6858000"/>
              <a:gd name="connsiteX349" fmla="*/ 3490905 w 7472601"/>
              <a:gd name="connsiteY349" fmla="*/ 6277660 h 6858000"/>
              <a:gd name="connsiteX350" fmla="*/ 3455859 w 7472601"/>
              <a:gd name="connsiteY350" fmla="*/ 6391301 h 6858000"/>
              <a:gd name="connsiteX351" fmla="*/ 3429112 w 7472601"/>
              <a:gd name="connsiteY351" fmla="*/ 6479469 h 6858000"/>
              <a:gd name="connsiteX352" fmla="*/ 3304862 w 7472601"/>
              <a:gd name="connsiteY352" fmla="*/ 6796476 h 6858000"/>
              <a:gd name="connsiteX353" fmla="*/ 3276071 w 7472601"/>
              <a:gd name="connsiteY353" fmla="*/ 6858000 h 6858000"/>
              <a:gd name="connsiteX354" fmla="*/ 3240805 w 7472601"/>
              <a:gd name="connsiteY354" fmla="*/ 6858000 h 6858000"/>
              <a:gd name="connsiteX355" fmla="*/ 3275917 w 7472601"/>
              <a:gd name="connsiteY355" fmla="*/ 6783192 h 6858000"/>
              <a:gd name="connsiteX356" fmla="*/ 3399358 w 7472601"/>
              <a:gd name="connsiteY356" fmla="*/ 6469011 h 6858000"/>
              <a:gd name="connsiteX357" fmla="*/ 3425650 w 7472601"/>
              <a:gd name="connsiteY357" fmla="*/ 6381333 h 6858000"/>
              <a:gd name="connsiteX358" fmla="*/ 3460661 w 7472601"/>
              <a:gd name="connsiteY358" fmla="*/ 6266763 h 6858000"/>
              <a:gd name="connsiteX359" fmla="*/ 3518021 w 7472601"/>
              <a:gd name="connsiteY359" fmla="*/ 6117298 h 6858000"/>
              <a:gd name="connsiteX360" fmla="*/ 3554035 w 7472601"/>
              <a:gd name="connsiteY360" fmla="*/ 6027832 h 6858000"/>
              <a:gd name="connsiteX361" fmla="*/ 3677174 w 7472601"/>
              <a:gd name="connsiteY361" fmla="*/ 5636351 h 6858000"/>
              <a:gd name="connsiteX362" fmla="*/ 3698819 w 7472601"/>
              <a:gd name="connsiteY362" fmla="*/ 5560503 h 6858000"/>
              <a:gd name="connsiteX363" fmla="*/ 3702094 w 7472601"/>
              <a:gd name="connsiteY363" fmla="*/ 5549194 h 6858000"/>
              <a:gd name="connsiteX364" fmla="*/ 3398355 w 7472601"/>
              <a:gd name="connsiteY364" fmla="*/ 6094603 h 6858000"/>
              <a:gd name="connsiteX365" fmla="*/ 3193941 w 7472601"/>
              <a:gd name="connsiteY365" fmla="*/ 6798775 h 6858000"/>
              <a:gd name="connsiteX366" fmla="*/ 3184140 w 7472601"/>
              <a:gd name="connsiteY366" fmla="*/ 6858000 h 6858000"/>
              <a:gd name="connsiteX367" fmla="*/ 3099978 w 7472601"/>
              <a:gd name="connsiteY367" fmla="*/ 6858000 h 6858000"/>
              <a:gd name="connsiteX368" fmla="*/ 3101556 w 7472601"/>
              <a:gd name="connsiteY368" fmla="*/ 6843337 h 6858000"/>
              <a:gd name="connsiteX369" fmla="*/ 3370162 w 7472601"/>
              <a:gd name="connsiteY369" fmla="*/ 5785550 h 6858000"/>
              <a:gd name="connsiteX370" fmla="*/ 3746477 w 7472601"/>
              <a:gd name="connsiteY370" fmla="*/ 5377889 h 6858000"/>
              <a:gd name="connsiteX371" fmla="*/ 3863399 w 7472601"/>
              <a:gd name="connsiteY371" fmla="*/ 5087257 h 6858000"/>
              <a:gd name="connsiteX372" fmla="*/ 3968712 w 7472601"/>
              <a:gd name="connsiteY372" fmla="*/ 4913989 h 6858000"/>
              <a:gd name="connsiteX373" fmla="*/ 2792390 w 7472601"/>
              <a:gd name="connsiteY373" fmla="*/ 5382974 h 6858000"/>
              <a:gd name="connsiteX374" fmla="*/ 2714982 w 7472601"/>
              <a:gd name="connsiteY374" fmla="*/ 5427051 h 6858000"/>
              <a:gd name="connsiteX375" fmla="*/ 2813361 w 7472601"/>
              <a:gd name="connsiteY375" fmla="*/ 6023912 h 6858000"/>
              <a:gd name="connsiteX376" fmla="*/ 2688430 w 7472601"/>
              <a:gd name="connsiteY376" fmla="*/ 6801564 h 6858000"/>
              <a:gd name="connsiteX377" fmla="*/ 2629626 w 7472601"/>
              <a:gd name="connsiteY377" fmla="*/ 6763394 h 6858000"/>
              <a:gd name="connsiteX378" fmla="*/ 2565328 w 7472601"/>
              <a:gd name="connsiteY378" fmla="*/ 5516399 h 6858000"/>
              <a:gd name="connsiteX379" fmla="*/ 1922999 w 7472601"/>
              <a:gd name="connsiteY379" fmla="*/ 5980343 h 6858000"/>
              <a:gd name="connsiteX380" fmla="*/ 1950261 w 7472601"/>
              <a:gd name="connsiteY380" fmla="*/ 6405858 h 6858000"/>
              <a:gd name="connsiteX381" fmla="*/ 2365554 w 7472601"/>
              <a:gd name="connsiteY381" fmla="*/ 6759107 h 6858000"/>
              <a:gd name="connsiteX382" fmla="*/ 2424142 w 7472601"/>
              <a:gd name="connsiteY382" fmla="*/ 6858000 h 6858000"/>
              <a:gd name="connsiteX383" fmla="*/ 2395994 w 7472601"/>
              <a:gd name="connsiteY383" fmla="*/ 6858000 h 6858000"/>
              <a:gd name="connsiteX384" fmla="*/ 2392863 w 7472601"/>
              <a:gd name="connsiteY384" fmla="*/ 6852964 h 6858000"/>
              <a:gd name="connsiteX385" fmla="*/ 2017589 w 7472601"/>
              <a:gd name="connsiteY385" fmla="*/ 6493982 h 6858000"/>
              <a:gd name="connsiteX386" fmla="*/ 2147336 w 7472601"/>
              <a:gd name="connsiteY386" fmla="*/ 6594052 h 6858000"/>
              <a:gd name="connsiteX387" fmla="*/ 2207047 w 7472601"/>
              <a:gd name="connsiteY387" fmla="*/ 6654540 h 6858000"/>
              <a:gd name="connsiteX388" fmla="*/ 2299106 w 7472601"/>
              <a:gd name="connsiteY388" fmla="*/ 6778931 h 6858000"/>
              <a:gd name="connsiteX389" fmla="*/ 2314430 w 7472601"/>
              <a:gd name="connsiteY389" fmla="*/ 6801144 h 6858000"/>
              <a:gd name="connsiteX390" fmla="*/ 2352406 w 7472601"/>
              <a:gd name="connsiteY390" fmla="*/ 6858000 h 6858000"/>
              <a:gd name="connsiteX391" fmla="*/ 2314492 w 7472601"/>
              <a:gd name="connsiteY391" fmla="*/ 6858000 h 6858000"/>
              <a:gd name="connsiteX392" fmla="*/ 2288095 w 7472601"/>
              <a:gd name="connsiteY392" fmla="*/ 6818030 h 6858000"/>
              <a:gd name="connsiteX393" fmla="*/ 2272768 w 7472601"/>
              <a:gd name="connsiteY393" fmla="*/ 6795822 h 6858000"/>
              <a:gd name="connsiteX394" fmla="*/ 2182715 w 7472601"/>
              <a:gd name="connsiteY394" fmla="*/ 6675071 h 6858000"/>
              <a:gd name="connsiteX395" fmla="*/ 2032061 w 7472601"/>
              <a:gd name="connsiteY395" fmla="*/ 6541380 h 6858000"/>
              <a:gd name="connsiteX396" fmla="*/ 2257220 w 7472601"/>
              <a:gd name="connsiteY396" fmla="*/ 6826257 h 6858000"/>
              <a:gd name="connsiteX397" fmla="*/ 2281324 w 7472601"/>
              <a:gd name="connsiteY397" fmla="*/ 6858000 h 6858000"/>
              <a:gd name="connsiteX398" fmla="*/ 2242860 w 7472601"/>
              <a:gd name="connsiteY398" fmla="*/ 6858000 h 6858000"/>
              <a:gd name="connsiteX399" fmla="*/ 2232818 w 7472601"/>
              <a:gd name="connsiteY399" fmla="*/ 6844926 h 6858000"/>
              <a:gd name="connsiteX400" fmla="*/ 1990172 w 7472601"/>
              <a:gd name="connsiteY400" fmla="*/ 6542121 h 6858000"/>
              <a:gd name="connsiteX401" fmla="*/ 2124090 w 7472601"/>
              <a:gd name="connsiteY401" fmla="*/ 6761017 h 6858000"/>
              <a:gd name="connsiteX402" fmla="*/ 2200380 w 7472601"/>
              <a:gd name="connsiteY402" fmla="*/ 6858000 h 6858000"/>
              <a:gd name="connsiteX403" fmla="*/ 2147507 w 7472601"/>
              <a:gd name="connsiteY403" fmla="*/ 6858000 h 6858000"/>
              <a:gd name="connsiteX404" fmla="*/ 2070668 w 7472601"/>
              <a:gd name="connsiteY404" fmla="*/ 6761520 h 6858000"/>
              <a:gd name="connsiteX405" fmla="*/ 1975142 w 7472601"/>
              <a:gd name="connsiteY405" fmla="*/ 6585570 h 6858000"/>
              <a:gd name="connsiteX406" fmla="*/ 2050035 w 7472601"/>
              <a:gd name="connsiteY406" fmla="*/ 6813345 h 6858000"/>
              <a:gd name="connsiteX407" fmla="*/ 2063025 w 7472601"/>
              <a:gd name="connsiteY407" fmla="*/ 6858000 h 6858000"/>
              <a:gd name="connsiteX408" fmla="*/ 2021675 w 7472601"/>
              <a:gd name="connsiteY408" fmla="*/ 6858000 h 6858000"/>
              <a:gd name="connsiteX409" fmla="*/ 2019308 w 7472601"/>
              <a:gd name="connsiteY409" fmla="*/ 6847118 h 6858000"/>
              <a:gd name="connsiteX410" fmla="*/ 1938835 w 7472601"/>
              <a:gd name="connsiteY410" fmla="*/ 6551160 h 6858000"/>
              <a:gd name="connsiteX411" fmla="*/ 1953230 w 7472601"/>
              <a:gd name="connsiteY411" fmla="*/ 6759699 h 6858000"/>
              <a:gd name="connsiteX412" fmla="*/ 1956763 w 7472601"/>
              <a:gd name="connsiteY412" fmla="*/ 6778191 h 6858000"/>
              <a:gd name="connsiteX413" fmla="*/ 1967925 w 7472601"/>
              <a:gd name="connsiteY413" fmla="*/ 6858000 h 6858000"/>
              <a:gd name="connsiteX414" fmla="*/ 1936622 w 7472601"/>
              <a:gd name="connsiteY414" fmla="*/ 6858000 h 6858000"/>
              <a:gd name="connsiteX415" fmla="*/ 1926261 w 7472601"/>
              <a:gd name="connsiteY415" fmla="*/ 6784064 h 6858000"/>
              <a:gd name="connsiteX416" fmla="*/ 1922724 w 7472601"/>
              <a:gd name="connsiteY416" fmla="*/ 6765577 h 6858000"/>
              <a:gd name="connsiteX417" fmla="*/ 1904650 w 7472601"/>
              <a:gd name="connsiteY417" fmla="*/ 6639616 h 6858000"/>
              <a:gd name="connsiteX418" fmla="*/ 1885273 w 7472601"/>
              <a:gd name="connsiteY418" fmla="*/ 6858000 h 6858000"/>
              <a:gd name="connsiteX419" fmla="*/ 1854363 w 7472601"/>
              <a:gd name="connsiteY419" fmla="*/ 6858000 h 6858000"/>
              <a:gd name="connsiteX420" fmla="*/ 1880391 w 7472601"/>
              <a:gd name="connsiteY420" fmla="*/ 6603796 h 6858000"/>
              <a:gd name="connsiteX421" fmla="*/ 1818273 w 7472601"/>
              <a:gd name="connsiteY421" fmla="*/ 6715729 h 6858000"/>
              <a:gd name="connsiteX422" fmla="*/ 1794691 w 7472601"/>
              <a:gd name="connsiteY422" fmla="*/ 6843239 h 6858000"/>
              <a:gd name="connsiteX423" fmla="*/ 1794914 w 7472601"/>
              <a:gd name="connsiteY423" fmla="*/ 6858000 h 6858000"/>
              <a:gd name="connsiteX424" fmla="*/ 1746128 w 7472601"/>
              <a:gd name="connsiteY424" fmla="*/ 6858000 h 6858000"/>
              <a:gd name="connsiteX425" fmla="*/ 1753934 w 7472601"/>
              <a:gd name="connsiteY425" fmla="*/ 6724796 h 6858000"/>
              <a:gd name="connsiteX426" fmla="*/ 1792053 w 7472601"/>
              <a:gd name="connsiteY426" fmla="*/ 6572396 h 6858000"/>
              <a:gd name="connsiteX427" fmla="*/ 1862248 w 7472601"/>
              <a:gd name="connsiteY427" fmla="*/ 6266397 h 6858000"/>
              <a:gd name="connsiteX428" fmla="*/ 1862250 w 7472601"/>
              <a:gd name="connsiteY428" fmla="*/ 6033531 h 6858000"/>
              <a:gd name="connsiteX429" fmla="*/ 1211999 w 7472601"/>
              <a:gd name="connsiteY429" fmla="*/ 6683610 h 6858000"/>
              <a:gd name="connsiteX430" fmla="*/ 1213266 w 7472601"/>
              <a:gd name="connsiteY430" fmla="*/ 6691947 h 6858000"/>
              <a:gd name="connsiteX431" fmla="*/ 1203370 w 7472601"/>
              <a:gd name="connsiteY431" fmla="*/ 6850676 h 6858000"/>
              <a:gd name="connsiteX432" fmla="*/ 1203671 w 7472601"/>
              <a:gd name="connsiteY432" fmla="*/ 6858000 h 6858000"/>
              <a:gd name="connsiteX433" fmla="*/ 1143180 w 7472601"/>
              <a:gd name="connsiteY433" fmla="*/ 6858000 h 6858000"/>
              <a:gd name="connsiteX434" fmla="*/ 1142176 w 7472601"/>
              <a:gd name="connsiteY434" fmla="*/ 6766045 h 6858000"/>
              <a:gd name="connsiteX435" fmla="*/ 1067484 w 7472601"/>
              <a:gd name="connsiteY435" fmla="*/ 6858000 h 6858000"/>
              <a:gd name="connsiteX436" fmla="*/ 953928 w 7472601"/>
              <a:gd name="connsiteY436" fmla="*/ 6858000 h 6858000"/>
              <a:gd name="connsiteX437" fmla="*/ 959715 w 7472601"/>
              <a:gd name="connsiteY437" fmla="*/ 6850185 h 6858000"/>
              <a:gd name="connsiteX438" fmla="*/ 1483788 w 7472601"/>
              <a:gd name="connsiteY438" fmla="*/ 6259174 h 6858000"/>
              <a:gd name="connsiteX439" fmla="*/ 1100671 w 7472601"/>
              <a:gd name="connsiteY439" fmla="*/ 6252137 h 6858000"/>
              <a:gd name="connsiteX440" fmla="*/ 1090144 w 7472601"/>
              <a:gd name="connsiteY440" fmla="*/ 6256748 h 6858000"/>
              <a:gd name="connsiteX441" fmla="*/ 1095872 w 7472601"/>
              <a:gd name="connsiteY441" fmla="*/ 6271892 h 6858000"/>
              <a:gd name="connsiteX442" fmla="*/ 262785 w 7472601"/>
              <a:gd name="connsiteY442" fmla="*/ 6845450 h 6858000"/>
              <a:gd name="connsiteX443" fmla="*/ 209968 w 7472601"/>
              <a:gd name="connsiteY443" fmla="*/ 6770713 h 6858000"/>
              <a:gd name="connsiteX444" fmla="*/ 873460 w 7472601"/>
              <a:gd name="connsiteY444" fmla="*/ 6253768 h 6858000"/>
              <a:gd name="connsiteX445" fmla="*/ 192686 w 7472601"/>
              <a:gd name="connsiteY445" fmla="*/ 5849257 h 6858000"/>
              <a:gd name="connsiteX446" fmla="*/ 4696 w 7472601"/>
              <a:gd name="connsiteY446" fmla="*/ 5697668 h 6858000"/>
              <a:gd name="connsiteX447" fmla="*/ 0 w 7472601"/>
              <a:gd name="connsiteY447" fmla="*/ 5689984 h 6858000"/>
              <a:gd name="connsiteX448" fmla="*/ 0 w 7472601"/>
              <a:gd name="connsiteY448" fmla="*/ 5513472 h 6858000"/>
              <a:gd name="connsiteX449" fmla="*/ 174101 w 7472601"/>
              <a:gd name="connsiteY449" fmla="*/ 5620277 h 6858000"/>
              <a:gd name="connsiteX450" fmla="*/ 891800 w 7472601"/>
              <a:gd name="connsiteY450" fmla="*/ 6036935 h 6858000"/>
              <a:gd name="connsiteX451" fmla="*/ 1072219 w 7472601"/>
              <a:gd name="connsiteY451" fmla="*/ 6169443 h 6858000"/>
              <a:gd name="connsiteX452" fmla="*/ 1074117 w 7472601"/>
              <a:gd name="connsiteY452" fmla="*/ 6170301 h 6858000"/>
              <a:gd name="connsiteX453" fmla="*/ 1083114 w 7472601"/>
              <a:gd name="connsiteY453" fmla="*/ 6174131 h 6858000"/>
              <a:gd name="connsiteX454" fmla="*/ 1543010 w 7472601"/>
              <a:gd name="connsiteY454" fmla="*/ 6191140 h 6858000"/>
              <a:gd name="connsiteX455" fmla="*/ 1551080 w 7472601"/>
              <a:gd name="connsiteY455" fmla="*/ 6195006 h 6858000"/>
              <a:gd name="connsiteX456" fmla="*/ 2345443 w 7472601"/>
              <a:gd name="connsiteY456" fmla="*/ 5549882 h 6858000"/>
              <a:gd name="connsiteX457" fmla="*/ 1721499 w 7472601"/>
              <a:gd name="connsiteY457" fmla="*/ 5599969 h 6858000"/>
              <a:gd name="connsiteX458" fmla="*/ 767716 w 7472601"/>
              <a:gd name="connsiteY458" fmla="*/ 5472768 h 6858000"/>
              <a:gd name="connsiteX459" fmla="*/ 722147 w 7472601"/>
              <a:gd name="connsiteY459" fmla="*/ 5393091 h 6858000"/>
              <a:gd name="connsiteX460" fmla="*/ 1485552 w 7472601"/>
              <a:gd name="connsiteY460" fmla="*/ 5313202 h 6858000"/>
              <a:gd name="connsiteX461" fmla="*/ 2143004 w 7472601"/>
              <a:gd name="connsiteY461" fmla="*/ 5402420 h 6858000"/>
              <a:gd name="connsiteX462" fmla="*/ 1933391 w 7472601"/>
              <a:gd name="connsiteY462" fmla="*/ 5156971 h 6858000"/>
              <a:gd name="connsiteX463" fmla="*/ 1827118 w 7472601"/>
              <a:gd name="connsiteY463" fmla="*/ 4968410 h 6858000"/>
              <a:gd name="connsiteX464" fmla="*/ 1837349 w 7472601"/>
              <a:gd name="connsiteY464" fmla="*/ 4956357 h 6858000"/>
              <a:gd name="connsiteX465" fmla="*/ 2162835 w 7472601"/>
              <a:gd name="connsiteY465" fmla="*/ 5187853 h 6858000"/>
              <a:gd name="connsiteX466" fmla="*/ 2257167 w 7472601"/>
              <a:gd name="connsiteY466" fmla="*/ 5462123 h 6858000"/>
              <a:gd name="connsiteX467" fmla="*/ 2261598 w 7472601"/>
              <a:gd name="connsiteY467" fmla="*/ 5467998 h 6858000"/>
              <a:gd name="connsiteX468" fmla="*/ 2437177 w 7472601"/>
              <a:gd name="connsiteY468" fmla="*/ 5479608 h 6858000"/>
              <a:gd name="connsiteX469" fmla="*/ 2445247 w 7472601"/>
              <a:gd name="connsiteY469" fmla="*/ 5483476 h 6858000"/>
              <a:gd name="connsiteX470" fmla="*/ 2743626 w 7472601"/>
              <a:gd name="connsiteY470" fmla="*/ 5304819 h 6858000"/>
              <a:gd name="connsiteX471" fmla="*/ 3048102 w 7472601"/>
              <a:gd name="connsiteY471" fmla="*/ 5150595 h 6858000"/>
              <a:gd name="connsiteX472" fmla="*/ 1799414 w 7472601"/>
              <a:gd name="connsiteY472" fmla="*/ 4694732 h 6858000"/>
              <a:gd name="connsiteX473" fmla="*/ 1771735 w 7472601"/>
              <a:gd name="connsiteY473" fmla="*/ 4619929 h 6858000"/>
              <a:gd name="connsiteX474" fmla="*/ 3104273 w 7472601"/>
              <a:gd name="connsiteY474" fmla="*/ 5076159 h 6858000"/>
              <a:gd name="connsiteX475" fmla="*/ 3113245 w 7472601"/>
              <a:gd name="connsiteY475" fmla="*/ 5090705 h 6858000"/>
              <a:gd name="connsiteX476" fmla="*/ 3126294 w 7472601"/>
              <a:gd name="connsiteY476" fmla="*/ 5114400 h 6858000"/>
              <a:gd name="connsiteX477" fmla="*/ 3937433 w 7472601"/>
              <a:gd name="connsiteY477" fmla="*/ 4830473 h 6858000"/>
              <a:gd name="connsiteX478" fmla="*/ 3590475 w 7472601"/>
              <a:gd name="connsiteY478" fmla="*/ 4597974 h 6858000"/>
              <a:gd name="connsiteX479" fmla="*/ 3100264 w 7472601"/>
              <a:gd name="connsiteY479" fmla="*/ 4579845 h 6858000"/>
              <a:gd name="connsiteX480" fmla="*/ 2183576 w 7472601"/>
              <a:gd name="connsiteY480" fmla="*/ 4227150 h 6858000"/>
              <a:gd name="connsiteX481" fmla="*/ 2151029 w 7472601"/>
              <a:gd name="connsiteY481" fmla="*/ 4146947 h 6858000"/>
              <a:gd name="connsiteX482" fmla="*/ 3563434 w 7472601"/>
              <a:gd name="connsiteY482" fmla="*/ 4469115 h 6858000"/>
              <a:gd name="connsiteX483" fmla="*/ 3177952 w 7472601"/>
              <a:gd name="connsiteY483" fmla="*/ 3657386 h 6858000"/>
              <a:gd name="connsiteX484" fmla="*/ 3189263 w 7472601"/>
              <a:gd name="connsiteY484" fmla="*/ 3625726 h 6858000"/>
              <a:gd name="connsiteX485" fmla="*/ 3560912 w 7472601"/>
              <a:gd name="connsiteY485" fmla="*/ 4079863 h 6858000"/>
              <a:gd name="connsiteX486" fmla="*/ 3626636 w 7472601"/>
              <a:gd name="connsiteY486" fmla="*/ 4512230 h 6858000"/>
              <a:gd name="connsiteX487" fmla="*/ 3653088 w 7472601"/>
              <a:gd name="connsiteY487" fmla="*/ 4521417 h 6858000"/>
              <a:gd name="connsiteX488" fmla="*/ 3988128 w 7472601"/>
              <a:gd name="connsiteY488" fmla="*/ 4817267 h 6858000"/>
              <a:gd name="connsiteX489" fmla="*/ 4830582 w 7472601"/>
              <a:gd name="connsiteY489" fmla="*/ 4676000 h 6858000"/>
              <a:gd name="connsiteX490" fmla="*/ 4830100 w 7472601"/>
              <a:gd name="connsiteY490" fmla="*/ 4675554 h 6858000"/>
              <a:gd name="connsiteX491" fmla="*/ 4036318 w 7472601"/>
              <a:gd name="connsiteY491" fmla="*/ 4147013 h 6858000"/>
              <a:gd name="connsiteX492" fmla="*/ 3432098 w 7472601"/>
              <a:gd name="connsiteY492" fmla="*/ 3537312 h 6858000"/>
              <a:gd name="connsiteX493" fmla="*/ 3446761 w 7472601"/>
              <a:gd name="connsiteY493" fmla="*/ 3461278 h 6858000"/>
              <a:gd name="connsiteX494" fmla="*/ 4419733 w 7472601"/>
              <a:gd name="connsiteY494" fmla="*/ 3963555 h 6858000"/>
              <a:gd name="connsiteX495" fmla="*/ 4781371 w 7472601"/>
              <a:gd name="connsiteY495" fmla="*/ 4458604 h 6858000"/>
              <a:gd name="connsiteX496" fmla="*/ 4780440 w 7472601"/>
              <a:gd name="connsiteY496" fmla="*/ 4470290 h 6858000"/>
              <a:gd name="connsiteX497" fmla="*/ 4898954 w 7472601"/>
              <a:gd name="connsiteY497" fmla="*/ 4662092 h 6858000"/>
              <a:gd name="connsiteX498" fmla="*/ 4900699 w 7472601"/>
              <a:gd name="connsiteY498" fmla="*/ 4670867 h 6858000"/>
              <a:gd name="connsiteX499" fmla="*/ 5714511 w 7472601"/>
              <a:gd name="connsiteY499" fmla="*/ 4663483 h 6858000"/>
              <a:gd name="connsiteX500" fmla="*/ 5464793 w 7472601"/>
              <a:gd name="connsiteY500" fmla="*/ 4393556 h 6858000"/>
              <a:gd name="connsiteX501" fmla="*/ 5461897 w 7472601"/>
              <a:gd name="connsiteY501" fmla="*/ 4390879 h 6858000"/>
              <a:gd name="connsiteX502" fmla="*/ 4294126 w 7472601"/>
              <a:gd name="connsiteY502" fmla="*/ 3303048 h 6858000"/>
              <a:gd name="connsiteX503" fmla="*/ 4305321 w 7472601"/>
              <a:gd name="connsiteY503" fmla="*/ 3256953 h 6858000"/>
              <a:gd name="connsiteX504" fmla="*/ 4949299 w 7472601"/>
              <a:gd name="connsiteY504" fmla="*/ 3766336 h 6858000"/>
              <a:gd name="connsiteX505" fmla="*/ 5291452 w 7472601"/>
              <a:gd name="connsiteY505" fmla="*/ 4076801 h 6858000"/>
              <a:gd name="connsiteX506" fmla="*/ 5434998 w 7472601"/>
              <a:gd name="connsiteY506" fmla="*/ 4254100 h 6858000"/>
              <a:gd name="connsiteX507" fmla="*/ 5351015 w 7472601"/>
              <a:gd name="connsiteY507" fmla="*/ 3760989 h 6858000"/>
              <a:gd name="connsiteX508" fmla="*/ 5413780 w 7472601"/>
              <a:gd name="connsiteY508" fmla="*/ 2966265 h 6858000"/>
              <a:gd name="connsiteX509" fmla="*/ 5425627 w 7472601"/>
              <a:gd name="connsiteY509" fmla="*/ 2954192 h 6858000"/>
              <a:gd name="connsiteX510" fmla="*/ 6604735 w 7472601"/>
              <a:gd name="connsiteY510" fmla="*/ 2041381 h 6858000"/>
              <a:gd name="connsiteX511" fmla="*/ 7204487 w 7472601"/>
              <a:gd name="connsiteY511" fmla="*/ 2742112 h 6858000"/>
              <a:gd name="connsiteX512" fmla="*/ 7131592 w 7472601"/>
              <a:gd name="connsiteY512" fmla="*/ 2672096 h 6858000"/>
              <a:gd name="connsiteX513" fmla="*/ 6996344 w 7472601"/>
              <a:gd name="connsiteY513" fmla="*/ 2518310 h 6858000"/>
              <a:gd name="connsiteX514" fmla="*/ 6735495 w 7472601"/>
              <a:gd name="connsiteY514" fmla="*/ 2196890 h 6858000"/>
              <a:gd name="connsiteX515" fmla="*/ 6721901 w 7472601"/>
              <a:gd name="connsiteY515" fmla="*/ 2179274 h 6858000"/>
              <a:gd name="connsiteX516" fmla="*/ 6604735 w 7472601"/>
              <a:gd name="connsiteY516" fmla="*/ 2041381 h 6858000"/>
              <a:gd name="connsiteX517" fmla="*/ 6591670 w 7472601"/>
              <a:gd name="connsiteY517" fmla="*/ 1988277 h 6858000"/>
              <a:gd name="connsiteX518" fmla="*/ 6747349 w 7472601"/>
              <a:gd name="connsiteY518" fmla="*/ 2160069 h 6858000"/>
              <a:gd name="connsiteX519" fmla="*/ 6760943 w 7472601"/>
              <a:gd name="connsiteY519" fmla="*/ 2177686 h 6858000"/>
              <a:gd name="connsiteX520" fmla="*/ 7021065 w 7472601"/>
              <a:gd name="connsiteY520" fmla="*/ 2498102 h 6858000"/>
              <a:gd name="connsiteX521" fmla="*/ 7155223 w 7472601"/>
              <a:gd name="connsiteY521" fmla="*/ 2650386 h 6858000"/>
              <a:gd name="connsiteX522" fmla="*/ 7203167 w 7472601"/>
              <a:gd name="connsiteY522" fmla="*/ 2697288 h 6858000"/>
              <a:gd name="connsiteX523" fmla="*/ 6937703 w 7472601"/>
              <a:gd name="connsiteY523" fmla="*/ 2321981 h 6858000"/>
              <a:gd name="connsiteX524" fmla="*/ 6591670 w 7472601"/>
              <a:gd name="connsiteY524" fmla="*/ 1988277 h 6858000"/>
              <a:gd name="connsiteX525" fmla="*/ 5798671 w 7472601"/>
              <a:gd name="connsiteY525" fmla="*/ 1981601 h 6858000"/>
              <a:gd name="connsiteX526" fmla="*/ 5754709 w 7472601"/>
              <a:gd name="connsiteY526" fmla="*/ 2071454 h 6858000"/>
              <a:gd name="connsiteX527" fmla="*/ 5763044 w 7472601"/>
              <a:gd name="connsiteY527" fmla="*/ 2842206 h 6858000"/>
              <a:gd name="connsiteX528" fmla="*/ 5764974 w 7472601"/>
              <a:gd name="connsiteY528" fmla="*/ 2799609 h 6858000"/>
              <a:gd name="connsiteX529" fmla="*/ 5767665 w 7472601"/>
              <a:gd name="connsiteY529" fmla="*/ 2666409 h 6858000"/>
              <a:gd name="connsiteX530" fmla="*/ 5763055 w 7472601"/>
              <a:gd name="connsiteY530" fmla="*/ 2579705 h 6858000"/>
              <a:gd name="connsiteX531" fmla="*/ 5758079 w 7472601"/>
              <a:gd name="connsiteY531" fmla="*/ 2492508 h 6858000"/>
              <a:gd name="connsiteX532" fmla="*/ 5779325 w 7472601"/>
              <a:gd name="connsiteY532" fmla="*/ 2197069 h 6858000"/>
              <a:gd name="connsiteX533" fmla="*/ 5798671 w 7472601"/>
              <a:gd name="connsiteY533" fmla="*/ 1981601 h 6858000"/>
              <a:gd name="connsiteX534" fmla="*/ 5829202 w 7472601"/>
              <a:gd name="connsiteY534" fmla="*/ 1971679 h 6858000"/>
              <a:gd name="connsiteX535" fmla="*/ 5809558 w 7472601"/>
              <a:gd name="connsiteY535" fmla="*/ 2198043 h 6858000"/>
              <a:gd name="connsiteX536" fmla="*/ 5788653 w 7472601"/>
              <a:gd name="connsiteY536" fmla="*/ 2489430 h 6858000"/>
              <a:gd name="connsiteX537" fmla="*/ 5793439 w 7472601"/>
              <a:gd name="connsiteY537" fmla="*/ 2575235 h 6858000"/>
              <a:gd name="connsiteX538" fmla="*/ 5796837 w 7472601"/>
              <a:gd name="connsiteY538" fmla="*/ 2637633 h 6858000"/>
              <a:gd name="connsiteX539" fmla="*/ 5818614 w 7472601"/>
              <a:gd name="connsiteY539" fmla="*/ 2473055 h 6858000"/>
              <a:gd name="connsiteX540" fmla="*/ 5829202 w 7472601"/>
              <a:gd name="connsiteY540" fmla="*/ 1971679 h 6858000"/>
              <a:gd name="connsiteX541" fmla="*/ 5911389 w 7472601"/>
              <a:gd name="connsiteY541" fmla="*/ 1898371 h 6858000"/>
              <a:gd name="connsiteX542" fmla="*/ 6237627 w 7472601"/>
              <a:gd name="connsiteY542" fmla="*/ 2231921 h 6858000"/>
              <a:gd name="connsiteX543" fmla="*/ 5911389 w 7472601"/>
              <a:gd name="connsiteY543" fmla="*/ 1898371 h 6858000"/>
              <a:gd name="connsiteX544" fmla="*/ 6944437 w 7472601"/>
              <a:gd name="connsiteY544" fmla="*/ 1575402 h 6858000"/>
              <a:gd name="connsiteX545" fmla="*/ 6304730 w 7472601"/>
              <a:gd name="connsiteY545" fmla="*/ 1766654 h 6858000"/>
              <a:gd name="connsiteX546" fmla="*/ 6944437 w 7472601"/>
              <a:gd name="connsiteY546" fmla="*/ 1575402 h 6858000"/>
              <a:gd name="connsiteX547" fmla="*/ 7019523 w 7472601"/>
              <a:gd name="connsiteY547" fmla="*/ 1519450 h 6858000"/>
              <a:gd name="connsiteX548" fmla="*/ 6298091 w 7472601"/>
              <a:gd name="connsiteY548" fmla="*/ 1737122 h 6858000"/>
              <a:gd name="connsiteX549" fmla="*/ 7019523 w 7472601"/>
              <a:gd name="connsiteY549" fmla="*/ 1519450 h 6858000"/>
              <a:gd name="connsiteX550" fmla="*/ 2399523 w 7472601"/>
              <a:gd name="connsiteY550" fmla="*/ 1428234 h 6858000"/>
              <a:gd name="connsiteX551" fmla="*/ 2224982 w 7472601"/>
              <a:gd name="connsiteY551" fmla="*/ 1826201 h 6858000"/>
              <a:gd name="connsiteX552" fmla="*/ 2096099 w 7472601"/>
              <a:gd name="connsiteY552" fmla="*/ 2345900 h 6858000"/>
              <a:gd name="connsiteX553" fmla="*/ 2283317 w 7472601"/>
              <a:gd name="connsiteY553" fmla="*/ 1796925 h 6858000"/>
              <a:gd name="connsiteX554" fmla="*/ 2399523 w 7472601"/>
              <a:gd name="connsiteY554" fmla="*/ 1428234 h 6858000"/>
              <a:gd name="connsiteX555" fmla="*/ 2448558 w 7472601"/>
              <a:gd name="connsiteY555" fmla="*/ 1373435 h 6858000"/>
              <a:gd name="connsiteX556" fmla="*/ 2312521 w 7472601"/>
              <a:gd name="connsiteY556" fmla="*/ 1806140 h 6858000"/>
              <a:gd name="connsiteX557" fmla="*/ 2127533 w 7472601"/>
              <a:gd name="connsiteY557" fmla="*/ 2348380 h 6858000"/>
              <a:gd name="connsiteX558" fmla="*/ 2358080 w 7472601"/>
              <a:gd name="connsiteY558" fmla="*/ 1866134 h 6858000"/>
              <a:gd name="connsiteX559" fmla="*/ 2407436 w 7472601"/>
              <a:gd name="connsiteY559" fmla="*/ 1651070 h 6858000"/>
              <a:gd name="connsiteX560" fmla="*/ 2448558 w 7472601"/>
              <a:gd name="connsiteY560" fmla="*/ 1373435 h 6858000"/>
              <a:gd name="connsiteX561" fmla="*/ 278707 w 7472601"/>
              <a:gd name="connsiteY561" fmla="*/ 1352270 h 6858000"/>
              <a:gd name="connsiteX562" fmla="*/ 321570 w 7472601"/>
              <a:gd name="connsiteY562" fmla="*/ 1861610 h 6858000"/>
              <a:gd name="connsiteX563" fmla="*/ 294281 w 7472601"/>
              <a:gd name="connsiteY563" fmla="*/ 1440658 h 6858000"/>
              <a:gd name="connsiteX564" fmla="*/ 278707 w 7472601"/>
              <a:gd name="connsiteY564" fmla="*/ 1352270 h 6858000"/>
              <a:gd name="connsiteX565" fmla="*/ 1423821 w 7472601"/>
              <a:gd name="connsiteY565" fmla="*/ 1351958 h 6858000"/>
              <a:gd name="connsiteX566" fmla="*/ 1638521 w 7472601"/>
              <a:gd name="connsiteY566" fmla="*/ 1908470 h 6858000"/>
              <a:gd name="connsiteX567" fmla="*/ 1754199 w 7472601"/>
              <a:gd name="connsiteY567" fmla="*/ 2149284 h 6858000"/>
              <a:gd name="connsiteX568" fmla="*/ 1908359 w 7472601"/>
              <a:gd name="connsiteY568" fmla="*/ 2364988 h 6858000"/>
              <a:gd name="connsiteX569" fmla="*/ 1647661 w 7472601"/>
              <a:gd name="connsiteY569" fmla="*/ 1825945 h 6858000"/>
              <a:gd name="connsiteX570" fmla="*/ 1423821 w 7472601"/>
              <a:gd name="connsiteY570" fmla="*/ 1351958 h 6858000"/>
              <a:gd name="connsiteX571" fmla="*/ 1431890 w 7472601"/>
              <a:gd name="connsiteY571" fmla="*/ 1306475 h 6858000"/>
              <a:gd name="connsiteX572" fmla="*/ 1507597 w 7472601"/>
              <a:gd name="connsiteY572" fmla="*/ 1446132 h 6858000"/>
              <a:gd name="connsiteX573" fmla="*/ 1674586 w 7472601"/>
              <a:gd name="connsiteY573" fmla="*/ 1813832 h 6858000"/>
              <a:gd name="connsiteX574" fmla="*/ 1815950 w 7472601"/>
              <a:gd name="connsiteY574" fmla="*/ 2128564 h 6858000"/>
              <a:gd name="connsiteX575" fmla="*/ 1984242 w 7472601"/>
              <a:gd name="connsiteY575" fmla="*/ 2430829 h 6858000"/>
              <a:gd name="connsiteX576" fmla="*/ 2014023 w 7472601"/>
              <a:gd name="connsiteY576" fmla="*/ 2450995 h 6858000"/>
              <a:gd name="connsiteX577" fmla="*/ 1747337 w 7472601"/>
              <a:gd name="connsiteY577" fmla="*/ 1855264 h 6858000"/>
              <a:gd name="connsiteX578" fmla="*/ 1533749 w 7472601"/>
              <a:gd name="connsiteY578" fmla="*/ 1478656 h 6858000"/>
              <a:gd name="connsiteX579" fmla="*/ 1431890 w 7472601"/>
              <a:gd name="connsiteY579" fmla="*/ 1306475 h 6858000"/>
              <a:gd name="connsiteX580" fmla="*/ 5052692 w 7472601"/>
              <a:gd name="connsiteY580" fmla="*/ 1292994 h 6858000"/>
              <a:gd name="connsiteX581" fmla="*/ 5200661 w 7472601"/>
              <a:gd name="connsiteY581" fmla="*/ 1635186 h 6858000"/>
              <a:gd name="connsiteX582" fmla="*/ 5297138 w 7472601"/>
              <a:gd name="connsiteY582" fmla="*/ 1906351 h 6858000"/>
              <a:gd name="connsiteX583" fmla="*/ 5052692 w 7472601"/>
              <a:gd name="connsiteY583" fmla="*/ 1292994 h 6858000"/>
              <a:gd name="connsiteX584" fmla="*/ 5009948 w 7472601"/>
              <a:gd name="connsiteY584" fmla="*/ 1273619 h 6858000"/>
              <a:gd name="connsiteX585" fmla="*/ 5121777 w 7472601"/>
              <a:gd name="connsiteY585" fmla="*/ 1654213 h 6858000"/>
              <a:gd name="connsiteX586" fmla="*/ 5293545 w 7472601"/>
              <a:gd name="connsiteY586" fmla="*/ 2072247 h 6858000"/>
              <a:gd name="connsiteX587" fmla="*/ 5294042 w 7472601"/>
              <a:gd name="connsiteY587" fmla="*/ 2065019 h 6858000"/>
              <a:gd name="connsiteX588" fmla="*/ 5171936 w 7472601"/>
              <a:gd name="connsiteY588" fmla="*/ 1647613 h 6858000"/>
              <a:gd name="connsiteX589" fmla="*/ 5009948 w 7472601"/>
              <a:gd name="connsiteY589" fmla="*/ 1273619 h 6858000"/>
              <a:gd name="connsiteX590" fmla="*/ 655236 w 7472601"/>
              <a:gd name="connsiteY590" fmla="*/ 1268632 h 6858000"/>
              <a:gd name="connsiteX591" fmla="*/ 839521 w 7472601"/>
              <a:gd name="connsiteY591" fmla="*/ 1685315 h 6858000"/>
              <a:gd name="connsiteX592" fmla="*/ 1109416 w 7472601"/>
              <a:gd name="connsiteY592" fmla="*/ 2061663 h 6858000"/>
              <a:gd name="connsiteX593" fmla="*/ 1298300 w 7472601"/>
              <a:gd name="connsiteY593" fmla="*/ 2247742 h 6858000"/>
              <a:gd name="connsiteX594" fmla="*/ 1125871 w 7472601"/>
              <a:gd name="connsiteY594" fmla="*/ 1989513 h 6858000"/>
              <a:gd name="connsiteX595" fmla="*/ 981574 w 7472601"/>
              <a:gd name="connsiteY595" fmla="*/ 1783157 h 6858000"/>
              <a:gd name="connsiteX596" fmla="*/ 922198 w 7472601"/>
              <a:gd name="connsiteY596" fmla="*/ 1677437 h 6858000"/>
              <a:gd name="connsiteX597" fmla="*/ 869293 w 7472601"/>
              <a:gd name="connsiteY597" fmla="*/ 1583214 h 6858000"/>
              <a:gd name="connsiteX598" fmla="*/ 751431 w 7472601"/>
              <a:gd name="connsiteY598" fmla="*/ 1405731 h 6858000"/>
              <a:gd name="connsiteX599" fmla="*/ 655236 w 7472601"/>
              <a:gd name="connsiteY599" fmla="*/ 1268632 h 6858000"/>
              <a:gd name="connsiteX600" fmla="*/ 6516292 w 7472601"/>
              <a:gd name="connsiteY600" fmla="*/ 1263064 h 6858000"/>
              <a:gd name="connsiteX601" fmla="*/ 5736320 w 7472601"/>
              <a:gd name="connsiteY601" fmla="*/ 1501803 h 6858000"/>
              <a:gd name="connsiteX602" fmla="*/ 6516292 w 7472601"/>
              <a:gd name="connsiteY602" fmla="*/ 1263064 h 6858000"/>
              <a:gd name="connsiteX603" fmla="*/ 291466 w 7472601"/>
              <a:gd name="connsiteY603" fmla="*/ 1250369 h 6858000"/>
              <a:gd name="connsiteX604" fmla="*/ 323180 w 7472601"/>
              <a:gd name="connsiteY604" fmla="*/ 1435283 h 6858000"/>
              <a:gd name="connsiteX605" fmla="*/ 349381 w 7472601"/>
              <a:gd name="connsiteY605" fmla="*/ 1875041 h 6858000"/>
              <a:gd name="connsiteX606" fmla="*/ 374363 w 7472601"/>
              <a:gd name="connsiteY606" fmla="*/ 1506494 h 6858000"/>
              <a:gd name="connsiteX607" fmla="*/ 302168 w 7472601"/>
              <a:gd name="connsiteY607" fmla="*/ 1274495 h 6858000"/>
              <a:gd name="connsiteX608" fmla="*/ 291466 w 7472601"/>
              <a:gd name="connsiteY608" fmla="*/ 1250369 h 6858000"/>
              <a:gd name="connsiteX609" fmla="*/ 678222 w 7472601"/>
              <a:gd name="connsiteY609" fmla="*/ 1248670 h 6858000"/>
              <a:gd name="connsiteX610" fmla="*/ 775536 w 7472601"/>
              <a:gd name="connsiteY610" fmla="*/ 1388015 h 6858000"/>
              <a:gd name="connsiteX611" fmla="*/ 894529 w 7472601"/>
              <a:gd name="connsiteY611" fmla="*/ 1567739 h 6858000"/>
              <a:gd name="connsiteX612" fmla="*/ 948000 w 7472601"/>
              <a:gd name="connsiteY612" fmla="*/ 1663088 h 6858000"/>
              <a:gd name="connsiteX613" fmla="*/ 1006812 w 7472601"/>
              <a:gd name="connsiteY613" fmla="*/ 1767683 h 6858000"/>
              <a:gd name="connsiteX614" fmla="*/ 1149133 w 7472601"/>
              <a:gd name="connsiteY614" fmla="*/ 1971513 h 6858000"/>
              <a:gd name="connsiteX615" fmla="*/ 1333952 w 7472601"/>
              <a:gd name="connsiteY615" fmla="*/ 2251620 h 6858000"/>
              <a:gd name="connsiteX616" fmla="*/ 1337329 w 7472601"/>
              <a:gd name="connsiteY616" fmla="*/ 2258350 h 6858000"/>
              <a:gd name="connsiteX617" fmla="*/ 1014726 w 7472601"/>
              <a:gd name="connsiteY617" fmla="*/ 1615556 h 6858000"/>
              <a:gd name="connsiteX618" fmla="*/ 678222 w 7472601"/>
              <a:gd name="connsiteY618" fmla="*/ 1248670 h 6858000"/>
              <a:gd name="connsiteX619" fmla="*/ 6691602 w 7472601"/>
              <a:gd name="connsiteY619" fmla="*/ 1140573 h 6858000"/>
              <a:gd name="connsiteX620" fmla="*/ 6571100 w 7472601"/>
              <a:gd name="connsiteY620" fmla="*/ 1183662 h 6858000"/>
              <a:gd name="connsiteX621" fmla="*/ 6241687 w 7472601"/>
              <a:gd name="connsiteY621" fmla="*/ 1257600 h 6858000"/>
              <a:gd name="connsiteX622" fmla="*/ 5693009 w 7472601"/>
              <a:gd name="connsiteY622" fmla="*/ 1478256 h 6858000"/>
              <a:gd name="connsiteX623" fmla="*/ 6548420 w 7472601"/>
              <a:gd name="connsiteY623" fmla="*/ 1214599 h 6858000"/>
              <a:gd name="connsiteX624" fmla="*/ 6605473 w 7472601"/>
              <a:gd name="connsiteY624" fmla="*/ 1184686 h 6858000"/>
              <a:gd name="connsiteX625" fmla="*/ 6691602 w 7472601"/>
              <a:gd name="connsiteY625" fmla="*/ 1140573 h 6858000"/>
              <a:gd name="connsiteX626" fmla="*/ 4002475 w 7472601"/>
              <a:gd name="connsiteY626" fmla="*/ 1037802 h 6858000"/>
              <a:gd name="connsiteX627" fmla="*/ 4000324 w 7472601"/>
              <a:gd name="connsiteY627" fmla="*/ 1039362 h 6858000"/>
              <a:gd name="connsiteX628" fmla="*/ 4002862 w 7472601"/>
              <a:gd name="connsiteY628" fmla="*/ 1042866 h 6858000"/>
              <a:gd name="connsiteX629" fmla="*/ 4002475 w 7472601"/>
              <a:gd name="connsiteY629" fmla="*/ 1037802 h 6858000"/>
              <a:gd name="connsiteX630" fmla="*/ 506322 w 7472601"/>
              <a:gd name="connsiteY630" fmla="*/ 1020997 h 6858000"/>
              <a:gd name="connsiteX631" fmla="*/ 533068 w 7472601"/>
              <a:gd name="connsiteY631" fmla="*/ 1029409 h 6858000"/>
              <a:gd name="connsiteX632" fmla="*/ 1232525 w 7472601"/>
              <a:gd name="connsiteY632" fmla="*/ 1804675 h 6858000"/>
              <a:gd name="connsiteX633" fmla="*/ 1388858 w 7472601"/>
              <a:gd name="connsiteY633" fmla="*/ 2368011 h 6858000"/>
              <a:gd name="connsiteX634" fmla="*/ 1384098 w 7472601"/>
              <a:gd name="connsiteY634" fmla="*/ 2378125 h 6858000"/>
              <a:gd name="connsiteX635" fmla="*/ 1425393 w 7472601"/>
              <a:gd name="connsiteY635" fmla="*/ 2589124 h 6858000"/>
              <a:gd name="connsiteX636" fmla="*/ 1424001 w 7472601"/>
              <a:gd name="connsiteY636" fmla="*/ 2597541 h 6858000"/>
              <a:gd name="connsiteX637" fmla="*/ 2152729 w 7472601"/>
              <a:gd name="connsiteY637" fmla="*/ 2864487 h 6858000"/>
              <a:gd name="connsiteX638" fmla="*/ 2020609 w 7472601"/>
              <a:gd name="connsiteY638" fmla="*/ 2539671 h 6858000"/>
              <a:gd name="connsiteX639" fmla="*/ 2018920 w 7472601"/>
              <a:gd name="connsiteY639" fmla="*/ 2536309 h 6858000"/>
              <a:gd name="connsiteX640" fmla="*/ 1342441 w 7472601"/>
              <a:gd name="connsiteY640" fmla="*/ 1173017 h 6858000"/>
              <a:gd name="connsiteX641" fmla="*/ 1367925 w 7472601"/>
              <a:gd name="connsiteY641" fmla="*/ 1135648 h 6858000"/>
              <a:gd name="connsiteX642" fmla="*/ 1771401 w 7472601"/>
              <a:gd name="connsiteY642" fmla="*/ 1806673 h 6858000"/>
              <a:gd name="connsiteX643" fmla="*/ 1972385 w 7472601"/>
              <a:gd name="connsiteY643" fmla="*/ 2198735 h 6858000"/>
              <a:gd name="connsiteX644" fmla="*/ 2040892 w 7472601"/>
              <a:gd name="connsiteY644" fmla="*/ 2405205 h 6858000"/>
              <a:gd name="connsiteX645" fmla="*/ 2131689 w 7472601"/>
              <a:gd name="connsiteY645" fmla="*/ 1936926 h 6858000"/>
              <a:gd name="connsiteX646" fmla="*/ 2454820 w 7472601"/>
              <a:gd name="connsiteY646" fmla="*/ 1248808 h 6858000"/>
              <a:gd name="connsiteX647" fmla="*/ 2492512 w 7472601"/>
              <a:gd name="connsiteY647" fmla="*/ 1302920 h 6858000"/>
              <a:gd name="connsiteX648" fmla="*/ 2081216 w 7472601"/>
              <a:gd name="connsiteY648" fmla="*/ 2527513 h 6858000"/>
              <a:gd name="connsiteX649" fmla="*/ 2081211 w 7472601"/>
              <a:gd name="connsiteY649" fmla="*/ 2528916 h 6858000"/>
              <a:gd name="connsiteX650" fmla="*/ 2199067 w 7472601"/>
              <a:gd name="connsiteY650" fmla="*/ 2884061 h 6858000"/>
              <a:gd name="connsiteX651" fmla="*/ 3192586 w 7472601"/>
              <a:gd name="connsiteY651" fmla="*/ 3411496 h 6858000"/>
              <a:gd name="connsiteX652" fmla="*/ 3182620 w 7472601"/>
              <a:gd name="connsiteY652" fmla="*/ 3483279 h 6858000"/>
              <a:gd name="connsiteX653" fmla="*/ 2435119 w 7472601"/>
              <a:gd name="connsiteY653" fmla="*/ 3080173 h 6858000"/>
              <a:gd name="connsiteX654" fmla="*/ 2410152 w 7472601"/>
              <a:gd name="connsiteY654" fmla="*/ 3063751 h 6858000"/>
              <a:gd name="connsiteX655" fmla="*/ 2408099 w 7472601"/>
              <a:gd name="connsiteY655" fmla="*/ 3064403 h 6858000"/>
              <a:gd name="connsiteX656" fmla="*/ 2407218 w 7472601"/>
              <a:gd name="connsiteY656" fmla="*/ 3070324 h 6858000"/>
              <a:gd name="connsiteX657" fmla="*/ 2380138 w 7472601"/>
              <a:gd name="connsiteY657" fmla="*/ 3099341 h 6858000"/>
              <a:gd name="connsiteX658" fmla="*/ 1765923 w 7472601"/>
              <a:gd name="connsiteY658" fmla="*/ 3581043 h 6858000"/>
              <a:gd name="connsiteX659" fmla="*/ 1702258 w 7472601"/>
              <a:gd name="connsiteY659" fmla="*/ 3612286 h 6858000"/>
              <a:gd name="connsiteX660" fmla="*/ 1538370 w 7472601"/>
              <a:gd name="connsiteY660" fmla="*/ 3811804 h 6858000"/>
              <a:gd name="connsiteX661" fmla="*/ 542867 w 7472601"/>
              <a:gd name="connsiteY661" fmla="*/ 4944092 h 6858000"/>
              <a:gd name="connsiteX662" fmla="*/ 515800 w 7472601"/>
              <a:gd name="connsiteY662" fmla="*/ 4862180 h 6858000"/>
              <a:gd name="connsiteX663" fmla="*/ 909145 w 7472601"/>
              <a:gd name="connsiteY663" fmla="*/ 4199225 h 6858000"/>
              <a:gd name="connsiteX664" fmla="*/ 1214067 w 7472601"/>
              <a:gd name="connsiteY664" fmla="*/ 3908561 h 6858000"/>
              <a:gd name="connsiteX665" fmla="*/ 640967 w 7472601"/>
              <a:gd name="connsiteY665" fmla="*/ 4105601 h 6858000"/>
              <a:gd name="connsiteX666" fmla="*/ 112563 w 7472601"/>
              <a:gd name="connsiteY666" fmla="*/ 4396952 h 6858000"/>
              <a:gd name="connsiteX667" fmla="*/ 0 w 7472601"/>
              <a:gd name="connsiteY667" fmla="*/ 4466006 h 6858000"/>
              <a:gd name="connsiteX668" fmla="*/ 0 w 7472601"/>
              <a:gd name="connsiteY668" fmla="*/ 4233763 h 6858000"/>
              <a:gd name="connsiteX669" fmla="*/ 36881 w 7472601"/>
              <a:gd name="connsiteY669" fmla="*/ 4200118 h 6858000"/>
              <a:gd name="connsiteX670" fmla="*/ 910534 w 7472601"/>
              <a:gd name="connsiteY670" fmla="*/ 3629753 h 6858000"/>
              <a:gd name="connsiteX671" fmla="*/ 1578717 w 7472601"/>
              <a:gd name="connsiteY671" fmla="*/ 3575982 h 6858000"/>
              <a:gd name="connsiteX672" fmla="*/ 2338780 w 7472601"/>
              <a:gd name="connsiteY672" fmla="*/ 3033725 h 6858000"/>
              <a:gd name="connsiteX673" fmla="*/ 1807991 w 7472601"/>
              <a:gd name="connsiteY673" fmla="*/ 2807184 h 6858000"/>
              <a:gd name="connsiteX674" fmla="*/ 1416358 w 7472601"/>
              <a:gd name="connsiteY674" fmla="*/ 3112571 h 6858000"/>
              <a:gd name="connsiteX675" fmla="*/ 939066 w 7472601"/>
              <a:gd name="connsiteY675" fmla="*/ 3378798 h 6858000"/>
              <a:gd name="connsiteX676" fmla="*/ 115099 w 7472601"/>
              <a:gd name="connsiteY676" fmla="*/ 3607650 h 6858000"/>
              <a:gd name="connsiteX677" fmla="*/ 97284 w 7472601"/>
              <a:gd name="connsiteY677" fmla="*/ 3520393 h 6858000"/>
              <a:gd name="connsiteX678" fmla="*/ 922050 w 7472601"/>
              <a:gd name="connsiteY678" fmla="*/ 3074867 h 6858000"/>
              <a:gd name="connsiteX679" fmla="*/ 1405265 w 7472601"/>
              <a:gd name="connsiteY679" fmla="*/ 3016319 h 6858000"/>
              <a:gd name="connsiteX680" fmla="*/ 1407512 w 7472601"/>
              <a:gd name="connsiteY680" fmla="*/ 3018001 h 6858000"/>
              <a:gd name="connsiteX681" fmla="*/ 1726266 w 7472601"/>
              <a:gd name="connsiteY681" fmla="*/ 2777274 h 6858000"/>
              <a:gd name="connsiteX682" fmla="*/ 625390 w 7472601"/>
              <a:gd name="connsiteY682" fmla="*/ 2514541 h 6858000"/>
              <a:gd name="connsiteX683" fmla="*/ 619799 w 7472601"/>
              <a:gd name="connsiteY683" fmla="*/ 2527180 h 6858000"/>
              <a:gd name="connsiteX684" fmla="*/ 310030 w 7472601"/>
              <a:gd name="connsiteY684" fmla="*/ 2771818 h 6858000"/>
              <a:gd name="connsiteX685" fmla="*/ 173877 w 7472601"/>
              <a:gd name="connsiteY685" fmla="*/ 2937056 h 6858000"/>
              <a:gd name="connsiteX686" fmla="*/ 77889 w 7472601"/>
              <a:gd name="connsiteY686" fmla="*/ 3138440 h 6858000"/>
              <a:gd name="connsiteX687" fmla="*/ 0 w 7472601"/>
              <a:gd name="connsiteY687" fmla="*/ 3271395 h 6858000"/>
              <a:gd name="connsiteX688" fmla="*/ 0 w 7472601"/>
              <a:gd name="connsiteY688" fmla="*/ 3153002 h 6858000"/>
              <a:gd name="connsiteX689" fmla="*/ 2386 w 7472601"/>
              <a:gd name="connsiteY689" fmla="*/ 3149203 h 6858000"/>
              <a:gd name="connsiteX690" fmla="*/ 89753 w 7472601"/>
              <a:gd name="connsiteY690" fmla="*/ 2987702 h 6858000"/>
              <a:gd name="connsiteX691" fmla="*/ 76869 w 7472601"/>
              <a:gd name="connsiteY691" fmla="*/ 3005404 h 6858000"/>
              <a:gd name="connsiteX692" fmla="*/ 32049 w 7472601"/>
              <a:gd name="connsiteY692" fmla="*/ 3065814 h 6858000"/>
              <a:gd name="connsiteX693" fmla="*/ 0 w 7472601"/>
              <a:gd name="connsiteY693" fmla="*/ 3108744 h 6858000"/>
              <a:gd name="connsiteX694" fmla="*/ 0 w 7472601"/>
              <a:gd name="connsiteY694" fmla="*/ 3058059 h 6858000"/>
              <a:gd name="connsiteX695" fmla="*/ 7610 w 7472601"/>
              <a:gd name="connsiteY695" fmla="*/ 3047889 h 6858000"/>
              <a:gd name="connsiteX696" fmla="*/ 52419 w 7472601"/>
              <a:gd name="connsiteY696" fmla="*/ 2987479 h 6858000"/>
              <a:gd name="connsiteX697" fmla="*/ 59142 w 7472601"/>
              <a:gd name="connsiteY697" fmla="*/ 2978488 h 6858000"/>
              <a:gd name="connsiteX698" fmla="*/ 0 w 7472601"/>
              <a:gd name="connsiteY698" fmla="*/ 3015334 h 6858000"/>
              <a:gd name="connsiteX699" fmla="*/ 0 w 7472601"/>
              <a:gd name="connsiteY699" fmla="*/ 2914286 h 6858000"/>
              <a:gd name="connsiteX700" fmla="*/ 36383 w 7472601"/>
              <a:gd name="connsiteY700" fmla="*/ 2901128 h 6858000"/>
              <a:gd name="connsiteX701" fmla="*/ 156329 w 7472601"/>
              <a:gd name="connsiteY701" fmla="*/ 2840533 h 6858000"/>
              <a:gd name="connsiteX702" fmla="*/ 358355 w 7472601"/>
              <a:gd name="connsiteY702" fmla="*/ 2620471 h 6858000"/>
              <a:gd name="connsiteX703" fmla="*/ 510577 w 7472601"/>
              <a:gd name="connsiteY703" fmla="*/ 2501244 h 6858000"/>
              <a:gd name="connsiteX704" fmla="*/ 211967 w 7472601"/>
              <a:gd name="connsiteY704" fmla="*/ 2479171 h 6858000"/>
              <a:gd name="connsiteX705" fmla="*/ 0 w 7472601"/>
              <a:gd name="connsiteY705" fmla="*/ 2476398 h 6858000"/>
              <a:gd name="connsiteX706" fmla="*/ 0 w 7472601"/>
              <a:gd name="connsiteY706" fmla="*/ 2389189 h 6858000"/>
              <a:gd name="connsiteX707" fmla="*/ 103062 w 7472601"/>
              <a:gd name="connsiteY707" fmla="*/ 2389518 h 6858000"/>
              <a:gd name="connsiteX708" fmla="*/ 510734 w 7472601"/>
              <a:gd name="connsiteY708" fmla="*/ 2416201 h 6858000"/>
              <a:gd name="connsiteX709" fmla="*/ 279257 w 7472601"/>
              <a:gd name="connsiteY709" fmla="*/ 2092102 h 6858000"/>
              <a:gd name="connsiteX710" fmla="*/ 65265 w 7472601"/>
              <a:gd name="connsiteY710" fmla="*/ 2006049 h 6858000"/>
              <a:gd name="connsiteX711" fmla="*/ 0 w 7472601"/>
              <a:gd name="connsiteY711" fmla="*/ 1982532 h 6858000"/>
              <a:gd name="connsiteX712" fmla="*/ 0 w 7472601"/>
              <a:gd name="connsiteY712" fmla="*/ 1912789 h 6858000"/>
              <a:gd name="connsiteX713" fmla="*/ 97460 w 7472601"/>
              <a:gd name="connsiteY713" fmla="*/ 1953725 h 6858000"/>
              <a:gd name="connsiteX714" fmla="*/ 221272 w 7472601"/>
              <a:gd name="connsiteY714" fmla="*/ 1980766 h 6858000"/>
              <a:gd name="connsiteX715" fmla="*/ 116765 w 7472601"/>
              <a:gd name="connsiteY715" fmla="*/ 1911033 h 6858000"/>
              <a:gd name="connsiteX716" fmla="*/ 16405 w 7472601"/>
              <a:gd name="connsiteY716" fmla="*/ 1803412 h 6858000"/>
              <a:gd name="connsiteX717" fmla="*/ 0 w 7472601"/>
              <a:gd name="connsiteY717" fmla="*/ 1784777 h 6858000"/>
              <a:gd name="connsiteX718" fmla="*/ 0 w 7472601"/>
              <a:gd name="connsiteY718" fmla="*/ 1740082 h 6858000"/>
              <a:gd name="connsiteX719" fmla="*/ 39394 w 7472601"/>
              <a:gd name="connsiteY719" fmla="*/ 1784856 h 6858000"/>
              <a:gd name="connsiteX720" fmla="*/ 135813 w 7472601"/>
              <a:gd name="connsiteY720" fmla="*/ 1888838 h 6858000"/>
              <a:gd name="connsiteX721" fmla="*/ 242575 w 7472601"/>
              <a:gd name="connsiteY721" fmla="*/ 1958841 h 6858000"/>
              <a:gd name="connsiteX722" fmla="*/ 82197 w 7472601"/>
              <a:gd name="connsiteY722" fmla="*/ 1754826 h 6858000"/>
              <a:gd name="connsiteX723" fmla="*/ 0 w 7472601"/>
              <a:gd name="connsiteY723" fmla="*/ 1679650 h 6858000"/>
              <a:gd name="connsiteX724" fmla="*/ 0 w 7472601"/>
              <a:gd name="connsiteY724" fmla="*/ 1602463 h 6858000"/>
              <a:gd name="connsiteX725" fmla="*/ 84689 w 7472601"/>
              <a:gd name="connsiteY725" fmla="*/ 1677442 h 6858000"/>
              <a:gd name="connsiteX726" fmla="*/ 298437 w 7472601"/>
              <a:gd name="connsiteY726" fmla="*/ 1968019 h 6858000"/>
              <a:gd name="connsiteX727" fmla="*/ 227269 w 7472601"/>
              <a:gd name="connsiteY727" fmla="*/ 1114064 h 6858000"/>
              <a:gd name="connsiteX728" fmla="*/ 248003 w 7472601"/>
              <a:gd name="connsiteY728" fmla="*/ 1089613 h 6858000"/>
              <a:gd name="connsiteX729" fmla="*/ 427020 w 7472601"/>
              <a:gd name="connsiteY729" fmla="*/ 1619803 h 6858000"/>
              <a:gd name="connsiteX730" fmla="*/ 340345 w 7472601"/>
              <a:gd name="connsiteY730" fmla="*/ 2027739 h 6858000"/>
              <a:gd name="connsiteX731" fmla="*/ 360865 w 7472601"/>
              <a:gd name="connsiteY731" fmla="*/ 2044827 h 6858000"/>
              <a:gd name="connsiteX732" fmla="*/ 560414 w 7472601"/>
              <a:gd name="connsiteY732" fmla="*/ 2421457 h 6858000"/>
              <a:gd name="connsiteX733" fmla="*/ 1359703 w 7472601"/>
              <a:gd name="connsiteY733" fmla="*/ 2578554 h 6858000"/>
              <a:gd name="connsiteX734" fmla="*/ 1359422 w 7472601"/>
              <a:gd name="connsiteY734" fmla="*/ 2577994 h 6858000"/>
              <a:gd name="connsiteX735" fmla="*/ 828701 w 7472601"/>
              <a:gd name="connsiteY735" fmla="*/ 1839520 h 6858000"/>
              <a:gd name="connsiteX736" fmla="*/ 494427 w 7472601"/>
              <a:gd name="connsiteY736" fmla="*/ 1092333 h 6858000"/>
              <a:gd name="connsiteX737" fmla="*/ 506322 w 7472601"/>
              <a:gd name="connsiteY737" fmla="*/ 1020997 h 6858000"/>
              <a:gd name="connsiteX738" fmla="*/ 4570198 w 7472601"/>
              <a:gd name="connsiteY738" fmla="*/ 978081 h 6858000"/>
              <a:gd name="connsiteX739" fmla="*/ 4523691 w 7472601"/>
              <a:gd name="connsiteY739" fmla="*/ 1127776 h 6858000"/>
              <a:gd name="connsiteX740" fmla="*/ 4509875 w 7472601"/>
              <a:gd name="connsiteY740" fmla="*/ 1167552 h 6858000"/>
              <a:gd name="connsiteX741" fmla="*/ 4478168 w 7472601"/>
              <a:gd name="connsiteY741" fmla="*/ 1260735 h 6858000"/>
              <a:gd name="connsiteX742" fmla="*/ 4409309 w 7472601"/>
              <a:gd name="connsiteY742" fmla="*/ 1666996 h 6858000"/>
              <a:gd name="connsiteX743" fmla="*/ 4370031 w 7472601"/>
              <a:gd name="connsiteY743" fmla="*/ 1955666 h 6858000"/>
              <a:gd name="connsiteX744" fmla="*/ 4570198 w 7472601"/>
              <a:gd name="connsiteY744" fmla="*/ 978081 h 6858000"/>
              <a:gd name="connsiteX745" fmla="*/ 4557898 w 7472601"/>
              <a:gd name="connsiteY745" fmla="*/ 900011 h 6858000"/>
              <a:gd name="connsiteX746" fmla="*/ 4344840 w 7472601"/>
              <a:gd name="connsiteY746" fmla="*/ 1922038 h 6858000"/>
              <a:gd name="connsiteX747" fmla="*/ 4378710 w 7472601"/>
              <a:gd name="connsiteY747" fmla="*/ 1665516 h 6858000"/>
              <a:gd name="connsiteX748" fmla="*/ 4448798 w 7472601"/>
              <a:gd name="connsiteY748" fmla="*/ 1253024 h 6858000"/>
              <a:gd name="connsiteX749" fmla="*/ 4480315 w 7472601"/>
              <a:gd name="connsiteY749" fmla="*/ 1158454 h 6858000"/>
              <a:gd name="connsiteX750" fmla="*/ 4494133 w 7472601"/>
              <a:gd name="connsiteY750" fmla="*/ 1118676 h 6858000"/>
              <a:gd name="connsiteX751" fmla="*/ 4557898 w 7472601"/>
              <a:gd name="connsiteY751" fmla="*/ 900011 h 6858000"/>
              <a:gd name="connsiteX752" fmla="*/ 5870151 w 7472601"/>
              <a:gd name="connsiteY752" fmla="*/ 898890 h 6858000"/>
              <a:gd name="connsiteX753" fmla="*/ 5861335 w 7472601"/>
              <a:gd name="connsiteY753" fmla="*/ 899177 h 6858000"/>
              <a:gd name="connsiteX754" fmla="*/ 5843702 w 7472601"/>
              <a:gd name="connsiteY754" fmla="*/ 899748 h 6858000"/>
              <a:gd name="connsiteX755" fmla="*/ 5651107 w 7472601"/>
              <a:gd name="connsiteY755" fmla="*/ 920306 h 6858000"/>
              <a:gd name="connsiteX756" fmla="*/ 5459407 w 7472601"/>
              <a:gd name="connsiteY756" fmla="*/ 940975 h 6858000"/>
              <a:gd name="connsiteX757" fmla="*/ 5374846 w 7472601"/>
              <a:gd name="connsiteY757" fmla="*/ 941988 h 6858000"/>
              <a:gd name="connsiteX758" fmla="*/ 5256105 w 7472601"/>
              <a:gd name="connsiteY758" fmla="*/ 945632 h 6858000"/>
              <a:gd name="connsiteX759" fmla="*/ 5107071 w 7472601"/>
              <a:gd name="connsiteY759" fmla="*/ 969720 h 6858000"/>
              <a:gd name="connsiteX760" fmla="*/ 4998681 w 7472601"/>
              <a:gd name="connsiteY760" fmla="*/ 988771 h 6858000"/>
              <a:gd name="connsiteX761" fmla="*/ 5870151 w 7472601"/>
              <a:gd name="connsiteY761" fmla="*/ 898890 h 6858000"/>
              <a:gd name="connsiteX762" fmla="*/ 5504425 w 7472601"/>
              <a:gd name="connsiteY762" fmla="*/ 848067 h 6858000"/>
              <a:gd name="connsiteX763" fmla="*/ 4968849 w 7472601"/>
              <a:gd name="connsiteY763" fmla="*/ 962318 h 6858000"/>
              <a:gd name="connsiteX764" fmla="*/ 5104039 w 7472601"/>
              <a:gd name="connsiteY764" fmla="*/ 940634 h 6858000"/>
              <a:gd name="connsiteX765" fmla="*/ 5256311 w 7472601"/>
              <a:gd name="connsiteY765" fmla="*/ 916490 h 6858000"/>
              <a:gd name="connsiteX766" fmla="*/ 5377381 w 7472601"/>
              <a:gd name="connsiteY766" fmla="*/ 912671 h 6858000"/>
              <a:gd name="connsiteX767" fmla="*/ 5460148 w 7472601"/>
              <a:gd name="connsiteY767" fmla="*/ 911442 h 6858000"/>
              <a:gd name="connsiteX768" fmla="*/ 5648971 w 7472601"/>
              <a:gd name="connsiteY768" fmla="*/ 891331 h 6858000"/>
              <a:gd name="connsiteX769" fmla="*/ 5844807 w 7472601"/>
              <a:gd name="connsiteY769" fmla="*/ 870718 h 6858000"/>
              <a:gd name="connsiteX770" fmla="*/ 5862975 w 7472601"/>
              <a:gd name="connsiteY770" fmla="*/ 869756 h 6858000"/>
              <a:gd name="connsiteX771" fmla="*/ 5920887 w 7472601"/>
              <a:gd name="connsiteY771" fmla="*/ 865929 h 6858000"/>
              <a:gd name="connsiteX772" fmla="*/ 5504425 w 7472601"/>
              <a:gd name="connsiteY772" fmla="*/ 848067 h 6858000"/>
              <a:gd name="connsiteX773" fmla="*/ 3607114 w 7472601"/>
              <a:gd name="connsiteY773" fmla="*/ 467441 h 6858000"/>
              <a:gd name="connsiteX774" fmla="*/ 3296242 w 7472601"/>
              <a:gd name="connsiteY774" fmla="*/ 807991 h 6858000"/>
              <a:gd name="connsiteX775" fmla="*/ 3174674 w 7472601"/>
              <a:gd name="connsiteY775" fmla="*/ 919759 h 6858000"/>
              <a:gd name="connsiteX776" fmla="*/ 3042978 w 7472601"/>
              <a:gd name="connsiteY776" fmla="*/ 1054894 h 6858000"/>
              <a:gd name="connsiteX777" fmla="*/ 2968914 w 7472601"/>
              <a:gd name="connsiteY777" fmla="*/ 1133756 h 6858000"/>
              <a:gd name="connsiteX778" fmla="*/ 3103823 w 7472601"/>
              <a:gd name="connsiteY778" fmla="*/ 1026814 h 6858000"/>
              <a:gd name="connsiteX779" fmla="*/ 3607114 w 7472601"/>
              <a:gd name="connsiteY779" fmla="*/ 467441 h 6858000"/>
              <a:gd name="connsiteX780" fmla="*/ 3744487 w 7472601"/>
              <a:gd name="connsiteY780" fmla="*/ 383136 h 6858000"/>
              <a:gd name="connsiteX781" fmla="*/ 3970213 w 7472601"/>
              <a:gd name="connsiteY781" fmla="*/ 995559 h 6858000"/>
              <a:gd name="connsiteX782" fmla="*/ 3744487 w 7472601"/>
              <a:gd name="connsiteY782" fmla="*/ 383136 h 6858000"/>
              <a:gd name="connsiteX783" fmla="*/ 3624562 w 7472601"/>
              <a:gd name="connsiteY783" fmla="*/ 367041 h 6858000"/>
              <a:gd name="connsiteX784" fmla="*/ 3489712 w 7472601"/>
              <a:gd name="connsiteY784" fmla="*/ 485386 h 6858000"/>
              <a:gd name="connsiteX785" fmla="*/ 3182994 w 7472601"/>
              <a:gd name="connsiteY785" fmla="*/ 828265 h 6858000"/>
              <a:gd name="connsiteX786" fmla="*/ 2892114 w 7472601"/>
              <a:gd name="connsiteY786" fmla="*/ 1172635 h 6858000"/>
              <a:gd name="connsiteX787" fmla="*/ 3021459 w 7472601"/>
              <a:gd name="connsiteY787" fmla="*/ 1035385 h 6858000"/>
              <a:gd name="connsiteX788" fmla="*/ 3153873 w 7472601"/>
              <a:gd name="connsiteY788" fmla="*/ 898971 h 6858000"/>
              <a:gd name="connsiteX789" fmla="*/ 3276511 w 7472601"/>
              <a:gd name="connsiteY789" fmla="*/ 786423 h 6858000"/>
              <a:gd name="connsiteX790" fmla="*/ 3584154 w 7472601"/>
              <a:gd name="connsiteY790" fmla="*/ 448218 h 6858000"/>
              <a:gd name="connsiteX791" fmla="*/ 3624562 w 7472601"/>
              <a:gd name="connsiteY791" fmla="*/ 367041 h 6858000"/>
              <a:gd name="connsiteX792" fmla="*/ 3766672 w 7472601"/>
              <a:gd name="connsiteY792" fmla="*/ 359429 h 6858000"/>
              <a:gd name="connsiteX793" fmla="*/ 3996338 w 7472601"/>
              <a:gd name="connsiteY793" fmla="*/ 968237 h 6858000"/>
              <a:gd name="connsiteX794" fmla="*/ 3766672 w 7472601"/>
              <a:gd name="connsiteY794" fmla="*/ 359429 h 6858000"/>
              <a:gd name="connsiteX795" fmla="*/ 5805386 w 7472601"/>
              <a:gd name="connsiteY795" fmla="*/ 239240 h 6858000"/>
              <a:gd name="connsiteX796" fmla="*/ 5736947 w 7472601"/>
              <a:gd name="connsiteY796" fmla="*/ 261367 h 6858000"/>
              <a:gd name="connsiteX797" fmla="*/ 5427012 w 7472601"/>
              <a:gd name="connsiteY797" fmla="*/ 311272 h 6858000"/>
              <a:gd name="connsiteX798" fmla="*/ 5147818 w 7472601"/>
              <a:gd name="connsiteY798" fmla="*/ 322112 h 6858000"/>
              <a:gd name="connsiteX799" fmla="*/ 5060854 w 7472601"/>
              <a:gd name="connsiteY799" fmla="*/ 311882 h 6858000"/>
              <a:gd name="connsiteX800" fmla="*/ 4945989 w 7472601"/>
              <a:gd name="connsiteY800" fmla="*/ 300516 h 6858000"/>
              <a:gd name="connsiteX801" fmla="*/ 5410479 w 7472601"/>
              <a:gd name="connsiteY801" fmla="*/ 348434 h 6858000"/>
              <a:gd name="connsiteX802" fmla="*/ 5805386 w 7472601"/>
              <a:gd name="connsiteY802" fmla="*/ 239240 h 6858000"/>
              <a:gd name="connsiteX803" fmla="*/ 5905192 w 7472601"/>
              <a:gd name="connsiteY803" fmla="*/ 163079 h 6858000"/>
              <a:gd name="connsiteX804" fmla="*/ 5865655 w 7472601"/>
              <a:gd name="connsiteY804" fmla="*/ 171901 h 6858000"/>
              <a:gd name="connsiteX805" fmla="*/ 5259740 w 7472601"/>
              <a:gd name="connsiteY805" fmla="*/ 257013 h 6858000"/>
              <a:gd name="connsiteX806" fmla="*/ 5208466 w 7472601"/>
              <a:gd name="connsiteY806" fmla="*/ 257550 h 6858000"/>
              <a:gd name="connsiteX807" fmla="*/ 4980204 w 7472601"/>
              <a:gd name="connsiteY807" fmla="*/ 271903 h 6858000"/>
              <a:gd name="connsiteX808" fmla="*/ 5068068 w 7472601"/>
              <a:gd name="connsiteY808" fmla="*/ 282244 h 6858000"/>
              <a:gd name="connsiteX809" fmla="*/ 5153231 w 7472601"/>
              <a:gd name="connsiteY809" fmla="*/ 292240 h 6858000"/>
              <a:gd name="connsiteX810" fmla="*/ 5426491 w 7472601"/>
              <a:gd name="connsiteY810" fmla="*/ 281128 h 6858000"/>
              <a:gd name="connsiteX811" fmla="*/ 5731212 w 7472601"/>
              <a:gd name="connsiteY811" fmla="*/ 231951 h 6858000"/>
              <a:gd name="connsiteX812" fmla="*/ 5905192 w 7472601"/>
              <a:gd name="connsiteY812" fmla="*/ 163079 h 6858000"/>
              <a:gd name="connsiteX813" fmla="*/ 5944437 w 7472601"/>
              <a:gd name="connsiteY813" fmla="*/ 113829 h 6858000"/>
              <a:gd name="connsiteX814" fmla="*/ 5825032 w 7472601"/>
              <a:gd name="connsiteY814" fmla="*/ 146405 h 6858000"/>
              <a:gd name="connsiteX815" fmla="*/ 4955599 w 7472601"/>
              <a:gd name="connsiteY815" fmla="*/ 247008 h 6858000"/>
              <a:gd name="connsiteX816" fmla="*/ 5210104 w 7472601"/>
              <a:gd name="connsiteY816" fmla="*/ 228123 h 6858000"/>
              <a:gd name="connsiteX817" fmla="*/ 5261015 w 7472601"/>
              <a:gd name="connsiteY817" fmla="*/ 227087 h 6858000"/>
              <a:gd name="connsiteX818" fmla="*/ 5861181 w 7472601"/>
              <a:gd name="connsiteY818" fmla="*/ 143093 h 6858000"/>
              <a:gd name="connsiteX819" fmla="*/ 5961252 w 7472601"/>
              <a:gd name="connsiteY819" fmla="*/ 114820 h 6858000"/>
              <a:gd name="connsiteX820" fmla="*/ 5944437 w 7472601"/>
              <a:gd name="connsiteY820" fmla="*/ 113829 h 6858000"/>
              <a:gd name="connsiteX821" fmla="*/ 3882765 w 7472601"/>
              <a:gd name="connsiteY821" fmla="*/ 0 h 6858000"/>
              <a:gd name="connsiteX822" fmla="*/ 3995099 w 7472601"/>
              <a:gd name="connsiteY822" fmla="*/ 0 h 6858000"/>
              <a:gd name="connsiteX823" fmla="*/ 4163818 w 7472601"/>
              <a:gd name="connsiteY823" fmla="*/ 234104 h 6858000"/>
              <a:gd name="connsiteX824" fmla="*/ 4172099 w 7472601"/>
              <a:gd name="connsiteY824" fmla="*/ 234207 h 6858000"/>
              <a:gd name="connsiteX825" fmla="*/ 4784282 w 7472601"/>
              <a:gd name="connsiteY825" fmla="*/ 276561 h 6858000"/>
              <a:gd name="connsiteX826" fmla="*/ 4801687 w 7472601"/>
              <a:gd name="connsiteY826" fmla="*/ 267764 h 6858000"/>
              <a:gd name="connsiteX827" fmla="*/ 6082788 w 7472601"/>
              <a:gd name="connsiteY827" fmla="*/ 64119 h 6858000"/>
              <a:gd name="connsiteX828" fmla="*/ 6099442 w 7472601"/>
              <a:gd name="connsiteY828" fmla="*/ 82568 h 6858000"/>
              <a:gd name="connsiteX829" fmla="*/ 4804137 w 7472601"/>
              <a:gd name="connsiteY829" fmla="*/ 320931 h 6858000"/>
              <a:gd name="connsiteX830" fmla="*/ 4227047 w 7472601"/>
              <a:gd name="connsiteY830" fmla="*/ 313415 h 6858000"/>
              <a:gd name="connsiteX831" fmla="*/ 4346041 w 7472601"/>
              <a:gd name="connsiteY831" fmla="*/ 456086 h 6858000"/>
              <a:gd name="connsiteX832" fmla="*/ 4870967 w 7472601"/>
              <a:gd name="connsiteY832" fmla="*/ 963061 h 6858000"/>
              <a:gd name="connsiteX833" fmla="*/ 4889647 w 7472601"/>
              <a:gd name="connsiteY833" fmla="*/ 957147 h 6858000"/>
              <a:gd name="connsiteX834" fmla="*/ 5422504 w 7472601"/>
              <a:gd name="connsiteY834" fmla="*/ 805191 h 6858000"/>
              <a:gd name="connsiteX835" fmla="*/ 6087656 w 7472601"/>
              <a:gd name="connsiteY835" fmla="*/ 826703 h 6858000"/>
              <a:gd name="connsiteX836" fmla="*/ 6058717 w 7472601"/>
              <a:gd name="connsiteY836" fmla="*/ 865992 h 6858000"/>
              <a:gd name="connsiteX837" fmla="*/ 4974153 w 7472601"/>
              <a:gd name="connsiteY837" fmla="*/ 1045456 h 6858000"/>
              <a:gd name="connsiteX838" fmla="*/ 5627835 w 7472601"/>
              <a:gd name="connsiteY838" fmla="*/ 1472077 h 6858000"/>
              <a:gd name="connsiteX839" fmla="*/ 5629817 w 7472601"/>
              <a:gd name="connsiteY839" fmla="*/ 1471412 h 6858000"/>
              <a:gd name="connsiteX840" fmla="*/ 5634124 w 7472601"/>
              <a:gd name="connsiteY840" fmla="*/ 1470572 h 6858000"/>
              <a:gd name="connsiteX841" fmla="*/ 5755832 w 7472601"/>
              <a:gd name="connsiteY841" fmla="*/ 1383886 h 6858000"/>
              <a:gd name="connsiteX842" fmla="*/ 6014186 w 7472601"/>
              <a:gd name="connsiteY842" fmla="*/ 1279799 h 6858000"/>
              <a:gd name="connsiteX843" fmla="*/ 6901619 w 7472601"/>
              <a:gd name="connsiteY843" fmla="*/ 1047874 h 6858000"/>
              <a:gd name="connsiteX844" fmla="*/ 6931566 w 7472601"/>
              <a:gd name="connsiteY844" fmla="*/ 1062034 h 6858000"/>
              <a:gd name="connsiteX845" fmla="*/ 5790982 w 7472601"/>
              <a:gd name="connsiteY845" fmla="*/ 1561380 h 6858000"/>
              <a:gd name="connsiteX846" fmla="*/ 6188971 w 7472601"/>
              <a:gd name="connsiteY846" fmla="*/ 1755168 h 6858000"/>
              <a:gd name="connsiteX847" fmla="*/ 6202446 w 7472601"/>
              <a:gd name="connsiteY847" fmla="*/ 1752268 h 6858000"/>
              <a:gd name="connsiteX848" fmla="*/ 7179560 w 7472601"/>
              <a:gd name="connsiteY848" fmla="*/ 1467551 h 6858000"/>
              <a:gd name="connsiteX849" fmla="*/ 7158730 w 7472601"/>
              <a:gd name="connsiteY849" fmla="*/ 1507835 h 6858000"/>
              <a:gd name="connsiteX850" fmla="*/ 6326959 w 7472601"/>
              <a:gd name="connsiteY850" fmla="*/ 1817686 h 6858000"/>
              <a:gd name="connsiteX851" fmla="*/ 6537433 w 7472601"/>
              <a:gd name="connsiteY851" fmla="*/ 1907790 h 6858000"/>
              <a:gd name="connsiteX852" fmla="*/ 6550221 w 7472601"/>
              <a:gd name="connsiteY852" fmla="*/ 1910729 h 6858000"/>
              <a:gd name="connsiteX853" fmla="*/ 6964438 w 7472601"/>
              <a:gd name="connsiteY853" fmla="*/ 2209505 h 6858000"/>
              <a:gd name="connsiteX854" fmla="*/ 7367862 w 7472601"/>
              <a:gd name="connsiteY854" fmla="*/ 2806833 h 6858000"/>
              <a:gd name="connsiteX855" fmla="*/ 7364329 w 7472601"/>
              <a:gd name="connsiteY855" fmla="*/ 2826907 h 6858000"/>
              <a:gd name="connsiteX856" fmla="*/ 7290545 w 7472601"/>
              <a:gd name="connsiteY856" fmla="*/ 2850663 h 6858000"/>
              <a:gd name="connsiteX857" fmla="*/ 6472036 w 7472601"/>
              <a:gd name="connsiteY857" fmla="*/ 1959003 h 6858000"/>
              <a:gd name="connsiteX858" fmla="*/ 5792897 w 7472601"/>
              <a:gd name="connsiteY858" fmla="*/ 1647747 h 6858000"/>
              <a:gd name="connsiteX859" fmla="*/ 5842751 w 7472601"/>
              <a:gd name="connsiteY859" fmla="*/ 1816112 h 6858000"/>
              <a:gd name="connsiteX860" fmla="*/ 5847424 w 7472601"/>
              <a:gd name="connsiteY860" fmla="*/ 1815776 h 6858000"/>
              <a:gd name="connsiteX861" fmla="*/ 6399821 w 7472601"/>
              <a:gd name="connsiteY861" fmla="*/ 2344799 h 6858000"/>
              <a:gd name="connsiteX862" fmla="*/ 6323232 w 7472601"/>
              <a:gd name="connsiteY862" fmla="*/ 2389634 h 6858000"/>
              <a:gd name="connsiteX863" fmla="*/ 5942958 w 7472601"/>
              <a:gd name="connsiteY863" fmla="*/ 2077708 h 6858000"/>
              <a:gd name="connsiteX864" fmla="*/ 5921559 w 7472601"/>
              <a:gd name="connsiteY864" fmla="*/ 2378596 h 6858000"/>
              <a:gd name="connsiteX865" fmla="*/ 5817651 w 7472601"/>
              <a:gd name="connsiteY865" fmla="*/ 3023919 h 6858000"/>
              <a:gd name="connsiteX866" fmla="*/ 5729634 w 7472601"/>
              <a:gd name="connsiteY866" fmla="*/ 3051849 h 6858000"/>
              <a:gd name="connsiteX867" fmla="*/ 5611018 w 7472601"/>
              <a:gd name="connsiteY867" fmla="*/ 2316769 h 6858000"/>
              <a:gd name="connsiteX868" fmla="*/ 5687608 w 7472601"/>
              <a:gd name="connsiteY868" fmla="*/ 2039972 h 6858000"/>
              <a:gd name="connsiteX869" fmla="*/ 5657554 w 7472601"/>
              <a:gd name="connsiteY869" fmla="*/ 1576445 h 6858000"/>
              <a:gd name="connsiteX870" fmla="*/ 5150475 w 7472601"/>
              <a:gd name="connsiteY870" fmla="*/ 1274012 h 6858000"/>
              <a:gd name="connsiteX871" fmla="*/ 5349142 w 7472601"/>
              <a:gd name="connsiteY871" fmla="*/ 2204405 h 6858000"/>
              <a:gd name="connsiteX872" fmla="*/ 5262214 w 7472601"/>
              <a:gd name="connsiteY872" fmla="*/ 2233836 h 6858000"/>
              <a:gd name="connsiteX873" fmla="*/ 4981539 w 7472601"/>
              <a:gd name="connsiteY873" fmla="*/ 1542201 h 6858000"/>
              <a:gd name="connsiteX874" fmla="*/ 4958461 w 7472601"/>
              <a:gd name="connsiteY874" fmla="*/ 1136957 h 6858000"/>
              <a:gd name="connsiteX875" fmla="*/ 4655015 w 7472601"/>
              <a:gd name="connsiteY875" fmla="*/ 891426 h 6858000"/>
              <a:gd name="connsiteX876" fmla="*/ 4348002 w 7472601"/>
              <a:gd name="connsiteY876" fmla="*/ 2205895 h 6858000"/>
              <a:gd name="connsiteX877" fmla="*/ 4262250 w 7472601"/>
              <a:gd name="connsiteY877" fmla="*/ 2219972 h 6858000"/>
              <a:gd name="connsiteX878" fmla="*/ 4550611 w 7472601"/>
              <a:gd name="connsiteY878" fmla="*/ 817540 h 6858000"/>
              <a:gd name="connsiteX879" fmla="*/ 4564418 w 7472601"/>
              <a:gd name="connsiteY879" fmla="*/ 808293 h 6858000"/>
              <a:gd name="connsiteX880" fmla="*/ 4266388 w 7472601"/>
              <a:gd name="connsiteY880" fmla="*/ 500083 h 6858000"/>
              <a:gd name="connsiteX881" fmla="*/ 4032842 w 7472601"/>
              <a:gd name="connsiteY881" fmla="*/ 211809 h 6858000"/>
              <a:gd name="connsiteX882" fmla="*/ 3882765 w 7472601"/>
              <a:gd name="connsiteY882" fmla="*/ 0 h 6858000"/>
              <a:gd name="connsiteX883" fmla="*/ 3721337 w 7472601"/>
              <a:gd name="connsiteY883" fmla="*/ 0 h 6858000"/>
              <a:gd name="connsiteX884" fmla="*/ 3797544 w 7472601"/>
              <a:gd name="connsiteY884" fmla="*/ 0 h 6858000"/>
              <a:gd name="connsiteX885" fmla="*/ 3775734 w 7472601"/>
              <a:gd name="connsiteY885" fmla="*/ 95131 h 6858000"/>
              <a:gd name="connsiteX886" fmla="*/ 3724807 w 7472601"/>
              <a:gd name="connsiteY886" fmla="*/ 272257 h 6858000"/>
              <a:gd name="connsiteX887" fmla="*/ 3726844 w 7472601"/>
              <a:gd name="connsiteY887" fmla="*/ 282988 h 6858000"/>
              <a:gd name="connsiteX888" fmla="*/ 3742664 w 7472601"/>
              <a:gd name="connsiteY888" fmla="*/ 279918 h 6858000"/>
              <a:gd name="connsiteX889" fmla="*/ 4103910 w 7472601"/>
              <a:gd name="connsiteY889" fmla="*/ 1161917 h 6858000"/>
              <a:gd name="connsiteX890" fmla="*/ 4020269 w 7472601"/>
              <a:gd name="connsiteY890" fmla="*/ 1200406 h 6858000"/>
              <a:gd name="connsiteX891" fmla="*/ 3674882 w 7472601"/>
              <a:gd name="connsiteY891" fmla="*/ 488524 h 6858000"/>
              <a:gd name="connsiteX892" fmla="*/ 3132682 w 7472601"/>
              <a:gd name="connsiteY892" fmla="*/ 1072284 h 6858000"/>
              <a:gd name="connsiteX893" fmla="*/ 2716346 w 7472601"/>
              <a:gd name="connsiteY893" fmla="*/ 1276376 h 6858000"/>
              <a:gd name="connsiteX894" fmla="*/ 2716772 w 7472601"/>
              <a:gd name="connsiteY894" fmla="*/ 1255462 h 6858000"/>
              <a:gd name="connsiteX895" fmla="*/ 3471096 w 7472601"/>
              <a:gd name="connsiteY895" fmla="*/ 437072 h 6858000"/>
              <a:gd name="connsiteX896" fmla="*/ 3639057 w 7472601"/>
              <a:gd name="connsiteY896" fmla="*/ 286334 h 6858000"/>
              <a:gd name="connsiteX897" fmla="*/ 3640309 w 7472601"/>
              <a:gd name="connsiteY897" fmla="*/ 284664 h 6858000"/>
              <a:gd name="connsiteX898" fmla="*/ 3646022 w 7472601"/>
              <a:gd name="connsiteY898" fmla="*/ 276711 h 6858000"/>
              <a:gd name="connsiteX899" fmla="*/ 3707943 w 7472601"/>
              <a:gd name="connsiteY899" fmla="*/ 65958 h 6858000"/>
              <a:gd name="connsiteX900" fmla="*/ 3721337 w 7472601"/>
              <a:gd name="connsiteY900" fmla="*/ 0 h 6858000"/>
              <a:gd name="connsiteX901" fmla="*/ 2867960 w 7472601"/>
              <a:gd name="connsiteY901" fmla="*/ 0 h 6858000"/>
              <a:gd name="connsiteX902" fmla="*/ 2926351 w 7472601"/>
              <a:gd name="connsiteY902" fmla="*/ 0 h 6858000"/>
              <a:gd name="connsiteX903" fmla="*/ 2902823 w 7472601"/>
              <a:gd name="connsiteY903" fmla="*/ 262929 h 6858000"/>
              <a:gd name="connsiteX904" fmla="*/ 2940663 w 7472601"/>
              <a:gd name="connsiteY904" fmla="*/ 140884 h 6858000"/>
              <a:gd name="connsiteX905" fmla="*/ 2947039 w 7472601"/>
              <a:gd name="connsiteY905" fmla="*/ 122524 h 6858000"/>
              <a:gd name="connsiteX906" fmla="*/ 2984316 w 7472601"/>
              <a:gd name="connsiteY906" fmla="*/ 0 h 6858000"/>
              <a:gd name="connsiteX907" fmla="*/ 3016114 w 7472601"/>
              <a:gd name="connsiteY907" fmla="*/ 0 h 6858000"/>
              <a:gd name="connsiteX908" fmla="*/ 2979949 w 7472601"/>
              <a:gd name="connsiteY908" fmla="*/ 119274 h 6858000"/>
              <a:gd name="connsiteX909" fmla="*/ 3023879 w 7472601"/>
              <a:gd name="connsiteY909" fmla="*/ 0 h 6858000"/>
              <a:gd name="connsiteX910" fmla="*/ 3105400 w 7472601"/>
              <a:gd name="connsiteY910" fmla="*/ 0 h 6858000"/>
              <a:gd name="connsiteX911" fmla="*/ 3094669 w 7472601"/>
              <a:gd name="connsiteY911" fmla="*/ 30308 h 6858000"/>
              <a:gd name="connsiteX912" fmla="*/ 2901945 w 7472601"/>
              <a:gd name="connsiteY912" fmla="*/ 466538 h 6858000"/>
              <a:gd name="connsiteX913" fmla="*/ 2815209 w 7472601"/>
              <a:gd name="connsiteY913" fmla="*/ 497361 h 6858000"/>
              <a:gd name="connsiteX914" fmla="*/ 2844845 w 7472601"/>
              <a:gd name="connsiteY914" fmla="*/ 127638 h 6858000"/>
              <a:gd name="connsiteX915" fmla="*/ 2867960 w 7472601"/>
              <a:gd name="connsiteY915" fmla="*/ 0 h 6858000"/>
              <a:gd name="connsiteX916" fmla="*/ 1057230 w 7472601"/>
              <a:gd name="connsiteY916" fmla="*/ 0 h 6858000"/>
              <a:gd name="connsiteX917" fmla="*/ 1111003 w 7472601"/>
              <a:gd name="connsiteY917" fmla="*/ 0 h 6858000"/>
              <a:gd name="connsiteX918" fmla="*/ 1125553 w 7472601"/>
              <a:gd name="connsiteY918" fmla="*/ 52588 h 6858000"/>
              <a:gd name="connsiteX919" fmla="*/ 1304276 w 7472601"/>
              <a:gd name="connsiteY919" fmla="*/ 476275 h 6858000"/>
              <a:gd name="connsiteX920" fmla="*/ 1492066 w 7472601"/>
              <a:gd name="connsiteY920" fmla="*/ 886333 h 6858000"/>
              <a:gd name="connsiteX921" fmla="*/ 1423698 w 7472601"/>
              <a:gd name="connsiteY921" fmla="*/ 710817 h 6858000"/>
              <a:gd name="connsiteX922" fmla="*/ 1357609 w 7472601"/>
              <a:gd name="connsiteY922" fmla="*/ 532892 h 6858000"/>
              <a:gd name="connsiteX923" fmla="*/ 1309550 w 7472601"/>
              <a:gd name="connsiteY923" fmla="*/ 374031 h 6858000"/>
              <a:gd name="connsiteX924" fmla="*/ 1193673 w 7472601"/>
              <a:gd name="connsiteY924" fmla="*/ 49533 h 6858000"/>
              <a:gd name="connsiteX925" fmla="*/ 1164391 w 7472601"/>
              <a:gd name="connsiteY925" fmla="*/ 0 h 6858000"/>
              <a:gd name="connsiteX926" fmla="*/ 1200666 w 7472601"/>
              <a:gd name="connsiteY926" fmla="*/ 0 h 6858000"/>
              <a:gd name="connsiteX927" fmla="*/ 1223408 w 7472601"/>
              <a:gd name="connsiteY927" fmla="*/ 38996 h 6858000"/>
              <a:gd name="connsiteX928" fmla="*/ 1339635 w 7472601"/>
              <a:gd name="connsiteY928" fmla="*/ 365517 h 6858000"/>
              <a:gd name="connsiteX929" fmla="*/ 1387469 w 7472601"/>
              <a:gd name="connsiteY929" fmla="*/ 523079 h 6858000"/>
              <a:gd name="connsiteX930" fmla="*/ 1452685 w 7472601"/>
              <a:gd name="connsiteY930" fmla="*/ 699806 h 6858000"/>
              <a:gd name="connsiteX931" fmla="*/ 1492092 w 7472601"/>
              <a:gd name="connsiteY931" fmla="*/ 800424 h 6858000"/>
              <a:gd name="connsiteX932" fmla="*/ 1455302 w 7472601"/>
              <a:gd name="connsiteY932" fmla="*/ 632913 h 6858000"/>
              <a:gd name="connsiteX933" fmla="*/ 1222336 w 7472601"/>
              <a:gd name="connsiteY933" fmla="*/ 9480 h 6858000"/>
              <a:gd name="connsiteX934" fmla="*/ 1214634 w 7472601"/>
              <a:gd name="connsiteY934" fmla="*/ 0 h 6858000"/>
              <a:gd name="connsiteX935" fmla="*/ 1289827 w 7472601"/>
              <a:gd name="connsiteY935" fmla="*/ 0 h 6858000"/>
              <a:gd name="connsiteX936" fmla="*/ 1321076 w 7472601"/>
              <a:gd name="connsiteY936" fmla="*/ 59722 h 6858000"/>
              <a:gd name="connsiteX937" fmla="*/ 1512579 w 7472601"/>
              <a:gd name="connsiteY937" fmla="*/ 626441 h 6858000"/>
              <a:gd name="connsiteX938" fmla="*/ 1506076 w 7472601"/>
              <a:gd name="connsiteY938" fmla="*/ 1089289 h 6858000"/>
              <a:gd name="connsiteX939" fmla="*/ 1486346 w 7472601"/>
              <a:gd name="connsiteY939" fmla="*/ 1079919 h 6858000"/>
              <a:gd name="connsiteX940" fmla="*/ 1070511 w 7472601"/>
              <a:gd name="connsiteY940" fmla="*/ 48609 h 6858000"/>
              <a:gd name="connsiteX941" fmla="*/ 1057230 w 7472601"/>
              <a:gd name="connsiteY941" fmla="*/ 0 h 6858000"/>
              <a:gd name="connsiteX942" fmla="*/ 43151 w 7472601"/>
              <a:gd name="connsiteY942" fmla="*/ 0 h 6858000"/>
              <a:gd name="connsiteX943" fmla="*/ 95283 w 7472601"/>
              <a:gd name="connsiteY943" fmla="*/ 0 h 6858000"/>
              <a:gd name="connsiteX944" fmla="*/ 300708 w 7472601"/>
              <a:gd name="connsiteY944" fmla="*/ 154571 h 6858000"/>
              <a:gd name="connsiteX945" fmla="*/ 530414 w 7472601"/>
              <a:gd name="connsiteY945" fmla="*/ 354673 h 6858000"/>
              <a:gd name="connsiteX946" fmla="*/ 333785 w 7472601"/>
              <a:gd name="connsiteY946" fmla="*/ 161564 h 6858000"/>
              <a:gd name="connsiteX947" fmla="*/ 147005 w 7472601"/>
              <a:gd name="connsiteY947" fmla="*/ 0 h 6858000"/>
              <a:gd name="connsiteX948" fmla="*/ 272509 w 7472601"/>
              <a:gd name="connsiteY948" fmla="*/ 0 h 6858000"/>
              <a:gd name="connsiteX949" fmla="*/ 326276 w 7472601"/>
              <a:gd name="connsiteY949" fmla="*/ 45847 h 6858000"/>
              <a:gd name="connsiteX950" fmla="*/ 823759 w 7472601"/>
              <a:gd name="connsiteY950" fmla="*/ 574145 h 6858000"/>
              <a:gd name="connsiteX951" fmla="*/ 811254 w 7472601"/>
              <a:gd name="connsiteY951" fmla="*/ 665546 h 6858000"/>
              <a:gd name="connsiteX952" fmla="*/ 154042 w 7472601"/>
              <a:gd name="connsiteY952" fmla="*/ 261522 h 6858000"/>
              <a:gd name="connsiteX953" fmla="*/ 13550 w 7472601"/>
              <a:gd name="connsiteY953" fmla="*/ 158423 h 6858000"/>
              <a:gd name="connsiteX954" fmla="*/ 0 w 7472601"/>
              <a:gd name="connsiteY954" fmla="*/ 146618 h 6858000"/>
              <a:gd name="connsiteX955" fmla="*/ 0 w 7472601"/>
              <a:gd name="connsiteY955" fmla="*/ 59161 h 6858000"/>
              <a:gd name="connsiteX956" fmla="*/ 45427 w 7472601"/>
              <a:gd name="connsiteY956" fmla="*/ 101078 h 6858000"/>
              <a:gd name="connsiteX957" fmla="*/ 630103 w 7472601"/>
              <a:gd name="connsiteY957" fmla="*/ 485885 h 6858000"/>
              <a:gd name="connsiteX958" fmla="*/ 532040 w 7472601"/>
              <a:gd name="connsiteY958" fmla="*/ 399359 h 6858000"/>
              <a:gd name="connsiteX959" fmla="*/ 517618 w 7472601"/>
              <a:gd name="connsiteY959" fmla="*/ 385726 h 6858000"/>
              <a:gd name="connsiteX960" fmla="*/ 285074 w 7472601"/>
              <a:gd name="connsiteY960" fmla="*/ 182755 h 6858000"/>
              <a:gd name="connsiteX961" fmla="*/ 43151 w 7472601"/>
              <a:gd name="connsiteY961"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356878 w 7472601"/>
              <a:gd name="connsiteY76" fmla="*/ 5981332 h 6858000"/>
              <a:gd name="connsiteX77" fmla="*/ 7467600 w 7472601"/>
              <a:gd name="connsiteY77" fmla="*/ 6163634 h 6858000"/>
              <a:gd name="connsiteX78" fmla="*/ 7448321 w 7472601"/>
              <a:gd name="connsiteY78" fmla="*/ 6190991 h 6858000"/>
              <a:gd name="connsiteX79" fmla="*/ 7467600 w 7472601"/>
              <a:gd name="connsiteY79" fmla="*/ 6221686 h 6858000"/>
              <a:gd name="connsiteX80" fmla="*/ 7467600 w 7472601"/>
              <a:gd name="connsiteY80" fmla="*/ 6334256 h 6858000"/>
              <a:gd name="connsiteX81" fmla="*/ 7454976 w 7472601"/>
              <a:gd name="connsiteY81" fmla="*/ 6318297 h 6858000"/>
              <a:gd name="connsiteX82" fmla="*/ 1456157 w 7472601"/>
              <a:gd name="connsiteY82" fmla="*/ 5371404 h 6858000"/>
              <a:gd name="connsiteX83" fmla="*/ 1244432 w 7472601"/>
              <a:gd name="connsiteY83" fmla="*/ 5385601 h 6858000"/>
              <a:gd name="connsiteX84" fmla="*/ 973990 w 7472601"/>
              <a:gd name="connsiteY84" fmla="*/ 5424940 h 6858000"/>
              <a:gd name="connsiteX85" fmla="*/ 1103809 w 7472601"/>
              <a:gd name="connsiteY85" fmla="*/ 5433720 h 6858000"/>
              <a:gd name="connsiteX86" fmla="*/ 1123454 w 7472601"/>
              <a:gd name="connsiteY86" fmla="*/ 5435727 h 6858000"/>
              <a:gd name="connsiteX87" fmla="*/ 1737017 w 7472601"/>
              <a:gd name="connsiteY87" fmla="*/ 5452183 h 6858000"/>
              <a:gd name="connsiteX88" fmla="*/ 1824397 w 7472601"/>
              <a:gd name="connsiteY88" fmla="*/ 5447757 h 6858000"/>
              <a:gd name="connsiteX89" fmla="*/ 2070059 w 7472601"/>
              <a:gd name="connsiteY89" fmla="*/ 5441660 h 6858000"/>
              <a:gd name="connsiteX90" fmla="*/ 1456157 w 7472601"/>
              <a:gd name="connsiteY90" fmla="*/ 5371404 h 6858000"/>
              <a:gd name="connsiteX91" fmla="*/ 4988186 w 7472601"/>
              <a:gd name="connsiteY91" fmla="*/ 5216467 h 6858000"/>
              <a:gd name="connsiteX92" fmla="*/ 4777334 w 7472601"/>
              <a:gd name="connsiteY92" fmla="*/ 5406072 h 6858000"/>
              <a:gd name="connsiteX93" fmla="*/ 4718341 w 7472601"/>
              <a:gd name="connsiteY93" fmla="*/ 5468043 h 6858000"/>
              <a:gd name="connsiteX94" fmla="*/ 4604655 w 7472601"/>
              <a:gd name="connsiteY94" fmla="*/ 5583434 h 6858000"/>
              <a:gd name="connsiteX95" fmla="*/ 4565074 w 7472601"/>
              <a:gd name="connsiteY95" fmla="*/ 5618550 h 6858000"/>
              <a:gd name="connsiteX96" fmla="*/ 4988186 w 7472601"/>
              <a:gd name="connsiteY96" fmla="*/ 5216467 h 6858000"/>
              <a:gd name="connsiteX97" fmla="*/ 4978032 w 7472601"/>
              <a:gd name="connsiteY97" fmla="*/ 5183809 h 6858000"/>
              <a:gd name="connsiteX98" fmla="*/ 4463413 w 7472601"/>
              <a:gd name="connsiteY98" fmla="*/ 5615162 h 6858000"/>
              <a:gd name="connsiteX99" fmla="*/ 4358134 w 7472601"/>
              <a:gd name="connsiteY99" fmla="*/ 5742791 h 6858000"/>
              <a:gd name="connsiteX100" fmla="*/ 4376219 w 7472601"/>
              <a:gd name="connsiteY100" fmla="*/ 5729027 h 6858000"/>
              <a:gd name="connsiteX101" fmla="*/ 4582340 w 7472601"/>
              <a:gd name="connsiteY101" fmla="*/ 5561037 h 6858000"/>
              <a:gd name="connsiteX102" fmla="*/ 4694684 w 7472601"/>
              <a:gd name="connsiteY102" fmla="*/ 5447098 h 6858000"/>
              <a:gd name="connsiteX103" fmla="*/ 4754123 w 7472601"/>
              <a:gd name="connsiteY103" fmla="*/ 5384643 h 6858000"/>
              <a:gd name="connsiteX104" fmla="*/ 4978032 w 7472601"/>
              <a:gd name="connsiteY104" fmla="*/ 5183809 h 6858000"/>
              <a:gd name="connsiteX105" fmla="*/ 1903353 w 7472601"/>
              <a:gd name="connsiteY105" fmla="*/ 5044827 h 6858000"/>
              <a:gd name="connsiteX106" fmla="*/ 1936931 w 7472601"/>
              <a:gd name="connsiteY106" fmla="*/ 5093954 h 6858000"/>
              <a:gd name="connsiteX107" fmla="*/ 2195868 w 7472601"/>
              <a:gd name="connsiteY107" fmla="*/ 5396574 h 6858000"/>
              <a:gd name="connsiteX108" fmla="*/ 2088852 w 7472601"/>
              <a:gd name="connsiteY108" fmla="*/ 5166123 h 6858000"/>
              <a:gd name="connsiteX109" fmla="*/ 1958241 w 7472601"/>
              <a:gd name="connsiteY109" fmla="*/ 5067955 h 6858000"/>
              <a:gd name="connsiteX110" fmla="*/ 1903353 w 7472601"/>
              <a:gd name="connsiteY110" fmla="*/ 5044827 h 6858000"/>
              <a:gd name="connsiteX111" fmla="*/ 1979378 w 7472601"/>
              <a:gd name="connsiteY111" fmla="*/ 4769504 h 6858000"/>
              <a:gd name="connsiteX112" fmla="*/ 2882120 w 7472601"/>
              <a:gd name="connsiteY112" fmla="*/ 5064547 h 6858000"/>
              <a:gd name="connsiteX113" fmla="*/ 2793103 w 7472601"/>
              <a:gd name="connsiteY113" fmla="*/ 5039699 h 6858000"/>
              <a:gd name="connsiteX114" fmla="*/ 2770041 w 7472601"/>
              <a:gd name="connsiteY114" fmla="*/ 5033634 h 6858000"/>
              <a:gd name="connsiteX115" fmla="*/ 1979378 w 7472601"/>
              <a:gd name="connsiteY115" fmla="*/ 4769504 h 6858000"/>
              <a:gd name="connsiteX116" fmla="*/ 1927410 w 7472601"/>
              <a:gd name="connsiteY116" fmla="*/ 4716164 h 6858000"/>
              <a:gd name="connsiteX117" fmla="*/ 1959587 w 7472601"/>
              <a:gd name="connsiteY117" fmla="*/ 4728849 h 6858000"/>
              <a:gd name="connsiteX118" fmla="*/ 2777707 w 7472601"/>
              <a:gd name="connsiteY118" fmla="*/ 5003991 h 6858000"/>
              <a:gd name="connsiteX119" fmla="*/ 2800768 w 7472601"/>
              <a:gd name="connsiteY119" fmla="*/ 5010056 h 6858000"/>
              <a:gd name="connsiteX120" fmla="*/ 2879408 w 7472601"/>
              <a:gd name="connsiteY120" fmla="*/ 5031590 h 6858000"/>
              <a:gd name="connsiteX121" fmla="*/ 2862295 w 7472601"/>
              <a:gd name="connsiteY121" fmla="*/ 5022958 h 6858000"/>
              <a:gd name="connsiteX122" fmla="*/ 2813343 w 7472601"/>
              <a:gd name="connsiteY122" fmla="*/ 4998369 h 6858000"/>
              <a:gd name="connsiteX123" fmla="*/ 2646245 w 7472601"/>
              <a:gd name="connsiteY123" fmla="*/ 4930999 h 6858000"/>
              <a:gd name="connsiteX124" fmla="*/ 1999243 w 7472601"/>
              <a:gd name="connsiteY124" fmla="*/ 4730524 h 6858000"/>
              <a:gd name="connsiteX125" fmla="*/ 1979527 w 7472601"/>
              <a:gd name="connsiteY125" fmla="*/ 4726651 h 6858000"/>
              <a:gd name="connsiteX126" fmla="*/ 1927410 w 7472601"/>
              <a:gd name="connsiteY126" fmla="*/ 4716164 h 6858000"/>
              <a:gd name="connsiteX127" fmla="*/ 1997014 w 7472601"/>
              <a:gd name="connsiteY127" fmla="*/ 4698007 h 6858000"/>
              <a:gd name="connsiteX128" fmla="*/ 2005458 w 7472601"/>
              <a:gd name="connsiteY128" fmla="*/ 4699540 h 6858000"/>
              <a:gd name="connsiteX129" fmla="*/ 2657186 w 7472601"/>
              <a:gd name="connsiteY129" fmla="*/ 4901687 h 6858000"/>
              <a:gd name="connsiteX130" fmla="*/ 2826662 w 7472601"/>
              <a:gd name="connsiteY130" fmla="*/ 4970362 h 6858000"/>
              <a:gd name="connsiteX131" fmla="*/ 2876100 w 7472601"/>
              <a:gd name="connsiteY131" fmla="*/ 4995397 h 6858000"/>
              <a:gd name="connsiteX132" fmla="*/ 3042600 w 7472601"/>
              <a:gd name="connsiteY132" fmla="*/ 5059532 h 6858000"/>
              <a:gd name="connsiteX133" fmla="*/ 1997014 w 7472601"/>
              <a:gd name="connsiteY133" fmla="*/ 4698007 h 6858000"/>
              <a:gd name="connsiteX134" fmla="*/ 2305292 w 7472601"/>
              <a:gd name="connsiteY134" fmla="*/ 4219492 h 6858000"/>
              <a:gd name="connsiteX135" fmla="*/ 3360922 w 7472601"/>
              <a:gd name="connsiteY135" fmla="*/ 4529373 h 6858000"/>
              <a:gd name="connsiteX136" fmla="*/ 3492420 w 7472601"/>
              <a:gd name="connsiteY136" fmla="*/ 4510145 h 6858000"/>
              <a:gd name="connsiteX137" fmla="*/ 3364086 w 7472601"/>
              <a:gd name="connsiteY137" fmla="*/ 4480340 h 6858000"/>
              <a:gd name="connsiteX138" fmla="*/ 3225818 w 7472601"/>
              <a:gd name="connsiteY138" fmla="*/ 4411822 h 6858000"/>
              <a:gd name="connsiteX139" fmla="*/ 3129696 w 7472601"/>
              <a:gd name="connsiteY139" fmla="*/ 4360704 h 6858000"/>
              <a:gd name="connsiteX140" fmla="*/ 2814545 w 7472601"/>
              <a:gd name="connsiteY140" fmla="*/ 4282955 h 6858000"/>
              <a:gd name="connsiteX141" fmla="*/ 2305292 w 7472601"/>
              <a:gd name="connsiteY141" fmla="*/ 4219492 h 6858000"/>
              <a:gd name="connsiteX142" fmla="*/ 2626982 w 7472601"/>
              <a:gd name="connsiteY142" fmla="*/ 4206450 h 6858000"/>
              <a:gd name="connsiteX143" fmla="*/ 2490617 w 7472601"/>
              <a:gd name="connsiteY143" fmla="*/ 4206951 h 6858000"/>
              <a:gd name="connsiteX144" fmla="*/ 2819869 w 7472601"/>
              <a:gd name="connsiteY144" fmla="*/ 4252936 h 6858000"/>
              <a:gd name="connsiteX145" fmla="*/ 3143018 w 7472601"/>
              <a:gd name="connsiteY145" fmla="*/ 4332698 h 6858000"/>
              <a:gd name="connsiteX146" fmla="*/ 3241520 w 7472601"/>
              <a:gd name="connsiteY146" fmla="*/ 4385112 h 6858000"/>
              <a:gd name="connsiteX147" fmla="*/ 3374575 w 7472601"/>
              <a:gd name="connsiteY147" fmla="*/ 4451517 h 6858000"/>
              <a:gd name="connsiteX148" fmla="*/ 3505221 w 7472601"/>
              <a:gd name="connsiteY148" fmla="*/ 4480757 h 6858000"/>
              <a:gd name="connsiteX149" fmla="*/ 2626982 w 7472601"/>
              <a:gd name="connsiteY149" fmla="*/ 4206450 h 6858000"/>
              <a:gd name="connsiteX150" fmla="*/ 1310106 w 7472601"/>
              <a:gd name="connsiteY150" fmla="*/ 3943217 h 6858000"/>
              <a:gd name="connsiteX151" fmla="*/ 854994 w 7472601"/>
              <a:gd name="connsiteY151" fmla="*/ 4399136 h 6858000"/>
              <a:gd name="connsiteX152" fmla="*/ 742462 w 7472601"/>
              <a:gd name="connsiteY152" fmla="*/ 4594648 h 6858000"/>
              <a:gd name="connsiteX153" fmla="*/ 820602 w 7472601"/>
              <a:gd name="connsiteY153" fmla="*/ 4485915 h 6858000"/>
              <a:gd name="connsiteX154" fmla="*/ 878295 w 7472601"/>
              <a:gd name="connsiteY154" fmla="*/ 4403594 h 6858000"/>
              <a:gd name="connsiteX155" fmla="*/ 1240607 w 7472601"/>
              <a:gd name="connsiteY155" fmla="*/ 4010401 h 6858000"/>
              <a:gd name="connsiteX156" fmla="*/ 1310106 w 7472601"/>
              <a:gd name="connsiteY156" fmla="*/ 3943217 h 6858000"/>
              <a:gd name="connsiteX157" fmla="*/ 1423113 w 7472601"/>
              <a:gd name="connsiteY157" fmla="*/ 3874565 h 6858000"/>
              <a:gd name="connsiteX158" fmla="*/ 1260565 w 7472601"/>
              <a:gd name="connsiteY158" fmla="*/ 4031982 h 6858000"/>
              <a:gd name="connsiteX159" fmla="*/ 901900 w 7472601"/>
              <a:gd name="connsiteY159" fmla="*/ 4421236 h 6858000"/>
              <a:gd name="connsiteX160" fmla="*/ 845044 w 7472601"/>
              <a:gd name="connsiteY160" fmla="*/ 4502436 h 6858000"/>
              <a:gd name="connsiteX161" fmla="*/ 685926 w 7472601"/>
              <a:gd name="connsiteY161" fmla="*/ 4703069 h 6858000"/>
              <a:gd name="connsiteX162" fmla="*/ 684248 w 7472601"/>
              <a:gd name="connsiteY162" fmla="*/ 4706721 h 6858000"/>
              <a:gd name="connsiteX163" fmla="*/ 1423113 w 7472601"/>
              <a:gd name="connsiteY163" fmla="*/ 3874565 h 6858000"/>
              <a:gd name="connsiteX164" fmla="*/ 3316479 w 7472601"/>
              <a:gd name="connsiteY164" fmla="*/ 3872136 h 6858000"/>
              <a:gd name="connsiteX165" fmla="*/ 3546806 w 7472601"/>
              <a:gd name="connsiteY165" fmla="*/ 4356139 h 6858000"/>
              <a:gd name="connsiteX166" fmla="*/ 3364433 w 7472601"/>
              <a:gd name="connsiteY166" fmla="*/ 3953121 h 6858000"/>
              <a:gd name="connsiteX167" fmla="*/ 3316479 w 7472601"/>
              <a:gd name="connsiteY167" fmla="*/ 3872136 h 6858000"/>
              <a:gd name="connsiteX168" fmla="*/ 3291335 w 7472601"/>
              <a:gd name="connsiteY168" fmla="*/ 3767420 h 6858000"/>
              <a:gd name="connsiteX169" fmla="*/ 3390805 w 7472601"/>
              <a:gd name="connsiteY169" fmla="*/ 3937163 h 6858000"/>
              <a:gd name="connsiteX170" fmla="*/ 3579062 w 7472601"/>
              <a:gd name="connsiteY170" fmla="*/ 4359040 h 6858000"/>
              <a:gd name="connsiteX171" fmla="*/ 3467355 w 7472601"/>
              <a:gd name="connsiteY171" fmla="*/ 3988130 h 6858000"/>
              <a:gd name="connsiteX172" fmla="*/ 3310753 w 7472601"/>
              <a:gd name="connsiteY172" fmla="*/ 3787140 h 6858000"/>
              <a:gd name="connsiteX173" fmla="*/ 3291335 w 7472601"/>
              <a:gd name="connsiteY173" fmla="*/ 3767420 h 6858000"/>
              <a:gd name="connsiteX174" fmla="*/ 1635889 w 7472601"/>
              <a:gd name="connsiteY174" fmla="*/ 3709494 h 6858000"/>
              <a:gd name="connsiteX175" fmla="*/ 1634800 w 7472601"/>
              <a:gd name="connsiteY175" fmla="*/ 3731111 h 6858000"/>
              <a:gd name="connsiteX176" fmla="*/ 1635889 w 7472601"/>
              <a:gd name="connsiteY176" fmla="*/ 3709494 h 6858000"/>
              <a:gd name="connsiteX177" fmla="*/ 1510397 w 7472601"/>
              <a:gd name="connsiteY177" fmla="*/ 3684705 h 6858000"/>
              <a:gd name="connsiteX178" fmla="*/ 1146550 w 7472601"/>
              <a:gd name="connsiteY178" fmla="*/ 3802012 h 6858000"/>
              <a:gd name="connsiteX179" fmla="*/ 698834 w 7472601"/>
              <a:gd name="connsiteY179" fmla="*/ 3952272 h 6858000"/>
              <a:gd name="connsiteX180" fmla="*/ 34256 w 7472601"/>
              <a:gd name="connsiteY180" fmla="*/ 4347603 h 6858000"/>
              <a:gd name="connsiteX181" fmla="*/ 527241 w 7472601"/>
              <a:gd name="connsiteY181" fmla="*/ 4065078 h 6858000"/>
              <a:gd name="connsiteX182" fmla="*/ 1510397 w 7472601"/>
              <a:gd name="connsiteY182" fmla="*/ 3684705 h 6858000"/>
              <a:gd name="connsiteX183" fmla="*/ 1313114 w 7472601"/>
              <a:gd name="connsiteY183" fmla="*/ 3655216 h 6858000"/>
              <a:gd name="connsiteX184" fmla="*/ 1109304 w 7472601"/>
              <a:gd name="connsiteY184" fmla="*/ 3669030 h 6858000"/>
              <a:gd name="connsiteX185" fmla="*/ 8129 w 7472601"/>
              <a:gd name="connsiteY185" fmla="*/ 4330519 h 6858000"/>
              <a:gd name="connsiteX186" fmla="*/ 687572 w 7472601"/>
              <a:gd name="connsiteY186" fmla="*/ 3925629 h 6858000"/>
              <a:gd name="connsiteX187" fmla="*/ 1138365 w 7472601"/>
              <a:gd name="connsiteY187" fmla="*/ 3774515 h 6858000"/>
              <a:gd name="connsiteX188" fmla="*/ 1505579 w 7472601"/>
              <a:gd name="connsiteY188" fmla="*/ 3655526 h 6858000"/>
              <a:gd name="connsiteX189" fmla="*/ 1313114 w 7472601"/>
              <a:gd name="connsiteY189" fmla="*/ 3655216 h 6858000"/>
              <a:gd name="connsiteX190" fmla="*/ 3655073 w 7472601"/>
              <a:gd name="connsiteY190" fmla="*/ 3650884 h 6858000"/>
              <a:gd name="connsiteX191" fmla="*/ 3989938 w 7472601"/>
              <a:gd name="connsiteY191" fmla="*/ 3991685 h 6858000"/>
              <a:gd name="connsiteX192" fmla="*/ 4393907 w 7472601"/>
              <a:gd name="connsiteY192" fmla="*/ 4261258 h 6858000"/>
              <a:gd name="connsiteX193" fmla="*/ 4648051 w 7472601"/>
              <a:gd name="connsiteY193" fmla="*/ 4374051 h 6858000"/>
              <a:gd name="connsiteX194" fmla="*/ 4383389 w 7472601"/>
              <a:gd name="connsiteY194" fmla="*/ 4184369 h 6858000"/>
              <a:gd name="connsiteX195" fmla="*/ 4165508 w 7472601"/>
              <a:gd name="connsiteY195" fmla="*/ 4035196 h 6858000"/>
              <a:gd name="connsiteX196" fmla="*/ 4068162 w 7472601"/>
              <a:gd name="connsiteY196" fmla="*/ 3953394 h 6858000"/>
              <a:gd name="connsiteX197" fmla="*/ 3981416 w 7472601"/>
              <a:gd name="connsiteY197" fmla="*/ 3880482 h 6858000"/>
              <a:gd name="connsiteX198" fmla="*/ 3800147 w 7472601"/>
              <a:gd name="connsiteY198" fmla="*/ 3749872 h 6858000"/>
              <a:gd name="connsiteX199" fmla="*/ 3655073 w 7472601"/>
              <a:gd name="connsiteY199" fmla="*/ 3650884 h 6858000"/>
              <a:gd name="connsiteX200" fmla="*/ 3670252 w 7472601"/>
              <a:gd name="connsiteY200" fmla="*/ 3622798 h 6858000"/>
              <a:gd name="connsiteX201" fmla="*/ 3817258 w 7472601"/>
              <a:gd name="connsiteY201" fmla="*/ 3723577 h 6858000"/>
              <a:gd name="connsiteX202" fmla="*/ 4000461 w 7472601"/>
              <a:gd name="connsiteY202" fmla="*/ 3855966 h 6858000"/>
              <a:gd name="connsiteX203" fmla="*/ 4088180 w 7472601"/>
              <a:gd name="connsiteY203" fmla="*/ 3929774 h 6858000"/>
              <a:gd name="connsiteX204" fmla="*/ 4184555 w 7472601"/>
              <a:gd name="connsiteY204" fmla="*/ 4010683 h 6858000"/>
              <a:gd name="connsiteX205" fmla="*/ 4399563 w 7472601"/>
              <a:gd name="connsiteY205" fmla="*/ 4158106 h 6858000"/>
              <a:gd name="connsiteX206" fmla="*/ 4684469 w 7472601"/>
              <a:gd name="connsiteY206" fmla="*/ 4364680 h 6858000"/>
              <a:gd name="connsiteX207" fmla="*/ 4690271 w 7472601"/>
              <a:gd name="connsiteY207" fmla="*/ 4370034 h 6858000"/>
              <a:gd name="connsiteX208" fmla="*/ 4136093 w 7472601"/>
              <a:gd name="connsiteY208" fmla="*/ 3858466 h 6858000"/>
              <a:gd name="connsiteX209" fmla="*/ 3670252 w 7472601"/>
              <a:gd name="connsiteY209" fmla="*/ 3622798 h 6858000"/>
              <a:gd name="connsiteX210" fmla="*/ 4440129 w 7472601"/>
              <a:gd name="connsiteY210" fmla="*/ 3448571 h 6858000"/>
              <a:gd name="connsiteX211" fmla="*/ 4856525 w 7472601"/>
              <a:gd name="connsiteY211" fmla="*/ 3915351 h 6858000"/>
              <a:gd name="connsiteX212" fmla="*/ 5059055 w 7472601"/>
              <a:gd name="connsiteY212" fmla="*/ 4108918 h 6858000"/>
              <a:gd name="connsiteX213" fmla="*/ 5290070 w 7472601"/>
              <a:gd name="connsiteY213" fmla="*/ 4263619 h 6858000"/>
              <a:gd name="connsiteX214" fmla="*/ 4834991 w 7472601"/>
              <a:gd name="connsiteY214" fmla="*/ 3830985 h 6858000"/>
              <a:gd name="connsiteX215" fmla="*/ 4440129 w 7472601"/>
              <a:gd name="connsiteY215" fmla="*/ 3448571 h 6858000"/>
              <a:gd name="connsiteX216" fmla="*/ 4441737 w 7472601"/>
              <a:gd name="connsiteY216" fmla="*/ 3399734 h 6858000"/>
              <a:gd name="connsiteX217" fmla="*/ 4431236 w 7472601"/>
              <a:gd name="connsiteY217" fmla="*/ 3400954 h 6858000"/>
              <a:gd name="connsiteX218" fmla="*/ 4557150 w 7472601"/>
              <a:gd name="connsiteY218" fmla="*/ 3510023 h 6858000"/>
              <a:gd name="connsiteX219" fmla="*/ 4856936 w 7472601"/>
              <a:gd name="connsiteY219" fmla="*/ 3809146 h 6858000"/>
              <a:gd name="connsiteX220" fmla="*/ 5111996 w 7472601"/>
              <a:gd name="connsiteY220" fmla="*/ 4065759 h 6858000"/>
              <a:gd name="connsiteX221" fmla="*/ 5388878 w 7472601"/>
              <a:gd name="connsiteY221" fmla="*/ 4300185 h 6858000"/>
              <a:gd name="connsiteX222" fmla="*/ 5425556 w 7472601"/>
              <a:gd name="connsiteY222" fmla="*/ 4308967 h 6858000"/>
              <a:gd name="connsiteX223" fmla="*/ 4943646 w 7472601"/>
              <a:gd name="connsiteY223" fmla="*/ 3822916 h 6858000"/>
              <a:gd name="connsiteX224" fmla="*/ 4594837 w 7472601"/>
              <a:gd name="connsiteY224" fmla="*/ 3532274 h 6858000"/>
              <a:gd name="connsiteX225" fmla="*/ 4441737 w 7472601"/>
              <a:gd name="connsiteY225" fmla="*/ 3399734 h 6858000"/>
              <a:gd name="connsiteX226" fmla="*/ 5425834 w 7472601"/>
              <a:gd name="connsiteY226" fmla="*/ 3162785 h 6858000"/>
              <a:gd name="connsiteX227" fmla="*/ 5401644 w 7472601"/>
              <a:gd name="connsiteY227" fmla="*/ 3617847 h 6858000"/>
              <a:gd name="connsiteX228" fmla="*/ 5467256 w 7472601"/>
              <a:gd name="connsiteY228" fmla="*/ 4175494 h 6858000"/>
              <a:gd name="connsiteX229" fmla="*/ 5448069 w 7472601"/>
              <a:gd name="connsiteY229" fmla="*/ 3567554 h 6858000"/>
              <a:gd name="connsiteX230" fmla="*/ 5425834 w 7472601"/>
              <a:gd name="connsiteY230" fmla="*/ 3162785 h 6858000"/>
              <a:gd name="connsiteX231" fmla="*/ 1318687 w 7472601"/>
              <a:gd name="connsiteY231" fmla="*/ 3113840 h 6858000"/>
              <a:gd name="connsiteX232" fmla="*/ 1066793 w 7472601"/>
              <a:gd name="connsiteY232" fmla="*/ 3212171 h 6858000"/>
              <a:gd name="connsiteX233" fmla="*/ 993319 w 7472601"/>
              <a:gd name="connsiteY233" fmla="*/ 3247648 h 6858000"/>
              <a:gd name="connsiteX234" fmla="*/ 853081 w 7472601"/>
              <a:gd name="connsiteY234" fmla="*/ 3312410 h 6858000"/>
              <a:gd name="connsiteX235" fmla="*/ 805957 w 7472601"/>
              <a:gd name="connsiteY235" fmla="*/ 3330443 h 6858000"/>
              <a:gd name="connsiteX236" fmla="*/ 1318687 w 7472601"/>
              <a:gd name="connsiteY236" fmla="*/ 3113840 h 6858000"/>
              <a:gd name="connsiteX237" fmla="*/ 5453702 w 7472601"/>
              <a:gd name="connsiteY237" fmla="*/ 3090882 h 6858000"/>
              <a:gd name="connsiteX238" fmla="*/ 5480135 w 7472601"/>
              <a:gd name="connsiteY238" fmla="*/ 3565802 h 6858000"/>
              <a:gd name="connsiteX239" fmla="*/ 5499023 w 7472601"/>
              <a:gd name="connsiteY239" fmla="*/ 4166310 h 6858000"/>
              <a:gd name="connsiteX240" fmla="*/ 5547022 w 7472601"/>
              <a:gd name="connsiteY240" fmla="*/ 3607838 h 6858000"/>
              <a:gd name="connsiteX241" fmla="*/ 5515964 w 7472601"/>
              <a:gd name="connsiteY241" fmla="*/ 3378541 h 6858000"/>
              <a:gd name="connsiteX242" fmla="*/ 5453702 w 7472601"/>
              <a:gd name="connsiteY242" fmla="*/ 3090882 h 6858000"/>
              <a:gd name="connsiteX243" fmla="*/ 1238695 w 7472601"/>
              <a:gd name="connsiteY243" fmla="*/ 3076820 h 6858000"/>
              <a:gd name="connsiteX244" fmla="*/ 716371 w 7472601"/>
              <a:gd name="connsiteY244" fmla="*/ 3293249 h 6858000"/>
              <a:gd name="connsiteX245" fmla="*/ 579522 w 7472601"/>
              <a:gd name="connsiteY245" fmla="*/ 3371759 h 6858000"/>
              <a:gd name="connsiteX246" fmla="*/ 600288 w 7472601"/>
              <a:gd name="connsiteY246" fmla="*/ 3365555 h 6858000"/>
              <a:gd name="connsiteX247" fmla="*/ 840692 w 7472601"/>
              <a:gd name="connsiteY247" fmla="*/ 3284921 h 6858000"/>
              <a:gd name="connsiteX248" fmla="*/ 979248 w 7472601"/>
              <a:gd name="connsiteY248" fmla="*/ 3221003 h 6858000"/>
              <a:gd name="connsiteX249" fmla="*/ 1053282 w 7472601"/>
              <a:gd name="connsiteY249" fmla="*/ 3185247 h 6858000"/>
              <a:gd name="connsiteX250" fmla="*/ 1320603 w 7472601"/>
              <a:gd name="connsiteY250" fmla="*/ 3081281 h 6858000"/>
              <a:gd name="connsiteX251" fmla="*/ 1238695 w 7472601"/>
              <a:gd name="connsiteY251" fmla="*/ 3076820 h 6858000"/>
              <a:gd name="connsiteX252" fmla="*/ 5425627 w 7472601"/>
              <a:gd name="connsiteY252" fmla="*/ 2954192 h 6858000"/>
              <a:gd name="connsiteX253" fmla="*/ 5470770 w 7472601"/>
              <a:gd name="connsiteY253" fmla="*/ 3005435 h 6858000"/>
              <a:gd name="connsiteX254" fmla="*/ 5519779 w 7472601"/>
              <a:gd name="connsiteY254" fmla="*/ 4359223 h 6858000"/>
              <a:gd name="connsiteX255" fmla="*/ 5520293 w 7472601"/>
              <a:gd name="connsiteY255" fmla="*/ 4360602 h 6858000"/>
              <a:gd name="connsiteX256" fmla="*/ 5767221 w 7472601"/>
              <a:gd name="connsiteY256" fmla="*/ 4665564 h 6858000"/>
              <a:gd name="connsiteX257" fmla="*/ 6937169 w 7472601"/>
              <a:gd name="connsiteY257" fmla="*/ 4815941 h 6858000"/>
              <a:gd name="connsiteX258" fmla="*/ 6953922 w 7472601"/>
              <a:gd name="connsiteY258" fmla="*/ 4890068 h 6858000"/>
              <a:gd name="connsiteX259" fmla="*/ 6071359 w 7472601"/>
              <a:gd name="connsiteY259" fmla="*/ 4770770 h 6858000"/>
              <a:gd name="connsiteX260" fmla="*/ 6038839 w 7472601"/>
              <a:gd name="connsiteY260" fmla="*/ 4764474 h 6858000"/>
              <a:gd name="connsiteX261" fmla="*/ 6038706 w 7472601"/>
              <a:gd name="connsiteY261" fmla="*/ 4763847 h 6858000"/>
              <a:gd name="connsiteX262" fmla="*/ 6037784 w 7472601"/>
              <a:gd name="connsiteY262" fmla="*/ 4764270 h 6858000"/>
              <a:gd name="connsiteX263" fmla="*/ 6038839 w 7472601"/>
              <a:gd name="connsiteY263" fmla="*/ 4764474 h 6858000"/>
              <a:gd name="connsiteX264" fmla="*/ 6040338 w 7472601"/>
              <a:gd name="connsiteY264" fmla="*/ 4771418 h 6858000"/>
              <a:gd name="connsiteX265" fmla="*/ 6024488 w 7472601"/>
              <a:gd name="connsiteY265" fmla="*/ 4809903 h 6858000"/>
              <a:gd name="connsiteX266" fmla="*/ 5599771 w 7472601"/>
              <a:gd name="connsiteY266" fmla="*/ 5509652 h 6858000"/>
              <a:gd name="connsiteX267" fmla="*/ 5548843 w 7472601"/>
              <a:gd name="connsiteY267" fmla="*/ 5563845 h 6858000"/>
              <a:gd name="connsiteX268" fmla="*/ 5940952 w 7472601"/>
              <a:gd name="connsiteY268" fmla="*/ 6250028 h 6858000"/>
              <a:gd name="connsiteX269" fmla="*/ 6043441 w 7472601"/>
              <a:gd name="connsiteY269" fmla="*/ 6665847 h 6858000"/>
              <a:gd name="connsiteX270" fmla="*/ 6093432 w 7472601"/>
              <a:gd name="connsiteY270" fmla="*/ 6858000 h 6858000"/>
              <a:gd name="connsiteX271" fmla="*/ 6034344 w 7472601"/>
              <a:gd name="connsiteY271" fmla="*/ 6858000 h 6858000"/>
              <a:gd name="connsiteX272" fmla="*/ 6026679 w 7472601"/>
              <a:gd name="connsiteY272" fmla="*/ 6836959 h 6858000"/>
              <a:gd name="connsiteX273" fmla="*/ 5800441 w 7472601"/>
              <a:gd name="connsiteY273" fmla="*/ 6335286 h 6858000"/>
              <a:gd name="connsiteX274" fmla="*/ 5526562 w 7472601"/>
              <a:gd name="connsiteY274" fmla="*/ 5705388 h 6858000"/>
              <a:gd name="connsiteX275" fmla="*/ 5519640 w 7472601"/>
              <a:gd name="connsiteY275" fmla="*/ 5683774 h 6858000"/>
              <a:gd name="connsiteX276" fmla="*/ 5844559 w 7472601"/>
              <a:gd name="connsiteY276" fmla="*/ 6553349 h 6858000"/>
              <a:gd name="connsiteX277" fmla="*/ 5975994 w 7472601"/>
              <a:gd name="connsiteY277" fmla="*/ 6858000 h 6858000"/>
              <a:gd name="connsiteX278" fmla="*/ 5898547 w 7472601"/>
              <a:gd name="connsiteY278" fmla="*/ 6858000 h 6858000"/>
              <a:gd name="connsiteX279" fmla="*/ 5682041 w 7472601"/>
              <a:gd name="connsiteY279" fmla="*/ 6355860 h 6858000"/>
              <a:gd name="connsiteX280" fmla="*/ 5461758 w 7472601"/>
              <a:gd name="connsiteY280" fmla="*/ 5820220 h 6858000"/>
              <a:gd name="connsiteX281" fmla="*/ 5237282 w 7472601"/>
              <a:gd name="connsiteY281" fmla="*/ 6579086 h 6858000"/>
              <a:gd name="connsiteX282" fmla="*/ 5115009 w 7472601"/>
              <a:gd name="connsiteY282" fmla="*/ 6858000 h 6858000"/>
              <a:gd name="connsiteX283" fmla="*/ 5028074 w 7472601"/>
              <a:gd name="connsiteY283" fmla="*/ 6858000 h 6858000"/>
              <a:gd name="connsiteX284" fmla="*/ 5079508 w 7472601"/>
              <a:gd name="connsiteY284" fmla="*/ 6749074 h 6858000"/>
              <a:gd name="connsiteX285" fmla="*/ 5371846 w 7472601"/>
              <a:gd name="connsiteY285" fmla="*/ 5924413 h 6858000"/>
              <a:gd name="connsiteX286" fmla="*/ 5270512 w 7472601"/>
              <a:gd name="connsiteY286" fmla="*/ 6138975 h 6858000"/>
              <a:gd name="connsiteX287" fmla="*/ 5062409 w 7472601"/>
              <a:gd name="connsiteY287" fmla="*/ 6653544 h 6858000"/>
              <a:gd name="connsiteX288" fmla="*/ 5036628 w 7472601"/>
              <a:gd name="connsiteY288" fmla="*/ 6754247 h 6858000"/>
              <a:gd name="connsiteX289" fmla="*/ 5009112 w 7472601"/>
              <a:gd name="connsiteY289" fmla="*/ 6858000 h 6858000"/>
              <a:gd name="connsiteX290" fmla="*/ 4976679 w 7472601"/>
              <a:gd name="connsiteY290" fmla="*/ 6858000 h 6858000"/>
              <a:gd name="connsiteX291" fmla="*/ 5006537 w 7472601"/>
              <a:gd name="connsiteY291" fmla="*/ 6747068 h 6858000"/>
              <a:gd name="connsiteX292" fmla="*/ 5032723 w 7472601"/>
              <a:gd name="connsiteY292" fmla="*/ 6644957 h 6858000"/>
              <a:gd name="connsiteX293" fmla="*/ 5242949 w 7472601"/>
              <a:gd name="connsiteY293" fmla="*/ 6125175 h 6858000"/>
              <a:gd name="connsiteX294" fmla="*/ 5286321 w 7472601"/>
              <a:gd name="connsiteY294" fmla="*/ 6033555 h 6858000"/>
              <a:gd name="connsiteX295" fmla="*/ 5008210 w 7472601"/>
              <a:gd name="connsiteY295" fmla="*/ 6649194 h 6858000"/>
              <a:gd name="connsiteX296" fmla="*/ 4986321 w 7472601"/>
              <a:gd name="connsiteY296" fmla="*/ 6765687 h 6858000"/>
              <a:gd name="connsiteX297" fmla="*/ 4973474 w 7472601"/>
              <a:gd name="connsiteY297" fmla="*/ 6858000 h 6858000"/>
              <a:gd name="connsiteX298" fmla="*/ 4907178 w 7472601"/>
              <a:gd name="connsiteY298" fmla="*/ 6858000 h 6858000"/>
              <a:gd name="connsiteX299" fmla="*/ 4910810 w 7472601"/>
              <a:gd name="connsiteY299" fmla="*/ 6829660 h 6858000"/>
              <a:gd name="connsiteX300" fmla="*/ 4987461 w 7472601"/>
              <a:gd name="connsiteY300" fmla="*/ 6432994 h 6858000"/>
              <a:gd name="connsiteX301" fmla="*/ 5179262 w 7472601"/>
              <a:gd name="connsiteY301" fmla="*/ 6035044 h 6858000"/>
              <a:gd name="connsiteX302" fmla="*/ 4689678 w 7472601"/>
              <a:gd name="connsiteY302" fmla="*/ 6440241 h 6858000"/>
              <a:gd name="connsiteX303" fmla="*/ 4477543 w 7472601"/>
              <a:gd name="connsiteY303" fmla="*/ 6674836 h 6858000"/>
              <a:gd name="connsiteX304" fmla="*/ 4329957 w 7472601"/>
              <a:gd name="connsiteY304" fmla="*/ 6858000 h 6858000"/>
              <a:gd name="connsiteX305" fmla="*/ 4218595 w 7472601"/>
              <a:gd name="connsiteY305" fmla="*/ 6858000 h 6858000"/>
              <a:gd name="connsiteX306" fmla="*/ 4368888 w 7472601"/>
              <a:gd name="connsiteY306" fmla="*/ 6668412 h 6858000"/>
              <a:gd name="connsiteX307" fmla="*/ 4563091 w 7472601"/>
              <a:gd name="connsiteY307" fmla="*/ 6442508 h 6858000"/>
              <a:gd name="connsiteX308" fmla="*/ 5387324 w 7472601"/>
              <a:gd name="connsiteY308" fmla="*/ 5705830 h 6858000"/>
              <a:gd name="connsiteX309" fmla="*/ 5073620 w 7472601"/>
              <a:gd name="connsiteY309" fmla="*/ 5955437 h 6858000"/>
              <a:gd name="connsiteX310" fmla="*/ 4689789 w 7472601"/>
              <a:gd name="connsiteY310" fmla="*/ 6268382 h 6858000"/>
              <a:gd name="connsiteX311" fmla="*/ 4418722 w 7472601"/>
              <a:gd name="connsiteY311" fmla="*/ 6570886 h 6858000"/>
              <a:gd name="connsiteX312" fmla="*/ 4214944 w 7472601"/>
              <a:gd name="connsiteY312" fmla="*/ 6858000 h 6858000"/>
              <a:gd name="connsiteX313" fmla="*/ 4177898 w 7472601"/>
              <a:gd name="connsiteY313" fmla="*/ 6858000 h 6858000"/>
              <a:gd name="connsiteX314" fmla="*/ 4391597 w 7472601"/>
              <a:gd name="connsiteY314" fmla="*/ 6556370 h 6858000"/>
              <a:gd name="connsiteX315" fmla="*/ 4668889 w 7472601"/>
              <a:gd name="connsiteY315" fmla="*/ 6246399 h 6858000"/>
              <a:gd name="connsiteX316" fmla="*/ 5055427 w 7472601"/>
              <a:gd name="connsiteY316" fmla="*/ 5931476 h 6858000"/>
              <a:gd name="connsiteX317" fmla="*/ 5371814 w 7472601"/>
              <a:gd name="connsiteY317" fmla="*/ 5678975 h 6858000"/>
              <a:gd name="connsiteX318" fmla="*/ 4987918 w 7472601"/>
              <a:gd name="connsiteY318" fmla="*/ 5838701 h 6858000"/>
              <a:gd name="connsiteX319" fmla="*/ 4317146 w 7472601"/>
              <a:gd name="connsiteY319" fmla="*/ 6587716 h 6858000"/>
              <a:gd name="connsiteX320" fmla="*/ 4171627 w 7472601"/>
              <a:gd name="connsiteY320" fmla="*/ 6858000 h 6858000"/>
              <a:gd name="connsiteX321" fmla="*/ 4081585 w 7472601"/>
              <a:gd name="connsiteY321" fmla="*/ 6858000 h 6858000"/>
              <a:gd name="connsiteX322" fmla="*/ 4238603 w 7472601"/>
              <a:gd name="connsiteY322" fmla="*/ 6559341 h 6858000"/>
              <a:gd name="connsiteX323" fmla="*/ 4778333 w 7472601"/>
              <a:gd name="connsiteY323" fmla="*/ 5873626 h 6858000"/>
              <a:gd name="connsiteX324" fmla="*/ 5414185 w 7472601"/>
              <a:gd name="connsiteY324" fmla="*/ 5573882 h 6858000"/>
              <a:gd name="connsiteX325" fmla="*/ 5959648 w 7472601"/>
              <a:gd name="connsiteY325" fmla="*/ 4760797 h 6858000"/>
              <a:gd name="connsiteX326" fmla="*/ 5355019 w 7472601"/>
              <a:gd name="connsiteY326" fmla="*/ 4734672 h 6858000"/>
              <a:gd name="connsiteX327" fmla="*/ 5083565 w 7472601"/>
              <a:gd name="connsiteY327" fmla="*/ 5179121 h 6858000"/>
              <a:gd name="connsiteX328" fmla="*/ 4713577 w 7472601"/>
              <a:gd name="connsiteY328" fmla="*/ 5616803 h 6858000"/>
              <a:gd name="connsiteX329" fmla="*/ 3989559 w 7472601"/>
              <a:gd name="connsiteY329" fmla="*/ 6145945 h 6858000"/>
              <a:gd name="connsiteX330" fmla="*/ 3939824 w 7472601"/>
              <a:gd name="connsiteY330" fmla="*/ 6066900 h 6858000"/>
              <a:gd name="connsiteX331" fmla="*/ 4584537 w 7472601"/>
              <a:gd name="connsiteY331" fmla="*/ 5324826 h 6858000"/>
              <a:gd name="connsiteX332" fmla="*/ 5037105 w 7472601"/>
              <a:gd name="connsiteY332" fmla="*/ 5088765 h 6858000"/>
              <a:gd name="connsiteX333" fmla="*/ 5039930 w 7472601"/>
              <a:gd name="connsiteY333" fmla="*/ 5089585 h 6858000"/>
              <a:gd name="connsiteX334" fmla="*/ 5263764 w 7472601"/>
              <a:gd name="connsiteY334" fmla="*/ 4735525 h 6858000"/>
              <a:gd name="connsiteX335" fmla="*/ 4086300 w 7472601"/>
              <a:gd name="connsiteY335" fmla="*/ 4884599 h 6858000"/>
              <a:gd name="connsiteX336" fmla="*/ 4085485 w 7472601"/>
              <a:gd name="connsiteY336" fmla="*/ 4899070 h 6858000"/>
              <a:gd name="connsiteX337" fmla="*/ 3871915 w 7472601"/>
              <a:gd name="connsiteY337" fmla="*/ 5253645 h 6858000"/>
              <a:gd name="connsiteX338" fmla="*/ 3799374 w 7472601"/>
              <a:gd name="connsiteY338" fmla="*/ 5466127 h 6858000"/>
              <a:gd name="connsiteX339" fmla="*/ 3498850 w 7472601"/>
              <a:gd name="connsiteY339" fmla="*/ 6661888 h 6858000"/>
              <a:gd name="connsiteX340" fmla="*/ 3399216 w 7472601"/>
              <a:gd name="connsiteY340" fmla="*/ 6858000 h 6858000"/>
              <a:gd name="connsiteX341" fmla="*/ 3303688 w 7472601"/>
              <a:gd name="connsiteY341" fmla="*/ 6858000 h 6858000"/>
              <a:gd name="connsiteX342" fmla="*/ 3391774 w 7472601"/>
              <a:gd name="connsiteY342" fmla="*/ 6697181 h 6858000"/>
              <a:gd name="connsiteX343" fmla="*/ 3735540 w 7472601"/>
              <a:gd name="connsiteY343" fmla="*/ 5546923 h 6858000"/>
              <a:gd name="connsiteX344" fmla="*/ 3729438 w 7472601"/>
              <a:gd name="connsiteY344" fmla="*/ 5569058 h 6858000"/>
              <a:gd name="connsiteX345" fmla="*/ 3707782 w 7472601"/>
              <a:gd name="connsiteY345" fmla="*/ 5644908 h 6858000"/>
              <a:gd name="connsiteX346" fmla="*/ 3583827 w 7472601"/>
              <a:gd name="connsiteY346" fmla="*/ 6039215 h 6858000"/>
              <a:gd name="connsiteX347" fmla="*/ 3547861 w 7472601"/>
              <a:gd name="connsiteY347" fmla="*/ 6129609 h 6858000"/>
              <a:gd name="connsiteX348" fmla="*/ 3490905 w 7472601"/>
              <a:gd name="connsiteY348" fmla="*/ 6277660 h 6858000"/>
              <a:gd name="connsiteX349" fmla="*/ 3455859 w 7472601"/>
              <a:gd name="connsiteY349" fmla="*/ 6391301 h 6858000"/>
              <a:gd name="connsiteX350" fmla="*/ 3429112 w 7472601"/>
              <a:gd name="connsiteY350" fmla="*/ 6479469 h 6858000"/>
              <a:gd name="connsiteX351" fmla="*/ 3304862 w 7472601"/>
              <a:gd name="connsiteY351" fmla="*/ 6796476 h 6858000"/>
              <a:gd name="connsiteX352" fmla="*/ 3276071 w 7472601"/>
              <a:gd name="connsiteY352" fmla="*/ 6858000 h 6858000"/>
              <a:gd name="connsiteX353" fmla="*/ 3240805 w 7472601"/>
              <a:gd name="connsiteY353" fmla="*/ 6858000 h 6858000"/>
              <a:gd name="connsiteX354" fmla="*/ 3275917 w 7472601"/>
              <a:gd name="connsiteY354" fmla="*/ 6783192 h 6858000"/>
              <a:gd name="connsiteX355" fmla="*/ 3399358 w 7472601"/>
              <a:gd name="connsiteY355" fmla="*/ 6469011 h 6858000"/>
              <a:gd name="connsiteX356" fmla="*/ 3425650 w 7472601"/>
              <a:gd name="connsiteY356" fmla="*/ 6381333 h 6858000"/>
              <a:gd name="connsiteX357" fmla="*/ 3460661 w 7472601"/>
              <a:gd name="connsiteY357" fmla="*/ 6266763 h 6858000"/>
              <a:gd name="connsiteX358" fmla="*/ 3518021 w 7472601"/>
              <a:gd name="connsiteY358" fmla="*/ 6117298 h 6858000"/>
              <a:gd name="connsiteX359" fmla="*/ 3554035 w 7472601"/>
              <a:gd name="connsiteY359" fmla="*/ 6027832 h 6858000"/>
              <a:gd name="connsiteX360" fmla="*/ 3677174 w 7472601"/>
              <a:gd name="connsiteY360" fmla="*/ 5636351 h 6858000"/>
              <a:gd name="connsiteX361" fmla="*/ 3698819 w 7472601"/>
              <a:gd name="connsiteY361" fmla="*/ 5560503 h 6858000"/>
              <a:gd name="connsiteX362" fmla="*/ 3702094 w 7472601"/>
              <a:gd name="connsiteY362" fmla="*/ 5549194 h 6858000"/>
              <a:gd name="connsiteX363" fmla="*/ 3398355 w 7472601"/>
              <a:gd name="connsiteY363" fmla="*/ 6094603 h 6858000"/>
              <a:gd name="connsiteX364" fmla="*/ 3193941 w 7472601"/>
              <a:gd name="connsiteY364" fmla="*/ 6798775 h 6858000"/>
              <a:gd name="connsiteX365" fmla="*/ 3184140 w 7472601"/>
              <a:gd name="connsiteY365" fmla="*/ 6858000 h 6858000"/>
              <a:gd name="connsiteX366" fmla="*/ 3099978 w 7472601"/>
              <a:gd name="connsiteY366" fmla="*/ 6858000 h 6858000"/>
              <a:gd name="connsiteX367" fmla="*/ 3101556 w 7472601"/>
              <a:gd name="connsiteY367" fmla="*/ 6843337 h 6858000"/>
              <a:gd name="connsiteX368" fmla="*/ 3370162 w 7472601"/>
              <a:gd name="connsiteY368" fmla="*/ 5785550 h 6858000"/>
              <a:gd name="connsiteX369" fmla="*/ 3746477 w 7472601"/>
              <a:gd name="connsiteY369" fmla="*/ 5377889 h 6858000"/>
              <a:gd name="connsiteX370" fmla="*/ 3863399 w 7472601"/>
              <a:gd name="connsiteY370" fmla="*/ 5087257 h 6858000"/>
              <a:gd name="connsiteX371" fmla="*/ 3968712 w 7472601"/>
              <a:gd name="connsiteY371" fmla="*/ 4913989 h 6858000"/>
              <a:gd name="connsiteX372" fmla="*/ 2792390 w 7472601"/>
              <a:gd name="connsiteY372" fmla="*/ 5382974 h 6858000"/>
              <a:gd name="connsiteX373" fmla="*/ 2714982 w 7472601"/>
              <a:gd name="connsiteY373" fmla="*/ 5427051 h 6858000"/>
              <a:gd name="connsiteX374" fmla="*/ 2813361 w 7472601"/>
              <a:gd name="connsiteY374" fmla="*/ 6023912 h 6858000"/>
              <a:gd name="connsiteX375" fmla="*/ 2688430 w 7472601"/>
              <a:gd name="connsiteY375" fmla="*/ 6801564 h 6858000"/>
              <a:gd name="connsiteX376" fmla="*/ 2629626 w 7472601"/>
              <a:gd name="connsiteY376" fmla="*/ 6763394 h 6858000"/>
              <a:gd name="connsiteX377" fmla="*/ 2565328 w 7472601"/>
              <a:gd name="connsiteY377" fmla="*/ 5516399 h 6858000"/>
              <a:gd name="connsiteX378" fmla="*/ 1922999 w 7472601"/>
              <a:gd name="connsiteY378" fmla="*/ 5980343 h 6858000"/>
              <a:gd name="connsiteX379" fmla="*/ 1950261 w 7472601"/>
              <a:gd name="connsiteY379" fmla="*/ 6405858 h 6858000"/>
              <a:gd name="connsiteX380" fmla="*/ 2365554 w 7472601"/>
              <a:gd name="connsiteY380" fmla="*/ 6759107 h 6858000"/>
              <a:gd name="connsiteX381" fmla="*/ 2424142 w 7472601"/>
              <a:gd name="connsiteY381" fmla="*/ 6858000 h 6858000"/>
              <a:gd name="connsiteX382" fmla="*/ 2395994 w 7472601"/>
              <a:gd name="connsiteY382" fmla="*/ 6858000 h 6858000"/>
              <a:gd name="connsiteX383" fmla="*/ 2392863 w 7472601"/>
              <a:gd name="connsiteY383" fmla="*/ 6852964 h 6858000"/>
              <a:gd name="connsiteX384" fmla="*/ 2017589 w 7472601"/>
              <a:gd name="connsiteY384" fmla="*/ 6493982 h 6858000"/>
              <a:gd name="connsiteX385" fmla="*/ 2147336 w 7472601"/>
              <a:gd name="connsiteY385" fmla="*/ 6594052 h 6858000"/>
              <a:gd name="connsiteX386" fmla="*/ 2207047 w 7472601"/>
              <a:gd name="connsiteY386" fmla="*/ 6654540 h 6858000"/>
              <a:gd name="connsiteX387" fmla="*/ 2299106 w 7472601"/>
              <a:gd name="connsiteY387" fmla="*/ 6778931 h 6858000"/>
              <a:gd name="connsiteX388" fmla="*/ 2314430 w 7472601"/>
              <a:gd name="connsiteY388" fmla="*/ 6801144 h 6858000"/>
              <a:gd name="connsiteX389" fmla="*/ 2352406 w 7472601"/>
              <a:gd name="connsiteY389" fmla="*/ 6858000 h 6858000"/>
              <a:gd name="connsiteX390" fmla="*/ 2314492 w 7472601"/>
              <a:gd name="connsiteY390" fmla="*/ 6858000 h 6858000"/>
              <a:gd name="connsiteX391" fmla="*/ 2288095 w 7472601"/>
              <a:gd name="connsiteY391" fmla="*/ 6818030 h 6858000"/>
              <a:gd name="connsiteX392" fmla="*/ 2272768 w 7472601"/>
              <a:gd name="connsiteY392" fmla="*/ 6795822 h 6858000"/>
              <a:gd name="connsiteX393" fmla="*/ 2182715 w 7472601"/>
              <a:gd name="connsiteY393" fmla="*/ 6675071 h 6858000"/>
              <a:gd name="connsiteX394" fmla="*/ 2032061 w 7472601"/>
              <a:gd name="connsiteY394" fmla="*/ 6541380 h 6858000"/>
              <a:gd name="connsiteX395" fmla="*/ 2257220 w 7472601"/>
              <a:gd name="connsiteY395" fmla="*/ 6826257 h 6858000"/>
              <a:gd name="connsiteX396" fmla="*/ 2281324 w 7472601"/>
              <a:gd name="connsiteY396" fmla="*/ 6858000 h 6858000"/>
              <a:gd name="connsiteX397" fmla="*/ 2242860 w 7472601"/>
              <a:gd name="connsiteY397" fmla="*/ 6858000 h 6858000"/>
              <a:gd name="connsiteX398" fmla="*/ 2232818 w 7472601"/>
              <a:gd name="connsiteY398" fmla="*/ 6844926 h 6858000"/>
              <a:gd name="connsiteX399" fmla="*/ 1990172 w 7472601"/>
              <a:gd name="connsiteY399" fmla="*/ 6542121 h 6858000"/>
              <a:gd name="connsiteX400" fmla="*/ 2124090 w 7472601"/>
              <a:gd name="connsiteY400" fmla="*/ 6761017 h 6858000"/>
              <a:gd name="connsiteX401" fmla="*/ 2200380 w 7472601"/>
              <a:gd name="connsiteY401" fmla="*/ 6858000 h 6858000"/>
              <a:gd name="connsiteX402" fmla="*/ 2147507 w 7472601"/>
              <a:gd name="connsiteY402" fmla="*/ 6858000 h 6858000"/>
              <a:gd name="connsiteX403" fmla="*/ 2070668 w 7472601"/>
              <a:gd name="connsiteY403" fmla="*/ 6761520 h 6858000"/>
              <a:gd name="connsiteX404" fmla="*/ 1975142 w 7472601"/>
              <a:gd name="connsiteY404" fmla="*/ 6585570 h 6858000"/>
              <a:gd name="connsiteX405" fmla="*/ 2050035 w 7472601"/>
              <a:gd name="connsiteY405" fmla="*/ 6813345 h 6858000"/>
              <a:gd name="connsiteX406" fmla="*/ 2063025 w 7472601"/>
              <a:gd name="connsiteY406" fmla="*/ 6858000 h 6858000"/>
              <a:gd name="connsiteX407" fmla="*/ 2021675 w 7472601"/>
              <a:gd name="connsiteY407" fmla="*/ 6858000 h 6858000"/>
              <a:gd name="connsiteX408" fmla="*/ 2019308 w 7472601"/>
              <a:gd name="connsiteY408" fmla="*/ 6847118 h 6858000"/>
              <a:gd name="connsiteX409" fmla="*/ 1938835 w 7472601"/>
              <a:gd name="connsiteY409" fmla="*/ 6551160 h 6858000"/>
              <a:gd name="connsiteX410" fmla="*/ 1953230 w 7472601"/>
              <a:gd name="connsiteY410" fmla="*/ 6759699 h 6858000"/>
              <a:gd name="connsiteX411" fmla="*/ 1956763 w 7472601"/>
              <a:gd name="connsiteY411" fmla="*/ 6778191 h 6858000"/>
              <a:gd name="connsiteX412" fmla="*/ 1967925 w 7472601"/>
              <a:gd name="connsiteY412" fmla="*/ 6858000 h 6858000"/>
              <a:gd name="connsiteX413" fmla="*/ 1936622 w 7472601"/>
              <a:gd name="connsiteY413" fmla="*/ 6858000 h 6858000"/>
              <a:gd name="connsiteX414" fmla="*/ 1926261 w 7472601"/>
              <a:gd name="connsiteY414" fmla="*/ 6784064 h 6858000"/>
              <a:gd name="connsiteX415" fmla="*/ 1922724 w 7472601"/>
              <a:gd name="connsiteY415" fmla="*/ 6765577 h 6858000"/>
              <a:gd name="connsiteX416" fmla="*/ 1904650 w 7472601"/>
              <a:gd name="connsiteY416" fmla="*/ 6639616 h 6858000"/>
              <a:gd name="connsiteX417" fmla="*/ 1885273 w 7472601"/>
              <a:gd name="connsiteY417" fmla="*/ 6858000 h 6858000"/>
              <a:gd name="connsiteX418" fmla="*/ 1854363 w 7472601"/>
              <a:gd name="connsiteY418" fmla="*/ 6858000 h 6858000"/>
              <a:gd name="connsiteX419" fmla="*/ 1880391 w 7472601"/>
              <a:gd name="connsiteY419" fmla="*/ 6603796 h 6858000"/>
              <a:gd name="connsiteX420" fmla="*/ 1818273 w 7472601"/>
              <a:gd name="connsiteY420" fmla="*/ 6715729 h 6858000"/>
              <a:gd name="connsiteX421" fmla="*/ 1794691 w 7472601"/>
              <a:gd name="connsiteY421" fmla="*/ 6843239 h 6858000"/>
              <a:gd name="connsiteX422" fmla="*/ 1794914 w 7472601"/>
              <a:gd name="connsiteY422" fmla="*/ 6858000 h 6858000"/>
              <a:gd name="connsiteX423" fmla="*/ 1746128 w 7472601"/>
              <a:gd name="connsiteY423" fmla="*/ 6858000 h 6858000"/>
              <a:gd name="connsiteX424" fmla="*/ 1753934 w 7472601"/>
              <a:gd name="connsiteY424" fmla="*/ 6724796 h 6858000"/>
              <a:gd name="connsiteX425" fmla="*/ 1792053 w 7472601"/>
              <a:gd name="connsiteY425" fmla="*/ 6572396 h 6858000"/>
              <a:gd name="connsiteX426" fmla="*/ 1862248 w 7472601"/>
              <a:gd name="connsiteY426" fmla="*/ 6266397 h 6858000"/>
              <a:gd name="connsiteX427" fmla="*/ 1862250 w 7472601"/>
              <a:gd name="connsiteY427" fmla="*/ 6033531 h 6858000"/>
              <a:gd name="connsiteX428" fmla="*/ 1211999 w 7472601"/>
              <a:gd name="connsiteY428" fmla="*/ 6683610 h 6858000"/>
              <a:gd name="connsiteX429" fmla="*/ 1213266 w 7472601"/>
              <a:gd name="connsiteY429" fmla="*/ 6691947 h 6858000"/>
              <a:gd name="connsiteX430" fmla="*/ 1203370 w 7472601"/>
              <a:gd name="connsiteY430" fmla="*/ 6850676 h 6858000"/>
              <a:gd name="connsiteX431" fmla="*/ 1203671 w 7472601"/>
              <a:gd name="connsiteY431" fmla="*/ 6858000 h 6858000"/>
              <a:gd name="connsiteX432" fmla="*/ 1143180 w 7472601"/>
              <a:gd name="connsiteY432" fmla="*/ 6858000 h 6858000"/>
              <a:gd name="connsiteX433" fmla="*/ 1142176 w 7472601"/>
              <a:gd name="connsiteY433" fmla="*/ 6766045 h 6858000"/>
              <a:gd name="connsiteX434" fmla="*/ 1067484 w 7472601"/>
              <a:gd name="connsiteY434" fmla="*/ 6858000 h 6858000"/>
              <a:gd name="connsiteX435" fmla="*/ 953928 w 7472601"/>
              <a:gd name="connsiteY435" fmla="*/ 6858000 h 6858000"/>
              <a:gd name="connsiteX436" fmla="*/ 959715 w 7472601"/>
              <a:gd name="connsiteY436" fmla="*/ 6850185 h 6858000"/>
              <a:gd name="connsiteX437" fmla="*/ 1483788 w 7472601"/>
              <a:gd name="connsiteY437" fmla="*/ 6259174 h 6858000"/>
              <a:gd name="connsiteX438" fmla="*/ 1100671 w 7472601"/>
              <a:gd name="connsiteY438" fmla="*/ 6252137 h 6858000"/>
              <a:gd name="connsiteX439" fmla="*/ 1090144 w 7472601"/>
              <a:gd name="connsiteY439" fmla="*/ 6256748 h 6858000"/>
              <a:gd name="connsiteX440" fmla="*/ 1095872 w 7472601"/>
              <a:gd name="connsiteY440" fmla="*/ 6271892 h 6858000"/>
              <a:gd name="connsiteX441" fmla="*/ 262785 w 7472601"/>
              <a:gd name="connsiteY441" fmla="*/ 6845450 h 6858000"/>
              <a:gd name="connsiteX442" fmla="*/ 209968 w 7472601"/>
              <a:gd name="connsiteY442" fmla="*/ 6770713 h 6858000"/>
              <a:gd name="connsiteX443" fmla="*/ 873460 w 7472601"/>
              <a:gd name="connsiteY443" fmla="*/ 6253768 h 6858000"/>
              <a:gd name="connsiteX444" fmla="*/ 192686 w 7472601"/>
              <a:gd name="connsiteY444" fmla="*/ 5849257 h 6858000"/>
              <a:gd name="connsiteX445" fmla="*/ 4696 w 7472601"/>
              <a:gd name="connsiteY445" fmla="*/ 5697668 h 6858000"/>
              <a:gd name="connsiteX446" fmla="*/ 0 w 7472601"/>
              <a:gd name="connsiteY446" fmla="*/ 5689984 h 6858000"/>
              <a:gd name="connsiteX447" fmla="*/ 0 w 7472601"/>
              <a:gd name="connsiteY447" fmla="*/ 5513472 h 6858000"/>
              <a:gd name="connsiteX448" fmla="*/ 174101 w 7472601"/>
              <a:gd name="connsiteY448" fmla="*/ 5620277 h 6858000"/>
              <a:gd name="connsiteX449" fmla="*/ 891800 w 7472601"/>
              <a:gd name="connsiteY449" fmla="*/ 6036935 h 6858000"/>
              <a:gd name="connsiteX450" fmla="*/ 1072219 w 7472601"/>
              <a:gd name="connsiteY450" fmla="*/ 6169443 h 6858000"/>
              <a:gd name="connsiteX451" fmla="*/ 1074117 w 7472601"/>
              <a:gd name="connsiteY451" fmla="*/ 6170301 h 6858000"/>
              <a:gd name="connsiteX452" fmla="*/ 1083114 w 7472601"/>
              <a:gd name="connsiteY452" fmla="*/ 6174131 h 6858000"/>
              <a:gd name="connsiteX453" fmla="*/ 1543010 w 7472601"/>
              <a:gd name="connsiteY453" fmla="*/ 6191140 h 6858000"/>
              <a:gd name="connsiteX454" fmla="*/ 1551080 w 7472601"/>
              <a:gd name="connsiteY454" fmla="*/ 6195006 h 6858000"/>
              <a:gd name="connsiteX455" fmla="*/ 2345443 w 7472601"/>
              <a:gd name="connsiteY455" fmla="*/ 5549882 h 6858000"/>
              <a:gd name="connsiteX456" fmla="*/ 1721499 w 7472601"/>
              <a:gd name="connsiteY456" fmla="*/ 5599969 h 6858000"/>
              <a:gd name="connsiteX457" fmla="*/ 767716 w 7472601"/>
              <a:gd name="connsiteY457" fmla="*/ 5472768 h 6858000"/>
              <a:gd name="connsiteX458" fmla="*/ 722147 w 7472601"/>
              <a:gd name="connsiteY458" fmla="*/ 5393091 h 6858000"/>
              <a:gd name="connsiteX459" fmla="*/ 1485552 w 7472601"/>
              <a:gd name="connsiteY459" fmla="*/ 5313202 h 6858000"/>
              <a:gd name="connsiteX460" fmla="*/ 2143004 w 7472601"/>
              <a:gd name="connsiteY460" fmla="*/ 5402420 h 6858000"/>
              <a:gd name="connsiteX461" fmla="*/ 1933391 w 7472601"/>
              <a:gd name="connsiteY461" fmla="*/ 5156971 h 6858000"/>
              <a:gd name="connsiteX462" fmla="*/ 1827118 w 7472601"/>
              <a:gd name="connsiteY462" fmla="*/ 4968410 h 6858000"/>
              <a:gd name="connsiteX463" fmla="*/ 1837349 w 7472601"/>
              <a:gd name="connsiteY463" fmla="*/ 4956357 h 6858000"/>
              <a:gd name="connsiteX464" fmla="*/ 2162835 w 7472601"/>
              <a:gd name="connsiteY464" fmla="*/ 5187853 h 6858000"/>
              <a:gd name="connsiteX465" fmla="*/ 2257167 w 7472601"/>
              <a:gd name="connsiteY465" fmla="*/ 5462123 h 6858000"/>
              <a:gd name="connsiteX466" fmla="*/ 2261598 w 7472601"/>
              <a:gd name="connsiteY466" fmla="*/ 5467998 h 6858000"/>
              <a:gd name="connsiteX467" fmla="*/ 2437177 w 7472601"/>
              <a:gd name="connsiteY467" fmla="*/ 5479608 h 6858000"/>
              <a:gd name="connsiteX468" fmla="*/ 2445247 w 7472601"/>
              <a:gd name="connsiteY468" fmla="*/ 5483476 h 6858000"/>
              <a:gd name="connsiteX469" fmla="*/ 2743626 w 7472601"/>
              <a:gd name="connsiteY469" fmla="*/ 5304819 h 6858000"/>
              <a:gd name="connsiteX470" fmla="*/ 3048102 w 7472601"/>
              <a:gd name="connsiteY470" fmla="*/ 5150595 h 6858000"/>
              <a:gd name="connsiteX471" fmla="*/ 1799414 w 7472601"/>
              <a:gd name="connsiteY471" fmla="*/ 4694732 h 6858000"/>
              <a:gd name="connsiteX472" fmla="*/ 1771735 w 7472601"/>
              <a:gd name="connsiteY472" fmla="*/ 4619929 h 6858000"/>
              <a:gd name="connsiteX473" fmla="*/ 3104273 w 7472601"/>
              <a:gd name="connsiteY473" fmla="*/ 5076159 h 6858000"/>
              <a:gd name="connsiteX474" fmla="*/ 3113245 w 7472601"/>
              <a:gd name="connsiteY474" fmla="*/ 5090705 h 6858000"/>
              <a:gd name="connsiteX475" fmla="*/ 3126294 w 7472601"/>
              <a:gd name="connsiteY475" fmla="*/ 5114400 h 6858000"/>
              <a:gd name="connsiteX476" fmla="*/ 3937433 w 7472601"/>
              <a:gd name="connsiteY476" fmla="*/ 4830473 h 6858000"/>
              <a:gd name="connsiteX477" fmla="*/ 3590475 w 7472601"/>
              <a:gd name="connsiteY477" fmla="*/ 4597974 h 6858000"/>
              <a:gd name="connsiteX478" fmla="*/ 3100264 w 7472601"/>
              <a:gd name="connsiteY478" fmla="*/ 4579845 h 6858000"/>
              <a:gd name="connsiteX479" fmla="*/ 2183576 w 7472601"/>
              <a:gd name="connsiteY479" fmla="*/ 4227150 h 6858000"/>
              <a:gd name="connsiteX480" fmla="*/ 2151029 w 7472601"/>
              <a:gd name="connsiteY480" fmla="*/ 4146947 h 6858000"/>
              <a:gd name="connsiteX481" fmla="*/ 3563434 w 7472601"/>
              <a:gd name="connsiteY481" fmla="*/ 4469115 h 6858000"/>
              <a:gd name="connsiteX482" fmla="*/ 3177952 w 7472601"/>
              <a:gd name="connsiteY482" fmla="*/ 3657386 h 6858000"/>
              <a:gd name="connsiteX483" fmla="*/ 3189263 w 7472601"/>
              <a:gd name="connsiteY483" fmla="*/ 3625726 h 6858000"/>
              <a:gd name="connsiteX484" fmla="*/ 3560912 w 7472601"/>
              <a:gd name="connsiteY484" fmla="*/ 4079863 h 6858000"/>
              <a:gd name="connsiteX485" fmla="*/ 3626636 w 7472601"/>
              <a:gd name="connsiteY485" fmla="*/ 4512230 h 6858000"/>
              <a:gd name="connsiteX486" fmla="*/ 3653088 w 7472601"/>
              <a:gd name="connsiteY486" fmla="*/ 4521417 h 6858000"/>
              <a:gd name="connsiteX487" fmla="*/ 3988128 w 7472601"/>
              <a:gd name="connsiteY487" fmla="*/ 4817267 h 6858000"/>
              <a:gd name="connsiteX488" fmla="*/ 4830582 w 7472601"/>
              <a:gd name="connsiteY488" fmla="*/ 4676000 h 6858000"/>
              <a:gd name="connsiteX489" fmla="*/ 4830100 w 7472601"/>
              <a:gd name="connsiteY489" fmla="*/ 4675554 h 6858000"/>
              <a:gd name="connsiteX490" fmla="*/ 4036318 w 7472601"/>
              <a:gd name="connsiteY490" fmla="*/ 4147013 h 6858000"/>
              <a:gd name="connsiteX491" fmla="*/ 3432098 w 7472601"/>
              <a:gd name="connsiteY491" fmla="*/ 3537312 h 6858000"/>
              <a:gd name="connsiteX492" fmla="*/ 3446761 w 7472601"/>
              <a:gd name="connsiteY492" fmla="*/ 3461278 h 6858000"/>
              <a:gd name="connsiteX493" fmla="*/ 4419733 w 7472601"/>
              <a:gd name="connsiteY493" fmla="*/ 3963555 h 6858000"/>
              <a:gd name="connsiteX494" fmla="*/ 4781371 w 7472601"/>
              <a:gd name="connsiteY494" fmla="*/ 4458604 h 6858000"/>
              <a:gd name="connsiteX495" fmla="*/ 4780440 w 7472601"/>
              <a:gd name="connsiteY495" fmla="*/ 4470290 h 6858000"/>
              <a:gd name="connsiteX496" fmla="*/ 4898954 w 7472601"/>
              <a:gd name="connsiteY496" fmla="*/ 4662092 h 6858000"/>
              <a:gd name="connsiteX497" fmla="*/ 4900699 w 7472601"/>
              <a:gd name="connsiteY497" fmla="*/ 4670867 h 6858000"/>
              <a:gd name="connsiteX498" fmla="*/ 5714511 w 7472601"/>
              <a:gd name="connsiteY498" fmla="*/ 4663483 h 6858000"/>
              <a:gd name="connsiteX499" fmla="*/ 5464793 w 7472601"/>
              <a:gd name="connsiteY499" fmla="*/ 4393556 h 6858000"/>
              <a:gd name="connsiteX500" fmla="*/ 5461897 w 7472601"/>
              <a:gd name="connsiteY500" fmla="*/ 4390879 h 6858000"/>
              <a:gd name="connsiteX501" fmla="*/ 4294126 w 7472601"/>
              <a:gd name="connsiteY501" fmla="*/ 3303048 h 6858000"/>
              <a:gd name="connsiteX502" fmla="*/ 4305321 w 7472601"/>
              <a:gd name="connsiteY502" fmla="*/ 3256953 h 6858000"/>
              <a:gd name="connsiteX503" fmla="*/ 4949299 w 7472601"/>
              <a:gd name="connsiteY503" fmla="*/ 3766336 h 6858000"/>
              <a:gd name="connsiteX504" fmla="*/ 5291452 w 7472601"/>
              <a:gd name="connsiteY504" fmla="*/ 4076801 h 6858000"/>
              <a:gd name="connsiteX505" fmla="*/ 5434998 w 7472601"/>
              <a:gd name="connsiteY505" fmla="*/ 4254100 h 6858000"/>
              <a:gd name="connsiteX506" fmla="*/ 5351015 w 7472601"/>
              <a:gd name="connsiteY506" fmla="*/ 3760989 h 6858000"/>
              <a:gd name="connsiteX507" fmla="*/ 5413780 w 7472601"/>
              <a:gd name="connsiteY507" fmla="*/ 2966265 h 6858000"/>
              <a:gd name="connsiteX508" fmla="*/ 5425627 w 7472601"/>
              <a:gd name="connsiteY508" fmla="*/ 2954192 h 6858000"/>
              <a:gd name="connsiteX509" fmla="*/ 6604735 w 7472601"/>
              <a:gd name="connsiteY509" fmla="*/ 2041381 h 6858000"/>
              <a:gd name="connsiteX510" fmla="*/ 7204487 w 7472601"/>
              <a:gd name="connsiteY510" fmla="*/ 2742112 h 6858000"/>
              <a:gd name="connsiteX511" fmla="*/ 7131592 w 7472601"/>
              <a:gd name="connsiteY511" fmla="*/ 2672096 h 6858000"/>
              <a:gd name="connsiteX512" fmla="*/ 6996344 w 7472601"/>
              <a:gd name="connsiteY512" fmla="*/ 2518310 h 6858000"/>
              <a:gd name="connsiteX513" fmla="*/ 6735495 w 7472601"/>
              <a:gd name="connsiteY513" fmla="*/ 2196890 h 6858000"/>
              <a:gd name="connsiteX514" fmla="*/ 6721901 w 7472601"/>
              <a:gd name="connsiteY514" fmla="*/ 2179274 h 6858000"/>
              <a:gd name="connsiteX515" fmla="*/ 6604735 w 7472601"/>
              <a:gd name="connsiteY515" fmla="*/ 2041381 h 6858000"/>
              <a:gd name="connsiteX516" fmla="*/ 6591670 w 7472601"/>
              <a:gd name="connsiteY516" fmla="*/ 1988277 h 6858000"/>
              <a:gd name="connsiteX517" fmla="*/ 6747349 w 7472601"/>
              <a:gd name="connsiteY517" fmla="*/ 2160069 h 6858000"/>
              <a:gd name="connsiteX518" fmla="*/ 6760943 w 7472601"/>
              <a:gd name="connsiteY518" fmla="*/ 2177686 h 6858000"/>
              <a:gd name="connsiteX519" fmla="*/ 7021065 w 7472601"/>
              <a:gd name="connsiteY519" fmla="*/ 2498102 h 6858000"/>
              <a:gd name="connsiteX520" fmla="*/ 7155223 w 7472601"/>
              <a:gd name="connsiteY520" fmla="*/ 2650386 h 6858000"/>
              <a:gd name="connsiteX521" fmla="*/ 7203167 w 7472601"/>
              <a:gd name="connsiteY521" fmla="*/ 2697288 h 6858000"/>
              <a:gd name="connsiteX522" fmla="*/ 6937703 w 7472601"/>
              <a:gd name="connsiteY522" fmla="*/ 2321981 h 6858000"/>
              <a:gd name="connsiteX523" fmla="*/ 6591670 w 7472601"/>
              <a:gd name="connsiteY523" fmla="*/ 1988277 h 6858000"/>
              <a:gd name="connsiteX524" fmla="*/ 5798671 w 7472601"/>
              <a:gd name="connsiteY524" fmla="*/ 1981601 h 6858000"/>
              <a:gd name="connsiteX525" fmla="*/ 5754709 w 7472601"/>
              <a:gd name="connsiteY525" fmla="*/ 2071454 h 6858000"/>
              <a:gd name="connsiteX526" fmla="*/ 5763044 w 7472601"/>
              <a:gd name="connsiteY526" fmla="*/ 2842206 h 6858000"/>
              <a:gd name="connsiteX527" fmla="*/ 5764974 w 7472601"/>
              <a:gd name="connsiteY527" fmla="*/ 2799609 h 6858000"/>
              <a:gd name="connsiteX528" fmla="*/ 5767665 w 7472601"/>
              <a:gd name="connsiteY528" fmla="*/ 2666409 h 6858000"/>
              <a:gd name="connsiteX529" fmla="*/ 5763055 w 7472601"/>
              <a:gd name="connsiteY529" fmla="*/ 2579705 h 6858000"/>
              <a:gd name="connsiteX530" fmla="*/ 5758079 w 7472601"/>
              <a:gd name="connsiteY530" fmla="*/ 2492508 h 6858000"/>
              <a:gd name="connsiteX531" fmla="*/ 5779325 w 7472601"/>
              <a:gd name="connsiteY531" fmla="*/ 2197069 h 6858000"/>
              <a:gd name="connsiteX532" fmla="*/ 5798671 w 7472601"/>
              <a:gd name="connsiteY532" fmla="*/ 1981601 h 6858000"/>
              <a:gd name="connsiteX533" fmla="*/ 5829202 w 7472601"/>
              <a:gd name="connsiteY533" fmla="*/ 1971679 h 6858000"/>
              <a:gd name="connsiteX534" fmla="*/ 5809558 w 7472601"/>
              <a:gd name="connsiteY534" fmla="*/ 2198043 h 6858000"/>
              <a:gd name="connsiteX535" fmla="*/ 5788653 w 7472601"/>
              <a:gd name="connsiteY535" fmla="*/ 2489430 h 6858000"/>
              <a:gd name="connsiteX536" fmla="*/ 5793439 w 7472601"/>
              <a:gd name="connsiteY536" fmla="*/ 2575235 h 6858000"/>
              <a:gd name="connsiteX537" fmla="*/ 5796837 w 7472601"/>
              <a:gd name="connsiteY537" fmla="*/ 2637633 h 6858000"/>
              <a:gd name="connsiteX538" fmla="*/ 5818614 w 7472601"/>
              <a:gd name="connsiteY538" fmla="*/ 2473055 h 6858000"/>
              <a:gd name="connsiteX539" fmla="*/ 5829202 w 7472601"/>
              <a:gd name="connsiteY539" fmla="*/ 1971679 h 6858000"/>
              <a:gd name="connsiteX540" fmla="*/ 5911389 w 7472601"/>
              <a:gd name="connsiteY540" fmla="*/ 1898371 h 6858000"/>
              <a:gd name="connsiteX541" fmla="*/ 6237627 w 7472601"/>
              <a:gd name="connsiteY541" fmla="*/ 2231921 h 6858000"/>
              <a:gd name="connsiteX542" fmla="*/ 5911389 w 7472601"/>
              <a:gd name="connsiteY542" fmla="*/ 1898371 h 6858000"/>
              <a:gd name="connsiteX543" fmla="*/ 6944437 w 7472601"/>
              <a:gd name="connsiteY543" fmla="*/ 1575402 h 6858000"/>
              <a:gd name="connsiteX544" fmla="*/ 6304730 w 7472601"/>
              <a:gd name="connsiteY544" fmla="*/ 1766654 h 6858000"/>
              <a:gd name="connsiteX545" fmla="*/ 6944437 w 7472601"/>
              <a:gd name="connsiteY545" fmla="*/ 1575402 h 6858000"/>
              <a:gd name="connsiteX546" fmla="*/ 7019523 w 7472601"/>
              <a:gd name="connsiteY546" fmla="*/ 1519450 h 6858000"/>
              <a:gd name="connsiteX547" fmla="*/ 6298091 w 7472601"/>
              <a:gd name="connsiteY547" fmla="*/ 1737122 h 6858000"/>
              <a:gd name="connsiteX548" fmla="*/ 7019523 w 7472601"/>
              <a:gd name="connsiteY548" fmla="*/ 1519450 h 6858000"/>
              <a:gd name="connsiteX549" fmla="*/ 2399523 w 7472601"/>
              <a:gd name="connsiteY549" fmla="*/ 1428234 h 6858000"/>
              <a:gd name="connsiteX550" fmla="*/ 2224982 w 7472601"/>
              <a:gd name="connsiteY550" fmla="*/ 1826201 h 6858000"/>
              <a:gd name="connsiteX551" fmla="*/ 2096099 w 7472601"/>
              <a:gd name="connsiteY551" fmla="*/ 2345900 h 6858000"/>
              <a:gd name="connsiteX552" fmla="*/ 2283317 w 7472601"/>
              <a:gd name="connsiteY552" fmla="*/ 1796925 h 6858000"/>
              <a:gd name="connsiteX553" fmla="*/ 2399523 w 7472601"/>
              <a:gd name="connsiteY553" fmla="*/ 1428234 h 6858000"/>
              <a:gd name="connsiteX554" fmla="*/ 2448558 w 7472601"/>
              <a:gd name="connsiteY554" fmla="*/ 1373435 h 6858000"/>
              <a:gd name="connsiteX555" fmla="*/ 2312521 w 7472601"/>
              <a:gd name="connsiteY555" fmla="*/ 1806140 h 6858000"/>
              <a:gd name="connsiteX556" fmla="*/ 2127533 w 7472601"/>
              <a:gd name="connsiteY556" fmla="*/ 2348380 h 6858000"/>
              <a:gd name="connsiteX557" fmla="*/ 2358080 w 7472601"/>
              <a:gd name="connsiteY557" fmla="*/ 1866134 h 6858000"/>
              <a:gd name="connsiteX558" fmla="*/ 2407436 w 7472601"/>
              <a:gd name="connsiteY558" fmla="*/ 1651070 h 6858000"/>
              <a:gd name="connsiteX559" fmla="*/ 2448558 w 7472601"/>
              <a:gd name="connsiteY559" fmla="*/ 1373435 h 6858000"/>
              <a:gd name="connsiteX560" fmla="*/ 278707 w 7472601"/>
              <a:gd name="connsiteY560" fmla="*/ 1352270 h 6858000"/>
              <a:gd name="connsiteX561" fmla="*/ 321570 w 7472601"/>
              <a:gd name="connsiteY561" fmla="*/ 1861610 h 6858000"/>
              <a:gd name="connsiteX562" fmla="*/ 294281 w 7472601"/>
              <a:gd name="connsiteY562" fmla="*/ 1440658 h 6858000"/>
              <a:gd name="connsiteX563" fmla="*/ 278707 w 7472601"/>
              <a:gd name="connsiteY563" fmla="*/ 1352270 h 6858000"/>
              <a:gd name="connsiteX564" fmla="*/ 1423821 w 7472601"/>
              <a:gd name="connsiteY564" fmla="*/ 1351958 h 6858000"/>
              <a:gd name="connsiteX565" fmla="*/ 1638521 w 7472601"/>
              <a:gd name="connsiteY565" fmla="*/ 1908470 h 6858000"/>
              <a:gd name="connsiteX566" fmla="*/ 1754199 w 7472601"/>
              <a:gd name="connsiteY566" fmla="*/ 2149284 h 6858000"/>
              <a:gd name="connsiteX567" fmla="*/ 1908359 w 7472601"/>
              <a:gd name="connsiteY567" fmla="*/ 2364988 h 6858000"/>
              <a:gd name="connsiteX568" fmla="*/ 1647661 w 7472601"/>
              <a:gd name="connsiteY568" fmla="*/ 1825945 h 6858000"/>
              <a:gd name="connsiteX569" fmla="*/ 1423821 w 7472601"/>
              <a:gd name="connsiteY569" fmla="*/ 1351958 h 6858000"/>
              <a:gd name="connsiteX570" fmla="*/ 1431890 w 7472601"/>
              <a:gd name="connsiteY570" fmla="*/ 1306475 h 6858000"/>
              <a:gd name="connsiteX571" fmla="*/ 1507597 w 7472601"/>
              <a:gd name="connsiteY571" fmla="*/ 1446132 h 6858000"/>
              <a:gd name="connsiteX572" fmla="*/ 1674586 w 7472601"/>
              <a:gd name="connsiteY572" fmla="*/ 1813832 h 6858000"/>
              <a:gd name="connsiteX573" fmla="*/ 1815950 w 7472601"/>
              <a:gd name="connsiteY573" fmla="*/ 2128564 h 6858000"/>
              <a:gd name="connsiteX574" fmla="*/ 1984242 w 7472601"/>
              <a:gd name="connsiteY574" fmla="*/ 2430829 h 6858000"/>
              <a:gd name="connsiteX575" fmla="*/ 2014023 w 7472601"/>
              <a:gd name="connsiteY575" fmla="*/ 2450995 h 6858000"/>
              <a:gd name="connsiteX576" fmla="*/ 1747337 w 7472601"/>
              <a:gd name="connsiteY576" fmla="*/ 1855264 h 6858000"/>
              <a:gd name="connsiteX577" fmla="*/ 1533749 w 7472601"/>
              <a:gd name="connsiteY577" fmla="*/ 1478656 h 6858000"/>
              <a:gd name="connsiteX578" fmla="*/ 1431890 w 7472601"/>
              <a:gd name="connsiteY578" fmla="*/ 1306475 h 6858000"/>
              <a:gd name="connsiteX579" fmla="*/ 5052692 w 7472601"/>
              <a:gd name="connsiteY579" fmla="*/ 1292994 h 6858000"/>
              <a:gd name="connsiteX580" fmla="*/ 5200661 w 7472601"/>
              <a:gd name="connsiteY580" fmla="*/ 1635186 h 6858000"/>
              <a:gd name="connsiteX581" fmla="*/ 5297138 w 7472601"/>
              <a:gd name="connsiteY581" fmla="*/ 1906351 h 6858000"/>
              <a:gd name="connsiteX582" fmla="*/ 5052692 w 7472601"/>
              <a:gd name="connsiteY582" fmla="*/ 1292994 h 6858000"/>
              <a:gd name="connsiteX583" fmla="*/ 5009948 w 7472601"/>
              <a:gd name="connsiteY583" fmla="*/ 1273619 h 6858000"/>
              <a:gd name="connsiteX584" fmla="*/ 5121777 w 7472601"/>
              <a:gd name="connsiteY584" fmla="*/ 1654213 h 6858000"/>
              <a:gd name="connsiteX585" fmla="*/ 5293545 w 7472601"/>
              <a:gd name="connsiteY585" fmla="*/ 2072247 h 6858000"/>
              <a:gd name="connsiteX586" fmla="*/ 5294042 w 7472601"/>
              <a:gd name="connsiteY586" fmla="*/ 2065019 h 6858000"/>
              <a:gd name="connsiteX587" fmla="*/ 5171936 w 7472601"/>
              <a:gd name="connsiteY587" fmla="*/ 1647613 h 6858000"/>
              <a:gd name="connsiteX588" fmla="*/ 5009948 w 7472601"/>
              <a:gd name="connsiteY588" fmla="*/ 1273619 h 6858000"/>
              <a:gd name="connsiteX589" fmla="*/ 655236 w 7472601"/>
              <a:gd name="connsiteY589" fmla="*/ 1268632 h 6858000"/>
              <a:gd name="connsiteX590" fmla="*/ 839521 w 7472601"/>
              <a:gd name="connsiteY590" fmla="*/ 1685315 h 6858000"/>
              <a:gd name="connsiteX591" fmla="*/ 1109416 w 7472601"/>
              <a:gd name="connsiteY591" fmla="*/ 2061663 h 6858000"/>
              <a:gd name="connsiteX592" fmla="*/ 1298300 w 7472601"/>
              <a:gd name="connsiteY592" fmla="*/ 2247742 h 6858000"/>
              <a:gd name="connsiteX593" fmla="*/ 1125871 w 7472601"/>
              <a:gd name="connsiteY593" fmla="*/ 1989513 h 6858000"/>
              <a:gd name="connsiteX594" fmla="*/ 981574 w 7472601"/>
              <a:gd name="connsiteY594" fmla="*/ 1783157 h 6858000"/>
              <a:gd name="connsiteX595" fmla="*/ 922198 w 7472601"/>
              <a:gd name="connsiteY595" fmla="*/ 1677437 h 6858000"/>
              <a:gd name="connsiteX596" fmla="*/ 869293 w 7472601"/>
              <a:gd name="connsiteY596" fmla="*/ 1583214 h 6858000"/>
              <a:gd name="connsiteX597" fmla="*/ 751431 w 7472601"/>
              <a:gd name="connsiteY597" fmla="*/ 1405731 h 6858000"/>
              <a:gd name="connsiteX598" fmla="*/ 655236 w 7472601"/>
              <a:gd name="connsiteY598" fmla="*/ 1268632 h 6858000"/>
              <a:gd name="connsiteX599" fmla="*/ 6516292 w 7472601"/>
              <a:gd name="connsiteY599" fmla="*/ 1263064 h 6858000"/>
              <a:gd name="connsiteX600" fmla="*/ 5736320 w 7472601"/>
              <a:gd name="connsiteY600" fmla="*/ 1501803 h 6858000"/>
              <a:gd name="connsiteX601" fmla="*/ 6516292 w 7472601"/>
              <a:gd name="connsiteY601" fmla="*/ 1263064 h 6858000"/>
              <a:gd name="connsiteX602" fmla="*/ 291466 w 7472601"/>
              <a:gd name="connsiteY602" fmla="*/ 1250369 h 6858000"/>
              <a:gd name="connsiteX603" fmla="*/ 323180 w 7472601"/>
              <a:gd name="connsiteY603" fmla="*/ 1435283 h 6858000"/>
              <a:gd name="connsiteX604" fmla="*/ 349381 w 7472601"/>
              <a:gd name="connsiteY604" fmla="*/ 1875041 h 6858000"/>
              <a:gd name="connsiteX605" fmla="*/ 374363 w 7472601"/>
              <a:gd name="connsiteY605" fmla="*/ 1506494 h 6858000"/>
              <a:gd name="connsiteX606" fmla="*/ 302168 w 7472601"/>
              <a:gd name="connsiteY606" fmla="*/ 1274495 h 6858000"/>
              <a:gd name="connsiteX607" fmla="*/ 291466 w 7472601"/>
              <a:gd name="connsiteY607" fmla="*/ 1250369 h 6858000"/>
              <a:gd name="connsiteX608" fmla="*/ 678222 w 7472601"/>
              <a:gd name="connsiteY608" fmla="*/ 1248670 h 6858000"/>
              <a:gd name="connsiteX609" fmla="*/ 775536 w 7472601"/>
              <a:gd name="connsiteY609" fmla="*/ 1388015 h 6858000"/>
              <a:gd name="connsiteX610" fmla="*/ 894529 w 7472601"/>
              <a:gd name="connsiteY610" fmla="*/ 1567739 h 6858000"/>
              <a:gd name="connsiteX611" fmla="*/ 948000 w 7472601"/>
              <a:gd name="connsiteY611" fmla="*/ 1663088 h 6858000"/>
              <a:gd name="connsiteX612" fmla="*/ 1006812 w 7472601"/>
              <a:gd name="connsiteY612" fmla="*/ 1767683 h 6858000"/>
              <a:gd name="connsiteX613" fmla="*/ 1149133 w 7472601"/>
              <a:gd name="connsiteY613" fmla="*/ 1971513 h 6858000"/>
              <a:gd name="connsiteX614" fmla="*/ 1333952 w 7472601"/>
              <a:gd name="connsiteY614" fmla="*/ 2251620 h 6858000"/>
              <a:gd name="connsiteX615" fmla="*/ 1337329 w 7472601"/>
              <a:gd name="connsiteY615" fmla="*/ 2258350 h 6858000"/>
              <a:gd name="connsiteX616" fmla="*/ 1014726 w 7472601"/>
              <a:gd name="connsiteY616" fmla="*/ 1615556 h 6858000"/>
              <a:gd name="connsiteX617" fmla="*/ 678222 w 7472601"/>
              <a:gd name="connsiteY617" fmla="*/ 1248670 h 6858000"/>
              <a:gd name="connsiteX618" fmla="*/ 6691602 w 7472601"/>
              <a:gd name="connsiteY618" fmla="*/ 1140573 h 6858000"/>
              <a:gd name="connsiteX619" fmla="*/ 6571100 w 7472601"/>
              <a:gd name="connsiteY619" fmla="*/ 1183662 h 6858000"/>
              <a:gd name="connsiteX620" fmla="*/ 6241687 w 7472601"/>
              <a:gd name="connsiteY620" fmla="*/ 1257600 h 6858000"/>
              <a:gd name="connsiteX621" fmla="*/ 5693009 w 7472601"/>
              <a:gd name="connsiteY621" fmla="*/ 1478256 h 6858000"/>
              <a:gd name="connsiteX622" fmla="*/ 6548420 w 7472601"/>
              <a:gd name="connsiteY622" fmla="*/ 1214599 h 6858000"/>
              <a:gd name="connsiteX623" fmla="*/ 6605473 w 7472601"/>
              <a:gd name="connsiteY623" fmla="*/ 1184686 h 6858000"/>
              <a:gd name="connsiteX624" fmla="*/ 6691602 w 7472601"/>
              <a:gd name="connsiteY624" fmla="*/ 1140573 h 6858000"/>
              <a:gd name="connsiteX625" fmla="*/ 4002475 w 7472601"/>
              <a:gd name="connsiteY625" fmla="*/ 1037802 h 6858000"/>
              <a:gd name="connsiteX626" fmla="*/ 4000324 w 7472601"/>
              <a:gd name="connsiteY626" fmla="*/ 1039362 h 6858000"/>
              <a:gd name="connsiteX627" fmla="*/ 4002862 w 7472601"/>
              <a:gd name="connsiteY627" fmla="*/ 1042866 h 6858000"/>
              <a:gd name="connsiteX628" fmla="*/ 4002475 w 7472601"/>
              <a:gd name="connsiteY628" fmla="*/ 1037802 h 6858000"/>
              <a:gd name="connsiteX629" fmla="*/ 506322 w 7472601"/>
              <a:gd name="connsiteY629" fmla="*/ 1020997 h 6858000"/>
              <a:gd name="connsiteX630" fmla="*/ 533068 w 7472601"/>
              <a:gd name="connsiteY630" fmla="*/ 1029409 h 6858000"/>
              <a:gd name="connsiteX631" fmla="*/ 1232525 w 7472601"/>
              <a:gd name="connsiteY631" fmla="*/ 1804675 h 6858000"/>
              <a:gd name="connsiteX632" fmla="*/ 1388858 w 7472601"/>
              <a:gd name="connsiteY632" fmla="*/ 2368011 h 6858000"/>
              <a:gd name="connsiteX633" fmla="*/ 1384098 w 7472601"/>
              <a:gd name="connsiteY633" fmla="*/ 2378125 h 6858000"/>
              <a:gd name="connsiteX634" fmla="*/ 1425393 w 7472601"/>
              <a:gd name="connsiteY634" fmla="*/ 2589124 h 6858000"/>
              <a:gd name="connsiteX635" fmla="*/ 1424001 w 7472601"/>
              <a:gd name="connsiteY635" fmla="*/ 2597541 h 6858000"/>
              <a:gd name="connsiteX636" fmla="*/ 2152729 w 7472601"/>
              <a:gd name="connsiteY636" fmla="*/ 2864487 h 6858000"/>
              <a:gd name="connsiteX637" fmla="*/ 2020609 w 7472601"/>
              <a:gd name="connsiteY637" fmla="*/ 2539671 h 6858000"/>
              <a:gd name="connsiteX638" fmla="*/ 2018920 w 7472601"/>
              <a:gd name="connsiteY638" fmla="*/ 2536309 h 6858000"/>
              <a:gd name="connsiteX639" fmla="*/ 1342441 w 7472601"/>
              <a:gd name="connsiteY639" fmla="*/ 1173017 h 6858000"/>
              <a:gd name="connsiteX640" fmla="*/ 1367925 w 7472601"/>
              <a:gd name="connsiteY640" fmla="*/ 1135648 h 6858000"/>
              <a:gd name="connsiteX641" fmla="*/ 1771401 w 7472601"/>
              <a:gd name="connsiteY641" fmla="*/ 1806673 h 6858000"/>
              <a:gd name="connsiteX642" fmla="*/ 1972385 w 7472601"/>
              <a:gd name="connsiteY642" fmla="*/ 2198735 h 6858000"/>
              <a:gd name="connsiteX643" fmla="*/ 2040892 w 7472601"/>
              <a:gd name="connsiteY643" fmla="*/ 2405205 h 6858000"/>
              <a:gd name="connsiteX644" fmla="*/ 2131689 w 7472601"/>
              <a:gd name="connsiteY644" fmla="*/ 1936926 h 6858000"/>
              <a:gd name="connsiteX645" fmla="*/ 2454820 w 7472601"/>
              <a:gd name="connsiteY645" fmla="*/ 1248808 h 6858000"/>
              <a:gd name="connsiteX646" fmla="*/ 2492512 w 7472601"/>
              <a:gd name="connsiteY646" fmla="*/ 1302920 h 6858000"/>
              <a:gd name="connsiteX647" fmla="*/ 2081216 w 7472601"/>
              <a:gd name="connsiteY647" fmla="*/ 2527513 h 6858000"/>
              <a:gd name="connsiteX648" fmla="*/ 2081211 w 7472601"/>
              <a:gd name="connsiteY648" fmla="*/ 2528916 h 6858000"/>
              <a:gd name="connsiteX649" fmla="*/ 2199067 w 7472601"/>
              <a:gd name="connsiteY649" fmla="*/ 2884061 h 6858000"/>
              <a:gd name="connsiteX650" fmla="*/ 3192586 w 7472601"/>
              <a:gd name="connsiteY650" fmla="*/ 3411496 h 6858000"/>
              <a:gd name="connsiteX651" fmla="*/ 3182620 w 7472601"/>
              <a:gd name="connsiteY651" fmla="*/ 3483279 h 6858000"/>
              <a:gd name="connsiteX652" fmla="*/ 2435119 w 7472601"/>
              <a:gd name="connsiteY652" fmla="*/ 3080173 h 6858000"/>
              <a:gd name="connsiteX653" fmla="*/ 2410152 w 7472601"/>
              <a:gd name="connsiteY653" fmla="*/ 3063751 h 6858000"/>
              <a:gd name="connsiteX654" fmla="*/ 2408099 w 7472601"/>
              <a:gd name="connsiteY654" fmla="*/ 3064403 h 6858000"/>
              <a:gd name="connsiteX655" fmla="*/ 2407218 w 7472601"/>
              <a:gd name="connsiteY655" fmla="*/ 3070324 h 6858000"/>
              <a:gd name="connsiteX656" fmla="*/ 2380138 w 7472601"/>
              <a:gd name="connsiteY656" fmla="*/ 3099341 h 6858000"/>
              <a:gd name="connsiteX657" fmla="*/ 1765923 w 7472601"/>
              <a:gd name="connsiteY657" fmla="*/ 3581043 h 6858000"/>
              <a:gd name="connsiteX658" fmla="*/ 1702258 w 7472601"/>
              <a:gd name="connsiteY658" fmla="*/ 3612286 h 6858000"/>
              <a:gd name="connsiteX659" fmla="*/ 1538370 w 7472601"/>
              <a:gd name="connsiteY659" fmla="*/ 3811804 h 6858000"/>
              <a:gd name="connsiteX660" fmla="*/ 542867 w 7472601"/>
              <a:gd name="connsiteY660" fmla="*/ 4944092 h 6858000"/>
              <a:gd name="connsiteX661" fmla="*/ 515800 w 7472601"/>
              <a:gd name="connsiteY661" fmla="*/ 4862180 h 6858000"/>
              <a:gd name="connsiteX662" fmla="*/ 909145 w 7472601"/>
              <a:gd name="connsiteY662" fmla="*/ 4199225 h 6858000"/>
              <a:gd name="connsiteX663" fmla="*/ 1214067 w 7472601"/>
              <a:gd name="connsiteY663" fmla="*/ 3908561 h 6858000"/>
              <a:gd name="connsiteX664" fmla="*/ 640967 w 7472601"/>
              <a:gd name="connsiteY664" fmla="*/ 4105601 h 6858000"/>
              <a:gd name="connsiteX665" fmla="*/ 112563 w 7472601"/>
              <a:gd name="connsiteY665" fmla="*/ 4396952 h 6858000"/>
              <a:gd name="connsiteX666" fmla="*/ 0 w 7472601"/>
              <a:gd name="connsiteY666" fmla="*/ 4466006 h 6858000"/>
              <a:gd name="connsiteX667" fmla="*/ 0 w 7472601"/>
              <a:gd name="connsiteY667" fmla="*/ 4233763 h 6858000"/>
              <a:gd name="connsiteX668" fmla="*/ 36881 w 7472601"/>
              <a:gd name="connsiteY668" fmla="*/ 4200118 h 6858000"/>
              <a:gd name="connsiteX669" fmla="*/ 910534 w 7472601"/>
              <a:gd name="connsiteY669" fmla="*/ 3629753 h 6858000"/>
              <a:gd name="connsiteX670" fmla="*/ 1578717 w 7472601"/>
              <a:gd name="connsiteY670" fmla="*/ 3575982 h 6858000"/>
              <a:gd name="connsiteX671" fmla="*/ 2338780 w 7472601"/>
              <a:gd name="connsiteY671" fmla="*/ 3033725 h 6858000"/>
              <a:gd name="connsiteX672" fmla="*/ 1807991 w 7472601"/>
              <a:gd name="connsiteY672" fmla="*/ 2807184 h 6858000"/>
              <a:gd name="connsiteX673" fmla="*/ 1416358 w 7472601"/>
              <a:gd name="connsiteY673" fmla="*/ 3112571 h 6858000"/>
              <a:gd name="connsiteX674" fmla="*/ 939066 w 7472601"/>
              <a:gd name="connsiteY674" fmla="*/ 3378798 h 6858000"/>
              <a:gd name="connsiteX675" fmla="*/ 115099 w 7472601"/>
              <a:gd name="connsiteY675" fmla="*/ 3607650 h 6858000"/>
              <a:gd name="connsiteX676" fmla="*/ 97284 w 7472601"/>
              <a:gd name="connsiteY676" fmla="*/ 3520393 h 6858000"/>
              <a:gd name="connsiteX677" fmla="*/ 922050 w 7472601"/>
              <a:gd name="connsiteY677" fmla="*/ 3074867 h 6858000"/>
              <a:gd name="connsiteX678" fmla="*/ 1405265 w 7472601"/>
              <a:gd name="connsiteY678" fmla="*/ 3016319 h 6858000"/>
              <a:gd name="connsiteX679" fmla="*/ 1407512 w 7472601"/>
              <a:gd name="connsiteY679" fmla="*/ 3018001 h 6858000"/>
              <a:gd name="connsiteX680" fmla="*/ 1726266 w 7472601"/>
              <a:gd name="connsiteY680" fmla="*/ 2777274 h 6858000"/>
              <a:gd name="connsiteX681" fmla="*/ 625390 w 7472601"/>
              <a:gd name="connsiteY681" fmla="*/ 2514541 h 6858000"/>
              <a:gd name="connsiteX682" fmla="*/ 619799 w 7472601"/>
              <a:gd name="connsiteY682" fmla="*/ 2527180 h 6858000"/>
              <a:gd name="connsiteX683" fmla="*/ 310030 w 7472601"/>
              <a:gd name="connsiteY683" fmla="*/ 2771818 h 6858000"/>
              <a:gd name="connsiteX684" fmla="*/ 173877 w 7472601"/>
              <a:gd name="connsiteY684" fmla="*/ 2937056 h 6858000"/>
              <a:gd name="connsiteX685" fmla="*/ 77889 w 7472601"/>
              <a:gd name="connsiteY685" fmla="*/ 3138440 h 6858000"/>
              <a:gd name="connsiteX686" fmla="*/ 0 w 7472601"/>
              <a:gd name="connsiteY686" fmla="*/ 3271395 h 6858000"/>
              <a:gd name="connsiteX687" fmla="*/ 0 w 7472601"/>
              <a:gd name="connsiteY687" fmla="*/ 3153002 h 6858000"/>
              <a:gd name="connsiteX688" fmla="*/ 2386 w 7472601"/>
              <a:gd name="connsiteY688" fmla="*/ 3149203 h 6858000"/>
              <a:gd name="connsiteX689" fmla="*/ 89753 w 7472601"/>
              <a:gd name="connsiteY689" fmla="*/ 2987702 h 6858000"/>
              <a:gd name="connsiteX690" fmla="*/ 76869 w 7472601"/>
              <a:gd name="connsiteY690" fmla="*/ 3005404 h 6858000"/>
              <a:gd name="connsiteX691" fmla="*/ 32049 w 7472601"/>
              <a:gd name="connsiteY691" fmla="*/ 3065814 h 6858000"/>
              <a:gd name="connsiteX692" fmla="*/ 0 w 7472601"/>
              <a:gd name="connsiteY692" fmla="*/ 3108744 h 6858000"/>
              <a:gd name="connsiteX693" fmla="*/ 0 w 7472601"/>
              <a:gd name="connsiteY693" fmla="*/ 3058059 h 6858000"/>
              <a:gd name="connsiteX694" fmla="*/ 7610 w 7472601"/>
              <a:gd name="connsiteY694" fmla="*/ 3047889 h 6858000"/>
              <a:gd name="connsiteX695" fmla="*/ 52419 w 7472601"/>
              <a:gd name="connsiteY695" fmla="*/ 2987479 h 6858000"/>
              <a:gd name="connsiteX696" fmla="*/ 59142 w 7472601"/>
              <a:gd name="connsiteY696" fmla="*/ 2978488 h 6858000"/>
              <a:gd name="connsiteX697" fmla="*/ 0 w 7472601"/>
              <a:gd name="connsiteY697" fmla="*/ 3015334 h 6858000"/>
              <a:gd name="connsiteX698" fmla="*/ 0 w 7472601"/>
              <a:gd name="connsiteY698" fmla="*/ 2914286 h 6858000"/>
              <a:gd name="connsiteX699" fmla="*/ 36383 w 7472601"/>
              <a:gd name="connsiteY699" fmla="*/ 2901128 h 6858000"/>
              <a:gd name="connsiteX700" fmla="*/ 156329 w 7472601"/>
              <a:gd name="connsiteY700" fmla="*/ 2840533 h 6858000"/>
              <a:gd name="connsiteX701" fmla="*/ 358355 w 7472601"/>
              <a:gd name="connsiteY701" fmla="*/ 2620471 h 6858000"/>
              <a:gd name="connsiteX702" fmla="*/ 510577 w 7472601"/>
              <a:gd name="connsiteY702" fmla="*/ 2501244 h 6858000"/>
              <a:gd name="connsiteX703" fmla="*/ 211967 w 7472601"/>
              <a:gd name="connsiteY703" fmla="*/ 2479171 h 6858000"/>
              <a:gd name="connsiteX704" fmla="*/ 0 w 7472601"/>
              <a:gd name="connsiteY704" fmla="*/ 2476398 h 6858000"/>
              <a:gd name="connsiteX705" fmla="*/ 0 w 7472601"/>
              <a:gd name="connsiteY705" fmla="*/ 2389189 h 6858000"/>
              <a:gd name="connsiteX706" fmla="*/ 103062 w 7472601"/>
              <a:gd name="connsiteY706" fmla="*/ 2389518 h 6858000"/>
              <a:gd name="connsiteX707" fmla="*/ 510734 w 7472601"/>
              <a:gd name="connsiteY707" fmla="*/ 2416201 h 6858000"/>
              <a:gd name="connsiteX708" fmla="*/ 279257 w 7472601"/>
              <a:gd name="connsiteY708" fmla="*/ 2092102 h 6858000"/>
              <a:gd name="connsiteX709" fmla="*/ 65265 w 7472601"/>
              <a:gd name="connsiteY709" fmla="*/ 2006049 h 6858000"/>
              <a:gd name="connsiteX710" fmla="*/ 0 w 7472601"/>
              <a:gd name="connsiteY710" fmla="*/ 1982532 h 6858000"/>
              <a:gd name="connsiteX711" fmla="*/ 0 w 7472601"/>
              <a:gd name="connsiteY711" fmla="*/ 1912789 h 6858000"/>
              <a:gd name="connsiteX712" fmla="*/ 97460 w 7472601"/>
              <a:gd name="connsiteY712" fmla="*/ 1953725 h 6858000"/>
              <a:gd name="connsiteX713" fmla="*/ 221272 w 7472601"/>
              <a:gd name="connsiteY713" fmla="*/ 1980766 h 6858000"/>
              <a:gd name="connsiteX714" fmla="*/ 116765 w 7472601"/>
              <a:gd name="connsiteY714" fmla="*/ 1911033 h 6858000"/>
              <a:gd name="connsiteX715" fmla="*/ 16405 w 7472601"/>
              <a:gd name="connsiteY715" fmla="*/ 1803412 h 6858000"/>
              <a:gd name="connsiteX716" fmla="*/ 0 w 7472601"/>
              <a:gd name="connsiteY716" fmla="*/ 1784777 h 6858000"/>
              <a:gd name="connsiteX717" fmla="*/ 0 w 7472601"/>
              <a:gd name="connsiteY717" fmla="*/ 1740082 h 6858000"/>
              <a:gd name="connsiteX718" fmla="*/ 39394 w 7472601"/>
              <a:gd name="connsiteY718" fmla="*/ 1784856 h 6858000"/>
              <a:gd name="connsiteX719" fmla="*/ 135813 w 7472601"/>
              <a:gd name="connsiteY719" fmla="*/ 1888838 h 6858000"/>
              <a:gd name="connsiteX720" fmla="*/ 242575 w 7472601"/>
              <a:gd name="connsiteY720" fmla="*/ 1958841 h 6858000"/>
              <a:gd name="connsiteX721" fmla="*/ 82197 w 7472601"/>
              <a:gd name="connsiteY721" fmla="*/ 1754826 h 6858000"/>
              <a:gd name="connsiteX722" fmla="*/ 0 w 7472601"/>
              <a:gd name="connsiteY722" fmla="*/ 1679650 h 6858000"/>
              <a:gd name="connsiteX723" fmla="*/ 0 w 7472601"/>
              <a:gd name="connsiteY723" fmla="*/ 1602463 h 6858000"/>
              <a:gd name="connsiteX724" fmla="*/ 84689 w 7472601"/>
              <a:gd name="connsiteY724" fmla="*/ 1677442 h 6858000"/>
              <a:gd name="connsiteX725" fmla="*/ 298437 w 7472601"/>
              <a:gd name="connsiteY725" fmla="*/ 1968019 h 6858000"/>
              <a:gd name="connsiteX726" fmla="*/ 227269 w 7472601"/>
              <a:gd name="connsiteY726" fmla="*/ 1114064 h 6858000"/>
              <a:gd name="connsiteX727" fmla="*/ 248003 w 7472601"/>
              <a:gd name="connsiteY727" fmla="*/ 1089613 h 6858000"/>
              <a:gd name="connsiteX728" fmla="*/ 427020 w 7472601"/>
              <a:gd name="connsiteY728" fmla="*/ 1619803 h 6858000"/>
              <a:gd name="connsiteX729" fmla="*/ 340345 w 7472601"/>
              <a:gd name="connsiteY729" fmla="*/ 2027739 h 6858000"/>
              <a:gd name="connsiteX730" fmla="*/ 360865 w 7472601"/>
              <a:gd name="connsiteY730" fmla="*/ 2044827 h 6858000"/>
              <a:gd name="connsiteX731" fmla="*/ 560414 w 7472601"/>
              <a:gd name="connsiteY731" fmla="*/ 2421457 h 6858000"/>
              <a:gd name="connsiteX732" fmla="*/ 1359703 w 7472601"/>
              <a:gd name="connsiteY732" fmla="*/ 2578554 h 6858000"/>
              <a:gd name="connsiteX733" fmla="*/ 1359422 w 7472601"/>
              <a:gd name="connsiteY733" fmla="*/ 2577994 h 6858000"/>
              <a:gd name="connsiteX734" fmla="*/ 828701 w 7472601"/>
              <a:gd name="connsiteY734" fmla="*/ 1839520 h 6858000"/>
              <a:gd name="connsiteX735" fmla="*/ 494427 w 7472601"/>
              <a:gd name="connsiteY735" fmla="*/ 1092333 h 6858000"/>
              <a:gd name="connsiteX736" fmla="*/ 506322 w 7472601"/>
              <a:gd name="connsiteY736" fmla="*/ 1020997 h 6858000"/>
              <a:gd name="connsiteX737" fmla="*/ 4570198 w 7472601"/>
              <a:gd name="connsiteY737" fmla="*/ 978081 h 6858000"/>
              <a:gd name="connsiteX738" fmla="*/ 4523691 w 7472601"/>
              <a:gd name="connsiteY738" fmla="*/ 1127776 h 6858000"/>
              <a:gd name="connsiteX739" fmla="*/ 4509875 w 7472601"/>
              <a:gd name="connsiteY739" fmla="*/ 1167552 h 6858000"/>
              <a:gd name="connsiteX740" fmla="*/ 4478168 w 7472601"/>
              <a:gd name="connsiteY740" fmla="*/ 1260735 h 6858000"/>
              <a:gd name="connsiteX741" fmla="*/ 4409309 w 7472601"/>
              <a:gd name="connsiteY741" fmla="*/ 1666996 h 6858000"/>
              <a:gd name="connsiteX742" fmla="*/ 4370031 w 7472601"/>
              <a:gd name="connsiteY742" fmla="*/ 1955666 h 6858000"/>
              <a:gd name="connsiteX743" fmla="*/ 4570198 w 7472601"/>
              <a:gd name="connsiteY743" fmla="*/ 978081 h 6858000"/>
              <a:gd name="connsiteX744" fmla="*/ 4557898 w 7472601"/>
              <a:gd name="connsiteY744" fmla="*/ 900011 h 6858000"/>
              <a:gd name="connsiteX745" fmla="*/ 4344840 w 7472601"/>
              <a:gd name="connsiteY745" fmla="*/ 1922038 h 6858000"/>
              <a:gd name="connsiteX746" fmla="*/ 4378710 w 7472601"/>
              <a:gd name="connsiteY746" fmla="*/ 1665516 h 6858000"/>
              <a:gd name="connsiteX747" fmla="*/ 4448798 w 7472601"/>
              <a:gd name="connsiteY747" fmla="*/ 1253024 h 6858000"/>
              <a:gd name="connsiteX748" fmla="*/ 4480315 w 7472601"/>
              <a:gd name="connsiteY748" fmla="*/ 1158454 h 6858000"/>
              <a:gd name="connsiteX749" fmla="*/ 4494133 w 7472601"/>
              <a:gd name="connsiteY749" fmla="*/ 1118676 h 6858000"/>
              <a:gd name="connsiteX750" fmla="*/ 4557898 w 7472601"/>
              <a:gd name="connsiteY750" fmla="*/ 900011 h 6858000"/>
              <a:gd name="connsiteX751" fmla="*/ 5870151 w 7472601"/>
              <a:gd name="connsiteY751" fmla="*/ 898890 h 6858000"/>
              <a:gd name="connsiteX752" fmla="*/ 5861335 w 7472601"/>
              <a:gd name="connsiteY752" fmla="*/ 899177 h 6858000"/>
              <a:gd name="connsiteX753" fmla="*/ 5843702 w 7472601"/>
              <a:gd name="connsiteY753" fmla="*/ 899748 h 6858000"/>
              <a:gd name="connsiteX754" fmla="*/ 5651107 w 7472601"/>
              <a:gd name="connsiteY754" fmla="*/ 920306 h 6858000"/>
              <a:gd name="connsiteX755" fmla="*/ 5459407 w 7472601"/>
              <a:gd name="connsiteY755" fmla="*/ 940975 h 6858000"/>
              <a:gd name="connsiteX756" fmla="*/ 5374846 w 7472601"/>
              <a:gd name="connsiteY756" fmla="*/ 941988 h 6858000"/>
              <a:gd name="connsiteX757" fmla="*/ 5256105 w 7472601"/>
              <a:gd name="connsiteY757" fmla="*/ 945632 h 6858000"/>
              <a:gd name="connsiteX758" fmla="*/ 5107071 w 7472601"/>
              <a:gd name="connsiteY758" fmla="*/ 969720 h 6858000"/>
              <a:gd name="connsiteX759" fmla="*/ 4998681 w 7472601"/>
              <a:gd name="connsiteY759" fmla="*/ 988771 h 6858000"/>
              <a:gd name="connsiteX760" fmla="*/ 5870151 w 7472601"/>
              <a:gd name="connsiteY760" fmla="*/ 898890 h 6858000"/>
              <a:gd name="connsiteX761" fmla="*/ 5504425 w 7472601"/>
              <a:gd name="connsiteY761" fmla="*/ 848067 h 6858000"/>
              <a:gd name="connsiteX762" fmla="*/ 4968849 w 7472601"/>
              <a:gd name="connsiteY762" fmla="*/ 962318 h 6858000"/>
              <a:gd name="connsiteX763" fmla="*/ 5104039 w 7472601"/>
              <a:gd name="connsiteY763" fmla="*/ 940634 h 6858000"/>
              <a:gd name="connsiteX764" fmla="*/ 5256311 w 7472601"/>
              <a:gd name="connsiteY764" fmla="*/ 916490 h 6858000"/>
              <a:gd name="connsiteX765" fmla="*/ 5377381 w 7472601"/>
              <a:gd name="connsiteY765" fmla="*/ 912671 h 6858000"/>
              <a:gd name="connsiteX766" fmla="*/ 5460148 w 7472601"/>
              <a:gd name="connsiteY766" fmla="*/ 911442 h 6858000"/>
              <a:gd name="connsiteX767" fmla="*/ 5648971 w 7472601"/>
              <a:gd name="connsiteY767" fmla="*/ 891331 h 6858000"/>
              <a:gd name="connsiteX768" fmla="*/ 5844807 w 7472601"/>
              <a:gd name="connsiteY768" fmla="*/ 870718 h 6858000"/>
              <a:gd name="connsiteX769" fmla="*/ 5862975 w 7472601"/>
              <a:gd name="connsiteY769" fmla="*/ 869756 h 6858000"/>
              <a:gd name="connsiteX770" fmla="*/ 5920887 w 7472601"/>
              <a:gd name="connsiteY770" fmla="*/ 865929 h 6858000"/>
              <a:gd name="connsiteX771" fmla="*/ 5504425 w 7472601"/>
              <a:gd name="connsiteY771" fmla="*/ 848067 h 6858000"/>
              <a:gd name="connsiteX772" fmla="*/ 3607114 w 7472601"/>
              <a:gd name="connsiteY772" fmla="*/ 467441 h 6858000"/>
              <a:gd name="connsiteX773" fmla="*/ 3296242 w 7472601"/>
              <a:gd name="connsiteY773" fmla="*/ 807991 h 6858000"/>
              <a:gd name="connsiteX774" fmla="*/ 3174674 w 7472601"/>
              <a:gd name="connsiteY774" fmla="*/ 919759 h 6858000"/>
              <a:gd name="connsiteX775" fmla="*/ 3042978 w 7472601"/>
              <a:gd name="connsiteY775" fmla="*/ 1054894 h 6858000"/>
              <a:gd name="connsiteX776" fmla="*/ 2968914 w 7472601"/>
              <a:gd name="connsiteY776" fmla="*/ 1133756 h 6858000"/>
              <a:gd name="connsiteX777" fmla="*/ 3103823 w 7472601"/>
              <a:gd name="connsiteY777" fmla="*/ 1026814 h 6858000"/>
              <a:gd name="connsiteX778" fmla="*/ 3607114 w 7472601"/>
              <a:gd name="connsiteY778" fmla="*/ 467441 h 6858000"/>
              <a:gd name="connsiteX779" fmla="*/ 3744487 w 7472601"/>
              <a:gd name="connsiteY779" fmla="*/ 383136 h 6858000"/>
              <a:gd name="connsiteX780" fmla="*/ 3970213 w 7472601"/>
              <a:gd name="connsiteY780" fmla="*/ 995559 h 6858000"/>
              <a:gd name="connsiteX781" fmla="*/ 3744487 w 7472601"/>
              <a:gd name="connsiteY781" fmla="*/ 383136 h 6858000"/>
              <a:gd name="connsiteX782" fmla="*/ 3624562 w 7472601"/>
              <a:gd name="connsiteY782" fmla="*/ 367041 h 6858000"/>
              <a:gd name="connsiteX783" fmla="*/ 3489712 w 7472601"/>
              <a:gd name="connsiteY783" fmla="*/ 485386 h 6858000"/>
              <a:gd name="connsiteX784" fmla="*/ 3182994 w 7472601"/>
              <a:gd name="connsiteY784" fmla="*/ 828265 h 6858000"/>
              <a:gd name="connsiteX785" fmla="*/ 2892114 w 7472601"/>
              <a:gd name="connsiteY785" fmla="*/ 1172635 h 6858000"/>
              <a:gd name="connsiteX786" fmla="*/ 3021459 w 7472601"/>
              <a:gd name="connsiteY786" fmla="*/ 1035385 h 6858000"/>
              <a:gd name="connsiteX787" fmla="*/ 3153873 w 7472601"/>
              <a:gd name="connsiteY787" fmla="*/ 898971 h 6858000"/>
              <a:gd name="connsiteX788" fmla="*/ 3276511 w 7472601"/>
              <a:gd name="connsiteY788" fmla="*/ 786423 h 6858000"/>
              <a:gd name="connsiteX789" fmla="*/ 3584154 w 7472601"/>
              <a:gd name="connsiteY789" fmla="*/ 448218 h 6858000"/>
              <a:gd name="connsiteX790" fmla="*/ 3624562 w 7472601"/>
              <a:gd name="connsiteY790" fmla="*/ 367041 h 6858000"/>
              <a:gd name="connsiteX791" fmla="*/ 3766672 w 7472601"/>
              <a:gd name="connsiteY791" fmla="*/ 359429 h 6858000"/>
              <a:gd name="connsiteX792" fmla="*/ 3996338 w 7472601"/>
              <a:gd name="connsiteY792" fmla="*/ 968237 h 6858000"/>
              <a:gd name="connsiteX793" fmla="*/ 3766672 w 7472601"/>
              <a:gd name="connsiteY793" fmla="*/ 359429 h 6858000"/>
              <a:gd name="connsiteX794" fmla="*/ 5805386 w 7472601"/>
              <a:gd name="connsiteY794" fmla="*/ 239240 h 6858000"/>
              <a:gd name="connsiteX795" fmla="*/ 5736947 w 7472601"/>
              <a:gd name="connsiteY795" fmla="*/ 261367 h 6858000"/>
              <a:gd name="connsiteX796" fmla="*/ 5427012 w 7472601"/>
              <a:gd name="connsiteY796" fmla="*/ 311272 h 6858000"/>
              <a:gd name="connsiteX797" fmla="*/ 5147818 w 7472601"/>
              <a:gd name="connsiteY797" fmla="*/ 322112 h 6858000"/>
              <a:gd name="connsiteX798" fmla="*/ 5060854 w 7472601"/>
              <a:gd name="connsiteY798" fmla="*/ 311882 h 6858000"/>
              <a:gd name="connsiteX799" fmla="*/ 4945989 w 7472601"/>
              <a:gd name="connsiteY799" fmla="*/ 300516 h 6858000"/>
              <a:gd name="connsiteX800" fmla="*/ 5410479 w 7472601"/>
              <a:gd name="connsiteY800" fmla="*/ 348434 h 6858000"/>
              <a:gd name="connsiteX801" fmla="*/ 5805386 w 7472601"/>
              <a:gd name="connsiteY801" fmla="*/ 239240 h 6858000"/>
              <a:gd name="connsiteX802" fmla="*/ 5905192 w 7472601"/>
              <a:gd name="connsiteY802" fmla="*/ 163079 h 6858000"/>
              <a:gd name="connsiteX803" fmla="*/ 5865655 w 7472601"/>
              <a:gd name="connsiteY803" fmla="*/ 171901 h 6858000"/>
              <a:gd name="connsiteX804" fmla="*/ 5259740 w 7472601"/>
              <a:gd name="connsiteY804" fmla="*/ 257013 h 6858000"/>
              <a:gd name="connsiteX805" fmla="*/ 5208466 w 7472601"/>
              <a:gd name="connsiteY805" fmla="*/ 257550 h 6858000"/>
              <a:gd name="connsiteX806" fmla="*/ 4980204 w 7472601"/>
              <a:gd name="connsiteY806" fmla="*/ 271903 h 6858000"/>
              <a:gd name="connsiteX807" fmla="*/ 5068068 w 7472601"/>
              <a:gd name="connsiteY807" fmla="*/ 282244 h 6858000"/>
              <a:gd name="connsiteX808" fmla="*/ 5153231 w 7472601"/>
              <a:gd name="connsiteY808" fmla="*/ 292240 h 6858000"/>
              <a:gd name="connsiteX809" fmla="*/ 5426491 w 7472601"/>
              <a:gd name="connsiteY809" fmla="*/ 281128 h 6858000"/>
              <a:gd name="connsiteX810" fmla="*/ 5731212 w 7472601"/>
              <a:gd name="connsiteY810" fmla="*/ 231951 h 6858000"/>
              <a:gd name="connsiteX811" fmla="*/ 5905192 w 7472601"/>
              <a:gd name="connsiteY811" fmla="*/ 163079 h 6858000"/>
              <a:gd name="connsiteX812" fmla="*/ 5944437 w 7472601"/>
              <a:gd name="connsiteY812" fmla="*/ 113829 h 6858000"/>
              <a:gd name="connsiteX813" fmla="*/ 5825032 w 7472601"/>
              <a:gd name="connsiteY813" fmla="*/ 146405 h 6858000"/>
              <a:gd name="connsiteX814" fmla="*/ 4955599 w 7472601"/>
              <a:gd name="connsiteY814" fmla="*/ 247008 h 6858000"/>
              <a:gd name="connsiteX815" fmla="*/ 5210104 w 7472601"/>
              <a:gd name="connsiteY815" fmla="*/ 228123 h 6858000"/>
              <a:gd name="connsiteX816" fmla="*/ 5261015 w 7472601"/>
              <a:gd name="connsiteY816" fmla="*/ 227087 h 6858000"/>
              <a:gd name="connsiteX817" fmla="*/ 5861181 w 7472601"/>
              <a:gd name="connsiteY817" fmla="*/ 143093 h 6858000"/>
              <a:gd name="connsiteX818" fmla="*/ 5961252 w 7472601"/>
              <a:gd name="connsiteY818" fmla="*/ 114820 h 6858000"/>
              <a:gd name="connsiteX819" fmla="*/ 5944437 w 7472601"/>
              <a:gd name="connsiteY819" fmla="*/ 113829 h 6858000"/>
              <a:gd name="connsiteX820" fmla="*/ 3882765 w 7472601"/>
              <a:gd name="connsiteY820" fmla="*/ 0 h 6858000"/>
              <a:gd name="connsiteX821" fmla="*/ 3995099 w 7472601"/>
              <a:gd name="connsiteY821" fmla="*/ 0 h 6858000"/>
              <a:gd name="connsiteX822" fmla="*/ 4163818 w 7472601"/>
              <a:gd name="connsiteY822" fmla="*/ 234104 h 6858000"/>
              <a:gd name="connsiteX823" fmla="*/ 4172099 w 7472601"/>
              <a:gd name="connsiteY823" fmla="*/ 234207 h 6858000"/>
              <a:gd name="connsiteX824" fmla="*/ 4784282 w 7472601"/>
              <a:gd name="connsiteY824" fmla="*/ 276561 h 6858000"/>
              <a:gd name="connsiteX825" fmla="*/ 4801687 w 7472601"/>
              <a:gd name="connsiteY825" fmla="*/ 267764 h 6858000"/>
              <a:gd name="connsiteX826" fmla="*/ 6082788 w 7472601"/>
              <a:gd name="connsiteY826" fmla="*/ 64119 h 6858000"/>
              <a:gd name="connsiteX827" fmla="*/ 6099442 w 7472601"/>
              <a:gd name="connsiteY827" fmla="*/ 82568 h 6858000"/>
              <a:gd name="connsiteX828" fmla="*/ 4804137 w 7472601"/>
              <a:gd name="connsiteY828" fmla="*/ 320931 h 6858000"/>
              <a:gd name="connsiteX829" fmla="*/ 4227047 w 7472601"/>
              <a:gd name="connsiteY829" fmla="*/ 313415 h 6858000"/>
              <a:gd name="connsiteX830" fmla="*/ 4346041 w 7472601"/>
              <a:gd name="connsiteY830" fmla="*/ 456086 h 6858000"/>
              <a:gd name="connsiteX831" fmla="*/ 4870967 w 7472601"/>
              <a:gd name="connsiteY831" fmla="*/ 963061 h 6858000"/>
              <a:gd name="connsiteX832" fmla="*/ 4889647 w 7472601"/>
              <a:gd name="connsiteY832" fmla="*/ 957147 h 6858000"/>
              <a:gd name="connsiteX833" fmla="*/ 5422504 w 7472601"/>
              <a:gd name="connsiteY833" fmla="*/ 805191 h 6858000"/>
              <a:gd name="connsiteX834" fmla="*/ 6087656 w 7472601"/>
              <a:gd name="connsiteY834" fmla="*/ 826703 h 6858000"/>
              <a:gd name="connsiteX835" fmla="*/ 6058717 w 7472601"/>
              <a:gd name="connsiteY835" fmla="*/ 865992 h 6858000"/>
              <a:gd name="connsiteX836" fmla="*/ 4974153 w 7472601"/>
              <a:gd name="connsiteY836" fmla="*/ 1045456 h 6858000"/>
              <a:gd name="connsiteX837" fmla="*/ 5627835 w 7472601"/>
              <a:gd name="connsiteY837" fmla="*/ 1472077 h 6858000"/>
              <a:gd name="connsiteX838" fmla="*/ 5629817 w 7472601"/>
              <a:gd name="connsiteY838" fmla="*/ 1471412 h 6858000"/>
              <a:gd name="connsiteX839" fmla="*/ 5634124 w 7472601"/>
              <a:gd name="connsiteY839" fmla="*/ 1470572 h 6858000"/>
              <a:gd name="connsiteX840" fmla="*/ 5755832 w 7472601"/>
              <a:gd name="connsiteY840" fmla="*/ 1383886 h 6858000"/>
              <a:gd name="connsiteX841" fmla="*/ 6014186 w 7472601"/>
              <a:gd name="connsiteY841" fmla="*/ 1279799 h 6858000"/>
              <a:gd name="connsiteX842" fmla="*/ 6901619 w 7472601"/>
              <a:gd name="connsiteY842" fmla="*/ 1047874 h 6858000"/>
              <a:gd name="connsiteX843" fmla="*/ 6931566 w 7472601"/>
              <a:gd name="connsiteY843" fmla="*/ 1062034 h 6858000"/>
              <a:gd name="connsiteX844" fmla="*/ 5790982 w 7472601"/>
              <a:gd name="connsiteY844" fmla="*/ 1561380 h 6858000"/>
              <a:gd name="connsiteX845" fmla="*/ 6188971 w 7472601"/>
              <a:gd name="connsiteY845" fmla="*/ 1755168 h 6858000"/>
              <a:gd name="connsiteX846" fmla="*/ 6202446 w 7472601"/>
              <a:gd name="connsiteY846" fmla="*/ 1752268 h 6858000"/>
              <a:gd name="connsiteX847" fmla="*/ 7179560 w 7472601"/>
              <a:gd name="connsiteY847" fmla="*/ 1467551 h 6858000"/>
              <a:gd name="connsiteX848" fmla="*/ 7158730 w 7472601"/>
              <a:gd name="connsiteY848" fmla="*/ 1507835 h 6858000"/>
              <a:gd name="connsiteX849" fmla="*/ 6326959 w 7472601"/>
              <a:gd name="connsiteY849" fmla="*/ 1817686 h 6858000"/>
              <a:gd name="connsiteX850" fmla="*/ 6537433 w 7472601"/>
              <a:gd name="connsiteY850" fmla="*/ 1907790 h 6858000"/>
              <a:gd name="connsiteX851" fmla="*/ 6550221 w 7472601"/>
              <a:gd name="connsiteY851" fmla="*/ 1910729 h 6858000"/>
              <a:gd name="connsiteX852" fmla="*/ 6964438 w 7472601"/>
              <a:gd name="connsiteY852" fmla="*/ 2209505 h 6858000"/>
              <a:gd name="connsiteX853" fmla="*/ 7367862 w 7472601"/>
              <a:gd name="connsiteY853" fmla="*/ 2806833 h 6858000"/>
              <a:gd name="connsiteX854" fmla="*/ 7364329 w 7472601"/>
              <a:gd name="connsiteY854" fmla="*/ 2826907 h 6858000"/>
              <a:gd name="connsiteX855" fmla="*/ 7290545 w 7472601"/>
              <a:gd name="connsiteY855" fmla="*/ 2850663 h 6858000"/>
              <a:gd name="connsiteX856" fmla="*/ 6472036 w 7472601"/>
              <a:gd name="connsiteY856" fmla="*/ 1959003 h 6858000"/>
              <a:gd name="connsiteX857" fmla="*/ 5792897 w 7472601"/>
              <a:gd name="connsiteY857" fmla="*/ 1647747 h 6858000"/>
              <a:gd name="connsiteX858" fmla="*/ 5842751 w 7472601"/>
              <a:gd name="connsiteY858" fmla="*/ 1816112 h 6858000"/>
              <a:gd name="connsiteX859" fmla="*/ 5847424 w 7472601"/>
              <a:gd name="connsiteY859" fmla="*/ 1815776 h 6858000"/>
              <a:gd name="connsiteX860" fmla="*/ 6399821 w 7472601"/>
              <a:gd name="connsiteY860" fmla="*/ 2344799 h 6858000"/>
              <a:gd name="connsiteX861" fmla="*/ 6323232 w 7472601"/>
              <a:gd name="connsiteY861" fmla="*/ 2389634 h 6858000"/>
              <a:gd name="connsiteX862" fmla="*/ 5942958 w 7472601"/>
              <a:gd name="connsiteY862" fmla="*/ 2077708 h 6858000"/>
              <a:gd name="connsiteX863" fmla="*/ 5921559 w 7472601"/>
              <a:gd name="connsiteY863" fmla="*/ 2378596 h 6858000"/>
              <a:gd name="connsiteX864" fmla="*/ 5817651 w 7472601"/>
              <a:gd name="connsiteY864" fmla="*/ 3023919 h 6858000"/>
              <a:gd name="connsiteX865" fmla="*/ 5729634 w 7472601"/>
              <a:gd name="connsiteY865" fmla="*/ 3051849 h 6858000"/>
              <a:gd name="connsiteX866" fmla="*/ 5611018 w 7472601"/>
              <a:gd name="connsiteY866" fmla="*/ 2316769 h 6858000"/>
              <a:gd name="connsiteX867" fmla="*/ 5687608 w 7472601"/>
              <a:gd name="connsiteY867" fmla="*/ 2039972 h 6858000"/>
              <a:gd name="connsiteX868" fmla="*/ 5657554 w 7472601"/>
              <a:gd name="connsiteY868" fmla="*/ 1576445 h 6858000"/>
              <a:gd name="connsiteX869" fmla="*/ 5150475 w 7472601"/>
              <a:gd name="connsiteY869" fmla="*/ 1274012 h 6858000"/>
              <a:gd name="connsiteX870" fmla="*/ 5349142 w 7472601"/>
              <a:gd name="connsiteY870" fmla="*/ 2204405 h 6858000"/>
              <a:gd name="connsiteX871" fmla="*/ 5262214 w 7472601"/>
              <a:gd name="connsiteY871" fmla="*/ 2233836 h 6858000"/>
              <a:gd name="connsiteX872" fmla="*/ 4981539 w 7472601"/>
              <a:gd name="connsiteY872" fmla="*/ 1542201 h 6858000"/>
              <a:gd name="connsiteX873" fmla="*/ 4958461 w 7472601"/>
              <a:gd name="connsiteY873" fmla="*/ 1136957 h 6858000"/>
              <a:gd name="connsiteX874" fmla="*/ 4655015 w 7472601"/>
              <a:gd name="connsiteY874" fmla="*/ 891426 h 6858000"/>
              <a:gd name="connsiteX875" fmla="*/ 4348002 w 7472601"/>
              <a:gd name="connsiteY875" fmla="*/ 2205895 h 6858000"/>
              <a:gd name="connsiteX876" fmla="*/ 4262250 w 7472601"/>
              <a:gd name="connsiteY876" fmla="*/ 2219972 h 6858000"/>
              <a:gd name="connsiteX877" fmla="*/ 4550611 w 7472601"/>
              <a:gd name="connsiteY877" fmla="*/ 817540 h 6858000"/>
              <a:gd name="connsiteX878" fmla="*/ 4564418 w 7472601"/>
              <a:gd name="connsiteY878" fmla="*/ 808293 h 6858000"/>
              <a:gd name="connsiteX879" fmla="*/ 4266388 w 7472601"/>
              <a:gd name="connsiteY879" fmla="*/ 500083 h 6858000"/>
              <a:gd name="connsiteX880" fmla="*/ 4032842 w 7472601"/>
              <a:gd name="connsiteY880" fmla="*/ 211809 h 6858000"/>
              <a:gd name="connsiteX881" fmla="*/ 3882765 w 7472601"/>
              <a:gd name="connsiteY881" fmla="*/ 0 h 6858000"/>
              <a:gd name="connsiteX882" fmla="*/ 3721337 w 7472601"/>
              <a:gd name="connsiteY882" fmla="*/ 0 h 6858000"/>
              <a:gd name="connsiteX883" fmla="*/ 3797544 w 7472601"/>
              <a:gd name="connsiteY883" fmla="*/ 0 h 6858000"/>
              <a:gd name="connsiteX884" fmla="*/ 3775734 w 7472601"/>
              <a:gd name="connsiteY884" fmla="*/ 95131 h 6858000"/>
              <a:gd name="connsiteX885" fmla="*/ 3724807 w 7472601"/>
              <a:gd name="connsiteY885" fmla="*/ 272257 h 6858000"/>
              <a:gd name="connsiteX886" fmla="*/ 3726844 w 7472601"/>
              <a:gd name="connsiteY886" fmla="*/ 282988 h 6858000"/>
              <a:gd name="connsiteX887" fmla="*/ 3742664 w 7472601"/>
              <a:gd name="connsiteY887" fmla="*/ 279918 h 6858000"/>
              <a:gd name="connsiteX888" fmla="*/ 4103910 w 7472601"/>
              <a:gd name="connsiteY888" fmla="*/ 1161917 h 6858000"/>
              <a:gd name="connsiteX889" fmla="*/ 4020269 w 7472601"/>
              <a:gd name="connsiteY889" fmla="*/ 1200406 h 6858000"/>
              <a:gd name="connsiteX890" fmla="*/ 3674882 w 7472601"/>
              <a:gd name="connsiteY890" fmla="*/ 488524 h 6858000"/>
              <a:gd name="connsiteX891" fmla="*/ 3132682 w 7472601"/>
              <a:gd name="connsiteY891" fmla="*/ 1072284 h 6858000"/>
              <a:gd name="connsiteX892" fmla="*/ 2716346 w 7472601"/>
              <a:gd name="connsiteY892" fmla="*/ 1276376 h 6858000"/>
              <a:gd name="connsiteX893" fmla="*/ 2716772 w 7472601"/>
              <a:gd name="connsiteY893" fmla="*/ 1255462 h 6858000"/>
              <a:gd name="connsiteX894" fmla="*/ 3471096 w 7472601"/>
              <a:gd name="connsiteY894" fmla="*/ 437072 h 6858000"/>
              <a:gd name="connsiteX895" fmla="*/ 3639057 w 7472601"/>
              <a:gd name="connsiteY895" fmla="*/ 286334 h 6858000"/>
              <a:gd name="connsiteX896" fmla="*/ 3640309 w 7472601"/>
              <a:gd name="connsiteY896" fmla="*/ 284664 h 6858000"/>
              <a:gd name="connsiteX897" fmla="*/ 3646022 w 7472601"/>
              <a:gd name="connsiteY897" fmla="*/ 276711 h 6858000"/>
              <a:gd name="connsiteX898" fmla="*/ 3707943 w 7472601"/>
              <a:gd name="connsiteY898" fmla="*/ 65958 h 6858000"/>
              <a:gd name="connsiteX899" fmla="*/ 3721337 w 7472601"/>
              <a:gd name="connsiteY899" fmla="*/ 0 h 6858000"/>
              <a:gd name="connsiteX900" fmla="*/ 2867960 w 7472601"/>
              <a:gd name="connsiteY900" fmla="*/ 0 h 6858000"/>
              <a:gd name="connsiteX901" fmla="*/ 2926351 w 7472601"/>
              <a:gd name="connsiteY901" fmla="*/ 0 h 6858000"/>
              <a:gd name="connsiteX902" fmla="*/ 2902823 w 7472601"/>
              <a:gd name="connsiteY902" fmla="*/ 262929 h 6858000"/>
              <a:gd name="connsiteX903" fmla="*/ 2940663 w 7472601"/>
              <a:gd name="connsiteY903" fmla="*/ 140884 h 6858000"/>
              <a:gd name="connsiteX904" fmla="*/ 2947039 w 7472601"/>
              <a:gd name="connsiteY904" fmla="*/ 122524 h 6858000"/>
              <a:gd name="connsiteX905" fmla="*/ 2984316 w 7472601"/>
              <a:gd name="connsiteY905" fmla="*/ 0 h 6858000"/>
              <a:gd name="connsiteX906" fmla="*/ 3016114 w 7472601"/>
              <a:gd name="connsiteY906" fmla="*/ 0 h 6858000"/>
              <a:gd name="connsiteX907" fmla="*/ 2979949 w 7472601"/>
              <a:gd name="connsiteY907" fmla="*/ 119274 h 6858000"/>
              <a:gd name="connsiteX908" fmla="*/ 3023879 w 7472601"/>
              <a:gd name="connsiteY908" fmla="*/ 0 h 6858000"/>
              <a:gd name="connsiteX909" fmla="*/ 3105400 w 7472601"/>
              <a:gd name="connsiteY909" fmla="*/ 0 h 6858000"/>
              <a:gd name="connsiteX910" fmla="*/ 3094669 w 7472601"/>
              <a:gd name="connsiteY910" fmla="*/ 30308 h 6858000"/>
              <a:gd name="connsiteX911" fmla="*/ 2901945 w 7472601"/>
              <a:gd name="connsiteY911" fmla="*/ 466538 h 6858000"/>
              <a:gd name="connsiteX912" fmla="*/ 2815209 w 7472601"/>
              <a:gd name="connsiteY912" fmla="*/ 497361 h 6858000"/>
              <a:gd name="connsiteX913" fmla="*/ 2844845 w 7472601"/>
              <a:gd name="connsiteY913" fmla="*/ 127638 h 6858000"/>
              <a:gd name="connsiteX914" fmla="*/ 2867960 w 7472601"/>
              <a:gd name="connsiteY914" fmla="*/ 0 h 6858000"/>
              <a:gd name="connsiteX915" fmla="*/ 1057230 w 7472601"/>
              <a:gd name="connsiteY915" fmla="*/ 0 h 6858000"/>
              <a:gd name="connsiteX916" fmla="*/ 1111003 w 7472601"/>
              <a:gd name="connsiteY916" fmla="*/ 0 h 6858000"/>
              <a:gd name="connsiteX917" fmla="*/ 1125553 w 7472601"/>
              <a:gd name="connsiteY917" fmla="*/ 52588 h 6858000"/>
              <a:gd name="connsiteX918" fmla="*/ 1304276 w 7472601"/>
              <a:gd name="connsiteY918" fmla="*/ 476275 h 6858000"/>
              <a:gd name="connsiteX919" fmla="*/ 1492066 w 7472601"/>
              <a:gd name="connsiteY919" fmla="*/ 886333 h 6858000"/>
              <a:gd name="connsiteX920" fmla="*/ 1423698 w 7472601"/>
              <a:gd name="connsiteY920" fmla="*/ 710817 h 6858000"/>
              <a:gd name="connsiteX921" fmla="*/ 1357609 w 7472601"/>
              <a:gd name="connsiteY921" fmla="*/ 532892 h 6858000"/>
              <a:gd name="connsiteX922" fmla="*/ 1309550 w 7472601"/>
              <a:gd name="connsiteY922" fmla="*/ 374031 h 6858000"/>
              <a:gd name="connsiteX923" fmla="*/ 1193673 w 7472601"/>
              <a:gd name="connsiteY923" fmla="*/ 49533 h 6858000"/>
              <a:gd name="connsiteX924" fmla="*/ 1164391 w 7472601"/>
              <a:gd name="connsiteY924" fmla="*/ 0 h 6858000"/>
              <a:gd name="connsiteX925" fmla="*/ 1200666 w 7472601"/>
              <a:gd name="connsiteY925" fmla="*/ 0 h 6858000"/>
              <a:gd name="connsiteX926" fmla="*/ 1223408 w 7472601"/>
              <a:gd name="connsiteY926" fmla="*/ 38996 h 6858000"/>
              <a:gd name="connsiteX927" fmla="*/ 1339635 w 7472601"/>
              <a:gd name="connsiteY927" fmla="*/ 365517 h 6858000"/>
              <a:gd name="connsiteX928" fmla="*/ 1387469 w 7472601"/>
              <a:gd name="connsiteY928" fmla="*/ 523079 h 6858000"/>
              <a:gd name="connsiteX929" fmla="*/ 1452685 w 7472601"/>
              <a:gd name="connsiteY929" fmla="*/ 699806 h 6858000"/>
              <a:gd name="connsiteX930" fmla="*/ 1492092 w 7472601"/>
              <a:gd name="connsiteY930" fmla="*/ 800424 h 6858000"/>
              <a:gd name="connsiteX931" fmla="*/ 1455302 w 7472601"/>
              <a:gd name="connsiteY931" fmla="*/ 632913 h 6858000"/>
              <a:gd name="connsiteX932" fmla="*/ 1222336 w 7472601"/>
              <a:gd name="connsiteY932" fmla="*/ 9480 h 6858000"/>
              <a:gd name="connsiteX933" fmla="*/ 1214634 w 7472601"/>
              <a:gd name="connsiteY933" fmla="*/ 0 h 6858000"/>
              <a:gd name="connsiteX934" fmla="*/ 1289827 w 7472601"/>
              <a:gd name="connsiteY934" fmla="*/ 0 h 6858000"/>
              <a:gd name="connsiteX935" fmla="*/ 1321076 w 7472601"/>
              <a:gd name="connsiteY935" fmla="*/ 59722 h 6858000"/>
              <a:gd name="connsiteX936" fmla="*/ 1512579 w 7472601"/>
              <a:gd name="connsiteY936" fmla="*/ 626441 h 6858000"/>
              <a:gd name="connsiteX937" fmla="*/ 1506076 w 7472601"/>
              <a:gd name="connsiteY937" fmla="*/ 1089289 h 6858000"/>
              <a:gd name="connsiteX938" fmla="*/ 1486346 w 7472601"/>
              <a:gd name="connsiteY938" fmla="*/ 1079919 h 6858000"/>
              <a:gd name="connsiteX939" fmla="*/ 1070511 w 7472601"/>
              <a:gd name="connsiteY939" fmla="*/ 48609 h 6858000"/>
              <a:gd name="connsiteX940" fmla="*/ 1057230 w 7472601"/>
              <a:gd name="connsiteY940" fmla="*/ 0 h 6858000"/>
              <a:gd name="connsiteX941" fmla="*/ 43151 w 7472601"/>
              <a:gd name="connsiteY941" fmla="*/ 0 h 6858000"/>
              <a:gd name="connsiteX942" fmla="*/ 95283 w 7472601"/>
              <a:gd name="connsiteY942" fmla="*/ 0 h 6858000"/>
              <a:gd name="connsiteX943" fmla="*/ 300708 w 7472601"/>
              <a:gd name="connsiteY943" fmla="*/ 154571 h 6858000"/>
              <a:gd name="connsiteX944" fmla="*/ 530414 w 7472601"/>
              <a:gd name="connsiteY944" fmla="*/ 354673 h 6858000"/>
              <a:gd name="connsiteX945" fmla="*/ 333785 w 7472601"/>
              <a:gd name="connsiteY945" fmla="*/ 161564 h 6858000"/>
              <a:gd name="connsiteX946" fmla="*/ 147005 w 7472601"/>
              <a:gd name="connsiteY946" fmla="*/ 0 h 6858000"/>
              <a:gd name="connsiteX947" fmla="*/ 272509 w 7472601"/>
              <a:gd name="connsiteY947" fmla="*/ 0 h 6858000"/>
              <a:gd name="connsiteX948" fmla="*/ 326276 w 7472601"/>
              <a:gd name="connsiteY948" fmla="*/ 45847 h 6858000"/>
              <a:gd name="connsiteX949" fmla="*/ 823759 w 7472601"/>
              <a:gd name="connsiteY949" fmla="*/ 574145 h 6858000"/>
              <a:gd name="connsiteX950" fmla="*/ 811254 w 7472601"/>
              <a:gd name="connsiteY950" fmla="*/ 665546 h 6858000"/>
              <a:gd name="connsiteX951" fmla="*/ 154042 w 7472601"/>
              <a:gd name="connsiteY951" fmla="*/ 261522 h 6858000"/>
              <a:gd name="connsiteX952" fmla="*/ 13550 w 7472601"/>
              <a:gd name="connsiteY952" fmla="*/ 158423 h 6858000"/>
              <a:gd name="connsiteX953" fmla="*/ 0 w 7472601"/>
              <a:gd name="connsiteY953" fmla="*/ 146618 h 6858000"/>
              <a:gd name="connsiteX954" fmla="*/ 0 w 7472601"/>
              <a:gd name="connsiteY954" fmla="*/ 59161 h 6858000"/>
              <a:gd name="connsiteX955" fmla="*/ 45427 w 7472601"/>
              <a:gd name="connsiteY955" fmla="*/ 101078 h 6858000"/>
              <a:gd name="connsiteX956" fmla="*/ 630103 w 7472601"/>
              <a:gd name="connsiteY956" fmla="*/ 485885 h 6858000"/>
              <a:gd name="connsiteX957" fmla="*/ 532040 w 7472601"/>
              <a:gd name="connsiteY957" fmla="*/ 399359 h 6858000"/>
              <a:gd name="connsiteX958" fmla="*/ 517618 w 7472601"/>
              <a:gd name="connsiteY958" fmla="*/ 385726 h 6858000"/>
              <a:gd name="connsiteX959" fmla="*/ 285074 w 7472601"/>
              <a:gd name="connsiteY959" fmla="*/ 182755 h 6858000"/>
              <a:gd name="connsiteX960" fmla="*/ 43151 w 7472601"/>
              <a:gd name="connsiteY960" fmla="*/ 0 h 6858000"/>
              <a:gd name="connsiteX0" fmla="*/ 369702 w 7472601"/>
              <a:gd name="connsiteY0" fmla="*/ 6712169 h 6858000"/>
              <a:gd name="connsiteX1" fmla="*/ 366575 w 7472601"/>
              <a:gd name="connsiteY1" fmla="*/ 6715556 h 6858000"/>
              <a:gd name="connsiteX2" fmla="*/ 371637 w 7472601"/>
              <a:gd name="connsiteY2" fmla="*/ 6713954 h 6858000"/>
              <a:gd name="connsiteX3" fmla="*/ 369702 w 7472601"/>
              <a:gd name="connsiteY3" fmla="*/ 6712169 h 6858000"/>
              <a:gd name="connsiteX4" fmla="*/ 7088673 w 7472601"/>
              <a:gd name="connsiteY4" fmla="*/ 6610396 h 6858000"/>
              <a:gd name="connsiteX5" fmla="*/ 7440138 w 7472601"/>
              <a:gd name="connsiteY5" fmla="*/ 6622648 h 6858000"/>
              <a:gd name="connsiteX6" fmla="*/ 7467600 w 7472601"/>
              <a:gd name="connsiteY6" fmla="*/ 6628217 h 6858000"/>
              <a:gd name="connsiteX7" fmla="*/ 7467600 w 7472601"/>
              <a:gd name="connsiteY7" fmla="*/ 6668575 h 6858000"/>
              <a:gd name="connsiteX8" fmla="*/ 7392322 w 7472601"/>
              <a:gd name="connsiteY8" fmla="*/ 6658238 h 6858000"/>
              <a:gd name="connsiteX9" fmla="*/ 7467600 w 7472601"/>
              <a:gd name="connsiteY9" fmla="*/ 6683873 h 6858000"/>
              <a:gd name="connsiteX10" fmla="*/ 7467600 w 7472601"/>
              <a:gd name="connsiteY10" fmla="*/ 6714215 h 6858000"/>
              <a:gd name="connsiteX11" fmla="*/ 7447383 w 7472601"/>
              <a:gd name="connsiteY11" fmla="*/ 6707202 h 6858000"/>
              <a:gd name="connsiteX12" fmla="*/ 7289862 w 7472601"/>
              <a:gd name="connsiteY12" fmla="*/ 6659827 h 6858000"/>
              <a:gd name="connsiteX13" fmla="*/ 7434024 w 7472601"/>
              <a:gd name="connsiteY13" fmla="*/ 6722130 h 6858000"/>
              <a:gd name="connsiteX14" fmla="*/ 7467600 w 7472601"/>
              <a:gd name="connsiteY14" fmla="*/ 6736157 h 6858000"/>
              <a:gd name="connsiteX15" fmla="*/ 7467600 w 7472601"/>
              <a:gd name="connsiteY15" fmla="*/ 6767913 h 6858000"/>
              <a:gd name="connsiteX16" fmla="*/ 7392158 w 7472601"/>
              <a:gd name="connsiteY16" fmla="*/ 6771365 h 6858000"/>
              <a:gd name="connsiteX17" fmla="*/ 7467600 w 7472601"/>
              <a:gd name="connsiteY17" fmla="*/ 6805948 h 6858000"/>
              <a:gd name="connsiteX18" fmla="*/ 7467600 w 7472601"/>
              <a:gd name="connsiteY18" fmla="*/ 6831490 h 6858000"/>
              <a:gd name="connsiteX19" fmla="*/ 7410696 w 7472601"/>
              <a:gd name="connsiteY19" fmla="*/ 6803861 h 6858000"/>
              <a:gd name="connsiteX20" fmla="*/ 7088673 w 7472601"/>
              <a:gd name="connsiteY20" fmla="*/ 6610396 h 6858000"/>
              <a:gd name="connsiteX21" fmla="*/ 1019354 w 7472601"/>
              <a:gd name="connsiteY21" fmla="*/ 6315006 h 6858000"/>
              <a:gd name="connsiteX22" fmla="*/ 441046 w 7472601"/>
              <a:gd name="connsiteY22" fmla="*/ 6691153 h 6858000"/>
              <a:gd name="connsiteX23" fmla="*/ 1019354 w 7472601"/>
              <a:gd name="connsiteY23" fmla="*/ 6315006 h 6858000"/>
              <a:gd name="connsiteX24" fmla="*/ 991680 w 7472601"/>
              <a:gd name="connsiteY24" fmla="*/ 6298413 h 6858000"/>
              <a:gd name="connsiteX25" fmla="*/ 409060 w 7472601"/>
              <a:gd name="connsiteY25" fmla="*/ 6671470 h 6858000"/>
              <a:gd name="connsiteX26" fmla="*/ 991680 w 7472601"/>
              <a:gd name="connsiteY26" fmla="*/ 6298413 h 6858000"/>
              <a:gd name="connsiteX27" fmla="*/ 103333 w 7472601"/>
              <a:gd name="connsiteY27" fmla="*/ 5699602 h 6858000"/>
              <a:gd name="connsiteX28" fmla="*/ 233938 w 7472601"/>
              <a:gd name="connsiteY28" fmla="*/ 5809416 h 6858000"/>
              <a:gd name="connsiteX29" fmla="*/ 883580 w 7472601"/>
              <a:gd name="connsiteY29" fmla="*/ 6180710 h 6858000"/>
              <a:gd name="connsiteX30" fmla="*/ 487337 w 7472601"/>
              <a:gd name="connsiteY30" fmla="*/ 5950182 h 6858000"/>
              <a:gd name="connsiteX31" fmla="*/ 354051 w 7472601"/>
              <a:gd name="connsiteY31" fmla="*/ 5854912 h 6858000"/>
              <a:gd name="connsiteX32" fmla="*/ 195436 w 7472601"/>
              <a:gd name="connsiteY32" fmla="*/ 5755068 h 6858000"/>
              <a:gd name="connsiteX33" fmla="*/ 103333 w 7472601"/>
              <a:gd name="connsiteY33" fmla="*/ 5699602 h 6858000"/>
              <a:gd name="connsiteX34" fmla="*/ 5539432 w 7472601"/>
              <a:gd name="connsiteY34" fmla="*/ 5642928 h 6858000"/>
              <a:gd name="connsiteX35" fmla="*/ 5555462 w 7472601"/>
              <a:gd name="connsiteY35" fmla="*/ 5694454 h 6858000"/>
              <a:gd name="connsiteX36" fmla="*/ 5828270 w 7472601"/>
              <a:gd name="connsiteY36" fmla="*/ 6320663 h 6858000"/>
              <a:gd name="connsiteX37" fmla="*/ 5947416 w 7472601"/>
              <a:gd name="connsiteY37" fmla="*/ 6574846 h 6858000"/>
              <a:gd name="connsiteX38" fmla="*/ 5539432 w 7472601"/>
              <a:gd name="connsiteY38" fmla="*/ 5642928 h 6858000"/>
              <a:gd name="connsiteX39" fmla="*/ 51253 w 7472601"/>
              <a:gd name="connsiteY39" fmla="*/ 5631825 h 6858000"/>
              <a:gd name="connsiteX40" fmla="*/ 211622 w 7472601"/>
              <a:gd name="connsiteY40" fmla="*/ 5728803 h 6858000"/>
              <a:gd name="connsiteX41" fmla="*/ 371652 w 7472601"/>
              <a:gd name="connsiteY41" fmla="*/ 5829062 h 6858000"/>
              <a:gd name="connsiteX42" fmla="*/ 505903 w 7472601"/>
              <a:gd name="connsiteY42" fmla="*/ 5925221 h 6858000"/>
              <a:gd name="connsiteX43" fmla="*/ 899240 w 7472601"/>
              <a:gd name="connsiteY43" fmla="*/ 6153068 h 6858000"/>
              <a:gd name="connsiteX44" fmla="*/ 988114 w 7472601"/>
              <a:gd name="connsiteY44" fmla="*/ 6174204 h 6858000"/>
              <a:gd name="connsiteX45" fmla="*/ 845971 w 7472601"/>
              <a:gd name="connsiteY45" fmla="*/ 6067177 h 6858000"/>
              <a:gd name="connsiteX46" fmla="*/ 448057 w 7472601"/>
              <a:gd name="connsiteY46" fmla="*/ 5841376 h 6858000"/>
              <a:gd name="connsiteX47" fmla="*/ 51253 w 7472601"/>
              <a:gd name="connsiteY47" fmla="*/ 5631825 h 6858000"/>
              <a:gd name="connsiteX48" fmla="*/ 2606687 w 7472601"/>
              <a:gd name="connsiteY48" fmla="*/ 5630718 h 6858000"/>
              <a:gd name="connsiteX49" fmla="*/ 2645658 w 7472601"/>
              <a:gd name="connsiteY49" fmla="*/ 6640259 h 6858000"/>
              <a:gd name="connsiteX50" fmla="*/ 2606687 w 7472601"/>
              <a:gd name="connsiteY50" fmla="*/ 5630718 h 6858000"/>
              <a:gd name="connsiteX51" fmla="*/ 3642057 w 7472601"/>
              <a:gd name="connsiteY51" fmla="*/ 5573487 h 6858000"/>
              <a:gd name="connsiteX52" fmla="*/ 3632981 w 7472601"/>
              <a:gd name="connsiteY52" fmla="*/ 5579437 h 6858000"/>
              <a:gd name="connsiteX53" fmla="*/ 3382436 w 7472601"/>
              <a:gd name="connsiteY53" fmla="*/ 5952726 h 6858000"/>
              <a:gd name="connsiteX54" fmla="*/ 3191929 w 7472601"/>
              <a:gd name="connsiteY54" fmla="*/ 6662669 h 6858000"/>
              <a:gd name="connsiteX55" fmla="*/ 3369898 w 7472601"/>
              <a:gd name="connsiteY55" fmla="*/ 6081771 h 6858000"/>
              <a:gd name="connsiteX56" fmla="*/ 3642057 w 7472601"/>
              <a:gd name="connsiteY56" fmla="*/ 5573487 h 6858000"/>
              <a:gd name="connsiteX57" fmla="*/ 2650666 w 7472601"/>
              <a:gd name="connsiteY57" fmla="*/ 5530686 h 6858000"/>
              <a:gd name="connsiteX58" fmla="*/ 2650249 w 7472601"/>
              <a:gd name="connsiteY58" fmla="*/ 5532101 h 6858000"/>
              <a:gd name="connsiteX59" fmla="*/ 2663808 w 7472601"/>
              <a:gd name="connsiteY59" fmla="*/ 6535215 h 6858000"/>
              <a:gd name="connsiteX60" fmla="*/ 2665418 w 7472601"/>
              <a:gd name="connsiteY60" fmla="*/ 6132756 h 6858000"/>
              <a:gd name="connsiteX61" fmla="*/ 2650666 w 7472601"/>
              <a:gd name="connsiteY61" fmla="*/ 5530686 h 6858000"/>
              <a:gd name="connsiteX62" fmla="*/ 2680277 w 7472601"/>
              <a:gd name="connsiteY62" fmla="*/ 5479204 h 6858000"/>
              <a:gd name="connsiteX63" fmla="*/ 2678972 w 7472601"/>
              <a:gd name="connsiteY63" fmla="*/ 5481582 h 6858000"/>
              <a:gd name="connsiteX64" fmla="*/ 2696666 w 7472601"/>
              <a:gd name="connsiteY64" fmla="*/ 6133836 h 6858000"/>
              <a:gd name="connsiteX65" fmla="*/ 2695769 w 7472601"/>
              <a:gd name="connsiteY65" fmla="*/ 6390955 h 6858000"/>
              <a:gd name="connsiteX66" fmla="*/ 2739893 w 7472601"/>
              <a:gd name="connsiteY66" fmla="*/ 6108357 h 6858000"/>
              <a:gd name="connsiteX67" fmla="*/ 2680277 w 7472601"/>
              <a:gd name="connsiteY67" fmla="*/ 5479204 h 6858000"/>
              <a:gd name="connsiteX68" fmla="*/ 1132195 w 7472601"/>
              <a:gd name="connsiteY68" fmla="*/ 5467980 h 6858000"/>
              <a:gd name="connsiteX69" fmla="*/ 1679056 w 7472601"/>
              <a:gd name="connsiteY69" fmla="*/ 5516907 h 6858000"/>
              <a:gd name="connsiteX70" fmla="*/ 2128648 w 7472601"/>
              <a:gd name="connsiteY70" fmla="*/ 5474249 h 6858000"/>
              <a:gd name="connsiteX71" fmla="*/ 1825619 w 7472601"/>
              <a:gd name="connsiteY71" fmla="*/ 5478447 h 6858000"/>
              <a:gd name="connsiteX72" fmla="*/ 1737798 w 7472601"/>
              <a:gd name="connsiteY72" fmla="*/ 5483353 h 6858000"/>
              <a:gd name="connsiteX73" fmla="*/ 1132195 w 7472601"/>
              <a:gd name="connsiteY73" fmla="*/ 5467980 h 6858000"/>
              <a:gd name="connsiteX74" fmla="*/ 7454976 w 7472601"/>
              <a:gd name="connsiteY74" fmla="*/ 6318297 h 6858000"/>
              <a:gd name="connsiteX75" fmla="*/ 7467600 w 7472601"/>
              <a:gd name="connsiteY75" fmla="*/ 6012219 h 6858000"/>
              <a:gd name="connsiteX76" fmla="*/ 7467600 w 7472601"/>
              <a:gd name="connsiteY76" fmla="*/ 6163634 h 6858000"/>
              <a:gd name="connsiteX77" fmla="*/ 7448321 w 7472601"/>
              <a:gd name="connsiteY77" fmla="*/ 6190991 h 6858000"/>
              <a:gd name="connsiteX78" fmla="*/ 7467600 w 7472601"/>
              <a:gd name="connsiteY78" fmla="*/ 6221686 h 6858000"/>
              <a:gd name="connsiteX79" fmla="*/ 7467600 w 7472601"/>
              <a:gd name="connsiteY79" fmla="*/ 6334256 h 6858000"/>
              <a:gd name="connsiteX80" fmla="*/ 7454976 w 7472601"/>
              <a:gd name="connsiteY80" fmla="*/ 6318297 h 6858000"/>
              <a:gd name="connsiteX81" fmla="*/ 1456157 w 7472601"/>
              <a:gd name="connsiteY81" fmla="*/ 5371404 h 6858000"/>
              <a:gd name="connsiteX82" fmla="*/ 1244432 w 7472601"/>
              <a:gd name="connsiteY82" fmla="*/ 5385601 h 6858000"/>
              <a:gd name="connsiteX83" fmla="*/ 973990 w 7472601"/>
              <a:gd name="connsiteY83" fmla="*/ 5424940 h 6858000"/>
              <a:gd name="connsiteX84" fmla="*/ 1103809 w 7472601"/>
              <a:gd name="connsiteY84" fmla="*/ 5433720 h 6858000"/>
              <a:gd name="connsiteX85" fmla="*/ 1123454 w 7472601"/>
              <a:gd name="connsiteY85" fmla="*/ 5435727 h 6858000"/>
              <a:gd name="connsiteX86" fmla="*/ 1737017 w 7472601"/>
              <a:gd name="connsiteY86" fmla="*/ 5452183 h 6858000"/>
              <a:gd name="connsiteX87" fmla="*/ 1824397 w 7472601"/>
              <a:gd name="connsiteY87" fmla="*/ 5447757 h 6858000"/>
              <a:gd name="connsiteX88" fmla="*/ 2070059 w 7472601"/>
              <a:gd name="connsiteY88" fmla="*/ 5441660 h 6858000"/>
              <a:gd name="connsiteX89" fmla="*/ 1456157 w 7472601"/>
              <a:gd name="connsiteY89" fmla="*/ 5371404 h 6858000"/>
              <a:gd name="connsiteX90" fmla="*/ 4988186 w 7472601"/>
              <a:gd name="connsiteY90" fmla="*/ 5216467 h 6858000"/>
              <a:gd name="connsiteX91" fmla="*/ 4777334 w 7472601"/>
              <a:gd name="connsiteY91" fmla="*/ 5406072 h 6858000"/>
              <a:gd name="connsiteX92" fmla="*/ 4718341 w 7472601"/>
              <a:gd name="connsiteY92" fmla="*/ 5468043 h 6858000"/>
              <a:gd name="connsiteX93" fmla="*/ 4604655 w 7472601"/>
              <a:gd name="connsiteY93" fmla="*/ 5583434 h 6858000"/>
              <a:gd name="connsiteX94" fmla="*/ 4565074 w 7472601"/>
              <a:gd name="connsiteY94" fmla="*/ 5618550 h 6858000"/>
              <a:gd name="connsiteX95" fmla="*/ 4988186 w 7472601"/>
              <a:gd name="connsiteY95" fmla="*/ 5216467 h 6858000"/>
              <a:gd name="connsiteX96" fmla="*/ 4978032 w 7472601"/>
              <a:gd name="connsiteY96" fmla="*/ 5183809 h 6858000"/>
              <a:gd name="connsiteX97" fmla="*/ 4463413 w 7472601"/>
              <a:gd name="connsiteY97" fmla="*/ 5615162 h 6858000"/>
              <a:gd name="connsiteX98" fmla="*/ 4358134 w 7472601"/>
              <a:gd name="connsiteY98" fmla="*/ 5742791 h 6858000"/>
              <a:gd name="connsiteX99" fmla="*/ 4376219 w 7472601"/>
              <a:gd name="connsiteY99" fmla="*/ 5729027 h 6858000"/>
              <a:gd name="connsiteX100" fmla="*/ 4582340 w 7472601"/>
              <a:gd name="connsiteY100" fmla="*/ 5561037 h 6858000"/>
              <a:gd name="connsiteX101" fmla="*/ 4694684 w 7472601"/>
              <a:gd name="connsiteY101" fmla="*/ 5447098 h 6858000"/>
              <a:gd name="connsiteX102" fmla="*/ 4754123 w 7472601"/>
              <a:gd name="connsiteY102" fmla="*/ 5384643 h 6858000"/>
              <a:gd name="connsiteX103" fmla="*/ 4978032 w 7472601"/>
              <a:gd name="connsiteY103" fmla="*/ 5183809 h 6858000"/>
              <a:gd name="connsiteX104" fmla="*/ 1903353 w 7472601"/>
              <a:gd name="connsiteY104" fmla="*/ 5044827 h 6858000"/>
              <a:gd name="connsiteX105" fmla="*/ 1936931 w 7472601"/>
              <a:gd name="connsiteY105" fmla="*/ 5093954 h 6858000"/>
              <a:gd name="connsiteX106" fmla="*/ 2195868 w 7472601"/>
              <a:gd name="connsiteY106" fmla="*/ 5396574 h 6858000"/>
              <a:gd name="connsiteX107" fmla="*/ 2088852 w 7472601"/>
              <a:gd name="connsiteY107" fmla="*/ 5166123 h 6858000"/>
              <a:gd name="connsiteX108" fmla="*/ 1958241 w 7472601"/>
              <a:gd name="connsiteY108" fmla="*/ 5067955 h 6858000"/>
              <a:gd name="connsiteX109" fmla="*/ 1903353 w 7472601"/>
              <a:gd name="connsiteY109" fmla="*/ 5044827 h 6858000"/>
              <a:gd name="connsiteX110" fmla="*/ 1979378 w 7472601"/>
              <a:gd name="connsiteY110" fmla="*/ 4769504 h 6858000"/>
              <a:gd name="connsiteX111" fmla="*/ 2882120 w 7472601"/>
              <a:gd name="connsiteY111" fmla="*/ 5064547 h 6858000"/>
              <a:gd name="connsiteX112" fmla="*/ 2793103 w 7472601"/>
              <a:gd name="connsiteY112" fmla="*/ 5039699 h 6858000"/>
              <a:gd name="connsiteX113" fmla="*/ 2770041 w 7472601"/>
              <a:gd name="connsiteY113" fmla="*/ 5033634 h 6858000"/>
              <a:gd name="connsiteX114" fmla="*/ 1979378 w 7472601"/>
              <a:gd name="connsiteY114" fmla="*/ 4769504 h 6858000"/>
              <a:gd name="connsiteX115" fmla="*/ 1927410 w 7472601"/>
              <a:gd name="connsiteY115" fmla="*/ 4716164 h 6858000"/>
              <a:gd name="connsiteX116" fmla="*/ 1959587 w 7472601"/>
              <a:gd name="connsiteY116" fmla="*/ 4728849 h 6858000"/>
              <a:gd name="connsiteX117" fmla="*/ 2777707 w 7472601"/>
              <a:gd name="connsiteY117" fmla="*/ 5003991 h 6858000"/>
              <a:gd name="connsiteX118" fmla="*/ 2800768 w 7472601"/>
              <a:gd name="connsiteY118" fmla="*/ 5010056 h 6858000"/>
              <a:gd name="connsiteX119" fmla="*/ 2879408 w 7472601"/>
              <a:gd name="connsiteY119" fmla="*/ 5031590 h 6858000"/>
              <a:gd name="connsiteX120" fmla="*/ 2862295 w 7472601"/>
              <a:gd name="connsiteY120" fmla="*/ 5022958 h 6858000"/>
              <a:gd name="connsiteX121" fmla="*/ 2813343 w 7472601"/>
              <a:gd name="connsiteY121" fmla="*/ 4998369 h 6858000"/>
              <a:gd name="connsiteX122" fmla="*/ 2646245 w 7472601"/>
              <a:gd name="connsiteY122" fmla="*/ 4930999 h 6858000"/>
              <a:gd name="connsiteX123" fmla="*/ 1999243 w 7472601"/>
              <a:gd name="connsiteY123" fmla="*/ 4730524 h 6858000"/>
              <a:gd name="connsiteX124" fmla="*/ 1979527 w 7472601"/>
              <a:gd name="connsiteY124" fmla="*/ 4726651 h 6858000"/>
              <a:gd name="connsiteX125" fmla="*/ 1927410 w 7472601"/>
              <a:gd name="connsiteY125" fmla="*/ 4716164 h 6858000"/>
              <a:gd name="connsiteX126" fmla="*/ 1997014 w 7472601"/>
              <a:gd name="connsiteY126" fmla="*/ 4698007 h 6858000"/>
              <a:gd name="connsiteX127" fmla="*/ 2005458 w 7472601"/>
              <a:gd name="connsiteY127" fmla="*/ 4699540 h 6858000"/>
              <a:gd name="connsiteX128" fmla="*/ 2657186 w 7472601"/>
              <a:gd name="connsiteY128" fmla="*/ 4901687 h 6858000"/>
              <a:gd name="connsiteX129" fmla="*/ 2826662 w 7472601"/>
              <a:gd name="connsiteY129" fmla="*/ 4970362 h 6858000"/>
              <a:gd name="connsiteX130" fmla="*/ 2876100 w 7472601"/>
              <a:gd name="connsiteY130" fmla="*/ 4995397 h 6858000"/>
              <a:gd name="connsiteX131" fmla="*/ 3042600 w 7472601"/>
              <a:gd name="connsiteY131" fmla="*/ 5059532 h 6858000"/>
              <a:gd name="connsiteX132" fmla="*/ 1997014 w 7472601"/>
              <a:gd name="connsiteY132" fmla="*/ 4698007 h 6858000"/>
              <a:gd name="connsiteX133" fmla="*/ 2305292 w 7472601"/>
              <a:gd name="connsiteY133" fmla="*/ 4219492 h 6858000"/>
              <a:gd name="connsiteX134" fmla="*/ 3360922 w 7472601"/>
              <a:gd name="connsiteY134" fmla="*/ 4529373 h 6858000"/>
              <a:gd name="connsiteX135" fmla="*/ 3492420 w 7472601"/>
              <a:gd name="connsiteY135" fmla="*/ 4510145 h 6858000"/>
              <a:gd name="connsiteX136" fmla="*/ 3364086 w 7472601"/>
              <a:gd name="connsiteY136" fmla="*/ 4480340 h 6858000"/>
              <a:gd name="connsiteX137" fmla="*/ 3225818 w 7472601"/>
              <a:gd name="connsiteY137" fmla="*/ 4411822 h 6858000"/>
              <a:gd name="connsiteX138" fmla="*/ 3129696 w 7472601"/>
              <a:gd name="connsiteY138" fmla="*/ 4360704 h 6858000"/>
              <a:gd name="connsiteX139" fmla="*/ 2814545 w 7472601"/>
              <a:gd name="connsiteY139" fmla="*/ 4282955 h 6858000"/>
              <a:gd name="connsiteX140" fmla="*/ 2305292 w 7472601"/>
              <a:gd name="connsiteY140" fmla="*/ 4219492 h 6858000"/>
              <a:gd name="connsiteX141" fmla="*/ 2626982 w 7472601"/>
              <a:gd name="connsiteY141" fmla="*/ 4206450 h 6858000"/>
              <a:gd name="connsiteX142" fmla="*/ 2490617 w 7472601"/>
              <a:gd name="connsiteY142" fmla="*/ 4206951 h 6858000"/>
              <a:gd name="connsiteX143" fmla="*/ 2819869 w 7472601"/>
              <a:gd name="connsiteY143" fmla="*/ 4252936 h 6858000"/>
              <a:gd name="connsiteX144" fmla="*/ 3143018 w 7472601"/>
              <a:gd name="connsiteY144" fmla="*/ 4332698 h 6858000"/>
              <a:gd name="connsiteX145" fmla="*/ 3241520 w 7472601"/>
              <a:gd name="connsiteY145" fmla="*/ 4385112 h 6858000"/>
              <a:gd name="connsiteX146" fmla="*/ 3374575 w 7472601"/>
              <a:gd name="connsiteY146" fmla="*/ 4451517 h 6858000"/>
              <a:gd name="connsiteX147" fmla="*/ 3505221 w 7472601"/>
              <a:gd name="connsiteY147" fmla="*/ 4480757 h 6858000"/>
              <a:gd name="connsiteX148" fmla="*/ 2626982 w 7472601"/>
              <a:gd name="connsiteY148" fmla="*/ 4206450 h 6858000"/>
              <a:gd name="connsiteX149" fmla="*/ 1310106 w 7472601"/>
              <a:gd name="connsiteY149" fmla="*/ 3943217 h 6858000"/>
              <a:gd name="connsiteX150" fmla="*/ 854994 w 7472601"/>
              <a:gd name="connsiteY150" fmla="*/ 4399136 h 6858000"/>
              <a:gd name="connsiteX151" fmla="*/ 742462 w 7472601"/>
              <a:gd name="connsiteY151" fmla="*/ 4594648 h 6858000"/>
              <a:gd name="connsiteX152" fmla="*/ 820602 w 7472601"/>
              <a:gd name="connsiteY152" fmla="*/ 4485915 h 6858000"/>
              <a:gd name="connsiteX153" fmla="*/ 878295 w 7472601"/>
              <a:gd name="connsiteY153" fmla="*/ 4403594 h 6858000"/>
              <a:gd name="connsiteX154" fmla="*/ 1240607 w 7472601"/>
              <a:gd name="connsiteY154" fmla="*/ 4010401 h 6858000"/>
              <a:gd name="connsiteX155" fmla="*/ 1310106 w 7472601"/>
              <a:gd name="connsiteY155" fmla="*/ 3943217 h 6858000"/>
              <a:gd name="connsiteX156" fmla="*/ 1423113 w 7472601"/>
              <a:gd name="connsiteY156" fmla="*/ 3874565 h 6858000"/>
              <a:gd name="connsiteX157" fmla="*/ 1260565 w 7472601"/>
              <a:gd name="connsiteY157" fmla="*/ 4031982 h 6858000"/>
              <a:gd name="connsiteX158" fmla="*/ 901900 w 7472601"/>
              <a:gd name="connsiteY158" fmla="*/ 4421236 h 6858000"/>
              <a:gd name="connsiteX159" fmla="*/ 845044 w 7472601"/>
              <a:gd name="connsiteY159" fmla="*/ 4502436 h 6858000"/>
              <a:gd name="connsiteX160" fmla="*/ 685926 w 7472601"/>
              <a:gd name="connsiteY160" fmla="*/ 4703069 h 6858000"/>
              <a:gd name="connsiteX161" fmla="*/ 684248 w 7472601"/>
              <a:gd name="connsiteY161" fmla="*/ 4706721 h 6858000"/>
              <a:gd name="connsiteX162" fmla="*/ 1423113 w 7472601"/>
              <a:gd name="connsiteY162" fmla="*/ 3874565 h 6858000"/>
              <a:gd name="connsiteX163" fmla="*/ 3316479 w 7472601"/>
              <a:gd name="connsiteY163" fmla="*/ 3872136 h 6858000"/>
              <a:gd name="connsiteX164" fmla="*/ 3546806 w 7472601"/>
              <a:gd name="connsiteY164" fmla="*/ 4356139 h 6858000"/>
              <a:gd name="connsiteX165" fmla="*/ 3364433 w 7472601"/>
              <a:gd name="connsiteY165" fmla="*/ 3953121 h 6858000"/>
              <a:gd name="connsiteX166" fmla="*/ 3316479 w 7472601"/>
              <a:gd name="connsiteY166" fmla="*/ 3872136 h 6858000"/>
              <a:gd name="connsiteX167" fmla="*/ 3291335 w 7472601"/>
              <a:gd name="connsiteY167" fmla="*/ 3767420 h 6858000"/>
              <a:gd name="connsiteX168" fmla="*/ 3390805 w 7472601"/>
              <a:gd name="connsiteY168" fmla="*/ 3937163 h 6858000"/>
              <a:gd name="connsiteX169" fmla="*/ 3579062 w 7472601"/>
              <a:gd name="connsiteY169" fmla="*/ 4359040 h 6858000"/>
              <a:gd name="connsiteX170" fmla="*/ 3467355 w 7472601"/>
              <a:gd name="connsiteY170" fmla="*/ 3988130 h 6858000"/>
              <a:gd name="connsiteX171" fmla="*/ 3310753 w 7472601"/>
              <a:gd name="connsiteY171" fmla="*/ 3787140 h 6858000"/>
              <a:gd name="connsiteX172" fmla="*/ 3291335 w 7472601"/>
              <a:gd name="connsiteY172" fmla="*/ 3767420 h 6858000"/>
              <a:gd name="connsiteX173" fmla="*/ 1635889 w 7472601"/>
              <a:gd name="connsiteY173" fmla="*/ 3709494 h 6858000"/>
              <a:gd name="connsiteX174" fmla="*/ 1634800 w 7472601"/>
              <a:gd name="connsiteY174" fmla="*/ 3731111 h 6858000"/>
              <a:gd name="connsiteX175" fmla="*/ 1635889 w 7472601"/>
              <a:gd name="connsiteY175" fmla="*/ 3709494 h 6858000"/>
              <a:gd name="connsiteX176" fmla="*/ 1510397 w 7472601"/>
              <a:gd name="connsiteY176" fmla="*/ 3684705 h 6858000"/>
              <a:gd name="connsiteX177" fmla="*/ 1146550 w 7472601"/>
              <a:gd name="connsiteY177" fmla="*/ 3802012 h 6858000"/>
              <a:gd name="connsiteX178" fmla="*/ 698834 w 7472601"/>
              <a:gd name="connsiteY178" fmla="*/ 3952272 h 6858000"/>
              <a:gd name="connsiteX179" fmla="*/ 34256 w 7472601"/>
              <a:gd name="connsiteY179" fmla="*/ 4347603 h 6858000"/>
              <a:gd name="connsiteX180" fmla="*/ 527241 w 7472601"/>
              <a:gd name="connsiteY180" fmla="*/ 4065078 h 6858000"/>
              <a:gd name="connsiteX181" fmla="*/ 1510397 w 7472601"/>
              <a:gd name="connsiteY181" fmla="*/ 3684705 h 6858000"/>
              <a:gd name="connsiteX182" fmla="*/ 1313114 w 7472601"/>
              <a:gd name="connsiteY182" fmla="*/ 3655216 h 6858000"/>
              <a:gd name="connsiteX183" fmla="*/ 1109304 w 7472601"/>
              <a:gd name="connsiteY183" fmla="*/ 3669030 h 6858000"/>
              <a:gd name="connsiteX184" fmla="*/ 8129 w 7472601"/>
              <a:gd name="connsiteY184" fmla="*/ 4330519 h 6858000"/>
              <a:gd name="connsiteX185" fmla="*/ 687572 w 7472601"/>
              <a:gd name="connsiteY185" fmla="*/ 3925629 h 6858000"/>
              <a:gd name="connsiteX186" fmla="*/ 1138365 w 7472601"/>
              <a:gd name="connsiteY186" fmla="*/ 3774515 h 6858000"/>
              <a:gd name="connsiteX187" fmla="*/ 1505579 w 7472601"/>
              <a:gd name="connsiteY187" fmla="*/ 3655526 h 6858000"/>
              <a:gd name="connsiteX188" fmla="*/ 1313114 w 7472601"/>
              <a:gd name="connsiteY188" fmla="*/ 3655216 h 6858000"/>
              <a:gd name="connsiteX189" fmla="*/ 3655073 w 7472601"/>
              <a:gd name="connsiteY189" fmla="*/ 3650884 h 6858000"/>
              <a:gd name="connsiteX190" fmla="*/ 3989938 w 7472601"/>
              <a:gd name="connsiteY190" fmla="*/ 3991685 h 6858000"/>
              <a:gd name="connsiteX191" fmla="*/ 4393907 w 7472601"/>
              <a:gd name="connsiteY191" fmla="*/ 4261258 h 6858000"/>
              <a:gd name="connsiteX192" fmla="*/ 4648051 w 7472601"/>
              <a:gd name="connsiteY192" fmla="*/ 4374051 h 6858000"/>
              <a:gd name="connsiteX193" fmla="*/ 4383389 w 7472601"/>
              <a:gd name="connsiteY193" fmla="*/ 4184369 h 6858000"/>
              <a:gd name="connsiteX194" fmla="*/ 4165508 w 7472601"/>
              <a:gd name="connsiteY194" fmla="*/ 4035196 h 6858000"/>
              <a:gd name="connsiteX195" fmla="*/ 4068162 w 7472601"/>
              <a:gd name="connsiteY195" fmla="*/ 3953394 h 6858000"/>
              <a:gd name="connsiteX196" fmla="*/ 3981416 w 7472601"/>
              <a:gd name="connsiteY196" fmla="*/ 3880482 h 6858000"/>
              <a:gd name="connsiteX197" fmla="*/ 3800147 w 7472601"/>
              <a:gd name="connsiteY197" fmla="*/ 3749872 h 6858000"/>
              <a:gd name="connsiteX198" fmla="*/ 3655073 w 7472601"/>
              <a:gd name="connsiteY198" fmla="*/ 3650884 h 6858000"/>
              <a:gd name="connsiteX199" fmla="*/ 3670252 w 7472601"/>
              <a:gd name="connsiteY199" fmla="*/ 3622798 h 6858000"/>
              <a:gd name="connsiteX200" fmla="*/ 3817258 w 7472601"/>
              <a:gd name="connsiteY200" fmla="*/ 3723577 h 6858000"/>
              <a:gd name="connsiteX201" fmla="*/ 4000461 w 7472601"/>
              <a:gd name="connsiteY201" fmla="*/ 3855966 h 6858000"/>
              <a:gd name="connsiteX202" fmla="*/ 4088180 w 7472601"/>
              <a:gd name="connsiteY202" fmla="*/ 3929774 h 6858000"/>
              <a:gd name="connsiteX203" fmla="*/ 4184555 w 7472601"/>
              <a:gd name="connsiteY203" fmla="*/ 4010683 h 6858000"/>
              <a:gd name="connsiteX204" fmla="*/ 4399563 w 7472601"/>
              <a:gd name="connsiteY204" fmla="*/ 4158106 h 6858000"/>
              <a:gd name="connsiteX205" fmla="*/ 4684469 w 7472601"/>
              <a:gd name="connsiteY205" fmla="*/ 4364680 h 6858000"/>
              <a:gd name="connsiteX206" fmla="*/ 4690271 w 7472601"/>
              <a:gd name="connsiteY206" fmla="*/ 4370034 h 6858000"/>
              <a:gd name="connsiteX207" fmla="*/ 4136093 w 7472601"/>
              <a:gd name="connsiteY207" fmla="*/ 3858466 h 6858000"/>
              <a:gd name="connsiteX208" fmla="*/ 3670252 w 7472601"/>
              <a:gd name="connsiteY208" fmla="*/ 3622798 h 6858000"/>
              <a:gd name="connsiteX209" fmla="*/ 4440129 w 7472601"/>
              <a:gd name="connsiteY209" fmla="*/ 3448571 h 6858000"/>
              <a:gd name="connsiteX210" fmla="*/ 4856525 w 7472601"/>
              <a:gd name="connsiteY210" fmla="*/ 3915351 h 6858000"/>
              <a:gd name="connsiteX211" fmla="*/ 5059055 w 7472601"/>
              <a:gd name="connsiteY211" fmla="*/ 4108918 h 6858000"/>
              <a:gd name="connsiteX212" fmla="*/ 5290070 w 7472601"/>
              <a:gd name="connsiteY212" fmla="*/ 4263619 h 6858000"/>
              <a:gd name="connsiteX213" fmla="*/ 4834991 w 7472601"/>
              <a:gd name="connsiteY213" fmla="*/ 3830985 h 6858000"/>
              <a:gd name="connsiteX214" fmla="*/ 4440129 w 7472601"/>
              <a:gd name="connsiteY214" fmla="*/ 3448571 h 6858000"/>
              <a:gd name="connsiteX215" fmla="*/ 4441737 w 7472601"/>
              <a:gd name="connsiteY215" fmla="*/ 3399734 h 6858000"/>
              <a:gd name="connsiteX216" fmla="*/ 4431236 w 7472601"/>
              <a:gd name="connsiteY216" fmla="*/ 3400954 h 6858000"/>
              <a:gd name="connsiteX217" fmla="*/ 4557150 w 7472601"/>
              <a:gd name="connsiteY217" fmla="*/ 3510023 h 6858000"/>
              <a:gd name="connsiteX218" fmla="*/ 4856936 w 7472601"/>
              <a:gd name="connsiteY218" fmla="*/ 3809146 h 6858000"/>
              <a:gd name="connsiteX219" fmla="*/ 5111996 w 7472601"/>
              <a:gd name="connsiteY219" fmla="*/ 4065759 h 6858000"/>
              <a:gd name="connsiteX220" fmla="*/ 5388878 w 7472601"/>
              <a:gd name="connsiteY220" fmla="*/ 4300185 h 6858000"/>
              <a:gd name="connsiteX221" fmla="*/ 5425556 w 7472601"/>
              <a:gd name="connsiteY221" fmla="*/ 4308967 h 6858000"/>
              <a:gd name="connsiteX222" fmla="*/ 4943646 w 7472601"/>
              <a:gd name="connsiteY222" fmla="*/ 3822916 h 6858000"/>
              <a:gd name="connsiteX223" fmla="*/ 4594837 w 7472601"/>
              <a:gd name="connsiteY223" fmla="*/ 3532274 h 6858000"/>
              <a:gd name="connsiteX224" fmla="*/ 4441737 w 7472601"/>
              <a:gd name="connsiteY224" fmla="*/ 3399734 h 6858000"/>
              <a:gd name="connsiteX225" fmla="*/ 5425834 w 7472601"/>
              <a:gd name="connsiteY225" fmla="*/ 3162785 h 6858000"/>
              <a:gd name="connsiteX226" fmla="*/ 5401644 w 7472601"/>
              <a:gd name="connsiteY226" fmla="*/ 3617847 h 6858000"/>
              <a:gd name="connsiteX227" fmla="*/ 5467256 w 7472601"/>
              <a:gd name="connsiteY227" fmla="*/ 4175494 h 6858000"/>
              <a:gd name="connsiteX228" fmla="*/ 5448069 w 7472601"/>
              <a:gd name="connsiteY228" fmla="*/ 3567554 h 6858000"/>
              <a:gd name="connsiteX229" fmla="*/ 5425834 w 7472601"/>
              <a:gd name="connsiteY229" fmla="*/ 3162785 h 6858000"/>
              <a:gd name="connsiteX230" fmla="*/ 1318687 w 7472601"/>
              <a:gd name="connsiteY230" fmla="*/ 3113840 h 6858000"/>
              <a:gd name="connsiteX231" fmla="*/ 1066793 w 7472601"/>
              <a:gd name="connsiteY231" fmla="*/ 3212171 h 6858000"/>
              <a:gd name="connsiteX232" fmla="*/ 993319 w 7472601"/>
              <a:gd name="connsiteY232" fmla="*/ 3247648 h 6858000"/>
              <a:gd name="connsiteX233" fmla="*/ 853081 w 7472601"/>
              <a:gd name="connsiteY233" fmla="*/ 3312410 h 6858000"/>
              <a:gd name="connsiteX234" fmla="*/ 805957 w 7472601"/>
              <a:gd name="connsiteY234" fmla="*/ 3330443 h 6858000"/>
              <a:gd name="connsiteX235" fmla="*/ 1318687 w 7472601"/>
              <a:gd name="connsiteY235" fmla="*/ 3113840 h 6858000"/>
              <a:gd name="connsiteX236" fmla="*/ 5453702 w 7472601"/>
              <a:gd name="connsiteY236" fmla="*/ 3090882 h 6858000"/>
              <a:gd name="connsiteX237" fmla="*/ 5480135 w 7472601"/>
              <a:gd name="connsiteY237" fmla="*/ 3565802 h 6858000"/>
              <a:gd name="connsiteX238" fmla="*/ 5499023 w 7472601"/>
              <a:gd name="connsiteY238" fmla="*/ 4166310 h 6858000"/>
              <a:gd name="connsiteX239" fmla="*/ 5547022 w 7472601"/>
              <a:gd name="connsiteY239" fmla="*/ 3607838 h 6858000"/>
              <a:gd name="connsiteX240" fmla="*/ 5515964 w 7472601"/>
              <a:gd name="connsiteY240" fmla="*/ 3378541 h 6858000"/>
              <a:gd name="connsiteX241" fmla="*/ 5453702 w 7472601"/>
              <a:gd name="connsiteY241" fmla="*/ 3090882 h 6858000"/>
              <a:gd name="connsiteX242" fmla="*/ 1238695 w 7472601"/>
              <a:gd name="connsiteY242" fmla="*/ 3076820 h 6858000"/>
              <a:gd name="connsiteX243" fmla="*/ 716371 w 7472601"/>
              <a:gd name="connsiteY243" fmla="*/ 3293249 h 6858000"/>
              <a:gd name="connsiteX244" fmla="*/ 579522 w 7472601"/>
              <a:gd name="connsiteY244" fmla="*/ 3371759 h 6858000"/>
              <a:gd name="connsiteX245" fmla="*/ 600288 w 7472601"/>
              <a:gd name="connsiteY245" fmla="*/ 3365555 h 6858000"/>
              <a:gd name="connsiteX246" fmla="*/ 840692 w 7472601"/>
              <a:gd name="connsiteY246" fmla="*/ 3284921 h 6858000"/>
              <a:gd name="connsiteX247" fmla="*/ 979248 w 7472601"/>
              <a:gd name="connsiteY247" fmla="*/ 3221003 h 6858000"/>
              <a:gd name="connsiteX248" fmla="*/ 1053282 w 7472601"/>
              <a:gd name="connsiteY248" fmla="*/ 3185247 h 6858000"/>
              <a:gd name="connsiteX249" fmla="*/ 1320603 w 7472601"/>
              <a:gd name="connsiteY249" fmla="*/ 3081281 h 6858000"/>
              <a:gd name="connsiteX250" fmla="*/ 1238695 w 7472601"/>
              <a:gd name="connsiteY250" fmla="*/ 3076820 h 6858000"/>
              <a:gd name="connsiteX251" fmla="*/ 5425627 w 7472601"/>
              <a:gd name="connsiteY251" fmla="*/ 2954192 h 6858000"/>
              <a:gd name="connsiteX252" fmla="*/ 5470770 w 7472601"/>
              <a:gd name="connsiteY252" fmla="*/ 3005435 h 6858000"/>
              <a:gd name="connsiteX253" fmla="*/ 5519779 w 7472601"/>
              <a:gd name="connsiteY253" fmla="*/ 4359223 h 6858000"/>
              <a:gd name="connsiteX254" fmla="*/ 5520293 w 7472601"/>
              <a:gd name="connsiteY254" fmla="*/ 4360602 h 6858000"/>
              <a:gd name="connsiteX255" fmla="*/ 5767221 w 7472601"/>
              <a:gd name="connsiteY255" fmla="*/ 4665564 h 6858000"/>
              <a:gd name="connsiteX256" fmla="*/ 6937169 w 7472601"/>
              <a:gd name="connsiteY256" fmla="*/ 4815941 h 6858000"/>
              <a:gd name="connsiteX257" fmla="*/ 6953922 w 7472601"/>
              <a:gd name="connsiteY257" fmla="*/ 4890068 h 6858000"/>
              <a:gd name="connsiteX258" fmla="*/ 6071359 w 7472601"/>
              <a:gd name="connsiteY258" fmla="*/ 4770770 h 6858000"/>
              <a:gd name="connsiteX259" fmla="*/ 6038839 w 7472601"/>
              <a:gd name="connsiteY259" fmla="*/ 4764474 h 6858000"/>
              <a:gd name="connsiteX260" fmla="*/ 6038706 w 7472601"/>
              <a:gd name="connsiteY260" fmla="*/ 4763847 h 6858000"/>
              <a:gd name="connsiteX261" fmla="*/ 6037784 w 7472601"/>
              <a:gd name="connsiteY261" fmla="*/ 4764270 h 6858000"/>
              <a:gd name="connsiteX262" fmla="*/ 6038839 w 7472601"/>
              <a:gd name="connsiteY262" fmla="*/ 4764474 h 6858000"/>
              <a:gd name="connsiteX263" fmla="*/ 6040338 w 7472601"/>
              <a:gd name="connsiteY263" fmla="*/ 4771418 h 6858000"/>
              <a:gd name="connsiteX264" fmla="*/ 6024488 w 7472601"/>
              <a:gd name="connsiteY264" fmla="*/ 4809903 h 6858000"/>
              <a:gd name="connsiteX265" fmla="*/ 5599771 w 7472601"/>
              <a:gd name="connsiteY265" fmla="*/ 5509652 h 6858000"/>
              <a:gd name="connsiteX266" fmla="*/ 5548843 w 7472601"/>
              <a:gd name="connsiteY266" fmla="*/ 5563845 h 6858000"/>
              <a:gd name="connsiteX267" fmla="*/ 5940952 w 7472601"/>
              <a:gd name="connsiteY267" fmla="*/ 6250028 h 6858000"/>
              <a:gd name="connsiteX268" fmla="*/ 6043441 w 7472601"/>
              <a:gd name="connsiteY268" fmla="*/ 6665847 h 6858000"/>
              <a:gd name="connsiteX269" fmla="*/ 6093432 w 7472601"/>
              <a:gd name="connsiteY269" fmla="*/ 6858000 h 6858000"/>
              <a:gd name="connsiteX270" fmla="*/ 6034344 w 7472601"/>
              <a:gd name="connsiteY270" fmla="*/ 6858000 h 6858000"/>
              <a:gd name="connsiteX271" fmla="*/ 6026679 w 7472601"/>
              <a:gd name="connsiteY271" fmla="*/ 6836959 h 6858000"/>
              <a:gd name="connsiteX272" fmla="*/ 5800441 w 7472601"/>
              <a:gd name="connsiteY272" fmla="*/ 6335286 h 6858000"/>
              <a:gd name="connsiteX273" fmla="*/ 5526562 w 7472601"/>
              <a:gd name="connsiteY273" fmla="*/ 5705388 h 6858000"/>
              <a:gd name="connsiteX274" fmla="*/ 5519640 w 7472601"/>
              <a:gd name="connsiteY274" fmla="*/ 5683774 h 6858000"/>
              <a:gd name="connsiteX275" fmla="*/ 5844559 w 7472601"/>
              <a:gd name="connsiteY275" fmla="*/ 6553349 h 6858000"/>
              <a:gd name="connsiteX276" fmla="*/ 5975994 w 7472601"/>
              <a:gd name="connsiteY276" fmla="*/ 6858000 h 6858000"/>
              <a:gd name="connsiteX277" fmla="*/ 5898547 w 7472601"/>
              <a:gd name="connsiteY277" fmla="*/ 6858000 h 6858000"/>
              <a:gd name="connsiteX278" fmla="*/ 5682041 w 7472601"/>
              <a:gd name="connsiteY278" fmla="*/ 6355860 h 6858000"/>
              <a:gd name="connsiteX279" fmla="*/ 5461758 w 7472601"/>
              <a:gd name="connsiteY279" fmla="*/ 5820220 h 6858000"/>
              <a:gd name="connsiteX280" fmla="*/ 5237282 w 7472601"/>
              <a:gd name="connsiteY280" fmla="*/ 6579086 h 6858000"/>
              <a:gd name="connsiteX281" fmla="*/ 5115009 w 7472601"/>
              <a:gd name="connsiteY281" fmla="*/ 6858000 h 6858000"/>
              <a:gd name="connsiteX282" fmla="*/ 5028074 w 7472601"/>
              <a:gd name="connsiteY282" fmla="*/ 6858000 h 6858000"/>
              <a:gd name="connsiteX283" fmla="*/ 5079508 w 7472601"/>
              <a:gd name="connsiteY283" fmla="*/ 6749074 h 6858000"/>
              <a:gd name="connsiteX284" fmla="*/ 5371846 w 7472601"/>
              <a:gd name="connsiteY284" fmla="*/ 5924413 h 6858000"/>
              <a:gd name="connsiteX285" fmla="*/ 5270512 w 7472601"/>
              <a:gd name="connsiteY285" fmla="*/ 6138975 h 6858000"/>
              <a:gd name="connsiteX286" fmla="*/ 5062409 w 7472601"/>
              <a:gd name="connsiteY286" fmla="*/ 6653544 h 6858000"/>
              <a:gd name="connsiteX287" fmla="*/ 5036628 w 7472601"/>
              <a:gd name="connsiteY287" fmla="*/ 6754247 h 6858000"/>
              <a:gd name="connsiteX288" fmla="*/ 5009112 w 7472601"/>
              <a:gd name="connsiteY288" fmla="*/ 6858000 h 6858000"/>
              <a:gd name="connsiteX289" fmla="*/ 4976679 w 7472601"/>
              <a:gd name="connsiteY289" fmla="*/ 6858000 h 6858000"/>
              <a:gd name="connsiteX290" fmla="*/ 5006537 w 7472601"/>
              <a:gd name="connsiteY290" fmla="*/ 6747068 h 6858000"/>
              <a:gd name="connsiteX291" fmla="*/ 5032723 w 7472601"/>
              <a:gd name="connsiteY291" fmla="*/ 6644957 h 6858000"/>
              <a:gd name="connsiteX292" fmla="*/ 5242949 w 7472601"/>
              <a:gd name="connsiteY292" fmla="*/ 6125175 h 6858000"/>
              <a:gd name="connsiteX293" fmla="*/ 5286321 w 7472601"/>
              <a:gd name="connsiteY293" fmla="*/ 6033555 h 6858000"/>
              <a:gd name="connsiteX294" fmla="*/ 5008210 w 7472601"/>
              <a:gd name="connsiteY294" fmla="*/ 6649194 h 6858000"/>
              <a:gd name="connsiteX295" fmla="*/ 4986321 w 7472601"/>
              <a:gd name="connsiteY295" fmla="*/ 6765687 h 6858000"/>
              <a:gd name="connsiteX296" fmla="*/ 4973474 w 7472601"/>
              <a:gd name="connsiteY296" fmla="*/ 6858000 h 6858000"/>
              <a:gd name="connsiteX297" fmla="*/ 4907178 w 7472601"/>
              <a:gd name="connsiteY297" fmla="*/ 6858000 h 6858000"/>
              <a:gd name="connsiteX298" fmla="*/ 4910810 w 7472601"/>
              <a:gd name="connsiteY298" fmla="*/ 6829660 h 6858000"/>
              <a:gd name="connsiteX299" fmla="*/ 4987461 w 7472601"/>
              <a:gd name="connsiteY299" fmla="*/ 6432994 h 6858000"/>
              <a:gd name="connsiteX300" fmla="*/ 5179262 w 7472601"/>
              <a:gd name="connsiteY300" fmla="*/ 6035044 h 6858000"/>
              <a:gd name="connsiteX301" fmla="*/ 4689678 w 7472601"/>
              <a:gd name="connsiteY301" fmla="*/ 6440241 h 6858000"/>
              <a:gd name="connsiteX302" fmla="*/ 4477543 w 7472601"/>
              <a:gd name="connsiteY302" fmla="*/ 6674836 h 6858000"/>
              <a:gd name="connsiteX303" fmla="*/ 4329957 w 7472601"/>
              <a:gd name="connsiteY303" fmla="*/ 6858000 h 6858000"/>
              <a:gd name="connsiteX304" fmla="*/ 4218595 w 7472601"/>
              <a:gd name="connsiteY304" fmla="*/ 6858000 h 6858000"/>
              <a:gd name="connsiteX305" fmla="*/ 4368888 w 7472601"/>
              <a:gd name="connsiteY305" fmla="*/ 6668412 h 6858000"/>
              <a:gd name="connsiteX306" fmla="*/ 4563091 w 7472601"/>
              <a:gd name="connsiteY306" fmla="*/ 6442508 h 6858000"/>
              <a:gd name="connsiteX307" fmla="*/ 5387324 w 7472601"/>
              <a:gd name="connsiteY307" fmla="*/ 5705830 h 6858000"/>
              <a:gd name="connsiteX308" fmla="*/ 5073620 w 7472601"/>
              <a:gd name="connsiteY308" fmla="*/ 5955437 h 6858000"/>
              <a:gd name="connsiteX309" fmla="*/ 4689789 w 7472601"/>
              <a:gd name="connsiteY309" fmla="*/ 6268382 h 6858000"/>
              <a:gd name="connsiteX310" fmla="*/ 4418722 w 7472601"/>
              <a:gd name="connsiteY310" fmla="*/ 6570886 h 6858000"/>
              <a:gd name="connsiteX311" fmla="*/ 4214944 w 7472601"/>
              <a:gd name="connsiteY311" fmla="*/ 6858000 h 6858000"/>
              <a:gd name="connsiteX312" fmla="*/ 4177898 w 7472601"/>
              <a:gd name="connsiteY312" fmla="*/ 6858000 h 6858000"/>
              <a:gd name="connsiteX313" fmla="*/ 4391597 w 7472601"/>
              <a:gd name="connsiteY313" fmla="*/ 6556370 h 6858000"/>
              <a:gd name="connsiteX314" fmla="*/ 4668889 w 7472601"/>
              <a:gd name="connsiteY314" fmla="*/ 6246399 h 6858000"/>
              <a:gd name="connsiteX315" fmla="*/ 5055427 w 7472601"/>
              <a:gd name="connsiteY315" fmla="*/ 5931476 h 6858000"/>
              <a:gd name="connsiteX316" fmla="*/ 5371814 w 7472601"/>
              <a:gd name="connsiteY316" fmla="*/ 5678975 h 6858000"/>
              <a:gd name="connsiteX317" fmla="*/ 4987918 w 7472601"/>
              <a:gd name="connsiteY317" fmla="*/ 5838701 h 6858000"/>
              <a:gd name="connsiteX318" fmla="*/ 4317146 w 7472601"/>
              <a:gd name="connsiteY318" fmla="*/ 6587716 h 6858000"/>
              <a:gd name="connsiteX319" fmla="*/ 4171627 w 7472601"/>
              <a:gd name="connsiteY319" fmla="*/ 6858000 h 6858000"/>
              <a:gd name="connsiteX320" fmla="*/ 4081585 w 7472601"/>
              <a:gd name="connsiteY320" fmla="*/ 6858000 h 6858000"/>
              <a:gd name="connsiteX321" fmla="*/ 4238603 w 7472601"/>
              <a:gd name="connsiteY321" fmla="*/ 6559341 h 6858000"/>
              <a:gd name="connsiteX322" fmla="*/ 4778333 w 7472601"/>
              <a:gd name="connsiteY322" fmla="*/ 5873626 h 6858000"/>
              <a:gd name="connsiteX323" fmla="*/ 5414185 w 7472601"/>
              <a:gd name="connsiteY323" fmla="*/ 5573882 h 6858000"/>
              <a:gd name="connsiteX324" fmla="*/ 5959648 w 7472601"/>
              <a:gd name="connsiteY324" fmla="*/ 4760797 h 6858000"/>
              <a:gd name="connsiteX325" fmla="*/ 5355019 w 7472601"/>
              <a:gd name="connsiteY325" fmla="*/ 4734672 h 6858000"/>
              <a:gd name="connsiteX326" fmla="*/ 5083565 w 7472601"/>
              <a:gd name="connsiteY326" fmla="*/ 5179121 h 6858000"/>
              <a:gd name="connsiteX327" fmla="*/ 4713577 w 7472601"/>
              <a:gd name="connsiteY327" fmla="*/ 5616803 h 6858000"/>
              <a:gd name="connsiteX328" fmla="*/ 3989559 w 7472601"/>
              <a:gd name="connsiteY328" fmla="*/ 6145945 h 6858000"/>
              <a:gd name="connsiteX329" fmla="*/ 3939824 w 7472601"/>
              <a:gd name="connsiteY329" fmla="*/ 6066900 h 6858000"/>
              <a:gd name="connsiteX330" fmla="*/ 4584537 w 7472601"/>
              <a:gd name="connsiteY330" fmla="*/ 5324826 h 6858000"/>
              <a:gd name="connsiteX331" fmla="*/ 5037105 w 7472601"/>
              <a:gd name="connsiteY331" fmla="*/ 5088765 h 6858000"/>
              <a:gd name="connsiteX332" fmla="*/ 5039930 w 7472601"/>
              <a:gd name="connsiteY332" fmla="*/ 5089585 h 6858000"/>
              <a:gd name="connsiteX333" fmla="*/ 5263764 w 7472601"/>
              <a:gd name="connsiteY333" fmla="*/ 4735525 h 6858000"/>
              <a:gd name="connsiteX334" fmla="*/ 4086300 w 7472601"/>
              <a:gd name="connsiteY334" fmla="*/ 4884599 h 6858000"/>
              <a:gd name="connsiteX335" fmla="*/ 4085485 w 7472601"/>
              <a:gd name="connsiteY335" fmla="*/ 4899070 h 6858000"/>
              <a:gd name="connsiteX336" fmla="*/ 3871915 w 7472601"/>
              <a:gd name="connsiteY336" fmla="*/ 5253645 h 6858000"/>
              <a:gd name="connsiteX337" fmla="*/ 3799374 w 7472601"/>
              <a:gd name="connsiteY337" fmla="*/ 5466127 h 6858000"/>
              <a:gd name="connsiteX338" fmla="*/ 3498850 w 7472601"/>
              <a:gd name="connsiteY338" fmla="*/ 6661888 h 6858000"/>
              <a:gd name="connsiteX339" fmla="*/ 3399216 w 7472601"/>
              <a:gd name="connsiteY339" fmla="*/ 6858000 h 6858000"/>
              <a:gd name="connsiteX340" fmla="*/ 3303688 w 7472601"/>
              <a:gd name="connsiteY340" fmla="*/ 6858000 h 6858000"/>
              <a:gd name="connsiteX341" fmla="*/ 3391774 w 7472601"/>
              <a:gd name="connsiteY341" fmla="*/ 6697181 h 6858000"/>
              <a:gd name="connsiteX342" fmla="*/ 3735540 w 7472601"/>
              <a:gd name="connsiteY342" fmla="*/ 5546923 h 6858000"/>
              <a:gd name="connsiteX343" fmla="*/ 3729438 w 7472601"/>
              <a:gd name="connsiteY343" fmla="*/ 5569058 h 6858000"/>
              <a:gd name="connsiteX344" fmla="*/ 3707782 w 7472601"/>
              <a:gd name="connsiteY344" fmla="*/ 5644908 h 6858000"/>
              <a:gd name="connsiteX345" fmla="*/ 3583827 w 7472601"/>
              <a:gd name="connsiteY345" fmla="*/ 6039215 h 6858000"/>
              <a:gd name="connsiteX346" fmla="*/ 3547861 w 7472601"/>
              <a:gd name="connsiteY346" fmla="*/ 6129609 h 6858000"/>
              <a:gd name="connsiteX347" fmla="*/ 3490905 w 7472601"/>
              <a:gd name="connsiteY347" fmla="*/ 6277660 h 6858000"/>
              <a:gd name="connsiteX348" fmla="*/ 3455859 w 7472601"/>
              <a:gd name="connsiteY348" fmla="*/ 6391301 h 6858000"/>
              <a:gd name="connsiteX349" fmla="*/ 3429112 w 7472601"/>
              <a:gd name="connsiteY349" fmla="*/ 6479469 h 6858000"/>
              <a:gd name="connsiteX350" fmla="*/ 3304862 w 7472601"/>
              <a:gd name="connsiteY350" fmla="*/ 6796476 h 6858000"/>
              <a:gd name="connsiteX351" fmla="*/ 3276071 w 7472601"/>
              <a:gd name="connsiteY351" fmla="*/ 6858000 h 6858000"/>
              <a:gd name="connsiteX352" fmla="*/ 3240805 w 7472601"/>
              <a:gd name="connsiteY352" fmla="*/ 6858000 h 6858000"/>
              <a:gd name="connsiteX353" fmla="*/ 3275917 w 7472601"/>
              <a:gd name="connsiteY353" fmla="*/ 6783192 h 6858000"/>
              <a:gd name="connsiteX354" fmla="*/ 3399358 w 7472601"/>
              <a:gd name="connsiteY354" fmla="*/ 6469011 h 6858000"/>
              <a:gd name="connsiteX355" fmla="*/ 3425650 w 7472601"/>
              <a:gd name="connsiteY355" fmla="*/ 6381333 h 6858000"/>
              <a:gd name="connsiteX356" fmla="*/ 3460661 w 7472601"/>
              <a:gd name="connsiteY356" fmla="*/ 6266763 h 6858000"/>
              <a:gd name="connsiteX357" fmla="*/ 3518021 w 7472601"/>
              <a:gd name="connsiteY357" fmla="*/ 6117298 h 6858000"/>
              <a:gd name="connsiteX358" fmla="*/ 3554035 w 7472601"/>
              <a:gd name="connsiteY358" fmla="*/ 6027832 h 6858000"/>
              <a:gd name="connsiteX359" fmla="*/ 3677174 w 7472601"/>
              <a:gd name="connsiteY359" fmla="*/ 5636351 h 6858000"/>
              <a:gd name="connsiteX360" fmla="*/ 3698819 w 7472601"/>
              <a:gd name="connsiteY360" fmla="*/ 5560503 h 6858000"/>
              <a:gd name="connsiteX361" fmla="*/ 3702094 w 7472601"/>
              <a:gd name="connsiteY361" fmla="*/ 5549194 h 6858000"/>
              <a:gd name="connsiteX362" fmla="*/ 3398355 w 7472601"/>
              <a:gd name="connsiteY362" fmla="*/ 6094603 h 6858000"/>
              <a:gd name="connsiteX363" fmla="*/ 3193941 w 7472601"/>
              <a:gd name="connsiteY363" fmla="*/ 6798775 h 6858000"/>
              <a:gd name="connsiteX364" fmla="*/ 3184140 w 7472601"/>
              <a:gd name="connsiteY364" fmla="*/ 6858000 h 6858000"/>
              <a:gd name="connsiteX365" fmla="*/ 3099978 w 7472601"/>
              <a:gd name="connsiteY365" fmla="*/ 6858000 h 6858000"/>
              <a:gd name="connsiteX366" fmla="*/ 3101556 w 7472601"/>
              <a:gd name="connsiteY366" fmla="*/ 6843337 h 6858000"/>
              <a:gd name="connsiteX367" fmla="*/ 3370162 w 7472601"/>
              <a:gd name="connsiteY367" fmla="*/ 5785550 h 6858000"/>
              <a:gd name="connsiteX368" fmla="*/ 3746477 w 7472601"/>
              <a:gd name="connsiteY368" fmla="*/ 5377889 h 6858000"/>
              <a:gd name="connsiteX369" fmla="*/ 3863399 w 7472601"/>
              <a:gd name="connsiteY369" fmla="*/ 5087257 h 6858000"/>
              <a:gd name="connsiteX370" fmla="*/ 3968712 w 7472601"/>
              <a:gd name="connsiteY370" fmla="*/ 4913989 h 6858000"/>
              <a:gd name="connsiteX371" fmla="*/ 2792390 w 7472601"/>
              <a:gd name="connsiteY371" fmla="*/ 5382974 h 6858000"/>
              <a:gd name="connsiteX372" fmla="*/ 2714982 w 7472601"/>
              <a:gd name="connsiteY372" fmla="*/ 5427051 h 6858000"/>
              <a:gd name="connsiteX373" fmla="*/ 2813361 w 7472601"/>
              <a:gd name="connsiteY373" fmla="*/ 6023912 h 6858000"/>
              <a:gd name="connsiteX374" fmla="*/ 2688430 w 7472601"/>
              <a:gd name="connsiteY374" fmla="*/ 6801564 h 6858000"/>
              <a:gd name="connsiteX375" fmla="*/ 2629626 w 7472601"/>
              <a:gd name="connsiteY375" fmla="*/ 6763394 h 6858000"/>
              <a:gd name="connsiteX376" fmla="*/ 2565328 w 7472601"/>
              <a:gd name="connsiteY376" fmla="*/ 5516399 h 6858000"/>
              <a:gd name="connsiteX377" fmla="*/ 1922999 w 7472601"/>
              <a:gd name="connsiteY377" fmla="*/ 5980343 h 6858000"/>
              <a:gd name="connsiteX378" fmla="*/ 1950261 w 7472601"/>
              <a:gd name="connsiteY378" fmla="*/ 6405858 h 6858000"/>
              <a:gd name="connsiteX379" fmla="*/ 2365554 w 7472601"/>
              <a:gd name="connsiteY379" fmla="*/ 6759107 h 6858000"/>
              <a:gd name="connsiteX380" fmla="*/ 2424142 w 7472601"/>
              <a:gd name="connsiteY380" fmla="*/ 6858000 h 6858000"/>
              <a:gd name="connsiteX381" fmla="*/ 2395994 w 7472601"/>
              <a:gd name="connsiteY381" fmla="*/ 6858000 h 6858000"/>
              <a:gd name="connsiteX382" fmla="*/ 2392863 w 7472601"/>
              <a:gd name="connsiteY382" fmla="*/ 6852964 h 6858000"/>
              <a:gd name="connsiteX383" fmla="*/ 2017589 w 7472601"/>
              <a:gd name="connsiteY383" fmla="*/ 6493982 h 6858000"/>
              <a:gd name="connsiteX384" fmla="*/ 2147336 w 7472601"/>
              <a:gd name="connsiteY384" fmla="*/ 6594052 h 6858000"/>
              <a:gd name="connsiteX385" fmla="*/ 2207047 w 7472601"/>
              <a:gd name="connsiteY385" fmla="*/ 6654540 h 6858000"/>
              <a:gd name="connsiteX386" fmla="*/ 2299106 w 7472601"/>
              <a:gd name="connsiteY386" fmla="*/ 6778931 h 6858000"/>
              <a:gd name="connsiteX387" fmla="*/ 2314430 w 7472601"/>
              <a:gd name="connsiteY387" fmla="*/ 6801144 h 6858000"/>
              <a:gd name="connsiteX388" fmla="*/ 2352406 w 7472601"/>
              <a:gd name="connsiteY388" fmla="*/ 6858000 h 6858000"/>
              <a:gd name="connsiteX389" fmla="*/ 2314492 w 7472601"/>
              <a:gd name="connsiteY389" fmla="*/ 6858000 h 6858000"/>
              <a:gd name="connsiteX390" fmla="*/ 2288095 w 7472601"/>
              <a:gd name="connsiteY390" fmla="*/ 6818030 h 6858000"/>
              <a:gd name="connsiteX391" fmla="*/ 2272768 w 7472601"/>
              <a:gd name="connsiteY391" fmla="*/ 6795822 h 6858000"/>
              <a:gd name="connsiteX392" fmla="*/ 2182715 w 7472601"/>
              <a:gd name="connsiteY392" fmla="*/ 6675071 h 6858000"/>
              <a:gd name="connsiteX393" fmla="*/ 2032061 w 7472601"/>
              <a:gd name="connsiteY393" fmla="*/ 6541380 h 6858000"/>
              <a:gd name="connsiteX394" fmla="*/ 2257220 w 7472601"/>
              <a:gd name="connsiteY394" fmla="*/ 6826257 h 6858000"/>
              <a:gd name="connsiteX395" fmla="*/ 2281324 w 7472601"/>
              <a:gd name="connsiteY395" fmla="*/ 6858000 h 6858000"/>
              <a:gd name="connsiteX396" fmla="*/ 2242860 w 7472601"/>
              <a:gd name="connsiteY396" fmla="*/ 6858000 h 6858000"/>
              <a:gd name="connsiteX397" fmla="*/ 2232818 w 7472601"/>
              <a:gd name="connsiteY397" fmla="*/ 6844926 h 6858000"/>
              <a:gd name="connsiteX398" fmla="*/ 1990172 w 7472601"/>
              <a:gd name="connsiteY398" fmla="*/ 6542121 h 6858000"/>
              <a:gd name="connsiteX399" fmla="*/ 2124090 w 7472601"/>
              <a:gd name="connsiteY399" fmla="*/ 6761017 h 6858000"/>
              <a:gd name="connsiteX400" fmla="*/ 2200380 w 7472601"/>
              <a:gd name="connsiteY400" fmla="*/ 6858000 h 6858000"/>
              <a:gd name="connsiteX401" fmla="*/ 2147507 w 7472601"/>
              <a:gd name="connsiteY401" fmla="*/ 6858000 h 6858000"/>
              <a:gd name="connsiteX402" fmla="*/ 2070668 w 7472601"/>
              <a:gd name="connsiteY402" fmla="*/ 6761520 h 6858000"/>
              <a:gd name="connsiteX403" fmla="*/ 1975142 w 7472601"/>
              <a:gd name="connsiteY403" fmla="*/ 6585570 h 6858000"/>
              <a:gd name="connsiteX404" fmla="*/ 2050035 w 7472601"/>
              <a:gd name="connsiteY404" fmla="*/ 6813345 h 6858000"/>
              <a:gd name="connsiteX405" fmla="*/ 2063025 w 7472601"/>
              <a:gd name="connsiteY405" fmla="*/ 6858000 h 6858000"/>
              <a:gd name="connsiteX406" fmla="*/ 2021675 w 7472601"/>
              <a:gd name="connsiteY406" fmla="*/ 6858000 h 6858000"/>
              <a:gd name="connsiteX407" fmla="*/ 2019308 w 7472601"/>
              <a:gd name="connsiteY407" fmla="*/ 6847118 h 6858000"/>
              <a:gd name="connsiteX408" fmla="*/ 1938835 w 7472601"/>
              <a:gd name="connsiteY408" fmla="*/ 6551160 h 6858000"/>
              <a:gd name="connsiteX409" fmla="*/ 1953230 w 7472601"/>
              <a:gd name="connsiteY409" fmla="*/ 6759699 h 6858000"/>
              <a:gd name="connsiteX410" fmla="*/ 1956763 w 7472601"/>
              <a:gd name="connsiteY410" fmla="*/ 6778191 h 6858000"/>
              <a:gd name="connsiteX411" fmla="*/ 1967925 w 7472601"/>
              <a:gd name="connsiteY411" fmla="*/ 6858000 h 6858000"/>
              <a:gd name="connsiteX412" fmla="*/ 1936622 w 7472601"/>
              <a:gd name="connsiteY412" fmla="*/ 6858000 h 6858000"/>
              <a:gd name="connsiteX413" fmla="*/ 1926261 w 7472601"/>
              <a:gd name="connsiteY413" fmla="*/ 6784064 h 6858000"/>
              <a:gd name="connsiteX414" fmla="*/ 1922724 w 7472601"/>
              <a:gd name="connsiteY414" fmla="*/ 6765577 h 6858000"/>
              <a:gd name="connsiteX415" fmla="*/ 1904650 w 7472601"/>
              <a:gd name="connsiteY415" fmla="*/ 6639616 h 6858000"/>
              <a:gd name="connsiteX416" fmla="*/ 1885273 w 7472601"/>
              <a:gd name="connsiteY416" fmla="*/ 6858000 h 6858000"/>
              <a:gd name="connsiteX417" fmla="*/ 1854363 w 7472601"/>
              <a:gd name="connsiteY417" fmla="*/ 6858000 h 6858000"/>
              <a:gd name="connsiteX418" fmla="*/ 1880391 w 7472601"/>
              <a:gd name="connsiteY418" fmla="*/ 6603796 h 6858000"/>
              <a:gd name="connsiteX419" fmla="*/ 1818273 w 7472601"/>
              <a:gd name="connsiteY419" fmla="*/ 6715729 h 6858000"/>
              <a:gd name="connsiteX420" fmla="*/ 1794691 w 7472601"/>
              <a:gd name="connsiteY420" fmla="*/ 6843239 h 6858000"/>
              <a:gd name="connsiteX421" fmla="*/ 1794914 w 7472601"/>
              <a:gd name="connsiteY421" fmla="*/ 6858000 h 6858000"/>
              <a:gd name="connsiteX422" fmla="*/ 1746128 w 7472601"/>
              <a:gd name="connsiteY422" fmla="*/ 6858000 h 6858000"/>
              <a:gd name="connsiteX423" fmla="*/ 1753934 w 7472601"/>
              <a:gd name="connsiteY423" fmla="*/ 6724796 h 6858000"/>
              <a:gd name="connsiteX424" fmla="*/ 1792053 w 7472601"/>
              <a:gd name="connsiteY424" fmla="*/ 6572396 h 6858000"/>
              <a:gd name="connsiteX425" fmla="*/ 1862248 w 7472601"/>
              <a:gd name="connsiteY425" fmla="*/ 6266397 h 6858000"/>
              <a:gd name="connsiteX426" fmla="*/ 1862250 w 7472601"/>
              <a:gd name="connsiteY426" fmla="*/ 6033531 h 6858000"/>
              <a:gd name="connsiteX427" fmla="*/ 1211999 w 7472601"/>
              <a:gd name="connsiteY427" fmla="*/ 6683610 h 6858000"/>
              <a:gd name="connsiteX428" fmla="*/ 1213266 w 7472601"/>
              <a:gd name="connsiteY428" fmla="*/ 6691947 h 6858000"/>
              <a:gd name="connsiteX429" fmla="*/ 1203370 w 7472601"/>
              <a:gd name="connsiteY429" fmla="*/ 6850676 h 6858000"/>
              <a:gd name="connsiteX430" fmla="*/ 1203671 w 7472601"/>
              <a:gd name="connsiteY430" fmla="*/ 6858000 h 6858000"/>
              <a:gd name="connsiteX431" fmla="*/ 1143180 w 7472601"/>
              <a:gd name="connsiteY431" fmla="*/ 6858000 h 6858000"/>
              <a:gd name="connsiteX432" fmla="*/ 1142176 w 7472601"/>
              <a:gd name="connsiteY432" fmla="*/ 6766045 h 6858000"/>
              <a:gd name="connsiteX433" fmla="*/ 1067484 w 7472601"/>
              <a:gd name="connsiteY433" fmla="*/ 6858000 h 6858000"/>
              <a:gd name="connsiteX434" fmla="*/ 953928 w 7472601"/>
              <a:gd name="connsiteY434" fmla="*/ 6858000 h 6858000"/>
              <a:gd name="connsiteX435" fmla="*/ 959715 w 7472601"/>
              <a:gd name="connsiteY435" fmla="*/ 6850185 h 6858000"/>
              <a:gd name="connsiteX436" fmla="*/ 1483788 w 7472601"/>
              <a:gd name="connsiteY436" fmla="*/ 6259174 h 6858000"/>
              <a:gd name="connsiteX437" fmla="*/ 1100671 w 7472601"/>
              <a:gd name="connsiteY437" fmla="*/ 6252137 h 6858000"/>
              <a:gd name="connsiteX438" fmla="*/ 1090144 w 7472601"/>
              <a:gd name="connsiteY438" fmla="*/ 6256748 h 6858000"/>
              <a:gd name="connsiteX439" fmla="*/ 1095872 w 7472601"/>
              <a:gd name="connsiteY439" fmla="*/ 6271892 h 6858000"/>
              <a:gd name="connsiteX440" fmla="*/ 262785 w 7472601"/>
              <a:gd name="connsiteY440" fmla="*/ 6845450 h 6858000"/>
              <a:gd name="connsiteX441" fmla="*/ 209968 w 7472601"/>
              <a:gd name="connsiteY441" fmla="*/ 6770713 h 6858000"/>
              <a:gd name="connsiteX442" fmla="*/ 873460 w 7472601"/>
              <a:gd name="connsiteY442" fmla="*/ 6253768 h 6858000"/>
              <a:gd name="connsiteX443" fmla="*/ 192686 w 7472601"/>
              <a:gd name="connsiteY443" fmla="*/ 5849257 h 6858000"/>
              <a:gd name="connsiteX444" fmla="*/ 4696 w 7472601"/>
              <a:gd name="connsiteY444" fmla="*/ 5697668 h 6858000"/>
              <a:gd name="connsiteX445" fmla="*/ 0 w 7472601"/>
              <a:gd name="connsiteY445" fmla="*/ 5689984 h 6858000"/>
              <a:gd name="connsiteX446" fmla="*/ 0 w 7472601"/>
              <a:gd name="connsiteY446" fmla="*/ 5513472 h 6858000"/>
              <a:gd name="connsiteX447" fmla="*/ 174101 w 7472601"/>
              <a:gd name="connsiteY447" fmla="*/ 5620277 h 6858000"/>
              <a:gd name="connsiteX448" fmla="*/ 891800 w 7472601"/>
              <a:gd name="connsiteY448" fmla="*/ 6036935 h 6858000"/>
              <a:gd name="connsiteX449" fmla="*/ 1072219 w 7472601"/>
              <a:gd name="connsiteY449" fmla="*/ 6169443 h 6858000"/>
              <a:gd name="connsiteX450" fmla="*/ 1074117 w 7472601"/>
              <a:gd name="connsiteY450" fmla="*/ 6170301 h 6858000"/>
              <a:gd name="connsiteX451" fmla="*/ 1083114 w 7472601"/>
              <a:gd name="connsiteY451" fmla="*/ 6174131 h 6858000"/>
              <a:gd name="connsiteX452" fmla="*/ 1543010 w 7472601"/>
              <a:gd name="connsiteY452" fmla="*/ 6191140 h 6858000"/>
              <a:gd name="connsiteX453" fmla="*/ 1551080 w 7472601"/>
              <a:gd name="connsiteY453" fmla="*/ 6195006 h 6858000"/>
              <a:gd name="connsiteX454" fmla="*/ 2345443 w 7472601"/>
              <a:gd name="connsiteY454" fmla="*/ 5549882 h 6858000"/>
              <a:gd name="connsiteX455" fmla="*/ 1721499 w 7472601"/>
              <a:gd name="connsiteY455" fmla="*/ 5599969 h 6858000"/>
              <a:gd name="connsiteX456" fmla="*/ 767716 w 7472601"/>
              <a:gd name="connsiteY456" fmla="*/ 5472768 h 6858000"/>
              <a:gd name="connsiteX457" fmla="*/ 722147 w 7472601"/>
              <a:gd name="connsiteY457" fmla="*/ 5393091 h 6858000"/>
              <a:gd name="connsiteX458" fmla="*/ 1485552 w 7472601"/>
              <a:gd name="connsiteY458" fmla="*/ 5313202 h 6858000"/>
              <a:gd name="connsiteX459" fmla="*/ 2143004 w 7472601"/>
              <a:gd name="connsiteY459" fmla="*/ 5402420 h 6858000"/>
              <a:gd name="connsiteX460" fmla="*/ 1933391 w 7472601"/>
              <a:gd name="connsiteY460" fmla="*/ 5156971 h 6858000"/>
              <a:gd name="connsiteX461" fmla="*/ 1827118 w 7472601"/>
              <a:gd name="connsiteY461" fmla="*/ 4968410 h 6858000"/>
              <a:gd name="connsiteX462" fmla="*/ 1837349 w 7472601"/>
              <a:gd name="connsiteY462" fmla="*/ 4956357 h 6858000"/>
              <a:gd name="connsiteX463" fmla="*/ 2162835 w 7472601"/>
              <a:gd name="connsiteY463" fmla="*/ 5187853 h 6858000"/>
              <a:gd name="connsiteX464" fmla="*/ 2257167 w 7472601"/>
              <a:gd name="connsiteY464" fmla="*/ 5462123 h 6858000"/>
              <a:gd name="connsiteX465" fmla="*/ 2261598 w 7472601"/>
              <a:gd name="connsiteY465" fmla="*/ 5467998 h 6858000"/>
              <a:gd name="connsiteX466" fmla="*/ 2437177 w 7472601"/>
              <a:gd name="connsiteY466" fmla="*/ 5479608 h 6858000"/>
              <a:gd name="connsiteX467" fmla="*/ 2445247 w 7472601"/>
              <a:gd name="connsiteY467" fmla="*/ 5483476 h 6858000"/>
              <a:gd name="connsiteX468" fmla="*/ 2743626 w 7472601"/>
              <a:gd name="connsiteY468" fmla="*/ 5304819 h 6858000"/>
              <a:gd name="connsiteX469" fmla="*/ 3048102 w 7472601"/>
              <a:gd name="connsiteY469" fmla="*/ 5150595 h 6858000"/>
              <a:gd name="connsiteX470" fmla="*/ 1799414 w 7472601"/>
              <a:gd name="connsiteY470" fmla="*/ 4694732 h 6858000"/>
              <a:gd name="connsiteX471" fmla="*/ 1771735 w 7472601"/>
              <a:gd name="connsiteY471" fmla="*/ 4619929 h 6858000"/>
              <a:gd name="connsiteX472" fmla="*/ 3104273 w 7472601"/>
              <a:gd name="connsiteY472" fmla="*/ 5076159 h 6858000"/>
              <a:gd name="connsiteX473" fmla="*/ 3113245 w 7472601"/>
              <a:gd name="connsiteY473" fmla="*/ 5090705 h 6858000"/>
              <a:gd name="connsiteX474" fmla="*/ 3126294 w 7472601"/>
              <a:gd name="connsiteY474" fmla="*/ 5114400 h 6858000"/>
              <a:gd name="connsiteX475" fmla="*/ 3937433 w 7472601"/>
              <a:gd name="connsiteY475" fmla="*/ 4830473 h 6858000"/>
              <a:gd name="connsiteX476" fmla="*/ 3590475 w 7472601"/>
              <a:gd name="connsiteY476" fmla="*/ 4597974 h 6858000"/>
              <a:gd name="connsiteX477" fmla="*/ 3100264 w 7472601"/>
              <a:gd name="connsiteY477" fmla="*/ 4579845 h 6858000"/>
              <a:gd name="connsiteX478" fmla="*/ 2183576 w 7472601"/>
              <a:gd name="connsiteY478" fmla="*/ 4227150 h 6858000"/>
              <a:gd name="connsiteX479" fmla="*/ 2151029 w 7472601"/>
              <a:gd name="connsiteY479" fmla="*/ 4146947 h 6858000"/>
              <a:gd name="connsiteX480" fmla="*/ 3563434 w 7472601"/>
              <a:gd name="connsiteY480" fmla="*/ 4469115 h 6858000"/>
              <a:gd name="connsiteX481" fmla="*/ 3177952 w 7472601"/>
              <a:gd name="connsiteY481" fmla="*/ 3657386 h 6858000"/>
              <a:gd name="connsiteX482" fmla="*/ 3189263 w 7472601"/>
              <a:gd name="connsiteY482" fmla="*/ 3625726 h 6858000"/>
              <a:gd name="connsiteX483" fmla="*/ 3560912 w 7472601"/>
              <a:gd name="connsiteY483" fmla="*/ 4079863 h 6858000"/>
              <a:gd name="connsiteX484" fmla="*/ 3626636 w 7472601"/>
              <a:gd name="connsiteY484" fmla="*/ 4512230 h 6858000"/>
              <a:gd name="connsiteX485" fmla="*/ 3653088 w 7472601"/>
              <a:gd name="connsiteY485" fmla="*/ 4521417 h 6858000"/>
              <a:gd name="connsiteX486" fmla="*/ 3988128 w 7472601"/>
              <a:gd name="connsiteY486" fmla="*/ 4817267 h 6858000"/>
              <a:gd name="connsiteX487" fmla="*/ 4830582 w 7472601"/>
              <a:gd name="connsiteY487" fmla="*/ 4676000 h 6858000"/>
              <a:gd name="connsiteX488" fmla="*/ 4830100 w 7472601"/>
              <a:gd name="connsiteY488" fmla="*/ 4675554 h 6858000"/>
              <a:gd name="connsiteX489" fmla="*/ 4036318 w 7472601"/>
              <a:gd name="connsiteY489" fmla="*/ 4147013 h 6858000"/>
              <a:gd name="connsiteX490" fmla="*/ 3432098 w 7472601"/>
              <a:gd name="connsiteY490" fmla="*/ 3537312 h 6858000"/>
              <a:gd name="connsiteX491" fmla="*/ 3446761 w 7472601"/>
              <a:gd name="connsiteY491" fmla="*/ 3461278 h 6858000"/>
              <a:gd name="connsiteX492" fmla="*/ 4419733 w 7472601"/>
              <a:gd name="connsiteY492" fmla="*/ 3963555 h 6858000"/>
              <a:gd name="connsiteX493" fmla="*/ 4781371 w 7472601"/>
              <a:gd name="connsiteY493" fmla="*/ 4458604 h 6858000"/>
              <a:gd name="connsiteX494" fmla="*/ 4780440 w 7472601"/>
              <a:gd name="connsiteY494" fmla="*/ 4470290 h 6858000"/>
              <a:gd name="connsiteX495" fmla="*/ 4898954 w 7472601"/>
              <a:gd name="connsiteY495" fmla="*/ 4662092 h 6858000"/>
              <a:gd name="connsiteX496" fmla="*/ 4900699 w 7472601"/>
              <a:gd name="connsiteY496" fmla="*/ 4670867 h 6858000"/>
              <a:gd name="connsiteX497" fmla="*/ 5714511 w 7472601"/>
              <a:gd name="connsiteY497" fmla="*/ 4663483 h 6858000"/>
              <a:gd name="connsiteX498" fmla="*/ 5464793 w 7472601"/>
              <a:gd name="connsiteY498" fmla="*/ 4393556 h 6858000"/>
              <a:gd name="connsiteX499" fmla="*/ 5461897 w 7472601"/>
              <a:gd name="connsiteY499" fmla="*/ 4390879 h 6858000"/>
              <a:gd name="connsiteX500" fmla="*/ 4294126 w 7472601"/>
              <a:gd name="connsiteY500" fmla="*/ 3303048 h 6858000"/>
              <a:gd name="connsiteX501" fmla="*/ 4305321 w 7472601"/>
              <a:gd name="connsiteY501" fmla="*/ 3256953 h 6858000"/>
              <a:gd name="connsiteX502" fmla="*/ 4949299 w 7472601"/>
              <a:gd name="connsiteY502" fmla="*/ 3766336 h 6858000"/>
              <a:gd name="connsiteX503" fmla="*/ 5291452 w 7472601"/>
              <a:gd name="connsiteY503" fmla="*/ 4076801 h 6858000"/>
              <a:gd name="connsiteX504" fmla="*/ 5434998 w 7472601"/>
              <a:gd name="connsiteY504" fmla="*/ 4254100 h 6858000"/>
              <a:gd name="connsiteX505" fmla="*/ 5351015 w 7472601"/>
              <a:gd name="connsiteY505" fmla="*/ 3760989 h 6858000"/>
              <a:gd name="connsiteX506" fmla="*/ 5413780 w 7472601"/>
              <a:gd name="connsiteY506" fmla="*/ 2966265 h 6858000"/>
              <a:gd name="connsiteX507" fmla="*/ 5425627 w 7472601"/>
              <a:gd name="connsiteY507" fmla="*/ 2954192 h 6858000"/>
              <a:gd name="connsiteX508" fmla="*/ 6604735 w 7472601"/>
              <a:gd name="connsiteY508" fmla="*/ 2041381 h 6858000"/>
              <a:gd name="connsiteX509" fmla="*/ 7204487 w 7472601"/>
              <a:gd name="connsiteY509" fmla="*/ 2742112 h 6858000"/>
              <a:gd name="connsiteX510" fmla="*/ 7131592 w 7472601"/>
              <a:gd name="connsiteY510" fmla="*/ 2672096 h 6858000"/>
              <a:gd name="connsiteX511" fmla="*/ 6996344 w 7472601"/>
              <a:gd name="connsiteY511" fmla="*/ 2518310 h 6858000"/>
              <a:gd name="connsiteX512" fmla="*/ 6735495 w 7472601"/>
              <a:gd name="connsiteY512" fmla="*/ 2196890 h 6858000"/>
              <a:gd name="connsiteX513" fmla="*/ 6721901 w 7472601"/>
              <a:gd name="connsiteY513" fmla="*/ 2179274 h 6858000"/>
              <a:gd name="connsiteX514" fmla="*/ 6604735 w 7472601"/>
              <a:gd name="connsiteY514" fmla="*/ 2041381 h 6858000"/>
              <a:gd name="connsiteX515" fmla="*/ 6591670 w 7472601"/>
              <a:gd name="connsiteY515" fmla="*/ 1988277 h 6858000"/>
              <a:gd name="connsiteX516" fmla="*/ 6747349 w 7472601"/>
              <a:gd name="connsiteY516" fmla="*/ 2160069 h 6858000"/>
              <a:gd name="connsiteX517" fmla="*/ 6760943 w 7472601"/>
              <a:gd name="connsiteY517" fmla="*/ 2177686 h 6858000"/>
              <a:gd name="connsiteX518" fmla="*/ 7021065 w 7472601"/>
              <a:gd name="connsiteY518" fmla="*/ 2498102 h 6858000"/>
              <a:gd name="connsiteX519" fmla="*/ 7155223 w 7472601"/>
              <a:gd name="connsiteY519" fmla="*/ 2650386 h 6858000"/>
              <a:gd name="connsiteX520" fmla="*/ 7203167 w 7472601"/>
              <a:gd name="connsiteY520" fmla="*/ 2697288 h 6858000"/>
              <a:gd name="connsiteX521" fmla="*/ 6937703 w 7472601"/>
              <a:gd name="connsiteY521" fmla="*/ 2321981 h 6858000"/>
              <a:gd name="connsiteX522" fmla="*/ 6591670 w 7472601"/>
              <a:gd name="connsiteY522" fmla="*/ 1988277 h 6858000"/>
              <a:gd name="connsiteX523" fmla="*/ 5798671 w 7472601"/>
              <a:gd name="connsiteY523" fmla="*/ 1981601 h 6858000"/>
              <a:gd name="connsiteX524" fmla="*/ 5754709 w 7472601"/>
              <a:gd name="connsiteY524" fmla="*/ 2071454 h 6858000"/>
              <a:gd name="connsiteX525" fmla="*/ 5763044 w 7472601"/>
              <a:gd name="connsiteY525" fmla="*/ 2842206 h 6858000"/>
              <a:gd name="connsiteX526" fmla="*/ 5764974 w 7472601"/>
              <a:gd name="connsiteY526" fmla="*/ 2799609 h 6858000"/>
              <a:gd name="connsiteX527" fmla="*/ 5767665 w 7472601"/>
              <a:gd name="connsiteY527" fmla="*/ 2666409 h 6858000"/>
              <a:gd name="connsiteX528" fmla="*/ 5763055 w 7472601"/>
              <a:gd name="connsiteY528" fmla="*/ 2579705 h 6858000"/>
              <a:gd name="connsiteX529" fmla="*/ 5758079 w 7472601"/>
              <a:gd name="connsiteY529" fmla="*/ 2492508 h 6858000"/>
              <a:gd name="connsiteX530" fmla="*/ 5779325 w 7472601"/>
              <a:gd name="connsiteY530" fmla="*/ 2197069 h 6858000"/>
              <a:gd name="connsiteX531" fmla="*/ 5798671 w 7472601"/>
              <a:gd name="connsiteY531" fmla="*/ 1981601 h 6858000"/>
              <a:gd name="connsiteX532" fmla="*/ 5829202 w 7472601"/>
              <a:gd name="connsiteY532" fmla="*/ 1971679 h 6858000"/>
              <a:gd name="connsiteX533" fmla="*/ 5809558 w 7472601"/>
              <a:gd name="connsiteY533" fmla="*/ 2198043 h 6858000"/>
              <a:gd name="connsiteX534" fmla="*/ 5788653 w 7472601"/>
              <a:gd name="connsiteY534" fmla="*/ 2489430 h 6858000"/>
              <a:gd name="connsiteX535" fmla="*/ 5793439 w 7472601"/>
              <a:gd name="connsiteY535" fmla="*/ 2575235 h 6858000"/>
              <a:gd name="connsiteX536" fmla="*/ 5796837 w 7472601"/>
              <a:gd name="connsiteY536" fmla="*/ 2637633 h 6858000"/>
              <a:gd name="connsiteX537" fmla="*/ 5818614 w 7472601"/>
              <a:gd name="connsiteY537" fmla="*/ 2473055 h 6858000"/>
              <a:gd name="connsiteX538" fmla="*/ 5829202 w 7472601"/>
              <a:gd name="connsiteY538" fmla="*/ 1971679 h 6858000"/>
              <a:gd name="connsiteX539" fmla="*/ 5911389 w 7472601"/>
              <a:gd name="connsiteY539" fmla="*/ 1898371 h 6858000"/>
              <a:gd name="connsiteX540" fmla="*/ 6237627 w 7472601"/>
              <a:gd name="connsiteY540" fmla="*/ 2231921 h 6858000"/>
              <a:gd name="connsiteX541" fmla="*/ 5911389 w 7472601"/>
              <a:gd name="connsiteY541" fmla="*/ 1898371 h 6858000"/>
              <a:gd name="connsiteX542" fmla="*/ 6944437 w 7472601"/>
              <a:gd name="connsiteY542" fmla="*/ 1575402 h 6858000"/>
              <a:gd name="connsiteX543" fmla="*/ 6304730 w 7472601"/>
              <a:gd name="connsiteY543" fmla="*/ 1766654 h 6858000"/>
              <a:gd name="connsiteX544" fmla="*/ 6944437 w 7472601"/>
              <a:gd name="connsiteY544" fmla="*/ 1575402 h 6858000"/>
              <a:gd name="connsiteX545" fmla="*/ 7019523 w 7472601"/>
              <a:gd name="connsiteY545" fmla="*/ 1519450 h 6858000"/>
              <a:gd name="connsiteX546" fmla="*/ 6298091 w 7472601"/>
              <a:gd name="connsiteY546" fmla="*/ 1737122 h 6858000"/>
              <a:gd name="connsiteX547" fmla="*/ 7019523 w 7472601"/>
              <a:gd name="connsiteY547" fmla="*/ 1519450 h 6858000"/>
              <a:gd name="connsiteX548" fmla="*/ 2399523 w 7472601"/>
              <a:gd name="connsiteY548" fmla="*/ 1428234 h 6858000"/>
              <a:gd name="connsiteX549" fmla="*/ 2224982 w 7472601"/>
              <a:gd name="connsiteY549" fmla="*/ 1826201 h 6858000"/>
              <a:gd name="connsiteX550" fmla="*/ 2096099 w 7472601"/>
              <a:gd name="connsiteY550" fmla="*/ 2345900 h 6858000"/>
              <a:gd name="connsiteX551" fmla="*/ 2283317 w 7472601"/>
              <a:gd name="connsiteY551" fmla="*/ 1796925 h 6858000"/>
              <a:gd name="connsiteX552" fmla="*/ 2399523 w 7472601"/>
              <a:gd name="connsiteY552" fmla="*/ 1428234 h 6858000"/>
              <a:gd name="connsiteX553" fmla="*/ 2448558 w 7472601"/>
              <a:gd name="connsiteY553" fmla="*/ 1373435 h 6858000"/>
              <a:gd name="connsiteX554" fmla="*/ 2312521 w 7472601"/>
              <a:gd name="connsiteY554" fmla="*/ 1806140 h 6858000"/>
              <a:gd name="connsiteX555" fmla="*/ 2127533 w 7472601"/>
              <a:gd name="connsiteY555" fmla="*/ 2348380 h 6858000"/>
              <a:gd name="connsiteX556" fmla="*/ 2358080 w 7472601"/>
              <a:gd name="connsiteY556" fmla="*/ 1866134 h 6858000"/>
              <a:gd name="connsiteX557" fmla="*/ 2407436 w 7472601"/>
              <a:gd name="connsiteY557" fmla="*/ 1651070 h 6858000"/>
              <a:gd name="connsiteX558" fmla="*/ 2448558 w 7472601"/>
              <a:gd name="connsiteY558" fmla="*/ 1373435 h 6858000"/>
              <a:gd name="connsiteX559" fmla="*/ 278707 w 7472601"/>
              <a:gd name="connsiteY559" fmla="*/ 1352270 h 6858000"/>
              <a:gd name="connsiteX560" fmla="*/ 321570 w 7472601"/>
              <a:gd name="connsiteY560" fmla="*/ 1861610 h 6858000"/>
              <a:gd name="connsiteX561" fmla="*/ 294281 w 7472601"/>
              <a:gd name="connsiteY561" fmla="*/ 1440658 h 6858000"/>
              <a:gd name="connsiteX562" fmla="*/ 278707 w 7472601"/>
              <a:gd name="connsiteY562" fmla="*/ 1352270 h 6858000"/>
              <a:gd name="connsiteX563" fmla="*/ 1423821 w 7472601"/>
              <a:gd name="connsiteY563" fmla="*/ 1351958 h 6858000"/>
              <a:gd name="connsiteX564" fmla="*/ 1638521 w 7472601"/>
              <a:gd name="connsiteY564" fmla="*/ 1908470 h 6858000"/>
              <a:gd name="connsiteX565" fmla="*/ 1754199 w 7472601"/>
              <a:gd name="connsiteY565" fmla="*/ 2149284 h 6858000"/>
              <a:gd name="connsiteX566" fmla="*/ 1908359 w 7472601"/>
              <a:gd name="connsiteY566" fmla="*/ 2364988 h 6858000"/>
              <a:gd name="connsiteX567" fmla="*/ 1647661 w 7472601"/>
              <a:gd name="connsiteY567" fmla="*/ 1825945 h 6858000"/>
              <a:gd name="connsiteX568" fmla="*/ 1423821 w 7472601"/>
              <a:gd name="connsiteY568" fmla="*/ 1351958 h 6858000"/>
              <a:gd name="connsiteX569" fmla="*/ 1431890 w 7472601"/>
              <a:gd name="connsiteY569" fmla="*/ 1306475 h 6858000"/>
              <a:gd name="connsiteX570" fmla="*/ 1507597 w 7472601"/>
              <a:gd name="connsiteY570" fmla="*/ 1446132 h 6858000"/>
              <a:gd name="connsiteX571" fmla="*/ 1674586 w 7472601"/>
              <a:gd name="connsiteY571" fmla="*/ 1813832 h 6858000"/>
              <a:gd name="connsiteX572" fmla="*/ 1815950 w 7472601"/>
              <a:gd name="connsiteY572" fmla="*/ 2128564 h 6858000"/>
              <a:gd name="connsiteX573" fmla="*/ 1984242 w 7472601"/>
              <a:gd name="connsiteY573" fmla="*/ 2430829 h 6858000"/>
              <a:gd name="connsiteX574" fmla="*/ 2014023 w 7472601"/>
              <a:gd name="connsiteY574" fmla="*/ 2450995 h 6858000"/>
              <a:gd name="connsiteX575" fmla="*/ 1747337 w 7472601"/>
              <a:gd name="connsiteY575" fmla="*/ 1855264 h 6858000"/>
              <a:gd name="connsiteX576" fmla="*/ 1533749 w 7472601"/>
              <a:gd name="connsiteY576" fmla="*/ 1478656 h 6858000"/>
              <a:gd name="connsiteX577" fmla="*/ 1431890 w 7472601"/>
              <a:gd name="connsiteY577" fmla="*/ 1306475 h 6858000"/>
              <a:gd name="connsiteX578" fmla="*/ 5052692 w 7472601"/>
              <a:gd name="connsiteY578" fmla="*/ 1292994 h 6858000"/>
              <a:gd name="connsiteX579" fmla="*/ 5200661 w 7472601"/>
              <a:gd name="connsiteY579" fmla="*/ 1635186 h 6858000"/>
              <a:gd name="connsiteX580" fmla="*/ 5297138 w 7472601"/>
              <a:gd name="connsiteY580" fmla="*/ 1906351 h 6858000"/>
              <a:gd name="connsiteX581" fmla="*/ 5052692 w 7472601"/>
              <a:gd name="connsiteY581" fmla="*/ 1292994 h 6858000"/>
              <a:gd name="connsiteX582" fmla="*/ 5009948 w 7472601"/>
              <a:gd name="connsiteY582" fmla="*/ 1273619 h 6858000"/>
              <a:gd name="connsiteX583" fmla="*/ 5121777 w 7472601"/>
              <a:gd name="connsiteY583" fmla="*/ 1654213 h 6858000"/>
              <a:gd name="connsiteX584" fmla="*/ 5293545 w 7472601"/>
              <a:gd name="connsiteY584" fmla="*/ 2072247 h 6858000"/>
              <a:gd name="connsiteX585" fmla="*/ 5294042 w 7472601"/>
              <a:gd name="connsiteY585" fmla="*/ 2065019 h 6858000"/>
              <a:gd name="connsiteX586" fmla="*/ 5171936 w 7472601"/>
              <a:gd name="connsiteY586" fmla="*/ 1647613 h 6858000"/>
              <a:gd name="connsiteX587" fmla="*/ 5009948 w 7472601"/>
              <a:gd name="connsiteY587" fmla="*/ 1273619 h 6858000"/>
              <a:gd name="connsiteX588" fmla="*/ 655236 w 7472601"/>
              <a:gd name="connsiteY588" fmla="*/ 1268632 h 6858000"/>
              <a:gd name="connsiteX589" fmla="*/ 839521 w 7472601"/>
              <a:gd name="connsiteY589" fmla="*/ 1685315 h 6858000"/>
              <a:gd name="connsiteX590" fmla="*/ 1109416 w 7472601"/>
              <a:gd name="connsiteY590" fmla="*/ 2061663 h 6858000"/>
              <a:gd name="connsiteX591" fmla="*/ 1298300 w 7472601"/>
              <a:gd name="connsiteY591" fmla="*/ 2247742 h 6858000"/>
              <a:gd name="connsiteX592" fmla="*/ 1125871 w 7472601"/>
              <a:gd name="connsiteY592" fmla="*/ 1989513 h 6858000"/>
              <a:gd name="connsiteX593" fmla="*/ 981574 w 7472601"/>
              <a:gd name="connsiteY593" fmla="*/ 1783157 h 6858000"/>
              <a:gd name="connsiteX594" fmla="*/ 922198 w 7472601"/>
              <a:gd name="connsiteY594" fmla="*/ 1677437 h 6858000"/>
              <a:gd name="connsiteX595" fmla="*/ 869293 w 7472601"/>
              <a:gd name="connsiteY595" fmla="*/ 1583214 h 6858000"/>
              <a:gd name="connsiteX596" fmla="*/ 751431 w 7472601"/>
              <a:gd name="connsiteY596" fmla="*/ 1405731 h 6858000"/>
              <a:gd name="connsiteX597" fmla="*/ 655236 w 7472601"/>
              <a:gd name="connsiteY597" fmla="*/ 1268632 h 6858000"/>
              <a:gd name="connsiteX598" fmla="*/ 6516292 w 7472601"/>
              <a:gd name="connsiteY598" fmla="*/ 1263064 h 6858000"/>
              <a:gd name="connsiteX599" fmla="*/ 5736320 w 7472601"/>
              <a:gd name="connsiteY599" fmla="*/ 1501803 h 6858000"/>
              <a:gd name="connsiteX600" fmla="*/ 6516292 w 7472601"/>
              <a:gd name="connsiteY600" fmla="*/ 1263064 h 6858000"/>
              <a:gd name="connsiteX601" fmla="*/ 291466 w 7472601"/>
              <a:gd name="connsiteY601" fmla="*/ 1250369 h 6858000"/>
              <a:gd name="connsiteX602" fmla="*/ 323180 w 7472601"/>
              <a:gd name="connsiteY602" fmla="*/ 1435283 h 6858000"/>
              <a:gd name="connsiteX603" fmla="*/ 349381 w 7472601"/>
              <a:gd name="connsiteY603" fmla="*/ 1875041 h 6858000"/>
              <a:gd name="connsiteX604" fmla="*/ 374363 w 7472601"/>
              <a:gd name="connsiteY604" fmla="*/ 1506494 h 6858000"/>
              <a:gd name="connsiteX605" fmla="*/ 302168 w 7472601"/>
              <a:gd name="connsiteY605" fmla="*/ 1274495 h 6858000"/>
              <a:gd name="connsiteX606" fmla="*/ 291466 w 7472601"/>
              <a:gd name="connsiteY606" fmla="*/ 1250369 h 6858000"/>
              <a:gd name="connsiteX607" fmla="*/ 678222 w 7472601"/>
              <a:gd name="connsiteY607" fmla="*/ 1248670 h 6858000"/>
              <a:gd name="connsiteX608" fmla="*/ 775536 w 7472601"/>
              <a:gd name="connsiteY608" fmla="*/ 1388015 h 6858000"/>
              <a:gd name="connsiteX609" fmla="*/ 894529 w 7472601"/>
              <a:gd name="connsiteY609" fmla="*/ 1567739 h 6858000"/>
              <a:gd name="connsiteX610" fmla="*/ 948000 w 7472601"/>
              <a:gd name="connsiteY610" fmla="*/ 1663088 h 6858000"/>
              <a:gd name="connsiteX611" fmla="*/ 1006812 w 7472601"/>
              <a:gd name="connsiteY611" fmla="*/ 1767683 h 6858000"/>
              <a:gd name="connsiteX612" fmla="*/ 1149133 w 7472601"/>
              <a:gd name="connsiteY612" fmla="*/ 1971513 h 6858000"/>
              <a:gd name="connsiteX613" fmla="*/ 1333952 w 7472601"/>
              <a:gd name="connsiteY613" fmla="*/ 2251620 h 6858000"/>
              <a:gd name="connsiteX614" fmla="*/ 1337329 w 7472601"/>
              <a:gd name="connsiteY614" fmla="*/ 2258350 h 6858000"/>
              <a:gd name="connsiteX615" fmla="*/ 1014726 w 7472601"/>
              <a:gd name="connsiteY615" fmla="*/ 1615556 h 6858000"/>
              <a:gd name="connsiteX616" fmla="*/ 678222 w 7472601"/>
              <a:gd name="connsiteY616" fmla="*/ 1248670 h 6858000"/>
              <a:gd name="connsiteX617" fmla="*/ 6691602 w 7472601"/>
              <a:gd name="connsiteY617" fmla="*/ 1140573 h 6858000"/>
              <a:gd name="connsiteX618" fmla="*/ 6571100 w 7472601"/>
              <a:gd name="connsiteY618" fmla="*/ 1183662 h 6858000"/>
              <a:gd name="connsiteX619" fmla="*/ 6241687 w 7472601"/>
              <a:gd name="connsiteY619" fmla="*/ 1257600 h 6858000"/>
              <a:gd name="connsiteX620" fmla="*/ 5693009 w 7472601"/>
              <a:gd name="connsiteY620" fmla="*/ 1478256 h 6858000"/>
              <a:gd name="connsiteX621" fmla="*/ 6548420 w 7472601"/>
              <a:gd name="connsiteY621" fmla="*/ 1214599 h 6858000"/>
              <a:gd name="connsiteX622" fmla="*/ 6605473 w 7472601"/>
              <a:gd name="connsiteY622" fmla="*/ 1184686 h 6858000"/>
              <a:gd name="connsiteX623" fmla="*/ 6691602 w 7472601"/>
              <a:gd name="connsiteY623" fmla="*/ 1140573 h 6858000"/>
              <a:gd name="connsiteX624" fmla="*/ 4002475 w 7472601"/>
              <a:gd name="connsiteY624" fmla="*/ 1037802 h 6858000"/>
              <a:gd name="connsiteX625" fmla="*/ 4000324 w 7472601"/>
              <a:gd name="connsiteY625" fmla="*/ 1039362 h 6858000"/>
              <a:gd name="connsiteX626" fmla="*/ 4002862 w 7472601"/>
              <a:gd name="connsiteY626" fmla="*/ 1042866 h 6858000"/>
              <a:gd name="connsiteX627" fmla="*/ 4002475 w 7472601"/>
              <a:gd name="connsiteY627" fmla="*/ 1037802 h 6858000"/>
              <a:gd name="connsiteX628" fmla="*/ 506322 w 7472601"/>
              <a:gd name="connsiteY628" fmla="*/ 1020997 h 6858000"/>
              <a:gd name="connsiteX629" fmla="*/ 533068 w 7472601"/>
              <a:gd name="connsiteY629" fmla="*/ 1029409 h 6858000"/>
              <a:gd name="connsiteX630" fmla="*/ 1232525 w 7472601"/>
              <a:gd name="connsiteY630" fmla="*/ 1804675 h 6858000"/>
              <a:gd name="connsiteX631" fmla="*/ 1388858 w 7472601"/>
              <a:gd name="connsiteY631" fmla="*/ 2368011 h 6858000"/>
              <a:gd name="connsiteX632" fmla="*/ 1384098 w 7472601"/>
              <a:gd name="connsiteY632" fmla="*/ 2378125 h 6858000"/>
              <a:gd name="connsiteX633" fmla="*/ 1425393 w 7472601"/>
              <a:gd name="connsiteY633" fmla="*/ 2589124 h 6858000"/>
              <a:gd name="connsiteX634" fmla="*/ 1424001 w 7472601"/>
              <a:gd name="connsiteY634" fmla="*/ 2597541 h 6858000"/>
              <a:gd name="connsiteX635" fmla="*/ 2152729 w 7472601"/>
              <a:gd name="connsiteY635" fmla="*/ 2864487 h 6858000"/>
              <a:gd name="connsiteX636" fmla="*/ 2020609 w 7472601"/>
              <a:gd name="connsiteY636" fmla="*/ 2539671 h 6858000"/>
              <a:gd name="connsiteX637" fmla="*/ 2018920 w 7472601"/>
              <a:gd name="connsiteY637" fmla="*/ 2536309 h 6858000"/>
              <a:gd name="connsiteX638" fmla="*/ 1342441 w 7472601"/>
              <a:gd name="connsiteY638" fmla="*/ 1173017 h 6858000"/>
              <a:gd name="connsiteX639" fmla="*/ 1367925 w 7472601"/>
              <a:gd name="connsiteY639" fmla="*/ 1135648 h 6858000"/>
              <a:gd name="connsiteX640" fmla="*/ 1771401 w 7472601"/>
              <a:gd name="connsiteY640" fmla="*/ 1806673 h 6858000"/>
              <a:gd name="connsiteX641" fmla="*/ 1972385 w 7472601"/>
              <a:gd name="connsiteY641" fmla="*/ 2198735 h 6858000"/>
              <a:gd name="connsiteX642" fmla="*/ 2040892 w 7472601"/>
              <a:gd name="connsiteY642" fmla="*/ 2405205 h 6858000"/>
              <a:gd name="connsiteX643" fmla="*/ 2131689 w 7472601"/>
              <a:gd name="connsiteY643" fmla="*/ 1936926 h 6858000"/>
              <a:gd name="connsiteX644" fmla="*/ 2454820 w 7472601"/>
              <a:gd name="connsiteY644" fmla="*/ 1248808 h 6858000"/>
              <a:gd name="connsiteX645" fmla="*/ 2492512 w 7472601"/>
              <a:gd name="connsiteY645" fmla="*/ 1302920 h 6858000"/>
              <a:gd name="connsiteX646" fmla="*/ 2081216 w 7472601"/>
              <a:gd name="connsiteY646" fmla="*/ 2527513 h 6858000"/>
              <a:gd name="connsiteX647" fmla="*/ 2081211 w 7472601"/>
              <a:gd name="connsiteY647" fmla="*/ 2528916 h 6858000"/>
              <a:gd name="connsiteX648" fmla="*/ 2199067 w 7472601"/>
              <a:gd name="connsiteY648" fmla="*/ 2884061 h 6858000"/>
              <a:gd name="connsiteX649" fmla="*/ 3192586 w 7472601"/>
              <a:gd name="connsiteY649" fmla="*/ 3411496 h 6858000"/>
              <a:gd name="connsiteX650" fmla="*/ 3182620 w 7472601"/>
              <a:gd name="connsiteY650" fmla="*/ 3483279 h 6858000"/>
              <a:gd name="connsiteX651" fmla="*/ 2435119 w 7472601"/>
              <a:gd name="connsiteY651" fmla="*/ 3080173 h 6858000"/>
              <a:gd name="connsiteX652" fmla="*/ 2410152 w 7472601"/>
              <a:gd name="connsiteY652" fmla="*/ 3063751 h 6858000"/>
              <a:gd name="connsiteX653" fmla="*/ 2408099 w 7472601"/>
              <a:gd name="connsiteY653" fmla="*/ 3064403 h 6858000"/>
              <a:gd name="connsiteX654" fmla="*/ 2407218 w 7472601"/>
              <a:gd name="connsiteY654" fmla="*/ 3070324 h 6858000"/>
              <a:gd name="connsiteX655" fmla="*/ 2380138 w 7472601"/>
              <a:gd name="connsiteY655" fmla="*/ 3099341 h 6858000"/>
              <a:gd name="connsiteX656" fmla="*/ 1765923 w 7472601"/>
              <a:gd name="connsiteY656" fmla="*/ 3581043 h 6858000"/>
              <a:gd name="connsiteX657" fmla="*/ 1702258 w 7472601"/>
              <a:gd name="connsiteY657" fmla="*/ 3612286 h 6858000"/>
              <a:gd name="connsiteX658" fmla="*/ 1538370 w 7472601"/>
              <a:gd name="connsiteY658" fmla="*/ 3811804 h 6858000"/>
              <a:gd name="connsiteX659" fmla="*/ 542867 w 7472601"/>
              <a:gd name="connsiteY659" fmla="*/ 4944092 h 6858000"/>
              <a:gd name="connsiteX660" fmla="*/ 515800 w 7472601"/>
              <a:gd name="connsiteY660" fmla="*/ 4862180 h 6858000"/>
              <a:gd name="connsiteX661" fmla="*/ 909145 w 7472601"/>
              <a:gd name="connsiteY661" fmla="*/ 4199225 h 6858000"/>
              <a:gd name="connsiteX662" fmla="*/ 1214067 w 7472601"/>
              <a:gd name="connsiteY662" fmla="*/ 3908561 h 6858000"/>
              <a:gd name="connsiteX663" fmla="*/ 640967 w 7472601"/>
              <a:gd name="connsiteY663" fmla="*/ 4105601 h 6858000"/>
              <a:gd name="connsiteX664" fmla="*/ 112563 w 7472601"/>
              <a:gd name="connsiteY664" fmla="*/ 4396952 h 6858000"/>
              <a:gd name="connsiteX665" fmla="*/ 0 w 7472601"/>
              <a:gd name="connsiteY665" fmla="*/ 4466006 h 6858000"/>
              <a:gd name="connsiteX666" fmla="*/ 0 w 7472601"/>
              <a:gd name="connsiteY666" fmla="*/ 4233763 h 6858000"/>
              <a:gd name="connsiteX667" fmla="*/ 36881 w 7472601"/>
              <a:gd name="connsiteY667" fmla="*/ 4200118 h 6858000"/>
              <a:gd name="connsiteX668" fmla="*/ 910534 w 7472601"/>
              <a:gd name="connsiteY668" fmla="*/ 3629753 h 6858000"/>
              <a:gd name="connsiteX669" fmla="*/ 1578717 w 7472601"/>
              <a:gd name="connsiteY669" fmla="*/ 3575982 h 6858000"/>
              <a:gd name="connsiteX670" fmla="*/ 2338780 w 7472601"/>
              <a:gd name="connsiteY670" fmla="*/ 3033725 h 6858000"/>
              <a:gd name="connsiteX671" fmla="*/ 1807991 w 7472601"/>
              <a:gd name="connsiteY671" fmla="*/ 2807184 h 6858000"/>
              <a:gd name="connsiteX672" fmla="*/ 1416358 w 7472601"/>
              <a:gd name="connsiteY672" fmla="*/ 3112571 h 6858000"/>
              <a:gd name="connsiteX673" fmla="*/ 939066 w 7472601"/>
              <a:gd name="connsiteY673" fmla="*/ 3378798 h 6858000"/>
              <a:gd name="connsiteX674" fmla="*/ 115099 w 7472601"/>
              <a:gd name="connsiteY674" fmla="*/ 3607650 h 6858000"/>
              <a:gd name="connsiteX675" fmla="*/ 97284 w 7472601"/>
              <a:gd name="connsiteY675" fmla="*/ 3520393 h 6858000"/>
              <a:gd name="connsiteX676" fmla="*/ 922050 w 7472601"/>
              <a:gd name="connsiteY676" fmla="*/ 3074867 h 6858000"/>
              <a:gd name="connsiteX677" fmla="*/ 1405265 w 7472601"/>
              <a:gd name="connsiteY677" fmla="*/ 3016319 h 6858000"/>
              <a:gd name="connsiteX678" fmla="*/ 1407512 w 7472601"/>
              <a:gd name="connsiteY678" fmla="*/ 3018001 h 6858000"/>
              <a:gd name="connsiteX679" fmla="*/ 1726266 w 7472601"/>
              <a:gd name="connsiteY679" fmla="*/ 2777274 h 6858000"/>
              <a:gd name="connsiteX680" fmla="*/ 625390 w 7472601"/>
              <a:gd name="connsiteY680" fmla="*/ 2514541 h 6858000"/>
              <a:gd name="connsiteX681" fmla="*/ 619799 w 7472601"/>
              <a:gd name="connsiteY681" fmla="*/ 2527180 h 6858000"/>
              <a:gd name="connsiteX682" fmla="*/ 310030 w 7472601"/>
              <a:gd name="connsiteY682" fmla="*/ 2771818 h 6858000"/>
              <a:gd name="connsiteX683" fmla="*/ 173877 w 7472601"/>
              <a:gd name="connsiteY683" fmla="*/ 2937056 h 6858000"/>
              <a:gd name="connsiteX684" fmla="*/ 77889 w 7472601"/>
              <a:gd name="connsiteY684" fmla="*/ 3138440 h 6858000"/>
              <a:gd name="connsiteX685" fmla="*/ 0 w 7472601"/>
              <a:gd name="connsiteY685" fmla="*/ 3271395 h 6858000"/>
              <a:gd name="connsiteX686" fmla="*/ 0 w 7472601"/>
              <a:gd name="connsiteY686" fmla="*/ 3153002 h 6858000"/>
              <a:gd name="connsiteX687" fmla="*/ 2386 w 7472601"/>
              <a:gd name="connsiteY687" fmla="*/ 3149203 h 6858000"/>
              <a:gd name="connsiteX688" fmla="*/ 89753 w 7472601"/>
              <a:gd name="connsiteY688" fmla="*/ 2987702 h 6858000"/>
              <a:gd name="connsiteX689" fmla="*/ 76869 w 7472601"/>
              <a:gd name="connsiteY689" fmla="*/ 3005404 h 6858000"/>
              <a:gd name="connsiteX690" fmla="*/ 32049 w 7472601"/>
              <a:gd name="connsiteY690" fmla="*/ 3065814 h 6858000"/>
              <a:gd name="connsiteX691" fmla="*/ 0 w 7472601"/>
              <a:gd name="connsiteY691" fmla="*/ 3108744 h 6858000"/>
              <a:gd name="connsiteX692" fmla="*/ 0 w 7472601"/>
              <a:gd name="connsiteY692" fmla="*/ 3058059 h 6858000"/>
              <a:gd name="connsiteX693" fmla="*/ 7610 w 7472601"/>
              <a:gd name="connsiteY693" fmla="*/ 3047889 h 6858000"/>
              <a:gd name="connsiteX694" fmla="*/ 52419 w 7472601"/>
              <a:gd name="connsiteY694" fmla="*/ 2987479 h 6858000"/>
              <a:gd name="connsiteX695" fmla="*/ 59142 w 7472601"/>
              <a:gd name="connsiteY695" fmla="*/ 2978488 h 6858000"/>
              <a:gd name="connsiteX696" fmla="*/ 0 w 7472601"/>
              <a:gd name="connsiteY696" fmla="*/ 3015334 h 6858000"/>
              <a:gd name="connsiteX697" fmla="*/ 0 w 7472601"/>
              <a:gd name="connsiteY697" fmla="*/ 2914286 h 6858000"/>
              <a:gd name="connsiteX698" fmla="*/ 36383 w 7472601"/>
              <a:gd name="connsiteY698" fmla="*/ 2901128 h 6858000"/>
              <a:gd name="connsiteX699" fmla="*/ 156329 w 7472601"/>
              <a:gd name="connsiteY699" fmla="*/ 2840533 h 6858000"/>
              <a:gd name="connsiteX700" fmla="*/ 358355 w 7472601"/>
              <a:gd name="connsiteY700" fmla="*/ 2620471 h 6858000"/>
              <a:gd name="connsiteX701" fmla="*/ 510577 w 7472601"/>
              <a:gd name="connsiteY701" fmla="*/ 2501244 h 6858000"/>
              <a:gd name="connsiteX702" fmla="*/ 211967 w 7472601"/>
              <a:gd name="connsiteY702" fmla="*/ 2479171 h 6858000"/>
              <a:gd name="connsiteX703" fmla="*/ 0 w 7472601"/>
              <a:gd name="connsiteY703" fmla="*/ 2476398 h 6858000"/>
              <a:gd name="connsiteX704" fmla="*/ 0 w 7472601"/>
              <a:gd name="connsiteY704" fmla="*/ 2389189 h 6858000"/>
              <a:gd name="connsiteX705" fmla="*/ 103062 w 7472601"/>
              <a:gd name="connsiteY705" fmla="*/ 2389518 h 6858000"/>
              <a:gd name="connsiteX706" fmla="*/ 510734 w 7472601"/>
              <a:gd name="connsiteY706" fmla="*/ 2416201 h 6858000"/>
              <a:gd name="connsiteX707" fmla="*/ 279257 w 7472601"/>
              <a:gd name="connsiteY707" fmla="*/ 2092102 h 6858000"/>
              <a:gd name="connsiteX708" fmla="*/ 65265 w 7472601"/>
              <a:gd name="connsiteY708" fmla="*/ 2006049 h 6858000"/>
              <a:gd name="connsiteX709" fmla="*/ 0 w 7472601"/>
              <a:gd name="connsiteY709" fmla="*/ 1982532 h 6858000"/>
              <a:gd name="connsiteX710" fmla="*/ 0 w 7472601"/>
              <a:gd name="connsiteY710" fmla="*/ 1912789 h 6858000"/>
              <a:gd name="connsiteX711" fmla="*/ 97460 w 7472601"/>
              <a:gd name="connsiteY711" fmla="*/ 1953725 h 6858000"/>
              <a:gd name="connsiteX712" fmla="*/ 221272 w 7472601"/>
              <a:gd name="connsiteY712" fmla="*/ 1980766 h 6858000"/>
              <a:gd name="connsiteX713" fmla="*/ 116765 w 7472601"/>
              <a:gd name="connsiteY713" fmla="*/ 1911033 h 6858000"/>
              <a:gd name="connsiteX714" fmla="*/ 16405 w 7472601"/>
              <a:gd name="connsiteY714" fmla="*/ 1803412 h 6858000"/>
              <a:gd name="connsiteX715" fmla="*/ 0 w 7472601"/>
              <a:gd name="connsiteY715" fmla="*/ 1784777 h 6858000"/>
              <a:gd name="connsiteX716" fmla="*/ 0 w 7472601"/>
              <a:gd name="connsiteY716" fmla="*/ 1740082 h 6858000"/>
              <a:gd name="connsiteX717" fmla="*/ 39394 w 7472601"/>
              <a:gd name="connsiteY717" fmla="*/ 1784856 h 6858000"/>
              <a:gd name="connsiteX718" fmla="*/ 135813 w 7472601"/>
              <a:gd name="connsiteY718" fmla="*/ 1888838 h 6858000"/>
              <a:gd name="connsiteX719" fmla="*/ 242575 w 7472601"/>
              <a:gd name="connsiteY719" fmla="*/ 1958841 h 6858000"/>
              <a:gd name="connsiteX720" fmla="*/ 82197 w 7472601"/>
              <a:gd name="connsiteY720" fmla="*/ 1754826 h 6858000"/>
              <a:gd name="connsiteX721" fmla="*/ 0 w 7472601"/>
              <a:gd name="connsiteY721" fmla="*/ 1679650 h 6858000"/>
              <a:gd name="connsiteX722" fmla="*/ 0 w 7472601"/>
              <a:gd name="connsiteY722" fmla="*/ 1602463 h 6858000"/>
              <a:gd name="connsiteX723" fmla="*/ 84689 w 7472601"/>
              <a:gd name="connsiteY723" fmla="*/ 1677442 h 6858000"/>
              <a:gd name="connsiteX724" fmla="*/ 298437 w 7472601"/>
              <a:gd name="connsiteY724" fmla="*/ 1968019 h 6858000"/>
              <a:gd name="connsiteX725" fmla="*/ 227269 w 7472601"/>
              <a:gd name="connsiteY725" fmla="*/ 1114064 h 6858000"/>
              <a:gd name="connsiteX726" fmla="*/ 248003 w 7472601"/>
              <a:gd name="connsiteY726" fmla="*/ 1089613 h 6858000"/>
              <a:gd name="connsiteX727" fmla="*/ 427020 w 7472601"/>
              <a:gd name="connsiteY727" fmla="*/ 1619803 h 6858000"/>
              <a:gd name="connsiteX728" fmla="*/ 340345 w 7472601"/>
              <a:gd name="connsiteY728" fmla="*/ 2027739 h 6858000"/>
              <a:gd name="connsiteX729" fmla="*/ 360865 w 7472601"/>
              <a:gd name="connsiteY729" fmla="*/ 2044827 h 6858000"/>
              <a:gd name="connsiteX730" fmla="*/ 560414 w 7472601"/>
              <a:gd name="connsiteY730" fmla="*/ 2421457 h 6858000"/>
              <a:gd name="connsiteX731" fmla="*/ 1359703 w 7472601"/>
              <a:gd name="connsiteY731" fmla="*/ 2578554 h 6858000"/>
              <a:gd name="connsiteX732" fmla="*/ 1359422 w 7472601"/>
              <a:gd name="connsiteY732" fmla="*/ 2577994 h 6858000"/>
              <a:gd name="connsiteX733" fmla="*/ 828701 w 7472601"/>
              <a:gd name="connsiteY733" fmla="*/ 1839520 h 6858000"/>
              <a:gd name="connsiteX734" fmla="*/ 494427 w 7472601"/>
              <a:gd name="connsiteY734" fmla="*/ 1092333 h 6858000"/>
              <a:gd name="connsiteX735" fmla="*/ 506322 w 7472601"/>
              <a:gd name="connsiteY735" fmla="*/ 1020997 h 6858000"/>
              <a:gd name="connsiteX736" fmla="*/ 4570198 w 7472601"/>
              <a:gd name="connsiteY736" fmla="*/ 978081 h 6858000"/>
              <a:gd name="connsiteX737" fmla="*/ 4523691 w 7472601"/>
              <a:gd name="connsiteY737" fmla="*/ 1127776 h 6858000"/>
              <a:gd name="connsiteX738" fmla="*/ 4509875 w 7472601"/>
              <a:gd name="connsiteY738" fmla="*/ 1167552 h 6858000"/>
              <a:gd name="connsiteX739" fmla="*/ 4478168 w 7472601"/>
              <a:gd name="connsiteY739" fmla="*/ 1260735 h 6858000"/>
              <a:gd name="connsiteX740" fmla="*/ 4409309 w 7472601"/>
              <a:gd name="connsiteY740" fmla="*/ 1666996 h 6858000"/>
              <a:gd name="connsiteX741" fmla="*/ 4370031 w 7472601"/>
              <a:gd name="connsiteY741" fmla="*/ 1955666 h 6858000"/>
              <a:gd name="connsiteX742" fmla="*/ 4570198 w 7472601"/>
              <a:gd name="connsiteY742" fmla="*/ 978081 h 6858000"/>
              <a:gd name="connsiteX743" fmla="*/ 4557898 w 7472601"/>
              <a:gd name="connsiteY743" fmla="*/ 900011 h 6858000"/>
              <a:gd name="connsiteX744" fmla="*/ 4344840 w 7472601"/>
              <a:gd name="connsiteY744" fmla="*/ 1922038 h 6858000"/>
              <a:gd name="connsiteX745" fmla="*/ 4378710 w 7472601"/>
              <a:gd name="connsiteY745" fmla="*/ 1665516 h 6858000"/>
              <a:gd name="connsiteX746" fmla="*/ 4448798 w 7472601"/>
              <a:gd name="connsiteY746" fmla="*/ 1253024 h 6858000"/>
              <a:gd name="connsiteX747" fmla="*/ 4480315 w 7472601"/>
              <a:gd name="connsiteY747" fmla="*/ 1158454 h 6858000"/>
              <a:gd name="connsiteX748" fmla="*/ 4494133 w 7472601"/>
              <a:gd name="connsiteY748" fmla="*/ 1118676 h 6858000"/>
              <a:gd name="connsiteX749" fmla="*/ 4557898 w 7472601"/>
              <a:gd name="connsiteY749" fmla="*/ 900011 h 6858000"/>
              <a:gd name="connsiteX750" fmla="*/ 5870151 w 7472601"/>
              <a:gd name="connsiteY750" fmla="*/ 898890 h 6858000"/>
              <a:gd name="connsiteX751" fmla="*/ 5861335 w 7472601"/>
              <a:gd name="connsiteY751" fmla="*/ 899177 h 6858000"/>
              <a:gd name="connsiteX752" fmla="*/ 5843702 w 7472601"/>
              <a:gd name="connsiteY752" fmla="*/ 899748 h 6858000"/>
              <a:gd name="connsiteX753" fmla="*/ 5651107 w 7472601"/>
              <a:gd name="connsiteY753" fmla="*/ 920306 h 6858000"/>
              <a:gd name="connsiteX754" fmla="*/ 5459407 w 7472601"/>
              <a:gd name="connsiteY754" fmla="*/ 940975 h 6858000"/>
              <a:gd name="connsiteX755" fmla="*/ 5374846 w 7472601"/>
              <a:gd name="connsiteY755" fmla="*/ 941988 h 6858000"/>
              <a:gd name="connsiteX756" fmla="*/ 5256105 w 7472601"/>
              <a:gd name="connsiteY756" fmla="*/ 945632 h 6858000"/>
              <a:gd name="connsiteX757" fmla="*/ 5107071 w 7472601"/>
              <a:gd name="connsiteY757" fmla="*/ 969720 h 6858000"/>
              <a:gd name="connsiteX758" fmla="*/ 4998681 w 7472601"/>
              <a:gd name="connsiteY758" fmla="*/ 988771 h 6858000"/>
              <a:gd name="connsiteX759" fmla="*/ 5870151 w 7472601"/>
              <a:gd name="connsiteY759" fmla="*/ 898890 h 6858000"/>
              <a:gd name="connsiteX760" fmla="*/ 5504425 w 7472601"/>
              <a:gd name="connsiteY760" fmla="*/ 848067 h 6858000"/>
              <a:gd name="connsiteX761" fmla="*/ 4968849 w 7472601"/>
              <a:gd name="connsiteY761" fmla="*/ 962318 h 6858000"/>
              <a:gd name="connsiteX762" fmla="*/ 5104039 w 7472601"/>
              <a:gd name="connsiteY762" fmla="*/ 940634 h 6858000"/>
              <a:gd name="connsiteX763" fmla="*/ 5256311 w 7472601"/>
              <a:gd name="connsiteY763" fmla="*/ 916490 h 6858000"/>
              <a:gd name="connsiteX764" fmla="*/ 5377381 w 7472601"/>
              <a:gd name="connsiteY764" fmla="*/ 912671 h 6858000"/>
              <a:gd name="connsiteX765" fmla="*/ 5460148 w 7472601"/>
              <a:gd name="connsiteY765" fmla="*/ 911442 h 6858000"/>
              <a:gd name="connsiteX766" fmla="*/ 5648971 w 7472601"/>
              <a:gd name="connsiteY766" fmla="*/ 891331 h 6858000"/>
              <a:gd name="connsiteX767" fmla="*/ 5844807 w 7472601"/>
              <a:gd name="connsiteY767" fmla="*/ 870718 h 6858000"/>
              <a:gd name="connsiteX768" fmla="*/ 5862975 w 7472601"/>
              <a:gd name="connsiteY768" fmla="*/ 869756 h 6858000"/>
              <a:gd name="connsiteX769" fmla="*/ 5920887 w 7472601"/>
              <a:gd name="connsiteY769" fmla="*/ 865929 h 6858000"/>
              <a:gd name="connsiteX770" fmla="*/ 5504425 w 7472601"/>
              <a:gd name="connsiteY770" fmla="*/ 848067 h 6858000"/>
              <a:gd name="connsiteX771" fmla="*/ 3607114 w 7472601"/>
              <a:gd name="connsiteY771" fmla="*/ 467441 h 6858000"/>
              <a:gd name="connsiteX772" fmla="*/ 3296242 w 7472601"/>
              <a:gd name="connsiteY772" fmla="*/ 807991 h 6858000"/>
              <a:gd name="connsiteX773" fmla="*/ 3174674 w 7472601"/>
              <a:gd name="connsiteY773" fmla="*/ 919759 h 6858000"/>
              <a:gd name="connsiteX774" fmla="*/ 3042978 w 7472601"/>
              <a:gd name="connsiteY774" fmla="*/ 1054894 h 6858000"/>
              <a:gd name="connsiteX775" fmla="*/ 2968914 w 7472601"/>
              <a:gd name="connsiteY775" fmla="*/ 1133756 h 6858000"/>
              <a:gd name="connsiteX776" fmla="*/ 3103823 w 7472601"/>
              <a:gd name="connsiteY776" fmla="*/ 1026814 h 6858000"/>
              <a:gd name="connsiteX777" fmla="*/ 3607114 w 7472601"/>
              <a:gd name="connsiteY777" fmla="*/ 467441 h 6858000"/>
              <a:gd name="connsiteX778" fmla="*/ 3744487 w 7472601"/>
              <a:gd name="connsiteY778" fmla="*/ 383136 h 6858000"/>
              <a:gd name="connsiteX779" fmla="*/ 3970213 w 7472601"/>
              <a:gd name="connsiteY779" fmla="*/ 995559 h 6858000"/>
              <a:gd name="connsiteX780" fmla="*/ 3744487 w 7472601"/>
              <a:gd name="connsiteY780" fmla="*/ 383136 h 6858000"/>
              <a:gd name="connsiteX781" fmla="*/ 3624562 w 7472601"/>
              <a:gd name="connsiteY781" fmla="*/ 367041 h 6858000"/>
              <a:gd name="connsiteX782" fmla="*/ 3489712 w 7472601"/>
              <a:gd name="connsiteY782" fmla="*/ 485386 h 6858000"/>
              <a:gd name="connsiteX783" fmla="*/ 3182994 w 7472601"/>
              <a:gd name="connsiteY783" fmla="*/ 828265 h 6858000"/>
              <a:gd name="connsiteX784" fmla="*/ 2892114 w 7472601"/>
              <a:gd name="connsiteY784" fmla="*/ 1172635 h 6858000"/>
              <a:gd name="connsiteX785" fmla="*/ 3021459 w 7472601"/>
              <a:gd name="connsiteY785" fmla="*/ 1035385 h 6858000"/>
              <a:gd name="connsiteX786" fmla="*/ 3153873 w 7472601"/>
              <a:gd name="connsiteY786" fmla="*/ 898971 h 6858000"/>
              <a:gd name="connsiteX787" fmla="*/ 3276511 w 7472601"/>
              <a:gd name="connsiteY787" fmla="*/ 786423 h 6858000"/>
              <a:gd name="connsiteX788" fmla="*/ 3584154 w 7472601"/>
              <a:gd name="connsiteY788" fmla="*/ 448218 h 6858000"/>
              <a:gd name="connsiteX789" fmla="*/ 3624562 w 7472601"/>
              <a:gd name="connsiteY789" fmla="*/ 367041 h 6858000"/>
              <a:gd name="connsiteX790" fmla="*/ 3766672 w 7472601"/>
              <a:gd name="connsiteY790" fmla="*/ 359429 h 6858000"/>
              <a:gd name="connsiteX791" fmla="*/ 3996338 w 7472601"/>
              <a:gd name="connsiteY791" fmla="*/ 968237 h 6858000"/>
              <a:gd name="connsiteX792" fmla="*/ 3766672 w 7472601"/>
              <a:gd name="connsiteY792" fmla="*/ 359429 h 6858000"/>
              <a:gd name="connsiteX793" fmla="*/ 5805386 w 7472601"/>
              <a:gd name="connsiteY793" fmla="*/ 239240 h 6858000"/>
              <a:gd name="connsiteX794" fmla="*/ 5736947 w 7472601"/>
              <a:gd name="connsiteY794" fmla="*/ 261367 h 6858000"/>
              <a:gd name="connsiteX795" fmla="*/ 5427012 w 7472601"/>
              <a:gd name="connsiteY795" fmla="*/ 311272 h 6858000"/>
              <a:gd name="connsiteX796" fmla="*/ 5147818 w 7472601"/>
              <a:gd name="connsiteY796" fmla="*/ 322112 h 6858000"/>
              <a:gd name="connsiteX797" fmla="*/ 5060854 w 7472601"/>
              <a:gd name="connsiteY797" fmla="*/ 311882 h 6858000"/>
              <a:gd name="connsiteX798" fmla="*/ 4945989 w 7472601"/>
              <a:gd name="connsiteY798" fmla="*/ 300516 h 6858000"/>
              <a:gd name="connsiteX799" fmla="*/ 5410479 w 7472601"/>
              <a:gd name="connsiteY799" fmla="*/ 348434 h 6858000"/>
              <a:gd name="connsiteX800" fmla="*/ 5805386 w 7472601"/>
              <a:gd name="connsiteY800" fmla="*/ 239240 h 6858000"/>
              <a:gd name="connsiteX801" fmla="*/ 5905192 w 7472601"/>
              <a:gd name="connsiteY801" fmla="*/ 163079 h 6858000"/>
              <a:gd name="connsiteX802" fmla="*/ 5865655 w 7472601"/>
              <a:gd name="connsiteY802" fmla="*/ 171901 h 6858000"/>
              <a:gd name="connsiteX803" fmla="*/ 5259740 w 7472601"/>
              <a:gd name="connsiteY803" fmla="*/ 257013 h 6858000"/>
              <a:gd name="connsiteX804" fmla="*/ 5208466 w 7472601"/>
              <a:gd name="connsiteY804" fmla="*/ 257550 h 6858000"/>
              <a:gd name="connsiteX805" fmla="*/ 4980204 w 7472601"/>
              <a:gd name="connsiteY805" fmla="*/ 271903 h 6858000"/>
              <a:gd name="connsiteX806" fmla="*/ 5068068 w 7472601"/>
              <a:gd name="connsiteY806" fmla="*/ 282244 h 6858000"/>
              <a:gd name="connsiteX807" fmla="*/ 5153231 w 7472601"/>
              <a:gd name="connsiteY807" fmla="*/ 292240 h 6858000"/>
              <a:gd name="connsiteX808" fmla="*/ 5426491 w 7472601"/>
              <a:gd name="connsiteY808" fmla="*/ 281128 h 6858000"/>
              <a:gd name="connsiteX809" fmla="*/ 5731212 w 7472601"/>
              <a:gd name="connsiteY809" fmla="*/ 231951 h 6858000"/>
              <a:gd name="connsiteX810" fmla="*/ 5905192 w 7472601"/>
              <a:gd name="connsiteY810" fmla="*/ 163079 h 6858000"/>
              <a:gd name="connsiteX811" fmla="*/ 5944437 w 7472601"/>
              <a:gd name="connsiteY811" fmla="*/ 113829 h 6858000"/>
              <a:gd name="connsiteX812" fmla="*/ 5825032 w 7472601"/>
              <a:gd name="connsiteY812" fmla="*/ 146405 h 6858000"/>
              <a:gd name="connsiteX813" fmla="*/ 4955599 w 7472601"/>
              <a:gd name="connsiteY813" fmla="*/ 247008 h 6858000"/>
              <a:gd name="connsiteX814" fmla="*/ 5210104 w 7472601"/>
              <a:gd name="connsiteY814" fmla="*/ 228123 h 6858000"/>
              <a:gd name="connsiteX815" fmla="*/ 5261015 w 7472601"/>
              <a:gd name="connsiteY815" fmla="*/ 227087 h 6858000"/>
              <a:gd name="connsiteX816" fmla="*/ 5861181 w 7472601"/>
              <a:gd name="connsiteY816" fmla="*/ 143093 h 6858000"/>
              <a:gd name="connsiteX817" fmla="*/ 5961252 w 7472601"/>
              <a:gd name="connsiteY817" fmla="*/ 114820 h 6858000"/>
              <a:gd name="connsiteX818" fmla="*/ 5944437 w 7472601"/>
              <a:gd name="connsiteY818" fmla="*/ 113829 h 6858000"/>
              <a:gd name="connsiteX819" fmla="*/ 3882765 w 7472601"/>
              <a:gd name="connsiteY819" fmla="*/ 0 h 6858000"/>
              <a:gd name="connsiteX820" fmla="*/ 3995099 w 7472601"/>
              <a:gd name="connsiteY820" fmla="*/ 0 h 6858000"/>
              <a:gd name="connsiteX821" fmla="*/ 4163818 w 7472601"/>
              <a:gd name="connsiteY821" fmla="*/ 234104 h 6858000"/>
              <a:gd name="connsiteX822" fmla="*/ 4172099 w 7472601"/>
              <a:gd name="connsiteY822" fmla="*/ 234207 h 6858000"/>
              <a:gd name="connsiteX823" fmla="*/ 4784282 w 7472601"/>
              <a:gd name="connsiteY823" fmla="*/ 276561 h 6858000"/>
              <a:gd name="connsiteX824" fmla="*/ 4801687 w 7472601"/>
              <a:gd name="connsiteY824" fmla="*/ 267764 h 6858000"/>
              <a:gd name="connsiteX825" fmla="*/ 6082788 w 7472601"/>
              <a:gd name="connsiteY825" fmla="*/ 64119 h 6858000"/>
              <a:gd name="connsiteX826" fmla="*/ 6099442 w 7472601"/>
              <a:gd name="connsiteY826" fmla="*/ 82568 h 6858000"/>
              <a:gd name="connsiteX827" fmla="*/ 4804137 w 7472601"/>
              <a:gd name="connsiteY827" fmla="*/ 320931 h 6858000"/>
              <a:gd name="connsiteX828" fmla="*/ 4227047 w 7472601"/>
              <a:gd name="connsiteY828" fmla="*/ 313415 h 6858000"/>
              <a:gd name="connsiteX829" fmla="*/ 4346041 w 7472601"/>
              <a:gd name="connsiteY829" fmla="*/ 456086 h 6858000"/>
              <a:gd name="connsiteX830" fmla="*/ 4870967 w 7472601"/>
              <a:gd name="connsiteY830" fmla="*/ 963061 h 6858000"/>
              <a:gd name="connsiteX831" fmla="*/ 4889647 w 7472601"/>
              <a:gd name="connsiteY831" fmla="*/ 957147 h 6858000"/>
              <a:gd name="connsiteX832" fmla="*/ 5422504 w 7472601"/>
              <a:gd name="connsiteY832" fmla="*/ 805191 h 6858000"/>
              <a:gd name="connsiteX833" fmla="*/ 6087656 w 7472601"/>
              <a:gd name="connsiteY833" fmla="*/ 826703 h 6858000"/>
              <a:gd name="connsiteX834" fmla="*/ 6058717 w 7472601"/>
              <a:gd name="connsiteY834" fmla="*/ 865992 h 6858000"/>
              <a:gd name="connsiteX835" fmla="*/ 4974153 w 7472601"/>
              <a:gd name="connsiteY835" fmla="*/ 1045456 h 6858000"/>
              <a:gd name="connsiteX836" fmla="*/ 5627835 w 7472601"/>
              <a:gd name="connsiteY836" fmla="*/ 1472077 h 6858000"/>
              <a:gd name="connsiteX837" fmla="*/ 5629817 w 7472601"/>
              <a:gd name="connsiteY837" fmla="*/ 1471412 h 6858000"/>
              <a:gd name="connsiteX838" fmla="*/ 5634124 w 7472601"/>
              <a:gd name="connsiteY838" fmla="*/ 1470572 h 6858000"/>
              <a:gd name="connsiteX839" fmla="*/ 5755832 w 7472601"/>
              <a:gd name="connsiteY839" fmla="*/ 1383886 h 6858000"/>
              <a:gd name="connsiteX840" fmla="*/ 6014186 w 7472601"/>
              <a:gd name="connsiteY840" fmla="*/ 1279799 h 6858000"/>
              <a:gd name="connsiteX841" fmla="*/ 6901619 w 7472601"/>
              <a:gd name="connsiteY841" fmla="*/ 1047874 h 6858000"/>
              <a:gd name="connsiteX842" fmla="*/ 6931566 w 7472601"/>
              <a:gd name="connsiteY842" fmla="*/ 1062034 h 6858000"/>
              <a:gd name="connsiteX843" fmla="*/ 5790982 w 7472601"/>
              <a:gd name="connsiteY843" fmla="*/ 1561380 h 6858000"/>
              <a:gd name="connsiteX844" fmla="*/ 6188971 w 7472601"/>
              <a:gd name="connsiteY844" fmla="*/ 1755168 h 6858000"/>
              <a:gd name="connsiteX845" fmla="*/ 6202446 w 7472601"/>
              <a:gd name="connsiteY845" fmla="*/ 1752268 h 6858000"/>
              <a:gd name="connsiteX846" fmla="*/ 7179560 w 7472601"/>
              <a:gd name="connsiteY846" fmla="*/ 1467551 h 6858000"/>
              <a:gd name="connsiteX847" fmla="*/ 7158730 w 7472601"/>
              <a:gd name="connsiteY847" fmla="*/ 1507835 h 6858000"/>
              <a:gd name="connsiteX848" fmla="*/ 6326959 w 7472601"/>
              <a:gd name="connsiteY848" fmla="*/ 1817686 h 6858000"/>
              <a:gd name="connsiteX849" fmla="*/ 6537433 w 7472601"/>
              <a:gd name="connsiteY849" fmla="*/ 1907790 h 6858000"/>
              <a:gd name="connsiteX850" fmla="*/ 6550221 w 7472601"/>
              <a:gd name="connsiteY850" fmla="*/ 1910729 h 6858000"/>
              <a:gd name="connsiteX851" fmla="*/ 6964438 w 7472601"/>
              <a:gd name="connsiteY851" fmla="*/ 2209505 h 6858000"/>
              <a:gd name="connsiteX852" fmla="*/ 7367862 w 7472601"/>
              <a:gd name="connsiteY852" fmla="*/ 2806833 h 6858000"/>
              <a:gd name="connsiteX853" fmla="*/ 7364329 w 7472601"/>
              <a:gd name="connsiteY853" fmla="*/ 2826907 h 6858000"/>
              <a:gd name="connsiteX854" fmla="*/ 7290545 w 7472601"/>
              <a:gd name="connsiteY854" fmla="*/ 2850663 h 6858000"/>
              <a:gd name="connsiteX855" fmla="*/ 6472036 w 7472601"/>
              <a:gd name="connsiteY855" fmla="*/ 1959003 h 6858000"/>
              <a:gd name="connsiteX856" fmla="*/ 5792897 w 7472601"/>
              <a:gd name="connsiteY856" fmla="*/ 1647747 h 6858000"/>
              <a:gd name="connsiteX857" fmla="*/ 5842751 w 7472601"/>
              <a:gd name="connsiteY857" fmla="*/ 1816112 h 6858000"/>
              <a:gd name="connsiteX858" fmla="*/ 5847424 w 7472601"/>
              <a:gd name="connsiteY858" fmla="*/ 1815776 h 6858000"/>
              <a:gd name="connsiteX859" fmla="*/ 6399821 w 7472601"/>
              <a:gd name="connsiteY859" fmla="*/ 2344799 h 6858000"/>
              <a:gd name="connsiteX860" fmla="*/ 6323232 w 7472601"/>
              <a:gd name="connsiteY860" fmla="*/ 2389634 h 6858000"/>
              <a:gd name="connsiteX861" fmla="*/ 5942958 w 7472601"/>
              <a:gd name="connsiteY861" fmla="*/ 2077708 h 6858000"/>
              <a:gd name="connsiteX862" fmla="*/ 5921559 w 7472601"/>
              <a:gd name="connsiteY862" fmla="*/ 2378596 h 6858000"/>
              <a:gd name="connsiteX863" fmla="*/ 5817651 w 7472601"/>
              <a:gd name="connsiteY863" fmla="*/ 3023919 h 6858000"/>
              <a:gd name="connsiteX864" fmla="*/ 5729634 w 7472601"/>
              <a:gd name="connsiteY864" fmla="*/ 3051849 h 6858000"/>
              <a:gd name="connsiteX865" fmla="*/ 5611018 w 7472601"/>
              <a:gd name="connsiteY865" fmla="*/ 2316769 h 6858000"/>
              <a:gd name="connsiteX866" fmla="*/ 5687608 w 7472601"/>
              <a:gd name="connsiteY866" fmla="*/ 2039972 h 6858000"/>
              <a:gd name="connsiteX867" fmla="*/ 5657554 w 7472601"/>
              <a:gd name="connsiteY867" fmla="*/ 1576445 h 6858000"/>
              <a:gd name="connsiteX868" fmla="*/ 5150475 w 7472601"/>
              <a:gd name="connsiteY868" fmla="*/ 1274012 h 6858000"/>
              <a:gd name="connsiteX869" fmla="*/ 5349142 w 7472601"/>
              <a:gd name="connsiteY869" fmla="*/ 2204405 h 6858000"/>
              <a:gd name="connsiteX870" fmla="*/ 5262214 w 7472601"/>
              <a:gd name="connsiteY870" fmla="*/ 2233836 h 6858000"/>
              <a:gd name="connsiteX871" fmla="*/ 4981539 w 7472601"/>
              <a:gd name="connsiteY871" fmla="*/ 1542201 h 6858000"/>
              <a:gd name="connsiteX872" fmla="*/ 4958461 w 7472601"/>
              <a:gd name="connsiteY872" fmla="*/ 1136957 h 6858000"/>
              <a:gd name="connsiteX873" fmla="*/ 4655015 w 7472601"/>
              <a:gd name="connsiteY873" fmla="*/ 891426 h 6858000"/>
              <a:gd name="connsiteX874" fmla="*/ 4348002 w 7472601"/>
              <a:gd name="connsiteY874" fmla="*/ 2205895 h 6858000"/>
              <a:gd name="connsiteX875" fmla="*/ 4262250 w 7472601"/>
              <a:gd name="connsiteY875" fmla="*/ 2219972 h 6858000"/>
              <a:gd name="connsiteX876" fmla="*/ 4550611 w 7472601"/>
              <a:gd name="connsiteY876" fmla="*/ 817540 h 6858000"/>
              <a:gd name="connsiteX877" fmla="*/ 4564418 w 7472601"/>
              <a:gd name="connsiteY877" fmla="*/ 808293 h 6858000"/>
              <a:gd name="connsiteX878" fmla="*/ 4266388 w 7472601"/>
              <a:gd name="connsiteY878" fmla="*/ 500083 h 6858000"/>
              <a:gd name="connsiteX879" fmla="*/ 4032842 w 7472601"/>
              <a:gd name="connsiteY879" fmla="*/ 211809 h 6858000"/>
              <a:gd name="connsiteX880" fmla="*/ 3882765 w 7472601"/>
              <a:gd name="connsiteY880" fmla="*/ 0 h 6858000"/>
              <a:gd name="connsiteX881" fmla="*/ 3721337 w 7472601"/>
              <a:gd name="connsiteY881" fmla="*/ 0 h 6858000"/>
              <a:gd name="connsiteX882" fmla="*/ 3797544 w 7472601"/>
              <a:gd name="connsiteY882" fmla="*/ 0 h 6858000"/>
              <a:gd name="connsiteX883" fmla="*/ 3775734 w 7472601"/>
              <a:gd name="connsiteY883" fmla="*/ 95131 h 6858000"/>
              <a:gd name="connsiteX884" fmla="*/ 3724807 w 7472601"/>
              <a:gd name="connsiteY884" fmla="*/ 272257 h 6858000"/>
              <a:gd name="connsiteX885" fmla="*/ 3726844 w 7472601"/>
              <a:gd name="connsiteY885" fmla="*/ 282988 h 6858000"/>
              <a:gd name="connsiteX886" fmla="*/ 3742664 w 7472601"/>
              <a:gd name="connsiteY886" fmla="*/ 279918 h 6858000"/>
              <a:gd name="connsiteX887" fmla="*/ 4103910 w 7472601"/>
              <a:gd name="connsiteY887" fmla="*/ 1161917 h 6858000"/>
              <a:gd name="connsiteX888" fmla="*/ 4020269 w 7472601"/>
              <a:gd name="connsiteY888" fmla="*/ 1200406 h 6858000"/>
              <a:gd name="connsiteX889" fmla="*/ 3674882 w 7472601"/>
              <a:gd name="connsiteY889" fmla="*/ 488524 h 6858000"/>
              <a:gd name="connsiteX890" fmla="*/ 3132682 w 7472601"/>
              <a:gd name="connsiteY890" fmla="*/ 1072284 h 6858000"/>
              <a:gd name="connsiteX891" fmla="*/ 2716346 w 7472601"/>
              <a:gd name="connsiteY891" fmla="*/ 1276376 h 6858000"/>
              <a:gd name="connsiteX892" fmla="*/ 2716772 w 7472601"/>
              <a:gd name="connsiteY892" fmla="*/ 1255462 h 6858000"/>
              <a:gd name="connsiteX893" fmla="*/ 3471096 w 7472601"/>
              <a:gd name="connsiteY893" fmla="*/ 437072 h 6858000"/>
              <a:gd name="connsiteX894" fmla="*/ 3639057 w 7472601"/>
              <a:gd name="connsiteY894" fmla="*/ 286334 h 6858000"/>
              <a:gd name="connsiteX895" fmla="*/ 3640309 w 7472601"/>
              <a:gd name="connsiteY895" fmla="*/ 284664 h 6858000"/>
              <a:gd name="connsiteX896" fmla="*/ 3646022 w 7472601"/>
              <a:gd name="connsiteY896" fmla="*/ 276711 h 6858000"/>
              <a:gd name="connsiteX897" fmla="*/ 3707943 w 7472601"/>
              <a:gd name="connsiteY897" fmla="*/ 65958 h 6858000"/>
              <a:gd name="connsiteX898" fmla="*/ 3721337 w 7472601"/>
              <a:gd name="connsiteY898" fmla="*/ 0 h 6858000"/>
              <a:gd name="connsiteX899" fmla="*/ 2867960 w 7472601"/>
              <a:gd name="connsiteY899" fmla="*/ 0 h 6858000"/>
              <a:gd name="connsiteX900" fmla="*/ 2926351 w 7472601"/>
              <a:gd name="connsiteY900" fmla="*/ 0 h 6858000"/>
              <a:gd name="connsiteX901" fmla="*/ 2902823 w 7472601"/>
              <a:gd name="connsiteY901" fmla="*/ 262929 h 6858000"/>
              <a:gd name="connsiteX902" fmla="*/ 2940663 w 7472601"/>
              <a:gd name="connsiteY902" fmla="*/ 140884 h 6858000"/>
              <a:gd name="connsiteX903" fmla="*/ 2947039 w 7472601"/>
              <a:gd name="connsiteY903" fmla="*/ 122524 h 6858000"/>
              <a:gd name="connsiteX904" fmla="*/ 2984316 w 7472601"/>
              <a:gd name="connsiteY904" fmla="*/ 0 h 6858000"/>
              <a:gd name="connsiteX905" fmla="*/ 3016114 w 7472601"/>
              <a:gd name="connsiteY905" fmla="*/ 0 h 6858000"/>
              <a:gd name="connsiteX906" fmla="*/ 2979949 w 7472601"/>
              <a:gd name="connsiteY906" fmla="*/ 119274 h 6858000"/>
              <a:gd name="connsiteX907" fmla="*/ 3023879 w 7472601"/>
              <a:gd name="connsiteY907" fmla="*/ 0 h 6858000"/>
              <a:gd name="connsiteX908" fmla="*/ 3105400 w 7472601"/>
              <a:gd name="connsiteY908" fmla="*/ 0 h 6858000"/>
              <a:gd name="connsiteX909" fmla="*/ 3094669 w 7472601"/>
              <a:gd name="connsiteY909" fmla="*/ 30308 h 6858000"/>
              <a:gd name="connsiteX910" fmla="*/ 2901945 w 7472601"/>
              <a:gd name="connsiteY910" fmla="*/ 466538 h 6858000"/>
              <a:gd name="connsiteX911" fmla="*/ 2815209 w 7472601"/>
              <a:gd name="connsiteY911" fmla="*/ 497361 h 6858000"/>
              <a:gd name="connsiteX912" fmla="*/ 2844845 w 7472601"/>
              <a:gd name="connsiteY912" fmla="*/ 127638 h 6858000"/>
              <a:gd name="connsiteX913" fmla="*/ 2867960 w 7472601"/>
              <a:gd name="connsiteY913" fmla="*/ 0 h 6858000"/>
              <a:gd name="connsiteX914" fmla="*/ 1057230 w 7472601"/>
              <a:gd name="connsiteY914" fmla="*/ 0 h 6858000"/>
              <a:gd name="connsiteX915" fmla="*/ 1111003 w 7472601"/>
              <a:gd name="connsiteY915" fmla="*/ 0 h 6858000"/>
              <a:gd name="connsiteX916" fmla="*/ 1125553 w 7472601"/>
              <a:gd name="connsiteY916" fmla="*/ 52588 h 6858000"/>
              <a:gd name="connsiteX917" fmla="*/ 1304276 w 7472601"/>
              <a:gd name="connsiteY917" fmla="*/ 476275 h 6858000"/>
              <a:gd name="connsiteX918" fmla="*/ 1492066 w 7472601"/>
              <a:gd name="connsiteY918" fmla="*/ 886333 h 6858000"/>
              <a:gd name="connsiteX919" fmla="*/ 1423698 w 7472601"/>
              <a:gd name="connsiteY919" fmla="*/ 710817 h 6858000"/>
              <a:gd name="connsiteX920" fmla="*/ 1357609 w 7472601"/>
              <a:gd name="connsiteY920" fmla="*/ 532892 h 6858000"/>
              <a:gd name="connsiteX921" fmla="*/ 1309550 w 7472601"/>
              <a:gd name="connsiteY921" fmla="*/ 374031 h 6858000"/>
              <a:gd name="connsiteX922" fmla="*/ 1193673 w 7472601"/>
              <a:gd name="connsiteY922" fmla="*/ 49533 h 6858000"/>
              <a:gd name="connsiteX923" fmla="*/ 1164391 w 7472601"/>
              <a:gd name="connsiteY923" fmla="*/ 0 h 6858000"/>
              <a:gd name="connsiteX924" fmla="*/ 1200666 w 7472601"/>
              <a:gd name="connsiteY924" fmla="*/ 0 h 6858000"/>
              <a:gd name="connsiteX925" fmla="*/ 1223408 w 7472601"/>
              <a:gd name="connsiteY925" fmla="*/ 38996 h 6858000"/>
              <a:gd name="connsiteX926" fmla="*/ 1339635 w 7472601"/>
              <a:gd name="connsiteY926" fmla="*/ 365517 h 6858000"/>
              <a:gd name="connsiteX927" fmla="*/ 1387469 w 7472601"/>
              <a:gd name="connsiteY927" fmla="*/ 523079 h 6858000"/>
              <a:gd name="connsiteX928" fmla="*/ 1452685 w 7472601"/>
              <a:gd name="connsiteY928" fmla="*/ 699806 h 6858000"/>
              <a:gd name="connsiteX929" fmla="*/ 1492092 w 7472601"/>
              <a:gd name="connsiteY929" fmla="*/ 800424 h 6858000"/>
              <a:gd name="connsiteX930" fmla="*/ 1455302 w 7472601"/>
              <a:gd name="connsiteY930" fmla="*/ 632913 h 6858000"/>
              <a:gd name="connsiteX931" fmla="*/ 1222336 w 7472601"/>
              <a:gd name="connsiteY931" fmla="*/ 9480 h 6858000"/>
              <a:gd name="connsiteX932" fmla="*/ 1214634 w 7472601"/>
              <a:gd name="connsiteY932" fmla="*/ 0 h 6858000"/>
              <a:gd name="connsiteX933" fmla="*/ 1289827 w 7472601"/>
              <a:gd name="connsiteY933" fmla="*/ 0 h 6858000"/>
              <a:gd name="connsiteX934" fmla="*/ 1321076 w 7472601"/>
              <a:gd name="connsiteY934" fmla="*/ 59722 h 6858000"/>
              <a:gd name="connsiteX935" fmla="*/ 1512579 w 7472601"/>
              <a:gd name="connsiteY935" fmla="*/ 626441 h 6858000"/>
              <a:gd name="connsiteX936" fmla="*/ 1506076 w 7472601"/>
              <a:gd name="connsiteY936" fmla="*/ 1089289 h 6858000"/>
              <a:gd name="connsiteX937" fmla="*/ 1486346 w 7472601"/>
              <a:gd name="connsiteY937" fmla="*/ 1079919 h 6858000"/>
              <a:gd name="connsiteX938" fmla="*/ 1070511 w 7472601"/>
              <a:gd name="connsiteY938" fmla="*/ 48609 h 6858000"/>
              <a:gd name="connsiteX939" fmla="*/ 1057230 w 7472601"/>
              <a:gd name="connsiteY939" fmla="*/ 0 h 6858000"/>
              <a:gd name="connsiteX940" fmla="*/ 43151 w 7472601"/>
              <a:gd name="connsiteY940" fmla="*/ 0 h 6858000"/>
              <a:gd name="connsiteX941" fmla="*/ 95283 w 7472601"/>
              <a:gd name="connsiteY941" fmla="*/ 0 h 6858000"/>
              <a:gd name="connsiteX942" fmla="*/ 300708 w 7472601"/>
              <a:gd name="connsiteY942" fmla="*/ 154571 h 6858000"/>
              <a:gd name="connsiteX943" fmla="*/ 530414 w 7472601"/>
              <a:gd name="connsiteY943" fmla="*/ 354673 h 6858000"/>
              <a:gd name="connsiteX944" fmla="*/ 333785 w 7472601"/>
              <a:gd name="connsiteY944" fmla="*/ 161564 h 6858000"/>
              <a:gd name="connsiteX945" fmla="*/ 147005 w 7472601"/>
              <a:gd name="connsiteY945" fmla="*/ 0 h 6858000"/>
              <a:gd name="connsiteX946" fmla="*/ 272509 w 7472601"/>
              <a:gd name="connsiteY946" fmla="*/ 0 h 6858000"/>
              <a:gd name="connsiteX947" fmla="*/ 326276 w 7472601"/>
              <a:gd name="connsiteY947" fmla="*/ 45847 h 6858000"/>
              <a:gd name="connsiteX948" fmla="*/ 823759 w 7472601"/>
              <a:gd name="connsiteY948" fmla="*/ 574145 h 6858000"/>
              <a:gd name="connsiteX949" fmla="*/ 811254 w 7472601"/>
              <a:gd name="connsiteY949" fmla="*/ 665546 h 6858000"/>
              <a:gd name="connsiteX950" fmla="*/ 154042 w 7472601"/>
              <a:gd name="connsiteY950" fmla="*/ 261522 h 6858000"/>
              <a:gd name="connsiteX951" fmla="*/ 13550 w 7472601"/>
              <a:gd name="connsiteY951" fmla="*/ 158423 h 6858000"/>
              <a:gd name="connsiteX952" fmla="*/ 0 w 7472601"/>
              <a:gd name="connsiteY952" fmla="*/ 146618 h 6858000"/>
              <a:gd name="connsiteX953" fmla="*/ 0 w 7472601"/>
              <a:gd name="connsiteY953" fmla="*/ 59161 h 6858000"/>
              <a:gd name="connsiteX954" fmla="*/ 45427 w 7472601"/>
              <a:gd name="connsiteY954" fmla="*/ 101078 h 6858000"/>
              <a:gd name="connsiteX955" fmla="*/ 630103 w 7472601"/>
              <a:gd name="connsiteY955" fmla="*/ 485885 h 6858000"/>
              <a:gd name="connsiteX956" fmla="*/ 532040 w 7472601"/>
              <a:gd name="connsiteY956" fmla="*/ 399359 h 6858000"/>
              <a:gd name="connsiteX957" fmla="*/ 517618 w 7472601"/>
              <a:gd name="connsiteY957" fmla="*/ 385726 h 6858000"/>
              <a:gd name="connsiteX958" fmla="*/ 285074 w 7472601"/>
              <a:gd name="connsiteY958" fmla="*/ 182755 h 6858000"/>
              <a:gd name="connsiteX959" fmla="*/ 43151 w 7472601"/>
              <a:gd name="connsiteY959"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221686 h 6858000"/>
              <a:gd name="connsiteX78" fmla="*/ 7467600 w 7467663"/>
              <a:gd name="connsiteY78" fmla="*/ 6334256 h 6858000"/>
              <a:gd name="connsiteX79" fmla="*/ 7454976 w 7467663"/>
              <a:gd name="connsiteY79" fmla="*/ 6318297 h 6858000"/>
              <a:gd name="connsiteX80" fmla="*/ 1456157 w 7467663"/>
              <a:gd name="connsiteY80" fmla="*/ 5371404 h 6858000"/>
              <a:gd name="connsiteX81" fmla="*/ 1244432 w 7467663"/>
              <a:gd name="connsiteY81" fmla="*/ 5385601 h 6858000"/>
              <a:gd name="connsiteX82" fmla="*/ 973990 w 7467663"/>
              <a:gd name="connsiteY82" fmla="*/ 5424940 h 6858000"/>
              <a:gd name="connsiteX83" fmla="*/ 1103809 w 7467663"/>
              <a:gd name="connsiteY83" fmla="*/ 5433720 h 6858000"/>
              <a:gd name="connsiteX84" fmla="*/ 1123454 w 7467663"/>
              <a:gd name="connsiteY84" fmla="*/ 5435727 h 6858000"/>
              <a:gd name="connsiteX85" fmla="*/ 1737017 w 7467663"/>
              <a:gd name="connsiteY85" fmla="*/ 5452183 h 6858000"/>
              <a:gd name="connsiteX86" fmla="*/ 1824397 w 7467663"/>
              <a:gd name="connsiteY86" fmla="*/ 5447757 h 6858000"/>
              <a:gd name="connsiteX87" fmla="*/ 2070059 w 7467663"/>
              <a:gd name="connsiteY87" fmla="*/ 5441660 h 6858000"/>
              <a:gd name="connsiteX88" fmla="*/ 1456157 w 7467663"/>
              <a:gd name="connsiteY88" fmla="*/ 5371404 h 6858000"/>
              <a:gd name="connsiteX89" fmla="*/ 4988186 w 7467663"/>
              <a:gd name="connsiteY89" fmla="*/ 5216467 h 6858000"/>
              <a:gd name="connsiteX90" fmla="*/ 4777334 w 7467663"/>
              <a:gd name="connsiteY90" fmla="*/ 5406072 h 6858000"/>
              <a:gd name="connsiteX91" fmla="*/ 4718341 w 7467663"/>
              <a:gd name="connsiteY91" fmla="*/ 5468043 h 6858000"/>
              <a:gd name="connsiteX92" fmla="*/ 4604655 w 7467663"/>
              <a:gd name="connsiteY92" fmla="*/ 5583434 h 6858000"/>
              <a:gd name="connsiteX93" fmla="*/ 4565074 w 7467663"/>
              <a:gd name="connsiteY93" fmla="*/ 5618550 h 6858000"/>
              <a:gd name="connsiteX94" fmla="*/ 4988186 w 7467663"/>
              <a:gd name="connsiteY94" fmla="*/ 5216467 h 6858000"/>
              <a:gd name="connsiteX95" fmla="*/ 4978032 w 7467663"/>
              <a:gd name="connsiteY95" fmla="*/ 5183809 h 6858000"/>
              <a:gd name="connsiteX96" fmla="*/ 4463413 w 7467663"/>
              <a:gd name="connsiteY96" fmla="*/ 5615162 h 6858000"/>
              <a:gd name="connsiteX97" fmla="*/ 4358134 w 7467663"/>
              <a:gd name="connsiteY97" fmla="*/ 5742791 h 6858000"/>
              <a:gd name="connsiteX98" fmla="*/ 4376219 w 7467663"/>
              <a:gd name="connsiteY98" fmla="*/ 5729027 h 6858000"/>
              <a:gd name="connsiteX99" fmla="*/ 4582340 w 7467663"/>
              <a:gd name="connsiteY99" fmla="*/ 5561037 h 6858000"/>
              <a:gd name="connsiteX100" fmla="*/ 4694684 w 7467663"/>
              <a:gd name="connsiteY100" fmla="*/ 5447098 h 6858000"/>
              <a:gd name="connsiteX101" fmla="*/ 4754123 w 7467663"/>
              <a:gd name="connsiteY101" fmla="*/ 5384643 h 6858000"/>
              <a:gd name="connsiteX102" fmla="*/ 4978032 w 7467663"/>
              <a:gd name="connsiteY102" fmla="*/ 5183809 h 6858000"/>
              <a:gd name="connsiteX103" fmla="*/ 1903353 w 7467663"/>
              <a:gd name="connsiteY103" fmla="*/ 5044827 h 6858000"/>
              <a:gd name="connsiteX104" fmla="*/ 1936931 w 7467663"/>
              <a:gd name="connsiteY104" fmla="*/ 5093954 h 6858000"/>
              <a:gd name="connsiteX105" fmla="*/ 2195868 w 7467663"/>
              <a:gd name="connsiteY105" fmla="*/ 5396574 h 6858000"/>
              <a:gd name="connsiteX106" fmla="*/ 2088852 w 7467663"/>
              <a:gd name="connsiteY106" fmla="*/ 5166123 h 6858000"/>
              <a:gd name="connsiteX107" fmla="*/ 1958241 w 7467663"/>
              <a:gd name="connsiteY107" fmla="*/ 5067955 h 6858000"/>
              <a:gd name="connsiteX108" fmla="*/ 1903353 w 7467663"/>
              <a:gd name="connsiteY108" fmla="*/ 5044827 h 6858000"/>
              <a:gd name="connsiteX109" fmla="*/ 1979378 w 7467663"/>
              <a:gd name="connsiteY109" fmla="*/ 4769504 h 6858000"/>
              <a:gd name="connsiteX110" fmla="*/ 2882120 w 7467663"/>
              <a:gd name="connsiteY110" fmla="*/ 5064547 h 6858000"/>
              <a:gd name="connsiteX111" fmla="*/ 2793103 w 7467663"/>
              <a:gd name="connsiteY111" fmla="*/ 5039699 h 6858000"/>
              <a:gd name="connsiteX112" fmla="*/ 2770041 w 7467663"/>
              <a:gd name="connsiteY112" fmla="*/ 5033634 h 6858000"/>
              <a:gd name="connsiteX113" fmla="*/ 1979378 w 7467663"/>
              <a:gd name="connsiteY113" fmla="*/ 4769504 h 6858000"/>
              <a:gd name="connsiteX114" fmla="*/ 1927410 w 7467663"/>
              <a:gd name="connsiteY114" fmla="*/ 4716164 h 6858000"/>
              <a:gd name="connsiteX115" fmla="*/ 1959587 w 7467663"/>
              <a:gd name="connsiteY115" fmla="*/ 4728849 h 6858000"/>
              <a:gd name="connsiteX116" fmla="*/ 2777707 w 7467663"/>
              <a:gd name="connsiteY116" fmla="*/ 5003991 h 6858000"/>
              <a:gd name="connsiteX117" fmla="*/ 2800768 w 7467663"/>
              <a:gd name="connsiteY117" fmla="*/ 5010056 h 6858000"/>
              <a:gd name="connsiteX118" fmla="*/ 2879408 w 7467663"/>
              <a:gd name="connsiteY118" fmla="*/ 5031590 h 6858000"/>
              <a:gd name="connsiteX119" fmla="*/ 2862295 w 7467663"/>
              <a:gd name="connsiteY119" fmla="*/ 5022958 h 6858000"/>
              <a:gd name="connsiteX120" fmla="*/ 2813343 w 7467663"/>
              <a:gd name="connsiteY120" fmla="*/ 4998369 h 6858000"/>
              <a:gd name="connsiteX121" fmla="*/ 2646245 w 7467663"/>
              <a:gd name="connsiteY121" fmla="*/ 4930999 h 6858000"/>
              <a:gd name="connsiteX122" fmla="*/ 1999243 w 7467663"/>
              <a:gd name="connsiteY122" fmla="*/ 4730524 h 6858000"/>
              <a:gd name="connsiteX123" fmla="*/ 1979527 w 7467663"/>
              <a:gd name="connsiteY123" fmla="*/ 4726651 h 6858000"/>
              <a:gd name="connsiteX124" fmla="*/ 1927410 w 7467663"/>
              <a:gd name="connsiteY124" fmla="*/ 4716164 h 6858000"/>
              <a:gd name="connsiteX125" fmla="*/ 1997014 w 7467663"/>
              <a:gd name="connsiteY125" fmla="*/ 4698007 h 6858000"/>
              <a:gd name="connsiteX126" fmla="*/ 2005458 w 7467663"/>
              <a:gd name="connsiteY126" fmla="*/ 4699540 h 6858000"/>
              <a:gd name="connsiteX127" fmla="*/ 2657186 w 7467663"/>
              <a:gd name="connsiteY127" fmla="*/ 4901687 h 6858000"/>
              <a:gd name="connsiteX128" fmla="*/ 2826662 w 7467663"/>
              <a:gd name="connsiteY128" fmla="*/ 4970362 h 6858000"/>
              <a:gd name="connsiteX129" fmla="*/ 2876100 w 7467663"/>
              <a:gd name="connsiteY129" fmla="*/ 4995397 h 6858000"/>
              <a:gd name="connsiteX130" fmla="*/ 3042600 w 7467663"/>
              <a:gd name="connsiteY130" fmla="*/ 5059532 h 6858000"/>
              <a:gd name="connsiteX131" fmla="*/ 1997014 w 7467663"/>
              <a:gd name="connsiteY131" fmla="*/ 4698007 h 6858000"/>
              <a:gd name="connsiteX132" fmla="*/ 2305292 w 7467663"/>
              <a:gd name="connsiteY132" fmla="*/ 4219492 h 6858000"/>
              <a:gd name="connsiteX133" fmla="*/ 3360922 w 7467663"/>
              <a:gd name="connsiteY133" fmla="*/ 4529373 h 6858000"/>
              <a:gd name="connsiteX134" fmla="*/ 3492420 w 7467663"/>
              <a:gd name="connsiteY134" fmla="*/ 4510145 h 6858000"/>
              <a:gd name="connsiteX135" fmla="*/ 3364086 w 7467663"/>
              <a:gd name="connsiteY135" fmla="*/ 4480340 h 6858000"/>
              <a:gd name="connsiteX136" fmla="*/ 3225818 w 7467663"/>
              <a:gd name="connsiteY136" fmla="*/ 4411822 h 6858000"/>
              <a:gd name="connsiteX137" fmla="*/ 3129696 w 7467663"/>
              <a:gd name="connsiteY137" fmla="*/ 4360704 h 6858000"/>
              <a:gd name="connsiteX138" fmla="*/ 2814545 w 7467663"/>
              <a:gd name="connsiteY138" fmla="*/ 4282955 h 6858000"/>
              <a:gd name="connsiteX139" fmla="*/ 2305292 w 7467663"/>
              <a:gd name="connsiteY139" fmla="*/ 4219492 h 6858000"/>
              <a:gd name="connsiteX140" fmla="*/ 2626982 w 7467663"/>
              <a:gd name="connsiteY140" fmla="*/ 4206450 h 6858000"/>
              <a:gd name="connsiteX141" fmla="*/ 2490617 w 7467663"/>
              <a:gd name="connsiteY141" fmla="*/ 4206951 h 6858000"/>
              <a:gd name="connsiteX142" fmla="*/ 2819869 w 7467663"/>
              <a:gd name="connsiteY142" fmla="*/ 4252936 h 6858000"/>
              <a:gd name="connsiteX143" fmla="*/ 3143018 w 7467663"/>
              <a:gd name="connsiteY143" fmla="*/ 4332698 h 6858000"/>
              <a:gd name="connsiteX144" fmla="*/ 3241520 w 7467663"/>
              <a:gd name="connsiteY144" fmla="*/ 4385112 h 6858000"/>
              <a:gd name="connsiteX145" fmla="*/ 3374575 w 7467663"/>
              <a:gd name="connsiteY145" fmla="*/ 4451517 h 6858000"/>
              <a:gd name="connsiteX146" fmla="*/ 3505221 w 7467663"/>
              <a:gd name="connsiteY146" fmla="*/ 4480757 h 6858000"/>
              <a:gd name="connsiteX147" fmla="*/ 2626982 w 7467663"/>
              <a:gd name="connsiteY147" fmla="*/ 4206450 h 6858000"/>
              <a:gd name="connsiteX148" fmla="*/ 1310106 w 7467663"/>
              <a:gd name="connsiteY148" fmla="*/ 3943217 h 6858000"/>
              <a:gd name="connsiteX149" fmla="*/ 854994 w 7467663"/>
              <a:gd name="connsiteY149" fmla="*/ 4399136 h 6858000"/>
              <a:gd name="connsiteX150" fmla="*/ 742462 w 7467663"/>
              <a:gd name="connsiteY150" fmla="*/ 4594648 h 6858000"/>
              <a:gd name="connsiteX151" fmla="*/ 820602 w 7467663"/>
              <a:gd name="connsiteY151" fmla="*/ 4485915 h 6858000"/>
              <a:gd name="connsiteX152" fmla="*/ 878295 w 7467663"/>
              <a:gd name="connsiteY152" fmla="*/ 4403594 h 6858000"/>
              <a:gd name="connsiteX153" fmla="*/ 1240607 w 7467663"/>
              <a:gd name="connsiteY153" fmla="*/ 4010401 h 6858000"/>
              <a:gd name="connsiteX154" fmla="*/ 1310106 w 7467663"/>
              <a:gd name="connsiteY154" fmla="*/ 3943217 h 6858000"/>
              <a:gd name="connsiteX155" fmla="*/ 1423113 w 7467663"/>
              <a:gd name="connsiteY155" fmla="*/ 3874565 h 6858000"/>
              <a:gd name="connsiteX156" fmla="*/ 1260565 w 7467663"/>
              <a:gd name="connsiteY156" fmla="*/ 4031982 h 6858000"/>
              <a:gd name="connsiteX157" fmla="*/ 901900 w 7467663"/>
              <a:gd name="connsiteY157" fmla="*/ 4421236 h 6858000"/>
              <a:gd name="connsiteX158" fmla="*/ 845044 w 7467663"/>
              <a:gd name="connsiteY158" fmla="*/ 4502436 h 6858000"/>
              <a:gd name="connsiteX159" fmla="*/ 685926 w 7467663"/>
              <a:gd name="connsiteY159" fmla="*/ 4703069 h 6858000"/>
              <a:gd name="connsiteX160" fmla="*/ 684248 w 7467663"/>
              <a:gd name="connsiteY160" fmla="*/ 4706721 h 6858000"/>
              <a:gd name="connsiteX161" fmla="*/ 1423113 w 7467663"/>
              <a:gd name="connsiteY161" fmla="*/ 3874565 h 6858000"/>
              <a:gd name="connsiteX162" fmla="*/ 3316479 w 7467663"/>
              <a:gd name="connsiteY162" fmla="*/ 3872136 h 6858000"/>
              <a:gd name="connsiteX163" fmla="*/ 3546806 w 7467663"/>
              <a:gd name="connsiteY163" fmla="*/ 4356139 h 6858000"/>
              <a:gd name="connsiteX164" fmla="*/ 3364433 w 7467663"/>
              <a:gd name="connsiteY164" fmla="*/ 3953121 h 6858000"/>
              <a:gd name="connsiteX165" fmla="*/ 3316479 w 7467663"/>
              <a:gd name="connsiteY165" fmla="*/ 3872136 h 6858000"/>
              <a:gd name="connsiteX166" fmla="*/ 3291335 w 7467663"/>
              <a:gd name="connsiteY166" fmla="*/ 3767420 h 6858000"/>
              <a:gd name="connsiteX167" fmla="*/ 3390805 w 7467663"/>
              <a:gd name="connsiteY167" fmla="*/ 3937163 h 6858000"/>
              <a:gd name="connsiteX168" fmla="*/ 3579062 w 7467663"/>
              <a:gd name="connsiteY168" fmla="*/ 4359040 h 6858000"/>
              <a:gd name="connsiteX169" fmla="*/ 3467355 w 7467663"/>
              <a:gd name="connsiteY169" fmla="*/ 3988130 h 6858000"/>
              <a:gd name="connsiteX170" fmla="*/ 3310753 w 7467663"/>
              <a:gd name="connsiteY170" fmla="*/ 3787140 h 6858000"/>
              <a:gd name="connsiteX171" fmla="*/ 3291335 w 7467663"/>
              <a:gd name="connsiteY171" fmla="*/ 3767420 h 6858000"/>
              <a:gd name="connsiteX172" fmla="*/ 1635889 w 7467663"/>
              <a:gd name="connsiteY172" fmla="*/ 3709494 h 6858000"/>
              <a:gd name="connsiteX173" fmla="*/ 1634800 w 7467663"/>
              <a:gd name="connsiteY173" fmla="*/ 3731111 h 6858000"/>
              <a:gd name="connsiteX174" fmla="*/ 1635889 w 7467663"/>
              <a:gd name="connsiteY174" fmla="*/ 3709494 h 6858000"/>
              <a:gd name="connsiteX175" fmla="*/ 1510397 w 7467663"/>
              <a:gd name="connsiteY175" fmla="*/ 3684705 h 6858000"/>
              <a:gd name="connsiteX176" fmla="*/ 1146550 w 7467663"/>
              <a:gd name="connsiteY176" fmla="*/ 3802012 h 6858000"/>
              <a:gd name="connsiteX177" fmla="*/ 698834 w 7467663"/>
              <a:gd name="connsiteY177" fmla="*/ 3952272 h 6858000"/>
              <a:gd name="connsiteX178" fmla="*/ 34256 w 7467663"/>
              <a:gd name="connsiteY178" fmla="*/ 4347603 h 6858000"/>
              <a:gd name="connsiteX179" fmla="*/ 527241 w 7467663"/>
              <a:gd name="connsiteY179" fmla="*/ 4065078 h 6858000"/>
              <a:gd name="connsiteX180" fmla="*/ 1510397 w 7467663"/>
              <a:gd name="connsiteY180" fmla="*/ 3684705 h 6858000"/>
              <a:gd name="connsiteX181" fmla="*/ 1313114 w 7467663"/>
              <a:gd name="connsiteY181" fmla="*/ 3655216 h 6858000"/>
              <a:gd name="connsiteX182" fmla="*/ 1109304 w 7467663"/>
              <a:gd name="connsiteY182" fmla="*/ 3669030 h 6858000"/>
              <a:gd name="connsiteX183" fmla="*/ 8129 w 7467663"/>
              <a:gd name="connsiteY183" fmla="*/ 4330519 h 6858000"/>
              <a:gd name="connsiteX184" fmla="*/ 687572 w 7467663"/>
              <a:gd name="connsiteY184" fmla="*/ 3925629 h 6858000"/>
              <a:gd name="connsiteX185" fmla="*/ 1138365 w 7467663"/>
              <a:gd name="connsiteY185" fmla="*/ 3774515 h 6858000"/>
              <a:gd name="connsiteX186" fmla="*/ 1505579 w 7467663"/>
              <a:gd name="connsiteY186" fmla="*/ 3655526 h 6858000"/>
              <a:gd name="connsiteX187" fmla="*/ 1313114 w 7467663"/>
              <a:gd name="connsiteY187" fmla="*/ 3655216 h 6858000"/>
              <a:gd name="connsiteX188" fmla="*/ 3655073 w 7467663"/>
              <a:gd name="connsiteY188" fmla="*/ 3650884 h 6858000"/>
              <a:gd name="connsiteX189" fmla="*/ 3989938 w 7467663"/>
              <a:gd name="connsiteY189" fmla="*/ 3991685 h 6858000"/>
              <a:gd name="connsiteX190" fmla="*/ 4393907 w 7467663"/>
              <a:gd name="connsiteY190" fmla="*/ 4261258 h 6858000"/>
              <a:gd name="connsiteX191" fmla="*/ 4648051 w 7467663"/>
              <a:gd name="connsiteY191" fmla="*/ 4374051 h 6858000"/>
              <a:gd name="connsiteX192" fmla="*/ 4383389 w 7467663"/>
              <a:gd name="connsiteY192" fmla="*/ 4184369 h 6858000"/>
              <a:gd name="connsiteX193" fmla="*/ 4165508 w 7467663"/>
              <a:gd name="connsiteY193" fmla="*/ 4035196 h 6858000"/>
              <a:gd name="connsiteX194" fmla="*/ 4068162 w 7467663"/>
              <a:gd name="connsiteY194" fmla="*/ 3953394 h 6858000"/>
              <a:gd name="connsiteX195" fmla="*/ 3981416 w 7467663"/>
              <a:gd name="connsiteY195" fmla="*/ 3880482 h 6858000"/>
              <a:gd name="connsiteX196" fmla="*/ 3800147 w 7467663"/>
              <a:gd name="connsiteY196" fmla="*/ 3749872 h 6858000"/>
              <a:gd name="connsiteX197" fmla="*/ 3655073 w 7467663"/>
              <a:gd name="connsiteY197" fmla="*/ 3650884 h 6858000"/>
              <a:gd name="connsiteX198" fmla="*/ 3670252 w 7467663"/>
              <a:gd name="connsiteY198" fmla="*/ 3622798 h 6858000"/>
              <a:gd name="connsiteX199" fmla="*/ 3817258 w 7467663"/>
              <a:gd name="connsiteY199" fmla="*/ 3723577 h 6858000"/>
              <a:gd name="connsiteX200" fmla="*/ 4000461 w 7467663"/>
              <a:gd name="connsiteY200" fmla="*/ 3855966 h 6858000"/>
              <a:gd name="connsiteX201" fmla="*/ 4088180 w 7467663"/>
              <a:gd name="connsiteY201" fmla="*/ 3929774 h 6858000"/>
              <a:gd name="connsiteX202" fmla="*/ 4184555 w 7467663"/>
              <a:gd name="connsiteY202" fmla="*/ 4010683 h 6858000"/>
              <a:gd name="connsiteX203" fmla="*/ 4399563 w 7467663"/>
              <a:gd name="connsiteY203" fmla="*/ 4158106 h 6858000"/>
              <a:gd name="connsiteX204" fmla="*/ 4684469 w 7467663"/>
              <a:gd name="connsiteY204" fmla="*/ 4364680 h 6858000"/>
              <a:gd name="connsiteX205" fmla="*/ 4690271 w 7467663"/>
              <a:gd name="connsiteY205" fmla="*/ 4370034 h 6858000"/>
              <a:gd name="connsiteX206" fmla="*/ 4136093 w 7467663"/>
              <a:gd name="connsiteY206" fmla="*/ 3858466 h 6858000"/>
              <a:gd name="connsiteX207" fmla="*/ 3670252 w 7467663"/>
              <a:gd name="connsiteY207" fmla="*/ 3622798 h 6858000"/>
              <a:gd name="connsiteX208" fmla="*/ 4440129 w 7467663"/>
              <a:gd name="connsiteY208" fmla="*/ 3448571 h 6858000"/>
              <a:gd name="connsiteX209" fmla="*/ 4856525 w 7467663"/>
              <a:gd name="connsiteY209" fmla="*/ 3915351 h 6858000"/>
              <a:gd name="connsiteX210" fmla="*/ 5059055 w 7467663"/>
              <a:gd name="connsiteY210" fmla="*/ 4108918 h 6858000"/>
              <a:gd name="connsiteX211" fmla="*/ 5290070 w 7467663"/>
              <a:gd name="connsiteY211" fmla="*/ 4263619 h 6858000"/>
              <a:gd name="connsiteX212" fmla="*/ 4834991 w 7467663"/>
              <a:gd name="connsiteY212" fmla="*/ 3830985 h 6858000"/>
              <a:gd name="connsiteX213" fmla="*/ 4440129 w 7467663"/>
              <a:gd name="connsiteY213" fmla="*/ 3448571 h 6858000"/>
              <a:gd name="connsiteX214" fmla="*/ 4441737 w 7467663"/>
              <a:gd name="connsiteY214" fmla="*/ 3399734 h 6858000"/>
              <a:gd name="connsiteX215" fmla="*/ 4431236 w 7467663"/>
              <a:gd name="connsiteY215" fmla="*/ 3400954 h 6858000"/>
              <a:gd name="connsiteX216" fmla="*/ 4557150 w 7467663"/>
              <a:gd name="connsiteY216" fmla="*/ 3510023 h 6858000"/>
              <a:gd name="connsiteX217" fmla="*/ 4856936 w 7467663"/>
              <a:gd name="connsiteY217" fmla="*/ 3809146 h 6858000"/>
              <a:gd name="connsiteX218" fmla="*/ 5111996 w 7467663"/>
              <a:gd name="connsiteY218" fmla="*/ 4065759 h 6858000"/>
              <a:gd name="connsiteX219" fmla="*/ 5388878 w 7467663"/>
              <a:gd name="connsiteY219" fmla="*/ 4300185 h 6858000"/>
              <a:gd name="connsiteX220" fmla="*/ 5425556 w 7467663"/>
              <a:gd name="connsiteY220" fmla="*/ 4308967 h 6858000"/>
              <a:gd name="connsiteX221" fmla="*/ 4943646 w 7467663"/>
              <a:gd name="connsiteY221" fmla="*/ 3822916 h 6858000"/>
              <a:gd name="connsiteX222" fmla="*/ 4594837 w 7467663"/>
              <a:gd name="connsiteY222" fmla="*/ 3532274 h 6858000"/>
              <a:gd name="connsiteX223" fmla="*/ 4441737 w 7467663"/>
              <a:gd name="connsiteY223" fmla="*/ 3399734 h 6858000"/>
              <a:gd name="connsiteX224" fmla="*/ 5425834 w 7467663"/>
              <a:gd name="connsiteY224" fmla="*/ 3162785 h 6858000"/>
              <a:gd name="connsiteX225" fmla="*/ 5401644 w 7467663"/>
              <a:gd name="connsiteY225" fmla="*/ 3617847 h 6858000"/>
              <a:gd name="connsiteX226" fmla="*/ 5467256 w 7467663"/>
              <a:gd name="connsiteY226" fmla="*/ 4175494 h 6858000"/>
              <a:gd name="connsiteX227" fmla="*/ 5448069 w 7467663"/>
              <a:gd name="connsiteY227" fmla="*/ 3567554 h 6858000"/>
              <a:gd name="connsiteX228" fmla="*/ 5425834 w 7467663"/>
              <a:gd name="connsiteY228" fmla="*/ 3162785 h 6858000"/>
              <a:gd name="connsiteX229" fmla="*/ 1318687 w 7467663"/>
              <a:gd name="connsiteY229" fmla="*/ 3113840 h 6858000"/>
              <a:gd name="connsiteX230" fmla="*/ 1066793 w 7467663"/>
              <a:gd name="connsiteY230" fmla="*/ 3212171 h 6858000"/>
              <a:gd name="connsiteX231" fmla="*/ 993319 w 7467663"/>
              <a:gd name="connsiteY231" fmla="*/ 3247648 h 6858000"/>
              <a:gd name="connsiteX232" fmla="*/ 853081 w 7467663"/>
              <a:gd name="connsiteY232" fmla="*/ 3312410 h 6858000"/>
              <a:gd name="connsiteX233" fmla="*/ 805957 w 7467663"/>
              <a:gd name="connsiteY233" fmla="*/ 3330443 h 6858000"/>
              <a:gd name="connsiteX234" fmla="*/ 1318687 w 7467663"/>
              <a:gd name="connsiteY234" fmla="*/ 3113840 h 6858000"/>
              <a:gd name="connsiteX235" fmla="*/ 5453702 w 7467663"/>
              <a:gd name="connsiteY235" fmla="*/ 3090882 h 6858000"/>
              <a:gd name="connsiteX236" fmla="*/ 5480135 w 7467663"/>
              <a:gd name="connsiteY236" fmla="*/ 3565802 h 6858000"/>
              <a:gd name="connsiteX237" fmla="*/ 5499023 w 7467663"/>
              <a:gd name="connsiteY237" fmla="*/ 4166310 h 6858000"/>
              <a:gd name="connsiteX238" fmla="*/ 5547022 w 7467663"/>
              <a:gd name="connsiteY238" fmla="*/ 3607838 h 6858000"/>
              <a:gd name="connsiteX239" fmla="*/ 5515964 w 7467663"/>
              <a:gd name="connsiteY239" fmla="*/ 3378541 h 6858000"/>
              <a:gd name="connsiteX240" fmla="*/ 5453702 w 7467663"/>
              <a:gd name="connsiteY240" fmla="*/ 3090882 h 6858000"/>
              <a:gd name="connsiteX241" fmla="*/ 1238695 w 7467663"/>
              <a:gd name="connsiteY241" fmla="*/ 3076820 h 6858000"/>
              <a:gd name="connsiteX242" fmla="*/ 716371 w 7467663"/>
              <a:gd name="connsiteY242" fmla="*/ 3293249 h 6858000"/>
              <a:gd name="connsiteX243" fmla="*/ 579522 w 7467663"/>
              <a:gd name="connsiteY243" fmla="*/ 3371759 h 6858000"/>
              <a:gd name="connsiteX244" fmla="*/ 600288 w 7467663"/>
              <a:gd name="connsiteY244" fmla="*/ 3365555 h 6858000"/>
              <a:gd name="connsiteX245" fmla="*/ 840692 w 7467663"/>
              <a:gd name="connsiteY245" fmla="*/ 3284921 h 6858000"/>
              <a:gd name="connsiteX246" fmla="*/ 979248 w 7467663"/>
              <a:gd name="connsiteY246" fmla="*/ 3221003 h 6858000"/>
              <a:gd name="connsiteX247" fmla="*/ 1053282 w 7467663"/>
              <a:gd name="connsiteY247" fmla="*/ 3185247 h 6858000"/>
              <a:gd name="connsiteX248" fmla="*/ 1320603 w 7467663"/>
              <a:gd name="connsiteY248" fmla="*/ 3081281 h 6858000"/>
              <a:gd name="connsiteX249" fmla="*/ 1238695 w 7467663"/>
              <a:gd name="connsiteY249" fmla="*/ 3076820 h 6858000"/>
              <a:gd name="connsiteX250" fmla="*/ 5425627 w 7467663"/>
              <a:gd name="connsiteY250" fmla="*/ 2954192 h 6858000"/>
              <a:gd name="connsiteX251" fmla="*/ 5470770 w 7467663"/>
              <a:gd name="connsiteY251" fmla="*/ 3005435 h 6858000"/>
              <a:gd name="connsiteX252" fmla="*/ 5519779 w 7467663"/>
              <a:gd name="connsiteY252" fmla="*/ 4359223 h 6858000"/>
              <a:gd name="connsiteX253" fmla="*/ 5520293 w 7467663"/>
              <a:gd name="connsiteY253" fmla="*/ 4360602 h 6858000"/>
              <a:gd name="connsiteX254" fmla="*/ 5767221 w 7467663"/>
              <a:gd name="connsiteY254" fmla="*/ 4665564 h 6858000"/>
              <a:gd name="connsiteX255" fmla="*/ 6937169 w 7467663"/>
              <a:gd name="connsiteY255" fmla="*/ 4815941 h 6858000"/>
              <a:gd name="connsiteX256" fmla="*/ 6953922 w 7467663"/>
              <a:gd name="connsiteY256" fmla="*/ 4890068 h 6858000"/>
              <a:gd name="connsiteX257" fmla="*/ 6071359 w 7467663"/>
              <a:gd name="connsiteY257" fmla="*/ 4770770 h 6858000"/>
              <a:gd name="connsiteX258" fmla="*/ 6038839 w 7467663"/>
              <a:gd name="connsiteY258" fmla="*/ 4764474 h 6858000"/>
              <a:gd name="connsiteX259" fmla="*/ 6038706 w 7467663"/>
              <a:gd name="connsiteY259" fmla="*/ 4763847 h 6858000"/>
              <a:gd name="connsiteX260" fmla="*/ 6037784 w 7467663"/>
              <a:gd name="connsiteY260" fmla="*/ 4764270 h 6858000"/>
              <a:gd name="connsiteX261" fmla="*/ 6038839 w 7467663"/>
              <a:gd name="connsiteY261" fmla="*/ 4764474 h 6858000"/>
              <a:gd name="connsiteX262" fmla="*/ 6040338 w 7467663"/>
              <a:gd name="connsiteY262" fmla="*/ 4771418 h 6858000"/>
              <a:gd name="connsiteX263" fmla="*/ 6024488 w 7467663"/>
              <a:gd name="connsiteY263" fmla="*/ 4809903 h 6858000"/>
              <a:gd name="connsiteX264" fmla="*/ 5599771 w 7467663"/>
              <a:gd name="connsiteY264" fmla="*/ 5509652 h 6858000"/>
              <a:gd name="connsiteX265" fmla="*/ 5548843 w 7467663"/>
              <a:gd name="connsiteY265" fmla="*/ 5563845 h 6858000"/>
              <a:gd name="connsiteX266" fmla="*/ 5940952 w 7467663"/>
              <a:gd name="connsiteY266" fmla="*/ 6250028 h 6858000"/>
              <a:gd name="connsiteX267" fmla="*/ 6043441 w 7467663"/>
              <a:gd name="connsiteY267" fmla="*/ 6665847 h 6858000"/>
              <a:gd name="connsiteX268" fmla="*/ 6093432 w 7467663"/>
              <a:gd name="connsiteY268" fmla="*/ 6858000 h 6858000"/>
              <a:gd name="connsiteX269" fmla="*/ 6034344 w 7467663"/>
              <a:gd name="connsiteY269" fmla="*/ 6858000 h 6858000"/>
              <a:gd name="connsiteX270" fmla="*/ 6026679 w 7467663"/>
              <a:gd name="connsiteY270" fmla="*/ 6836959 h 6858000"/>
              <a:gd name="connsiteX271" fmla="*/ 5800441 w 7467663"/>
              <a:gd name="connsiteY271" fmla="*/ 6335286 h 6858000"/>
              <a:gd name="connsiteX272" fmla="*/ 5526562 w 7467663"/>
              <a:gd name="connsiteY272" fmla="*/ 5705388 h 6858000"/>
              <a:gd name="connsiteX273" fmla="*/ 5519640 w 7467663"/>
              <a:gd name="connsiteY273" fmla="*/ 5683774 h 6858000"/>
              <a:gd name="connsiteX274" fmla="*/ 5844559 w 7467663"/>
              <a:gd name="connsiteY274" fmla="*/ 6553349 h 6858000"/>
              <a:gd name="connsiteX275" fmla="*/ 5975994 w 7467663"/>
              <a:gd name="connsiteY275" fmla="*/ 6858000 h 6858000"/>
              <a:gd name="connsiteX276" fmla="*/ 5898547 w 7467663"/>
              <a:gd name="connsiteY276" fmla="*/ 6858000 h 6858000"/>
              <a:gd name="connsiteX277" fmla="*/ 5682041 w 7467663"/>
              <a:gd name="connsiteY277" fmla="*/ 6355860 h 6858000"/>
              <a:gd name="connsiteX278" fmla="*/ 5461758 w 7467663"/>
              <a:gd name="connsiteY278" fmla="*/ 5820220 h 6858000"/>
              <a:gd name="connsiteX279" fmla="*/ 5237282 w 7467663"/>
              <a:gd name="connsiteY279" fmla="*/ 6579086 h 6858000"/>
              <a:gd name="connsiteX280" fmla="*/ 5115009 w 7467663"/>
              <a:gd name="connsiteY280" fmla="*/ 6858000 h 6858000"/>
              <a:gd name="connsiteX281" fmla="*/ 5028074 w 7467663"/>
              <a:gd name="connsiteY281" fmla="*/ 6858000 h 6858000"/>
              <a:gd name="connsiteX282" fmla="*/ 5079508 w 7467663"/>
              <a:gd name="connsiteY282" fmla="*/ 6749074 h 6858000"/>
              <a:gd name="connsiteX283" fmla="*/ 5371846 w 7467663"/>
              <a:gd name="connsiteY283" fmla="*/ 5924413 h 6858000"/>
              <a:gd name="connsiteX284" fmla="*/ 5270512 w 7467663"/>
              <a:gd name="connsiteY284" fmla="*/ 6138975 h 6858000"/>
              <a:gd name="connsiteX285" fmla="*/ 5062409 w 7467663"/>
              <a:gd name="connsiteY285" fmla="*/ 6653544 h 6858000"/>
              <a:gd name="connsiteX286" fmla="*/ 5036628 w 7467663"/>
              <a:gd name="connsiteY286" fmla="*/ 6754247 h 6858000"/>
              <a:gd name="connsiteX287" fmla="*/ 5009112 w 7467663"/>
              <a:gd name="connsiteY287" fmla="*/ 6858000 h 6858000"/>
              <a:gd name="connsiteX288" fmla="*/ 4976679 w 7467663"/>
              <a:gd name="connsiteY288" fmla="*/ 6858000 h 6858000"/>
              <a:gd name="connsiteX289" fmla="*/ 5006537 w 7467663"/>
              <a:gd name="connsiteY289" fmla="*/ 6747068 h 6858000"/>
              <a:gd name="connsiteX290" fmla="*/ 5032723 w 7467663"/>
              <a:gd name="connsiteY290" fmla="*/ 6644957 h 6858000"/>
              <a:gd name="connsiteX291" fmla="*/ 5242949 w 7467663"/>
              <a:gd name="connsiteY291" fmla="*/ 6125175 h 6858000"/>
              <a:gd name="connsiteX292" fmla="*/ 5286321 w 7467663"/>
              <a:gd name="connsiteY292" fmla="*/ 6033555 h 6858000"/>
              <a:gd name="connsiteX293" fmla="*/ 5008210 w 7467663"/>
              <a:gd name="connsiteY293" fmla="*/ 6649194 h 6858000"/>
              <a:gd name="connsiteX294" fmla="*/ 4986321 w 7467663"/>
              <a:gd name="connsiteY294" fmla="*/ 6765687 h 6858000"/>
              <a:gd name="connsiteX295" fmla="*/ 4973474 w 7467663"/>
              <a:gd name="connsiteY295" fmla="*/ 6858000 h 6858000"/>
              <a:gd name="connsiteX296" fmla="*/ 4907178 w 7467663"/>
              <a:gd name="connsiteY296" fmla="*/ 6858000 h 6858000"/>
              <a:gd name="connsiteX297" fmla="*/ 4910810 w 7467663"/>
              <a:gd name="connsiteY297" fmla="*/ 6829660 h 6858000"/>
              <a:gd name="connsiteX298" fmla="*/ 4987461 w 7467663"/>
              <a:gd name="connsiteY298" fmla="*/ 6432994 h 6858000"/>
              <a:gd name="connsiteX299" fmla="*/ 5179262 w 7467663"/>
              <a:gd name="connsiteY299" fmla="*/ 6035044 h 6858000"/>
              <a:gd name="connsiteX300" fmla="*/ 4689678 w 7467663"/>
              <a:gd name="connsiteY300" fmla="*/ 6440241 h 6858000"/>
              <a:gd name="connsiteX301" fmla="*/ 4477543 w 7467663"/>
              <a:gd name="connsiteY301" fmla="*/ 6674836 h 6858000"/>
              <a:gd name="connsiteX302" fmla="*/ 4329957 w 7467663"/>
              <a:gd name="connsiteY302" fmla="*/ 6858000 h 6858000"/>
              <a:gd name="connsiteX303" fmla="*/ 4218595 w 7467663"/>
              <a:gd name="connsiteY303" fmla="*/ 6858000 h 6858000"/>
              <a:gd name="connsiteX304" fmla="*/ 4368888 w 7467663"/>
              <a:gd name="connsiteY304" fmla="*/ 6668412 h 6858000"/>
              <a:gd name="connsiteX305" fmla="*/ 4563091 w 7467663"/>
              <a:gd name="connsiteY305" fmla="*/ 6442508 h 6858000"/>
              <a:gd name="connsiteX306" fmla="*/ 5387324 w 7467663"/>
              <a:gd name="connsiteY306" fmla="*/ 5705830 h 6858000"/>
              <a:gd name="connsiteX307" fmla="*/ 5073620 w 7467663"/>
              <a:gd name="connsiteY307" fmla="*/ 5955437 h 6858000"/>
              <a:gd name="connsiteX308" fmla="*/ 4689789 w 7467663"/>
              <a:gd name="connsiteY308" fmla="*/ 6268382 h 6858000"/>
              <a:gd name="connsiteX309" fmla="*/ 4418722 w 7467663"/>
              <a:gd name="connsiteY309" fmla="*/ 6570886 h 6858000"/>
              <a:gd name="connsiteX310" fmla="*/ 4214944 w 7467663"/>
              <a:gd name="connsiteY310" fmla="*/ 6858000 h 6858000"/>
              <a:gd name="connsiteX311" fmla="*/ 4177898 w 7467663"/>
              <a:gd name="connsiteY311" fmla="*/ 6858000 h 6858000"/>
              <a:gd name="connsiteX312" fmla="*/ 4391597 w 7467663"/>
              <a:gd name="connsiteY312" fmla="*/ 6556370 h 6858000"/>
              <a:gd name="connsiteX313" fmla="*/ 4668889 w 7467663"/>
              <a:gd name="connsiteY313" fmla="*/ 6246399 h 6858000"/>
              <a:gd name="connsiteX314" fmla="*/ 5055427 w 7467663"/>
              <a:gd name="connsiteY314" fmla="*/ 5931476 h 6858000"/>
              <a:gd name="connsiteX315" fmla="*/ 5371814 w 7467663"/>
              <a:gd name="connsiteY315" fmla="*/ 5678975 h 6858000"/>
              <a:gd name="connsiteX316" fmla="*/ 4987918 w 7467663"/>
              <a:gd name="connsiteY316" fmla="*/ 5838701 h 6858000"/>
              <a:gd name="connsiteX317" fmla="*/ 4317146 w 7467663"/>
              <a:gd name="connsiteY317" fmla="*/ 6587716 h 6858000"/>
              <a:gd name="connsiteX318" fmla="*/ 4171627 w 7467663"/>
              <a:gd name="connsiteY318" fmla="*/ 6858000 h 6858000"/>
              <a:gd name="connsiteX319" fmla="*/ 4081585 w 7467663"/>
              <a:gd name="connsiteY319" fmla="*/ 6858000 h 6858000"/>
              <a:gd name="connsiteX320" fmla="*/ 4238603 w 7467663"/>
              <a:gd name="connsiteY320" fmla="*/ 6559341 h 6858000"/>
              <a:gd name="connsiteX321" fmla="*/ 4778333 w 7467663"/>
              <a:gd name="connsiteY321" fmla="*/ 5873626 h 6858000"/>
              <a:gd name="connsiteX322" fmla="*/ 5414185 w 7467663"/>
              <a:gd name="connsiteY322" fmla="*/ 5573882 h 6858000"/>
              <a:gd name="connsiteX323" fmla="*/ 5959648 w 7467663"/>
              <a:gd name="connsiteY323" fmla="*/ 4760797 h 6858000"/>
              <a:gd name="connsiteX324" fmla="*/ 5355019 w 7467663"/>
              <a:gd name="connsiteY324" fmla="*/ 4734672 h 6858000"/>
              <a:gd name="connsiteX325" fmla="*/ 5083565 w 7467663"/>
              <a:gd name="connsiteY325" fmla="*/ 5179121 h 6858000"/>
              <a:gd name="connsiteX326" fmla="*/ 4713577 w 7467663"/>
              <a:gd name="connsiteY326" fmla="*/ 5616803 h 6858000"/>
              <a:gd name="connsiteX327" fmla="*/ 3989559 w 7467663"/>
              <a:gd name="connsiteY327" fmla="*/ 6145945 h 6858000"/>
              <a:gd name="connsiteX328" fmla="*/ 3939824 w 7467663"/>
              <a:gd name="connsiteY328" fmla="*/ 6066900 h 6858000"/>
              <a:gd name="connsiteX329" fmla="*/ 4584537 w 7467663"/>
              <a:gd name="connsiteY329" fmla="*/ 5324826 h 6858000"/>
              <a:gd name="connsiteX330" fmla="*/ 5037105 w 7467663"/>
              <a:gd name="connsiteY330" fmla="*/ 5088765 h 6858000"/>
              <a:gd name="connsiteX331" fmla="*/ 5039930 w 7467663"/>
              <a:gd name="connsiteY331" fmla="*/ 5089585 h 6858000"/>
              <a:gd name="connsiteX332" fmla="*/ 5263764 w 7467663"/>
              <a:gd name="connsiteY332" fmla="*/ 4735525 h 6858000"/>
              <a:gd name="connsiteX333" fmla="*/ 4086300 w 7467663"/>
              <a:gd name="connsiteY333" fmla="*/ 4884599 h 6858000"/>
              <a:gd name="connsiteX334" fmla="*/ 4085485 w 7467663"/>
              <a:gd name="connsiteY334" fmla="*/ 4899070 h 6858000"/>
              <a:gd name="connsiteX335" fmla="*/ 3871915 w 7467663"/>
              <a:gd name="connsiteY335" fmla="*/ 5253645 h 6858000"/>
              <a:gd name="connsiteX336" fmla="*/ 3799374 w 7467663"/>
              <a:gd name="connsiteY336" fmla="*/ 5466127 h 6858000"/>
              <a:gd name="connsiteX337" fmla="*/ 3498850 w 7467663"/>
              <a:gd name="connsiteY337" fmla="*/ 6661888 h 6858000"/>
              <a:gd name="connsiteX338" fmla="*/ 3399216 w 7467663"/>
              <a:gd name="connsiteY338" fmla="*/ 6858000 h 6858000"/>
              <a:gd name="connsiteX339" fmla="*/ 3303688 w 7467663"/>
              <a:gd name="connsiteY339" fmla="*/ 6858000 h 6858000"/>
              <a:gd name="connsiteX340" fmla="*/ 3391774 w 7467663"/>
              <a:gd name="connsiteY340" fmla="*/ 6697181 h 6858000"/>
              <a:gd name="connsiteX341" fmla="*/ 3735540 w 7467663"/>
              <a:gd name="connsiteY341" fmla="*/ 5546923 h 6858000"/>
              <a:gd name="connsiteX342" fmla="*/ 3729438 w 7467663"/>
              <a:gd name="connsiteY342" fmla="*/ 5569058 h 6858000"/>
              <a:gd name="connsiteX343" fmla="*/ 3707782 w 7467663"/>
              <a:gd name="connsiteY343" fmla="*/ 5644908 h 6858000"/>
              <a:gd name="connsiteX344" fmla="*/ 3583827 w 7467663"/>
              <a:gd name="connsiteY344" fmla="*/ 6039215 h 6858000"/>
              <a:gd name="connsiteX345" fmla="*/ 3547861 w 7467663"/>
              <a:gd name="connsiteY345" fmla="*/ 6129609 h 6858000"/>
              <a:gd name="connsiteX346" fmla="*/ 3490905 w 7467663"/>
              <a:gd name="connsiteY346" fmla="*/ 6277660 h 6858000"/>
              <a:gd name="connsiteX347" fmla="*/ 3455859 w 7467663"/>
              <a:gd name="connsiteY347" fmla="*/ 6391301 h 6858000"/>
              <a:gd name="connsiteX348" fmla="*/ 3429112 w 7467663"/>
              <a:gd name="connsiteY348" fmla="*/ 6479469 h 6858000"/>
              <a:gd name="connsiteX349" fmla="*/ 3304862 w 7467663"/>
              <a:gd name="connsiteY349" fmla="*/ 6796476 h 6858000"/>
              <a:gd name="connsiteX350" fmla="*/ 3276071 w 7467663"/>
              <a:gd name="connsiteY350" fmla="*/ 6858000 h 6858000"/>
              <a:gd name="connsiteX351" fmla="*/ 3240805 w 7467663"/>
              <a:gd name="connsiteY351" fmla="*/ 6858000 h 6858000"/>
              <a:gd name="connsiteX352" fmla="*/ 3275917 w 7467663"/>
              <a:gd name="connsiteY352" fmla="*/ 6783192 h 6858000"/>
              <a:gd name="connsiteX353" fmla="*/ 3399358 w 7467663"/>
              <a:gd name="connsiteY353" fmla="*/ 6469011 h 6858000"/>
              <a:gd name="connsiteX354" fmla="*/ 3425650 w 7467663"/>
              <a:gd name="connsiteY354" fmla="*/ 6381333 h 6858000"/>
              <a:gd name="connsiteX355" fmla="*/ 3460661 w 7467663"/>
              <a:gd name="connsiteY355" fmla="*/ 6266763 h 6858000"/>
              <a:gd name="connsiteX356" fmla="*/ 3518021 w 7467663"/>
              <a:gd name="connsiteY356" fmla="*/ 6117298 h 6858000"/>
              <a:gd name="connsiteX357" fmla="*/ 3554035 w 7467663"/>
              <a:gd name="connsiteY357" fmla="*/ 6027832 h 6858000"/>
              <a:gd name="connsiteX358" fmla="*/ 3677174 w 7467663"/>
              <a:gd name="connsiteY358" fmla="*/ 5636351 h 6858000"/>
              <a:gd name="connsiteX359" fmla="*/ 3698819 w 7467663"/>
              <a:gd name="connsiteY359" fmla="*/ 5560503 h 6858000"/>
              <a:gd name="connsiteX360" fmla="*/ 3702094 w 7467663"/>
              <a:gd name="connsiteY360" fmla="*/ 5549194 h 6858000"/>
              <a:gd name="connsiteX361" fmla="*/ 3398355 w 7467663"/>
              <a:gd name="connsiteY361" fmla="*/ 6094603 h 6858000"/>
              <a:gd name="connsiteX362" fmla="*/ 3193941 w 7467663"/>
              <a:gd name="connsiteY362" fmla="*/ 6798775 h 6858000"/>
              <a:gd name="connsiteX363" fmla="*/ 3184140 w 7467663"/>
              <a:gd name="connsiteY363" fmla="*/ 6858000 h 6858000"/>
              <a:gd name="connsiteX364" fmla="*/ 3099978 w 7467663"/>
              <a:gd name="connsiteY364" fmla="*/ 6858000 h 6858000"/>
              <a:gd name="connsiteX365" fmla="*/ 3101556 w 7467663"/>
              <a:gd name="connsiteY365" fmla="*/ 6843337 h 6858000"/>
              <a:gd name="connsiteX366" fmla="*/ 3370162 w 7467663"/>
              <a:gd name="connsiteY366" fmla="*/ 5785550 h 6858000"/>
              <a:gd name="connsiteX367" fmla="*/ 3746477 w 7467663"/>
              <a:gd name="connsiteY367" fmla="*/ 5377889 h 6858000"/>
              <a:gd name="connsiteX368" fmla="*/ 3863399 w 7467663"/>
              <a:gd name="connsiteY368" fmla="*/ 5087257 h 6858000"/>
              <a:gd name="connsiteX369" fmla="*/ 3968712 w 7467663"/>
              <a:gd name="connsiteY369" fmla="*/ 4913989 h 6858000"/>
              <a:gd name="connsiteX370" fmla="*/ 2792390 w 7467663"/>
              <a:gd name="connsiteY370" fmla="*/ 5382974 h 6858000"/>
              <a:gd name="connsiteX371" fmla="*/ 2714982 w 7467663"/>
              <a:gd name="connsiteY371" fmla="*/ 5427051 h 6858000"/>
              <a:gd name="connsiteX372" fmla="*/ 2813361 w 7467663"/>
              <a:gd name="connsiteY372" fmla="*/ 6023912 h 6858000"/>
              <a:gd name="connsiteX373" fmla="*/ 2688430 w 7467663"/>
              <a:gd name="connsiteY373" fmla="*/ 6801564 h 6858000"/>
              <a:gd name="connsiteX374" fmla="*/ 2629626 w 7467663"/>
              <a:gd name="connsiteY374" fmla="*/ 6763394 h 6858000"/>
              <a:gd name="connsiteX375" fmla="*/ 2565328 w 7467663"/>
              <a:gd name="connsiteY375" fmla="*/ 5516399 h 6858000"/>
              <a:gd name="connsiteX376" fmla="*/ 1922999 w 7467663"/>
              <a:gd name="connsiteY376" fmla="*/ 5980343 h 6858000"/>
              <a:gd name="connsiteX377" fmla="*/ 1950261 w 7467663"/>
              <a:gd name="connsiteY377" fmla="*/ 6405858 h 6858000"/>
              <a:gd name="connsiteX378" fmla="*/ 2365554 w 7467663"/>
              <a:gd name="connsiteY378" fmla="*/ 6759107 h 6858000"/>
              <a:gd name="connsiteX379" fmla="*/ 2424142 w 7467663"/>
              <a:gd name="connsiteY379" fmla="*/ 6858000 h 6858000"/>
              <a:gd name="connsiteX380" fmla="*/ 2395994 w 7467663"/>
              <a:gd name="connsiteY380" fmla="*/ 6858000 h 6858000"/>
              <a:gd name="connsiteX381" fmla="*/ 2392863 w 7467663"/>
              <a:gd name="connsiteY381" fmla="*/ 6852964 h 6858000"/>
              <a:gd name="connsiteX382" fmla="*/ 2017589 w 7467663"/>
              <a:gd name="connsiteY382" fmla="*/ 6493982 h 6858000"/>
              <a:gd name="connsiteX383" fmla="*/ 2147336 w 7467663"/>
              <a:gd name="connsiteY383" fmla="*/ 6594052 h 6858000"/>
              <a:gd name="connsiteX384" fmla="*/ 2207047 w 7467663"/>
              <a:gd name="connsiteY384" fmla="*/ 6654540 h 6858000"/>
              <a:gd name="connsiteX385" fmla="*/ 2299106 w 7467663"/>
              <a:gd name="connsiteY385" fmla="*/ 6778931 h 6858000"/>
              <a:gd name="connsiteX386" fmla="*/ 2314430 w 7467663"/>
              <a:gd name="connsiteY386" fmla="*/ 6801144 h 6858000"/>
              <a:gd name="connsiteX387" fmla="*/ 2352406 w 7467663"/>
              <a:gd name="connsiteY387" fmla="*/ 6858000 h 6858000"/>
              <a:gd name="connsiteX388" fmla="*/ 2314492 w 7467663"/>
              <a:gd name="connsiteY388" fmla="*/ 6858000 h 6858000"/>
              <a:gd name="connsiteX389" fmla="*/ 2288095 w 7467663"/>
              <a:gd name="connsiteY389" fmla="*/ 6818030 h 6858000"/>
              <a:gd name="connsiteX390" fmla="*/ 2272768 w 7467663"/>
              <a:gd name="connsiteY390" fmla="*/ 6795822 h 6858000"/>
              <a:gd name="connsiteX391" fmla="*/ 2182715 w 7467663"/>
              <a:gd name="connsiteY391" fmla="*/ 6675071 h 6858000"/>
              <a:gd name="connsiteX392" fmla="*/ 2032061 w 7467663"/>
              <a:gd name="connsiteY392" fmla="*/ 6541380 h 6858000"/>
              <a:gd name="connsiteX393" fmla="*/ 2257220 w 7467663"/>
              <a:gd name="connsiteY393" fmla="*/ 6826257 h 6858000"/>
              <a:gd name="connsiteX394" fmla="*/ 2281324 w 7467663"/>
              <a:gd name="connsiteY394" fmla="*/ 6858000 h 6858000"/>
              <a:gd name="connsiteX395" fmla="*/ 2242860 w 7467663"/>
              <a:gd name="connsiteY395" fmla="*/ 6858000 h 6858000"/>
              <a:gd name="connsiteX396" fmla="*/ 2232818 w 7467663"/>
              <a:gd name="connsiteY396" fmla="*/ 6844926 h 6858000"/>
              <a:gd name="connsiteX397" fmla="*/ 1990172 w 7467663"/>
              <a:gd name="connsiteY397" fmla="*/ 6542121 h 6858000"/>
              <a:gd name="connsiteX398" fmla="*/ 2124090 w 7467663"/>
              <a:gd name="connsiteY398" fmla="*/ 6761017 h 6858000"/>
              <a:gd name="connsiteX399" fmla="*/ 2200380 w 7467663"/>
              <a:gd name="connsiteY399" fmla="*/ 6858000 h 6858000"/>
              <a:gd name="connsiteX400" fmla="*/ 2147507 w 7467663"/>
              <a:gd name="connsiteY400" fmla="*/ 6858000 h 6858000"/>
              <a:gd name="connsiteX401" fmla="*/ 2070668 w 7467663"/>
              <a:gd name="connsiteY401" fmla="*/ 6761520 h 6858000"/>
              <a:gd name="connsiteX402" fmla="*/ 1975142 w 7467663"/>
              <a:gd name="connsiteY402" fmla="*/ 6585570 h 6858000"/>
              <a:gd name="connsiteX403" fmla="*/ 2050035 w 7467663"/>
              <a:gd name="connsiteY403" fmla="*/ 6813345 h 6858000"/>
              <a:gd name="connsiteX404" fmla="*/ 2063025 w 7467663"/>
              <a:gd name="connsiteY404" fmla="*/ 6858000 h 6858000"/>
              <a:gd name="connsiteX405" fmla="*/ 2021675 w 7467663"/>
              <a:gd name="connsiteY405" fmla="*/ 6858000 h 6858000"/>
              <a:gd name="connsiteX406" fmla="*/ 2019308 w 7467663"/>
              <a:gd name="connsiteY406" fmla="*/ 6847118 h 6858000"/>
              <a:gd name="connsiteX407" fmla="*/ 1938835 w 7467663"/>
              <a:gd name="connsiteY407" fmla="*/ 6551160 h 6858000"/>
              <a:gd name="connsiteX408" fmla="*/ 1953230 w 7467663"/>
              <a:gd name="connsiteY408" fmla="*/ 6759699 h 6858000"/>
              <a:gd name="connsiteX409" fmla="*/ 1956763 w 7467663"/>
              <a:gd name="connsiteY409" fmla="*/ 6778191 h 6858000"/>
              <a:gd name="connsiteX410" fmla="*/ 1967925 w 7467663"/>
              <a:gd name="connsiteY410" fmla="*/ 6858000 h 6858000"/>
              <a:gd name="connsiteX411" fmla="*/ 1936622 w 7467663"/>
              <a:gd name="connsiteY411" fmla="*/ 6858000 h 6858000"/>
              <a:gd name="connsiteX412" fmla="*/ 1926261 w 7467663"/>
              <a:gd name="connsiteY412" fmla="*/ 6784064 h 6858000"/>
              <a:gd name="connsiteX413" fmla="*/ 1922724 w 7467663"/>
              <a:gd name="connsiteY413" fmla="*/ 6765577 h 6858000"/>
              <a:gd name="connsiteX414" fmla="*/ 1904650 w 7467663"/>
              <a:gd name="connsiteY414" fmla="*/ 6639616 h 6858000"/>
              <a:gd name="connsiteX415" fmla="*/ 1885273 w 7467663"/>
              <a:gd name="connsiteY415" fmla="*/ 6858000 h 6858000"/>
              <a:gd name="connsiteX416" fmla="*/ 1854363 w 7467663"/>
              <a:gd name="connsiteY416" fmla="*/ 6858000 h 6858000"/>
              <a:gd name="connsiteX417" fmla="*/ 1880391 w 7467663"/>
              <a:gd name="connsiteY417" fmla="*/ 6603796 h 6858000"/>
              <a:gd name="connsiteX418" fmla="*/ 1818273 w 7467663"/>
              <a:gd name="connsiteY418" fmla="*/ 6715729 h 6858000"/>
              <a:gd name="connsiteX419" fmla="*/ 1794691 w 7467663"/>
              <a:gd name="connsiteY419" fmla="*/ 6843239 h 6858000"/>
              <a:gd name="connsiteX420" fmla="*/ 1794914 w 7467663"/>
              <a:gd name="connsiteY420" fmla="*/ 6858000 h 6858000"/>
              <a:gd name="connsiteX421" fmla="*/ 1746128 w 7467663"/>
              <a:gd name="connsiteY421" fmla="*/ 6858000 h 6858000"/>
              <a:gd name="connsiteX422" fmla="*/ 1753934 w 7467663"/>
              <a:gd name="connsiteY422" fmla="*/ 6724796 h 6858000"/>
              <a:gd name="connsiteX423" fmla="*/ 1792053 w 7467663"/>
              <a:gd name="connsiteY423" fmla="*/ 6572396 h 6858000"/>
              <a:gd name="connsiteX424" fmla="*/ 1862248 w 7467663"/>
              <a:gd name="connsiteY424" fmla="*/ 6266397 h 6858000"/>
              <a:gd name="connsiteX425" fmla="*/ 1862250 w 7467663"/>
              <a:gd name="connsiteY425" fmla="*/ 6033531 h 6858000"/>
              <a:gd name="connsiteX426" fmla="*/ 1211999 w 7467663"/>
              <a:gd name="connsiteY426" fmla="*/ 6683610 h 6858000"/>
              <a:gd name="connsiteX427" fmla="*/ 1213266 w 7467663"/>
              <a:gd name="connsiteY427" fmla="*/ 6691947 h 6858000"/>
              <a:gd name="connsiteX428" fmla="*/ 1203370 w 7467663"/>
              <a:gd name="connsiteY428" fmla="*/ 6850676 h 6858000"/>
              <a:gd name="connsiteX429" fmla="*/ 1203671 w 7467663"/>
              <a:gd name="connsiteY429" fmla="*/ 6858000 h 6858000"/>
              <a:gd name="connsiteX430" fmla="*/ 1143180 w 7467663"/>
              <a:gd name="connsiteY430" fmla="*/ 6858000 h 6858000"/>
              <a:gd name="connsiteX431" fmla="*/ 1142176 w 7467663"/>
              <a:gd name="connsiteY431" fmla="*/ 6766045 h 6858000"/>
              <a:gd name="connsiteX432" fmla="*/ 1067484 w 7467663"/>
              <a:gd name="connsiteY432" fmla="*/ 6858000 h 6858000"/>
              <a:gd name="connsiteX433" fmla="*/ 953928 w 7467663"/>
              <a:gd name="connsiteY433" fmla="*/ 6858000 h 6858000"/>
              <a:gd name="connsiteX434" fmla="*/ 959715 w 7467663"/>
              <a:gd name="connsiteY434" fmla="*/ 6850185 h 6858000"/>
              <a:gd name="connsiteX435" fmla="*/ 1483788 w 7467663"/>
              <a:gd name="connsiteY435" fmla="*/ 6259174 h 6858000"/>
              <a:gd name="connsiteX436" fmla="*/ 1100671 w 7467663"/>
              <a:gd name="connsiteY436" fmla="*/ 6252137 h 6858000"/>
              <a:gd name="connsiteX437" fmla="*/ 1090144 w 7467663"/>
              <a:gd name="connsiteY437" fmla="*/ 6256748 h 6858000"/>
              <a:gd name="connsiteX438" fmla="*/ 1095872 w 7467663"/>
              <a:gd name="connsiteY438" fmla="*/ 6271892 h 6858000"/>
              <a:gd name="connsiteX439" fmla="*/ 262785 w 7467663"/>
              <a:gd name="connsiteY439" fmla="*/ 6845450 h 6858000"/>
              <a:gd name="connsiteX440" fmla="*/ 209968 w 7467663"/>
              <a:gd name="connsiteY440" fmla="*/ 6770713 h 6858000"/>
              <a:gd name="connsiteX441" fmla="*/ 873460 w 7467663"/>
              <a:gd name="connsiteY441" fmla="*/ 6253768 h 6858000"/>
              <a:gd name="connsiteX442" fmla="*/ 192686 w 7467663"/>
              <a:gd name="connsiteY442" fmla="*/ 5849257 h 6858000"/>
              <a:gd name="connsiteX443" fmla="*/ 4696 w 7467663"/>
              <a:gd name="connsiteY443" fmla="*/ 5697668 h 6858000"/>
              <a:gd name="connsiteX444" fmla="*/ 0 w 7467663"/>
              <a:gd name="connsiteY444" fmla="*/ 5689984 h 6858000"/>
              <a:gd name="connsiteX445" fmla="*/ 0 w 7467663"/>
              <a:gd name="connsiteY445" fmla="*/ 5513472 h 6858000"/>
              <a:gd name="connsiteX446" fmla="*/ 174101 w 7467663"/>
              <a:gd name="connsiteY446" fmla="*/ 5620277 h 6858000"/>
              <a:gd name="connsiteX447" fmla="*/ 891800 w 7467663"/>
              <a:gd name="connsiteY447" fmla="*/ 6036935 h 6858000"/>
              <a:gd name="connsiteX448" fmla="*/ 1072219 w 7467663"/>
              <a:gd name="connsiteY448" fmla="*/ 6169443 h 6858000"/>
              <a:gd name="connsiteX449" fmla="*/ 1074117 w 7467663"/>
              <a:gd name="connsiteY449" fmla="*/ 6170301 h 6858000"/>
              <a:gd name="connsiteX450" fmla="*/ 1083114 w 7467663"/>
              <a:gd name="connsiteY450" fmla="*/ 6174131 h 6858000"/>
              <a:gd name="connsiteX451" fmla="*/ 1543010 w 7467663"/>
              <a:gd name="connsiteY451" fmla="*/ 6191140 h 6858000"/>
              <a:gd name="connsiteX452" fmla="*/ 1551080 w 7467663"/>
              <a:gd name="connsiteY452" fmla="*/ 6195006 h 6858000"/>
              <a:gd name="connsiteX453" fmla="*/ 2345443 w 7467663"/>
              <a:gd name="connsiteY453" fmla="*/ 5549882 h 6858000"/>
              <a:gd name="connsiteX454" fmla="*/ 1721499 w 7467663"/>
              <a:gd name="connsiteY454" fmla="*/ 5599969 h 6858000"/>
              <a:gd name="connsiteX455" fmla="*/ 767716 w 7467663"/>
              <a:gd name="connsiteY455" fmla="*/ 5472768 h 6858000"/>
              <a:gd name="connsiteX456" fmla="*/ 722147 w 7467663"/>
              <a:gd name="connsiteY456" fmla="*/ 5393091 h 6858000"/>
              <a:gd name="connsiteX457" fmla="*/ 1485552 w 7467663"/>
              <a:gd name="connsiteY457" fmla="*/ 5313202 h 6858000"/>
              <a:gd name="connsiteX458" fmla="*/ 2143004 w 7467663"/>
              <a:gd name="connsiteY458" fmla="*/ 5402420 h 6858000"/>
              <a:gd name="connsiteX459" fmla="*/ 1933391 w 7467663"/>
              <a:gd name="connsiteY459" fmla="*/ 5156971 h 6858000"/>
              <a:gd name="connsiteX460" fmla="*/ 1827118 w 7467663"/>
              <a:gd name="connsiteY460" fmla="*/ 4968410 h 6858000"/>
              <a:gd name="connsiteX461" fmla="*/ 1837349 w 7467663"/>
              <a:gd name="connsiteY461" fmla="*/ 4956357 h 6858000"/>
              <a:gd name="connsiteX462" fmla="*/ 2162835 w 7467663"/>
              <a:gd name="connsiteY462" fmla="*/ 5187853 h 6858000"/>
              <a:gd name="connsiteX463" fmla="*/ 2257167 w 7467663"/>
              <a:gd name="connsiteY463" fmla="*/ 5462123 h 6858000"/>
              <a:gd name="connsiteX464" fmla="*/ 2261598 w 7467663"/>
              <a:gd name="connsiteY464" fmla="*/ 5467998 h 6858000"/>
              <a:gd name="connsiteX465" fmla="*/ 2437177 w 7467663"/>
              <a:gd name="connsiteY465" fmla="*/ 5479608 h 6858000"/>
              <a:gd name="connsiteX466" fmla="*/ 2445247 w 7467663"/>
              <a:gd name="connsiteY466" fmla="*/ 5483476 h 6858000"/>
              <a:gd name="connsiteX467" fmla="*/ 2743626 w 7467663"/>
              <a:gd name="connsiteY467" fmla="*/ 5304819 h 6858000"/>
              <a:gd name="connsiteX468" fmla="*/ 3048102 w 7467663"/>
              <a:gd name="connsiteY468" fmla="*/ 5150595 h 6858000"/>
              <a:gd name="connsiteX469" fmla="*/ 1799414 w 7467663"/>
              <a:gd name="connsiteY469" fmla="*/ 4694732 h 6858000"/>
              <a:gd name="connsiteX470" fmla="*/ 1771735 w 7467663"/>
              <a:gd name="connsiteY470" fmla="*/ 4619929 h 6858000"/>
              <a:gd name="connsiteX471" fmla="*/ 3104273 w 7467663"/>
              <a:gd name="connsiteY471" fmla="*/ 5076159 h 6858000"/>
              <a:gd name="connsiteX472" fmla="*/ 3113245 w 7467663"/>
              <a:gd name="connsiteY472" fmla="*/ 5090705 h 6858000"/>
              <a:gd name="connsiteX473" fmla="*/ 3126294 w 7467663"/>
              <a:gd name="connsiteY473" fmla="*/ 5114400 h 6858000"/>
              <a:gd name="connsiteX474" fmla="*/ 3937433 w 7467663"/>
              <a:gd name="connsiteY474" fmla="*/ 4830473 h 6858000"/>
              <a:gd name="connsiteX475" fmla="*/ 3590475 w 7467663"/>
              <a:gd name="connsiteY475" fmla="*/ 4597974 h 6858000"/>
              <a:gd name="connsiteX476" fmla="*/ 3100264 w 7467663"/>
              <a:gd name="connsiteY476" fmla="*/ 4579845 h 6858000"/>
              <a:gd name="connsiteX477" fmla="*/ 2183576 w 7467663"/>
              <a:gd name="connsiteY477" fmla="*/ 4227150 h 6858000"/>
              <a:gd name="connsiteX478" fmla="*/ 2151029 w 7467663"/>
              <a:gd name="connsiteY478" fmla="*/ 4146947 h 6858000"/>
              <a:gd name="connsiteX479" fmla="*/ 3563434 w 7467663"/>
              <a:gd name="connsiteY479" fmla="*/ 4469115 h 6858000"/>
              <a:gd name="connsiteX480" fmla="*/ 3177952 w 7467663"/>
              <a:gd name="connsiteY480" fmla="*/ 3657386 h 6858000"/>
              <a:gd name="connsiteX481" fmla="*/ 3189263 w 7467663"/>
              <a:gd name="connsiteY481" fmla="*/ 3625726 h 6858000"/>
              <a:gd name="connsiteX482" fmla="*/ 3560912 w 7467663"/>
              <a:gd name="connsiteY482" fmla="*/ 4079863 h 6858000"/>
              <a:gd name="connsiteX483" fmla="*/ 3626636 w 7467663"/>
              <a:gd name="connsiteY483" fmla="*/ 4512230 h 6858000"/>
              <a:gd name="connsiteX484" fmla="*/ 3653088 w 7467663"/>
              <a:gd name="connsiteY484" fmla="*/ 4521417 h 6858000"/>
              <a:gd name="connsiteX485" fmla="*/ 3988128 w 7467663"/>
              <a:gd name="connsiteY485" fmla="*/ 4817267 h 6858000"/>
              <a:gd name="connsiteX486" fmla="*/ 4830582 w 7467663"/>
              <a:gd name="connsiteY486" fmla="*/ 4676000 h 6858000"/>
              <a:gd name="connsiteX487" fmla="*/ 4830100 w 7467663"/>
              <a:gd name="connsiteY487" fmla="*/ 4675554 h 6858000"/>
              <a:gd name="connsiteX488" fmla="*/ 4036318 w 7467663"/>
              <a:gd name="connsiteY488" fmla="*/ 4147013 h 6858000"/>
              <a:gd name="connsiteX489" fmla="*/ 3432098 w 7467663"/>
              <a:gd name="connsiteY489" fmla="*/ 3537312 h 6858000"/>
              <a:gd name="connsiteX490" fmla="*/ 3446761 w 7467663"/>
              <a:gd name="connsiteY490" fmla="*/ 3461278 h 6858000"/>
              <a:gd name="connsiteX491" fmla="*/ 4419733 w 7467663"/>
              <a:gd name="connsiteY491" fmla="*/ 3963555 h 6858000"/>
              <a:gd name="connsiteX492" fmla="*/ 4781371 w 7467663"/>
              <a:gd name="connsiteY492" fmla="*/ 4458604 h 6858000"/>
              <a:gd name="connsiteX493" fmla="*/ 4780440 w 7467663"/>
              <a:gd name="connsiteY493" fmla="*/ 4470290 h 6858000"/>
              <a:gd name="connsiteX494" fmla="*/ 4898954 w 7467663"/>
              <a:gd name="connsiteY494" fmla="*/ 4662092 h 6858000"/>
              <a:gd name="connsiteX495" fmla="*/ 4900699 w 7467663"/>
              <a:gd name="connsiteY495" fmla="*/ 4670867 h 6858000"/>
              <a:gd name="connsiteX496" fmla="*/ 5714511 w 7467663"/>
              <a:gd name="connsiteY496" fmla="*/ 4663483 h 6858000"/>
              <a:gd name="connsiteX497" fmla="*/ 5464793 w 7467663"/>
              <a:gd name="connsiteY497" fmla="*/ 4393556 h 6858000"/>
              <a:gd name="connsiteX498" fmla="*/ 5461897 w 7467663"/>
              <a:gd name="connsiteY498" fmla="*/ 4390879 h 6858000"/>
              <a:gd name="connsiteX499" fmla="*/ 4294126 w 7467663"/>
              <a:gd name="connsiteY499" fmla="*/ 3303048 h 6858000"/>
              <a:gd name="connsiteX500" fmla="*/ 4305321 w 7467663"/>
              <a:gd name="connsiteY500" fmla="*/ 3256953 h 6858000"/>
              <a:gd name="connsiteX501" fmla="*/ 4949299 w 7467663"/>
              <a:gd name="connsiteY501" fmla="*/ 3766336 h 6858000"/>
              <a:gd name="connsiteX502" fmla="*/ 5291452 w 7467663"/>
              <a:gd name="connsiteY502" fmla="*/ 4076801 h 6858000"/>
              <a:gd name="connsiteX503" fmla="*/ 5434998 w 7467663"/>
              <a:gd name="connsiteY503" fmla="*/ 4254100 h 6858000"/>
              <a:gd name="connsiteX504" fmla="*/ 5351015 w 7467663"/>
              <a:gd name="connsiteY504" fmla="*/ 3760989 h 6858000"/>
              <a:gd name="connsiteX505" fmla="*/ 5413780 w 7467663"/>
              <a:gd name="connsiteY505" fmla="*/ 2966265 h 6858000"/>
              <a:gd name="connsiteX506" fmla="*/ 5425627 w 7467663"/>
              <a:gd name="connsiteY506" fmla="*/ 2954192 h 6858000"/>
              <a:gd name="connsiteX507" fmla="*/ 6604735 w 7467663"/>
              <a:gd name="connsiteY507" fmla="*/ 2041381 h 6858000"/>
              <a:gd name="connsiteX508" fmla="*/ 7204487 w 7467663"/>
              <a:gd name="connsiteY508" fmla="*/ 2742112 h 6858000"/>
              <a:gd name="connsiteX509" fmla="*/ 7131592 w 7467663"/>
              <a:gd name="connsiteY509" fmla="*/ 2672096 h 6858000"/>
              <a:gd name="connsiteX510" fmla="*/ 6996344 w 7467663"/>
              <a:gd name="connsiteY510" fmla="*/ 2518310 h 6858000"/>
              <a:gd name="connsiteX511" fmla="*/ 6735495 w 7467663"/>
              <a:gd name="connsiteY511" fmla="*/ 2196890 h 6858000"/>
              <a:gd name="connsiteX512" fmla="*/ 6721901 w 7467663"/>
              <a:gd name="connsiteY512" fmla="*/ 2179274 h 6858000"/>
              <a:gd name="connsiteX513" fmla="*/ 6604735 w 7467663"/>
              <a:gd name="connsiteY513" fmla="*/ 2041381 h 6858000"/>
              <a:gd name="connsiteX514" fmla="*/ 6591670 w 7467663"/>
              <a:gd name="connsiteY514" fmla="*/ 1988277 h 6858000"/>
              <a:gd name="connsiteX515" fmla="*/ 6747349 w 7467663"/>
              <a:gd name="connsiteY515" fmla="*/ 2160069 h 6858000"/>
              <a:gd name="connsiteX516" fmla="*/ 6760943 w 7467663"/>
              <a:gd name="connsiteY516" fmla="*/ 2177686 h 6858000"/>
              <a:gd name="connsiteX517" fmla="*/ 7021065 w 7467663"/>
              <a:gd name="connsiteY517" fmla="*/ 2498102 h 6858000"/>
              <a:gd name="connsiteX518" fmla="*/ 7155223 w 7467663"/>
              <a:gd name="connsiteY518" fmla="*/ 2650386 h 6858000"/>
              <a:gd name="connsiteX519" fmla="*/ 7203167 w 7467663"/>
              <a:gd name="connsiteY519" fmla="*/ 2697288 h 6858000"/>
              <a:gd name="connsiteX520" fmla="*/ 6937703 w 7467663"/>
              <a:gd name="connsiteY520" fmla="*/ 2321981 h 6858000"/>
              <a:gd name="connsiteX521" fmla="*/ 6591670 w 7467663"/>
              <a:gd name="connsiteY521" fmla="*/ 1988277 h 6858000"/>
              <a:gd name="connsiteX522" fmla="*/ 5798671 w 7467663"/>
              <a:gd name="connsiteY522" fmla="*/ 1981601 h 6858000"/>
              <a:gd name="connsiteX523" fmla="*/ 5754709 w 7467663"/>
              <a:gd name="connsiteY523" fmla="*/ 2071454 h 6858000"/>
              <a:gd name="connsiteX524" fmla="*/ 5763044 w 7467663"/>
              <a:gd name="connsiteY524" fmla="*/ 2842206 h 6858000"/>
              <a:gd name="connsiteX525" fmla="*/ 5764974 w 7467663"/>
              <a:gd name="connsiteY525" fmla="*/ 2799609 h 6858000"/>
              <a:gd name="connsiteX526" fmla="*/ 5767665 w 7467663"/>
              <a:gd name="connsiteY526" fmla="*/ 2666409 h 6858000"/>
              <a:gd name="connsiteX527" fmla="*/ 5763055 w 7467663"/>
              <a:gd name="connsiteY527" fmla="*/ 2579705 h 6858000"/>
              <a:gd name="connsiteX528" fmla="*/ 5758079 w 7467663"/>
              <a:gd name="connsiteY528" fmla="*/ 2492508 h 6858000"/>
              <a:gd name="connsiteX529" fmla="*/ 5779325 w 7467663"/>
              <a:gd name="connsiteY529" fmla="*/ 2197069 h 6858000"/>
              <a:gd name="connsiteX530" fmla="*/ 5798671 w 7467663"/>
              <a:gd name="connsiteY530" fmla="*/ 1981601 h 6858000"/>
              <a:gd name="connsiteX531" fmla="*/ 5829202 w 7467663"/>
              <a:gd name="connsiteY531" fmla="*/ 1971679 h 6858000"/>
              <a:gd name="connsiteX532" fmla="*/ 5809558 w 7467663"/>
              <a:gd name="connsiteY532" fmla="*/ 2198043 h 6858000"/>
              <a:gd name="connsiteX533" fmla="*/ 5788653 w 7467663"/>
              <a:gd name="connsiteY533" fmla="*/ 2489430 h 6858000"/>
              <a:gd name="connsiteX534" fmla="*/ 5793439 w 7467663"/>
              <a:gd name="connsiteY534" fmla="*/ 2575235 h 6858000"/>
              <a:gd name="connsiteX535" fmla="*/ 5796837 w 7467663"/>
              <a:gd name="connsiteY535" fmla="*/ 2637633 h 6858000"/>
              <a:gd name="connsiteX536" fmla="*/ 5818614 w 7467663"/>
              <a:gd name="connsiteY536" fmla="*/ 2473055 h 6858000"/>
              <a:gd name="connsiteX537" fmla="*/ 5829202 w 7467663"/>
              <a:gd name="connsiteY537" fmla="*/ 1971679 h 6858000"/>
              <a:gd name="connsiteX538" fmla="*/ 5911389 w 7467663"/>
              <a:gd name="connsiteY538" fmla="*/ 1898371 h 6858000"/>
              <a:gd name="connsiteX539" fmla="*/ 6237627 w 7467663"/>
              <a:gd name="connsiteY539" fmla="*/ 2231921 h 6858000"/>
              <a:gd name="connsiteX540" fmla="*/ 5911389 w 7467663"/>
              <a:gd name="connsiteY540" fmla="*/ 1898371 h 6858000"/>
              <a:gd name="connsiteX541" fmla="*/ 6944437 w 7467663"/>
              <a:gd name="connsiteY541" fmla="*/ 1575402 h 6858000"/>
              <a:gd name="connsiteX542" fmla="*/ 6304730 w 7467663"/>
              <a:gd name="connsiteY542" fmla="*/ 1766654 h 6858000"/>
              <a:gd name="connsiteX543" fmla="*/ 6944437 w 7467663"/>
              <a:gd name="connsiteY543" fmla="*/ 1575402 h 6858000"/>
              <a:gd name="connsiteX544" fmla="*/ 7019523 w 7467663"/>
              <a:gd name="connsiteY544" fmla="*/ 1519450 h 6858000"/>
              <a:gd name="connsiteX545" fmla="*/ 6298091 w 7467663"/>
              <a:gd name="connsiteY545" fmla="*/ 1737122 h 6858000"/>
              <a:gd name="connsiteX546" fmla="*/ 7019523 w 7467663"/>
              <a:gd name="connsiteY546" fmla="*/ 1519450 h 6858000"/>
              <a:gd name="connsiteX547" fmla="*/ 2399523 w 7467663"/>
              <a:gd name="connsiteY547" fmla="*/ 1428234 h 6858000"/>
              <a:gd name="connsiteX548" fmla="*/ 2224982 w 7467663"/>
              <a:gd name="connsiteY548" fmla="*/ 1826201 h 6858000"/>
              <a:gd name="connsiteX549" fmla="*/ 2096099 w 7467663"/>
              <a:gd name="connsiteY549" fmla="*/ 2345900 h 6858000"/>
              <a:gd name="connsiteX550" fmla="*/ 2283317 w 7467663"/>
              <a:gd name="connsiteY550" fmla="*/ 1796925 h 6858000"/>
              <a:gd name="connsiteX551" fmla="*/ 2399523 w 7467663"/>
              <a:gd name="connsiteY551" fmla="*/ 1428234 h 6858000"/>
              <a:gd name="connsiteX552" fmla="*/ 2448558 w 7467663"/>
              <a:gd name="connsiteY552" fmla="*/ 1373435 h 6858000"/>
              <a:gd name="connsiteX553" fmla="*/ 2312521 w 7467663"/>
              <a:gd name="connsiteY553" fmla="*/ 1806140 h 6858000"/>
              <a:gd name="connsiteX554" fmla="*/ 2127533 w 7467663"/>
              <a:gd name="connsiteY554" fmla="*/ 2348380 h 6858000"/>
              <a:gd name="connsiteX555" fmla="*/ 2358080 w 7467663"/>
              <a:gd name="connsiteY555" fmla="*/ 1866134 h 6858000"/>
              <a:gd name="connsiteX556" fmla="*/ 2407436 w 7467663"/>
              <a:gd name="connsiteY556" fmla="*/ 1651070 h 6858000"/>
              <a:gd name="connsiteX557" fmla="*/ 2448558 w 7467663"/>
              <a:gd name="connsiteY557" fmla="*/ 1373435 h 6858000"/>
              <a:gd name="connsiteX558" fmla="*/ 278707 w 7467663"/>
              <a:gd name="connsiteY558" fmla="*/ 1352270 h 6858000"/>
              <a:gd name="connsiteX559" fmla="*/ 321570 w 7467663"/>
              <a:gd name="connsiteY559" fmla="*/ 1861610 h 6858000"/>
              <a:gd name="connsiteX560" fmla="*/ 294281 w 7467663"/>
              <a:gd name="connsiteY560" fmla="*/ 1440658 h 6858000"/>
              <a:gd name="connsiteX561" fmla="*/ 278707 w 7467663"/>
              <a:gd name="connsiteY561" fmla="*/ 1352270 h 6858000"/>
              <a:gd name="connsiteX562" fmla="*/ 1423821 w 7467663"/>
              <a:gd name="connsiteY562" fmla="*/ 1351958 h 6858000"/>
              <a:gd name="connsiteX563" fmla="*/ 1638521 w 7467663"/>
              <a:gd name="connsiteY563" fmla="*/ 1908470 h 6858000"/>
              <a:gd name="connsiteX564" fmla="*/ 1754199 w 7467663"/>
              <a:gd name="connsiteY564" fmla="*/ 2149284 h 6858000"/>
              <a:gd name="connsiteX565" fmla="*/ 1908359 w 7467663"/>
              <a:gd name="connsiteY565" fmla="*/ 2364988 h 6858000"/>
              <a:gd name="connsiteX566" fmla="*/ 1647661 w 7467663"/>
              <a:gd name="connsiteY566" fmla="*/ 1825945 h 6858000"/>
              <a:gd name="connsiteX567" fmla="*/ 1423821 w 7467663"/>
              <a:gd name="connsiteY567" fmla="*/ 1351958 h 6858000"/>
              <a:gd name="connsiteX568" fmla="*/ 1431890 w 7467663"/>
              <a:gd name="connsiteY568" fmla="*/ 1306475 h 6858000"/>
              <a:gd name="connsiteX569" fmla="*/ 1507597 w 7467663"/>
              <a:gd name="connsiteY569" fmla="*/ 1446132 h 6858000"/>
              <a:gd name="connsiteX570" fmla="*/ 1674586 w 7467663"/>
              <a:gd name="connsiteY570" fmla="*/ 1813832 h 6858000"/>
              <a:gd name="connsiteX571" fmla="*/ 1815950 w 7467663"/>
              <a:gd name="connsiteY571" fmla="*/ 2128564 h 6858000"/>
              <a:gd name="connsiteX572" fmla="*/ 1984242 w 7467663"/>
              <a:gd name="connsiteY572" fmla="*/ 2430829 h 6858000"/>
              <a:gd name="connsiteX573" fmla="*/ 2014023 w 7467663"/>
              <a:gd name="connsiteY573" fmla="*/ 2450995 h 6858000"/>
              <a:gd name="connsiteX574" fmla="*/ 1747337 w 7467663"/>
              <a:gd name="connsiteY574" fmla="*/ 1855264 h 6858000"/>
              <a:gd name="connsiteX575" fmla="*/ 1533749 w 7467663"/>
              <a:gd name="connsiteY575" fmla="*/ 1478656 h 6858000"/>
              <a:gd name="connsiteX576" fmla="*/ 1431890 w 7467663"/>
              <a:gd name="connsiteY576" fmla="*/ 1306475 h 6858000"/>
              <a:gd name="connsiteX577" fmla="*/ 5052692 w 7467663"/>
              <a:gd name="connsiteY577" fmla="*/ 1292994 h 6858000"/>
              <a:gd name="connsiteX578" fmla="*/ 5200661 w 7467663"/>
              <a:gd name="connsiteY578" fmla="*/ 1635186 h 6858000"/>
              <a:gd name="connsiteX579" fmla="*/ 5297138 w 7467663"/>
              <a:gd name="connsiteY579" fmla="*/ 1906351 h 6858000"/>
              <a:gd name="connsiteX580" fmla="*/ 5052692 w 7467663"/>
              <a:gd name="connsiteY580" fmla="*/ 1292994 h 6858000"/>
              <a:gd name="connsiteX581" fmla="*/ 5009948 w 7467663"/>
              <a:gd name="connsiteY581" fmla="*/ 1273619 h 6858000"/>
              <a:gd name="connsiteX582" fmla="*/ 5121777 w 7467663"/>
              <a:gd name="connsiteY582" fmla="*/ 1654213 h 6858000"/>
              <a:gd name="connsiteX583" fmla="*/ 5293545 w 7467663"/>
              <a:gd name="connsiteY583" fmla="*/ 2072247 h 6858000"/>
              <a:gd name="connsiteX584" fmla="*/ 5294042 w 7467663"/>
              <a:gd name="connsiteY584" fmla="*/ 2065019 h 6858000"/>
              <a:gd name="connsiteX585" fmla="*/ 5171936 w 7467663"/>
              <a:gd name="connsiteY585" fmla="*/ 1647613 h 6858000"/>
              <a:gd name="connsiteX586" fmla="*/ 5009948 w 7467663"/>
              <a:gd name="connsiteY586" fmla="*/ 1273619 h 6858000"/>
              <a:gd name="connsiteX587" fmla="*/ 655236 w 7467663"/>
              <a:gd name="connsiteY587" fmla="*/ 1268632 h 6858000"/>
              <a:gd name="connsiteX588" fmla="*/ 839521 w 7467663"/>
              <a:gd name="connsiteY588" fmla="*/ 1685315 h 6858000"/>
              <a:gd name="connsiteX589" fmla="*/ 1109416 w 7467663"/>
              <a:gd name="connsiteY589" fmla="*/ 2061663 h 6858000"/>
              <a:gd name="connsiteX590" fmla="*/ 1298300 w 7467663"/>
              <a:gd name="connsiteY590" fmla="*/ 2247742 h 6858000"/>
              <a:gd name="connsiteX591" fmla="*/ 1125871 w 7467663"/>
              <a:gd name="connsiteY591" fmla="*/ 1989513 h 6858000"/>
              <a:gd name="connsiteX592" fmla="*/ 981574 w 7467663"/>
              <a:gd name="connsiteY592" fmla="*/ 1783157 h 6858000"/>
              <a:gd name="connsiteX593" fmla="*/ 922198 w 7467663"/>
              <a:gd name="connsiteY593" fmla="*/ 1677437 h 6858000"/>
              <a:gd name="connsiteX594" fmla="*/ 869293 w 7467663"/>
              <a:gd name="connsiteY594" fmla="*/ 1583214 h 6858000"/>
              <a:gd name="connsiteX595" fmla="*/ 751431 w 7467663"/>
              <a:gd name="connsiteY595" fmla="*/ 1405731 h 6858000"/>
              <a:gd name="connsiteX596" fmla="*/ 655236 w 7467663"/>
              <a:gd name="connsiteY596" fmla="*/ 1268632 h 6858000"/>
              <a:gd name="connsiteX597" fmla="*/ 6516292 w 7467663"/>
              <a:gd name="connsiteY597" fmla="*/ 1263064 h 6858000"/>
              <a:gd name="connsiteX598" fmla="*/ 5736320 w 7467663"/>
              <a:gd name="connsiteY598" fmla="*/ 1501803 h 6858000"/>
              <a:gd name="connsiteX599" fmla="*/ 6516292 w 7467663"/>
              <a:gd name="connsiteY599" fmla="*/ 1263064 h 6858000"/>
              <a:gd name="connsiteX600" fmla="*/ 291466 w 7467663"/>
              <a:gd name="connsiteY600" fmla="*/ 1250369 h 6858000"/>
              <a:gd name="connsiteX601" fmla="*/ 323180 w 7467663"/>
              <a:gd name="connsiteY601" fmla="*/ 1435283 h 6858000"/>
              <a:gd name="connsiteX602" fmla="*/ 349381 w 7467663"/>
              <a:gd name="connsiteY602" fmla="*/ 1875041 h 6858000"/>
              <a:gd name="connsiteX603" fmla="*/ 374363 w 7467663"/>
              <a:gd name="connsiteY603" fmla="*/ 1506494 h 6858000"/>
              <a:gd name="connsiteX604" fmla="*/ 302168 w 7467663"/>
              <a:gd name="connsiteY604" fmla="*/ 1274495 h 6858000"/>
              <a:gd name="connsiteX605" fmla="*/ 291466 w 7467663"/>
              <a:gd name="connsiteY605" fmla="*/ 1250369 h 6858000"/>
              <a:gd name="connsiteX606" fmla="*/ 678222 w 7467663"/>
              <a:gd name="connsiteY606" fmla="*/ 1248670 h 6858000"/>
              <a:gd name="connsiteX607" fmla="*/ 775536 w 7467663"/>
              <a:gd name="connsiteY607" fmla="*/ 1388015 h 6858000"/>
              <a:gd name="connsiteX608" fmla="*/ 894529 w 7467663"/>
              <a:gd name="connsiteY608" fmla="*/ 1567739 h 6858000"/>
              <a:gd name="connsiteX609" fmla="*/ 948000 w 7467663"/>
              <a:gd name="connsiteY609" fmla="*/ 1663088 h 6858000"/>
              <a:gd name="connsiteX610" fmla="*/ 1006812 w 7467663"/>
              <a:gd name="connsiteY610" fmla="*/ 1767683 h 6858000"/>
              <a:gd name="connsiteX611" fmla="*/ 1149133 w 7467663"/>
              <a:gd name="connsiteY611" fmla="*/ 1971513 h 6858000"/>
              <a:gd name="connsiteX612" fmla="*/ 1333952 w 7467663"/>
              <a:gd name="connsiteY612" fmla="*/ 2251620 h 6858000"/>
              <a:gd name="connsiteX613" fmla="*/ 1337329 w 7467663"/>
              <a:gd name="connsiteY613" fmla="*/ 2258350 h 6858000"/>
              <a:gd name="connsiteX614" fmla="*/ 1014726 w 7467663"/>
              <a:gd name="connsiteY614" fmla="*/ 1615556 h 6858000"/>
              <a:gd name="connsiteX615" fmla="*/ 678222 w 7467663"/>
              <a:gd name="connsiteY615" fmla="*/ 1248670 h 6858000"/>
              <a:gd name="connsiteX616" fmla="*/ 6691602 w 7467663"/>
              <a:gd name="connsiteY616" fmla="*/ 1140573 h 6858000"/>
              <a:gd name="connsiteX617" fmla="*/ 6571100 w 7467663"/>
              <a:gd name="connsiteY617" fmla="*/ 1183662 h 6858000"/>
              <a:gd name="connsiteX618" fmla="*/ 6241687 w 7467663"/>
              <a:gd name="connsiteY618" fmla="*/ 1257600 h 6858000"/>
              <a:gd name="connsiteX619" fmla="*/ 5693009 w 7467663"/>
              <a:gd name="connsiteY619" fmla="*/ 1478256 h 6858000"/>
              <a:gd name="connsiteX620" fmla="*/ 6548420 w 7467663"/>
              <a:gd name="connsiteY620" fmla="*/ 1214599 h 6858000"/>
              <a:gd name="connsiteX621" fmla="*/ 6605473 w 7467663"/>
              <a:gd name="connsiteY621" fmla="*/ 1184686 h 6858000"/>
              <a:gd name="connsiteX622" fmla="*/ 6691602 w 7467663"/>
              <a:gd name="connsiteY622" fmla="*/ 1140573 h 6858000"/>
              <a:gd name="connsiteX623" fmla="*/ 4002475 w 7467663"/>
              <a:gd name="connsiteY623" fmla="*/ 1037802 h 6858000"/>
              <a:gd name="connsiteX624" fmla="*/ 4000324 w 7467663"/>
              <a:gd name="connsiteY624" fmla="*/ 1039362 h 6858000"/>
              <a:gd name="connsiteX625" fmla="*/ 4002862 w 7467663"/>
              <a:gd name="connsiteY625" fmla="*/ 1042866 h 6858000"/>
              <a:gd name="connsiteX626" fmla="*/ 4002475 w 7467663"/>
              <a:gd name="connsiteY626" fmla="*/ 1037802 h 6858000"/>
              <a:gd name="connsiteX627" fmla="*/ 506322 w 7467663"/>
              <a:gd name="connsiteY627" fmla="*/ 1020997 h 6858000"/>
              <a:gd name="connsiteX628" fmla="*/ 533068 w 7467663"/>
              <a:gd name="connsiteY628" fmla="*/ 1029409 h 6858000"/>
              <a:gd name="connsiteX629" fmla="*/ 1232525 w 7467663"/>
              <a:gd name="connsiteY629" fmla="*/ 1804675 h 6858000"/>
              <a:gd name="connsiteX630" fmla="*/ 1388858 w 7467663"/>
              <a:gd name="connsiteY630" fmla="*/ 2368011 h 6858000"/>
              <a:gd name="connsiteX631" fmla="*/ 1384098 w 7467663"/>
              <a:gd name="connsiteY631" fmla="*/ 2378125 h 6858000"/>
              <a:gd name="connsiteX632" fmla="*/ 1425393 w 7467663"/>
              <a:gd name="connsiteY632" fmla="*/ 2589124 h 6858000"/>
              <a:gd name="connsiteX633" fmla="*/ 1424001 w 7467663"/>
              <a:gd name="connsiteY633" fmla="*/ 2597541 h 6858000"/>
              <a:gd name="connsiteX634" fmla="*/ 2152729 w 7467663"/>
              <a:gd name="connsiteY634" fmla="*/ 2864487 h 6858000"/>
              <a:gd name="connsiteX635" fmla="*/ 2020609 w 7467663"/>
              <a:gd name="connsiteY635" fmla="*/ 2539671 h 6858000"/>
              <a:gd name="connsiteX636" fmla="*/ 2018920 w 7467663"/>
              <a:gd name="connsiteY636" fmla="*/ 2536309 h 6858000"/>
              <a:gd name="connsiteX637" fmla="*/ 1342441 w 7467663"/>
              <a:gd name="connsiteY637" fmla="*/ 1173017 h 6858000"/>
              <a:gd name="connsiteX638" fmla="*/ 1367925 w 7467663"/>
              <a:gd name="connsiteY638" fmla="*/ 1135648 h 6858000"/>
              <a:gd name="connsiteX639" fmla="*/ 1771401 w 7467663"/>
              <a:gd name="connsiteY639" fmla="*/ 1806673 h 6858000"/>
              <a:gd name="connsiteX640" fmla="*/ 1972385 w 7467663"/>
              <a:gd name="connsiteY640" fmla="*/ 2198735 h 6858000"/>
              <a:gd name="connsiteX641" fmla="*/ 2040892 w 7467663"/>
              <a:gd name="connsiteY641" fmla="*/ 2405205 h 6858000"/>
              <a:gd name="connsiteX642" fmla="*/ 2131689 w 7467663"/>
              <a:gd name="connsiteY642" fmla="*/ 1936926 h 6858000"/>
              <a:gd name="connsiteX643" fmla="*/ 2454820 w 7467663"/>
              <a:gd name="connsiteY643" fmla="*/ 1248808 h 6858000"/>
              <a:gd name="connsiteX644" fmla="*/ 2492512 w 7467663"/>
              <a:gd name="connsiteY644" fmla="*/ 1302920 h 6858000"/>
              <a:gd name="connsiteX645" fmla="*/ 2081216 w 7467663"/>
              <a:gd name="connsiteY645" fmla="*/ 2527513 h 6858000"/>
              <a:gd name="connsiteX646" fmla="*/ 2081211 w 7467663"/>
              <a:gd name="connsiteY646" fmla="*/ 2528916 h 6858000"/>
              <a:gd name="connsiteX647" fmla="*/ 2199067 w 7467663"/>
              <a:gd name="connsiteY647" fmla="*/ 2884061 h 6858000"/>
              <a:gd name="connsiteX648" fmla="*/ 3192586 w 7467663"/>
              <a:gd name="connsiteY648" fmla="*/ 3411496 h 6858000"/>
              <a:gd name="connsiteX649" fmla="*/ 3182620 w 7467663"/>
              <a:gd name="connsiteY649" fmla="*/ 3483279 h 6858000"/>
              <a:gd name="connsiteX650" fmla="*/ 2435119 w 7467663"/>
              <a:gd name="connsiteY650" fmla="*/ 3080173 h 6858000"/>
              <a:gd name="connsiteX651" fmla="*/ 2410152 w 7467663"/>
              <a:gd name="connsiteY651" fmla="*/ 3063751 h 6858000"/>
              <a:gd name="connsiteX652" fmla="*/ 2408099 w 7467663"/>
              <a:gd name="connsiteY652" fmla="*/ 3064403 h 6858000"/>
              <a:gd name="connsiteX653" fmla="*/ 2407218 w 7467663"/>
              <a:gd name="connsiteY653" fmla="*/ 3070324 h 6858000"/>
              <a:gd name="connsiteX654" fmla="*/ 2380138 w 7467663"/>
              <a:gd name="connsiteY654" fmla="*/ 3099341 h 6858000"/>
              <a:gd name="connsiteX655" fmla="*/ 1765923 w 7467663"/>
              <a:gd name="connsiteY655" fmla="*/ 3581043 h 6858000"/>
              <a:gd name="connsiteX656" fmla="*/ 1702258 w 7467663"/>
              <a:gd name="connsiteY656" fmla="*/ 3612286 h 6858000"/>
              <a:gd name="connsiteX657" fmla="*/ 1538370 w 7467663"/>
              <a:gd name="connsiteY657" fmla="*/ 3811804 h 6858000"/>
              <a:gd name="connsiteX658" fmla="*/ 542867 w 7467663"/>
              <a:gd name="connsiteY658" fmla="*/ 4944092 h 6858000"/>
              <a:gd name="connsiteX659" fmla="*/ 515800 w 7467663"/>
              <a:gd name="connsiteY659" fmla="*/ 4862180 h 6858000"/>
              <a:gd name="connsiteX660" fmla="*/ 909145 w 7467663"/>
              <a:gd name="connsiteY660" fmla="*/ 4199225 h 6858000"/>
              <a:gd name="connsiteX661" fmla="*/ 1214067 w 7467663"/>
              <a:gd name="connsiteY661" fmla="*/ 3908561 h 6858000"/>
              <a:gd name="connsiteX662" fmla="*/ 640967 w 7467663"/>
              <a:gd name="connsiteY662" fmla="*/ 4105601 h 6858000"/>
              <a:gd name="connsiteX663" fmla="*/ 112563 w 7467663"/>
              <a:gd name="connsiteY663" fmla="*/ 4396952 h 6858000"/>
              <a:gd name="connsiteX664" fmla="*/ 0 w 7467663"/>
              <a:gd name="connsiteY664" fmla="*/ 4466006 h 6858000"/>
              <a:gd name="connsiteX665" fmla="*/ 0 w 7467663"/>
              <a:gd name="connsiteY665" fmla="*/ 4233763 h 6858000"/>
              <a:gd name="connsiteX666" fmla="*/ 36881 w 7467663"/>
              <a:gd name="connsiteY666" fmla="*/ 4200118 h 6858000"/>
              <a:gd name="connsiteX667" fmla="*/ 910534 w 7467663"/>
              <a:gd name="connsiteY667" fmla="*/ 3629753 h 6858000"/>
              <a:gd name="connsiteX668" fmla="*/ 1578717 w 7467663"/>
              <a:gd name="connsiteY668" fmla="*/ 3575982 h 6858000"/>
              <a:gd name="connsiteX669" fmla="*/ 2338780 w 7467663"/>
              <a:gd name="connsiteY669" fmla="*/ 3033725 h 6858000"/>
              <a:gd name="connsiteX670" fmla="*/ 1807991 w 7467663"/>
              <a:gd name="connsiteY670" fmla="*/ 2807184 h 6858000"/>
              <a:gd name="connsiteX671" fmla="*/ 1416358 w 7467663"/>
              <a:gd name="connsiteY671" fmla="*/ 3112571 h 6858000"/>
              <a:gd name="connsiteX672" fmla="*/ 939066 w 7467663"/>
              <a:gd name="connsiteY672" fmla="*/ 3378798 h 6858000"/>
              <a:gd name="connsiteX673" fmla="*/ 115099 w 7467663"/>
              <a:gd name="connsiteY673" fmla="*/ 3607650 h 6858000"/>
              <a:gd name="connsiteX674" fmla="*/ 97284 w 7467663"/>
              <a:gd name="connsiteY674" fmla="*/ 3520393 h 6858000"/>
              <a:gd name="connsiteX675" fmla="*/ 922050 w 7467663"/>
              <a:gd name="connsiteY675" fmla="*/ 3074867 h 6858000"/>
              <a:gd name="connsiteX676" fmla="*/ 1405265 w 7467663"/>
              <a:gd name="connsiteY676" fmla="*/ 3016319 h 6858000"/>
              <a:gd name="connsiteX677" fmla="*/ 1407512 w 7467663"/>
              <a:gd name="connsiteY677" fmla="*/ 3018001 h 6858000"/>
              <a:gd name="connsiteX678" fmla="*/ 1726266 w 7467663"/>
              <a:gd name="connsiteY678" fmla="*/ 2777274 h 6858000"/>
              <a:gd name="connsiteX679" fmla="*/ 625390 w 7467663"/>
              <a:gd name="connsiteY679" fmla="*/ 2514541 h 6858000"/>
              <a:gd name="connsiteX680" fmla="*/ 619799 w 7467663"/>
              <a:gd name="connsiteY680" fmla="*/ 2527180 h 6858000"/>
              <a:gd name="connsiteX681" fmla="*/ 310030 w 7467663"/>
              <a:gd name="connsiteY681" fmla="*/ 2771818 h 6858000"/>
              <a:gd name="connsiteX682" fmla="*/ 173877 w 7467663"/>
              <a:gd name="connsiteY682" fmla="*/ 2937056 h 6858000"/>
              <a:gd name="connsiteX683" fmla="*/ 77889 w 7467663"/>
              <a:gd name="connsiteY683" fmla="*/ 3138440 h 6858000"/>
              <a:gd name="connsiteX684" fmla="*/ 0 w 7467663"/>
              <a:gd name="connsiteY684" fmla="*/ 3271395 h 6858000"/>
              <a:gd name="connsiteX685" fmla="*/ 0 w 7467663"/>
              <a:gd name="connsiteY685" fmla="*/ 3153002 h 6858000"/>
              <a:gd name="connsiteX686" fmla="*/ 2386 w 7467663"/>
              <a:gd name="connsiteY686" fmla="*/ 3149203 h 6858000"/>
              <a:gd name="connsiteX687" fmla="*/ 89753 w 7467663"/>
              <a:gd name="connsiteY687" fmla="*/ 2987702 h 6858000"/>
              <a:gd name="connsiteX688" fmla="*/ 76869 w 7467663"/>
              <a:gd name="connsiteY688" fmla="*/ 3005404 h 6858000"/>
              <a:gd name="connsiteX689" fmla="*/ 32049 w 7467663"/>
              <a:gd name="connsiteY689" fmla="*/ 3065814 h 6858000"/>
              <a:gd name="connsiteX690" fmla="*/ 0 w 7467663"/>
              <a:gd name="connsiteY690" fmla="*/ 3108744 h 6858000"/>
              <a:gd name="connsiteX691" fmla="*/ 0 w 7467663"/>
              <a:gd name="connsiteY691" fmla="*/ 3058059 h 6858000"/>
              <a:gd name="connsiteX692" fmla="*/ 7610 w 7467663"/>
              <a:gd name="connsiteY692" fmla="*/ 3047889 h 6858000"/>
              <a:gd name="connsiteX693" fmla="*/ 52419 w 7467663"/>
              <a:gd name="connsiteY693" fmla="*/ 2987479 h 6858000"/>
              <a:gd name="connsiteX694" fmla="*/ 59142 w 7467663"/>
              <a:gd name="connsiteY694" fmla="*/ 2978488 h 6858000"/>
              <a:gd name="connsiteX695" fmla="*/ 0 w 7467663"/>
              <a:gd name="connsiteY695" fmla="*/ 3015334 h 6858000"/>
              <a:gd name="connsiteX696" fmla="*/ 0 w 7467663"/>
              <a:gd name="connsiteY696" fmla="*/ 2914286 h 6858000"/>
              <a:gd name="connsiteX697" fmla="*/ 36383 w 7467663"/>
              <a:gd name="connsiteY697" fmla="*/ 2901128 h 6858000"/>
              <a:gd name="connsiteX698" fmla="*/ 156329 w 7467663"/>
              <a:gd name="connsiteY698" fmla="*/ 2840533 h 6858000"/>
              <a:gd name="connsiteX699" fmla="*/ 358355 w 7467663"/>
              <a:gd name="connsiteY699" fmla="*/ 2620471 h 6858000"/>
              <a:gd name="connsiteX700" fmla="*/ 510577 w 7467663"/>
              <a:gd name="connsiteY700" fmla="*/ 2501244 h 6858000"/>
              <a:gd name="connsiteX701" fmla="*/ 211967 w 7467663"/>
              <a:gd name="connsiteY701" fmla="*/ 2479171 h 6858000"/>
              <a:gd name="connsiteX702" fmla="*/ 0 w 7467663"/>
              <a:gd name="connsiteY702" fmla="*/ 2476398 h 6858000"/>
              <a:gd name="connsiteX703" fmla="*/ 0 w 7467663"/>
              <a:gd name="connsiteY703" fmla="*/ 2389189 h 6858000"/>
              <a:gd name="connsiteX704" fmla="*/ 103062 w 7467663"/>
              <a:gd name="connsiteY704" fmla="*/ 2389518 h 6858000"/>
              <a:gd name="connsiteX705" fmla="*/ 510734 w 7467663"/>
              <a:gd name="connsiteY705" fmla="*/ 2416201 h 6858000"/>
              <a:gd name="connsiteX706" fmla="*/ 279257 w 7467663"/>
              <a:gd name="connsiteY706" fmla="*/ 2092102 h 6858000"/>
              <a:gd name="connsiteX707" fmla="*/ 65265 w 7467663"/>
              <a:gd name="connsiteY707" fmla="*/ 2006049 h 6858000"/>
              <a:gd name="connsiteX708" fmla="*/ 0 w 7467663"/>
              <a:gd name="connsiteY708" fmla="*/ 1982532 h 6858000"/>
              <a:gd name="connsiteX709" fmla="*/ 0 w 7467663"/>
              <a:gd name="connsiteY709" fmla="*/ 1912789 h 6858000"/>
              <a:gd name="connsiteX710" fmla="*/ 97460 w 7467663"/>
              <a:gd name="connsiteY710" fmla="*/ 1953725 h 6858000"/>
              <a:gd name="connsiteX711" fmla="*/ 221272 w 7467663"/>
              <a:gd name="connsiteY711" fmla="*/ 1980766 h 6858000"/>
              <a:gd name="connsiteX712" fmla="*/ 116765 w 7467663"/>
              <a:gd name="connsiteY712" fmla="*/ 1911033 h 6858000"/>
              <a:gd name="connsiteX713" fmla="*/ 16405 w 7467663"/>
              <a:gd name="connsiteY713" fmla="*/ 1803412 h 6858000"/>
              <a:gd name="connsiteX714" fmla="*/ 0 w 7467663"/>
              <a:gd name="connsiteY714" fmla="*/ 1784777 h 6858000"/>
              <a:gd name="connsiteX715" fmla="*/ 0 w 7467663"/>
              <a:gd name="connsiteY715" fmla="*/ 1740082 h 6858000"/>
              <a:gd name="connsiteX716" fmla="*/ 39394 w 7467663"/>
              <a:gd name="connsiteY716" fmla="*/ 1784856 h 6858000"/>
              <a:gd name="connsiteX717" fmla="*/ 135813 w 7467663"/>
              <a:gd name="connsiteY717" fmla="*/ 1888838 h 6858000"/>
              <a:gd name="connsiteX718" fmla="*/ 242575 w 7467663"/>
              <a:gd name="connsiteY718" fmla="*/ 1958841 h 6858000"/>
              <a:gd name="connsiteX719" fmla="*/ 82197 w 7467663"/>
              <a:gd name="connsiteY719" fmla="*/ 1754826 h 6858000"/>
              <a:gd name="connsiteX720" fmla="*/ 0 w 7467663"/>
              <a:gd name="connsiteY720" fmla="*/ 1679650 h 6858000"/>
              <a:gd name="connsiteX721" fmla="*/ 0 w 7467663"/>
              <a:gd name="connsiteY721" fmla="*/ 1602463 h 6858000"/>
              <a:gd name="connsiteX722" fmla="*/ 84689 w 7467663"/>
              <a:gd name="connsiteY722" fmla="*/ 1677442 h 6858000"/>
              <a:gd name="connsiteX723" fmla="*/ 298437 w 7467663"/>
              <a:gd name="connsiteY723" fmla="*/ 1968019 h 6858000"/>
              <a:gd name="connsiteX724" fmla="*/ 227269 w 7467663"/>
              <a:gd name="connsiteY724" fmla="*/ 1114064 h 6858000"/>
              <a:gd name="connsiteX725" fmla="*/ 248003 w 7467663"/>
              <a:gd name="connsiteY725" fmla="*/ 1089613 h 6858000"/>
              <a:gd name="connsiteX726" fmla="*/ 427020 w 7467663"/>
              <a:gd name="connsiteY726" fmla="*/ 1619803 h 6858000"/>
              <a:gd name="connsiteX727" fmla="*/ 340345 w 7467663"/>
              <a:gd name="connsiteY727" fmla="*/ 2027739 h 6858000"/>
              <a:gd name="connsiteX728" fmla="*/ 360865 w 7467663"/>
              <a:gd name="connsiteY728" fmla="*/ 2044827 h 6858000"/>
              <a:gd name="connsiteX729" fmla="*/ 560414 w 7467663"/>
              <a:gd name="connsiteY729" fmla="*/ 2421457 h 6858000"/>
              <a:gd name="connsiteX730" fmla="*/ 1359703 w 7467663"/>
              <a:gd name="connsiteY730" fmla="*/ 2578554 h 6858000"/>
              <a:gd name="connsiteX731" fmla="*/ 1359422 w 7467663"/>
              <a:gd name="connsiteY731" fmla="*/ 2577994 h 6858000"/>
              <a:gd name="connsiteX732" fmla="*/ 828701 w 7467663"/>
              <a:gd name="connsiteY732" fmla="*/ 1839520 h 6858000"/>
              <a:gd name="connsiteX733" fmla="*/ 494427 w 7467663"/>
              <a:gd name="connsiteY733" fmla="*/ 1092333 h 6858000"/>
              <a:gd name="connsiteX734" fmla="*/ 506322 w 7467663"/>
              <a:gd name="connsiteY734" fmla="*/ 1020997 h 6858000"/>
              <a:gd name="connsiteX735" fmla="*/ 4570198 w 7467663"/>
              <a:gd name="connsiteY735" fmla="*/ 978081 h 6858000"/>
              <a:gd name="connsiteX736" fmla="*/ 4523691 w 7467663"/>
              <a:gd name="connsiteY736" fmla="*/ 1127776 h 6858000"/>
              <a:gd name="connsiteX737" fmla="*/ 4509875 w 7467663"/>
              <a:gd name="connsiteY737" fmla="*/ 1167552 h 6858000"/>
              <a:gd name="connsiteX738" fmla="*/ 4478168 w 7467663"/>
              <a:gd name="connsiteY738" fmla="*/ 1260735 h 6858000"/>
              <a:gd name="connsiteX739" fmla="*/ 4409309 w 7467663"/>
              <a:gd name="connsiteY739" fmla="*/ 1666996 h 6858000"/>
              <a:gd name="connsiteX740" fmla="*/ 4370031 w 7467663"/>
              <a:gd name="connsiteY740" fmla="*/ 1955666 h 6858000"/>
              <a:gd name="connsiteX741" fmla="*/ 4570198 w 7467663"/>
              <a:gd name="connsiteY741" fmla="*/ 978081 h 6858000"/>
              <a:gd name="connsiteX742" fmla="*/ 4557898 w 7467663"/>
              <a:gd name="connsiteY742" fmla="*/ 900011 h 6858000"/>
              <a:gd name="connsiteX743" fmla="*/ 4344840 w 7467663"/>
              <a:gd name="connsiteY743" fmla="*/ 1922038 h 6858000"/>
              <a:gd name="connsiteX744" fmla="*/ 4378710 w 7467663"/>
              <a:gd name="connsiteY744" fmla="*/ 1665516 h 6858000"/>
              <a:gd name="connsiteX745" fmla="*/ 4448798 w 7467663"/>
              <a:gd name="connsiteY745" fmla="*/ 1253024 h 6858000"/>
              <a:gd name="connsiteX746" fmla="*/ 4480315 w 7467663"/>
              <a:gd name="connsiteY746" fmla="*/ 1158454 h 6858000"/>
              <a:gd name="connsiteX747" fmla="*/ 4494133 w 7467663"/>
              <a:gd name="connsiteY747" fmla="*/ 1118676 h 6858000"/>
              <a:gd name="connsiteX748" fmla="*/ 4557898 w 7467663"/>
              <a:gd name="connsiteY748" fmla="*/ 900011 h 6858000"/>
              <a:gd name="connsiteX749" fmla="*/ 5870151 w 7467663"/>
              <a:gd name="connsiteY749" fmla="*/ 898890 h 6858000"/>
              <a:gd name="connsiteX750" fmla="*/ 5861335 w 7467663"/>
              <a:gd name="connsiteY750" fmla="*/ 899177 h 6858000"/>
              <a:gd name="connsiteX751" fmla="*/ 5843702 w 7467663"/>
              <a:gd name="connsiteY751" fmla="*/ 899748 h 6858000"/>
              <a:gd name="connsiteX752" fmla="*/ 5651107 w 7467663"/>
              <a:gd name="connsiteY752" fmla="*/ 920306 h 6858000"/>
              <a:gd name="connsiteX753" fmla="*/ 5459407 w 7467663"/>
              <a:gd name="connsiteY753" fmla="*/ 940975 h 6858000"/>
              <a:gd name="connsiteX754" fmla="*/ 5374846 w 7467663"/>
              <a:gd name="connsiteY754" fmla="*/ 941988 h 6858000"/>
              <a:gd name="connsiteX755" fmla="*/ 5256105 w 7467663"/>
              <a:gd name="connsiteY755" fmla="*/ 945632 h 6858000"/>
              <a:gd name="connsiteX756" fmla="*/ 5107071 w 7467663"/>
              <a:gd name="connsiteY756" fmla="*/ 969720 h 6858000"/>
              <a:gd name="connsiteX757" fmla="*/ 4998681 w 7467663"/>
              <a:gd name="connsiteY757" fmla="*/ 988771 h 6858000"/>
              <a:gd name="connsiteX758" fmla="*/ 5870151 w 7467663"/>
              <a:gd name="connsiteY758" fmla="*/ 898890 h 6858000"/>
              <a:gd name="connsiteX759" fmla="*/ 5504425 w 7467663"/>
              <a:gd name="connsiteY759" fmla="*/ 848067 h 6858000"/>
              <a:gd name="connsiteX760" fmla="*/ 4968849 w 7467663"/>
              <a:gd name="connsiteY760" fmla="*/ 962318 h 6858000"/>
              <a:gd name="connsiteX761" fmla="*/ 5104039 w 7467663"/>
              <a:gd name="connsiteY761" fmla="*/ 940634 h 6858000"/>
              <a:gd name="connsiteX762" fmla="*/ 5256311 w 7467663"/>
              <a:gd name="connsiteY762" fmla="*/ 916490 h 6858000"/>
              <a:gd name="connsiteX763" fmla="*/ 5377381 w 7467663"/>
              <a:gd name="connsiteY763" fmla="*/ 912671 h 6858000"/>
              <a:gd name="connsiteX764" fmla="*/ 5460148 w 7467663"/>
              <a:gd name="connsiteY764" fmla="*/ 911442 h 6858000"/>
              <a:gd name="connsiteX765" fmla="*/ 5648971 w 7467663"/>
              <a:gd name="connsiteY765" fmla="*/ 891331 h 6858000"/>
              <a:gd name="connsiteX766" fmla="*/ 5844807 w 7467663"/>
              <a:gd name="connsiteY766" fmla="*/ 870718 h 6858000"/>
              <a:gd name="connsiteX767" fmla="*/ 5862975 w 7467663"/>
              <a:gd name="connsiteY767" fmla="*/ 869756 h 6858000"/>
              <a:gd name="connsiteX768" fmla="*/ 5920887 w 7467663"/>
              <a:gd name="connsiteY768" fmla="*/ 865929 h 6858000"/>
              <a:gd name="connsiteX769" fmla="*/ 5504425 w 7467663"/>
              <a:gd name="connsiteY769" fmla="*/ 848067 h 6858000"/>
              <a:gd name="connsiteX770" fmla="*/ 3607114 w 7467663"/>
              <a:gd name="connsiteY770" fmla="*/ 467441 h 6858000"/>
              <a:gd name="connsiteX771" fmla="*/ 3296242 w 7467663"/>
              <a:gd name="connsiteY771" fmla="*/ 807991 h 6858000"/>
              <a:gd name="connsiteX772" fmla="*/ 3174674 w 7467663"/>
              <a:gd name="connsiteY772" fmla="*/ 919759 h 6858000"/>
              <a:gd name="connsiteX773" fmla="*/ 3042978 w 7467663"/>
              <a:gd name="connsiteY773" fmla="*/ 1054894 h 6858000"/>
              <a:gd name="connsiteX774" fmla="*/ 2968914 w 7467663"/>
              <a:gd name="connsiteY774" fmla="*/ 1133756 h 6858000"/>
              <a:gd name="connsiteX775" fmla="*/ 3103823 w 7467663"/>
              <a:gd name="connsiteY775" fmla="*/ 1026814 h 6858000"/>
              <a:gd name="connsiteX776" fmla="*/ 3607114 w 7467663"/>
              <a:gd name="connsiteY776" fmla="*/ 467441 h 6858000"/>
              <a:gd name="connsiteX777" fmla="*/ 3744487 w 7467663"/>
              <a:gd name="connsiteY777" fmla="*/ 383136 h 6858000"/>
              <a:gd name="connsiteX778" fmla="*/ 3970213 w 7467663"/>
              <a:gd name="connsiteY778" fmla="*/ 995559 h 6858000"/>
              <a:gd name="connsiteX779" fmla="*/ 3744487 w 7467663"/>
              <a:gd name="connsiteY779" fmla="*/ 383136 h 6858000"/>
              <a:gd name="connsiteX780" fmla="*/ 3624562 w 7467663"/>
              <a:gd name="connsiteY780" fmla="*/ 367041 h 6858000"/>
              <a:gd name="connsiteX781" fmla="*/ 3489712 w 7467663"/>
              <a:gd name="connsiteY781" fmla="*/ 485386 h 6858000"/>
              <a:gd name="connsiteX782" fmla="*/ 3182994 w 7467663"/>
              <a:gd name="connsiteY782" fmla="*/ 828265 h 6858000"/>
              <a:gd name="connsiteX783" fmla="*/ 2892114 w 7467663"/>
              <a:gd name="connsiteY783" fmla="*/ 1172635 h 6858000"/>
              <a:gd name="connsiteX784" fmla="*/ 3021459 w 7467663"/>
              <a:gd name="connsiteY784" fmla="*/ 1035385 h 6858000"/>
              <a:gd name="connsiteX785" fmla="*/ 3153873 w 7467663"/>
              <a:gd name="connsiteY785" fmla="*/ 898971 h 6858000"/>
              <a:gd name="connsiteX786" fmla="*/ 3276511 w 7467663"/>
              <a:gd name="connsiteY786" fmla="*/ 786423 h 6858000"/>
              <a:gd name="connsiteX787" fmla="*/ 3584154 w 7467663"/>
              <a:gd name="connsiteY787" fmla="*/ 448218 h 6858000"/>
              <a:gd name="connsiteX788" fmla="*/ 3624562 w 7467663"/>
              <a:gd name="connsiteY788" fmla="*/ 367041 h 6858000"/>
              <a:gd name="connsiteX789" fmla="*/ 3766672 w 7467663"/>
              <a:gd name="connsiteY789" fmla="*/ 359429 h 6858000"/>
              <a:gd name="connsiteX790" fmla="*/ 3996338 w 7467663"/>
              <a:gd name="connsiteY790" fmla="*/ 968237 h 6858000"/>
              <a:gd name="connsiteX791" fmla="*/ 3766672 w 7467663"/>
              <a:gd name="connsiteY791" fmla="*/ 359429 h 6858000"/>
              <a:gd name="connsiteX792" fmla="*/ 5805386 w 7467663"/>
              <a:gd name="connsiteY792" fmla="*/ 239240 h 6858000"/>
              <a:gd name="connsiteX793" fmla="*/ 5736947 w 7467663"/>
              <a:gd name="connsiteY793" fmla="*/ 261367 h 6858000"/>
              <a:gd name="connsiteX794" fmla="*/ 5427012 w 7467663"/>
              <a:gd name="connsiteY794" fmla="*/ 311272 h 6858000"/>
              <a:gd name="connsiteX795" fmla="*/ 5147818 w 7467663"/>
              <a:gd name="connsiteY795" fmla="*/ 322112 h 6858000"/>
              <a:gd name="connsiteX796" fmla="*/ 5060854 w 7467663"/>
              <a:gd name="connsiteY796" fmla="*/ 311882 h 6858000"/>
              <a:gd name="connsiteX797" fmla="*/ 4945989 w 7467663"/>
              <a:gd name="connsiteY797" fmla="*/ 300516 h 6858000"/>
              <a:gd name="connsiteX798" fmla="*/ 5410479 w 7467663"/>
              <a:gd name="connsiteY798" fmla="*/ 348434 h 6858000"/>
              <a:gd name="connsiteX799" fmla="*/ 5805386 w 7467663"/>
              <a:gd name="connsiteY799" fmla="*/ 239240 h 6858000"/>
              <a:gd name="connsiteX800" fmla="*/ 5905192 w 7467663"/>
              <a:gd name="connsiteY800" fmla="*/ 163079 h 6858000"/>
              <a:gd name="connsiteX801" fmla="*/ 5865655 w 7467663"/>
              <a:gd name="connsiteY801" fmla="*/ 171901 h 6858000"/>
              <a:gd name="connsiteX802" fmla="*/ 5259740 w 7467663"/>
              <a:gd name="connsiteY802" fmla="*/ 257013 h 6858000"/>
              <a:gd name="connsiteX803" fmla="*/ 5208466 w 7467663"/>
              <a:gd name="connsiteY803" fmla="*/ 257550 h 6858000"/>
              <a:gd name="connsiteX804" fmla="*/ 4980204 w 7467663"/>
              <a:gd name="connsiteY804" fmla="*/ 271903 h 6858000"/>
              <a:gd name="connsiteX805" fmla="*/ 5068068 w 7467663"/>
              <a:gd name="connsiteY805" fmla="*/ 282244 h 6858000"/>
              <a:gd name="connsiteX806" fmla="*/ 5153231 w 7467663"/>
              <a:gd name="connsiteY806" fmla="*/ 292240 h 6858000"/>
              <a:gd name="connsiteX807" fmla="*/ 5426491 w 7467663"/>
              <a:gd name="connsiteY807" fmla="*/ 281128 h 6858000"/>
              <a:gd name="connsiteX808" fmla="*/ 5731212 w 7467663"/>
              <a:gd name="connsiteY808" fmla="*/ 231951 h 6858000"/>
              <a:gd name="connsiteX809" fmla="*/ 5905192 w 7467663"/>
              <a:gd name="connsiteY809" fmla="*/ 163079 h 6858000"/>
              <a:gd name="connsiteX810" fmla="*/ 5944437 w 7467663"/>
              <a:gd name="connsiteY810" fmla="*/ 113829 h 6858000"/>
              <a:gd name="connsiteX811" fmla="*/ 5825032 w 7467663"/>
              <a:gd name="connsiteY811" fmla="*/ 146405 h 6858000"/>
              <a:gd name="connsiteX812" fmla="*/ 4955599 w 7467663"/>
              <a:gd name="connsiteY812" fmla="*/ 247008 h 6858000"/>
              <a:gd name="connsiteX813" fmla="*/ 5210104 w 7467663"/>
              <a:gd name="connsiteY813" fmla="*/ 228123 h 6858000"/>
              <a:gd name="connsiteX814" fmla="*/ 5261015 w 7467663"/>
              <a:gd name="connsiteY814" fmla="*/ 227087 h 6858000"/>
              <a:gd name="connsiteX815" fmla="*/ 5861181 w 7467663"/>
              <a:gd name="connsiteY815" fmla="*/ 143093 h 6858000"/>
              <a:gd name="connsiteX816" fmla="*/ 5961252 w 7467663"/>
              <a:gd name="connsiteY816" fmla="*/ 114820 h 6858000"/>
              <a:gd name="connsiteX817" fmla="*/ 5944437 w 7467663"/>
              <a:gd name="connsiteY817" fmla="*/ 113829 h 6858000"/>
              <a:gd name="connsiteX818" fmla="*/ 3882765 w 7467663"/>
              <a:gd name="connsiteY818" fmla="*/ 0 h 6858000"/>
              <a:gd name="connsiteX819" fmla="*/ 3995099 w 7467663"/>
              <a:gd name="connsiteY819" fmla="*/ 0 h 6858000"/>
              <a:gd name="connsiteX820" fmla="*/ 4163818 w 7467663"/>
              <a:gd name="connsiteY820" fmla="*/ 234104 h 6858000"/>
              <a:gd name="connsiteX821" fmla="*/ 4172099 w 7467663"/>
              <a:gd name="connsiteY821" fmla="*/ 234207 h 6858000"/>
              <a:gd name="connsiteX822" fmla="*/ 4784282 w 7467663"/>
              <a:gd name="connsiteY822" fmla="*/ 276561 h 6858000"/>
              <a:gd name="connsiteX823" fmla="*/ 4801687 w 7467663"/>
              <a:gd name="connsiteY823" fmla="*/ 267764 h 6858000"/>
              <a:gd name="connsiteX824" fmla="*/ 6082788 w 7467663"/>
              <a:gd name="connsiteY824" fmla="*/ 64119 h 6858000"/>
              <a:gd name="connsiteX825" fmla="*/ 6099442 w 7467663"/>
              <a:gd name="connsiteY825" fmla="*/ 82568 h 6858000"/>
              <a:gd name="connsiteX826" fmla="*/ 4804137 w 7467663"/>
              <a:gd name="connsiteY826" fmla="*/ 320931 h 6858000"/>
              <a:gd name="connsiteX827" fmla="*/ 4227047 w 7467663"/>
              <a:gd name="connsiteY827" fmla="*/ 313415 h 6858000"/>
              <a:gd name="connsiteX828" fmla="*/ 4346041 w 7467663"/>
              <a:gd name="connsiteY828" fmla="*/ 456086 h 6858000"/>
              <a:gd name="connsiteX829" fmla="*/ 4870967 w 7467663"/>
              <a:gd name="connsiteY829" fmla="*/ 963061 h 6858000"/>
              <a:gd name="connsiteX830" fmla="*/ 4889647 w 7467663"/>
              <a:gd name="connsiteY830" fmla="*/ 957147 h 6858000"/>
              <a:gd name="connsiteX831" fmla="*/ 5422504 w 7467663"/>
              <a:gd name="connsiteY831" fmla="*/ 805191 h 6858000"/>
              <a:gd name="connsiteX832" fmla="*/ 6087656 w 7467663"/>
              <a:gd name="connsiteY832" fmla="*/ 826703 h 6858000"/>
              <a:gd name="connsiteX833" fmla="*/ 6058717 w 7467663"/>
              <a:gd name="connsiteY833" fmla="*/ 865992 h 6858000"/>
              <a:gd name="connsiteX834" fmla="*/ 4974153 w 7467663"/>
              <a:gd name="connsiteY834" fmla="*/ 1045456 h 6858000"/>
              <a:gd name="connsiteX835" fmla="*/ 5627835 w 7467663"/>
              <a:gd name="connsiteY835" fmla="*/ 1472077 h 6858000"/>
              <a:gd name="connsiteX836" fmla="*/ 5629817 w 7467663"/>
              <a:gd name="connsiteY836" fmla="*/ 1471412 h 6858000"/>
              <a:gd name="connsiteX837" fmla="*/ 5634124 w 7467663"/>
              <a:gd name="connsiteY837" fmla="*/ 1470572 h 6858000"/>
              <a:gd name="connsiteX838" fmla="*/ 5755832 w 7467663"/>
              <a:gd name="connsiteY838" fmla="*/ 1383886 h 6858000"/>
              <a:gd name="connsiteX839" fmla="*/ 6014186 w 7467663"/>
              <a:gd name="connsiteY839" fmla="*/ 1279799 h 6858000"/>
              <a:gd name="connsiteX840" fmla="*/ 6901619 w 7467663"/>
              <a:gd name="connsiteY840" fmla="*/ 1047874 h 6858000"/>
              <a:gd name="connsiteX841" fmla="*/ 6931566 w 7467663"/>
              <a:gd name="connsiteY841" fmla="*/ 1062034 h 6858000"/>
              <a:gd name="connsiteX842" fmla="*/ 5790982 w 7467663"/>
              <a:gd name="connsiteY842" fmla="*/ 1561380 h 6858000"/>
              <a:gd name="connsiteX843" fmla="*/ 6188971 w 7467663"/>
              <a:gd name="connsiteY843" fmla="*/ 1755168 h 6858000"/>
              <a:gd name="connsiteX844" fmla="*/ 6202446 w 7467663"/>
              <a:gd name="connsiteY844" fmla="*/ 1752268 h 6858000"/>
              <a:gd name="connsiteX845" fmla="*/ 7179560 w 7467663"/>
              <a:gd name="connsiteY845" fmla="*/ 1467551 h 6858000"/>
              <a:gd name="connsiteX846" fmla="*/ 7158730 w 7467663"/>
              <a:gd name="connsiteY846" fmla="*/ 1507835 h 6858000"/>
              <a:gd name="connsiteX847" fmla="*/ 6326959 w 7467663"/>
              <a:gd name="connsiteY847" fmla="*/ 1817686 h 6858000"/>
              <a:gd name="connsiteX848" fmla="*/ 6537433 w 7467663"/>
              <a:gd name="connsiteY848" fmla="*/ 1907790 h 6858000"/>
              <a:gd name="connsiteX849" fmla="*/ 6550221 w 7467663"/>
              <a:gd name="connsiteY849" fmla="*/ 1910729 h 6858000"/>
              <a:gd name="connsiteX850" fmla="*/ 6964438 w 7467663"/>
              <a:gd name="connsiteY850" fmla="*/ 2209505 h 6858000"/>
              <a:gd name="connsiteX851" fmla="*/ 7367862 w 7467663"/>
              <a:gd name="connsiteY851" fmla="*/ 2806833 h 6858000"/>
              <a:gd name="connsiteX852" fmla="*/ 7364329 w 7467663"/>
              <a:gd name="connsiteY852" fmla="*/ 2826907 h 6858000"/>
              <a:gd name="connsiteX853" fmla="*/ 7290545 w 7467663"/>
              <a:gd name="connsiteY853" fmla="*/ 2850663 h 6858000"/>
              <a:gd name="connsiteX854" fmla="*/ 6472036 w 7467663"/>
              <a:gd name="connsiteY854" fmla="*/ 1959003 h 6858000"/>
              <a:gd name="connsiteX855" fmla="*/ 5792897 w 7467663"/>
              <a:gd name="connsiteY855" fmla="*/ 1647747 h 6858000"/>
              <a:gd name="connsiteX856" fmla="*/ 5842751 w 7467663"/>
              <a:gd name="connsiteY856" fmla="*/ 1816112 h 6858000"/>
              <a:gd name="connsiteX857" fmla="*/ 5847424 w 7467663"/>
              <a:gd name="connsiteY857" fmla="*/ 1815776 h 6858000"/>
              <a:gd name="connsiteX858" fmla="*/ 6399821 w 7467663"/>
              <a:gd name="connsiteY858" fmla="*/ 2344799 h 6858000"/>
              <a:gd name="connsiteX859" fmla="*/ 6323232 w 7467663"/>
              <a:gd name="connsiteY859" fmla="*/ 2389634 h 6858000"/>
              <a:gd name="connsiteX860" fmla="*/ 5942958 w 7467663"/>
              <a:gd name="connsiteY860" fmla="*/ 2077708 h 6858000"/>
              <a:gd name="connsiteX861" fmla="*/ 5921559 w 7467663"/>
              <a:gd name="connsiteY861" fmla="*/ 2378596 h 6858000"/>
              <a:gd name="connsiteX862" fmla="*/ 5817651 w 7467663"/>
              <a:gd name="connsiteY862" fmla="*/ 3023919 h 6858000"/>
              <a:gd name="connsiteX863" fmla="*/ 5729634 w 7467663"/>
              <a:gd name="connsiteY863" fmla="*/ 3051849 h 6858000"/>
              <a:gd name="connsiteX864" fmla="*/ 5611018 w 7467663"/>
              <a:gd name="connsiteY864" fmla="*/ 2316769 h 6858000"/>
              <a:gd name="connsiteX865" fmla="*/ 5687608 w 7467663"/>
              <a:gd name="connsiteY865" fmla="*/ 2039972 h 6858000"/>
              <a:gd name="connsiteX866" fmla="*/ 5657554 w 7467663"/>
              <a:gd name="connsiteY866" fmla="*/ 1576445 h 6858000"/>
              <a:gd name="connsiteX867" fmla="*/ 5150475 w 7467663"/>
              <a:gd name="connsiteY867" fmla="*/ 1274012 h 6858000"/>
              <a:gd name="connsiteX868" fmla="*/ 5349142 w 7467663"/>
              <a:gd name="connsiteY868" fmla="*/ 2204405 h 6858000"/>
              <a:gd name="connsiteX869" fmla="*/ 5262214 w 7467663"/>
              <a:gd name="connsiteY869" fmla="*/ 2233836 h 6858000"/>
              <a:gd name="connsiteX870" fmla="*/ 4981539 w 7467663"/>
              <a:gd name="connsiteY870" fmla="*/ 1542201 h 6858000"/>
              <a:gd name="connsiteX871" fmla="*/ 4958461 w 7467663"/>
              <a:gd name="connsiteY871" fmla="*/ 1136957 h 6858000"/>
              <a:gd name="connsiteX872" fmla="*/ 4655015 w 7467663"/>
              <a:gd name="connsiteY872" fmla="*/ 891426 h 6858000"/>
              <a:gd name="connsiteX873" fmla="*/ 4348002 w 7467663"/>
              <a:gd name="connsiteY873" fmla="*/ 2205895 h 6858000"/>
              <a:gd name="connsiteX874" fmla="*/ 4262250 w 7467663"/>
              <a:gd name="connsiteY874" fmla="*/ 2219972 h 6858000"/>
              <a:gd name="connsiteX875" fmla="*/ 4550611 w 7467663"/>
              <a:gd name="connsiteY875" fmla="*/ 817540 h 6858000"/>
              <a:gd name="connsiteX876" fmla="*/ 4564418 w 7467663"/>
              <a:gd name="connsiteY876" fmla="*/ 808293 h 6858000"/>
              <a:gd name="connsiteX877" fmla="*/ 4266388 w 7467663"/>
              <a:gd name="connsiteY877" fmla="*/ 500083 h 6858000"/>
              <a:gd name="connsiteX878" fmla="*/ 4032842 w 7467663"/>
              <a:gd name="connsiteY878" fmla="*/ 211809 h 6858000"/>
              <a:gd name="connsiteX879" fmla="*/ 3882765 w 7467663"/>
              <a:gd name="connsiteY879" fmla="*/ 0 h 6858000"/>
              <a:gd name="connsiteX880" fmla="*/ 3721337 w 7467663"/>
              <a:gd name="connsiteY880" fmla="*/ 0 h 6858000"/>
              <a:gd name="connsiteX881" fmla="*/ 3797544 w 7467663"/>
              <a:gd name="connsiteY881" fmla="*/ 0 h 6858000"/>
              <a:gd name="connsiteX882" fmla="*/ 3775734 w 7467663"/>
              <a:gd name="connsiteY882" fmla="*/ 95131 h 6858000"/>
              <a:gd name="connsiteX883" fmla="*/ 3724807 w 7467663"/>
              <a:gd name="connsiteY883" fmla="*/ 272257 h 6858000"/>
              <a:gd name="connsiteX884" fmla="*/ 3726844 w 7467663"/>
              <a:gd name="connsiteY884" fmla="*/ 282988 h 6858000"/>
              <a:gd name="connsiteX885" fmla="*/ 3742664 w 7467663"/>
              <a:gd name="connsiteY885" fmla="*/ 279918 h 6858000"/>
              <a:gd name="connsiteX886" fmla="*/ 4103910 w 7467663"/>
              <a:gd name="connsiteY886" fmla="*/ 1161917 h 6858000"/>
              <a:gd name="connsiteX887" fmla="*/ 4020269 w 7467663"/>
              <a:gd name="connsiteY887" fmla="*/ 1200406 h 6858000"/>
              <a:gd name="connsiteX888" fmla="*/ 3674882 w 7467663"/>
              <a:gd name="connsiteY888" fmla="*/ 488524 h 6858000"/>
              <a:gd name="connsiteX889" fmla="*/ 3132682 w 7467663"/>
              <a:gd name="connsiteY889" fmla="*/ 1072284 h 6858000"/>
              <a:gd name="connsiteX890" fmla="*/ 2716346 w 7467663"/>
              <a:gd name="connsiteY890" fmla="*/ 1276376 h 6858000"/>
              <a:gd name="connsiteX891" fmla="*/ 2716772 w 7467663"/>
              <a:gd name="connsiteY891" fmla="*/ 1255462 h 6858000"/>
              <a:gd name="connsiteX892" fmla="*/ 3471096 w 7467663"/>
              <a:gd name="connsiteY892" fmla="*/ 437072 h 6858000"/>
              <a:gd name="connsiteX893" fmla="*/ 3639057 w 7467663"/>
              <a:gd name="connsiteY893" fmla="*/ 286334 h 6858000"/>
              <a:gd name="connsiteX894" fmla="*/ 3640309 w 7467663"/>
              <a:gd name="connsiteY894" fmla="*/ 284664 h 6858000"/>
              <a:gd name="connsiteX895" fmla="*/ 3646022 w 7467663"/>
              <a:gd name="connsiteY895" fmla="*/ 276711 h 6858000"/>
              <a:gd name="connsiteX896" fmla="*/ 3707943 w 7467663"/>
              <a:gd name="connsiteY896" fmla="*/ 65958 h 6858000"/>
              <a:gd name="connsiteX897" fmla="*/ 3721337 w 7467663"/>
              <a:gd name="connsiteY897" fmla="*/ 0 h 6858000"/>
              <a:gd name="connsiteX898" fmla="*/ 2867960 w 7467663"/>
              <a:gd name="connsiteY898" fmla="*/ 0 h 6858000"/>
              <a:gd name="connsiteX899" fmla="*/ 2926351 w 7467663"/>
              <a:gd name="connsiteY899" fmla="*/ 0 h 6858000"/>
              <a:gd name="connsiteX900" fmla="*/ 2902823 w 7467663"/>
              <a:gd name="connsiteY900" fmla="*/ 262929 h 6858000"/>
              <a:gd name="connsiteX901" fmla="*/ 2940663 w 7467663"/>
              <a:gd name="connsiteY901" fmla="*/ 140884 h 6858000"/>
              <a:gd name="connsiteX902" fmla="*/ 2947039 w 7467663"/>
              <a:gd name="connsiteY902" fmla="*/ 122524 h 6858000"/>
              <a:gd name="connsiteX903" fmla="*/ 2984316 w 7467663"/>
              <a:gd name="connsiteY903" fmla="*/ 0 h 6858000"/>
              <a:gd name="connsiteX904" fmla="*/ 3016114 w 7467663"/>
              <a:gd name="connsiteY904" fmla="*/ 0 h 6858000"/>
              <a:gd name="connsiteX905" fmla="*/ 2979949 w 7467663"/>
              <a:gd name="connsiteY905" fmla="*/ 119274 h 6858000"/>
              <a:gd name="connsiteX906" fmla="*/ 3023879 w 7467663"/>
              <a:gd name="connsiteY906" fmla="*/ 0 h 6858000"/>
              <a:gd name="connsiteX907" fmla="*/ 3105400 w 7467663"/>
              <a:gd name="connsiteY907" fmla="*/ 0 h 6858000"/>
              <a:gd name="connsiteX908" fmla="*/ 3094669 w 7467663"/>
              <a:gd name="connsiteY908" fmla="*/ 30308 h 6858000"/>
              <a:gd name="connsiteX909" fmla="*/ 2901945 w 7467663"/>
              <a:gd name="connsiteY909" fmla="*/ 466538 h 6858000"/>
              <a:gd name="connsiteX910" fmla="*/ 2815209 w 7467663"/>
              <a:gd name="connsiteY910" fmla="*/ 497361 h 6858000"/>
              <a:gd name="connsiteX911" fmla="*/ 2844845 w 7467663"/>
              <a:gd name="connsiteY911" fmla="*/ 127638 h 6858000"/>
              <a:gd name="connsiteX912" fmla="*/ 2867960 w 7467663"/>
              <a:gd name="connsiteY912" fmla="*/ 0 h 6858000"/>
              <a:gd name="connsiteX913" fmla="*/ 1057230 w 7467663"/>
              <a:gd name="connsiteY913" fmla="*/ 0 h 6858000"/>
              <a:gd name="connsiteX914" fmla="*/ 1111003 w 7467663"/>
              <a:gd name="connsiteY914" fmla="*/ 0 h 6858000"/>
              <a:gd name="connsiteX915" fmla="*/ 1125553 w 7467663"/>
              <a:gd name="connsiteY915" fmla="*/ 52588 h 6858000"/>
              <a:gd name="connsiteX916" fmla="*/ 1304276 w 7467663"/>
              <a:gd name="connsiteY916" fmla="*/ 476275 h 6858000"/>
              <a:gd name="connsiteX917" fmla="*/ 1492066 w 7467663"/>
              <a:gd name="connsiteY917" fmla="*/ 886333 h 6858000"/>
              <a:gd name="connsiteX918" fmla="*/ 1423698 w 7467663"/>
              <a:gd name="connsiteY918" fmla="*/ 710817 h 6858000"/>
              <a:gd name="connsiteX919" fmla="*/ 1357609 w 7467663"/>
              <a:gd name="connsiteY919" fmla="*/ 532892 h 6858000"/>
              <a:gd name="connsiteX920" fmla="*/ 1309550 w 7467663"/>
              <a:gd name="connsiteY920" fmla="*/ 374031 h 6858000"/>
              <a:gd name="connsiteX921" fmla="*/ 1193673 w 7467663"/>
              <a:gd name="connsiteY921" fmla="*/ 49533 h 6858000"/>
              <a:gd name="connsiteX922" fmla="*/ 1164391 w 7467663"/>
              <a:gd name="connsiteY922" fmla="*/ 0 h 6858000"/>
              <a:gd name="connsiteX923" fmla="*/ 1200666 w 7467663"/>
              <a:gd name="connsiteY923" fmla="*/ 0 h 6858000"/>
              <a:gd name="connsiteX924" fmla="*/ 1223408 w 7467663"/>
              <a:gd name="connsiteY924" fmla="*/ 38996 h 6858000"/>
              <a:gd name="connsiteX925" fmla="*/ 1339635 w 7467663"/>
              <a:gd name="connsiteY925" fmla="*/ 365517 h 6858000"/>
              <a:gd name="connsiteX926" fmla="*/ 1387469 w 7467663"/>
              <a:gd name="connsiteY926" fmla="*/ 523079 h 6858000"/>
              <a:gd name="connsiteX927" fmla="*/ 1452685 w 7467663"/>
              <a:gd name="connsiteY927" fmla="*/ 699806 h 6858000"/>
              <a:gd name="connsiteX928" fmla="*/ 1492092 w 7467663"/>
              <a:gd name="connsiteY928" fmla="*/ 800424 h 6858000"/>
              <a:gd name="connsiteX929" fmla="*/ 1455302 w 7467663"/>
              <a:gd name="connsiteY929" fmla="*/ 632913 h 6858000"/>
              <a:gd name="connsiteX930" fmla="*/ 1222336 w 7467663"/>
              <a:gd name="connsiteY930" fmla="*/ 9480 h 6858000"/>
              <a:gd name="connsiteX931" fmla="*/ 1214634 w 7467663"/>
              <a:gd name="connsiteY931" fmla="*/ 0 h 6858000"/>
              <a:gd name="connsiteX932" fmla="*/ 1289827 w 7467663"/>
              <a:gd name="connsiteY932" fmla="*/ 0 h 6858000"/>
              <a:gd name="connsiteX933" fmla="*/ 1321076 w 7467663"/>
              <a:gd name="connsiteY933" fmla="*/ 59722 h 6858000"/>
              <a:gd name="connsiteX934" fmla="*/ 1512579 w 7467663"/>
              <a:gd name="connsiteY934" fmla="*/ 626441 h 6858000"/>
              <a:gd name="connsiteX935" fmla="*/ 1506076 w 7467663"/>
              <a:gd name="connsiteY935" fmla="*/ 1089289 h 6858000"/>
              <a:gd name="connsiteX936" fmla="*/ 1486346 w 7467663"/>
              <a:gd name="connsiteY936" fmla="*/ 1079919 h 6858000"/>
              <a:gd name="connsiteX937" fmla="*/ 1070511 w 7467663"/>
              <a:gd name="connsiteY937" fmla="*/ 48609 h 6858000"/>
              <a:gd name="connsiteX938" fmla="*/ 1057230 w 7467663"/>
              <a:gd name="connsiteY938" fmla="*/ 0 h 6858000"/>
              <a:gd name="connsiteX939" fmla="*/ 43151 w 7467663"/>
              <a:gd name="connsiteY939" fmla="*/ 0 h 6858000"/>
              <a:gd name="connsiteX940" fmla="*/ 95283 w 7467663"/>
              <a:gd name="connsiteY940" fmla="*/ 0 h 6858000"/>
              <a:gd name="connsiteX941" fmla="*/ 300708 w 7467663"/>
              <a:gd name="connsiteY941" fmla="*/ 154571 h 6858000"/>
              <a:gd name="connsiteX942" fmla="*/ 530414 w 7467663"/>
              <a:gd name="connsiteY942" fmla="*/ 354673 h 6858000"/>
              <a:gd name="connsiteX943" fmla="*/ 333785 w 7467663"/>
              <a:gd name="connsiteY943" fmla="*/ 161564 h 6858000"/>
              <a:gd name="connsiteX944" fmla="*/ 147005 w 7467663"/>
              <a:gd name="connsiteY944" fmla="*/ 0 h 6858000"/>
              <a:gd name="connsiteX945" fmla="*/ 272509 w 7467663"/>
              <a:gd name="connsiteY945" fmla="*/ 0 h 6858000"/>
              <a:gd name="connsiteX946" fmla="*/ 326276 w 7467663"/>
              <a:gd name="connsiteY946" fmla="*/ 45847 h 6858000"/>
              <a:gd name="connsiteX947" fmla="*/ 823759 w 7467663"/>
              <a:gd name="connsiteY947" fmla="*/ 574145 h 6858000"/>
              <a:gd name="connsiteX948" fmla="*/ 811254 w 7467663"/>
              <a:gd name="connsiteY948" fmla="*/ 665546 h 6858000"/>
              <a:gd name="connsiteX949" fmla="*/ 154042 w 7467663"/>
              <a:gd name="connsiteY949" fmla="*/ 261522 h 6858000"/>
              <a:gd name="connsiteX950" fmla="*/ 13550 w 7467663"/>
              <a:gd name="connsiteY950" fmla="*/ 158423 h 6858000"/>
              <a:gd name="connsiteX951" fmla="*/ 0 w 7467663"/>
              <a:gd name="connsiteY951" fmla="*/ 146618 h 6858000"/>
              <a:gd name="connsiteX952" fmla="*/ 0 w 7467663"/>
              <a:gd name="connsiteY952" fmla="*/ 59161 h 6858000"/>
              <a:gd name="connsiteX953" fmla="*/ 45427 w 7467663"/>
              <a:gd name="connsiteY953" fmla="*/ 101078 h 6858000"/>
              <a:gd name="connsiteX954" fmla="*/ 630103 w 7467663"/>
              <a:gd name="connsiteY954" fmla="*/ 485885 h 6858000"/>
              <a:gd name="connsiteX955" fmla="*/ 532040 w 7467663"/>
              <a:gd name="connsiteY955" fmla="*/ 399359 h 6858000"/>
              <a:gd name="connsiteX956" fmla="*/ 517618 w 7467663"/>
              <a:gd name="connsiteY956" fmla="*/ 385726 h 6858000"/>
              <a:gd name="connsiteX957" fmla="*/ 285074 w 7467663"/>
              <a:gd name="connsiteY957" fmla="*/ 182755 h 6858000"/>
              <a:gd name="connsiteX958" fmla="*/ 43151 w 7467663"/>
              <a:gd name="connsiteY958"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48321 w 7467663"/>
              <a:gd name="connsiteY76" fmla="*/ 6190991 h 6858000"/>
              <a:gd name="connsiteX77" fmla="*/ 7467600 w 7467663"/>
              <a:gd name="connsiteY77" fmla="*/ 6334256 h 6858000"/>
              <a:gd name="connsiteX78" fmla="*/ 7454976 w 7467663"/>
              <a:gd name="connsiteY78" fmla="*/ 6318297 h 6858000"/>
              <a:gd name="connsiteX79" fmla="*/ 1456157 w 7467663"/>
              <a:gd name="connsiteY79" fmla="*/ 5371404 h 6858000"/>
              <a:gd name="connsiteX80" fmla="*/ 1244432 w 7467663"/>
              <a:gd name="connsiteY80" fmla="*/ 5385601 h 6858000"/>
              <a:gd name="connsiteX81" fmla="*/ 973990 w 7467663"/>
              <a:gd name="connsiteY81" fmla="*/ 5424940 h 6858000"/>
              <a:gd name="connsiteX82" fmla="*/ 1103809 w 7467663"/>
              <a:gd name="connsiteY82" fmla="*/ 5433720 h 6858000"/>
              <a:gd name="connsiteX83" fmla="*/ 1123454 w 7467663"/>
              <a:gd name="connsiteY83" fmla="*/ 5435727 h 6858000"/>
              <a:gd name="connsiteX84" fmla="*/ 1737017 w 7467663"/>
              <a:gd name="connsiteY84" fmla="*/ 5452183 h 6858000"/>
              <a:gd name="connsiteX85" fmla="*/ 1824397 w 7467663"/>
              <a:gd name="connsiteY85" fmla="*/ 5447757 h 6858000"/>
              <a:gd name="connsiteX86" fmla="*/ 2070059 w 7467663"/>
              <a:gd name="connsiteY86" fmla="*/ 5441660 h 6858000"/>
              <a:gd name="connsiteX87" fmla="*/ 1456157 w 7467663"/>
              <a:gd name="connsiteY87" fmla="*/ 5371404 h 6858000"/>
              <a:gd name="connsiteX88" fmla="*/ 4988186 w 7467663"/>
              <a:gd name="connsiteY88" fmla="*/ 5216467 h 6858000"/>
              <a:gd name="connsiteX89" fmla="*/ 4777334 w 7467663"/>
              <a:gd name="connsiteY89" fmla="*/ 5406072 h 6858000"/>
              <a:gd name="connsiteX90" fmla="*/ 4718341 w 7467663"/>
              <a:gd name="connsiteY90" fmla="*/ 5468043 h 6858000"/>
              <a:gd name="connsiteX91" fmla="*/ 4604655 w 7467663"/>
              <a:gd name="connsiteY91" fmla="*/ 5583434 h 6858000"/>
              <a:gd name="connsiteX92" fmla="*/ 4565074 w 7467663"/>
              <a:gd name="connsiteY92" fmla="*/ 5618550 h 6858000"/>
              <a:gd name="connsiteX93" fmla="*/ 4988186 w 7467663"/>
              <a:gd name="connsiteY93" fmla="*/ 5216467 h 6858000"/>
              <a:gd name="connsiteX94" fmla="*/ 4978032 w 7467663"/>
              <a:gd name="connsiteY94" fmla="*/ 5183809 h 6858000"/>
              <a:gd name="connsiteX95" fmla="*/ 4463413 w 7467663"/>
              <a:gd name="connsiteY95" fmla="*/ 5615162 h 6858000"/>
              <a:gd name="connsiteX96" fmla="*/ 4358134 w 7467663"/>
              <a:gd name="connsiteY96" fmla="*/ 5742791 h 6858000"/>
              <a:gd name="connsiteX97" fmla="*/ 4376219 w 7467663"/>
              <a:gd name="connsiteY97" fmla="*/ 5729027 h 6858000"/>
              <a:gd name="connsiteX98" fmla="*/ 4582340 w 7467663"/>
              <a:gd name="connsiteY98" fmla="*/ 5561037 h 6858000"/>
              <a:gd name="connsiteX99" fmla="*/ 4694684 w 7467663"/>
              <a:gd name="connsiteY99" fmla="*/ 5447098 h 6858000"/>
              <a:gd name="connsiteX100" fmla="*/ 4754123 w 7467663"/>
              <a:gd name="connsiteY100" fmla="*/ 5384643 h 6858000"/>
              <a:gd name="connsiteX101" fmla="*/ 4978032 w 7467663"/>
              <a:gd name="connsiteY101" fmla="*/ 5183809 h 6858000"/>
              <a:gd name="connsiteX102" fmla="*/ 1903353 w 7467663"/>
              <a:gd name="connsiteY102" fmla="*/ 5044827 h 6858000"/>
              <a:gd name="connsiteX103" fmla="*/ 1936931 w 7467663"/>
              <a:gd name="connsiteY103" fmla="*/ 5093954 h 6858000"/>
              <a:gd name="connsiteX104" fmla="*/ 2195868 w 7467663"/>
              <a:gd name="connsiteY104" fmla="*/ 5396574 h 6858000"/>
              <a:gd name="connsiteX105" fmla="*/ 2088852 w 7467663"/>
              <a:gd name="connsiteY105" fmla="*/ 5166123 h 6858000"/>
              <a:gd name="connsiteX106" fmla="*/ 1958241 w 7467663"/>
              <a:gd name="connsiteY106" fmla="*/ 5067955 h 6858000"/>
              <a:gd name="connsiteX107" fmla="*/ 1903353 w 7467663"/>
              <a:gd name="connsiteY107" fmla="*/ 5044827 h 6858000"/>
              <a:gd name="connsiteX108" fmla="*/ 1979378 w 7467663"/>
              <a:gd name="connsiteY108" fmla="*/ 4769504 h 6858000"/>
              <a:gd name="connsiteX109" fmla="*/ 2882120 w 7467663"/>
              <a:gd name="connsiteY109" fmla="*/ 5064547 h 6858000"/>
              <a:gd name="connsiteX110" fmla="*/ 2793103 w 7467663"/>
              <a:gd name="connsiteY110" fmla="*/ 5039699 h 6858000"/>
              <a:gd name="connsiteX111" fmla="*/ 2770041 w 7467663"/>
              <a:gd name="connsiteY111" fmla="*/ 5033634 h 6858000"/>
              <a:gd name="connsiteX112" fmla="*/ 1979378 w 7467663"/>
              <a:gd name="connsiteY112" fmla="*/ 4769504 h 6858000"/>
              <a:gd name="connsiteX113" fmla="*/ 1927410 w 7467663"/>
              <a:gd name="connsiteY113" fmla="*/ 4716164 h 6858000"/>
              <a:gd name="connsiteX114" fmla="*/ 1959587 w 7467663"/>
              <a:gd name="connsiteY114" fmla="*/ 4728849 h 6858000"/>
              <a:gd name="connsiteX115" fmla="*/ 2777707 w 7467663"/>
              <a:gd name="connsiteY115" fmla="*/ 5003991 h 6858000"/>
              <a:gd name="connsiteX116" fmla="*/ 2800768 w 7467663"/>
              <a:gd name="connsiteY116" fmla="*/ 5010056 h 6858000"/>
              <a:gd name="connsiteX117" fmla="*/ 2879408 w 7467663"/>
              <a:gd name="connsiteY117" fmla="*/ 5031590 h 6858000"/>
              <a:gd name="connsiteX118" fmla="*/ 2862295 w 7467663"/>
              <a:gd name="connsiteY118" fmla="*/ 5022958 h 6858000"/>
              <a:gd name="connsiteX119" fmla="*/ 2813343 w 7467663"/>
              <a:gd name="connsiteY119" fmla="*/ 4998369 h 6858000"/>
              <a:gd name="connsiteX120" fmla="*/ 2646245 w 7467663"/>
              <a:gd name="connsiteY120" fmla="*/ 4930999 h 6858000"/>
              <a:gd name="connsiteX121" fmla="*/ 1999243 w 7467663"/>
              <a:gd name="connsiteY121" fmla="*/ 4730524 h 6858000"/>
              <a:gd name="connsiteX122" fmla="*/ 1979527 w 7467663"/>
              <a:gd name="connsiteY122" fmla="*/ 4726651 h 6858000"/>
              <a:gd name="connsiteX123" fmla="*/ 1927410 w 7467663"/>
              <a:gd name="connsiteY123" fmla="*/ 4716164 h 6858000"/>
              <a:gd name="connsiteX124" fmla="*/ 1997014 w 7467663"/>
              <a:gd name="connsiteY124" fmla="*/ 4698007 h 6858000"/>
              <a:gd name="connsiteX125" fmla="*/ 2005458 w 7467663"/>
              <a:gd name="connsiteY125" fmla="*/ 4699540 h 6858000"/>
              <a:gd name="connsiteX126" fmla="*/ 2657186 w 7467663"/>
              <a:gd name="connsiteY126" fmla="*/ 4901687 h 6858000"/>
              <a:gd name="connsiteX127" fmla="*/ 2826662 w 7467663"/>
              <a:gd name="connsiteY127" fmla="*/ 4970362 h 6858000"/>
              <a:gd name="connsiteX128" fmla="*/ 2876100 w 7467663"/>
              <a:gd name="connsiteY128" fmla="*/ 4995397 h 6858000"/>
              <a:gd name="connsiteX129" fmla="*/ 3042600 w 7467663"/>
              <a:gd name="connsiteY129" fmla="*/ 5059532 h 6858000"/>
              <a:gd name="connsiteX130" fmla="*/ 1997014 w 7467663"/>
              <a:gd name="connsiteY130" fmla="*/ 4698007 h 6858000"/>
              <a:gd name="connsiteX131" fmla="*/ 2305292 w 7467663"/>
              <a:gd name="connsiteY131" fmla="*/ 4219492 h 6858000"/>
              <a:gd name="connsiteX132" fmla="*/ 3360922 w 7467663"/>
              <a:gd name="connsiteY132" fmla="*/ 4529373 h 6858000"/>
              <a:gd name="connsiteX133" fmla="*/ 3492420 w 7467663"/>
              <a:gd name="connsiteY133" fmla="*/ 4510145 h 6858000"/>
              <a:gd name="connsiteX134" fmla="*/ 3364086 w 7467663"/>
              <a:gd name="connsiteY134" fmla="*/ 4480340 h 6858000"/>
              <a:gd name="connsiteX135" fmla="*/ 3225818 w 7467663"/>
              <a:gd name="connsiteY135" fmla="*/ 4411822 h 6858000"/>
              <a:gd name="connsiteX136" fmla="*/ 3129696 w 7467663"/>
              <a:gd name="connsiteY136" fmla="*/ 4360704 h 6858000"/>
              <a:gd name="connsiteX137" fmla="*/ 2814545 w 7467663"/>
              <a:gd name="connsiteY137" fmla="*/ 4282955 h 6858000"/>
              <a:gd name="connsiteX138" fmla="*/ 2305292 w 7467663"/>
              <a:gd name="connsiteY138" fmla="*/ 4219492 h 6858000"/>
              <a:gd name="connsiteX139" fmla="*/ 2626982 w 7467663"/>
              <a:gd name="connsiteY139" fmla="*/ 4206450 h 6858000"/>
              <a:gd name="connsiteX140" fmla="*/ 2490617 w 7467663"/>
              <a:gd name="connsiteY140" fmla="*/ 4206951 h 6858000"/>
              <a:gd name="connsiteX141" fmla="*/ 2819869 w 7467663"/>
              <a:gd name="connsiteY141" fmla="*/ 4252936 h 6858000"/>
              <a:gd name="connsiteX142" fmla="*/ 3143018 w 7467663"/>
              <a:gd name="connsiteY142" fmla="*/ 4332698 h 6858000"/>
              <a:gd name="connsiteX143" fmla="*/ 3241520 w 7467663"/>
              <a:gd name="connsiteY143" fmla="*/ 4385112 h 6858000"/>
              <a:gd name="connsiteX144" fmla="*/ 3374575 w 7467663"/>
              <a:gd name="connsiteY144" fmla="*/ 4451517 h 6858000"/>
              <a:gd name="connsiteX145" fmla="*/ 3505221 w 7467663"/>
              <a:gd name="connsiteY145" fmla="*/ 4480757 h 6858000"/>
              <a:gd name="connsiteX146" fmla="*/ 2626982 w 7467663"/>
              <a:gd name="connsiteY146" fmla="*/ 4206450 h 6858000"/>
              <a:gd name="connsiteX147" fmla="*/ 1310106 w 7467663"/>
              <a:gd name="connsiteY147" fmla="*/ 3943217 h 6858000"/>
              <a:gd name="connsiteX148" fmla="*/ 854994 w 7467663"/>
              <a:gd name="connsiteY148" fmla="*/ 4399136 h 6858000"/>
              <a:gd name="connsiteX149" fmla="*/ 742462 w 7467663"/>
              <a:gd name="connsiteY149" fmla="*/ 4594648 h 6858000"/>
              <a:gd name="connsiteX150" fmla="*/ 820602 w 7467663"/>
              <a:gd name="connsiteY150" fmla="*/ 4485915 h 6858000"/>
              <a:gd name="connsiteX151" fmla="*/ 878295 w 7467663"/>
              <a:gd name="connsiteY151" fmla="*/ 4403594 h 6858000"/>
              <a:gd name="connsiteX152" fmla="*/ 1240607 w 7467663"/>
              <a:gd name="connsiteY152" fmla="*/ 4010401 h 6858000"/>
              <a:gd name="connsiteX153" fmla="*/ 1310106 w 7467663"/>
              <a:gd name="connsiteY153" fmla="*/ 3943217 h 6858000"/>
              <a:gd name="connsiteX154" fmla="*/ 1423113 w 7467663"/>
              <a:gd name="connsiteY154" fmla="*/ 3874565 h 6858000"/>
              <a:gd name="connsiteX155" fmla="*/ 1260565 w 7467663"/>
              <a:gd name="connsiteY155" fmla="*/ 4031982 h 6858000"/>
              <a:gd name="connsiteX156" fmla="*/ 901900 w 7467663"/>
              <a:gd name="connsiteY156" fmla="*/ 4421236 h 6858000"/>
              <a:gd name="connsiteX157" fmla="*/ 845044 w 7467663"/>
              <a:gd name="connsiteY157" fmla="*/ 4502436 h 6858000"/>
              <a:gd name="connsiteX158" fmla="*/ 685926 w 7467663"/>
              <a:gd name="connsiteY158" fmla="*/ 4703069 h 6858000"/>
              <a:gd name="connsiteX159" fmla="*/ 684248 w 7467663"/>
              <a:gd name="connsiteY159" fmla="*/ 4706721 h 6858000"/>
              <a:gd name="connsiteX160" fmla="*/ 1423113 w 7467663"/>
              <a:gd name="connsiteY160" fmla="*/ 3874565 h 6858000"/>
              <a:gd name="connsiteX161" fmla="*/ 3316479 w 7467663"/>
              <a:gd name="connsiteY161" fmla="*/ 3872136 h 6858000"/>
              <a:gd name="connsiteX162" fmla="*/ 3546806 w 7467663"/>
              <a:gd name="connsiteY162" fmla="*/ 4356139 h 6858000"/>
              <a:gd name="connsiteX163" fmla="*/ 3364433 w 7467663"/>
              <a:gd name="connsiteY163" fmla="*/ 3953121 h 6858000"/>
              <a:gd name="connsiteX164" fmla="*/ 3316479 w 7467663"/>
              <a:gd name="connsiteY164" fmla="*/ 3872136 h 6858000"/>
              <a:gd name="connsiteX165" fmla="*/ 3291335 w 7467663"/>
              <a:gd name="connsiteY165" fmla="*/ 3767420 h 6858000"/>
              <a:gd name="connsiteX166" fmla="*/ 3390805 w 7467663"/>
              <a:gd name="connsiteY166" fmla="*/ 3937163 h 6858000"/>
              <a:gd name="connsiteX167" fmla="*/ 3579062 w 7467663"/>
              <a:gd name="connsiteY167" fmla="*/ 4359040 h 6858000"/>
              <a:gd name="connsiteX168" fmla="*/ 3467355 w 7467663"/>
              <a:gd name="connsiteY168" fmla="*/ 3988130 h 6858000"/>
              <a:gd name="connsiteX169" fmla="*/ 3310753 w 7467663"/>
              <a:gd name="connsiteY169" fmla="*/ 3787140 h 6858000"/>
              <a:gd name="connsiteX170" fmla="*/ 3291335 w 7467663"/>
              <a:gd name="connsiteY170" fmla="*/ 3767420 h 6858000"/>
              <a:gd name="connsiteX171" fmla="*/ 1635889 w 7467663"/>
              <a:gd name="connsiteY171" fmla="*/ 3709494 h 6858000"/>
              <a:gd name="connsiteX172" fmla="*/ 1634800 w 7467663"/>
              <a:gd name="connsiteY172" fmla="*/ 3731111 h 6858000"/>
              <a:gd name="connsiteX173" fmla="*/ 1635889 w 7467663"/>
              <a:gd name="connsiteY173" fmla="*/ 3709494 h 6858000"/>
              <a:gd name="connsiteX174" fmla="*/ 1510397 w 7467663"/>
              <a:gd name="connsiteY174" fmla="*/ 3684705 h 6858000"/>
              <a:gd name="connsiteX175" fmla="*/ 1146550 w 7467663"/>
              <a:gd name="connsiteY175" fmla="*/ 3802012 h 6858000"/>
              <a:gd name="connsiteX176" fmla="*/ 698834 w 7467663"/>
              <a:gd name="connsiteY176" fmla="*/ 3952272 h 6858000"/>
              <a:gd name="connsiteX177" fmla="*/ 34256 w 7467663"/>
              <a:gd name="connsiteY177" fmla="*/ 4347603 h 6858000"/>
              <a:gd name="connsiteX178" fmla="*/ 527241 w 7467663"/>
              <a:gd name="connsiteY178" fmla="*/ 4065078 h 6858000"/>
              <a:gd name="connsiteX179" fmla="*/ 1510397 w 7467663"/>
              <a:gd name="connsiteY179" fmla="*/ 3684705 h 6858000"/>
              <a:gd name="connsiteX180" fmla="*/ 1313114 w 7467663"/>
              <a:gd name="connsiteY180" fmla="*/ 3655216 h 6858000"/>
              <a:gd name="connsiteX181" fmla="*/ 1109304 w 7467663"/>
              <a:gd name="connsiteY181" fmla="*/ 3669030 h 6858000"/>
              <a:gd name="connsiteX182" fmla="*/ 8129 w 7467663"/>
              <a:gd name="connsiteY182" fmla="*/ 4330519 h 6858000"/>
              <a:gd name="connsiteX183" fmla="*/ 687572 w 7467663"/>
              <a:gd name="connsiteY183" fmla="*/ 3925629 h 6858000"/>
              <a:gd name="connsiteX184" fmla="*/ 1138365 w 7467663"/>
              <a:gd name="connsiteY184" fmla="*/ 3774515 h 6858000"/>
              <a:gd name="connsiteX185" fmla="*/ 1505579 w 7467663"/>
              <a:gd name="connsiteY185" fmla="*/ 3655526 h 6858000"/>
              <a:gd name="connsiteX186" fmla="*/ 1313114 w 7467663"/>
              <a:gd name="connsiteY186" fmla="*/ 3655216 h 6858000"/>
              <a:gd name="connsiteX187" fmla="*/ 3655073 w 7467663"/>
              <a:gd name="connsiteY187" fmla="*/ 3650884 h 6858000"/>
              <a:gd name="connsiteX188" fmla="*/ 3989938 w 7467663"/>
              <a:gd name="connsiteY188" fmla="*/ 3991685 h 6858000"/>
              <a:gd name="connsiteX189" fmla="*/ 4393907 w 7467663"/>
              <a:gd name="connsiteY189" fmla="*/ 4261258 h 6858000"/>
              <a:gd name="connsiteX190" fmla="*/ 4648051 w 7467663"/>
              <a:gd name="connsiteY190" fmla="*/ 4374051 h 6858000"/>
              <a:gd name="connsiteX191" fmla="*/ 4383389 w 7467663"/>
              <a:gd name="connsiteY191" fmla="*/ 4184369 h 6858000"/>
              <a:gd name="connsiteX192" fmla="*/ 4165508 w 7467663"/>
              <a:gd name="connsiteY192" fmla="*/ 4035196 h 6858000"/>
              <a:gd name="connsiteX193" fmla="*/ 4068162 w 7467663"/>
              <a:gd name="connsiteY193" fmla="*/ 3953394 h 6858000"/>
              <a:gd name="connsiteX194" fmla="*/ 3981416 w 7467663"/>
              <a:gd name="connsiteY194" fmla="*/ 3880482 h 6858000"/>
              <a:gd name="connsiteX195" fmla="*/ 3800147 w 7467663"/>
              <a:gd name="connsiteY195" fmla="*/ 3749872 h 6858000"/>
              <a:gd name="connsiteX196" fmla="*/ 3655073 w 7467663"/>
              <a:gd name="connsiteY196" fmla="*/ 3650884 h 6858000"/>
              <a:gd name="connsiteX197" fmla="*/ 3670252 w 7467663"/>
              <a:gd name="connsiteY197" fmla="*/ 3622798 h 6858000"/>
              <a:gd name="connsiteX198" fmla="*/ 3817258 w 7467663"/>
              <a:gd name="connsiteY198" fmla="*/ 3723577 h 6858000"/>
              <a:gd name="connsiteX199" fmla="*/ 4000461 w 7467663"/>
              <a:gd name="connsiteY199" fmla="*/ 3855966 h 6858000"/>
              <a:gd name="connsiteX200" fmla="*/ 4088180 w 7467663"/>
              <a:gd name="connsiteY200" fmla="*/ 3929774 h 6858000"/>
              <a:gd name="connsiteX201" fmla="*/ 4184555 w 7467663"/>
              <a:gd name="connsiteY201" fmla="*/ 4010683 h 6858000"/>
              <a:gd name="connsiteX202" fmla="*/ 4399563 w 7467663"/>
              <a:gd name="connsiteY202" fmla="*/ 4158106 h 6858000"/>
              <a:gd name="connsiteX203" fmla="*/ 4684469 w 7467663"/>
              <a:gd name="connsiteY203" fmla="*/ 4364680 h 6858000"/>
              <a:gd name="connsiteX204" fmla="*/ 4690271 w 7467663"/>
              <a:gd name="connsiteY204" fmla="*/ 4370034 h 6858000"/>
              <a:gd name="connsiteX205" fmla="*/ 4136093 w 7467663"/>
              <a:gd name="connsiteY205" fmla="*/ 3858466 h 6858000"/>
              <a:gd name="connsiteX206" fmla="*/ 3670252 w 7467663"/>
              <a:gd name="connsiteY206" fmla="*/ 3622798 h 6858000"/>
              <a:gd name="connsiteX207" fmla="*/ 4440129 w 7467663"/>
              <a:gd name="connsiteY207" fmla="*/ 3448571 h 6858000"/>
              <a:gd name="connsiteX208" fmla="*/ 4856525 w 7467663"/>
              <a:gd name="connsiteY208" fmla="*/ 3915351 h 6858000"/>
              <a:gd name="connsiteX209" fmla="*/ 5059055 w 7467663"/>
              <a:gd name="connsiteY209" fmla="*/ 4108918 h 6858000"/>
              <a:gd name="connsiteX210" fmla="*/ 5290070 w 7467663"/>
              <a:gd name="connsiteY210" fmla="*/ 4263619 h 6858000"/>
              <a:gd name="connsiteX211" fmla="*/ 4834991 w 7467663"/>
              <a:gd name="connsiteY211" fmla="*/ 3830985 h 6858000"/>
              <a:gd name="connsiteX212" fmla="*/ 4440129 w 7467663"/>
              <a:gd name="connsiteY212" fmla="*/ 3448571 h 6858000"/>
              <a:gd name="connsiteX213" fmla="*/ 4441737 w 7467663"/>
              <a:gd name="connsiteY213" fmla="*/ 3399734 h 6858000"/>
              <a:gd name="connsiteX214" fmla="*/ 4431236 w 7467663"/>
              <a:gd name="connsiteY214" fmla="*/ 3400954 h 6858000"/>
              <a:gd name="connsiteX215" fmla="*/ 4557150 w 7467663"/>
              <a:gd name="connsiteY215" fmla="*/ 3510023 h 6858000"/>
              <a:gd name="connsiteX216" fmla="*/ 4856936 w 7467663"/>
              <a:gd name="connsiteY216" fmla="*/ 3809146 h 6858000"/>
              <a:gd name="connsiteX217" fmla="*/ 5111996 w 7467663"/>
              <a:gd name="connsiteY217" fmla="*/ 4065759 h 6858000"/>
              <a:gd name="connsiteX218" fmla="*/ 5388878 w 7467663"/>
              <a:gd name="connsiteY218" fmla="*/ 4300185 h 6858000"/>
              <a:gd name="connsiteX219" fmla="*/ 5425556 w 7467663"/>
              <a:gd name="connsiteY219" fmla="*/ 4308967 h 6858000"/>
              <a:gd name="connsiteX220" fmla="*/ 4943646 w 7467663"/>
              <a:gd name="connsiteY220" fmla="*/ 3822916 h 6858000"/>
              <a:gd name="connsiteX221" fmla="*/ 4594837 w 7467663"/>
              <a:gd name="connsiteY221" fmla="*/ 3532274 h 6858000"/>
              <a:gd name="connsiteX222" fmla="*/ 4441737 w 7467663"/>
              <a:gd name="connsiteY222" fmla="*/ 3399734 h 6858000"/>
              <a:gd name="connsiteX223" fmla="*/ 5425834 w 7467663"/>
              <a:gd name="connsiteY223" fmla="*/ 3162785 h 6858000"/>
              <a:gd name="connsiteX224" fmla="*/ 5401644 w 7467663"/>
              <a:gd name="connsiteY224" fmla="*/ 3617847 h 6858000"/>
              <a:gd name="connsiteX225" fmla="*/ 5467256 w 7467663"/>
              <a:gd name="connsiteY225" fmla="*/ 4175494 h 6858000"/>
              <a:gd name="connsiteX226" fmla="*/ 5448069 w 7467663"/>
              <a:gd name="connsiteY226" fmla="*/ 3567554 h 6858000"/>
              <a:gd name="connsiteX227" fmla="*/ 5425834 w 7467663"/>
              <a:gd name="connsiteY227" fmla="*/ 3162785 h 6858000"/>
              <a:gd name="connsiteX228" fmla="*/ 1318687 w 7467663"/>
              <a:gd name="connsiteY228" fmla="*/ 3113840 h 6858000"/>
              <a:gd name="connsiteX229" fmla="*/ 1066793 w 7467663"/>
              <a:gd name="connsiteY229" fmla="*/ 3212171 h 6858000"/>
              <a:gd name="connsiteX230" fmla="*/ 993319 w 7467663"/>
              <a:gd name="connsiteY230" fmla="*/ 3247648 h 6858000"/>
              <a:gd name="connsiteX231" fmla="*/ 853081 w 7467663"/>
              <a:gd name="connsiteY231" fmla="*/ 3312410 h 6858000"/>
              <a:gd name="connsiteX232" fmla="*/ 805957 w 7467663"/>
              <a:gd name="connsiteY232" fmla="*/ 3330443 h 6858000"/>
              <a:gd name="connsiteX233" fmla="*/ 1318687 w 7467663"/>
              <a:gd name="connsiteY233" fmla="*/ 3113840 h 6858000"/>
              <a:gd name="connsiteX234" fmla="*/ 5453702 w 7467663"/>
              <a:gd name="connsiteY234" fmla="*/ 3090882 h 6858000"/>
              <a:gd name="connsiteX235" fmla="*/ 5480135 w 7467663"/>
              <a:gd name="connsiteY235" fmla="*/ 3565802 h 6858000"/>
              <a:gd name="connsiteX236" fmla="*/ 5499023 w 7467663"/>
              <a:gd name="connsiteY236" fmla="*/ 4166310 h 6858000"/>
              <a:gd name="connsiteX237" fmla="*/ 5547022 w 7467663"/>
              <a:gd name="connsiteY237" fmla="*/ 3607838 h 6858000"/>
              <a:gd name="connsiteX238" fmla="*/ 5515964 w 7467663"/>
              <a:gd name="connsiteY238" fmla="*/ 3378541 h 6858000"/>
              <a:gd name="connsiteX239" fmla="*/ 5453702 w 7467663"/>
              <a:gd name="connsiteY239" fmla="*/ 3090882 h 6858000"/>
              <a:gd name="connsiteX240" fmla="*/ 1238695 w 7467663"/>
              <a:gd name="connsiteY240" fmla="*/ 3076820 h 6858000"/>
              <a:gd name="connsiteX241" fmla="*/ 716371 w 7467663"/>
              <a:gd name="connsiteY241" fmla="*/ 3293249 h 6858000"/>
              <a:gd name="connsiteX242" fmla="*/ 579522 w 7467663"/>
              <a:gd name="connsiteY242" fmla="*/ 3371759 h 6858000"/>
              <a:gd name="connsiteX243" fmla="*/ 600288 w 7467663"/>
              <a:gd name="connsiteY243" fmla="*/ 3365555 h 6858000"/>
              <a:gd name="connsiteX244" fmla="*/ 840692 w 7467663"/>
              <a:gd name="connsiteY244" fmla="*/ 3284921 h 6858000"/>
              <a:gd name="connsiteX245" fmla="*/ 979248 w 7467663"/>
              <a:gd name="connsiteY245" fmla="*/ 3221003 h 6858000"/>
              <a:gd name="connsiteX246" fmla="*/ 1053282 w 7467663"/>
              <a:gd name="connsiteY246" fmla="*/ 3185247 h 6858000"/>
              <a:gd name="connsiteX247" fmla="*/ 1320603 w 7467663"/>
              <a:gd name="connsiteY247" fmla="*/ 3081281 h 6858000"/>
              <a:gd name="connsiteX248" fmla="*/ 1238695 w 7467663"/>
              <a:gd name="connsiteY248" fmla="*/ 3076820 h 6858000"/>
              <a:gd name="connsiteX249" fmla="*/ 5425627 w 7467663"/>
              <a:gd name="connsiteY249" fmla="*/ 2954192 h 6858000"/>
              <a:gd name="connsiteX250" fmla="*/ 5470770 w 7467663"/>
              <a:gd name="connsiteY250" fmla="*/ 3005435 h 6858000"/>
              <a:gd name="connsiteX251" fmla="*/ 5519779 w 7467663"/>
              <a:gd name="connsiteY251" fmla="*/ 4359223 h 6858000"/>
              <a:gd name="connsiteX252" fmla="*/ 5520293 w 7467663"/>
              <a:gd name="connsiteY252" fmla="*/ 4360602 h 6858000"/>
              <a:gd name="connsiteX253" fmla="*/ 5767221 w 7467663"/>
              <a:gd name="connsiteY253" fmla="*/ 4665564 h 6858000"/>
              <a:gd name="connsiteX254" fmla="*/ 6937169 w 7467663"/>
              <a:gd name="connsiteY254" fmla="*/ 4815941 h 6858000"/>
              <a:gd name="connsiteX255" fmla="*/ 6953922 w 7467663"/>
              <a:gd name="connsiteY255" fmla="*/ 4890068 h 6858000"/>
              <a:gd name="connsiteX256" fmla="*/ 6071359 w 7467663"/>
              <a:gd name="connsiteY256" fmla="*/ 4770770 h 6858000"/>
              <a:gd name="connsiteX257" fmla="*/ 6038839 w 7467663"/>
              <a:gd name="connsiteY257" fmla="*/ 4764474 h 6858000"/>
              <a:gd name="connsiteX258" fmla="*/ 6038706 w 7467663"/>
              <a:gd name="connsiteY258" fmla="*/ 4763847 h 6858000"/>
              <a:gd name="connsiteX259" fmla="*/ 6037784 w 7467663"/>
              <a:gd name="connsiteY259" fmla="*/ 4764270 h 6858000"/>
              <a:gd name="connsiteX260" fmla="*/ 6038839 w 7467663"/>
              <a:gd name="connsiteY260" fmla="*/ 4764474 h 6858000"/>
              <a:gd name="connsiteX261" fmla="*/ 6040338 w 7467663"/>
              <a:gd name="connsiteY261" fmla="*/ 4771418 h 6858000"/>
              <a:gd name="connsiteX262" fmla="*/ 6024488 w 7467663"/>
              <a:gd name="connsiteY262" fmla="*/ 4809903 h 6858000"/>
              <a:gd name="connsiteX263" fmla="*/ 5599771 w 7467663"/>
              <a:gd name="connsiteY263" fmla="*/ 5509652 h 6858000"/>
              <a:gd name="connsiteX264" fmla="*/ 5548843 w 7467663"/>
              <a:gd name="connsiteY264" fmla="*/ 5563845 h 6858000"/>
              <a:gd name="connsiteX265" fmla="*/ 5940952 w 7467663"/>
              <a:gd name="connsiteY265" fmla="*/ 6250028 h 6858000"/>
              <a:gd name="connsiteX266" fmla="*/ 6043441 w 7467663"/>
              <a:gd name="connsiteY266" fmla="*/ 6665847 h 6858000"/>
              <a:gd name="connsiteX267" fmla="*/ 6093432 w 7467663"/>
              <a:gd name="connsiteY267" fmla="*/ 6858000 h 6858000"/>
              <a:gd name="connsiteX268" fmla="*/ 6034344 w 7467663"/>
              <a:gd name="connsiteY268" fmla="*/ 6858000 h 6858000"/>
              <a:gd name="connsiteX269" fmla="*/ 6026679 w 7467663"/>
              <a:gd name="connsiteY269" fmla="*/ 6836959 h 6858000"/>
              <a:gd name="connsiteX270" fmla="*/ 5800441 w 7467663"/>
              <a:gd name="connsiteY270" fmla="*/ 6335286 h 6858000"/>
              <a:gd name="connsiteX271" fmla="*/ 5526562 w 7467663"/>
              <a:gd name="connsiteY271" fmla="*/ 5705388 h 6858000"/>
              <a:gd name="connsiteX272" fmla="*/ 5519640 w 7467663"/>
              <a:gd name="connsiteY272" fmla="*/ 5683774 h 6858000"/>
              <a:gd name="connsiteX273" fmla="*/ 5844559 w 7467663"/>
              <a:gd name="connsiteY273" fmla="*/ 6553349 h 6858000"/>
              <a:gd name="connsiteX274" fmla="*/ 5975994 w 7467663"/>
              <a:gd name="connsiteY274" fmla="*/ 6858000 h 6858000"/>
              <a:gd name="connsiteX275" fmla="*/ 5898547 w 7467663"/>
              <a:gd name="connsiteY275" fmla="*/ 6858000 h 6858000"/>
              <a:gd name="connsiteX276" fmla="*/ 5682041 w 7467663"/>
              <a:gd name="connsiteY276" fmla="*/ 6355860 h 6858000"/>
              <a:gd name="connsiteX277" fmla="*/ 5461758 w 7467663"/>
              <a:gd name="connsiteY277" fmla="*/ 5820220 h 6858000"/>
              <a:gd name="connsiteX278" fmla="*/ 5237282 w 7467663"/>
              <a:gd name="connsiteY278" fmla="*/ 6579086 h 6858000"/>
              <a:gd name="connsiteX279" fmla="*/ 5115009 w 7467663"/>
              <a:gd name="connsiteY279" fmla="*/ 6858000 h 6858000"/>
              <a:gd name="connsiteX280" fmla="*/ 5028074 w 7467663"/>
              <a:gd name="connsiteY280" fmla="*/ 6858000 h 6858000"/>
              <a:gd name="connsiteX281" fmla="*/ 5079508 w 7467663"/>
              <a:gd name="connsiteY281" fmla="*/ 6749074 h 6858000"/>
              <a:gd name="connsiteX282" fmla="*/ 5371846 w 7467663"/>
              <a:gd name="connsiteY282" fmla="*/ 5924413 h 6858000"/>
              <a:gd name="connsiteX283" fmla="*/ 5270512 w 7467663"/>
              <a:gd name="connsiteY283" fmla="*/ 6138975 h 6858000"/>
              <a:gd name="connsiteX284" fmla="*/ 5062409 w 7467663"/>
              <a:gd name="connsiteY284" fmla="*/ 6653544 h 6858000"/>
              <a:gd name="connsiteX285" fmla="*/ 5036628 w 7467663"/>
              <a:gd name="connsiteY285" fmla="*/ 6754247 h 6858000"/>
              <a:gd name="connsiteX286" fmla="*/ 5009112 w 7467663"/>
              <a:gd name="connsiteY286" fmla="*/ 6858000 h 6858000"/>
              <a:gd name="connsiteX287" fmla="*/ 4976679 w 7467663"/>
              <a:gd name="connsiteY287" fmla="*/ 6858000 h 6858000"/>
              <a:gd name="connsiteX288" fmla="*/ 5006537 w 7467663"/>
              <a:gd name="connsiteY288" fmla="*/ 6747068 h 6858000"/>
              <a:gd name="connsiteX289" fmla="*/ 5032723 w 7467663"/>
              <a:gd name="connsiteY289" fmla="*/ 6644957 h 6858000"/>
              <a:gd name="connsiteX290" fmla="*/ 5242949 w 7467663"/>
              <a:gd name="connsiteY290" fmla="*/ 6125175 h 6858000"/>
              <a:gd name="connsiteX291" fmla="*/ 5286321 w 7467663"/>
              <a:gd name="connsiteY291" fmla="*/ 6033555 h 6858000"/>
              <a:gd name="connsiteX292" fmla="*/ 5008210 w 7467663"/>
              <a:gd name="connsiteY292" fmla="*/ 6649194 h 6858000"/>
              <a:gd name="connsiteX293" fmla="*/ 4986321 w 7467663"/>
              <a:gd name="connsiteY293" fmla="*/ 6765687 h 6858000"/>
              <a:gd name="connsiteX294" fmla="*/ 4973474 w 7467663"/>
              <a:gd name="connsiteY294" fmla="*/ 6858000 h 6858000"/>
              <a:gd name="connsiteX295" fmla="*/ 4907178 w 7467663"/>
              <a:gd name="connsiteY295" fmla="*/ 6858000 h 6858000"/>
              <a:gd name="connsiteX296" fmla="*/ 4910810 w 7467663"/>
              <a:gd name="connsiteY296" fmla="*/ 6829660 h 6858000"/>
              <a:gd name="connsiteX297" fmla="*/ 4987461 w 7467663"/>
              <a:gd name="connsiteY297" fmla="*/ 6432994 h 6858000"/>
              <a:gd name="connsiteX298" fmla="*/ 5179262 w 7467663"/>
              <a:gd name="connsiteY298" fmla="*/ 6035044 h 6858000"/>
              <a:gd name="connsiteX299" fmla="*/ 4689678 w 7467663"/>
              <a:gd name="connsiteY299" fmla="*/ 6440241 h 6858000"/>
              <a:gd name="connsiteX300" fmla="*/ 4477543 w 7467663"/>
              <a:gd name="connsiteY300" fmla="*/ 6674836 h 6858000"/>
              <a:gd name="connsiteX301" fmla="*/ 4329957 w 7467663"/>
              <a:gd name="connsiteY301" fmla="*/ 6858000 h 6858000"/>
              <a:gd name="connsiteX302" fmla="*/ 4218595 w 7467663"/>
              <a:gd name="connsiteY302" fmla="*/ 6858000 h 6858000"/>
              <a:gd name="connsiteX303" fmla="*/ 4368888 w 7467663"/>
              <a:gd name="connsiteY303" fmla="*/ 6668412 h 6858000"/>
              <a:gd name="connsiteX304" fmla="*/ 4563091 w 7467663"/>
              <a:gd name="connsiteY304" fmla="*/ 6442508 h 6858000"/>
              <a:gd name="connsiteX305" fmla="*/ 5387324 w 7467663"/>
              <a:gd name="connsiteY305" fmla="*/ 5705830 h 6858000"/>
              <a:gd name="connsiteX306" fmla="*/ 5073620 w 7467663"/>
              <a:gd name="connsiteY306" fmla="*/ 5955437 h 6858000"/>
              <a:gd name="connsiteX307" fmla="*/ 4689789 w 7467663"/>
              <a:gd name="connsiteY307" fmla="*/ 6268382 h 6858000"/>
              <a:gd name="connsiteX308" fmla="*/ 4418722 w 7467663"/>
              <a:gd name="connsiteY308" fmla="*/ 6570886 h 6858000"/>
              <a:gd name="connsiteX309" fmla="*/ 4214944 w 7467663"/>
              <a:gd name="connsiteY309" fmla="*/ 6858000 h 6858000"/>
              <a:gd name="connsiteX310" fmla="*/ 4177898 w 7467663"/>
              <a:gd name="connsiteY310" fmla="*/ 6858000 h 6858000"/>
              <a:gd name="connsiteX311" fmla="*/ 4391597 w 7467663"/>
              <a:gd name="connsiteY311" fmla="*/ 6556370 h 6858000"/>
              <a:gd name="connsiteX312" fmla="*/ 4668889 w 7467663"/>
              <a:gd name="connsiteY312" fmla="*/ 6246399 h 6858000"/>
              <a:gd name="connsiteX313" fmla="*/ 5055427 w 7467663"/>
              <a:gd name="connsiteY313" fmla="*/ 5931476 h 6858000"/>
              <a:gd name="connsiteX314" fmla="*/ 5371814 w 7467663"/>
              <a:gd name="connsiteY314" fmla="*/ 5678975 h 6858000"/>
              <a:gd name="connsiteX315" fmla="*/ 4987918 w 7467663"/>
              <a:gd name="connsiteY315" fmla="*/ 5838701 h 6858000"/>
              <a:gd name="connsiteX316" fmla="*/ 4317146 w 7467663"/>
              <a:gd name="connsiteY316" fmla="*/ 6587716 h 6858000"/>
              <a:gd name="connsiteX317" fmla="*/ 4171627 w 7467663"/>
              <a:gd name="connsiteY317" fmla="*/ 6858000 h 6858000"/>
              <a:gd name="connsiteX318" fmla="*/ 4081585 w 7467663"/>
              <a:gd name="connsiteY318" fmla="*/ 6858000 h 6858000"/>
              <a:gd name="connsiteX319" fmla="*/ 4238603 w 7467663"/>
              <a:gd name="connsiteY319" fmla="*/ 6559341 h 6858000"/>
              <a:gd name="connsiteX320" fmla="*/ 4778333 w 7467663"/>
              <a:gd name="connsiteY320" fmla="*/ 5873626 h 6858000"/>
              <a:gd name="connsiteX321" fmla="*/ 5414185 w 7467663"/>
              <a:gd name="connsiteY321" fmla="*/ 5573882 h 6858000"/>
              <a:gd name="connsiteX322" fmla="*/ 5959648 w 7467663"/>
              <a:gd name="connsiteY322" fmla="*/ 4760797 h 6858000"/>
              <a:gd name="connsiteX323" fmla="*/ 5355019 w 7467663"/>
              <a:gd name="connsiteY323" fmla="*/ 4734672 h 6858000"/>
              <a:gd name="connsiteX324" fmla="*/ 5083565 w 7467663"/>
              <a:gd name="connsiteY324" fmla="*/ 5179121 h 6858000"/>
              <a:gd name="connsiteX325" fmla="*/ 4713577 w 7467663"/>
              <a:gd name="connsiteY325" fmla="*/ 5616803 h 6858000"/>
              <a:gd name="connsiteX326" fmla="*/ 3989559 w 7467663"/>
              <a:gd name="connsiteY326" fmla="*/ 6145945 h 6858000"/>
              <a:gd name="connsiteX327" fmla="*/ 3939824 w 7467663"/>
              <a:gd name="connsiteY327" fmla="*/ 6066900 h 6858000"/>
              <a:gd name="connsiteX328" fmla="*/ 4584537 w 7467663"/>
              <a:gd name="connsiteY328" fmla="*/ 5324826 h 6858000"/>
              <a:gd name="connsiteX329" fmla="*/ 5037105 w 7467663"/>
              <a:gd name="connsiteY329" fmla="*/ 5088765 h 6858000"/>
              <a:gd name="connsiteX330" fmla="*/ 5039930 w 7467663"/>
              <a:gd name="connsiteY330" fmla="*/ 5089585 h 6858000"/>
              <a:gd name="connsiteX331" fmla="*/ 5263764 w 7467663"/>
              <a:gd name="connsiteY331" fmla="*/ 4735525 h 6858000"/>
              <a:gd name="connsiteX332" fmla="*/ 4086300 w 7467663"/>
              <a:gd name="connsiteY332" fmla="*/ 4884599 h 6858000"/>
              <a:gd name="connsiteX333" fmla="*/ 4085485 w 7467663"/>
              <a:gd name="connsiteY333" fmla="*/ 4899070 h 6858000"/>
              <a:gd name="connsiteX334" fmla="*/ 3871915 w 7467663"/>
              <a:gd name="connsiteY334" fmla="*/ 5253645 h 6858000"/>
              <a:gd name="connsiteX335" fmla="*/ 3799374 w 7467663"/>
              <a:gd name="connsiteY335" fmla="*/ 5466127 h 6858000"/>
              <a:gd name="connsiteX336" fmla="*/ 3498850 w 7467663"/>
              <a:gd name="connsiteY336" fmla="*/ 6661888 h 6858000"/>
              <a:gd name="connsiteX337" fmla="*/ 3399216 w 7467663"/>
              <a:gd name="connsiteY337" fmla="*/ 6858000 h 6858000"/>
              <a:gd name="connsiteX338" fmla="*/ 3303688 w 7467663"/>
              <a:gd name="connsiteY338" fmla="*/ 6858000 h 6858000"/>
              <a:gd name="connsiteX339" fmla="*/ 3391774 w 7467663"/>
              <a:gd name="connsiteY339" fmla="*/ 6697181 h 6858000"/>
              <a:gd name="connsiteX340" fmla="*/ 3735540 w 7467663"/>
              <a:gd name="connsiteY340" fmla="*/ 5546923 h 6858000"/>
              <a:gd name="connsiteX341" fmla="*/ 3729438 w 7467663"/>
              <a:gd name="connsiteY341" fmla="*/ 5569058 h 6858000"/>
              <a:gd name="connsiteX342" fmla="*/ 3707782 w 7467663"/>
              <a:gd name="connsiteY342" fmla="*/ 5644908 h 6858000"/>
              <a:gd name="connsiteX343" fmla="*/ 3583827 w 7467663"/>
              <a:gd name="connsiteY343" fmla="*/ 6039215 h 6858000"/>
              <a:gd name="connsiteX344" fmla="*/ 3547861 w 7467663"/>
              <a:gd name="connsiteY344" fmla="*/ 6129609 h 6858000"/>
              <a:gd name="connsiteX345" fmla="*/ 3490905 w 7467663"/>
              <a:gd name="connsiteY345" fmla="*/ 6277660 h 6858000"/>
              <a:gd name="connsiteX346" fmla="*/ 3455859 w 7467663"/>
              <a:gd name="connsiteY346" fmla="*/ 6391301 h 6858000"/>
              <a:gd name="connsiteX347" fmla="*/ 3429112 w 7467663"/>
              <a:gd name="connsiteY347" fmla="*/ 6479469 h 6858000"/>
              <a:gd name="connsiteX348" fmla="*/ 3304862 w 7467663"/>
              <a:gd name="connsiteY348" fmla="*/ 6796476 h 6858000"/>
              <a:gd name="connsiteX349" fmla="*/ 3276071 w 7467663"/>
              <a:gd name="connsiteY349" fmla="*/ 6858000 h 6858000"/>
              <a:gd name="connsiteX350" fmla="*/ 3240805 w 7467663"/>
              <a:gd name="connsiteY350" fmla="*/ 6858000 h 6858000"/>
              <a:gd name="connsiteX351" fmla="*/ 3275917 w 7467663"/>
              <a:gd name="connsiteY351" fmla="*/ 6783192 h 6858000"/>
              <a:gd name="connsiteX352" fmla="*/ 3399358 w 7467663"/>
              <a:gd name="connsiteY352" fmla="*/ 6469011 h 6858000"/>
              <a:gd name="connsiteX353" fmla="*/ 3425650 w 7467663"/>
              <a:gd name="connsiteY353" fmla="*/ 6381333 h 6858000"/>
              <a:gd name="connsiteX354" fmla="*/ 3460661 w 7467663"/>
              <a:gd name="connsiteY354" fmla="*/ 6266763 h 6858000"/>
              <a:gd name="connsiteX355" fmla="*/ 3518021 w 7467663"/>
              <a:gd name="connsiteY355" fmla="*/ 6117298 h 6858000"/>
              <a:gd name="connsiteX356" fmla="*/ 3554035 w 7467663"/>
              <a:gd name="connsiteY356" fmla="*/ 6027832 h 6858000"/>
              <a:gd name="connsiteX357" fmla="*/ 3677174 w 7467663"/>
              <a:gd name="connsiteY357" fmla="*/ 5636351 h 6858000"/>
              <a:gd name="connsiteX358" fmla="*/ 3698819 w 7467663"/>
              <a:gd name="connsiteY358" fmla="*/ 5560503 h 6858000"/>
              <a:gd name="connsiteX359" fmla="*/ 3702094 w 7467663"/>
              <a:gd name="connsiteY359" fmla="*/ 5549194 h 6858000"/>
              <a:gd name="connsiteX360" fmla="*/ 3398355 w 7467663"/>
              <a:gd name="connsiteY360" fmla="*/ 6094603 h 6858000"/>
              <a:gd name="connsiteX361" fmla="*/ 3193941 w 7467663"/>
              <a:gd name="connsiteY361" fmla="*/ 6798775 h 6858000"/>
              <a:gd name="connsiteX362" fmla="*/ 3184140 w 7467663"/>
              <a:gd name="connsiteY362" fmla="*/ 6858000 h 6858000"/>
              <a:gd name="connsiteX363" fmla="*/ 3099978 w 7467663"/>
              <a:gd name="connsiteY363" fmla="*/ 6858000 h 6858000"/>
              <a:gd name="connsiteX364" fmla="*/ 3101556 w 7467663"/>
              <a:gd name="connsiteY364" fmla="*/ 6843337 h 6858000"/>
              <a:gd name="connsiteX365" fmla="*/ 3370162 w 7467663"/>
              <a:gd name="connsiteY365" fmla="*/ 5785550 h 6858000"/>
              <a:gd name="connsiteX366" fmla="*/ 3746477 w 7467663"/>
              <a:gd name="connsiteY366" fmla="*/ 5377889 h 6858000"/>
              <a:gd name="connsiteX367" fmla="*/ 3863399 w 7467663"/>
              <a:gd name="connsiteY367" fmla="*/ 5087257 h 6858000"/>
              <a:gd name="connsiteX368" fmla="*/ 3968712 w 7467663"/>
              <a:gd name="connsiteY368" fmla="*/ 4913989 h 6858000"/>
              <a:gd name="connsiteX369" fmla="*/ 2792390 w 7467663"/>
              <a:gd name="connsiteY369" fmla="*/ 5382974 h 6858000"/>
              <a:gd name="connsiteX370" fmla="*/ 2714982 w 7467663"/>
              <a:gd name="connsiteY370" fmla="*/ 5427051 h 6858000"/>
              <a:gd name="connsiteX371" fmla="*/ 2813361 w 7467663"/>
              <a:gd name="connsiteY371" fmla="*/ 6023912 h 6858000"/>
              <a:gd name="connsiteX372" fmla="*/ 2688430 w 7467663"/>
              <a:gd name="connsiteY372" fmla="*/ 6801564 h 6858000"/>
              <a:gd name="connsiteX373" fmla="*/ 2629626 w 7467663"/>
              <a:gd name="connsiteY373" fmla="*/ 6763394 h 6858000"/>
              <a:gd name="connsiteX374" fmla="*/ 2565328 w 7467663"/>
              <a:gd name="connsiteY374" fmla="*/ 5516399 h 6858000"/>
              <a:gd name="connsiteX375" fmla="*/ 1922999 w 7467663"/>
              <a:gd name="connsiteY375" fmla="*/ 5980343 h 6858000"/>
              <a:gd name="connsiteX376" fmla="*/ 1950261 w 7467663"/>
              <a:gd name="connsiteY376" fmla="*/ 6405858 h 6858000"/>
              <a:gd name="connsiteX377" fmla="*/ 2365554 w 7467663"/>
              <a:gd name="connsiteY377" fmla="*/ 6759107 h 6858000"/>
              <a:gd name="connsiteX378" fmla="*/ 2424142 w 7467663"/>
              <a:gd name="connsiteY378" fmla="*/ 6858000 h 6858000"/>
              <a:gd name="connsiteX379" fmla="*/ 2395994 w 7467663"/>
              <a:gd name="connsiteY379" fmla="*/ 6858000 h 6858000"/>
              <a:gd name="connsiteX380" fmla="*/ 2392863 w 7467663"/>
              <a:gd name="connsiteY380" fmla="*/ 6852964 h 6858000"/>
              <a:gd name="connsiteX381" fmla="*/ 2017589 w 7467663"/>
              <a:gd name="connsiteY381" fmla="*/ 6493982 h 6858000"/>
              <a:gd name="connsiteX382" fmla="*/ 2147336 w 7467663"/>
              <a:gd name="connsiteY382" fmla="*/ 6594052 h 6858000"/>
              <a:gd name="connsiteX383" fmla="*/ 2207047 w 7467663"/>
              <a:gd name="connsiteY383" fmla="*/ 6654540 h 6858000"/>
              <a:gd name="connsiteX384" fmla="*/ 2299106 w 7467663"/>
              <a:gd name="connsiteY384" fmla="*/ 6778931 h 6858000"/>
              <a:gd name="connsiteX385" fmla="*/ 2314430 w 7467663"/>
              <a:gd name="connsiteY385" fmla="*/ 6801144 h 6858000"/>
              <a:gd name="connsiteX386" fmla="*/ 2352406 w 7467663"/>
              <a:gd name="connsiteY386" fmla="*/ 6858000 h 6858000"/>
              <a:gd name="connsiteX387" fmla="*/ 2314492 w 7467663"/>
              <a:gd name="connsiteY387" fmla="*/ 6858000 h 6858000"/>
              <a:gd name="connsiteX388" fmla="*/ 2288095 w 7467663"/>
              <a:gd name="connsiteY388" fmla="*/ 6818030 h 6858000"/>
              <a:gd name="connsiteX389" fmla="*/ 2272768 w 7467663"/>
              <a:gd name="connsiteY389" fmla="*/ 6795822 h 6858000"/>
              <a:gd name="connsiteX390" fmla="*/ 2182715 w 7467663"/>
              <a:gd name="connsiteY390" fmla="*/ 6675071 h 6858000"/>
              <a:gd name="connsiteX391" fmla="*/ 2032061 w 7467663"/>
              <a:gd name="connsiteY391" fmla="*/ 6541380 h 6858000"/>
              <a:gd name="connsiteX392" fmla="*/ 2257220 w 7467663"/>
              <a:gd name="connsiteY392" fmla="*/ 6826257 h 6858000"/>
              <a:gd name="connsiteX393" fmla="*/ 2281324 w 7467663"/>
              <a:gd name="connsiteY393" fmla="*/ 6858000 h 6858000"/>
              <a:gd name="connsiteX394" fmla="*/ 2242860 w 7467663"/>
              <a:gd name="connsiteY394" fmla="*/ 6858000 h 6858000"/>
              <a:gd name="connsiteX395" fmla="*/ 2232818 w 7467663"/>
              <a:gd name="connsiteY395" fmla="*/ 6844926 h 6858000"/>
              <a:gd name="connsiteX396" fmla="*/ 1990172 w 7467663"/>
              <a:gd name="connsiteY396" fmla="*/ 6542121 h 6858000"/>
              <a:gd name="connsiteX397" fmla="*/ 2124090 w 7467663"/>
              <a:gd name="connsiteY397" fmla="*/ 6761017 h 6858000"/>
              <a:gd name="connsiteX398" fmla="*/ 2200380 w 7467663"/>
              <a:gd name="connsiteY398" fmla="*/ 6858000 h 6858000"/>
              <a:gd name="connsiteX399" fmla="*/ 2147507 w 7467663"/>
              <a:gd name="connsiteY399" fmla="*/ 6858000 h 6858000"/>
              <a:gd name="connsiteX400" fmla="*/ 2070668 w 7467663"/>
              <a:gd name="connsiteY400" fmla="*/ 6761520 h 6858000"/>
              <a:gd name="connsiteX401" fmla="*/ 1975142 w 7467663"/>
              <a:gd name="connsiteY401" fmla="*/ 6585570 h 6858000"/>
              <a:gd name="connsiteX402" fmla="*/ 2050035 w 7467663"/>
              <a:gd name="connsiteY402" fmla="*/ 6813345 h 6858000"/>
              <a:gd name="connsiteX403" fmla="*/ 2063025 w 7467663"/>
              <a:gd name="connsiteY403" fmla="*/ 6858000 h 6858000"/>
              <a:gd name="connsiteX404" fmla="*/ 2021675 w 7467663"/>
              <a:gd name="connsiteY404" fmla="*/ 6858000 h 6858000"/>
              <a:gd name="connsiteX405" fmla="*/ 2019308 w 7467663"/>
              <a:gd name="connsiteY405" fmla="*/ 6847118 h 6858000"/>
              <a:gd name="connsiteX406" fmla="*/ 1938835 w 7467663"/>
              <a:gd name="connsiteY406" fmla="*/ 6551160 h 6858000"/>
              <a:gd name="connsiteX407" fmla="*/ 1953230 w 7467663"/>
              <a:gd name="connsiteY407" fmla="*/ 6759699 h 6858000"/>
              <a:gd name="connsiteX408" fmla="*/ 1956763 w 7467663"/>
              <a:gd name="connsiteY408" fmla="*/ 6778191 h 6858000"/>
              <a:gd name="connsiteX409" fmla="*/ 1967925 w 7467663"/>
              <a:gd name="connsiteY409" fmla="*/ 6858000 h 6858000"/>
              <a:gd name="connsiteX410" fmla="*/ 1936622 w 7467663"/>
              <a:gd name="connsiteY410" fmla="*/ 6858000 h 6858000"/>
              <a:gd name="connsiteX411" fmla="*/ 1926261 w 7467663"/>
              <a:gd name="connsiteY411" fmla="*/ 6784064 h 6858000"/>
              <a:gd name="connsiteX412" fmla="*/ 1922724 w 7467663"/>
              <a:gd name="connsiteY412" fmla="*/ 6765577 h 6858000"/>
              <a:gd name="connsiteX413" fmla="*/ 1904650 w 7467663"/>
              <a:gd name="connsiteY413" fmla="*/ 6639616 h 6858000"/>
              <a:gd name="connsiteX414" fmla="*/ 1885273 w 7467663"/>
              <a:gd name="connsiteY414" fmla="*/ 6858000 h 6858000"/>
              <a:gd name="connsiteX415" fmla="*/ 1854363 w 7467663"/>
              <a:gd name="connsiteY415" fmla="*/ 6858000 h 6858000"/>
              <a:gd name="connsiteX416" fmla="*/ 1880391 w 7467663"/>
              <a:gd name="connsiteY416" fmla="*/ 6603796 h 6858000"/>
              <a:gd name="connsiteX417" fmla="*/ 1818273 w 7467663"/>
              <a:gd name="connsiteY417" fmla="*/ 6715729 h 6858000"/>
              <a:gd name="connsiteX418" fmla="*/ 1794691 w 7467663"/>
              <a:gd name="connsiteY418" fmla="*/ 6843239 h 6858000"/>
              <a:gd name="connsiteX419" fmla="*/ 1794914 w 7467663"/>
              <a:gd name="connsiteY419" fmla="*/ 6858000 h 6858000"/>
              <a:gd name="connsiteX420" fmla="*/ 1746128 w 7467663"/>
              <a:gd name="connsiteY420" fmla="*/ 6858000 h 6858000"/>
              <a:gd name="connsiteX421" fmla="*/ 1753934 w 7467663"/>
              <a:gd name="connsiteY421" fmla="*/ 6724796 h 6858000"/>
              <a:gd name="connsiteX422" fmla="*/ 1792053 w 7467663"/>
              <a:gd name="connsiteY422" fmla="*/ 6572396 h 6858000"/>
              <a:gd name="connsiteX423" fmla="*/ 1862248 w 7467663"/>
              <a:gd name="connsiteY423" fmla="*/ 6266397 h 6858000"/>
              <a:gd name="connsiteX424" fmla="*/ 1862250 w 7467663"/>
              <a:gd name="connsiteY424" fmla="*/ 6033531 h 6858000"/>
              <a:gd name="connsiteX425" fmla="*/ 1211999 w 7467663"/>
              <a:gd name="connsiteY425" fmla="*/ 6683610 h 6858000"/>
              <a:gd name="connsiteX426" fmla="*/ 1213266 w 7467663"/>
              <a:gd name="connsiteY426" fmla="*/ 6691947 h 6858000"/>
              <a:gd name="connsiteX427" fmla="*/ 1203370 w 7467663"/>
              <a:gd name="connsiteY427" fmla="*/ 6850676 h 6858000"/>
              <a:gd name="connsiteX428" fmla="*/ 1203671 w 7467663"/>
              <a:gd name="connsiteY428" fmla="*/ 6858000 h 6858000"/>
              <a:gd name="connsiteX429" fmla="*/ 1143180 w 7467663"/>
              <a:gd name="connsiteY429" fmla="*/ 6858000 h 6858000"/>
              <a:gd name="connsiteX430" fmla="*/ 1142176 w 7467663"/>
              <a:gd name="connsiteY430" fmla="*/ 6766045 h 6858000"/>
              <a:gd name="connsiteX431" fmla="*/ 1067484 w 7467663"/>
              <a:gd name="connsiteY431" fmla="*/ 6858000 h 6858000"/>
              <a:gd name="connsiteX432" fmla="*/ 953928 w 7467663"/>
              <a:gd name="connsiteY432" fmla="*/ 6858000 h 6858000"/>
              <a:gd name="connsiteX433" fmla="*/ 959715 w 7467663"/>
              <a:gd name="connsiteY433" fmla="*/ 6850185 h 6858000"/>
              <a:gd name="connsiteX434" fmla="*/ 1483788 w 7467663"/>
              <a:gd name="connsiteY434" fmla="*/ 6259174 h 6858000"/>
              <a:gd name="connsiteX435" fmla="*/ 1100671 w 7467663"/>
              <a:gd name="connsiteY435" fmla="*/ 6252137 h 6858000"/>
              <a:gd name="connsiteX436" fmla="*/ 1090144 w 7467663"/>
              <a:gd name="connsiteY436" fmla="*/ 6256748 h 6858000"/>
              <a:gd name="connsiteX437" fmla="*/ 1095872 w 7467663"/>
              <a:gd name="connsiteY437" fmla="*/ 6271892 h 6858000"/>
              <a:gd name="connsiteX438" fmla="*/ 262785 w 7467663"/>
              <a:gd name="connsiteY438" fmla="*/ 6845450 h 6858000"/>
              <a:gd name="connsiteX439" fmla="*/ 209968 w 7467663"/>
              <a:gd name="connsiteY439" fmla="*/ 6770713 h 6858000"/>
              <a:gd name="connsiteX440" fmla="*/ 873460 w 7467663"/>
              <a:gd name="connsiteY440" fmla="*/ 6253768 h 6858000"/>
              <a:gd name="connsiteX441" fmla="*/ 192686 w 7467663"/>
              <a:gd name="connsiteY441" fmla="*/ 5849257 h 6858000"/>
              <a:gd name="connsiteX442" fmla="*/ 4696 w 7467663"/>
              <a:gd name="connsiteY442" fmla="*/ 5697668 h 6858000"/>
              <a:gd name="connsiteX443" fmla="*/ 0 w 7467663"/>
              <a:gd name="connsiteY443" fmla="*/ 5689984 h 6858000"/>
              <a:gd name="connsiteX444" fmla="*/ 0 w 7467663"/>
              <a:gd name="connsiteY444" fmla="*/ 5513472 h 6858000"/>
              <a:gd name="connsiteX445" fmla="*/ 174101 w 7467663"/>
              <a:gd name="connsiteY445" fmla="*/ 5620277 h 6858000"/>
              <a:gd name="connsiteX446" fmla="*/ 891800 w 7467663"/>
              <a:gd name="connsiteY446" fmla="*/ 6036935 h 6858000"/>
              <a:gd name="connsiteX447" fmla="*/ 1072219 w 7467663"/>
              <a:gd name="connsiteY447" fmla="*/ 6169443 h 6858000"/>
              <a:gd name="connsiteX448" fmla="*/ 1074117 w 7467663"/>
              <a:gd name="connsiteY448" fmla="*/ 6170301 h 6858000"/>
              <a:gd name="connsiteX449" fmla="*/ 1083114 w 7467663"/>
              <a:gd name="connsiteY449" fmla="*/ 6174131 h 6858000"/>
              <a:gd name="connsiteX450" fmla="*/ 1543010 w 7467663"/>
              <a:gd name="connsiteY450" fmla="*/ 6191140 h 6858000"/>
              <a:gd name="connsiteX451" fmla="*/ 1551080 w 7467663"/>
              <a:gd name="connsiteY451" fmla="*/ 6195006 h 6858000"/>
              <a:gd name="connsiteX452" fmla="*/ 2345443 w 7467663"/>
              <a:gd name="connsiteY452" fmla="*/ 5549882 h 6858000"/>
              <a:gd name="connsiteX453" fmla="*/ 1721499 w 7467663"/>
              <a:gd name="connsiteY453" fmla="*/ 5599969 h 6858000"/>
              <a:gd name="connsiteX454" fmla="*/ 767716 w 7467663"/>
              <a:gd name="connsiteY454" fmla="*/ 5472768 h 6858000"/>
              <a:gd name="connsiteX455" fmla="*/ 722147 w 7467663"/>
              <a:gd name="connsiteY455" fmla="*/ 5393091 h 6858000"/>
              <a:gd name="connsiteX456" fmla="*/ 1485552 w 7467663"/>
              <a:gd name="connsiteY456" fmla="*/ 5313202 h 6858000"/>
              <a:gd name="connsiteX457" fmla="*/ 2143004 w 7467663"/>
              <a:gd name="connsiteY457" fmla="*/ 5402420 h 6858000"/>
              <a:gd name="connsiteX458" fmla="*/ 1933391 w 7467663"/>
              <a:gd name="connsiteY458" fmla="*/ 5156971 h 6858000"/>
              <a:gd name="connsiteX459" fmla="*/ 1827118 w 7467663"/>
              <a:gd name="connsiteY459" fmla="*/ 4968410 h 6858000"/>
              <a:gd name="connsiteX460" fmla="*/ 1837349 w 7467663"/>
              <a:gd name="connsiteY460" fmla="*/ 4956357 h 6858000"/>
              <a:gd name="connsiteX461" fmla="*/ 2162835 w 7467663"/>
              <a:gd name="connsiteY461" fmla="*/ 5187853 h 6858000"/>
              <a:gd name="connsiteX462" fmla="*/ 2257167 w 7467663"/>
              <a:gd name="connsiteY462" fmla="*/ 5462123 h 6858000"/>
              <a:gd name="connsiteX463" fmla="*/ 2261598 w 7467663"/>
              <a:gd name="connsiteY463" fmla="*/ 5467998 h 6858000"/>
              <a:gd name="connsiteX464" fmla="*/ 2437177 w 7467663"/>
              <a:gd name="connsiteY464" fmla="*/ 5479608 h 6858000"/>
              <a:gd name="connsiteX465" fmla="*/ 2445247 w 7467663"/>
              <a:gd name="connsiteY465" fmla="*/ 5483476 h 6858000"/>
              <a:gd name="connsiteX466" fmla="*/ 2743626 w 7467663"/>
              <a:gd name="connsiteY466" fmla="*/ 5304819 h 6858000"/>
              <a:gd name="connsiteX467" fmla="*/ 3048102 w 7467663"/>
              <a:gd name="connsiteY467" fmla="*/ 5150595 h 6858000"/>
              <a:gd name="connsiteX468" fmla="*/ 1799414 w 7467663"/>
              <a:gd name="connsiteY468" fmla="*/ 4694732 h 6858000"/>
              <a:gd name="connsiteX469" fmla="*/ 1771735 w 7467663"/>
              <a:gd name="connsiteY469" fmla="*/ 4619929 h 6858000"/>
              <a:gd name="connsiteX470" fmla="*/ 3104273 w 7467663"/>
              <a:gd name="connsiteY470" fmla="*/ 5076159 h 6858000"/>
              <a:gd name="connsiteX471" fmla="*/ 3113245 w 7467663"/>
              <a:gd name="connsiteY471" fmla="*/ 5090705 h 6858000"/>
              <a:gd name="connsiteX472" fmla="*/ 3126294 w 7467663"/>
              <a:gd name="connsiteY472" fmla="*/ 5114400 h 6858000"/>
              <a:gd name="connsiteX473" fmla="*/ 3937433 w 7467663"/>
              <a:gd name="connsiteY473" fmla="*/ 4830473 h 6858000"/>
              <a:gd name="connsiteX474" fmla="*/ 3590475 w 7467663"/>
              <a:gd name="connsiteY474" fmla="*/ 4597974 h 6858000"/>
              <a:gd name="connsiteX475" fmla="*/ 3100264 w 7467663"/>
              <a:gd name="connsiteY475" fmla="*/ 4579845 h 6858000"/>
              <a:gd name="connsiteX476" fmla="*/ 2183576 w 7467663"/>
              <a:gd name="connsiteY476" fmla="*/ 4227150 h 6858000"/>
              <a:gd name="connsiteX477" fmla="*/ 2151029 w 7467663"/>
              <a:gd name="connsiteY477" fmla="*/ 4146947 h 6858000"/>
              <a:gd name="connsiteX478" fmla="*/ 3563434 w 7467663"/>
              <a:gd name="connsiteY478" fmla="*/ 4469115 h 6858000"/>
              <a:gd name="connsiteX479" fmla="*/ 3177952 w 7467663"/>
              <a:gd name="connsiteY479" fmla="*/ 3657386 h 6858000"/>
              <a:gd name="connsiteX480" fmla="*/ 3189263 w 7467663"/>
              <a:gd name="connsiteY480" fmla="*/ 3625726 h 6858000"/>
              <a:gd name="connsiteX481" fmla="*/ 3560912 w 7467663"/>
              <a:gd name="connsiteY481" fmla="*/ 4079863 h 6858000"/>
              <a:gd name="connsiteX482" fmla="*/ 3626636 w 7467663"/>
              <a:gd name="connsiteY482" fmla="*/ 4512230 h 6858000"/>
              <a:gd name="connsiteX483" fmla="*/ 3653088 w 7467663"/>
              <a:gd name="connsiteY483" fmla="*/ 4521417 h 6858000"/>
              <a:gd name="connsiteX484" fmla="*/ 3988128 w 7467663"/>
              <a:gd name="connsiteY484" fmla="*/ 4817267 h 6858000"/>
              <a:gd name="connsiteX485" fmla="*/ 4830582 w 7467663"/>
              <a:gd name="connsiteY485" fmla="*/ 4676000 h 6858000"/>
              <a:gd name="connsiteX486" fmla="*/ 4830100 w 7467663"/>
              <a:gd name="connsiteY486" fmla="*/ 4675554 h 6858000"/>
              <a:gd name="connsiteX487" fmla="*/ 4036318 w 7467663"/>
              <a:gd name="connsiteY487" fmla="*/ 4147013 h 6858000"/>
              <a:gd name="connsiteX488" fmla="*/ 3432098 w 7467663"/>
              <a:gd name="connsiteY488" fmla="*/ 3537312 h 6858000"/>
              <a:gd name="connsiteX489" fmla="*/ 3446761 w 7467663"/>
              <a:gd name="connsiteY489" fmla="*/ 3461278 h 6858000"/>
              <a:gd name="connsiteX490" fmla="*/ 4419733 w 7467663"/>
              <a:gd name="connsiteY490" fmla="*/ 3963555 h 6858000"/>
              <a:gd name="connsiteX491" fmla="*/ 4781371 w 7467663"/>
              <a:gd name="connsiteY491" fmla="*/ 4458604 h 6858000"/>
              <a:gd name="connsiteX492" fmla="*/ 4780440 w 7467663"/>
              <a:gd name="connsiteY492" fmla="*/ 4470290 h 6858000"/>
              <a:gd name="connsiteX493" fmla="*/ 4898954 w 7467663"/>
              <a:gd name="connsiteY493" fmla="*/ 4662092 h 6858000"/>
              <a:gd name="connsiteX494" fmla="*/ 4900699 w 7467663"/>
              <a:gd name="connsiteY494" fmla="*/ 4670867 h 6858000"/>
              <a:gd name="connsiteX495" fmla="*/ 5714511 w 7467663"/>
              <a:gd name="connsiteY495" fmla="*/ 4663483 h 6858000"/>
              <a:gd name="connsiteX496" fmla="*/ 5464793 w 7467663"/>
              <a:gd name="connsiteY496" fmla="*/ 4393556 h 6858000"/>
              <a:gd name="connsiteX497" fmla="*/ 5461897 w 7467663"/>
              <a:gd name="connsiteY497" fmla="*/ 4390879 h 6858000"/>
              <a:gd name="connsiteX498" fmla="*/ 4294126 w 7467663"/>
              <a:gd name="connsiteY498" fmla="*/ 3303048 h 6858000"/>
              <a:gd name="connsiteX499" fmla="*/ 4305321 w 7467663"/>
              <a:gd name="connsiteY499" fmla="*/ 3256953 h 6858000"/>
              <a:gd name="connsiteX500" fmla="*/ 4949299 w 7467663"/>
              <a:gd name="connsiteY500" fmla="*/ 3766336 h 6858000"/>
              <a:gd name="connsiteX501" fmla="*/ 5291452 w 7467663"/>
              <a:gd name="connsiteY501" fmla="*/ 4076801 h 6858000"/>
              <a:gd name="connsiteX502" fmla="*/ 5434998 w 7467663"/>
              <a:gd name="connsiteY502" fmla="*/ 4254100 h 6858000"/>
              <a:gd name="connsiteX503" fmla="*/ 5351015 w 7467663"/>
              <a:gd name="connsiteY503" fmla="*/ 3760989 h 6858000"/>
              <a:gd name="connsiteX504" fmla="*/ 5413780 w 7467663"/>
              <a:gd name="connsiteY504" fmla="*/ 2966265 h 6858000"/>
              <a:gd name="connsiteX505" fmla="*/ 5425627 w 7467663"/>
              <a:gd name="connsiteY505" fmla="*/ 2954192 h 6858000"/>
              <a:gd name="connsiteX506" fmla="*/ 6604735 w 7467663"/>
              <a:gd name="connsiteY506" fmla="*/ 2041381 h 6858000"/>
              <a:gd name="connsiteX507" fmla="*/ 7204487 w 7467663"/>
              <a:gd name="connsiteY507" fmla="*/ 2742112 h 6858000"/>
              <a:gd name="connsiteX508" fmla="*/ 7131592 w 7467663"/>
              <a:gd name="connsiteY508" fmla="*/ 2672096 h 6858000"/>
              <a:gd name="connsiteX509" fmla="*/ 6996344 w 7467663"/>
              <a:gd name="connsiteY509" fmla="*/ 2518310 h 6858000"/>
              <a:gd name="connsiteX510" fmla="*/ 6735495 w 7467663"/>
              <a:gd name="connsiteY510" fmla="*/ 2196890 h 6858000"/>
              <a:gd name="connsiteX511" fmla="*/ 6721901 w 7467663"/>
              <a:gd name="connsiteY511" fmla="*/ 2179274 h 6858000"/>
              <a:gd name="connsiteX512" fmla="*/ 6604735 w 7467663"/>
              <a:gd name="connsiteY512" fmla="*/ 2041381 h 6858000"/>
              <a:gd name="connsiteX513" fmla="*/ 6591670 w 7467663"/>
              <a:gd name="connsiteY513" fmla="*/ 1988277 h 6858000"/>
              <a:gd name="connsiteX514" fmla="*/ 6747349 w 7467663"/>
              <a:gd name="connsiteY514" fmla="*/ 2160069 h 6858000"/>
              <a:gd name="connsiteX515" fmla="*/ 6760943 w 7467663"/>
              <a:gd name="connsiteY515" fmla="*/ 2177686 h 6858000"/>
              <a:gd name="connsiteX516" fmla="*/ 7021065 w 7467663"/>
              <a:gd name="connsiteY516" fmla="*/ 2498102 h 6858000"/>
              <a:gd name="connsiteX517" fmla="*/ 7155223 w 7467663"/>
              <a:gd name="connsiteY517" fmla="*/ 2650386 h 6858000"/>
              <a:gd name="connsiteX518" fmla="*/ 7203167 w 7467663"/>
              <a:gd name="connsiteY518" fmla="*/ 2697288 h 6858000"/>
              <a:gd name="connsiteX519" fmla="*/ 6937703 w 7467663"/>
              <a:gd name="connsiteY519" fmla="*/ 2321981 h 6858000"/>
              <a:gd name="connsiteX520" fmla="*/ 6591670 w 7467663"/>
              <a:gd name="connsiteY520" fmla="*/ 1988277 h 6858000"/>
              <a:gd name="connsiteX521" fmla="*/ 5798671 w 7467663"/>
              <a:gd name="connsiteY521" fmla="*/ 1981601 h 6858000"/>
              <a:gd name="connsiteX522" fmla="*/ 5754709 w 7467663"/>
              <a:gd name="connsiteY522" fmla="*/ 2071454 h 6858000"/>
              <a:gd name="connsiteX523" fmla="*/ 5763044 w 7467663"/>
              <a:gd name="connsiteY523" fmla="*/ 2842206 h 6858000"/>
              <a:gd name="connsiteX524" fmla="*/ 5764974 w 7467663"/>
              <a:gd name="connsiteY524" fmla="*/ 2799609 h 6858000"/>
              <a:gd name="connsiteX525" fmla="*/ 5767665 w 7467663"/>
              <a:gd name="connsiteY525" fmla="*/ 2666409 h 6858000"/>
              <a:gd name="connsiteX526" fmla="*/ 5763055 w 7467663"/>
              <a:gd name="connsiteY526" fmla="*/ 2579705 h 6858000"/>
              <a:gd name="connsiteX527" fmla="*/ 5758079 w 7467663"/>
              <a:gd name="connsiteY527" fmla="*/ 2492508 h 6858000"/>
              <a:gd name="connsiteX528" fmla="*/ 5779325 w 7467663"/>
              <a:gd name="connsiteY528" fmla="*/ 2197069 h 6858000"/>
              <a:gd name="connsiteX529" fmla="*/ 5798671 w 7467663"/>
              <a:gd name="connsiteY529" fmla="*/ 1981601 h 6858000"/>
              <a:gd name="connsiteX530" fmla="*/ 5829202 w 7467663"/>
              <a:gd name="connsiteY530" fmla="*/ 1971679 h 6858000"/>
              <a:gd name="connsiteX531" fmla="*/ 5809558 w 7467663"/>
              <a:gd name="connsiteY531" fmla="*/ 2198043 h 6858000"/>
              <a:gd name="connsiteX532" fmla="*/ 5788653 w 7467663"/>
              <a:gd name="connsiteY532" fmla="*/ 2489430 h 6858000"/>
              <a:gd name="connsiteX533" fmla="*/ 5793439 w 7467663"/>
              <a:gd name="connsiteY533" fmla="*/ 2575235 h 6858000"/>
              <a:gd name="connsiteX534" fmla="*/ 5796837 w 7467663"/>
              <a:gd name="connsiteY534" fmla="*/ 2637633 h 6858000"/>
              <a:gd name="connsiteX535" fmla="*/ 5818614 w 7467663"/>
              <a:gd name="connsiteY535" fmla="*/ 2473055 h 6858000"/>
              <a:gd name="connsiteX536" fmla="*/ 5829202 w 7467663"/>
              <a:gd name="connsiteY536" fmla="*/ 1971679 h 6858000"/>
              <a:gd name="connsiteX537" fmla="*/ 5911389 w 7467663"/>
              <a:gd name="connsiteY537" fmla="*/ 1898371 h 6858000"/>
              <a:gd name="connsiteX538" fmla="*/ 6237627 w 7467663"/>
              <a:gd name="connsiteY538" fmla="*/ 2231921 h 6858000"/>
              <a:gd name="connsiteX539" fmla="*/ 5911389 w 7467663"/>
              <a:gd name="connsiteY539" fmla="*/ 1898371 h 6858000"/>
              <a:gd name="connsiteX540" fmla="*/ 6944437 w 7467663"/>
              <a:gd name="connsiteY540" fmla="*/ 1575402 h 6858000"/>
              <a:gd name="connsiteX541" fmla="*/ 6304730 w 7467663"/>
              <a:gd name="connsiteY541" fmla="*/ 1766654 h 6858000"/>
              <a:gd name="connsiteX542" fmla="*/ 6944437 w 7467663"/>
              <a:gd name="connsiteY542" fmla="*/ 1575402 h 6858000"/>
              <a:gd name="connsiteX543" fmla="*/ 7019523 w 7467663"/>
              <a:gd name="connsiteY543" fmla="*/ 1519450 h 6858000"/>
              <a:gd name="connsiteX544" fmla="*/ 6298091 w 7467663"/>
              <a:gd name="connsiteY544" fmla="*/ 1737122 h 6858000"/>
              <a:gd name="connsiteX545" fmla="*/ 7019523 w 7467663"/>
              <a:gd name="connsiteY545" fmla="*/ 1519450 h 6858000"/>
              <a:gd name="connsiteX546" fmla="*/ 2399523 w 7467663"/>
              <a:gd name="connsiteY546" fmla="*/ 1428234 h 6858000"/>
              <a:gd name="connsiteX547" fmla="*/ 2224982 w 7467663"/>
              <a:gd name="connsiteY547" fmla="*/ 1826201 h 6858000"/>
              <a:gd name="connsiteX548" fmla="*/ 2096099 w 7467663"/>
              <a:gd name="connsiteY548" fmla="*/ 2345900 h 6858000"/>
              <a:gd name="connsiteX549" fmla="*/ 2283317 w 7467663"/>
              <a:gd name="connsiteY549" fmla="*/ 1796925 h 6858000"/>
              <a:gd name="connsiteX550" fmla="*/ 2399523 w 7467663"/>
              <a:gd name="connsiteY550" fmla="*/ 1428234 h 6858000"/>
              <a:gd name="connsiteX551" fmla="*/ 2448558 w 7467663"/>
              <a:gd name="connsiteY551" fmla="*/ 1373435 h 6858000"/>
              <a:gd name="connsiteX552" fmla="*/ 2312521 w 7467663"/>
              <a:gd name="connsiteY552" fmla="*/ 1806140 h 6858000"/>
              <a:gd name="connsiteX553" fmla="*/ 2127533 w 7467663"/>
              <a:gd name="connsiteY553" fmla="*/ 2348380 h 6858000"/>
              <a:gd name="connsiteX554" fmla="*/ 2358080 w 7467663"/>
              <a:gd name="connsiteY554" fmla="*/ 1866134 h 6858000"/>
              <a:gd name="connsiteX555" fmla="*/ 2407436 w 7467663"/>
              <a:gd name="connsiteY555" fmla="*/ 1651070 h 6858000"/>
              <a:gd name="connsiteX556" fmla="*/ 2448558 w 7467663"/>
              <a:gd name="connsiteY556" fmla="*/ 1373435 h 6858000"/>
              <a:gd name="connsiteX557" fmla="*/ 278707 w 7467663"/>
              <a:gd name="connsiteY557" fmla="*/ 1352270 h 6858000"/>
              <a:gd name="connsiteX558" fmla="*/ 321570 w 7467663"/>
              <a:gd name="connsiteY558" fmla="*/ 1861610 h 6858000"/>
              <a:gd name="connsiteX559" fmla="*/ 294281 w 7467663"/>
              <a:gd name="connsiteY559" fmla="*/ 1440658 h 6858000"/>
              <a:gd name="connsiteX560" fmla="*/ 278707 w 7467663"/>
              <a:gd name="connsiteY560" fmla="*/ 1352270 h 6858000"/>
              <a:gd name="connsiteX561" fmla="*/ 1423821 w 7467663"/>
              <a:gd name="connsiteY561" fmla="*/ 1351958 h 6858000"/>
              <a:gd name="connsiteX562" fmla="*/ 1638521 w 7467663"/>
              <a:gd name="connsiteY562" fmla="*/ 1908470 h 6858000"/>
              <a:gd name="connsiteX563" fmla="*/ 1754199 w 7467663"/>
              <a:gd name="connsiteY563" fmla="*/ 2149284 h 6858000"/>
              <a:gd name="connsiteX564" fmla="*/ 1908359 w 7467663"/>
              <a:gd name="connsiteY564" fmla="*/ 2364988 h 6858000"/>
              <a:gd name="connsiteX565" fmla="*/ 1647661 w 7467663"/>
              <a:gd name="connsiteY565" fmla="*/ 1825945 h 6858000"/>
              <a:gd name="connsiteX566" fmla="*/ 1423821 w 7467663"/>
              <a:gd name="connsiteY566" fmla="*/ 1351958 h 6858000"/>
              <a:gd name="connsiteX567" fmla="*/ 1431890 w 7467663"/>
              <a:gd name="connsiteY567" fmla="*/ 1306475 h 6858000"/>
              <a:gd name="connsiteX568" fmla="*/ 1507597 w 7467663"/>
              <a:gd name="connsiteY568" fmla="*/ 1446132 h 6858000"/>
              <a:gd name="connsiteX569" fmla="*/ 1674586 w 7467663"/>
              <a:gd name="connsiteY569" fmla="*/ 1813832 h 6858000"/>
              <a:gd name="connsiteX570" fmla="*/ 1815950 w 7467663"/>
              <a:gd name="connsiteY570" fmla="*/ 2128564 h 6858000"/>
              <a:gd name="connsiteX571" fmla="*/ 1984242 w 7467663"/>
              <a:gd name="connsiteY571" fmla="*/ 2430829 h 6858000"/>
              <a:gd name="connsiteX572" fmla="*/ 2014023 w 7467663"/>
              <a:gd name="connsiteY572" fmla="*/ 2450995 h 6858000"/>
              <a:gd name="connsiteX573" fmla="*/ 1747337 w 7467663"/>
              <a:gd name="connsiteY573" fmla="*/ 1855264 h 6858000"/>
              <a:gd name="connsiteX574" fmla="*/ 1533749 w 7467663"/>
              <a:gd name="connsiteY574" fmla="*/ 1478656 h 6858000"/>
              <a:gd name="connsiteX575" fmla="*/ 1431890 w 7467663"/>
              <a:gd name="connsiteY575" fmla="*/ 1306475 h 6858000"/>
              <a:gd name="connsiteX576" fmla="*/ 5052692 w 7467663"/>
              <a:gd name="connsiteY576" fmla="*/ 1292994 h 6858000"/>
              <a:gd name="connsiteX577" fmla="*/ 5200661 w 7467663"/>
              <a:gd name="connsiteY577" fmla="*/ 1635186 h 6858000"/>
              <a:gd name="connsiteX578" fmla="*/ 5297138 w 7467663"/>
              <a:gd name="connsiteY578" fmla="*/ 1906351 h 6858000"/>
              <a:gd name="connsiteX579" fmla="*/ 5052692 w 7467663"/>
              <a:gd name="connsiteY579" fmla="*/ 1292994 h 6858000"/>
              <a:gd name="connsiteX580" fmla="*/ 5009948 w 7467663"/>
              <a:gd name="connsiteY580" fmla="*/ 1273619 h 6858000"/>
              <a:gd name="connsiteX581" fmla="*/ 5121777 w 7467663"/>
              <a:gd name="connsiteY581" fmla="*/ 1654213 h 6858000"/>
              <a:gd name="connsiteX582" fmla="*/ 5293545 w 7467663"/>
              <a:gd name="connsiteY582" fmla="*/ 2072247 h 6858000"/>
              <a:gd name="connsiteX583" fmla="*/ 5294042 w 7467663"/>
              <a:gd name="connsiteY583" fmla="*/ 2065019 h 6858000"/>
              <a:gd name="connsiteX584" fmla="*/ 5171936 w 7467663"/>
              <a:gd name="connsiteY584" fmla="*/ 1647613 h 6858000"/>
              <a:gd name="connsiteX585" fmla="*/ 5009948 w 7467663"/>
              <a:gd name="connsiteY585" fmla="*/ 1273619 h 6858000"/>
              <a:gd name="connsiteX586" fmla="*/ 655236 w 7467663"/>
              <a:gd name="connsiteY586" fmla="*/ 1268632 h 6858000"/>
              <a:gd name="connsiteX587" fmla="*/ 839521 w 7467663"/>
              <a:gd name="connsiteY587" fmla="*/ 1685315 h 6858000"/>
              <a:gd name="connsiteX588" fmla="*/ 1109416 w 7467663"/>
              <a:gd name="connsiteY588" fmla="*/ 2061663 h 6858000"/>
              <a:gd name="connsiteX589" fmla="*/ 1298300 w 7467663"/>
              <a:gd name="connsiteY589" fmla="*/ 2247742 h 6858000"/>
              <a:gd name="connsiteX590" fmla="*/ 1125871 w 7467663"/>
              <a:gd name="connsiteY590" fmla="*/ 1989513 h 6858000"/>
              <a:gd name="connsiteX591" fmla="*/ 981574 w 7467663"/>
              <a:gd name="connsiteY591" fmla="*/ 1783157 h 6858000"/>
              <a:gd name="connsiteX592" fmla="*/ 922198 w 7467663"/>
              <a:gd name="connsiteY592" fmla="*/ 1677437 h 6858000"/>
              <a:gd name="connsiteX593" fmla="*/ 869293 w 7467663"/>
              <a:gd name="connsiteY593" fmla="*/ 1583214 h 6858000"/>
              <a:gd name="connsiteX594" fmla="*/ 751431 w 7467663"/>
              <a:gd name="connsiteY594" fmla="*/ 1405731 h 6858000"/>
              <a:gd name="connsiteX595" fmla="*/ 655236 w 7467663"/>
              <a:gd name="connsiteY595" fmla="*/ 1268632 h 6858000"/>
              <a:gd name="connsiteX596" fmla="*/ 6516292 w 7467663"/>
              <a:gd name="connsiteY596" fmla="*/ 1263064 h 6858000"/>
              <a:gd name="connsiteX597" fmla="*/ 5736320 w 7467663"/>
              <a:gd name="connsiteY597" fmla="*/ 1501803 h 6858000"/>
              <a:gd name="connsiteX598" fmla="*/ 6516292 w 7467663"/>
              <a:gd name="connsiteY598" fmla="*/ 1263064 h 6858000"/>
              <a:gd name="connsiteX599" fmla="*/ 291466 w 7467663"/>
              <a:gd name="connsiteY599" fmla="*/ 1250369 h 6858000"/>
              <a:gd name="connsiteX600" fmla="*/ 323180 w 7467663"/>
              <a:gd name="connsiteY600" fmla="*/ 1435283 h 6858000"/>
              <a:gd name="connsiteX601" fmla="*/ 349381 w 7467663"/>
              <a:gd name="connsiteY601" fmla="*/ 1875041 h 6858000"/>
              <a:gd name="connsiteX602" fmla="*/ 374363 w 7467663"/>
              <a:gd name="connsiteY602" fmla="*/ 1506494 h 6858000"/>
              <a:gd name="connsiteX603" fmla="*/ 302168 w 7467663"/>
              <a:gd name="connsiteY603" fmla="*/ 1274495 h 6858000"/>
              <a:gd name="connsiteX604" fmla="*/ 291466 w 7467663"/>
              <a:gd name="connsiteY604" fmla="*/ 1250369 h 6858000"/>
              <a:gd name="connsiteX605" fmla="*/ 678222 w 7467663"/>
              <a:gd name="connsiteY605" fmla="*/ 1248670 h 6858000"/>
              <a:gd name="connsiteX606" fmla="*/ 775536 w 7467663"/>
              <a:gd name="connsiteY606" fmla="*/ 1388015 h 6858000"/>
              <a:gd name="connsiteX607" fmla="*/ 894529 w 7467663"/>
              <a:gd name="connsiteY607" fmla="*/ 1567739 h 6858000"/>
              <a:gd name="connsiteX608" fmla="*/ 948000 w 7467663"/>
              <a:gd name="connsiteY608" fmla="*/ 1663088 h 6858000"/>
              <a:gd name="connsiteX609" fmla="*/ 1006812 w 7467663"/>
              <a:gd name="connsiteY609" fmla="*/ 1767683 h 6858000"/>
              <a:gd name="connsiteX610" fmla="*/ 1149133 w 7467663"/>
              <a:gd name="connsiteY610" fmla="*/ 1971513 h 6858000"/>
              <a:gd name="connsiteX611" fmla="*/ 1333952 w 7467663"/>
              <a:gd name="connsiteY611" fmla="*/ 2251620 h 6858000"/>
              <a:gd name="connsiteX612" fmla="*/ 1337329 w 7467663"/>
              <a:gd name="connsiteY612" fmla="*/ 2258350 h 6858000"/>
              <a:gd name="connsiteX613" fmla="*/ 1014726 w 7467663"/>
              <a:gd name="connsiteY613" fmla="*/ 1615556 h 6858000"/>
              <a:gd name="connsiteX614" fmla="*/ 678222 w 7467663"/>
              <a:gd name="connsiteY614" fmla="*/ 1248670 h 6858000"/>
              <a:gd name="connsiteX615" fmla="*/ 6691602 w 7467663"/>
              <a:gd name="connsiteY615" fmla="*/ 1140573 h 6858000"/>
              <a:gd name="connsiteX616" fmla="*/ 6571100 w 7467663"/>
              <a:gd name="connsiteY616" fmla="*/ 1183662 h 6858000"/>
              <a:gd name="connsiteX617" fmla="*/ 6241687 w 7467663"/>
              <a:gd name="connsiteY617" fmla="*/ 1257600 h 6858000"/>
              <a:gd name="connsiteX618" fmla="*/ 5693009 w 7467663"/>
              <a:gd name="connsiteY618" fmla="*/ 1478256 h 6858000"/>
              <a:gd name="connsiteX619" fmla="*/ 6548420 w 7467663"/>
              <a:gd name="connsiteY619" fmla="*/ 1214599 h 6858000"/>
              <a:gd name="connsiteX620" fmla="*/ 6605473 w 7467663"/>
              <a:gd name="connsiteY620" fmla="*/ 1184686 h 6858000"/>
              <a:gd name="connsiteX621" fmla="*/ 6691602 w 7467663"/>
              <a:gd name="connsiteY621" fmla="*/ 1140573 h 6858000"/>
              <a:gd name="connsiteX622" fmla="*/ 4002475 w 7467663"/>
              <a:gd name="connsiteY622" fmla="*/ 1037802 h 6858000"/>
              <a:gd name="connsiteX623" fmla="*/ 4000324 w 7467663"/>
              <a:gd name="connsiteY623" fmla="*/ 1039362 h 6858000"/>
              <a:gd name="connsiteX624" fmla="*/ 4002862 w 7467663"/>
              <a:gd name="connsiteY624" fmla="*/ 1042866 h 6858000"/>
              <a:gd name="connsiteX625" fmla="*/ 4002475 w 7467663"/>
              <a:gd name="connsiteY625" fmla="*/ 1037802 h 6858000"/>
              <a:gd name="connsiteX626" fmla="*/ 506322 w 7467663"/>
              <a:gd name="connsiteY626" fmla="*/ 1020997 h 6858000"/>
              <a:gd name="connsiteX627" fmla="*/ 533068 w 7467663"/>
              <a:gd name="connsiteY627" fmla="*/ 1029409 h 6858000"/>
              <a:gd name="connsiteX628" fmla="*/ 1232525 w 7467663"/>
              <a:gd name="connsiteY628" fmla="*/ 1804675 h 6858000"/>
              <a:gd name="connsiteX629" fmla="*/ 1388858 w 7467663"/>
              <a:gd name="connsiteY629" fmla="*/ 2368011 h 6858000"/>
              <a:gd name="connsiteX630" fmla="*/ 1384098 w 7467663"/>
              <a:gd name="connsiteY630" fmla="*/ 2378125 h 6858000"/>
              <a:gd name="connsiteX631" fmla="*/ 1425393 w 7467663"/>
              <a:gd name="connsiteY631" fmla="*/ 2589124 h 6858000"/>
              <a:gd name="connsiteX632" fmla="*/ 1424001 w 7467663"/>
              <a:gd name="connsiteY632" fmla="*/ 2597541 h 6858000"/>
              <a:gd name="connsiteX633" fmla="*/ 2152729 w 7467663"/>
              <a:gd name="connsiteY633" fmla="*/ 2864487 h 6858000"/>
              <a:gd name="connsiteX634" fmla="*/ 2020609 w 7467663"/>
              <a:gd name="connsiteY634" fmla="*/ 2539671 h 6858000"/>
              <a:gd name="connsiteX635" fmla="*/ 2018920 w 7467663"/>
              <a:gd name="connsiteY635" fmla="*/ 2536309 h 6858000"/>
              <a:gd name="connsiteX636" fmla="*/ 1342441 w 7467663"/>
              <a:gd name="connsiteY636" fmla="*/ 1173017 h 6858000"/>
              <a:gd name="connsiteX637" fmla="*/ 1367925 w 7467663"/>
              <a:gd name="connsiteY637" fmla="*/ 1135648 h 6858000"/>
              <a:gd name="connsiteX638" fmla="*/ 1771401 w 7467663"/>
              <a:gd name="connsiteY638" fmla="*/ 1806673 h 6858000"/>
              <a:gd name="connsiteX639" fmla="*/ 1972385 w 7467663"/>
              <a:gd name="connsiteY639" fmla="*/ 2198735 h 6858000"/>
              <a:gd name="connsiteX640" fmla="*/ 2040892 w 7467663"/>
              <a:gd name="connsiteY640" fmla="*/ 2405205 h 6858000"/>
              <a:gd name="connsiteX641" fmla="*/ 2131689 w 7467663"/>
              <a:gd name="connsiteY641" fmla="*/ 1936926 h 6858000"/>
              <a:gd name="connsiteX642" fmla="*/ 2454820 w 7467663"/>
              <a:gd name="connsiteY642" fmla="*/ 1248808 h 6858000"/>
              <a:gd name="connsiteX643" fmla="*/ 2492512 w 7467663"/>
              <a:gd name="connsiteY643" fmla="*/ 1302920 h 6858000"/>
              <a:gd name="connsiteX644" fmla="*/ 2081216 w 7467663"/>
              <a:gd name="connsiteY644" fmla="*/ 2527513 h 6858000"/>
              <a:gd name="connsiteX645" fmla="*/ 2081211 w 7467663"/>
              <a:gd name="connsiteY645" fmla="*/ 2528916 h 6858000"/>
              <a:gd name="connsiteX646" fmla="*/ 2199067 w 7467663"/>
              <a:gd name="connsiteY646" fmla="*/ 2884061 h 6858000"/>
              <a:gd name="connsiteX647" fmla="*/ 3192586 w 7467663"/>
              <a:gd name="connsiteY647" fmla="*/ 3411496 h 6858000"/>
              <a:gd name="connsiteX648" fmla="*/ 3182620 w 7467663"/>
              <a:gd name="connsiteY648" fmla="*/ 3483279 h 6858000"/>
              <a:gd name="connsiteX649" fmla="*/ 2435119 w 7467663"/>
              <a:gd name="connsiteY649" fmla="*/ 3080173 h 6858000"/>
              <a:gd name="connsiteX650" fmla="*/ 2410152 w 7467663"/>
              <a:gd name="connsiteY650" fmla="*/ 3063751 h 6858000"/>
              <a:gd name="connsiteX651" fmla="*/ 2408099 w 7467663"/>
              <a:gd name="connsiteY651" fmla="*/ 3064403 h 6858000"/>
              <a:gd name="connsiteX652" fmla="*/ 2407218 w 7467663"/>
              <a:gd name="connsiteY652" fmla="*/ 3070324 h 6858000"/>
              <a:gd name="connsiteX653" fmla="*/ 2380138 w 7467663"/>
              <a:gd name="connsiteY653" fmla="*/ 3099341 h 6858000"/>
              <a:gd name="connsiteX654" fmla="*/ 1765923 w 7467663"/>
              <a:gd name="connsiteY654" fmla="*/ 3581043 h 6858000"/>
              <a:gd name="connsiteX655" fmla="*/ 1702258 w 7467663"/>
              <a:gd name="connsiteY655" fmla="*/ 3612286 h 6858000"/>
              <a:gd name="connsiteX656" fmla="*/ 1538370 w 7467663"/>
              <a:gd name="connsiteY656" fmla="*/ 3811804 h 6858000"/>
              <a:gd name="connsiteX657" fmla="*/ 542867 w 7467663"/>
              <a:gd name="connsiteY657" fmla="*/ 4944092 h 6858000"/>
              <a:gd name="connsiteX658" fmla="*/ 515800 w 7467663"/>
              <a:gd name="connsiteY658" fmla="*/ 4862180 h 6858000"/>
              <a:gd name="connsiteX659" fmla="*/ 909145 w 7467663"/>
              <a:gd name="connsiteY659" fmla="*/ 4199225 h 6858000"/>
              <a:gd name="connsiteX660" fmla="*/ 1214067 w 7467663"/>
              <a:gd name="connsiteY660" fmla="*/ 3908561 h 6858000"/>
              <a:gd name="connsiteX661" fmla="*/ 640967 w 7467663"/>
              <a:gd name="connsiteY661" fmla="*/ 4105601 h 6858000"/>
              <a:gd name="connsiteX662" fmla="*/ 112563 w 7467663"/>
              <a:gd name="connsiteY662" fmla="*/ 4396952 h 6858000"/>
              <a:gd name="connsiteX663" fmla="*/ 0 w 7467663"/>
              <a:gd name="connsiteY663" fmla="*/ 4466006 h 6858000"/>
              <a:gd name="connsiteX664" fmla="*/ 0 w 7467663"/>
              <a:gd name="connsiteY664" fmla="*/ 4233763 h 6858000"/>
              <a:gd name="connsiteX665" fmla="*/ 36881 w 7467663"/>
              <a:gd name="connsiteY665" fmla="*/ 4200118 h 6858000"/>
              <a:gd name="connsiteX666" fmla="*/ 910534 w 7467663"/>
              <a:gd name="connsiteY666" fmla="*/ 3629753 h 6858000"/>
              <a:gd name="connsiteX667" fmla="*/ 1578717 w 7467663"/>
              <a:gd name="connsiteY667" fmla="*/ 3575982 h 6858000"/>
              <a:gd name="connsiteX668" fmla="*/ 2338780 w 7467663"/>
              <a:gd name="connsiteY668" fmla="*/ 3033725 h 6858000"/>
              <a:gd name="connsiteX669" fmla="*/ 1807991 w 7467663"/>
              <a:gd name="connsiteY669" fmla="*/ 2807184 h 6858000"/>
              <a:gd name="connsiteX670" fmla="*/ 1416358 w 7467663"/>
              <a:gd name="connsiteY670" fmla="*/ 3112571 h 6858000"/>
              <a:gd name="connsiteX671" fmla="*/ 939066 w 7467663"/>
              <a:gd name="connsiteY671" fmla="*/ 3378798 h 6858000"/>
              <a:gd name="connsiteX672" fmla="*/ 115099 w 7467663"/>
              <a:gd name="connsiteY672" fmla="*/ 3607650 h 6858000"/>
              <a:gd name="connsiteX673" fmla="*/ 97284 w 7467663"/>
              <a:gd name="connsiteY673" fmla="*/ 3520393 h 6858000"/>
              <a:gd name="connsiteX674" fmla="*/ 922050 w 7467663"/>
              <a:gd name="connsiteY674" fmla="*/ 3074867 h 6858000"/>
              <a:gd name="connsiteX675" fmla="*/ 1405265 w 7467663"/>
              <a:gd name="connsiteY675" fmla="*/ 3016319 h 6858000"/>
              <a:gd name="connsiteX676" fmla="*/ 1407512 w 7467663"/>
              <a:gd name="connsiteY676" fmla="*/ 3018001 h 6858000"/>
              <a:gd name="connsiteX677" fmla="*/ 1726266 w 7467663"/>
              <a:gd name="connsiteY677" fmla="*/ 2777274 h 6858000"/>
              <a:gd name="connsiteX678" fmla="*/ 625390 w 7467663"/>
              <a:gd name="connsiteY678" fmla="*/ 2514541 h 6858000"/>
              <a:gd name="connsiteX679" fmla="*/ 619799 w 7467663"/>
              <a:gd name="connsiteY679" fmla="*/ 2527180 h 6858000"/>
              <a:gd name="connsiteX680" fmla="*/ 310030 w 7467663"/>
              <a:gd name="connsiteY680" fmla="*/ 2771818 h 6858000"/>
              <a:gd name="connsiteX681" fmla="*/ 173877 w 7467663"/>
              <a:gd name="connsiteY681" fmla="*/ 2937056 h 6858000"/>
              <a:gd name="connsiteX682" fmla="*/ 77889 w 7467663"/>
              <a:gd name="connsiteY682" fmla="*/ 3138440 h 6858000"/>
              <a:gd name="connsiteX683" fmla="*/ 0 w 7467663"/>
              <a:gd name="connsiteY683" fmla="*/ 3271395 h 6858000"/>
              <a:gd name="connsiteX684" fmla="*/ 0 w 7467663"/>
              <a:gd name="connsiteY684" fmla="*/ 3153002 h 6858000"/>
              <a:gd name="connsiteX685" fmla="*/ 2386 w 7467663"/>
              <a:gd name="connsiteY685" fmla="*/ 3149203 h 6858000"/>
              <a:gd name="connsiteX686" fmla="*/ 89753 w 7467663"/>
              <a:gd name="connsiteY686" fmla="*/ 2987702 h 6858000"/>
              <a:gd name="connsiteX687" fmla="*/ 76869 w 7467663"/>
              <a:gd name="connsiteY687" fmla="*/ 3005404 h 6858000"/>
              <a:gd name="connsiteX688" fmla="*/ 32049 w 7467663"/>
              <a:gd name="connsiteY688" fmla="*/ 3065814 h 6858000"/>
              <a:gd name="connsiteX689" fmla="*/ 0 w 7467663"/>
              <a:gd name="connsiteY689" fmla="*/ 3108744 h 6858000"/>
              <a:gd name="connsiteX690" fmla="*/ 0 w 7467663"/>
              <a:gd name="connsiteY690" fmla="*/ 3058059 h 6858000"/>
              <a:gd name="connsiteX691" fmla="*/ 7610 w 7467663"/>
              <a:gd name="connsiteY691" fmla="*/ 3047889 h 6858000"/>
              <a:gd name="connsiteX692" fmla="*/ 52419 w 7467663"/>
              <a:gd name="connsiteY692" fmla="*/ 2987479 h 6858000"/>
              <a:gd name="connsiteX693" fmla="*/ 59142 w 7467663"/>
              <a:gd name="connsiteY693" fmla="*/ 2978488 h 6858000"/>
              <a:gd name="connsiteX694" fmla="*/ 0 w 7467663"/>
              <a:gd name="connsiteY694" fmla="*/ 3015334 h 6858000"/>
              <a:gd name="connsiteX695" fmla="*/ 0 w 7467663"/>
              <a:gd name="connsiteY695" fmla="*/ 2914286 h 6858000"/>
              <a:gd name="connsiteX696" fmla="*/ 36383 w 7467663"/>
              <a:gd name="connsiteY696" fmla="*/ 2901128 h 6858000"/>
              <a:gd name="connsiteX697" fmla="*/ 156329 w 7467663"/>
              <a:gd name="connsiteY697" fmla="*/ 2840533 h 6858000"/>
              <a:gd name="connsiteX698" fmla="*/ 358355 w 7467663"/>
              <a:gd name="connsiteY698" fmla="*/ 2620471 h 6858000"/>
              <a:gd name="connsiteX699" fmla="*/ 510577 w 7467663"/>
              <a:gd name="connsiteY699" fmla="*/ 2501244 h 6858000"/>
              <a:gd name="connsiteX700" fmla="*/ 211967 w 7467663"/>
              <a:gd name="connsiteY700" fmla="*/ 2479171 h 6858000"/>
              <a:gd name="connsiteX701" fmla="*/ 0 w 7467663"/>
              <a:gd name="connsiteY701" fmla="*/ 2476398 h 6858000"/>
              <a:gd name="connsiteX702" fmla="*/ 0 w 7467663"/>
              <a:gd name="connsiteY702" fmla="*/ 2389189 h 6858000"/>
              <a:gd name="connsiteX703" fmla="*/ 103062 w 7467663"/>
              <a:gd name="connsiteY703" fmla="*/ 2389518 h 6858000"/>
              <a:gd name="connsiteX704" fmla="*/ 510734 w 7467663"/>
              <a:gd name="connsiteY704" fmla="*/ 2416201 h 6858000"/>
              <a:gd name="connsiteX705" fmla="*/ 279257 w 7467663"/>
              <a:gd name="connsiteY705" fmla="*/ 2092102 h 6858000"/>
              <a:gd name="connsiteX706" fmla="*/ 65265 w 7467663"/>
              <a:gd name="connsiteY706" fmla="*/ 2006049 h 6858000"/>
              <a:gd name="connsiteX707" fmla="*/ 0 w 7467663"/>
              <a:gd name="connsiteY707" fmla="*/ 1982532 h 6858000"/>
              <a:gd name="connsiteX708" fmla="*/ 0 w 7467663"/>
              <a:gd name="connsiteY708" fmla="*/ 1912789 h 6858000"/>
              <a:gd name="connsiteX709" fmla="*/ 97460 w 7467663"/>
              <a:gd name="connsiteY709" fmla="*/ 1953725 h 6858000"/>
              <a:gd name="connsiteX710" fmla="*/ 221272 w 7467663"/>
              <a:gd name="connsiteY710" fmla="*/ 1980766 h 6858000"/>
              <a:gd name="connsiteX711" fmla="*/ 116765 w 7467663"/>
              <a:gd name="connsiteY711" fmla="*/ 1911033 h 6858000"/>
              <a:gd name="connsiteX712" fmla="*/ 16405 w 7467663"/>
              <a:gd name="connsiteY712" fmla="*/ 1803412 h 6858000"/>
              <a:gd name="connsiteX713" fmla="*/ 0 w 7467663"/>
              <a:gd name="connsiteY713" fmla="*/ 1784777 h 6858000"/>
              <a:gd name="connsiteX714" fmla="*/ 0 w 7467663"/>
              <a:gd name="connsiteY714" fmla="*/ 1740082 h 6858000"/>
              <a:gd name="connsiteX715" fmla="*/ 39394 w 7467663"/>
              <a:gd name="connsiteY715" fmla="*/ 1784856 h 6858000"/>
              <a:gd name="connsiteX716" fmla="*/ 135813 w 7467663"/>
              <a:gd name="connsiteY716" fmla="*/ 1888838 h 6858000"/>
              <a:gd name="connsiteX717" fmla="*/ 242575 w 7467663"/>
              <a:gd name="connsiteY717" fmla="*/ 1958841 h 6858000"/>
              <a:gd name="connsiteX718" fmla="*/ 82197 w 7467663"/>
              <a:gd name="connsiteY718" fmla="*/ 1754826 h 6858000"/>
              <a:gd name="connsiteX719" fmla="*/ 0 w 7467663"/>
              <a:gd name="connsiteY719" fmla="*/ 1679650 h 6858000"/>
              <a:gd name="connsiteX720" fmla="*/ 0 w 7467663"/>
              <a:gd name="connsiteY720" fmla="*/ 1602463 h 6858000"/>
              <a:gd name="connsiteX721" fmla="*/ 84689 w 7467663"/>
              <a:gd name="connsiteY721" fmla="*/ 1677442 h 6858000"/>
              <a:gd name="connsiteX722" fmla="*/ 298437 w 7467663"/>
              <a:gd name="connsiteY722" fmla="*/ 1968019 h 6858000"/>
              <a:gd name="connsiteX723" fmla="*/ 227269 w 7467663"/>
              <a:gd name="connsiteY723" fmla="*/ 1114064 h 6858000"/>
              <a:gd name="connsiteX724" fmla="*/ 248003 w 7467663"/>
              <a:gd name="connsiteY724" fmla="*/ 1089613 h 6858000"/>
              <a:gd name="connsiteX725" fmla="*/ 427020 w 7467663"/>
              <a:gd name="connsiteY725" fmla="*/ 1619803 h 6858000"/>
              <a:gd name="connsiteX726" fmla="*/ 340345 w 7467663"/>
              <a:gd name="connsiteY726" fmla="*/ 2027739 h 6858000"/>
              <a:gd name="connsiteX727" fmla="*/ 360865 w 7467663"/>
              <a:gd name="connsiteY727" fmla="*/ 2044827 h 6858000"/>
              <a:gd name="connsiteX728" fmla="*/ 560414 w 7467663"/>
              <a:gd name="connsiteY728" fmla="*/ 2421457 h 6858000"/>
              <a:gd name="connsiteX729" fmla="*/ 1359703 w 7467663"/>
              <a:gd name="connsiteY729" fmla="*/ 2578554 h 6858000"/>
              <a:gd name="connsiteX730" fmla="*/ 1359422 w 7467663"/>
              <a:gd name="connsiteY730" fmla="*/ 2577994 h 6858000"/>
              <a:gd name="connsiteX731" fmla="*/ 828701 w 7467663"/>
              <a:gd name="connsiteY731" fmla="*/ 1839520 h 6858000"/>
              <a:gd name="connsiteX732" fmla="*/ 494427 w 7467663"/>
              <a:gd name="connsiteY732" fmla="*/ 1092333 h 6858000"/>
              <a:gd name="connsiteX733" fmla="*/ 506322 w 7467663"/>
              <a:gd name="connsiteY733" fmla="*/ 1020997 h 6858000"/>
              <a:gd name="connsiteX734" fmla="*/ 4570198 w 7467663"/>
              <a:gd name="connsiteY734" fmla="*/ 978081 h 6858000"/>
              <a:gd name="connsiteX735" fmla="*/ 4523691 w 7467663"/>
              <a:gd name="connsiteY735" fmla="*/ 1127776 h 6858000"/>
              <a:gd name="connsiteX736" fmla="*/ 4509875 w 7467663"/>
              <a:gd name="connsiteY736" fmla="*/ 1167552 h 6858000"/>
              <a:gd name="connsiteX737" fmla="*/ 4478168 w 7467663"/>
              <a:gd name="connsiteY737" fmla="*/ 1260735 h 6858000"/>
              <a:gd name="connsiteX738" fmla="*/ 4409309 w 7467663"/>
              <a:gd name="connsiteY738" fmla="*/ 1666996 h 6858000"/>
              <a:gd name="connsiteX739" fmla="*/ 4370031 w 7467663"/>
              <a:gd name="connsiteY739" fmla="*/ 1955666 h 6858000"/>
              <a:gd name="connsiteX740" fmla="*/ 4570198 w 7467663"/>
              <a:gd name="connsiteY740" fmla="*/ 978081 h 6858000"/>
              <a:gd name="connsiteX741" fmla="*/ 4557898 w 7467663"/>
              <a:gd name="connsiteY741" fmla="*/ 900011 h 6858000"/>
              <a:gd name="connsiteX742" fmla="*/ 4344840 w 7467663"/>
              <a:gd name="connsiteY742" fmla="*/ 1922038 h 6858000"/>
              <a:gd name="connsiteX743" fmla="*/ 4378710 w 7467663"/>
              <a:gd name="connsiteY743" fmla="*/ 1665516 h 6858000"/>
              <a:gd name="connsiteX744" fmla="*/ 4448798 w 7467663"/>
              <a:gd name="connsiteY744" fmla="*/ 1253024 h 6858000"/>
              <a:gd name="connsiteX745" fmla="*/ 4480315 w 7467663"/>
              <a:gd name="connsiteY745" fmla="*/ 1158454 h 6858000"/>
              <a:gd name="connsiteX746" fmla="*/ 4494133 w 7467663"/>
              <a:gd name="connsiteY746" fmla="*/ 1118676 h 6858000"/>
              <a:gd name="connsiteX747" fmla="*/ 4557898 w 7467663"/>
              <a:gd name="connsiteY747" fmla="*/ 900011 h 6858000"/>
              <a:gd name="connsiteX748" fmla="*/ 5870151 w 7467663"/>
              <a:gd name="connsiteY748" fmla="*/ 898890 h 6858000"/>
              <a:gd name="connsiteX749" fmla="*/ 5861335 w 7467663"/>
              <a:gd name="connsiteY749" fmla="*/ 899177 h 6858000"/>
              <a:gd name="connsiteX750" fmla="*/ 5843702 w 7467663"/>
              <a:gd name="connsiteY750" fmla="*/ 899748 h 6858000"/>
              <a:gd name="connsiteX751" fmla="*/ 5651107 w 7467663"/>
              <a:gd name="connsiteY751" fmla="*/ 920306 h 6858000"/>
              <a:gd name="connsiteX752" fmla="*/ 5459407 w 7467663"/>
              <a:gd name="connsiteY752" fmla="*/ 940975 h 6858000"/>
              <a:gd name="connsiteX753" fmla="*/ 5374846 w 7467663"/>
              <a:gd name="connsiteY753" fmla="*/ 941988 h 6858000"/>
              <a:gd name="connsiteX754" fmla="*/ 5256105 w 7467663"/>
              <a:gd name="connsiteY754" fmla="*/ 945632 h 6858000"/>
              <a:gd name="connsiteX755" fmla="*/ 5107071 w 7467663"/>
              <a:gd name="connsiteY755" fmla="*/ 969720 h 6858000"/>
              <a:gd name="connsiteX756" fmla="*/ 4998681 w 7467663"/>
              <a:gd name="connsiteY756" fmla="*/ 988771 h 6858000"/>
              <a:gd name="connsiteX757" fmla="*/ 5870151 w 7467663"/>
              <a:gd name="connsiteY757" fmla="*/ 898890 h 6858000"/>
              <a:gd name="connsiteX758" fmla="*/ 5504425 w 7467663"/>
              <a:gd name="connsiteY758" fmla="*/ 848067 h 6858000"/>
              <a:gd name="connsiteX759" fmla="*/ 4968849 w 7467663"/>
              <a:gd name="connsiteY759" fmla="*/ 962318 h 6858000"/>
              <a:gd name="connsiteX760" fmla="*/ 5104039 w 7467663"/>
              <a:gd name="connsiteY760" fmla="*/ 940634 h 6858000"/>
              <a:gd name="connsiteX761" fmla="*/ 5256311 w 7467663"/>
              <a:gd name="connsiteY761" fmla="*/ 916490 h 6858000"/>
              <a:gd name="connsiteX762" fmla="*/ 5377381 w 7467663"/>
              <a:gd name="connsiteY762" fmla="*/ 912671 h 6858000"/>
              <a:gd name="connsiteX763" fmla="*/ 5460148 w 7467663"/>
              <a:gd name="connsiteY763" fmla="*/ 911442 h 6858000"/>
              <a:gd name="connsiteX764" fmla="*/ 5648971 w 7467663"/>
              <a:gd name="connsiteY764" fmla="*/ 891331 h 6858000"/>
              <a:gd name="connsiteX765" fmla="*/ 5844807 w 7467663"/>
              <a:gd name="connsiteY765" fmla="*/ 870718 h 6858000"/>
              <a:gd name="connsiteX766" fmla="*/ 5862975 w 7467663"/>
              <a:gd name="connsiteY766" fmla="*/ 869756 h 6858000"/>
              <a:gd name="connsiteX767" fmla="*/ 5920887 w 7467663"/>
              <a:gd name="connsiteY767" fmla="*/ 865929 h 6858000"/>
              <a:gd name="connsiteX768" fmla="*/ 5504425 w 7467663"/>
              <a:gd name="connsiteY768" fmla="*/ 848067 h 6858000"/>
              <a:gd name="connsiteX769" fmla="*/ 3607114 w 7467663"/>
              <a:gd name="connsiteY769" fmla="*/ 467441 h 6858000"/>
              <a:gd name="connsiteX770" fmla="*/ 3296242 w 7467663"/>
              <a:gd name="connsiteY770" fmla="*/ 807991 h 6858000"/>
              <a:gd name="connsiteX771" fmla="*/ 3174674 w 7467663"/>
              <a:gd name="connsiteY771" fmla="*/ 919759 h 6858000"/>
              <a:gd name="connsiteX772" fmla="*/ 3042978 w 7467663"/>
              <a:gd name="connsiteY772" fmla="*/ 1054894 h 6858000"/>
              <a:gd name="connsiteX773" fmla="*/ 2968914 w 7467663"/>
              <a:gd name="connsiteY773" fmla="*/ 1133756 h 6858000"/>
              <a:gd name="connsiteX774" fmla="*/ 3103823 w 7467663"/>
              <a:gd name="connsiteY774" fmla="*/ 1026814 h 6858000"/>
              <a:gd name="connsiteX775" fmla="*/ 3607114 w 7467663"/>
              <a:gd name="connsiteY775" fmla="*/ 467441 h 6858000"/>
              <a:gd name="connsiteX776" fmla="*/ 3744487 w 7467663"/>
              <a:gd name="connsiteY776" fmla="*/ 383136 h 6858000"/>
              <a:gd name="connsiteX777" fmla="*/ 3970213 w 7467663"/>
              <a:gd name="connsiteY777" fmla="*/ 995559 h 6858000"/>
              <a:gd name="connsiteX778" fmla="*/ 3744487 w 7467663"/>
              <a:gd name="connsiteY778" fmla="*/ 383136 h 6858000"/>
              <a:gd name="connsiteX779" fmla="*/ 3624562 w 7467663"/>
              <a:gd name="connsiteY779" fmla="*/ 367041 h 6858000"/>
              <a:gd name="connsiteX780" fmla="*/ 3489712 w 7467663"/>
              <a:gd name="connsiteY780" fmla="*/ 485386 h 6858000"/>
              <a:gd name="connsiteX781" fmla="*/ 3182994 w 7467663"/>
              <a:gd name="connsiteY781" fmla="*/ 828265 h 6858000"/>
              <a:gd name="connsiteX782" fmla="*/ 2892114 w 7467663"/>
              <a:gd name="connsiteY782" fmla="*/ 1172635 h 6858000"/>
              <a:gd name="connsiteX783" fmla="*/ 3021459 w 7467663"/>
              <a:gd name="connsiteY783" fmla="*/ 1035385 h 6858000"/>
              <a:gd name="connsiteX784" fmla="*/ 3153873 w 7467663"/>
              <a:gd name="connsiteY784" fmla="*/ 898971 h 6858000"/>
              <a:gd name="connsiteX785" fmla="*/ 3276511 w 7467663"/>
              <a:gd name="connsiteY785" fmla="*/ 786423 h 6858000"/>
              <a:gd name="connsiteX786" fmla="*/ 3584154 w 7467663"/>
              <a:gd name="connsiteY786" fmla="*/ 448218 h 6858000"/>
              <a:gd name="connsiteX787" fmla="*/ 3624562 w 7467663"/>
              <a:gd name="connsiteY787" fmla="*/ 367041 h 6858000"/>
              <a:gd name="connsiteX788" fmla="*/ 3766672 w 7467663"/>
              <a:gd name="connsiteY788" fmla="*/ 359429 h 6858000"/>
              <a:gd name="connsiteX789" fmla="*/ 3996338 w 7467663"/>
              <a:gd name="connsiteY789" fmla="*/ 968237 h 6858000"/>
              <a:gd name="connsiteX790" fmla="*/ 3766672 w 7467663"/>
              <a:gd name="connsiteY790" fmla="*/ 359429 h 6858000"/>
              <a:gd name="connsiteX791" fmla="*/ 5805386 w 7467663"/>
              <a:gd name="connsiteY791" fmla="*/ 239240 h 6858000"/>
              <a:gd name="connsiteX792" fmla="*/ 5736947 w 7467663"/>
              <a:gd name="connsiteY792" fmla="*/ 261367 h 6858000"/>
              <a:gd name="connsiteX793" fmla="*/ 5427012 w 7467663"/>
              <a:gd name="connsiteY793" fmla="*/ 311272 h 6858000"/>
              <a:gd name="connsiteX794" fmla="*/ 5147818 w 7467663"/>
              <a:gd name="connsiteY794" fmla="*/ 322112 h 6858000"/>
              <a:gd name="connsiteX795" fmla="*/ 5060854 w 7467663"/>
              <a:gd name="connsiteY795" fmla="*/ 311882 h 6858000"/>
              <a:gd name="connsiteX796" fmla="*/ 4945989 w 7467663"/>
              <a:gd name="connsiteY796" fmla="*/ 300516 h 6858000"/>
              <a:gd name="connsiteX797" fmla="*/ 5410479 w 7467663"/>
              <a:gd name="connsiteY797" fmla="*/ 348434 h 6858000"/>
              <a:gd name="connsiteX798" fmla="*/ 5805386 w 7467663"/>
              <a:gd name="connsiteY798" fmla="*/ 239240 h 6858000"/>
              <a:gd name="connsiteX799" fmla="*/ 5905192 w 7467663"/>
              <a:gd name="connsiteY799" fmla="*/ 163079 h 6858000"/>
              <a:gd name="connsiteX800" fmla="*/ 5865655 w 7467663"/>
              <a:gd name="connsiteY800" fmla="*/ 171901 h 6858000"/>
              <a:gd name="connsiteX801" fmla="*/ 5259740 w 7467663"/>
              <a:gd name="connsiteY801" fmla="*/ 257013 h 6858000"/>
              <a:gd name="connsiteX802" fmla="*/ 5208466 w 7467663"/>
              <a:gd name="connsiteY802" fmla="*/ 257550 h 6858000"/>
              <a:gd name="connsiteX803" fmla="*/ 4980204 w 7467663"/>
              <a:gd name="connsiteY803" fmla="*/ 271903 h 6858000"/>
              <a:gd name="connsiteX804" fmla="*/ 5068068 w 7467663"/>
              <a:gd name="connsiteY804" fmla="*/ 282244 h 6858000"/>
              <a:gd name="connsiteX805" fmla="*/ 5153231 w 7467663"/>
              <a:gd name="connsiteY805" fmla="*/ 292240 h 6858000"/>
              <a:gd name="connsiteX806" fmla="*/ 5426491 w 7467663"/>
              <a:gd name="connsiteY806" fmla="*/ 281128 h 6858000"/>
              <a:gd name="connsiteX807" fmla="*/ 5731212 w 7467663"/>
              <a:gd name="connsiteY807" fmla="*/ 231951 h 6858000"/>
              <a:gd name="connsiteX808" fmla="*/ 5905192 w 7467663"/>
              <a:gd name="connsiteY808" fmla="*/ 163079 h 6858000"/>
              <a:gd name="connsiteX809" fmla="*/ 5944437 w 7467663"/>
              <a:gd name="connsiteY809" fmla="*/ 113829 h 6858000"/>
              <a:gd name="connsiteX810" fmla="*/ 5825032 w 7467663"/>
              <a:gd name="connsiteY810" fmla="*/ 146405 h 6858000"/>
              <a:gd name="connsiteX811" fmla="*/ 4955599 w 7467663"/>
              <a:gd name="connsiteY811" fmla="*/ 247008 h 6858000"/>
              <a:gd name="connsiteX812" fmla="*/ 5210104 w 7467663"/>
              <a:gd name="connsiteY812" fmla="*/ 228123 h 6858000"/>
              <a:gd name="connsiteX813" fmla="*/ 5261015 w 7467663"/>
              <a:gd name="connsiteY813" fmla="*/ 227087 h 6858000"/>
              <a:gd name="connsiteX814" fmla="*/ 5861181 w 7467663"/>
              <a:gd name="connsiteY814" fmla="*/ 143093 h 6858000"/>
              <a:gd name="connsiteX815" fmla="*/ 5961252 w 7467663"/>
              <a:gd name="connsiteY815" fmla="*/ 114820 h 6858000"/>
              <a:gd name="connsiteX816" fmla="*/ 5944437 w 7467663"/>
              <a:gd name="connsiteY816" fmla="*/ 113829 h 6858000"/>
              <a:gd name="connsiteX817" fmla="*/ 3882765 w 7467663"/>
              <a:gd name="connsiteY817" fmla="*/ 0 h 6858000"/>
              <a:gd name="connsiteX818" fmla="*/ 3995099 w 7467663"/>
              <a:gd name="connsiteY818" fmla="*/ 0 h 6858000"/>
              <a:gd name="connsiteX819" fmla="*/ 4163818 w 7467663"/>
              <a:gd name="connsiteY819" fmla="*/ 234104 h 6858000"/>
              <a:gd name="connsiteX820" fmla="*/ 4172099 w 7467663"/>
              <a:gd name="connsiteY820" fmla="*/ 234207 h 6858000"/>
              <a:gd name="connsiteX821" fmla="*/ 4784282 w 7467663"/>
              <a:gd name="connsiteY821" fmla="*/ 276561 h 6858000"/>
              <a:gd name="connsiteX822" fmla="*/ 4801687 w 7467663"/>
              <a:gd name="connsiteY822" fmla="*/ 267764 h 6858000"/>
              <a:gd name="connsiteX823" fmla="*/ 6082788 w 7467663"/>
              <a:gd name="connsiteY823" fmla="*/ 64119 h 6858000"/>
              <a:gd name="connsiteX824" fmla="*/ 6099442 w 7467663"/>
              <a:gd name="connsiteY824" fmla="*/ 82568 h 6858000"/>
              <a:gd name="connsiteX825" fmla="*/ 4804137 w 7467663"/>
              <a:gd name="connsiteY825" fmla="*/ 320931 h 6858000"/>
              <a:gd name="connsiteX826" fmla="*/ 4227047 w 7467663"/>
              <a:gd name="connsiteY826" fmla="*/ 313415 h 6858000"/>
              <a:gd name="connsiteX827" fmla="*/ 4346041 w 7467663"/>
              <a:gd name="connsiteY827" fmla="*/ 456086 h 6858000"/>
              <a:gd name="connsiteX828" fmla="*/ 4870967 w 7467663"/>
              <a:gd name="connsiteY828" fmla="*/ 963061 h 6858000"/>
              <a:gd name="connsiteX829" fmla="*/ 4889647 w 7467663"/>
              <a:gd name="connsiteY829" fmla="*/ 957147 h 6858000"/>
              <a:gd name="connsiteX830" fmla="*/ 5422504 w 7467663"/>
              <a:gd name="connsiteY830" fmla="*/ 805191 h 6858000"/>
              <a:gd name="connsiteX831" fmla="*/ 6087656 w 7467663"/>
              <a:gd name="connsiteY831" fmla="*/ 826703 h 6858000"/>
              <a:gd name="connsiteX832" fmla="*/ 6058717 w 7467663"/>
              <a:gd name="connsiteY832" fmla="*/ 865992 h 6858000"/>
              <a:gd name="connsiteX833" fmla="*/ 4974153 w 7467663"/>
              <a:gd name="connsiteY833" fmla="*/ 1045456 h 6858000"/>
              <a:gd name="connsiteX834" fmla="*/ 5627835 w 7467663"/>
              <a:gd name="connsiteY834" fmla="*/ 1472077 h 6858000"/>
              <a:gd name="connsiteX835" fmla="*/ 5629817 w 7467663"/>
              <a:gd name="connsiteY835" fmla="*/ 1471412 h 6858000"/>
              <a:gd name="connsiteX836" fmla="*/ 5634124 w 7467663"/>
              <a:gd name="connsiteY836" fmla="*/ 1470572 h 6858000"/>
              <a:gd name="connsiteX837" fmla="*/ 5755832 w 7467663"/>
              <a:gd name="connsiteY837" fmla="*/ 1383886 h 6858000"/>
              <a:gd name="connsiteX838" fmla="*/ 6014186 w 7467663"/>
              <a:gd name="connsiteY838" fmla="*/ 1279799 h 6858000"/>
              <a:gd name="connsiteX839" fmla="*/ 6901619 w 7467663"/>
              <a:gd name="connsiteY839" fmla="*/ 1047874 h 6858000"/>
              <a:gd name="connsiteX840" fmla="*/ 6931566 w 7467663"/>
              <a:gd name="connsiteY840" fmla="*/ 1062034 h 6858000"/>
              <a:gd name="connsiteX841" fmla="*/ 5790982 w 7467663"/>
              <a:gd name="connsiteY841" fmla="*/ 1561380 h 6858000"/>
              <a:gd name="connsiteX842" fmla="*/ 6188971 w 7467663"/>
              <a:gd name="connsiteY842" fmla="*/ 1755168 h 6858000"/>
              <a:gd name="connsiteX843" fmla="*/ 6202446 w 7467663"/>
              <a:gd name="connsiteY843" fmla="*/ 1752268 h 6858000"/>
              <a:gd name="connsiteX844" fmla="*/ 7179560 w 7467663"/>
              <a:gd name="connsiteY844" fmla="*/ 1467551 h 6858000"/>
              <a:gd name="connsiteX845" fmla="*/ 7158730 w 7467663"/>
              <a:gd name="connsiteY845" fmla="*/ 1507835 h 6858000"/>
              <a:gd name="connsiteX846" fmla="*/ 6326959 w 7467663"/>
              <a:gd name="connsiteY846" fmla="*/ 1817686 h 6858000"/>
              <a:gd name="connsiteX847" fmla="*/ 6537433 w 7467663"/>
              <a:gd name="connsiteY847" fmla="*/ 1907790 h 6858000"/>
              <a:gd name="connsiteX848" fmla="*/ 6550221 w 7467663"/>
              <a:gd name="connsiteY848" fmla="*/ 1910729 h 6858000"/>
              <a:gd name="connsiteX849" fmla="*/ 6964438 w 7467663"/>
              <a:gd name="connsiteY849" fmla="*/ 2209505 h 6858000"/>
              <a:gd name="connsiteX850" fmla="*/ 7367862 w 7467663"/>
              <a:gd name="connsiteY850" fmla="*/ 2806833 h 6858000"/>
              <a:gd name="connsiteX851" fmla="*/ 7364329 w 7467663"/>
              <a:gd name="connsiteY851" fmla="*/ 2826907 h 6858000"/>
              <a:gd name="connsiteX852" fmla="*/ 7290545 w 7467663"/>
              <a:gd name="connsiteY852" fmla="*/ 2850663 h 6858000"/>
              <a:gd name="connsiteX853" fmla="*/ 6472036 w 7467663"/>
              <a:gd name="connsiteY853" fmla="*/ 1959003 h 6858000"/>
              <a:gd name="connsiteX854" fmla="*/ 5792897 w 7467663"/>
              <a:gd name="connsiteY854" fmla="*/ 1647747 h 6858000"/>
              <a:gd name="connsiteX855" fmla="*/ 5842751 w 7467663"/>
              <a:gd name="connsiteY855" fmla="*/ 1816112 h 6858000"/>
              <a:gd name="connsiteX856" fmla="*/ 5847424 w 7467663"/>
              <a:gd name="connsiteY856" fmla="*/ 1815776 h 6858000"/>
              <a:gd name="connsiteX857" fmla="*/ 6399821 w 7467663"/>
              <a:gd name="connsiteY857" fmla="*/ 2344799 h 6858000"/>
              <a:gd name="connsiteX858" fmla="*/ 6323232 w 7467663"/>
              <a:gd name="connsiteY858" fmla="*/ 2389634 h 6858000"/>
              <a:gd name="connsiteX859" fmla="*/ 5942958 w 7467663"/>
              <a:gd name="connsiteY859" fmla="*/ 2077708 h 6858000"/>
              <a:gd name="connsiteX860" fmla="*/ 5921559 w 7467663"/>
              <a:gd name="connsiteY860" fmla="*/ 2378596 h 6858000"/>
              <a:gd name="connsiteX861" fmla="*/ 5817651 w 7467663"/>
              <a:gd name="connsiteY861" fmla="*/ 3023919 h 6858000"/>
              <a:gd name="connsiteX862" fmla="*/ 5729634 w 7467663"/>
              <a:gd name="connsiteY862" fmla="*/ 3051849 h 6858000"/>
              <a:gd name="connsiteX863" fmla="*/ 5611018 w 7467663"/>
              <a:gd name="connsiteY863" fmla="*/ 2316769 h 6858000"/>
              <a:gd name="connsiteX864" fmla="*/ 5687608 w 7467663"/>
              <a:gd name="connsiteY864" fmla="*/ 2039972 h 6858000"/>
              <a:gd name="connsiteX865" fmla="*/ 5657554 w 7467663"/>
              <a:gd name="connsiteY865" fmla="*/ 1576445 h 6858000"/>
              <a:gd name="connsiteX866" fmla="*/ 5150475 w 7467663"/>
              <a:gd name="connsiteY866" fmla="*/ 1274012 h 6858000"/>
              <a:gd name="connsiteX867" fmla="*/ 5349142 w 7467663"/>
              <a:gd name="connsiteY867" fmla="*/ 2204405 h 6858000"/>
              <a:gd name="connsiteX868" fmla="*/ 5262214 w 7467663"/>
              <a:gd name="connsiteY868" fmla="*/ 2233836 h 6858000"/>
              <a:gd name="connsiteX869" fmla="*/ 4981539 w 7467663"/>
              <a:gd name="connsiteY869" fmla="*/ 1542201 h 6858000"/>
              <a:gd name="connsiteX870" fmla="*/ 4958461 w 7467663"/>
              <a:gd name="connsiteY870" fmla="*/ 1136957 h 6858000"/>
              <a:gd name="connsiteX871" fmla="*/ 4655015 w 7467663"/>
              <a:gd name="connsiteY871" fmla="*/ 891426 h 6858000"/>
              <a:gd name="connsiteX872" fmla="*/ 4348002 w 7467663"/>
              <a:gd name="connsiteY872" fmla="*/ 2205895 h 6858000"/>
              <a:gd name="connsiteX873" fmla="*/ 4262250 w 7467663"/>
              <a:gd name="connsiteY873" fmla="*/ 2219972 h 6858000"/>
              <a:gd name="connsiteX874" fmla="*/ 4550611 w 7467663"/>
              <a:gd name="connsiteY874" fmla="*/ 817540 h 6858000"/>
              <a:gd name="connsiteX875" fmla="*/ 4564418 w 7467663"/>
              <a:gd name="connsiteY875" fmla="*/ 808293 h 6858000"/>
              <a:gd name="connsiteX876" fmla="*/ 4266388 w 7467663"/>
              <a:gd name="connsiteY876" fmla="*/ 500083 h 6858000"/>
              <a:gd name="connsiteX877" fmla="*/ 4032842 w 7467663"/>
              <a:gd name="connsiteY877" fmla="*/ 211809 h 6858000"/>
              <a:gd name="connsiteX878" fmla="*/ 3882765 w 7467663"/>
              <a:gd name="connsiteY878" fmla="*/ 0 h 6858000"/>
              <a:gd name="connsiteX879" fmla="*/ 3721337 w 7467663"/>
              <a:gd name="connsiteY879" fmla="*/ 0 h 6858000"/>
              <a:gd name="connsiteX880" fmla="*/ 3797544 w 7467663"/>
              <a:gd name="connsiteY880" fmla="*/ 0 h 6858000"/>
              <a:gd name="connsiteX881" fmla="*/ 3775734 w 7467663"/>
              <a:gd name="connsiteY881" fmla="*/ 95131 h 6858000"/>
              <a:gd name="connsiteX882" fmla="*/ 3724807 w 7467663"/>
              <a:gd name="connsiteY882" fmla="*/ 272257 h 6858000"/>
              <a:gd name="connsiteX883" fmla="*/ 3726844 w 7467663"/>
              <a:gd name="connsiteY883" fmla="*/ 282988 h 6858000"/>
              <a:gd name="connsiteX884" fmla="*/ 3742664 w 7467663"/>
              <a:gd name="connsiteY884" fmla="*/ 279918 h 6858000"/>
              <a:gd name="connsiteX885" fmla="*/ 4103910 w 7467663"/>
              <a:gd name="connsiteY885" fmla="*/ 1161917 h 6858000"/>
              <a:gd name="connsiteX886" fmla="*/ 4020269 w 7467663"/>
              <a:gd name="connsiteY886" fmla="*/ 1200406 h 6858000"/>
              <a:gd name="connsiteX887" fmla="*/ 3674882 w 7467663"/>
              <a:gd name="connsiteY887" fmla="*/ 488524 h 6858000"/>
              <a:gd name="connsiteX888" fmla="*/ 3132682 w 7467663"/>
              <a:gd name="connsiteY888" fmla="*/ 1072284 h 6858000"/>
              <a:gd name="connsiteX889" fmla="*/ 2716346 w 7467663"/>
              <a:gd name="connsiteY889" fmla="*/ 1276376 h 6858000"/>
              <a:gd name="connsiteX890" fmla="*/ 2716772 w 7467663"/>
              <a:gd name="connsiteY890" fmla="*/ 1255462 h 6858000"/>
              <a:gd name="connsiteX891" fmla="*/ 3471096 w 7467663"/>
              <a:gd name="connsiteY891" fmla="*/ 437072 h 6858000"/>
              <a:gd name="connsiteX892" fmla="*/ 3639057 w 7467663"/>
              <a:gd name="connsiteY892" fmla="*/ 286334 h 6858000"/>
              <a:gd name="connsiteX893" fmla="*/ 3640309 w 7467663"/>
              <a:gd name="connsiteY893" fmla="*/ 284664 h 6858000"/>
              <a:gd name="connsiteX894" fmla="*/ 3646022 w 7467663"/>
              <a:gd name="connsiteY894" fmla="*/ 276711 h 6858000"/>
              <a:gd name="connsiteX895" fmla="*/ 3707943 w 7467663"/>
              <a:gd name="connsiteY895" fmla="*/ 65958 h 6858000"/>
              <a:gd name="connsiteX896" fmla="*/ 3721337 w 7467663"/>
              <a:gd name="connsiteY896" fmla="*/ 0 h 6858000"/>
              <a:gd name="connsiteX897" fmla="*/ 2867960 w 7467663"/>
              <a:gd name="connsiteY897" fmla="*/ 0 h 6858000"/>
              <a:gd name="connsiteX898" fmla="*/ 2926351 w 7467663"/>
              <a:gd name="connsiteY898" fmla="*/ 0 h 6858000"/>
              <a:gd name="connsiteX899" fmla="*/ 2902823 w 7467663"/>
              <a:gd name="connsiteY899" fmla="*/ 262929 h 6858000"/>
              <a:gd name="connsiteX900" fmla="*/ 2940663 w 7467663"/>
              <a:gd name="connsiteY900" fmla="*/ 140884 h 6858000"/>
              <a:gd name="connsiteX901" fmla="*/ 2947039 w 7467663"/>
              <a:gd name="connsiteY901" fmla="*/ 122524 h 6858000"/>
              <a:gd name="connsiteX902" fmla="*/ 2984316 w 7467663"/>
              <a:gd name="connsiteY902" fmla="*/ 0 h 6858000"/>
              <a:gd name="connsiteX903" fmla="*/ 3016114 w 7467663"/>
              <a:gd name="connsiteY903" fmla="*/ 0 h 6858000"/>
              <a:gd name="connsiteX904" fmla="*/ 2979949 w 7467663"/>
              <a:gd name="connsiteY904" fmla="*/ 119274 h 6858000"/>
              <a:gd name="connsiteX905" fmla="*/ 3023879 w 7467663"/>
              <a:gd name="connsiteY905" fmla="*/ 0 h 6858000"/>
              <a:gd name="connsiteX906" fmla="*/ 3105400 w 7467663"/>
              <a:gd name="connsiteY906" fmla="*/ 0 h 6858000"/>
              <a:gd name="connsiteX907" fmla="*/ 3094669 w 7467663"/>
              <a:gd name="connsiteY907" fmla="*/ 30308 h 6858000"/>
              <a:gd name="connsiteX908" fmla="*/ 2901945 w 7467663"/>
              <a:gd name="connsiteY908" fmla="*/ 466538 h 6858000"/>
              <a:gd name="connsiteX909" fmla="*/ 2815209 w 7467663"/>
              <a:gd name="connsiteY909" fmla="*/ 497361 h 6858000"/>
              <a:gd name="connsiteX910" fmla="*/ 2844845 w 7467663"/>
              <a:gd name="connsiteY910" fmla="*/ 127638 h 6858000"/>
              <a:gd name="connsiteX911" fmla="*/ 2867960 w 7467663"/>
              <a:gd name="connsiteY911" fmla="*/ 0 h 6858000"/>
              <a:gd name="connsiteX912" fmla="*/ 1057230 w 7467663"/>
              <a:gd name="connsiteY912" fmla="*/ 0 h 6858000"/>
              <a:gd name="connsiteX913" fmla="*/ 1111003 w 7467663"/>
              <a:gd name="connsiteY913" fmla="*/ 0 h 6858000"/>
              <a:gd name="connsiteX914" fmla="*/ 1125553 w 7467663"/>
              <a:gd name="connsiteY914" fmla="*/ 52588 h 6858000"/>
              <a:gd name="connsiteX915" fmla="*/ 1304276 w 7467663"/>
              <a:gd name="connsiteY915" fmla="*/ 476275 h 6858000"/>
              <a:gd name="connsiteX916" fmla="*/ 1492066 w 7467663"/>
              <a:gd name="connsiteY916" fmla="*/ 886333 h 6858000"/>
              <a:gd name="connsiteX917" fmla="*/ 1423698 w 7467663"/>
              <a:gd name="connsiteY917" fmla="*/ 710817 h 6858000"/>
              <a:gd name="connsiteX918" fmla="*/ 1357609 w 7467663"/>
              <a:gd name="connsiteY918" fmla="*/ 532892 h 6858000"/>
              <a:gd name="connsiteX919" fmla="*/ 1309550 w 7467663"/>
              <a:gd name="connsiteY919" fmla="*/ 374031 h 6858000"/>
              <a:gd name="connsiteX920" fmla="*/ 1193673 w 7467663"/>
              <a:gd name="connsiteY920" fmla="*/ 49533 h 6858000"/>
              <a:gd name="connsiteX921" fmla="*/ 1164391 w 7467663"/>
              <a:gd name="connsiteY921" fmla="*/ 0 h 6858000"/>
              <a:gd name="connsiteX922" fmla="*/ 1200666 w 7467663"/>
              <a:gd name="connsiteY922" fmla="*/ 0 h 6858000"/>
              <a:gd name="connsiteX923" fmla="*/ 1223408 w 7467663"/>
              <a:gd name="connsiteY923" fmla="*/ 38996 h 6858000"/>
              <a:gd name="connsiteX924" fmla="*/ 1339635 w 7467663"/>
              <a:gd name="connsiteY924" fmla="*/ 365517 h 6858000"/>
              <a:gd name="connsiteX925" fmla="*/ 1387469 w 7467663"/>
              <a:gd name="connsiteY925" fmla="*/ 523079 h 6858000"/>
              <a:gd name="connsiteX926" fmla="*/ 1452685 w 7467663"/>
              <a:gd name="connsiteY926" fmla="*/ 699806 h 6858000"/>
              <a:gd name="connsiteX927" fmla="*/ 1492092 w 7467663"/>
              <a:gd name="connsiteY927" fmla="*/ 800424 h 6858000"/>
              <a:gd name="connsiteX928" fmla="*/ 1455302 w 7467663"/>
              <a:gd name="connsiteY928" fmla="*/ 632913 h 6858000"/>
              <a:gd name="connsiteX929" fmla="*/ 1222336 w 7467663"/>
              <a:gd name="connsiteY929" fmla="*/ 9480 h 6858000"/>
              <a:gd name="connsiteX930" fmla="*/ 1214634 w 7467663"/>
              <a:gd name="connsiteY930" fmla="*/ 0 h 6858000"/>
              <a:gd name="connsiteX931" fmla="*/ 1289827 w 7467663"/>
              <a:gd name="connsiteY931" fmla="*/ 0 h 6858000"/>
              <a:gd name="connsiteX932" fmla="*/ 1321076 w 7467663"/>
              <a:gd name="connsiteY932" fmla="*/ 59722 h 6858000"/>
              <a:gd name="connsiteX933" fmla="*/ 1512579 w 7467663"/>
              <a:gd name="connsiteY933" fmla="*/ 626441 h 6858000"/>
              <a:gd name="connsiteX934" fmla="*/ 1506076 w 7467663"/>
              <a:gd name="connsiteY934" fmla="*/ 1089289 h 6858000"/>
              <a:gd name="connsiteX935" fmla="*/ 1486346 w 7467663"/>
              <a:gd name="connsiteY935" fmla="*/ 1079919 h 6858000"/>
              <a:gd name="connsiteX936" fmla="*/ 1070511 w 7467663"/>
              <a:gd name="connsiteY936" fmla="*/ 48609 h 6858000"/>
              <a:gd name="connsiteX937" fmla="*/ 1057230 w 7467663"/>
              <a:gd name="connsiteY937" fmla="*/ 0 h 6858000"/>
              <a:gd name="connsiteX938" fmla="*/ 43151 w 7467663"/>
              <a:gd name="connsiteY938" fmla="*/ 0 h 6858000"/>
              <a:gd name="connsiteX939" fmla="*/ 95283 w 7467663"/>
              <a:gd name="connsiteY939" fmla="*/ 0 h 6858000"/>
              <a:gd name="connsiteX940" fmla="*/ 300708 w 7467663"/>
              <a:gd name="connsiteY940" fmla="*/ 154571 h 6858000"/>
              <a:gd name="connsiteX941" fmla="*/ 530414 w 7467663"/>
              <a:gd name="connsiteY941" fmla="*/ 354673 h 6858000"/>
              <a:gd name="connsiteX942" fmla="*/ 333785 w 7467663"/>
              <a:gd name="connsiteY942" fmla="*/ 161564 h 6858000"/>
              <a:gd name="connsiteX943" fmla="*/ 147005 w 7467663"/>
              <a:gd name="connsiteY943" fmla="*/ 0 h 6858000"/>
              <a:gd name="connsiteX944" fmla="*/ 272509 w 7467663"/>
              <a:gd name="connsiteY944" fmla="*/ 0 h 6858000"/>
              <a:gd name="connsiteX945" fmla="*/ 326276 w 7467663"/>
              <a:gd name="connsiteY945" fmla="*/ 45847 h 6858000"/>
              <a:gd name="connsiteX946" fmla="*/ 823759 w 7467663"/>
              <a:gd name="connsiteY946" fmla="*/ 574145 h 6858000"/>
              <a:gd name="connsiteX947" fmla="*/ 811254 w 7467663"/>
              <a:gd name="connsiteY947" fmla="*/ 665546 h 6858000"/>
              <a:gd name="connsiteX948" fmla="*/ 154042 w 7467663"/>
              <a:gd name="connsiteY948" fmla="*/ 261522 h 6858000"/>
              <a:gd name="connsiteX949" fmla="*/ 13550 w 7467663"/>
              <a:gd name="connsiteY949" fmla="*/ 158423 h 6858000"/>
              <a:gd name="connsiteX950" fmla="*/ 0 w 7467663"/>
              <a:gd name="connsiteY950" fmla="*/ 146618 h 6858000"/>
              <a:gd name="connsiteX951" fmla="*/ 0 w 7467663"/>
              <a:gd name="connsiteY951" fmla="*/ 59161 h 6858000"/>
              <a:gd name="connsiteX952" fmla="*/ 45427 w 7467663"/>
              <a:gd name="connsiteY952" fmla="*/ 101078 h 6858000"/>
              <a:gd name="connsiteX953" fmla="*/ 630103 w 7467663"/>
              <a:gd name="connsiteY953" fmla="*/ 485885 h 6858000"/>
              <a:gd name="connsiteX954" fmla="*/ 532040 w 7467663"/>
              <a:gd name="connsiteY954" fmla="*/ 399359 h 6858000"/>
              <a:gd name="connsiteX955" fmla="*/ 517618 w 7467663"/>
              <a:gd name="connsiteY955" fmla="*/ 385726 h 6858000"/>
              <a:gd name="connsiteX956" fmla="*/ 285074 w 7467663"/>
              <a:gd name="connsiteY956" fmla="*/ 182755 h 6858000"/>
              <a:gd name="connsiteX957" fmla="*/ 43151 w 7467663"/>
              <a:gd name="connsiteY957" fmla="*/ 0 h 6858000"/>
              <a:gd name="connsiteX0" fmla="*/ 369702 w 7467663"/>
              <a:gd name="connsiteY0" fmla="*/ 6712169 h 6858000"/>
              <a:gd name="connsiteX1" fmla="*/ 366575 w 7467663"/>
              <a:gd name="connsiteY1" fmla="*/ 6715556 h 6858000"/>
              <a:gd name="connsiteX2" fmla="*/ 371637 w 7467663"/>
              <a:gd name="connsiteY2" fmla="*/ 6713954 h 6858000"/>
              <a:gd name="connsiteX3" fmla="*/ 369702 w 7467663"/>
              <a:gd name="connsiteY3" fmla="*/ 6712169 h 6858000"/>
              <a:gd name="connsiteX4" fmla="*/ 7088673 w 7467663"/>
              <a:gd name="connsiteY4" fmla="*/ 6610396 h 6858000"/>
              <a:gd name="connsiteX5" fmla="*/ 7440138 w 7467663"/>
              <a:gd name="connsiteY5" fmla="*/ 6622648 h 6858000"/>
              <a:gd name="connsiteX6" fmla="*/ 7467600 w 7467663"/>
              <a:gd name="connsiteY6" fmla="*/ 6628217 h 6858000"/>
              <a:gd name="connsiteX7" fmla="*/ 7467600 w 7467663"/>
              <a:gd name="connsiteY7" fmla="*/ 6668575 h 6858000"/>
              <a:gd name="connsiteX8" fmla="*/ 7392322 w 7467663"/>
              <a:gd name="connsiteY8" fmla="*/ 6658238 h 6858000"/>
              <a:gd name="connsiteX9" fmla="*/ 7467600 w 7467663"/>
              <a:gd name="connsiteY9" fmla="*/ 6683873 h 6858000"/>
              <a:gd name="connsiteX10" fmla="*/ 7467600 w 7467663"/>
              <a:gd name="connsiteY10" fmla="*/ 6714215 h 6858000"/>
              <a:gd name="connsiteX11" fmla="*/ 7447383 w 7467663"/>
              <a:gd name="connsiteY11" fmla="*/ 6707202 h 6858000"/>
              <a:gd name="connsiteX12" fmla="*/ 7289862 w 7467663"/>
              <a:gd name="connsiteY12" fmla="*/ 6659827 h 6858000"/>
              <a:gd name="connsiteX13" fmla="*/ 7434024 w 7467663"/>
              <a:gd name="connsiteY13" fmla="*/ 6722130 h 6858000"/>
              <a:gd name="connsiteX14" fmla="*/ 7467600 w 7467663"/>
              <a:gd name="connsiteY14" fmla="*/ 6736157 h 6858000"/>
              <a:gd name="connsiteX15" fmla="*/ 7467600 w 7467663"/>
              <a:gd name="connsiteY15" fmla="*/ 6767913 h 6858000"/>
              <a:gd name="connsiteX16" fmla="*/ 7392158 w 7467663"/>
              <a:gd name="connsiteY16" fmla="*/ 6771365 h 6858000"/>
              <a:gd name="connsiteX17" fmla="*/ 7467600 w 7467663"/>
              <a:gd name="connsiteY17" fmla="*/ 6805948 h 6858000"/>
              <a:gd name="connsiteX18" fmla="*/ 7467600 w 7467663"/>
              <a:gd name="connsiteY18" fmla="*/ 6831490 h 6858000"/>
              <a:gd name="connsiteX19" fmla="*/ 7410696 w 7467663"/>
              <a:gd name="connsiteY19" fmla="*/ 6803861 h 6858000"/>
              <a:gd name="connsiteX20" fmla="*/ 7088673 w 7467663"/>
              <a:gd name="connsiteY20" fmla="*/ 6610396 h 6858000"/>
              <a:gd name="connsiteX21" fmla="*/ 1019354 w 7467663"/>
              <a:gd name="connsiteY21" fmla="*/ 6315006 h 6858000"/>
              <a:gd name="connsiteX22" fmla="*/ 441046 w 7467663"/>
              <a:gd name="connsiteY22" fmla="*/ 6691153 h 6858000"/>
              <a:gd name="connsiteX23" fmla="*/ 1019354 w 7467663"/>
              <a:gd name="connsiteY23" fmla="*/ 6315006 h 6858000"/>
              <a:gd name="connsiteX24" fmla="*/ 991680 w 7467663"/>
              <a:gd name="connsiteY24" fmla="*/ 6298413 h 6858000"/>
              <a:gd name="connsiteX25" fmla="*/ 409060 w 7467663"/>
              <a:gd name="connsiteY25" fmla="*/ 6671470 h 6858000"/>
              <a:gd name="connsiteX26" fmla="*/ 991680 w 7467663"/>
              <a:gd name="connsiteY26" fmla="*/ 6298413 h 6858000"/>
              <a:gd name="connsiteX27" fmla="*/ 103333 w 7467663"/>
              <a:gd name="connsiteY27" fmla="*/ 5699602 h 6858000"/>
              <a:gd name="connsiteX28" fmla="*/ 233938 w 7467663"/>
              <a:gd name="connsiteY28" fmla="*/ 5809416 h 6858000"/>
              <a:gd name="connsiteX29" fmla="*/ 883580 w 7467663"/>
              <a:gd name="connsiteY29" fmla="*/ 6180710 h 6858000"/>
              <a:gd name="connsiteX30" fmla="*/ 487337 w 7467663"/>
              <a:gd name="connsiteY30" fmla="*/ 5950182 h 6858000"/>
              <a:gd name="connsiteX31" fmla="*/ 354051 w 7467663"/>
              <a:gd name="connsiteY31" fmla="*/ 5854912 h 6858000"/>
              <a:gd name="connsiteX32" fmla="*/ 195436 w 7467663"/>
              <a:gd name="connsiteY32" fmla="*/ 5755068 h 6858000"/>
              <a:gd name="connsiteX33" fmla="*/ 103333 w 7467663"/>
              <a:gd name="connsiteY33" fmla="*/ 5699602 h 6858000"/>
              <a:gd name="connsiteX34" fmla="*/ 5539432 w 7467663"/>
              <a:gd name="connsiteY34" fmla="*/ 5642928 h 6858000"/>
              <a:gd name="connsiteX35" fmla="*/ 5555462 w 7467663"/>
              <a:gd name="connsiteY35" fmla="*/ 5694454 h 6858000"/>
              <a:gd name="connsiteX36" fmla="*/ 5828270 w 7467663"/>
              <a:gd name="connsiteY36" fmla="*/ 6320663 h 6858000"/>
              <a:gd name="connsiteX37" fmla="*/ 5947416 w 7467663"/>
              <a:gd name="connsiteY37" fmla="*/ 6574846 h 6858000"/>
              <a:gd name="connsiteX38" fmla="*/ 5539432 w 7467663"/>
              <a:gd name="connsiteY38" fmla="*/ 5642928 h 6858000"/>
              <a:gd name="connsiteX39" fmla="*/ 51253 w 7467663"/>
              <a:gd name="connsiteY39" fmla="*/ 5631825 h 6858000"/>
              <a:gd name="connsiteX40" fmla="*/ 211622 w 7467663"/>
              <a:gd name="connsiteY40" fmla="*/ 5728803 h 6858000"/>
              <a:gd name="connsiteX41" fmla="*/ 371652 w 7467663"/>
              <a:gd name="connsiteY41" fmla="*/ 5829062 h 6858000"/>
              <a:gd name="connsiteX42" fmla="*/ 505903 w 7467663"/>
              <a:gd name="connsiteY42" fmla="*/ 5925221 h 6858000"/>
              <a:gd name="connsiteX43" fmla="*/ 899240 w 7467663"/>
              <a:gd name="connsiteY43" fmla="*/ 6153068 h 6858000"/>
              <a:gd name="connsiteX44" fmla="*/ 988114 w 7467663"/>
              <a:gd name="connsiteY44" fmla="*/ 6174204 h 6858000"/>
              <a:gd name="connsiteX45" fmla="*/ 845971 w 7467663"/>
              <a:gd name="connsiteY45" fmla="*/ 6067177 h 6858000"/>
              <a:gd name="connsiteX46" fmla="*/ 448057 w 7467663"/>
              <a:gd name="connsiteY46" fmla="*/ 5841376 h 6858000"/>
              <a:gd name="connsiteX47" fmla="*/ 51253 w 7467663"/>
              <a:gd name="connsiteY47" fmla="*/ 5631825 h 6858000"/>
              <a:gd name="connsiteX48" fmla="*/ 2606687 w 7467663"/>
              <a:gd name="connsiteY48" fmla="*/ 5630718 h 6858000"/>
              <a:gd name="connsiteX49" fmla="*/ 2645658 w 7467663"/>
              <a:gd name="connsiteY49" fmla="*/ 6640259 h 6858000"/>
              <a:gd name="connsiteX50" fmla="*/ 2606687 w 7467663"/>
              <a:gd name="connsiteY50" fmla="*/ 5630718 h 6858000"/>
              <a:gd name="connsiteX51" fmla="*/ 3642057 w 7467663"/>
              <a:gd name="connsiteY51" fmla="*/ 5573487 h 6858000"/>
              <a:gd name="connsiteX52" fmla="*/ 3632981 w 7467663"/>
              <a:gd name="connsiteY52" fmla="*/ 5579437 h 6858000"/>
              <a:gd name="connsiteX53" fmla="*/ 3382436 w 7467663"/>
              <a:gd name="connsiteY53" fmla="*/ 5952726 h 6858000"/>
              <a:gd name="connsiteX54" fmla="*/ 3191929 w 7467663"/>
              <a:gd name="connsiteY54" fmla="*/ 6662669 h 6858000"/>
              <a:gd name="connsiteX55" fmla="*/ 3369898 w 7467663"/>
              <a:gd name="connsiteY55" fmla="*/ 6081771 h 6858000"/>
              <a:gd name="connsiteX56" fmla="*/ 3642057 w 7467663"/>
              <a:gd name="connsiteY56" fmla="*/ 5573487 h 6858000"/>
              <a:gd name="connsiteX57" fmla="*/ 2650666 w 7467663"/>
              <a:gd name="connsiteY57" fmla="*/ 5530686 h 6858000"/>
              <a:gd name="connsiteX58" fmla="*/ 2650249 w 7467663"/>
              <a:gd name="connsiteY58" fmla="*/ 5532101 h 6858000"/>
              <a:gd name="connsiteX59" fmla="*/ 2663808 w 7467663"/>
              <a:gd name="connsiteY59" fmla="*/ 6535215 h 6858000"/>
              <a:gd name="connsiteX60" fmla="*/ 2665418 w 7467663"/>
              <a:gd name="connsiteY60" fmla="*/ 6132756 h 6858000"/>
              <a:gd name="connsiteX61" fmla="*/ 2650666 w 7467663"/>
              <a:gd name="connsiteY61" fmla="*/ 5530686 h 6858000"/>
              <a:gd name="connsiteX62" fmla="*/ 2680277 w 7467663"/>
              <a:gd name="connsiteY62" fmla="*/ 5479204 h 6858000"/>
              <a:gd name="connsiteX63" fmla="*/ 2678972 w 7467663"/>
              <a:gd name="connsiteY63" fmla="*/ 5481582 h 6858000"/>
              <a:gd name="connsiteX64" fmla="*/ 2696666 w 7467663"/>
              <a:gd name="connsiteY64" fmla="*/ 6133836 h 6858000"/>
              <a:gd name="connsiteX65" fmla="*/ 2695769 w 7467663"/>
              <a:gd name="connsiteY65" fmla="*/ 6390955 h 6858000"/>
              <a:gd name="connsiteX66" fmla="*/ 2739893 w 7467663"/>
              <a:gd name="connsiteY66" fmla="*/ 6108357 h 6858000"/>
              <a:gd name="connsiteX67" fmla="*/ 2680277 w 7467663"/>
              <a:gd name="connsiteY67" fmla="*/ 5479204 h 6858000"/>
              <a:gd name="connsiteX68" fmla="*/ 1132195 w 7467663"/>
              <a:gd name="connsiteY68" fmla="*/ 5467980 h 6858000"/>
              <a:gd name="connsiteX69" fmla="*/ 1679056 w 7467663"/>
              <a:gd name="connsiteY69" fmla="*/ 5516907 h 6858000"/>
              <a:gd name="connsiteX70" fmla="*/ 2128648 w 7467663"/>
              <a:gd name="connsiteY70" fmla="*/ 5474249 h 6858000"/>
              <a:gd name="connsiteX71" fmla="*/ 1825619 w 7467663"/>
              <a:gd name="connsiteY71" fmla="*/ 5478447 h 6858000"/>
              <a:gd name="connsiteX72" fmla="*/ 1737798 w 7467663"/>
              <a:gd name="connsiteY72" fmla="*/ 5483353 h 6858000"/>
              <a:gd name="connsiteX73" fmla="*/ 1132195 w 7467663"/>
              <a:gd name="connsiteY73" fmla="*/ 5467980 h 6858000"/>
              <a:gd name="connsiteX74" fmla="*/ 7454976 w 7467663"/>
              <a:gd name="connsiteY74" fmla="*/ 6318297 h 6858000"/>
              <a:gd name="connsiteX75" fmla="*/ 7467600 w 7467663"/>
              <a:gd name="connsiteY75" fmla="*/ 6163634 h 6858000"/>
              <a:gd name="connsiteX76" fmla="*/ 7467600 w 7467663"/>
              <a:gd name="connsiteY76" fmla="*/ 6334256 h 6858000"/>
              <a:gd name="connsiteX77" fmla="*/ 7454976 w 7467663"/>
              <a:gd name="connsiteY77" fmla="*/ 6318297 h 6858000"/>
              <a:gd name="connsiteX78" fmla="*/ 1456157 w 7467663"/>
              <a:gd name="connsiteY78" fmla="*/ 5371404 h 6858000"/>
              <a:gd name="connsiteX79" fmla="*/ 1244432 w 7467663"/>
              <a:gd name="connsiteY79" fmla="*/ 5385601 h 6858000"/>
              <a:gd name="connsiteX80" fmla="*/ 973990 w 7467663"/>
              <a:gd name="connsiteY80" fmla="*/ 5424940 h 6858000"/>
              <a:gd name="connsiteX81" fmla="*/ 1103809 w 7467663"/>
              <a:gd name="connsiteY81" fmla="*/ 5433720 h 6858000"/>
              <a:gd name="connsiteX82" fmla="*/ 1123454 w 7467663"/>
              <a:gd name="connsiteY82" fmla="*/ 5435727 h 6858000"/>
              <a:gd name="connsiteX83" fmla="*/ 1737017 w 7467663"/>
              <a:gd name="connsiteY83" fmla="*/ 5452183 h 6858000"/>
              <a:gd name="connsiteX84" fmla="*/ 1824397 w 7467663"/>
              <a:gd name="connsiteY84" fmla="*/ 5447757 h 6858000"/>
              <a:gd name="connsiteX85" fmla="*/ 2070059 w 7467663"/>
              <a:gd name="connsiteY85" fmla="*/ 5441660 h 6858000"/>
              <a:gd name="connsiteX86" fmla="*/ 1456157 w 7467663"/>
              <a:gd name="connsiteY86" fmla="*/ 5371404 h 6858000"/>
              <a:gd name="connsiteX87" fmla="*/ 4988186 w 7467663"/>
              <a:gd name="connsiteY87" fmla="*/ 5216467 h 6858000"/>
              <a:gd name="connsiteX88" fmla="*/ 4777334 w 7467663"/>
              <a:gd name="connsiteY88" fmla="*/ 5406072 h 6858000"/>
              <a:gd name="connsiteX89" fmla="*/ 4718341 w 7467663"/>
              <a:gd name="connsiteY89" fmla="*/ 5468043 h 6858000"/>
              <a:gd name="connsiteX90" fmla="*/ 4604655 w 7467663"/>
              <a:gd name="connsiteY90" fmla="*/ 5583434 h 6858000"/>
              <a:gd name="connsiteX91" fmla="*/ 4565074 w 7467663"/>
              <a:gd name="connsiteY91" fmla="*/ 5618550 h 6858000"/>
              <a:gd name="connsiteX92" fmla="*/ 4988186 w 7467663"/>
              <a:gd name="connsiteY92" fmla="*/ 5216467 h 6858000"/>
              <a:gd name="connsiteX93" fmla="*/ 4978032 w 7467663"/>
              <a:gd name="connsiteY93" fmla="*/ 5183809 h 6858000"/>
              <a:gd name="connsiteX94" fmla="*/ 4463413 w 7467663"/>
              <a:gd name="connsiteY94" fmla="*/ 5615162 h 6858000"/>
              <a:gd name="connsiteX95" fmla="*/ 4358134 w 7467663"/>
              <a:gd name="connsiteY95" fmla="*/ 5742791 h 6858000"/>
              <a:gd name="connsiteX96" fmla="*/ 4376219 w 7467663"/>
              <a:gd name="connsiteY96" fmla="*/ 5729027 h 6858000"/>
              <a:gd name="connsiteX97" fmla="*/ 4582340 w 7467663"/>
              <a:gd name="connsiteY97" fmla="*/ 5561037 h 6858000"/>
              <a:gd name="connsiteX98" fmla="*/ 4694684 w 7467663"/>
              <a:gd name="connsiteY98" fmla="*/ 5447098 h 6858000"/>
              <a:gd name="connsiteX99" fmla="*/ 4754123 w 7467663"/>
              <a:gd name="connsiteY99" fmla="*/ 5384643 h 6858000"/>
              <a:gd name="connsiteX100" fmla="*/ 4978032 w 7467663"/>
              <a:gd name="connsiteY100" fmla="*/ 5183809 h 6858000"/>
              <a:gd name="connsiteX101" fmla="*/ 1903353 w 7467663"/>
              <a:gd name="connsiteY101" fmla="*/ 5044827 h 6858000"/>
              <a:gd name="connsiteX102" fmla="*/ 1936931 w 7467663"/>
              <a:gd name="connsiteY102" fmla="*/ 5093954 h 6858000"/>
              <a:gd name="connsiteX103" fmla="*/ 2195868 w 7467663"/>
              <a:gd name="connsiteY103" fmla="*/ 5396574 h 6858000"/>
              <a:gd name="connsiteX104" fmla="*/ 2088852 w 7467663"/>
              <a:gd name="connsiteY104" fmla="*/ 5166123 h 6858000"/>
              <a:gd name="connsiteX105" fmla="*/ 1958241 w 7467663"/>
              <a:gd name="connsiteY105" fmla="*/ 5067955 h 6858000"/>
              <a:gd name="connsiteX106" fmla="*/ 1903353 w 7467663"/>
              <a:gd name="connsiteY106" fmla="*/ 5044827 h 6858000"/>
              <a:gd name="connsiteX107" fmla="*/ 1979378 w 7467663"/>
              <a:gd name="connsiteY107" fmla="*/ 4769504 h 6858000"/>
              <a:gd name="connsiteX108" fmla="*/ 2882120 w 7467663"/>
              <a:gd name="connsiteY108" fmla="*/ 5064547 h 6858000"/>
              <a:gd name="connsiteX109" fmla="*/ 2793103 w 7467663"/>
              <a:gd name="connsiteY109" fmla="*/ 5039699 h 6858000"/>
              <a:gd name="connsiteX110" fmla="*/ 2770041 w 7467663"/>
              <a:gd name="connsiteY110" fmla="*/ 5033634 h 6858000"/>
              <a:gd name="connsiteX111" fmla="*/ 1979378 w 7467663"/>
              <a:gd name="connsiteY111" fmla="*/ 4769504 h 6858000"/>
              <a:gd name="connsiteX112" fmla="*/ 1927410 w 7467663"/>
              <a:gd name="connsiteY112" fmla="*/ 4716164 h 6858000"/>
              <a:gd name="connsiteX113" fmla="*/ 1959587 w 7467663"/>
              <a:gd name="connsiteY113" fmla="*/ 4728849 h 6858000"/>
              <a:gd name="connsiteX114" fmla="*/ 2777707 w 7467663"/>
              <a:gd name="connsiteY114" fmla="*/ 5003991 h 6858000"/>
              <a:gd name="connsiteX115" fmla="*/ 2800768 w 7467663"/>
              <a:gd name="connsiteY115" fmla="*/ 5010056 h 6858000"/>
              <a:gd name="connsiteX116" fmla="*/ 2879408 w 7467663"/>
              <a:gd name="connsiteY116" fmla="*/ 5031590 h 6858000"/>
              <a:gd name="connsiteX117" fmla="*/ 2862295 w 7467663"/>
              <a:gd name="connsiteY117" fmla="*/ 5022958 h 6858000"/>
              <a:gd name="connsiteX118" fmla="*/ 2813343 w 7467663"/>
              <a:gd name="connsiteY118" fmla="*/ 4998369 h 6858000"/>
              <a:gd name="connsiteX119" fmla="*/ 2646245 w 7467663"/>
              <a:gd name="connsiteY119" fmla="*/ 4930999 h 6858000"/>
              <a:gd name="connsiteX120" fmla="*/ 1999243 w 7467663"/>
              <a:gd name="connsiteY120" fmla="*/ 4730524 h 6858000"/>
              <a:gd name="connsiteX121" fmla="*/ 1979527 w 7467663"/>
              <a:gd name="connsiteY121" fmla="*/ 4726651 h 6858000"/>
              <a:gd name="connsiteX122" fmla="*/ 1927410 w 7467663"/>
              <a:gd name="connsiteY122" fmla="*/ 4716164 h 6858000"/>
              <a:gd name="connsiteX123" fmla="*/ 1997014 w 7467663"/>
              <a:gd name="connsiteY123" fmla="*/ 4698007 h 6858000"/>
              <a:gd name="connsiteX124" fmla="*/ 2005458 w 7467663"/>
              <a:gd name="connsiteY124" fmla="*/ 4699540 h 6858000"/>
              <a:gd name="connsiteX125" fmla="*/ 2657186 w 7467663"/>
              <a:gd name="connsiteY125" fmla="*/ 4901687 h 6858000"/>
              <a:gd name="connsiteX126" fmla="*/ 2826662 w 7467663"/>
              <a:gd name="connsiteY126" fmla="*/ 4970362 h 6858000"/>
              <a:gd name="connsiteX127" fmla="*/ 2876100 w 7467663"/>
              <a:gd name="connsiteY127" fmla="*/ 4995397 h 6858000"/>
              <a:gd name="connsiteX128" fmla="*/ 3042600 w 7467663"/>
              <a:gd name="connsiteY128" fmla="*/ 5059532 h 6858000"/>
              <a:gd name="connsiteX129" fmla="*/ 1997014 w 7467663"/>
              <a:gd name="connsiteY129" fmla="*/ 4698007 h 6858000"/>
              <a:gd name="connsiteX130" fmla="*/ 2305292 w 7467663"/>
              <a:gd name="connsiteY130" fmla="*/ 4219492 h 6858000"/>
              <a:gd name="connsiteX131" fmla="*/ 3360922 w 7467663"/>
              <a:gd name="connsiteY131" fmla="*/ 4529373 h 6858000"/>
              <a:gd name="connsiteX132" fmla="*/ 3492420 w 7467663"/>
              <a:gd name="connsiteY132" fmla="*/ 4510145 h 6858000"/>
              <a:gd name="connsiteX133" fmla="*/ 3364086 w 7467663"/>
              <a:gd name="connsiteY133" fmla="*/ 4480340 h 6858000"/>
              <a:gd name="connsiteX134" fmla="*/ 3225818 w 7467663"/>
              <a:gd name="connsiteY134" fmla="*/ 4411822 h 6858000"/>
              <a:gd name="connsiteX135" fmla="*/ 3129696 w 7467663"/>
              <a:gd name="connsiteY135" fmla="*/ 4360704 h 6858000"/>
              <a:gd name="connsiteX136" fmla="*/ 2814545 w 7467663"/>
              <a:gd name="connsiteY136" fmla="*/ 4282955 h 6858000"/>
              <a:gd name="connsiteX137" fmla="*/ 2305292 w 7467663"/>
              <a:gd name="connsiteY137" fmla="*/ 4219492 h 6858000"/>
              <a:gd name="connsiteX138" fmla="*/ 2626982 w 7467663"/>
              <a:gd name="connsiteY138" fmla="*/ 4206450 h 6858000"/>
              <a:gd name="connsiteX139" fmla="*/ 2490617 w 7467663"/>
              <a:gd name="connsiteY139" fmla="*/ 4206951 h 6858000"/>
              <a:gd name="connsiteX140" fmla="*/ 2819869 w 7467663"/>
              <a:gd name="connsiteY140" fmla="*/ 4252936 h 6858000"/>
              <a:gd name="connsiteX141" fmla="*/ 3143018 w 7467663"/>
              <a:gd name="connsiteY141" fmla="*/ 4332698 h 6858000"/>
              <a:gd name="connsiteX142" fmla="*/ 3241520 w 7467663"/>
              <a:gd name="connsiteY142" fmla="*/ 4385112 h 6858000"/>
              <a:gd name="connsiteX143" fmla="*/ 3374575 w 7467663"/>
              <a:gd name="connsiteY143" fmla="*/ 4451517 h 6858000"/>
              <a:gd name="connsiteX144" fmla="*/ 3505221 w 7467663"/>
              <a:gd name="connsiteY144" fmla="*/ 4480757 h 6858000"/>
              <a:gd name="connsiteX145" fmla="*/ 2626982 w 7467663"/>
              <a:gd name="connsiteY145" fmla="*/ 4206450 h 6858000"/>
              <a:gd name="connsiteX146" fmla="*/ 1310106 w 7467663"/>
              <a:gd name="connsiteY146" fmla="*/ 3943217 h 6858000"/>
              <a:gd name="connsiteX147" fmla="*/ 854994 w 7467663"/>
              <a:gd name="connsiteY147" fmla="*/ 4399136 h 6858000"/>
              <a:gd name="connsiteX148" fmla="*/ 742462 w 7467663"/>
              <a:gd name="connsiteY148" fmla="*/ 4594648 h 6858000"/>
              <a:gd name="connsiteX149" fmla="*/ 820602 w 7467663"/>
              <a:gd name="connsiteY149" fmla="*/ 4485915 h 6858000"/>
              <a:gd name="connsiteX150" fmla="*/ 878295 w 7467663"/>
              <a:gd name="connsiteY150" fmla="*/ 4403594 h 6858000"/>
              <a:gd name="connsiteX151" fmla="*/ 1240607 w 7467663"/>
              <a:gd name="connsiteY151" fmla="*/ 4010401 h 6858000"/>
              <a:gd name="connsiteX152" fmla="*/ 1310106 w 7467663"/>
              <a:gd name="connsiteY152" fmla="*/ 3943217 h 6858000"/>
              <a:gd name="connsiteX153" fmla="*/ 1423113 w 7467663"/>
              <a:gd name="connsiteY153" fmla="*/ 3874565 h 6858000"/>
              <a:gd name="connsiteX154" fmla="*/ 1260565 w 7467663"/>
              <a:gd name="connsiteY154" fmla="*/ 4031982 h 6858000"/>
              <a:gd name="connsiteX155" fmla="*/ 901900 w 7467663"/>
              <a:gd name="connsiteY155" fmla="*/ 4421236 h 6858000"/>
              <a:gd name="connsiteX156" fmla="*/ 845044 w 7467663"/>
              <a:gd name="connsiteY156" fmla="*/ 4502436 h 6858000"/>
              <a:gd name="connsiteX157" fmla="*/ 685926 w 7467663"/>
              <a:gd name="connsiteY157" fmla="*/ 4703069 h 6858000"/>
              <a:gd name="connsiteX158" fmla="*/ 684248 w 7467663"/>
              <a:gd name="connsiteY158" fmla="*/ 4706721 h 6858000"/>
              <a:gd name="connsiteX159" fmla="*/ 1423113 w 7467663"/>
              <a:gd name="connsiteY159" fmla="*/ 3874565 h 6858000"/>
              <a:gd name="connsiteX160" fmla="*/ 3316479 w 7467663"/>
              <a:gd name="connsiteY160" fmla="*/ 3872136 h 6858000"/>
              <a:gd name="connsiteX161" fmla="*/ 3546806 w 7467663"/>
              <a:gd name="connsiteY161" fmla="*/ 4356139 h 6858000"/>
              <a:gd name="connsiteX162" fmla="*/ 3364433 w 7467663"/>
              <a:gd name="connsiteY162" fmla="*/ 3953121 h 6858000"/>
              <a:gd name="connsiteX163" fmla="*/ 3316479 w 7467663"/>
              <a:gd name="connsiteY163" fmla="*/ 3872136 h 6858000"/>
              <a:gd name="connsiteX164" fmla="*/ 3291335 w 7467663"/>
              <a:gd name="connsiteY164" fmla="*/ 3767420 h 6858000"/>
              <a:gd name="connsiteX165" fmla="*/ 3390805 w 7467663"/>
              <a:gd name="connsiteY165" fmla="*/ 3937163 h 6858000"/>
              <a:gd name="connsiteX166" fmla="*/ 3579062 w 7467663"/>
              <a:gd name="connsiteY166" fmla="*/ 4359040 h 6858000"/>
              <a:gd name="connsiteX167" fmla="*/ 3467355 w 7467663"/>
              <a:gd name="connsiteY167" fmla="*/ 3988130 h 6858000"/>
              <a:gd name="connsiteX168" fmla="*/ 3310753 w 7467663"/>
              <a:gd name="connsiteY168" fmla="*/ 3787140 h 6858000"/>
              <a:gd name="connsiteX169" fmla="*/ 3291335 w 7467663"/>
              <a:gd name="connsiteY169" fmla="*/ 3767420 h 6858000"/>
              <a:gd name="connsiteX170" fmla="*/ 1635889 w 7467663"/>
              <a:gd name="connsiteY170" fmla="*/ 3709494 h 6858000"/>
              <a:gd name="connsiteX171" fmla="*/ 1634800 w 7467663"/>
              <a:gd name="connsiteY171" fmla="*/ 3731111 h 6858000"/>
              <a:gd name="connsiteX172" fmla="*/ 1635889 w 7467663"/>
              <a:gd name="connsiteY172" fmla="*/ 3709494 h 6858000"/>
              <a:gd name="connsiteX173" fmla="*/ 1510397 w 7467663"/>
              <a:gd name="connsiteY173" fmla="*/ 3684705 h 6858000"/>
              <a:gd name="connsiteX174" fmla="*/ 1146550 w 7467663"/>
              <a:gd name="connsiteY174" fmla="*/ 3802012 h 6858000"/>
              <a:gd name="connsiteX175" fmla="*/ 698834 w 7467663"/>
              <a:gd name="connsiteY175" fmla="*/ 3952272 h 6858000"/>
              <a:gd name="connsiteX176" fmla="*/ 34256 w 7467663"/>
              <a:gd name="connsiteY176" fmla="*/ 4347603 h 6858000"/>
              <a:gd name="connsiteX177" fmla="*/ 527241 w 7467663"/>
              <a:gd name="connsiteY177" fmla="*/ 4065078 h 6858000"/>
              <a:gd name="connsiteX178" fmla="*/ 1510397 w 7467663"/>
              <a:gd name="connsiteY178" fmla="*/ 3684705 h 6858000"/>
              <a:gd name="connsiteX179" fmla="*/ 1313114 w 7467663"/>
              <a:gd name="connsiteY179" fmla="*/ 3655216 h 6858000"/>
              <a:gd name="connsiteX180" fmla="*/ 1109304 w 7467663"/>
              <a:gd name="connsiteY180" fmla="*/ 3669030 h 6858000"/>
              <a:gd name="connsiteX181" fmla="*/ 8129 w 7467663"/>
              <a:gd name="connsiteY181" fmla="*/ 4330519 h 6858000"/>
              <a:gd name="connsiteX182" fmla="*/ 687572 w 7467663"/>
              <a:gd name="connsiteY182" fmla="*/ 3925629 h 6858000"/>
              <a:gd name="connsiteX183" fmla="*/ 1138365 w 7467663"/>
              <a:gd name="connsiteY183" fmla="*/ 3774515 h 6858000"/>
              <a:gd name="connsiteX184" fmla="*/ 1505579 w 7467663"/>
              <a:gd name="connsiteY184" fmla="*/ 3655526 h 6858000"/>
              <a:gd name="connsiteX185" fmla="*/ 1313114 w 7467663"/>
              <a:gd name="connsiteY185" fmla="*/ 3655216 h 6858000"/>
              <a:gd name="connsiteX186" fmla="*/ 3655073 w 7467663"/>
              <a:gd name="connsiteY186" fmla="*/ 3650884 h 6858000"/>
              <a:gd name="connsiteX187" fmla="*/ 3989938 w 7467663"/>
              <a:gd name="connsiteY187" fmla="*/ 3991685 h 6858000"/>
              <a:gd name="connsiteX188" fmla="*/ 4393907 w 7467663"/>
              <a:gd name="connsiteY188" fmla="*/ 4261258 h 6858000"/>
              <a:gd name="connsiteX189" fmla="*/ 4648051 w 7467663"/>
              <a:gd name="connsiteY189" fmla="*/ 4374051 h 6858000"/>
              <a:gd name="connsiteX190" fmla="*/ 4383389 w 7467663"/>
              <a:gd name="connsiteY190" fmla="*/ 4184369 h 6858000"/>
              <a:gd name="connsiteX191" fmla="*/ 4165508 w 7467663"/>
              <a:gd name="connsiteY191" fmla="*/ 4035196 h 6858000"/>
              <a:gd name="connsiteX192" fmla="*/ 4068162 w 7467663"/>
              <a:gd name="connsiteY192" fmla="*/ 3953394 h 6858000"/>
              <a:gd name="connsiteX193" fmla="*/ 3981416 w 7467663"/>
              <a:gd name="connsiteY193" fmla="*/ 3880482 h 6858000"/>
              <a:gd name="connsiteX194" fmla="*/ 3800147 w 7467663"/>
              <a:gd name="connsiteY194" fmla="*/ 3749872 h 6858000"/>
              <a:gd name="connsiteX195" fmla="*/ 3655073 w 7467663"/>
              <a:gd name="connsiteY195" fmla="*/ 3650884 h 6858000"/>
              <a:gd name="connsiteX196" fmla="*/ 3670252 w 7467663"/>
              <a:gd name="connsiteY196" fmla="*/ 3622798 h 6858000"/>
              <a:gd name="connsiteX197" fmla="*/ 3817258 w 7467663"/>
              <a:gd name="connsiteY197" fmla="*/ 3723577 h 6858000"/>
              <a:gd name="connsiteX198" fmla="*/ 4000461 w 7467663"/>
              <a:gd name="connsiteY198" fmla="*/ 3855966 h 6858000"/>
              <a:gd name="connsiteX199" fmla="*/ 4088180 w 7467663"/>
              <a:gd name="connsiteY199" fmla="*/ 3929774 h 6858000"/>
              <a:gd name="connsiteX200" fmla="*/ 4184555 w 7467663"/>
              <a:gd name="connsiteY200" fmla="*/ 4010683 h 6858000"/>
              <a:gd name="connsiteX201" fmla="*/ 4399563 w 7467663"/>
              <a:gd name="connsiteY201" fmla="*/ 4158106 h 6858000"/>
              <a:gd name="connsiteX202" fmla="*/ 4684469 w 7467663"/>
              <a:gd name="connsiteY202" fmla="*/ 4364680 h 6858000"/>
              <a:gd name="connsiteX203" fmla="*/ 4690271 w 7467663"/>
              <a:gd name="connsiteY203" fmla="*/ 4370034 h 6858000"/>
              <a:gd name="connsiteX204" fmla="*/ 4136093 w 7467663"/>
              <a:gd name="connsiteY204" fmla="*/ 3858466 h 6858000"/>
              <a:gd name="connsiteX205" fmla="*/ 3670252 w 7467663"/>
              <a:gd name="connsiteY205" fmla="*/ 3622798 h 6858000"/>
              <a:gd name="connsiteX206" fmla="*/ 4440129 w 7467663"/>
              <a:gd name="connsiteY206" fmla="*/ 3448571 h 6858000"/>
              <a:gd name="connsiteX207" fmla="*/ 4856525 w 7467663"/>
              <a:gd name="connsiteY207" fmla="*/ 3915351 h 6858000"/>
              <a:gd name="connsiteX208" fmla="*/ 5059055 w 7467663"/>
              <a:gd name="connsiteY208" fmla="*/ 4108918 h 6858000"/>
              <a:gd name="connsiteX209" fmla="*/ 5290070 w 7467663"/>
              <a:gd name="connsiteY209" fmla="*/ 4263619 h 6858000"/>
              <a:gd name="connsiteX210" fmla="*/ 4834991 w 7467663"/>
              <a:gd name="connsiteY210" fmla="*/ 3830985 h 6858000"/>
              <a:gd name="connsiteX211" fmla="*/ 4440129 w 7467663"/>
              <a:gd name="connsiteY211" fmla="*/ 3448571 h 6858000"/>
              <a:gd name="connsiteX212" fmla="*/ 4441737 w 7467663"/>
              <a:gd name="connsiteY212" fmla="*/ 3399734 h 6858000"/>
              <a:gd name="connsiteX213" fmla="*/ 4431236 w 7467663"/>
              <a:gd name="connsiteY213" fmla="*/ 3400954 h 6858000"/>
              <a:gd name="connsiteX214" fmla="*/ 4557150 w 7467663"/>
              <a:gd name="connsiteY214" fmla="*/ 3510023 h 6858000"/>
              <a:gd name="connsiteX215" fmla="*/ 4856936 w 7467663"/>
              <a:gd name="connsiteY215" fmla="*/ 3809146 h 6858000"/>
              <a:gd name="connsiteX216" fmla="*/ 5111996 w 7467663"/>
              <a:gd name="connsiteY216" fmla="*/ 4065759 h 6858000"/>
              <a:gd name="connsiteX217" fmla="*/ 5388878 w 7467663"/>
              <a:gd name="connsiteY217" fmla="*/ 4300185 h 6858000"/>
              <a:gd name="connsiteX218" fmla="*/ 5425556 w 7467663"/>
              <a:gd name="connsiteY218" fmla="*/ 4308967 h 6858000"/>
              <a:gd name="connsiteX219" fmla="*/ 4943646 w 7467663"/>
              <a:gd name="connsiteY219" fmla="*/ 3822916 h 6858000"/>
              <a:gd name="connsiteX220" fmla="*/ 4594837 w 7467663"/>
              <a:gd name="connsiteY220" fmla="*/ 3532274 h 6858000"/>
              <a:gd name="connsiteX221" fmla="*/ 4441737 w 7467663"/>
              <a:gd name="connsiteY221" fmla="*/ 3399734 h 6858000"/>
              <a:gd name="connsiteX222" fmla="*/ 5425834 w 7467663"/>
              <a:gd name="connsiteY222" fmla="*/ 3162785 h 6858000"/>
              <a:gd name="connsiteX223" fmla="*/ 5401644 w 7467663"/>
              <a:gd name="connsiteY223" fmla="*/ 3617847 h 6858000"/>
              <a:gd name="connsiteX224" fmla="*/ 5467256 w 7467663"/>
              <a:gd name="connsiteY224" fmla="*/ 4175494 h 6858000"/>
              <a:gd name="connsiteX225" fmla="*/ 5448069 w 7467663"/>
              <a:gd name="connsiteY225" fmla="*/ 3567554 h 6858000"/>
              <a:gd name="connsiteX226" fmla="*/ 5425834 w 7467663"/>
              <a:gd name="connsiteY226" fmla="*/ 3162785 h 6858000"/>
              <a:gd name="connsiteX227" fmla="*/ 1318687 w 7467663"/>
              <a:gd name="connsiteY227" fmla="*/ 3113840 h 6858000"/>
              <a:gd name="connsiteX228" fmla="*/ 1066793 w 7467663"/>
              <a:gd name="connsiteY228" fmla="*/ 3212171 h 6858000"/>
              <a:gd name="connsiteX229" fmla="*/ 993319 w 7467663"/>
              <a:gd name="connsiteY229" fmla="*/ 3247648 h 6858000"/>
              <a:gd name="connsiteX230" fmla="*/ 853081 w 7467663"/>
              <a:gd name="connsiteY230" fmla="*/ 3312410 h 6858000"/>
              <a:gd name="connsiteX231" fmla="*/ 805957 w 7467663"/>
              <a:gd name="connsiteY231" fmla="*/ 3330443 h 6858000"/>
              <a:gd name="connsiteX232" fmla="*/ 1318687 w 7467663"/>
              <a:gd name="connsiteY232" fmla="*/ 3113840 h 6858000"/>
              <a:gd name="connsiteX233" fmla="*/ 5453702 w 7467663"/>
              <a:gd name="connsiteY233" fmla="*/ 3090882 h 6858000"/>
              <a:gd name="connsiteX234" fmla="*/ 5480135 w 7467663"/>
              <a:gd name="connsiteY234" fmla="*/ 3565802 h 6858000"/>
              <a:gd name="connsiteX235" fmla="*/ 5499023 w 7467663"/>
              <a:gd name="connsiteY235" fmla="*/ 4166310 h 6858000"/>
              <a:gd name="connsiteX236" fmla="*/ 5547022 w 7467663"/>
              <a:gd name="connsiteY236" fmla="*/ 3607838 h 6858000"/>
              <a:gd name="connsiteX237" fmla="*/ 5515964 w 7467663"/>
              <a:gd name="connsiteY237" fmla="*/ 3378541 h 6858000"/>
              <a:gd name="connsiteX238" fmla="*/ 5453702 w 7467663"/>
              <a:gd name="connsiteY238" fmla="*/ 3090882 h 6858000"/>
              <a:gd name="connsiteX239" fmla="*/ 1238695 w 7467663"/>
              <a:gd name="connsiteY239" fmla="*/ 3076820 h 6858000"/>
              <a:gd name="connsiteX240" fmla="*/ 716371 w 7467663"/>
              <a:gd name="connsiteY240" fmla="*/ 3293249 h 6858000"/>
              <a:gd name="connsiteX241" fmla="*/ 579522 w 7467663"/>
              <a:gd name="connsiteY241" fmla="*/ 3371759 h 6858000"/>
              <a:gd name="connsiteX242" fmla="*/ 600288 w 7467663"/>
              <a:gd name="connsiteY242" fmla="*/ 3365555 h 6858000"/>
              <a:gd name="connsiteX243" fmla="*/ 840692 w 7467663"/>
              <a:gd name="connsiteY243" fmla="*/ 3284921 h 6858000"/>
              <a:gd name="connsiteX244" fmla="*/ 979248 w 7467663"/>
              <a:gd name="connsiteY244" fmla="*/ 3221003 h 6858000"/>
              <a:gd name="connsiteX245" fmla="*/ 1053282 w 7467663"/>
              <a:gd name="connsiteY245" fmla="*/ 3185247 h 6858000"/>
              <a:gd name="connsiteX246" fmla="*/ 1320603 w 7467663"/>
              <a:gd name="connsiteY246" fmla="*/ 3081281 h 6858000"/>
              <a:gd name="connsiteX247" fmla="*/ 1238695 w 7467663"/>
              <a:gd name="connsiteY247" fmla="*/ 3076820 h 6858000"/>
              <a:gd name="connsiteX248" fmla="*/ 5425627 w 7467663"/>
              <a:gd name="connsiteY248" fmla="*/ 2954192 h 6858000"/>
              <a:gd name="connsiteX249" fmla="*/ 5470770 w 7467663"/>
              <a:gd name="connsiteY249" fmla="*/ 3005435 h 6858000"/>
              <a:gd name="connsiteX250" fmla="*/ 5519779 w 7467663"/>
              <a:gd name="connsiteY250" fmla="*/ 4359223 h 6858000"/>
              <a:gd name="connsiteX251" fmla="*/ 5520293 w 7467663"/>
              <a:gd name="connsiteY251" fmla="*/ 4360602 h 6858000"/>
              <a:gd name="connsiteX252" fmla="*/ 5767221 w 7467663"/>
              <a:gd name="connsiteY252" fmla="*/ 4665564 h 6858000"/>
              <a:gd name="connsiteX253" fmla="*/ 6937169 w 7467663"/>
              <a:gd name="connsiteY253" fmla="*/ 4815941 h 6858000"/>
              <a:gd name="connsiteX254" fmla="*/ 6953922 w 7467663"/>
              <a:gd name="connsiteY254" fmla="*/ 4890068 h 6858000"/>
              <a:gd name="connsiteX255" fmla="*/ 6071359 w 7467663"/>
              <a:gd name="connsiteY255" fmla="*/ 4770770 h 6858000"/>
              <a:gd name="connsiteX256" fmla="*/ 6038839 w 7467663"/>
              <a:gd name="connsiteY256" fmla="*/ 4764474 h 6858000"/>
              <a:gd name="connsiteX257" fmla="*/ 6038706 w 7467663"/>
              <a:gd name="connsiteY257" fmla="*/ 4763847 h 6858000"/>
              <a:gd name="connsiteX258" fmla="*/ 6037784 w 7467663"/>
              <a:gd name="connsiteY258" fmla="*/ 4764270 h 6858000"/>
              <a:gd name="connsiteX259" fmla="*/ 6038839 w 7467663"/>
              <a:gd name="connsiteY259" fmla="*/ 4764474 h 6858000"/>
              <a:gd name="connsiteX260" fmla="*/ 6040338 w 7467663"/>
              <a:gd name="connsiteY260" fmla="*/ 4771418 h 6858000"/>
              <a:gd name="connsiteX261" fmla="*/ 6024488 w 7467663"/>
              <a:gd name="connsiteY261" fmla="*/ 4809903 h 6858000"/>
              <a:gd name="connsiteX262" fmla="*/ 5599771 w 7467663"/>
              <a:gd name="connsiteY262" fmla="*/ 5509652 h 6858000"/>
              <a:gd name="connsiteX263" fmla="*/ 5548843 w 7467663"/>
              <a:gd name="connsiteY263" fmla="*/ 5563845 h 6858000"/>
              <a:gd name="connsiteX264" fmla="*/ 5940952 w 7467663"/>
              <a:gd name="connsiteY264" fmla="*/ 6250028 h 6858000"/>
              <a:gd name="connsiteX265" fmla="*/ 6043441 w 7467663"/>
              <a:gd name="connsiteY265" fmla="*/ 6665847 h 6858000"/>
              <a:gd name="connsiteX266" fmla="*/ 6093432 w 7467663"/>
              <a:gd name="connsiteY266" fmla="*/ 6858000 h 6858000"/>
              <a:gd name="connsiteX267" fmla="*/ 6034344 w 7467663"/>
              <a:gd name="connsiteY267" fmla="*/ 6858000 h 6858000"/>
              <a:gd name="connsiteX268" fmla="*/ 6026679 w 7467663"/>
              <a:gd name="connsiteY268" fmla="*/ 6836959 h 6858000"/>
              <a:gd name="connsiteX269" fmla="*/ 5800441 w 7467663"/>
              <a:gd name="connsiteY269" fmla="*/ 6335286 h 6858000"/>
              <a:gd name="connsiteX270" fmla="*/ 5526562 w 7467663"/>
              <a:gd name="connsiteY270" fmla="*/ 5705388 h 6858000"/>
              <a:gd name="connsiteX271" fmla="*/ 5519640 w 7467663"/>
              <a:gd name="connsiteY271" fmla="*/ 5683774 h 6858000"/>
              <a:gd name="connsiteX272" fmla="*/ 5844559 w 7467663"/>
              <a:gd name="connsiteY272" fmla="*/ 6553349 h 6858000"/>
              <a:gd name="connsiteX273" fmla="*/ 5975994 w 7467663"/>
              <a:gd name="connsiteY273" fmla="*/ 6858000 h 6858000"/>
              <a:gd name="connsiteX274" fmla="*/ 5898547 w 7467663"/>
              <a:gd name="connsiteY274" fmla="*/ 6858000 h 6858000"/>
              <a:gd name="connsiteX275" fmla="*/ 5682041 w 7467663"/>
              <a:gd name="connsiteY275" fmla="*/ 6355860 h 6858000"/>
              <a:gd name="connsiteX276" fmla="*/ 5461758 w 7467663"/>
              <a:gd name="connsiteY276" fmla="*/ 5820220 h 6858000"/>
              <a:gd name="connsiteX277" fmla="*/ 5237282 w 7467663"/>
              <a:gd name="connsiteY277" fmla="*/ 6579086 h 6858000"/>
              <a:gd name="connsiteX278" fmla="*/ 5115009 w 7467663"/>
              <a:gd name="connsiteY278" fmla="*/ 6858000 h 6858000"/>
              <a:gd name="connsiteX279" fmla="*/ 5028074 w 7467663"/>
              <a:gd name="connsiteY279" fmla="*/ 6858000 h 6858000"/>
              <a:gd name="connsiteX280" fmla="*/ 5079508 w 7467663"/>
              <a:gd name="connsiteY280" fmla="*/ 6749074 h 6858000"/>
              <a:gd name="connsiteX281" fmla="*/ 5371846 w 7467663"/>
              <a:gd name="connsiteY281" fmla="*/ 5924413 h 6858000"/>
              <a:gd name="connsiteX282" fmla="*/ 5270512 w 7467663"/>
              <a:gd name="connsiteY282" fmla="*/ 6138975 h 6858000"/>
              <a:gd name="connsiteX283" fmla="*/ 5062409 w 7467663"/>
              <a:gd name="connsiteY283" fmla="*/ 6653544 h 6858000"/>
              <a:gd name="connsiteX284" fmla="*/ 5036628 w 7467663"/>
              <a:gd name="connsiteY284" fmla="*/ 6754247 h 6858000"/>
              <a:gd name="connsiteX285" fmla="*/ 5009112 w 7467663"/>
              <a:gd name="connsiteY285" fmla="*/ 6858000 h 6858000"/>
              <a:gd name="connsiteX286" fmla="*/ 4976679 w 7467663"/>
              <a:gd name="connsiteY286" fmla="*/ 6858000 h 6858000"/>
              <a:gd name="connsiteX287" fmla="*/ 5006537 w 7467663"/>
              <a:gd name="connsiteY287" fmla="*/ 6747068 h 6858000"/>
              <a:gd name="connsiteX288" fmla="*/ 5032723 w 7467663"/>
              <a:gd name="connsiteY288" fmla="*/ 6644957 h 6858000"/>
              <a:gd name="connsiteX289" fmla="*/ 5242949 w 7467663"/>
              <a:gd name="connsiteY289" fmla="*/ 6125175 h 6858000"/>
              <a:gd name="connsiteX290" fmla="*/ 5286321 w 7467663"/>
              <a:gd name="connsiteY290" fmla="*/ 6033555 h 6858000"/>
              <a:gd name="connsiteX291" fmla="*/ 5008210 w 7467663"/>
              <a:gd name="connsiteY291" fmla="*/ 6649194 h 6858000"/>
              <a:gd name="connsiteX292" fmla="*/ 4986321 w 7467663"/>
              <a:gd name="connsiteY292" fmla="*/ 6765687 h 6858000"/>
              <a:gd name="connsiteX293" fmla="*/ 4973474 w 7467663"/>
              <a:gd name="connsiteY293" fmla="*/ 6858000 h 6858000"/>
              <a:gd name="connsiteX294" fmla="*/ 4907178 w 7467663"/>
              <a:gd name="connsiteY294" fmla="*/ 6858000 h 6858000"/>
              <a:gd name="connsiteX295" fmla="*/ 4910810 w 7467663"/>
              <a:gd name="connsiteY295" fmla="*/ 6829660 h 6858000"/>
              <a:gd name="connsiteX296" fmla="*/ 4987461 w 7467663"/>
              <a:gd name="connsiteY296" fmla="*/ 6432994 h 6858000"/>
              <a:gd name="connsiteX297" fmla="*/ 5179262 w 7467663"/>
              <a:gd name="connsiteY297" fmla="*/ 6035044 h 6858000"/>
              <a:gd name="connsiteX298" fmla="*/ 4689678 w 7467663"/>
              <a:gd name="connsiteY298" fmla="*/ 6440241 h 6858000"/>
              <a:gd name="connsiteX299" fmla="*/ 4477543 w 7467663"/>
              <a:gd name="connsiteY299" fmla="*/ 6674836 h 6858000"/>
              <a:gd name="connsiteX300" fmla="*/ 4329957 w 7467663"/>
              <a:gd name="connsiteY300" fmla="*/ 6858000 h 6858000"/>
              <a:gd name="connsiteX301" fmla="*/ 4218595 w 7467663"/>
              <a:gd name="connsiteY301" fmla="*/ 6858000 h 6858000"/>
              <a:gd name="connsiteX302" fmla="*/ 4368888 w 7467663"/>
              <a:gd name="connsiteY302" fmla="*/ 6668412 h 6858000"/>
              <a:gd name="connsiteX303" fmla="*/ 4563091 w 7467663"/>
              <a:gd name="connsiteY303" fmla="*/ 6442508 h 6858000"/>
              <a:gd name="connsiteX304" fmla="*/ 5387324 w 7467663"/>
              <a:gd name="connsiteY304" fmla="*/ 5705830 h 6858000"/>
              <a:gd name="connsiteX305" fmla="*/ 5073620 w 7467663"/>
              <a:gd name="connsiteY305" fmla="*/ 5955437 h 6858000"/>
              <a:gd name="connsiteX306" fmla="*/ 4689789 w 7467663"/>
              <a:gd name="connsiteY306" fmla="*/ 6268382 h 6858000"/>
              <a:gd name="connsiteX307" fmla="*/ 4418722 w 7467663"/>
              <a:gd name="connsiteY307" fmla="*/ 6570886 h 6858000"/>
              <a:gd name="connsiteX308" fmla="*/ 4214944 w 7467663"/>
              <a:gd name="connsiteY308" fmla="*/ 6858000 h 6858000"/>
              <a:gd name="connsiteX309" fmla="*/ 4177898 w 7467663"/>
              <a:gd name="connsiteY309" fmla="*/ 6858000 h 6858000"/>
              <a:gd name="connsiteX310" fmla="*/ 4391597 w 7467663"/>
              <a:gd name="connsiteY310" fmla="*/ 6556370 h 6858000"/>
              <a:gd name="connsiteX311" fmla="*/ 4668889 w 7467663"/>
              <a:gd name="connsiteY311" fmla="*/ 6246399 h 6858000"/>
              <a:gd name="connsiteX312" fmla="*/ 5055427 w 7467663"/>
              <a:gd name="connsiteY312" fmla="*/ 5931476 h 6858000"/>
              <a:gd name="connsiteX313" fmla="*/ 5371814 w 7467663"/>
              <a:gd name="connsiteY313" fmla="*/ 5678975 h 6858000"/>
              <a:gd name="connsiteX314" fmla="*/ 4987918 w 7467663"/>
              <a:gd name="connsiteY314" fmla="*/ 5838701 h 6858000"/>
              <a:gd name="connsiteX315" fmla="*/ 4317146 w 7467663"/>
              <a:gd name="connsiteY315" fmla="*/ 6587716 h 6858000"/>
              <a:gd name="connsiteX316" fmla="*/ 4171627 w 7467663"/>
              <a:gd name="connsiteY316" fmla="*/ 6858000 h 6858000"/>
              <a:gd name="connsiteX317" fmla="*/ 4081585 w 7467663"/>
              <a:gd name="connsiteY317" fmla="*/ 6858000 h 6858000"/>
              <a:gd name="connsiteX318" fmla="*/ 4238603 w 7467663"/>
              <a:gd name="connsiteY318" fmla="*/ 6559341 h 6858000"/>
              <a:gd name="connsiteX319" fmla="*/ 4778333 w 7467663"/>
              <a:gd name="connsiteY319" fmla="*/ 5873626 h 6858000"/>
              <a:gd name="connsiteX320" fmla="*/ 5414185 w 7467663"/>
              <a:gd name="connsiteY320" fmla="*/ 5573882 h 6858000"/>
              <a:gd name="connsiteX321" fmla="*/ 5959648 w 7467663"/>
              <a:gd name="connsiteY321" fmla="*/ 4760797 h 6858000"/>
              <a:gd name="connsiteX322" fmla="*/ 5355019 w 7467663"/>
              <a:gd name="connsiteY322" fmla="*/ 4734672 h 6858000"/>
              <a:gd name="connsiteX323" fmla="*/ 5083565 w 7467663"/>
              <a:gd name="connsiteY323" fmla="*/ 5179121 h 6858000"/>
              <a:gd name="connsiteX324" fmla="*/ 4713577 w 7467663"/>
              <a:gd name="connsiteY324" fmla="*/ 5616803 h 6858000"/>
              <a:gd name="connsiteX325" fmla="*/ 3989559 w 7467663"/>
              <a:gd name="connsiteY325" fmla="*/ 6145945 h 6858000"/>
              <a:gd name="connsiteX326" fmla="*/ 3939824 w 7467663"/>
              <a:gd name="connsiteY326" fmla="*/ 6066900 h 6858000"/>
              <a:gd name="connsiteX327" fmla="*/ 4584537 w 7467663"/>
              <a:gd name="connsiteY327" fmla="*/ 5324826 h 6858000"/>
              <a:gd name="connsiteX328" fmla="*/ 5037105 w 7467663"/>
              <a:gd name="connsiteY328" fmla="*/ 5088765 h 6858000"/>
              <a:gd name="connsiteX329" fmla="*/ 5039930 w 7467663"/>
              <a:gd name="connsiteY329" fmla="*/ 5089585 h 6858000"/>
              <a:gd name="connsiteX330" fmla="*/ 5263764 w 7467663"/>
              <a:gd name="connsiteY330" fmla="*/ 4735525 h 6858000"/>
              <a:gd name="connsiteX331" fmla="*/ 4086300 w 7467663"/>
              <a:gd name="connsiteY331" fmla="*/ 4884599 h 6858000"/>
              <a:gd name="connsiteX332" fmla="*/ 4085485 w 7467663"/>
              <a:gd name="connsiteY332" fmla="*/ 4899070 h 6858000"/>
              <a:gd name="connsiteX333" fmla="*/ 3871915 w 7467663"/>
              <a:gd name="connsiteY333" fmla="*/ 5253645 h 6858000"/>
              <a:gd name="connsiteX334" fmla="*/ 3799374 w 7467663"/>
              <a:gd name="connsiteY334" fmla="*/ 5466127 h 6858000"/>
              <a:gd name="connsiteX335" fmla="*/ 3498850 w 7467663"/>
              <a:gd name="connsiteY335" fmla="*/ 6661888 h 6858000"/>
              <a:gd name="connsiteX336" fmla="*/ 3399216 w 7467663"/>
              <a:gd name="connsiteY336" fmla="*/ 6858000 h 6858000"/>
              <a:gd name="connsiteX337" fmla="*/ 3303688 w 7467663"/>
              <a:gd name="connsiteY337" fmla="*/ 6858000 h 6858000"/>
              <a:gd name="connsiteX338" fmla="*/ 3391774 w 7467663"/>
              <a:gd name="connsiteY338" fmla="*/ 6697181 h 6858000"/>
              <a:gd name="connsiteX339" fmla="*/ 3735540 w 7467663"/>
              <a:gd name="connsiteY339" fmla="*/ 5546923 h 6858000"/>
              <a:gd name="connsiteX340" fmla="*/ 3729438 w 7467663"/>
              <a:gd name="connsiteY340" fmla="*/ 5569058 h 6858000"/>
              <a:gd name="connsiteX341" fmla="*/ 3707782 w 7467663"/>
              <a:gd name="connsiteY341" fmla="*/ 5644908 h 6858000"/>
              <a:gd name="connsiteX342" fmla="*/ 3583827 w 7467663"/>
              <a:gd name="connsiteY342" fmla="*/ 6039215 h 6858000"/>
              <a:gd name="connsiteX343" fmla="*/ 3547861 w 7467663"/>
              <a:gd name="connsiteY343" fmla="*/ 6129609 h 6858000"/>
              <a:gd name="connsiteX344" fmla="*/ 3490905 w 7467663"/>
              <a:gd name="connsiteY344" fmla="*/ 6277660 h 6858000"/>
              <a:gd name="connsiteX345" fmla="*/ 3455859 w 7467663"/>
              <a:gd name="connsiteY345" fmla="*/ 6391301 h 6858000"/>
              <a:gd name="connsiteX346" fmla="*/ 3429112 w 7467663"/>
              <a:gd name="connsiteY346" fmla="*/ 6479469 h 6858000"/>
              <a:gd name="connsiteX347" fmla="*/ 3304862 w 7467663"/>
              <a:gd name="connsiteY347" fmla="*/ 6796476 h 6858000"/>
              <a:gd name="connsiteX348" fmla="*/ 3276071 w 7467663"/>
              <a:gd name="connsiteY348" fmla="*/ 6858000 h 6858000"/>
              <a:gd name="connsiteX349" fmla="*/ 3240805 w 7467663"/>
              <a:gd name="connsiteY349" fmla="*/ 6858000 h 6858000"/>
              <a:gd name="connsiteX350" fmla="*/ 3275917 w 7467663"/>
              <a:gd name="connsiteY350" fmla="*/ 6783192 h 6858000"/>
              <a:gd name="connsiteX351" fmla="*/ 3399358 w 7467663"/>
              <a:gd name="connsiteY351" fmla="*/ 6469011 h 6858000"/>
              <a:gd name="connsiteX352" fmla="*/ 3425650 w 7467663"/>
              <a:gd name="connsiteY352" fmla="*/ 6381333 h 6858000"/>
              <a:gd name="connsiteX353" fmla="*/ 3460661 w 7467663"/>
              <a:gd name="connsiteY353" fmla="*/ 6266763 h 6858000"/>
              <a:gd name="connsiteX354" fmla="*/ 3518021 w 7467663"/>
              <a:gd name="connsiteY354" fmla="*/ 6117298 h 6858000"/>
              <a:gd name="connsiteX355" fmla="*/ 3554035 w 7467663"/>
              <a:gd name="connsiteY355" fmla="*/ 6027832 h 6858000"/>
              <a:gd name="connsiteX356" fmla="*/ 3677174 w 7467663"/>
              <a:gd name="connsiteY356" fmla="*/ 5636351 h 6858000"/>
              <a:gd name="connsiteX357" fmla="*/ 3698819 w 7467663"/>
              <a:gd name="connsiteY357" fmla="*/ 5560503 h 6858000"/>
              <a:gd name="connsiteX358" fmla="*/ 3702094 w 7467663"/>
              <a:gd name="connsiteY358" fmla="*/ 5549194 h 6858000"/>
              <a:gd name="connsiteX359" fmla="*/ 3398355 w 7467663"/>
              <a:gd name="connsiteY359" fmla="*/ 6094603 h 6858000"/>
              <a:gd name="connsiteX360" fmla="*/ 3193941 w 7467663"/>
              <a:gd name="connsiteY360" fmla="*/ 6798775 h 6858000"/>
              <a:gd name="connsiteX361" fmla="*/ 3184140 w 7467663"/>
              <a:gd name="connsiteY361" fmla="*/ 6858000 h 6858000"/>
              <a:gd name="connsiteX362" fmla="*/ 3099978 w 7467663"/>
              <a:gd name="connsiteY362" fmla="*/ 6858000 h 6858000"/>
              <a:gd name="connsiteX363" fmla="*/ 3101556 w 7467663"/>
              <a:gd name="connsiteY363" fmla="*/ 6843337 h 6858000"/>
              <a:gd name="connsiteX364" fmla="*/ 3370162 w 7467663"/>
              <a:gd name="connsiteY364" fmla="*/ 5785550 h 6858000"/>
              <a:gd name="connsiteX365" fmla="*/ 3746477 w 7467663"/>
              <a:gd name="connsiteY365" fmla="*/ 5377889 h 6858000"/>
              <a:gd name="connsiteX366" fmla="*/ 3863399 w 7467663"/>
              <a:gd name="connsiteY366" fmla="*/ 5087257 h 6858000"/>
              <a:gd name="connsiteX367" fmla="*/ 3968712 w 7467663"/>
              <a:gd name="connsiteY367" fmla="*/ 4913989 h 6858000"/>
              <a:gd name="connsiteX368" fmla="*/ 2792390 w 7467663"/>
              <a:gd name="connsiteY368" fmla="*/ 5382974 h 6858000"/>
              <a:gd name="connsiteX369" fmla="*/ 2714982 w 7467663"/>
              <a:gd name="connsiteY369" fmla="*/ 5427051 h 6858000"/>
              <a:gd name="connsiteX370" fmla="*/ 2813361 w 7467663"/>
              <a:gd name="connsiteY370" fmla="*/ 6023912 h 6858000"/>
              <a:gd name="connsiteX371" fmla="*/ 2688430 w 7467663"/>
              <a:gd name="connsiteY371" fmla="*/ 6801564 h 6858000"/>
              <a:gd name="connsiteX372" fmla="*/ 2629626 w 7467663"/>
              <a:gd name="connsiteY372" fmla="*/ 6763394 h 6858000"/>
              <a:gd name="connsiteX373" fmla="*/ 2565328 w 7467663"/>
              <a:gd name="connsiteY373" fmla="*/ 5516399 h 6858000"/>
              <a:gd name="connsiteX374" fmla="*/ 1922999 w 7467663"/>
              <a:gd name="connsiteY374" fmla="*/ 5980343 h 6858000"/>
              <a:gd name="connsiteX375" fmla="*/ 1950261 w 7467663"/>
              <a:gd name="connsiteY375" fmla="*/ 6405858 h 6858000"/>
              <a:gd name="connsiteX376" fmla="*/ 2365554 w 7467663"/>
              <a:gd name="connsiteY376" fmla="*/ 6759107 h 6858000"/>
              <a:gd name="connsiteX377" fmla="*/ 2424142 w 7467663"/>
              <a:gd name="connsiteY377" fmla="*/ 6858000 h 6858000"/>
              <a:gd name="connsiteX378" fmla="*/ 2395994 w 7467663"/>
              <a:gd name="connsiteY378" fmla="*/ 6858000 h 6858000"/>
              <a:gd name="connsiteX379" fmla="*/ 2392863 w 7467663"/>
              <a:gd name="connsiteY379" fmla="*/ 6852964 h 6858000"/>
              <a:gd name="connsiteX380" fmla="*/ 2017589 w 7467663"/>
              <a:gd name="connsiteY380" fmla="*/ 6493982 h 6858000"/>
              <a:gd name="connsiteX381" fmla="*/ 2147336 w 7467663"/>
              <a:gd name="connsiteY381" fmla="*/ 6594052 h 6858000"/>
              <a:gd name="connsiteX382" fmla="*/ 2207047 w 7467663"/>
              <a:gd name="connsiteY382" fmla="*/ 6654540 h 6858000"/>
              <a:gd name="connsiteX383" fmla="*/ 2299106 w 7467663"/>
              <a:gd name="connsiteY383" fmla="*/ 6778931 h 6858000"/>
              <a:gd name="connsiteX384" fmla="*/ 2314430 w 7467663"/>
              <a:gd name="connsiteY384" fmla="*/ 6801144 h 6858000"/>
              <a:gd name="connsiteX385" fmla="*/ 2352406 w 7467663"/>
              <a:gd name="connsiteY385" fmla="*/ 6858000 h 6858000"/>
              <a:gd name="connsiteX386" fmla="*/ 2314492 w 7467663"/>
              <a:gd name="connsiteY386" fmla="*/ 6858000 h 6858000"/>
              <a:gd name="connsiteX387" fmla="*/ 2288095 w 7467663"/>
              <a:gd name="connsiteY387" fmla="*/ 6818030 h 6858000"/>
              <a:gd name="connsiteX388" fmla="*/ 2272768 w 7467663"/>
              <a:gd name="connsiteY388" fmla="*/ 6795822 h 6858000"/>
              <a:gd name="connsiteX389" fmla="*/ 2182715 w 7467663"/>
              <a:gd name="connsiteY389" fmla="*/ 6675071 h 6858000"/>
              <a:gd name="connsiteX390" fmla="*/ 2032061 w 7467663"/>
              <a:gd name="connsiteY390" fmla="*/ 6541380 h 6858000"/>
              <a:gd name="connsiteX391" fmla="*/ 2257220 w 7467663"/>
              <a:gd name="connsiteY391" fmla="*/ 6826257 h 6858000"/>
              <a:gd name="connsiteX392" fmla="*/ 2281324 w 7467663"/>
              <a:gd name="connsiteY392" fmla="*/ 6858000 h 6858000"/>
              <a:gd name="connsiteX393" fmla="*/ 2242860 w 7467663"/>
              <a:gd name="connsiteY393" fmla="*/ 6858000 h 6858000"/>
              <a:gd name="connsiteX394" fmla="*/ 2232818 w 7467663"/>
              <a:gd name="connsiteY394" fmla="*/ 6844926 h 6858000"/>
              <a:gd name="connsiteX395" fmla="*/ 1990172 w 7467663"/>
              <a:gd name="connsiteY395" fmla="*/ 6542121 h 6858000"/>
              <a:gd name="connsiteX396" fmla="*/ 2124090 w 7467663"/>
              <a:gd name="connsiteY396" fmla="*/ 6761017 h 6858000"/>
              <a:gd name="connsiteX397" fmla="*/ 2200380 w 7467663"/>
              <a:gd name="connsiteY397" fmla="*/ 6858000 h 6858000"/>
              <a:gd name="connsiteX398" fmla="*/ 2147507 w 7467663"/>
              <a:gd name="connsiteY398" fmla="*/ 6858000 h 6858000"/>
              <a:gd name="connsiteX399" fmla="*/ 2070668 w 7467663"/>
              <a:gd name="connsiteY399" fmla="*/ 6761520 h 6858000"/>
              <a:gd name="connsiteX400" fmla="*/ 1975142 w 7467663"/>
              <a:gd name="connsiteY400" fmla="*/ 6585570 h 6858000"/>
              <a:gd name="connsiteX401" fmla="*/ 2050035 w 7467663"/>
              <a:gd name="connsiteY401" fmla="*/ 6813345 h 6858000"/>
              <a:gd name="connsiteX402" fmla="*/ 2063025 w 7467663"/>
              <a:gd name="connsiteY402" fmla="*/ 6858000 h 6858000"/>
              <a:gd name="connsiteX403" fmla="*/ 2021675 w 7467663"/>
              <a:gd name="connsiteY403" fmla="*/ 6858000 h 6858000"/>
              <a:gd name="connsiteX404" fmla="*/ 2019308 w 7467663"/>
              <a:gd name="connsiteY404" fmla="*/ 6847118 h 6858000"/>
              <a:gd name="connsiteX405" fmla="*/ 1938835 w 7467663"/>
              <a:gd name="connsiteY405" fmla="*/ 6551160 h 6858000"/>
              <a:gd name="connsiteX406" fmla="*/ 1953230 w 7467663"/>
              <a:gd name="connsiteY406" fmla="*/ 6759699 h 6858000"/>
              <a:gd name="connsiteX407" fmla="*/ 1956763 w 7467663"/>
              <a:gd name="connsiteY407" fmla="*/ 6778191 h 6858000"/>
              <a:gd name="connsiteX408" fmla="*/ 1967925 w 7467663"/>
              <a:gd name="connsiteY408" fmla="*/ 6858000 h 6858000"/>
              <a:gd name="connsiteX409" fmla="*/ 1936622 w 7467663"/>
              <a:gd name="connsiteY409" fmla="*/ 6858000 h 6858000"/>
              <a:gd name="connsiteX410" fmla="*/ 1926261 w 7467663"/>
              <a:gd name="connsiteY410" fmla="*/ 6784064 h 6858000"/>
              <a:gd name="connsiteX411" fmla="*/ 1922724 w 7467663"/>
              <a:gd name="connsiteY411" fmla="*/ 6765577 h 6858000"/>
              <a:gd name="connsiteX412" fmla="*/ 1904650 w 7467663"/>
              <a:gd name="connsiteY412" fmla="*/ 6639616 h 6858000"/>
              <a:gd name="connsiteX413" fmla="*/ 1885273 w 7467663"/>
              <a:gd name="connsiteY413" fmla="*/ 6858000 h 6858000"/>
              <a:gd name="connsiteX414" fmla="*/ 1854363 w 7467663"/>
              <a:gd name="connsiteY414" fmla="*/ 6858000 h 6858000"/>
              <a:gd name="connsiteX415" fmla="*/ 1880391 w 7467663"/>
              <a:gd name="connsiteY415" fmla="*/ 6603796 h 6858000"/>
              <a:gd name="connsiteX416" fmla="*/ 1818273 w 7467663"/>
              <a:gd name="connsiteY416" fmla="*/ 6715729 h 6858000"/>
              <a:gd name="connsiteX417" fmla="*/ 1794691 w 7467663"/>
              <a:gd name="connsiteY417" fmla="*/ 6843239 h 6858000"/>
              <a:gd name="connsiteX418" fmla="*/ 1794914 w 7467663"/>
              <a:gd name="connsiteY418" fmla="*/ 6858000 h 6858000"/>
              <a:gd name="connsiteX419" fmla="*/ 1746128 w 7467663"/>
              <a:gd name="connsiteY419" fmla="*/ 6858000 h 6858000"/>
              <a:gd name="connsiteX420" fmla="*/ 1753934 w 7467663"/>
              <a:gd name="connsiteY420" fmla="*/ 6724796 h 6858000"/>
              <a:gd name="connsiteX421" fmla="*/ 1792053 w 7467663"/>
              <a:gd name="connsiteY421" fmla="*/ 6572396 h 6858000"/>
              <a:gd name="connsiteX422" fmla="*/ 1862248 w 7467663"/>
              <a:gd name="connsiteY422" fmla="*/ 6266397 h 6858000"/>
              <a:gd name="connsiteX423" fmla="*/ 1862250 w 7467663"/>
              <a:gd name="connsiteY423" fmla="*/ 6033531 h 6858000"/>
              <a:gd name="connsiteX424" fmla="*/ 1211999 w 7467663"/>
              <a:gd name="connsiteY424" fmla="*/ 6683610 h 6858000"/>
              <a:gd name="connsiteX425" fmla="*/ 1213266 w 7467663"/>
              <a:gd name="connsiteY425" fmla="*/ 6691947 h 6858000"/>
              <a:gd name="connsiteX426" fmla="*/ 1203370 w 7467663"/>
              <a:gd name="connsiteY426" fmla="*/ 6850676 h 6858000"/>
              <a:gd name="connsiteX427" fmla="*/ 1203671 w 7467663"/>
              <a:gd name="connsiteY427" fmla="*/ 6858000 h 6858000"/>
              <a:gd name="connsiteX428" fmla="*/ 1143180 w 7467663"/>
              <a:gd name="connsiteY428" fmla="*/ 6858000 h 6858000"/>
              <a:gd name="connsiteX429" fmla="*/ 1142176 w 7467663"/>
              <a:gd name="connsiteY429" fmla="*/ 6766045 h 6858000"/>
              <a:gd name="connsiteX430" fmla="*/ 1067484 w 7467663"/>
              <a:gd name="connsiteY430" fmla="*/ 6858000 h 6858000"/>
              <a:gd name="connsiteX431" fmla="*/ 953928 w 7467663"/>
              <a:gd name="connsiteY431" fmla="*/ 6858000 h 6858000"/>
              <a:gd name="connsiteX432" fmla="*/ 959715 w 7467663"/>
              <a:gd name="connsiteY432" fmla="*/ 6850185 h 6858000"/>
              <a:gd name="connsiteX433" fmla="*/ 1483788 w 7467663"/>
              <a:gd name="connsiteY433" fmla="*/ 6259174 h 6858000"/>
              <a:gd name="connsiteX434" fmla="*/ 1100671 w 7467663"/>
              <a:gd name="connsiteY434" fmla="*/ 6252137 h 6858000"/>
              <a:gd name="connsiteX435" fmla="*/ 1090144 w 7467663"/>
              <a:gd name="connsiteY435" fmla="*/ 6256748 h 6858000"/>
              <a:gd name="connsiteX436" fmla="*/ 1095872 w 7467663"/>
              <a:gd name="connsiteY436" fmla="*/ 6271892 h 6858000"/>
              <a:gd name="connsiteX437" fmla="*/ 262785 w 7467663"/>
              <a:gd name="connsiteY437" fmla="*/ 6845450 h 6858000"/>
              <a:gd name="connsiteX438" fmla="*/ 209968 w 7467663"/>
              <a:gd name="connsiteY438" fmla="*/ 6770713 h 6858000"/>
              <a:gd name="connsiteX439" fmla="*/ 873460 w 7467663"/>
              <a:gd name="connsiteY439" fmla="*/ 6253768 h 6858000"/>
              <a:gd name="connsiteX440" fmla="*/ 192686 w 7467663"/>
              <a:gd name="connsiteY440" fmla="*/ 5849257 h 6858000"/>
              <a:gd name="connsiteX441" fmla="*/ 4696 w 7467663"/>
              <a:gd name="connsiteY441" fmla="*/ 5697668 h 6858000"/>
              <a:gd name="connsiteX442" fmla="*/ 0 w 7467663"/>
              <a:gd name="connsiteY442" fmla="*/ 5689984 h 6858000"/>
              <a:gd name="connsiteX443" fmla="*/ 0 w 7467663"/>
              <a:gd name="connsiteY443" fmla="*/ 5513472 h 6858000"/>
              <a:gd name="connsiteX444" fmla="*/ 174101 w 7467663"/>
              <a:gd name="connsiteY444" fmla="*/ 5620277 h 6858000"/>
              <a:gd name="connsiteX445" fmla="*/ 891800 w 7467663"/>
              <a:gd name="connsiteY445" fmla="*/ 6036935 h 6858000"/>
              <a:gd name="connsiteX446" fmla="*/ 1072219 w 7467663"/>
              <a:gd name="connsiteY446" fmla="*/ 6169443 h 6858000"/>
              <a:gd name="connsiteX447" fmla="*/ 1074117 w 7467663"/>
              <a:gd name="connsiteY447" fmla="*/ 6170301 h 6858000"/>
              <a:gd name="connsiteX448" fmla="*/ 1083114 w 7467663"/>
              <a:gd name="connsiteY448" fmla="*/ 6174131 h 6858000"/>
              <a:gd name="connsiteX449" fmla="*/ 1543010 w 7467663"/>
              <a:gd name="connsiteY449" fmla="*/ 6191140 h 6858000"/>
              <a:gd name="connsiteX450" fmla="*/ 1551080 w 7467663"/>
              <a:gd name="connsiteY450" fmla="*/ 6195006 h 6858000"/>
              <a:gd name="connsiteX451" fmla="*/ 2345443 w 7467663"/>
              <a:gd name="connsiteY451" fmla="*/ 5549882 h 6858000"/>
              <a:gd name="connsiteX452" fmla="*/ 1721499 w 7467663"/>
              <a:gd name="connsiteY452" fmla="*/ 5599969 h 6858000"/>
              <a:gd name="connsiteX453" fmla="*/ 767716 w 7467663"/>
              <a:gd name="connsiteY453" fmla="*/ 5472768 h 6858000"/>
              <a:gd name="connsiteX454" fmla="*/ 722147 w 7467663"/>
              <a:gd name="connsiteY454" fmla="*/ 5393091 h 6858000"/>
              <a:gd name="connsiteX455" fmla="*/ 1485552 w 7467663"/>
              <a:gd name="connsiteY455" fmla="*/ 5313202 h 6858000"/>
              <a:gd name="connsiteX456" fmla="*/ 2143004 w 7467663"/>
              <a:gd name="connsiteY456" fmla="*/ 5402420 h 6858000"/>
              <a:gd name="connsiteX457" fmla="*/ 1933391 w 7467663"/>
              <a:gd name="connsiteY457" fmla="*/ 5156971 h 6858000"/>
              <a:gd name="connsiteX458" fmla="*/ 1827118 w 7467663"/>
              <a:gd name="connsiteY458" fmla="*/ 4968410 h 6858000"/>
              <a:gd name="connsiteX459" fmla="*/ 1837349 w 7467663"/>
              <a:gd name="connsiteY459" fmla="*/ 4956357 h 6858000"/>
              <a:gd name="connsiteX460" fmla="*/ 2162835 w 7467663"/>
              <a:gd name="connsiteY460" fmla="*/ 5187853 h 6858000"/>
              <a:gd name="connsiteX461" fmla="*/ 2257167 w 7467663"/>
              <a:gd name="connsiteY461" fmla="*/ 5462123 h 6858000"/>
              <a:gd name="connsiteX462" fmla="*/ 2261598 w 7467663"/>
              <a:gd name="connsiteY462" fmla="*/ 5467998 h 6858000"/>
              <a:gd name="connsiteX463" fmla="*/ 2437177 w 7467663"/>
              <a:gd name="connsiteY463" fmla="*/ 5479608 h 6858000"/>
              <a:gd name="connsiteX464" fmla="*/ 2445247 w 7467663"/>
              <a:gd name="connsiteY464" fmla="*/ 5483476 h 6858000"/>
              <a:gd name="connsiteX465" fmla="*/ 2743626 w 7467663"/>
              <a:gd name="connsiteY465" fmla="*/ 5304819 h 6858000"/>
              <a:gd name="connsiteX466" fmla="*/ 3048102 w 7467663"/>
              <a:gd name="connsiteY466" fmla="*/ 5150595 h 6858000"/>
              <a:gd name="connsiteX467" fmla="*/ 1799414 w 7467663"/>
              <a:gd name="connsiteY467" fmla="*/ 4694732 h 6858000"/>
              <a:gd name="connsiteX468" fmla="*/ 1771735 w 7467663"/>
              <a:gd name="connsiteY468" fmla="*/ 4619929 h 6858000"/>
              <a:gd name="connsiteX469" fmla="*/ 3104273 w 7467663"/>
              <a:gd name="connsiteY469" fmla="*/ 5076159 h 6858000"/>
              <a:gd name="connsiteX470" fmla="*/ 3113245 w 7467663"/>
              <a:gd name="connsiteY470" fmla="*/ 5090705 h 6858000"/>
              <a:gd name="connsiteX471" fmla="*/ 3126294 w 7467663"/>
              <a:gd name="connsiteY471" fmla="*/ 5114400 h 6858000"/>
              <a:gd name="connsiteX472" fmla="*/ 3937433 w 7467663"/>
              <a:gd name="connsiteY472" fmla="*/ 4830473 h 6858000"/>
              <a:gd name="connsiteX473" fmla="*/ 3590475 w 7467663"/>
              <a:gd name="connsiteY473" fmla="*/ 4597974 h 6858000"/>
              <a:gd name="connsiteX474" fmla="*/ 3100264 w 7467663"/>
              <a:gd name="connsiteY474" fmla="*/ 4579845 h 6858000"/>
              <a:gd name="connsiteX475" fmla="*/ 2183576 w 7467663"/>
              <a:gd name="connsiteY475" fmla="*/ 4227150 h 6858000"/>
              <a:gd name="connsiteX476" fmla="*/ 2151029 w 7467663"/>
              <a:gd name="connsiteY476" fmla="*/ 4146947 h 6858000"/>
              <a:gd name="connsiteX477" fmla="*/ 3563434 w 7467663"/>
              <a:gd name="connsiteY477" fmla="*/ 4469115 h 6858000"/>
              <a:gd name="connsiteX478" fmla="*/ 3177952 w 7467663"/>
              <a:gd name="connsiteY478" fmla="*/ 3657386 h 6858000"/>
              <a:gd name="connsiteX479" fmla="*/ 3189263 w 7467663"/>
              <a:gd name="connsiteY479" fmla="*/ 3625726 h 6858000"/>
              <a:gd name="connsiteX480" fmla="*/ 3560912 w 7467663"/>
              <a:gd name="connsiteY480" fmla="*/ 4079863 h 6858000"/>
              <a:gd name="connsiteX481" fmla="*/ 3626636 w 7467663"/>
              <a:gd name="connsiteY481" fmla="*/ 4512230 h 6858000"/>
              <a:gd name="connsiteX482" fmla="*/ 3653088 w 7467663"/>
              <a:gd name="connsiteY482" fmla="*/ 4521417 h 6858000"/>
              <a:gd name="connsiteX483" fmla="*/ 3988128 w 7467663"/>
              <a:gd name="connsiteY483" fmla="*/ 4817267 h 6858000"/>
              <a:gd name="connsiteX484" fmla="*/ 4830582 w 7467663"/>
              <a:gd name="connsiteY484" fmla="*/ 4676000 h 6858000"/>
              <a:gd name="connsiteX485" fmla="*/ 4830100 w 7467663"/>
              <a:gd name="connsiteY485" fmla="*/ 4675554 h 6858000"/>
              <a:gd name="connsiteX486" fmla="*/ 4036318 w 7467663"/>
              <a:gd name="connsiteY486" fmla="*/ 4147013 h 6858000"/>
              <a:gd name="connsiteX487" fmla="*/ 3432098 w 7467663"/>
              <a:gd name="connsiteY487" fmla="*/ 3537312 h 6858000"/>
              <a:gd name="connsiteX488" fmla="*/ 3446761 w 7467663"/>
              <a:gd name="connsiteY488" fmla="*/ 3461278 h 6858000"/>
              <a:gd name="connsiteX489" fmla="*/ 4419733 w 7467663"/>
              <a:gd name="connsiteY489" fmla="*/ 3963555 h 6858000"/>
              <a:gd name="connsiteX490" fmla="*/ 4781371 w 7467663"/>
              <a:gd name="connsiteY490" fmla="*/ 4458604 h 6858000"/>
              <a:gd name="connsiteX491" fmla="*/ 4780440 w 7467663"/>
              <a:gd name="connsiteY491" fmla="*/ 4470290 h 6858000"/>
              <a:gd name="connsiteX492" fmla="*/ 4898954 w 7467663"/>
              <a:gd name="connsiteY492" fmla="*/ 4662092 h 6858000"/>
              <a:gd name="connsiteX493" fmla="*/ 4900699 w 7467663"/>
              <a:gd name="connsiteY493" fmla="*/ 4670867 h 6858000"/>
              <a:gd name="connsiteX494" fmla="*/ 5714511 w 7467663"/>
              <a:gd name="connsiteY494" fmla="*/ 4663483 h 6858000"/>
              <a:gd name="connsiteX495" fmla="*/ 5464793 w 7467663"/>
              <a:gd name="connsiteY495" fmla="*/ 4393556 h 6858000"/>
              <a:gd name="connsiteX496" fmla="*/ 5461897 w 7467663"/>
              <a:gd name="connsiteY496" fmla="*/ 4390879 h 6858000"/>
              <a:gd name="connsiteX497" fmla="*/ 4294126 w 7467663"/>
              <a:gd name="connsiteY497" fmla="*/ 3303048 h 6858000"/>
              <a:gd name="connsiteX498" fmla="*/ 4305321 w 7467663"/>
              <a:gd name="connsiteY498" fmla="*/ 3256953 h 6858000"/>
              <a:gd name="connsiteX499" fmla="*/ 4949299 w 7467663"/>
              <a:gd name="connsiteY499" fmla="*/ 3766336 h 6858000"/>
              <a:gd name="connsiteX500" fmla="*/ 5291452 w 7467663"/>
              <a:gd name="connsiteY500" fmla="*/ 4076801 h 6858000"/>
              <a:gd name="connsiteX501" fmla="*/ 5434998 w 7467663"/>
              <a:gd name="connsiteY501" fmla="*/ 4254100 h 6858000"/>
              <a:gd name="connsiteX502" fmla="*/ 5351015 w 7467663"/>
              <a:gd name="connsiteY502" fmla="*/ 3760989 h 6858000"/>
              <a:gd name="connsiteX503" fmla="*/ 5413780 w 7467663"/>
              <a:gd name="connsiteY503" fmla="*/ 2966265 h 6858000"/>
              <a:gd name="connsiteX504" fmla="*/ 5425627 w 7467663"/>
              <a:gd name="connsiteY504" fmla="*/ 2954192 h 6858000"/>
              <a:gd name="connsiteX505" fmla="*/ 6604735 w 7467663"/>
              <a:gd name="connsiteY505" fmla="*/ 2041381 h 6858000"/>
              <a:gd name="connsiteX506" fmla="*/ 7204487 w 7467663"/>
              <a:gd name="connsiteY506" fmla="*/ 2742112 h 6858000"/>
              <a:gd name="connsiteX507" fmla="*/ 7131592 w 7467663"/>
              <a:gd name="connsiteY507" fmla="*/ 2672096 h 6858000"/>
              <a:gd name="connsiteX508" fmla="*/ 6996344 w 7467663"/>
              <a:gd name="connsiteY508" fmla="*/ 2518310 h 6858000"/>
              <a:gd name="connsiteX509" fmla="*/ 6735495 w 7467663"/>
              <a:gd name="connsiteY509" fmla="*/ 2196890 h 6858000"/>
              <a:gd name="connsiteX510" fmla="*/ 6721901 w 7467663"/>
              <a:gd name="connsiteY510" fmla="*/ 2179274 h 6858000"/>
              <a:gd name="connsiteX511" fmla="*/ 6604735 w 7467663"/>
              <a:gd name="connsiteY511" fmla="*/ 2041381 h 6858000"/>
              <a:gd name="connsiteX512" fmla="*/ 6591670 w 7467663"/>
              <a:gd name="connsiteY512" fmla="*/ 1988277 h 6858000"/>
              <a:gd name="connsiteX513" fmla="*/ 6747349 w 7467663"/>
              <a:gd name="connsiteY513" fmla="*/ 2160069 h 6858000"/>
              <a:gd name="connsiteX514" fmla="*/ 6760943 w 7467663"/>
              <a:gd name="connsiteY514" fmla="*/ 2177686 h 6858000"/>
              <a:gd name="connsiteX515" fmla="*/ 7021065 w 7467663"/>
              <a:gd name="connsiteY515" fmla="*/ 2498102 h 6858000"/>
              <a:gd name="connsiteX516" fmla="*/ 7155223 w 7467663"/>
              <a:gd name="connsiteY516" fmla="*/ 2650386 h 6858000"/>
              <a:gd name="connsiteX517" fmla="*/ 7203167 w 7467663"/>
              <a:gd name="connsiteY517" fmla="*/ 2697288 h 6858000"/>
              <a:gd name="connsiteX518" fmla="*/ 6937703 w 7467663"/>
              <a:gd name="connsiteY518" fmla="*/ 2321981 h 6858000"/>
              <a:gd name="connsiteX519" fmla="*/ 6591670 w 7467663"/>
              <a:gd name="connsiteY519" fmla="*/ 1988277 h 6858000"/>
              <a:gd name="connsiteX520" fmla="*/ 5798671 w 7467663"/>
              <a:gd name="connsiteY520" fmla="*/ 1981601 h 6858000"/>
              <a:gd name="connsiteX521" fmla="*/ 5754709 w 7467663"/>
              <a:gd name="connsiteY521" fmla="*/ 2071454 h 6858000"/>
              <a:gd name="connsiteX522" fmla="*/ 5763044 w 7467663"/>
              <a:gd name="connsiteY522" fmla="*/ 2842206 h 6858000"/>
              <a:gd name="connsiteX523" fmla="*/ 5764974 w 7467663"/>
              <a:gd name="connsiteY523" fmla="*/ 2799609 h 6858000"/>
              <a:gd name="connsiteX524" fmla="*/ 5767665 w 7467663"/>
              <a:gd name="connsiteY524" fmla="*/ 2666409 h 6858000"/>
              <a:gd name="connsiteX525" fmla="*/ 5763055 w 7467663"/>
              <a:gd name="connsiteY525" fmla="*/ 2579705 h 6858000"/>
              <a:gd name="connsiteX526" fmla="*/ 5758079 w 7467663"/>
              <a:gd name="connsiteY526" fmla="*/ 2492508 h 6858000"/>
              <a:gd name="connsiteX527" fmla="*/ 5779325 w 7467663"/>
              <a:gd name="connsiteY527" fmla="*/ 2197069 h 6858000"/>
              <a:gd name="connsiteX528" fmla="*/ 5798671 w 7467663"/>
              <a:gd name="connsiteY528" fmla="*/ 1981601 h 6858000"/>
              <a:gd name="connsiteX529" fmla="*/ 5829202 w 7467663"/>
              <a:gd name="connsiteY529" fmla="*/ 1971679 h 6858000"/>
              <a:gd name="connsiteX530" fmla="*/ 5809558 w 7467663"/>
              <a:gd name="connsiteY530" fmla="*/ 2198043 h 6858000"/>
              <a:gd name="connsiteX531" fmla="*/ 5788653 w 7467663"/>
              <a:gd name="connsiteY531" fmla="*/ 2489430 h 6858000"/>
              <a:gd name="connsiteX532" fmla="*/ 5793439 w 7467663"/>
              <a:gd name="connsiteY532" fmla="*/ 2575235 h 6858000"/>
              <a:gd name="connsiteX533" fmla="*/ 5796837 w 7467663"/>
              <a:gd name="connsiteY533" fmla="*/ 2637633 h 6858000"/>
              <a:gd name="connsiteX534" fmla="*/ 5818614 w 7467663"/>
              <a:gd name="connsiteY534" fmla="*/ 2473055 h 6858000"/>
              <a:gd name="connsiteX535" fmla="*/ 5829202 w 7467663"/>
              <a:gd name="connsiteY535" fmla="*/ 1971679 h 6858000"/>
              <a:gd name="connsiteX536" fmla="*/ 5911389 w 7467663"/>
              <a:gd name="connsiteY536" fmla="*/ 1898371 h 6858000"/>
              <a:gd name="connsiteX537" fmla="*/ 6237627 w 7467663"/>
              <a:gd name="connsiteY537" fmla="*/ 2231921 h 6858000"/>
              <a:gd name="connsiteX538" fmla="*/ 5911389 w 7467663"/>
              <a:gd name="connsiteY538" fmla="*/ 1898371 h 6858000"/>
              <a:gd name="connsiteX539" fmla="*/ 6944437 w 7467663"/>
              <a:gd name="connsiteY539" fmla="*/ 1575402 h 6858000"/>
              <a:gd name="connsiteX540" fmla="*/ 6304730 w 7467663"/>
              <a:gd name="connsiteY540" fmla="*/ 1766654 h 6858000"/>
              <a:gd name="connsiteX541" fmla="*/ 6944437 w 7467663"/>
              <a:gd name="connsiteY541" fmla="*/ 1575402 h 6858000"/>
              <a:gd name="connsiteX542" fmla="*/ 7019523 w 7467663"/>
              <a:gd name="connsiteY542" fmla="*/ 1519450 h 6858000"/>
              <a:gd name="connsiteX543" fmla="*/ 6298091 w 7467663"/>
              <a:gd name="connsiteY543" fmla="*/ 1737122 h 6858000"/>
              <a:gd name="connsiteX544" fmla="*/ 7019523 w 7467663"/>
              <a:gd name="connsiteY544" fmla="*/ 1519450 h 6858000"/>
              <a:gd name="connsiteX545" fmla="*/ 2399523 w 7467663"/>
              <a:gd name="connsiteY545" fmla="*/ 1428234 h 6858000"/>
              <a:gd name="connsiteX546" fmla="*/ 2224982 w 7467663"/>
              <a:gd name="connsiteY546" fmla="*/ 1826201 h 6858000"/>
              <a:gd name="connsiteX547" fmla="*/ 2096099 w 7467663"/>
              <a:gd name="connsiteY547" fmla="*/ 2345900 h 6858000"/>
              <a:gd name="connsiteX548" fmla="*/ 2283317 w 7467663"/>
              <a:gd name="connsiteY548" fmla="*/ 1796925 h 6858000"/>
              <a:gd name="connsiteX549" fmla="*/ 2399523 w 7467663"/>
              <a:gd name="connsiteY549" fmla="*/ 1428234 h 6858000"/>
              <a:gd name="connsiteX550" fmla="*/ 2448558 w 7467663"/>
              <a:gd name="connsiteY550" fmla="*/ 1373435 h 6858000"/>
              <a:gd name="connsiteX551" fmla="*/ 2312521 w 7467663"/>
              <a:gd name="connsiteY551" fmla="*/ 1806140 h 6858000"/>
              <a:gd name="connsiteX552" fmla="*/ 2127533 w 7467663"/>
              <a:gd name="connsiteY552" fmla="*/ 2348380 h 6858000"/>
              <a:gd name="connsiteX553" fmla="*/ 2358080 w 7467663"/>
              <a:gd name="connsiteY553" fmla="*/ 1866134 h 6858000"/>
              <a:gd name="connsiteX554" fmla="*/ 2407436 w 7467663"/>
              <a:gd name="connsiteY554" fmla="*/ 1651070 h 6858000"/>
              <a:gd name="connsiteX555" fmla="*/ 2448558 w 7467663"/>
              <a:gd name="connsiteY555" fmla="*/ 1373435 h 6858000"/>
              <a:gd name="connsiteX556" fmla="*/ 278707 w 7467663"/>
              <a:gd name="connsiteY556" fmla="*/ 1352270 h 6858000"/>
              <a:gd name="connsiteX557" fmla="*/ 321570 w 7467663"/>
              <a:gd name="connsiteY557" fmla="*/ 1861610 h 6858000"/>
              <a:gd name="connsiteX558" fmla="*/ 294281 w 7467663"/>
              <a:gd name="connsiteY558" fmla="*/ 1440658 h 6858000"/>
              <a:gd name="connsiteX559" fmla="*/ 278707 w 7467663"/>
              <a:gd name="connsiteY559" fmla="*/ 1352270 h 6858000"/>
              <a:gd name="connsiteX560" fmla="*/ 1423821 w 7467663"/>
              <a:gd name="connsiteY560" fmla="*/ 1351958 h 6858000"/>
              <a:gd name="connsiteX561" fmla="*/ 1638521 w 7467663"/>
              <a:gd name="connsiteY561" fmla="*/ 1908470 h 6858000"/>
              <a:gd name="connsiteX562" fmla="*/ 1754199 w 7467663"/>
              <a:gd name="connsiteY562" fmla="*/ 2149284 h 6858000"/>
              <a:gd name="connsiteX563" fmla="*/ 1908359 w 7467663"/>
              <a:gd name="connsiteY563" fmla="*/ 2364988 h 6858000"/>
              <a:gd name="connsiteX564" fmla="*/ 1647661 w 7467663"/>
              <a:gd name="connsiteY564" fmla="*/ 1825945 h 6858000"/>
              <a:gd name="connsiteX565" fmla="*/ 1423821 w 7467663"/>
              <a:gd name="connsiteY565" fmla="*/ 1351958 h 6858000"/>
              <a:gd name="connsiteX566" fmla="*/ 1431890 w 7467663"/>
              <a:gd name="connsiteY566" fmla="*/ 1306475 h 6858000"/>
              <a:gd name="connsiteX567" fmla="*/ 1507597 w 7467663"/>
              <a:gd name="connsiteY567" fmla="*/ 1446132 h 6858000"/>
              <a:gd name="connsiteX568" fmla="*/ 1674586 w 7467663"/>
              <a:gd name="connsiteY568" fmla="*/ 1813832 h 6858000"/>
              <a:gd name="connsiteX569" fmla="*/ 1815950 w 7467663"/>
              <a:gd name="connsiteY569" fmla="*/ 2128564 h 6858000"/>
              <a:gd name="connsiteX570" fmla="*/ 1984242 w 7467663"/>
              <a:gd name="connsiteY570" fmla="*/ 2430829 h 6858000"/>
              <a:gd name="connsiteX571" fmla="*/ 2014023 w 7467663"/>
              <a:gd name="connsiteY571" fmla="*/ 2450995 h 6858000"/>
              <a:gd name="connsiteX572" fmla="*/ 1747337 w 7467663"/>
              <a:gd name="connsiteY572" fmla="*/ 1855264 h 6858000"/>
              <a:gd name="connsiteX573" fmla="*/ 1533749 w 7467663"/>
              <a:gd name="connsiteY573" fmla="*/ 1478656 h 6858000"/>
              <a:gd name="connsiteX574" fmla="*/ 1431890 w 7467663"/>
              <a:gd name="connsiteY574" fmla="*/ 1306475 h 6858000"/>
              <a:gd name="connsiteX575" fmla="*/ 5052692 w 7467663"/>
              <a:gd name="connsiteY575" fmla="*/ 1292994 h 6858000"/>
              <a:gd name="connsiteX576" fmla="*/ 5200661 w 7467663"/>
              <a:gd name="connsiteY576" fmla="*/ 1635186 h 6858000"/>
              <a:gd name="connsiteX577" fmla="*/ 5297138 w 7467663"/>
              <a:gd name="connsiteY577" fmla="*/ 1906351 h 6858000"/>
              <a:gd name="connsiteX578" fmla="*/ 5052692 w 7467663"/>
              <a:gd name="connsiteY578" fmla="*/ 1292994 h 6858000"/>
              <a:gd name="connsiteX579" fmla="*/ 5009948 w 7467663"/>
              <a:gd name="connsiteY579" fmla="*/ 1273619 h 6858000"/>
              <a:gd name="connsiteX580" fmla="*/ 5121777 w 7467663"/>
              <a:gd name="connsiteY580" fmla="*/ 1654213 h 6858000"/>
              <a:gd name="connsiteX581" fmla="*/ 5293545 w 7467663"/>
              <a:gd name="connsiteY581" fmla="*/ 2072247 h 6858000"/>
              <a:gd name="connsiteX582" fmla="*/ 5294042 w 7467663"/>
              <a:gd name="connsiteY582" fmla="*/ 2065019 h 6858000"/>
              <a:gd name="connsiteX583" fmla="*/ 5171936 w 7467663"/>
              <a:gd name="connsiteY583" fmla="*/ 1647613 h 6858000"/>
              <a:gd name="connsiteX584" fmla="*/ 5009948 w 7467663"/>
              <a:gd name="connsiteY584" fmla="*/ 1273619 h 6858000"/>
              <a:gd name="connsiteX585" fmla="*/ 655236 w 7467663"/>
              <a:gd name="connsiteY585" fmla="*/ 1268632 h 6858000"/>
              <a:gd name="connsiteX586" fmla="*/ 839521 w 7467663"/>
              <a:gd name="connsiteY586" fmla="*/ 1685315 h 6858000"/>
              <a:gd name="connsiteX587" fmla="*/ 1109416 w 7467663"/>
              <a:gd name="connsiteY587" fmla="*/ 2061663 h 6858000"/>
              <a:gd name="connsiteX588" fmla="*/ 1298300 w 7467663"/>
              <a:gd name="connsiteY588" fmla="*/ 2247742 h 6858000"/>
              <a:gd name="connsiteX589" fmla="*/ 1125871 w 7467663"/>
              <a:gd name="connsiteY589" fmla="*/ 1989513 h 6858000"/>
              <a:gd name="connsiteX590" fmla="*/ 981574 w 7467663"/>
              <a:gd name="connsiteY590" fmla="*/ 1783157 h 6858000"/>
              <a:gd name="connsiteX591" fmla="*/ 922198 w 7467663"/>
              <a:gd name="connsiteY591" fmla="*/ 1677437 h 6858000"/>
              <a:gd name="connsiteX592" fmla="*/ 869293 w 7467663"/>
              <a:gd name="connsiteY592" fmla="*/ 1583214 h 6858000"/>
              <a:gd name="connsiteX593" fmla="*/ 751431 w 7467663"/>
              <a:gd name="connsiteY593" fmla="*/ 1405731 h 6858000"/>
              <a:gd name="connsiteX594" fmla="*/ 655236 w 7467663"/>
              <a:gd name="connsiteY594" fmla="*/ 1268632 h 6858000"/>
              <a:gd name="connsiteX595" fmla="*/ 6516292 w 7467663"/>
              <a:gd name="connsiteY595" fmla="*/ 1263064 h 6858000"/>
              <a:gd name="connsiteX596" fmla="*/ 5736320 w 7467663"/>
              <a:gd name="connsiteY596" fmla="*/ 1501803 h 6858000"/>
              <a:gd name="connsiteX597" fmla="*/ 6516292 w 7467663"/>
              <a:gd name="connsiteY597" fmla="*/ 1263064 h 6858000"/>
              <a:gd name="connsiteX598" fmla="*/ 291466 w 7467663"/>
              <a:gd name="connsiteY598" fmla="*/ 1250369 h 6858000"/>
              <a:gd name="connsiteX599" fmla="*/ 323180 w 7467663"/>
              <a:gd name="connsiteY599" fmla="*/ 1435283 h 6858000"/>
              <a:gd name="connsiteX600" fmla="*/ 349381 w 7467663"/>
              <a:gd name="connsiteY600" fmla="*/ 1875041 h 6858000"/>
              <a:gd name="connsiteX601" fmla="*/ 374363 w 7467663"/>
              <a:gd name="connsiteY601" fmla="*/ 1506494 h 6858000"/>
              <a:gd name="connsiteX602" fmla="*/ 302168 w 7467663"/>
              <a:gd name="connsiteY602" fmla="*/ 1274495 h 6858000"/>
              <a:gd name="connsiteX603" fmla="*/ 291466 w 7467663"/>
              <a:gd name="connsiteY603" fmla="*/ 1250369 h 6858000"/>
              <a:gd name="connsiteX604" fmla="*/ 678222 w 7467663"/>
              <a:gd name="connsiteY604" fmla="*/ 1248670 h 6858000"/>
              <a:gd name="connsiteX605" fmla="*/ 775536 w 7467663"/>
              <a:gd name="connsiteY605" fmla="*/ 1388015 h 6858000"/>
              <a:gd name="connsiteX606" fmla="*/ 894529 w 7467663"/>
              <a:gd name="connsiteY606" fmla="*/ 1567739 h 6858000"/>
              <a:gd name="connsiteX607" fmla="*/ 948000 w 7467663"/>
              <a:gd name="connsiteY607" fmla="*/ 1663088 h 6858000"/>
              <a:gd name="connsiteX608" fmla="*/ 1006812 w 7467663"/>
              <a:gd name="connsiteY608" fmla="*/ 1767683 h 6858000"/>
              <a:gd name="connsiteX609" fmla="*/ 1149133 w 7467663"/>
              <a:gd name="connsiteY609" fmla="*/ 1971513 h 6858000"/>
              <a:gd name="connsiteX610" fmla="*/ 1333952 w 7467663"/>
              <a:gd name="connsiteY610" fmla="*/ 2251620 h 6858000"/>
              <a:gd name="connsiteX611" fmla="*/ 1337329 w 7467663"/>
              <a:gd name="connsiteY611" fmla="*/ 2258350 h 6858000"/>
              <a:gd name="connsiteX612" fmla="*/ 1014726 w 7467663"/>
              <a:gd name="connsiteY612" fmla="*/ 1615556 h 6858000"/>
              <a:gd name="connsiteX613" fmla="*/ 678222 w 7467663"/>
              <a:gd name="connsiteY613" fmla="*/ 1248670 h 6858000"/>
              <a:gd name="connsiteX614" fmla="*/ 6691602 w 7467663"/>
              <a:gd name="connsiteY614" fmla="*/ 1140573 h 6858000"/>
              <a:gd name="connsiteX615" fmla="*/ 6571100 w 7467663"/>
              <a:gd name="connsiteY615" fmla="*/ 1183662 h 6858000"/>
              <a:gd name="connsiteX616" fmla="*/ 6241687 w 7467663"/>
              <a:gd name="connsiteY616" fmla="*/ 1257600 h 6858000"/>
              <a:gd name="connsiteX617" fmla="*/ 5693009 w 7467663"/>
              <a:gd name="connsiteY617" fmla="*/ 1478256 h 6858000"/>
              <a:gd name="connsiteX618" fmla="*/ 6548420 w 7467663"/>
              <a:gd name="connsiteY618" fmla="*/ 1214599 h 6858000"/>
              <a:gd name="connsiteX619" fmla="*/ 6605473 w 7467663"/>
              <a:gd name="connsiteY619" fmla="*/ 1184686 h 6858000"/>
              <a:gd name="connsiteX620" fmla="*/ 6691602 w 7467663"/>
              <a:gd name="connsiteY620" fmla="*/ 1140573 h 6858000"/>
              <a:gd name="connsiteX621" fmla="*/ 4002475 w 7467663"/>
              <a:gd name="connsiteY621" fmla="*/ 1037802 h 6858000"/>
              <a:gd name="connsiteX622" fmla="*/ 4000324 w 7467663"/>
              <a:gd name="connsiteY622" fmla="*/ 1039362 h 6858000"/>
              <a:gd name="connsiteX623" fmla="*/ 4002862 w 7467663"/>
              <a:gd name="connsiteY623" fmla="*/ 1042866 h 6858000"/>
              <a:gd name="connsiteX624" fmla="*/ 4002475 w 7467663"/>
              <a:gd name="connsiteY624" fmla="*/ 1037802 h 6858000"/>
              <a:gd name="connsiteX625" fmla="*/ 506322 w 7467663"/>
              <a:gd name="connsiteY625" fmla="*/ 1020997 h 6858000"/>
              <a:gd name="connsiteX626" fmla="*/ 533068 w 7467663"/>
              <a:gd name="connsiteY626" fmla="*/ 1029409 h 6858000"/>
              <a:gd name="connsiteX627" fmla="*/ 1232525 w 7467663"/>
              <a:gd name="connsiteY627" fmla="*/ 1804675 h 6858000"/>
              <a:gd name="connsiteX628" fmla="*/ 1388858 w 7467663"/>
              <a:gd name="connsiteY628" fmla="*/ 2368011 h 6858000"/>
              <a:gd name="connsiteX629" fmla="*/ 1384098 w 7467663"/>
              <a:gd name="connsiteY629" fmla="*/ 2378125 h 6858000"/>
              <a:gd name="connsiteX630" fmla="*/ 1425393 w 7467663"/>
              <a:gd name="connsiteY630" fmla="*/ 2589124 h 6858000"/>
              <a:gd name="connsiteX631" fmla="*/ 1424001 w 7467663"/>
              <a:gd name="connsiteY631" fmla="*/ 2597541 h 6858000"/>
              <a:gd name="connsiteX632" fmla="*/ 2152729 w 7467663"/>
              <a:gd name="connsiteY632" fmla="*/ 2864487 h 6858000"/>
              <a:gd name="connsiteX633" fmla="*/ 2020609 w 7467663"/>
              <a:gd name="connsiteY633" fmla="*/ 2539671 h 6858000"/>
              <a:gd name="connsiteX634" fmla="*/ 2018920 w 7467663"/>
              <a:gd name="connsiteY634" fmla="*/ 2536309 h 6858000"/>
              <a:gd name="connsiteX635" fmla="*/ 1342441 w 7467663"/>
              <a:gd name="connsiteY635" fmla="*/ 1173017 h 6858000"/>
              <a:gd name="connsiteX636" fmla="*/ 1367925 w 7467663"/>
              <a:gd name="connsiteY636" fmla="*/ 1135648 h 6858000"/>
              <a:gd name="connsiteX637" fmla="*/ 1771401 w 7467663"/>
              <a:gd name="connsiteY637" fmla="*/ 1806673 h 6858000"/>
              <a:gd name="connsiteX638" fmla="*/ 1972385 w 7467663"/>
              <a:gd name="connsiteY638" fmla="*/ 2198735 h 6858000"/>
              <a:gd name="connsiteX639" fmla="*/ 2040892 w 7467663"/>
              <a:gd name="connsiteY639" fmla="*/ 2405205 h 6858000"/>
              <a:gd name="connsiteX640" fmla="*/ 2131689 w 7467663"/>
              <a:gd name="connsiteY640" fmla="*/ 1936926 h 6858000"/>
              <a:gd name="connsiteX641" fmla="*/ 2454820 w 7467663"/>
              <a:gd name="connsiteY641" fmla="*/ 1248808 h 6858000"/>
              <a:gd name="connsiteX642" fmla="*/ 2492512 w 7467663"/>
              <a:gd name="connsiteY642" fmla="*/ 1302920 h 6858000"/>
              <a:gd name="connsiteX643" fmla="*/ 2081216 w 7467663"/>
              <a:gd name="connsiteY643" fmla="*/ 2527513 h 6858000"/>
              <a:gd name="connsiteX644" fmla="*/ 2081211 w 7467663"/>
              <a:gd name="connsiteY644" fmla="*/ 2528916 h 6858000"/>
              <a:gd name="connsiteX645" fmla="*/ 2199067 w 7467663"/>
              <a:gd name="connsiteY645" fmla="*/ 2884061 h 6858000"/>
              <a:gd name="connsiteX646" fmla="*/ 3192586 w 7467663"/>
              <a:gd name="connsiteY646" fmla="*/ 3411496 h 6858000"/>
              <a:gd name="connsiteX647" fmla="*/ 3182620 w 7467663"/>
              <a:gd name="connsiteY647" fmla="*/ 3483279 h 6858000"/>
              <a:gd name="connsiteX648" fmla="*/ 2435119 w 7467663"/>
              <a:gd name="connsiteY648" fmla="*/ 3080173 h 6858000"/>
              <a:gd name="connsiteX649" fmla="*/ 2410152 w 7467663"/>
              <a:gd name="connsiteY649" fmla="*/ 3063751 h 6858000"/>
              <a:gd name="connsiteX650" fmla="*/ 2408099 w 7467663"/>
              <a:gd name="connsiteY650" fmla="*/ 3064403 h 6858000"/>
              <a:gd name="connsiteX651" fmla="*/ 2407218 w 7467663"/>
              <a:gd name="connsiteY651" fmla="*/ 3070324 h 6858000"/>
              <a:gd name="connsiteX652" fmla="*/ 2380138 w 7467663"/>
              <a:gd name="connsiteY652" fmla="*/ 3099341 h 6858000"/>
              <a:gd name="connsiteX653" fmla="*/ 1765923 w 7467663"/>
              <a:gd name="connsiteY653" fmla="*/ 3581043 h 6858000"/>
              <a:gd name="connsiteX654" fmla="*/ 1702258 w 7467663"/>
              <a:gd name="connsiteY654" fmla="*/ 3612286 h 6858000"/>
              <a:gd name="connsiteX655" fmla="*/ 1538370 w 7467663"/>
              <a:gd name="connsiteY655" fmla="*/ 3811804 h 6858000"/>
              <a:gd name="connsiteX656" fmla="*/ 542867 w 7467663"/>
              <a:gd name="connsiteY656" fmla="*/ 4944092 h 6858000"/>
              <a:gd name="connsiteX657" fmla="*/ 515800 w 7467663"/>
              <a:gd name="connsiteY657" fmla="*/ 4862180 h 6858000"/>
              <a:gd name="connsiteX658" fmla="*/ 909145 w 7467663"/>
              <a:gd name="connsiteY658" fmla="*/ 4199225 h 6858000"/>
              <a:gd name="connsiteX659" fmla="*/ 1214067 w 7467663"/>
              <a:gd name="connsiteY659" fmla="*/ 3908561 h 6858000"/>
              <a:gd name="connsiteX660" fmla="*/ 640967 w 7467663"/>
              <a:gd name="connsiteY660" fmla="*/ 4105601 h 6858000"/>
              <a:gd name="connsiteX661" fmla="*/ 112563 w 7467663"/>
              <a:gd name="connsiteY661" fmla="*/ 4396952 h 6858000"/>
              <a:gd name="connsiteX662" fmla="*/ 0 w 7467663"/>
              <a:gd name="connsiteY662" fmla="*/ 4466006 h 6858000"/>
              <a:gd name="connsiteX663" fmla="*/ 0 w 7467663"/>
              <a:gd name="connsiteY663" fmla="*/ 4233763 h 6858000"/>
              <a:gd name="connsiteX664" fmla="*/ 36881 w 7467663"/>
              <a:gd name="connsiteY664" fmla="*/ 4200118 h 6858000"/>
              <a:gd name="connsiteX665" fmla="*/ 910534 w 7467663"/>
              <a:gd name="connsiteY665" fmla="*/ 3629753 h 6858000"/>
              <a:gd name="connsiteX666" fmla="*/ 1578717 w 7467663"/>
              <a:gd name="connsiteY666" fmla="*/ 3575982 h 6858000"/>
              <a:gd name="connsiteX667" fmla="*/ 2338780 w 7467663"/>
              <a:gd name="connsiteY667" fmla="*/ 3033725 h 6858000"/>
              <a:gd name="connsiteX668" fmla="*/ 1807991 w 7467663"/>
              <a:gd name="connsiteY668" fmla="*/ 2807184 h 6858000"/>
              <a:gd name="connsiteX669" fmla="*/ 1416358 w 7467663"/>
              <a:gd name="connsiteY669" fmla="*/ 3112571 h 6858000"/>
              <a:gd name="connsiteX670" fmla="*/ 939066 w 7467663"/>
              <a:gd name="connsiteY670" fmla="*/ 3378798 h 6858000"/>
              <a:gd name="connsiteX671" fmla="*/ 115099 w 7467663"/>
              <a:gd name="connsiteY671" fmla="*/ 3607650 h 6858000"/>
              <a:gd name="connsiteX672" fmla="*/ 97284 w 7467663"/>
              <a:gd name="connsiteY672" fmla="*/ 3520393 h 6858000"/>
              <a:gd name="connsiteX673" fmla="*/ 922050 w 7467663"/>
              <a:gd name="connsiteY673" fmla="*/ 3074867 h 6858000"/>
              <a:gd name="connsiteX674" fmla="*/ 1405265 w 7467663"/>
              <a:gd name="connsiteY674" fmla="*/ 3016319 h 6858000"/>
              <a:gd name="connsiteX675" fmla="*/ 1407512 w 7467663"/>
              <a:gd name="connsiteY675" fmla="*/ 3018001 h 6858000"/>
              <a:gd name="connsiteX676" fmla="*/ 1726266 w 7467663"/>
              <a:gd name="connsiteY676" fmla="*/ 2777274 h 6858000"/>
              <a:gd name="connsiteX677" fmla="*/ 625390 w 7467663"/>
              <a:gd name="connsiteY677" fmla="*/ 2514541 h 6858000"/>
              <a:gd name="connsiteX678" fmla="*/ 619799 w 7467663"/>
              <a:gd name="connsiteY678" fmla="*/ 2527180 h 6858000"/>
              <a:gd name="connsiteX679" fmla="*/ 310030 w 7467663"/>
              <a:gd name="connsiteY679" fmla="*/ 2771818 h 6858000"/>
              <a:gd name="connsiteX680" fmla="*/ 173877 w 7467663"/>
              <a:gd name="connsiteY680" fmla="*/ 2937056 h 6858000"/>
              <a:gd name="connsiteX681" fmla="*/ 77889 w 7467663"/>
              <a:gd name="connsiteY681" fmla="*/ 3138440 h 6858000"/>
              <a:gd name="connsiteX682" fmla="*/ 0 w 7467663"/>
              <a:gd name="connsiteY682" fmla="*/ 3271395 h 6858000"/>
              <a:gd name="connsiteX683" fmla="*/ 0 w 7467663"/>
              <a:gd name="connsiteY683" fmla="*/ 3153002 h 6858000"/>
              <a:gd name="connsiteX684" fmla="*/ 2386 w 7467663"/>
              <a:gd name="connsiteY684" fmla="*/ 3149203 h 6858000"/>
              <a:gd name="connsiteX685" fmla="*/ 89753 w 7467663"/>
              <a:gd name="connsiteY685" fmla="*/ 2987702 h 6858000"/>
              <a:gd name="connsiteX686" fmla="*/ 76869 w 7467663"/>
              <a:gd name="connsiteY686" fmla="*/ 3005404 h 6858000"/>
              <a:gd name="connsiteX687" fmla="*/ 32049 w 7467663"/>
              <a:gd name="connsiteY687" fmla="*/ 3065814 h 6858000"/>
              <a:gd name="connsiteX688" fmla="*/ 0 w 7467663"/>
              <a:gd name="connsiteY688" fmla="*/ 3108744 h 6858000"/>
              <a:gd name="connsiteX689" fmla="*/ 0 w 7467663"/>
              <a:gd name="connsiteY689" fmla="*/ 3058059 h 6858000"/>
              <a:gd name="connsiteX690" fmla="*/ 7610 w 7467663"/>
              <a:gd name="connsiteY690" fmla="*/ 3047889 h 6858000"/>
              <a:gd name="connsiteX691" fmla="*/ 52419 w 7467663"/>
              <a:gd name="connsiteY691" fmla="*/ 2987479 h 6858000"/>
              <a:gd name="connsiteX692" fmla="*/ 59142 w 7467663"/>
              <a:gd name="connsiteY692" fmla="*/ 2978488 h 6858000"/>
              <a:gd name="connsiteX693" fmla="*/ 0 w 7467663"/>
              <a:gd name="connsiteY693" fmla="*/ 3015334 h 6858000"/>
              <a:gd name="connsiteX694" fmla="*/ 0 w 7467663"/>
              <a:gd name="connsiteY694" fmla="*/ 2914286 h 6858000"/>
              <a:gd name="connsiteX695" fmla="*/ 36383 w 7467663"/>
              <a:gd name="connsiteY695" fmla="*/ 2901128 h 6858000"/>
              <a:gd name="connsiteX696" fmla="*/ 156329 w 7467663"/>
              <a:gd name="connsiteY696" fmla="*/ 2840533 h 6858000"/>
              <a:gd name="connsiteX697" fmla="*/ 358355 w 7467663"/>
              <a:gd name="connsiteY697" fmla="*/ 2620471 h 6858000"/>
              <a:gd name="connsiteX698" fmla="*/ 510577 w 7467663"/>
              <a:gd name="connsiteY698" fmla="*/ 2501244 h 6858000"/>
              <a:gd name="connsiteX699" fmla="*/ 211967 w 7467663"/>
              <a:gd name="connsiteY699" fmla="*/ 2479171 h 6858000"/>
              <a:gd name="connsiteX700" fmla="*/ 0 w 7467663"/>
              <a:gd name="connsiteY700" fmla="*/ 2476398 h 6858000"/>
              <a:gd name="connsiteX701" fmla="*/ 0 w 7467663"/>
              <a:gd name="connsiteY701" fmla="*/ 2389189 h 6858000"/>
              <a:gd name="connsiteX702" fmla="*/ 103062 w 7467663"/>
              <a:gd name="connsiteY702" fmla="*/ 2389518 h 6858000"/>
              <a:gd name="connsiteX703" fmla="*/ 510734 w 7467663"/>
              <a:gd name="connsiteY703" fmla="*/ 2416201 h 6858000"/>
              <a:gd name="connsiteX704" fmla="*/ 279257 w 7467663"/>
              <a:gd name="connsiteY704" fmla="*/ 2092102 h 6858000"/>
              <a:gd name="connsiteX705" fmla="*/ 65265 w 7467663"/>
              <a:gd name="connsiteY705" fmla="*/ 2006049 h 6858000"/>
              <a:gd name="connsiteX706" fmla="*/ 0 w 7467663"/>
              <a:gd name="connsiteY706" fmla="*/ 1982532 h 6858000"/>
              <a:gd name="connsiteX707" fmla="*/ 0 w 7467663"/>
              <a:gd name="connsiteY707" fmla="*/ 1912789 h 6858000"/>
              <a:gd name="connsiteX708" fmla="*/ 97460 w 7467663"/>
              <a:gd name="connsiteY708" fmla="*/ 1953725 h 6858000"/>
              <a:gd name="connsiteX709" fmla="*/ 221272 w 7467663"/>
              <a:gd name="connsiteY709" fmla="*/ 1980766 h 6858000"/>
              <a:gd name="connsiteX710" fmla="*/ 116765 w 7467663"/>
              <a:gd name="connsiteY710" fmla="*/ 1911033 h 6858000"/>
              <a:gd name="connsiteX711" fmla="*/ 16405 w 7467663"/>
              <a:gd name="connsiteY711" fmla="*/ 1803412 h 6858000"/>
              <a:gd name="connsiteX712" fmla="*/ 0 w 7467663"/>
              <a:gd name="connsiteY712" fmla="*/ 1784777 h 6858000"/>
              <a:gd name="connsiteX713" fmla="*/ 0 w 7467663"/>
              <a:gd name="connsiteY713" fmla="*/ 1740082 h 6858000"/>
              <a:gd name="connsiteX714" fmla="*/ 39394 w 7467663"/>
              <a:gd name="connsiteY714" fmla="*/ 1784856 h 6858000"/>
              <a:gd name="connsiteX715" fmla="*/ 135813 w 7467663"/>
              <a:gd name="connsiteY715" fmla="*/ 1888838 h 6858000"/>
              <a:gd name="connsiteX716" fmla="*/ 242575 w 7467663"/>
              <a:gd name="connsiteY716" fmla="*/ 1958841 h 6858000"/>
              <a:gd name="connsiteX717" fmla="*/ 82197 w 7467663"/>
              <a:gd name="connsiteY717" fmla="*/ 1754826 h 6858000"/>
              <a:gd name="connsiteX718" fmla="*/ 0 w 7467663"/>
              <a:gd name="connsiteY718" fmla="*/ 1679650 h 6858000"/>
              <a:gd name="connsiteX719" fmla="*/ 0 w 7467663"/>
              <a:gd name="connsiteY719" fmla="*/ 1602463 h 6858000"/>
              <a:gd name="connsiteX720" fmla="*/ 84689 w 7467663"/>
              <a:gd name="connsiteY720" fmla="*/ 1677442 h 6858000"/>
              <a:gd name="connsiteX721" fmla="*/ 298437 w 7467663"/>
              <a:gd name="connsiteY721" fmla="*/ 1968019 h 6858000"/>
              <a:gd name="connsiteX722" fmla="*/ 227269 w 7467663"/>
              <a:gd name="connsiteY722" fmla="*/ 1114064 h 6858000"/>
              <a:gd name="connsiteX723" fmla="*/ 248003 w 7467663"/>
              <a:gd name="connsiteY723" fmla="*/ 1089613 h 6858000"/>
              <a:gd name="connsiteX724" fmla="*/ 427020 w 7467663"/>
              <a:gd name="connsiteY724" fmla="*/ 1619803 h 6858000"/>
              <a:gd name="connsiteX725" fmla="*/ 340345 w 7467663"/>
              <a:gd name="connsiteY725" fmla="*/ 2027739 h 6858000"/>
              <a:gd name="connsiteX726" fmla="*/ 360865 w 7467663"/>
              <a:gd name="connsiteY726" fmla="*/ 2044827 h 6858000"/>
              <a:gd name="connsiteX727" fmla="*/ 560414 w 7467663"/>
              <a:gd name="connsiteY727" fmla="*/ 2421457 h 6858000"/>
              <a:gd name="connsiteX728" fmla="*/ 1359703 w 7467663"/>
              <a:gd name="connsiteY728" fmla="*/ 2578554 h 6858000"/>
              <a:gd name="connsiteX729" fmla="*/ 1359422 w 7467663"/>
              <a:gd name="connsiteY729" fmla="*/ 2577994 h 6858000"/>
              <a:gd name="connsiteX730" fmla="*/ 828701 w 7467663"/>
              <a:gd name="connsiteY730" fmla="*/ 1839520 h 6858000"/>
              <a:gd name="connsiteX731" fmla="*/ 494427 w 7467663"/>
              <a:gd name="connsiteY731" fmla="*/ 1092333 h 6858000"/>
              <a:gd name="connsiteX732" fmla="*/ 506322 w 7467663"/>
              <a:gd name="connsiteY732" fmla="*/ 1020997 h 6858000"/>
              <a:gd name="connsiteX733" fmla="*/ 4570198 w 7467663"/>
              <a:gd name="connsiteY733" fmla="*/ 978081 h 6858000"/>
              <a:gd name="connsiteX734" fmla="*/ 4523691 w 7467663"/>
              <a:gd name="connsiteY734" fmla="*/ 1127776 h 6858000"/>
              <a:gd name="connsiteX735" fmla="*/ 4509875 w 7467663"/>
              <a:gd name="connsiteY735" fmla="*/ 1167552 h 6858000"/>
              <a:gd name="connsiteX736" fmla="*/ 4478168 w 7467663"/>
              <a:gd name="connsiteY736" fmla="*/ 1260735 h 6858000"/>
              <a:gd name="connsiteX737" fmla="*/ 4409309 w 7467663"/>
              <a:gd name="connsiteY737" fmla="*/ 1666996 h 6858000"/>
              <a:gd name="connsiteX738" fmla="*/ 4370031 w 7467663"/>
              <a:gd name="connsiteY738" fmla="*/ 1955666 h 6858000"/>
              <a:gd name="connsiteX739" fmla="*/ 4570198 w 7467663"/>
              <a:gd name="connsiteY739" fmla="*/ 978081 h 6858000"/>
              <a:gd name="connsiteX740" fmla="*/ 4557898 w 7467663"/>
              <a:gd name="connsiteY740" fmla="*/ 900011 h 6858000"/>
              <a:gd name="connsiteX741" fmla="*/ 4344840 w 7467663"/>
              <a:gd name="connsiteY741" fmla="*/ 1922038 h 6858000"/>
              <a:gd name="connsiteX742" fmla="*/ 4378710 w 7467663"/>
              <a:gd name="connsiteY742" fmla="*/ 1665516 h 6858000"/>
              <a:gd name="connsiteX743" fmla="*/ 4448798 w 7467663"/>
              <a:gd name="connsiteY743" fmla="*/ 1253024 h 6858000"/>
              <a:gd name="connsiteX744" fmla="*/ 4480315 w 7467663"/>
              <a:gd name="connsiteY744" fmla="*/ 1158454 h 6858000"/>
              <a:gd name="connsiteX745" fmla="*/ 4494133 w 7467663"/>
              <a:gd name="connsiteY745" fmla="*/ 1118676 h 6858000"/>
              <a:gd name="connsiteX746" fmla="*/ 4557898 w 7467663"/>
              <a:gd name="connsiteY746" fmla="*/ 900011 h 6858000"/>
              <a:gd name="connsiteX747" fmla="*/ 5870151 w 7467663"/>
              <a:gd name="connsiteY747" fmla="*/ 898890 h 6858000"/>
              <a:gd name="connsiteX748" fmla="*/ 5861335 w 7467663"/>
              <a:gd name="connsiteY748" fmla="*/ 899177 h 6858000"/>
              <a:gd name="connsiteX749" fmla="*/ 5843702 w 7467663"/>
              <a:gd name="connsiteY749" fmla="*/ 899748 h 6858000"/>
              <a:gd name="connsiteX750" fmla="*/ 5651107 w 7467663"/>
              <a:gd name="connsiteY750" fmla="*/ 920306 h 6858000"/>
              <a:gd name="connsiteX751" fmla="*/ 5459407 w 7467663"/>
              <a:gd name="connsiteY751" fmla="*/ 940975 h 6858000"/>
              <a:gd name="connsiteX752" fmla="*/ 5374846 w 7467663"/>
              <a:gd name="connsiteY752" fmla="*/ 941988 h 6858000"/>
              <a:gd name="connsiteX753" fmla="*/ 5256105 w 7467663"/>
              <a:gd name="connsiteY753" fmla="*/ 945632 h 6858000"/>
              <a:gd name="connsiteX754" fmla="*/ 5107071 w 7467663"/>
              <a:gd name="connsiteY754" fmla="*/ 969720 h 6858000"/>
              <a:gd name="connsiteX755" fmla="*/ 4998681 w 7467663"/>
              <a:gd name="connsiteY755" fmla="*/ 988771 h 6858000"/>
              <a:gd name="connsiteX756" fmla="*/ 5870151 w 7467663"/>
              <a:gd name="connsiteY756" fmla="*/ 898890 h 6858000"/>
              <a:gd name="connsiteX757" fmla="*/ 5504425 w 7467663"/>
              <a:gd name="connsiteY757" fmla="*/ 848067 h 6858000"/>
              <a:gd name="connsiteX758" fmla="*/ 4968849 w 7467663"/>
              <a:gd name="connsiteY758" fmla="*/ 962318 h 6858000"/>
              <a:gd name="connsiteX759" fmla="*/ 5104039 w 7467663"/>
              <a:gd name="connsiteY759" fmla="*/ 940634 h 6858000"/>
              <a:gd name="connsiteX760" fmla="*/ 5256311 w 7467663"/>
              <a:gd name="connsiteY760" fmla="*/ 916490 h 6858000"/>
              <a:gd name="connsiteX761" fmla="*/ 5377381 w 7467663"/>
              <a:gd name="connsiteY761" fmla="*/ 912671 h 6858000"/>
              <a:gd name="connsiteX762" fmla="*/ 5460148 w 7467663"/>
              <a:gd name="connsiteY762" fmla="*/ 911442 h 6858000"/>
              <a:gd name="connsiteX763" fmla="*/ 5648971 w 7467663"/>
              <a:gd name="connsiteY763" fmla="*/ 891331 h 6858000"/>
              <a:gd name="connsiteX764" fmla="*/ 5844807 w 7467663"/>
              <a:gd name="connsiteY764" fmla="*/ 870718 h 6858000"/>
              <a:gd name="connsiteX765" fmla="*/ 5862975 w 7467663"/>
              <a:gd name="connsiteY765" fmla="*/ 869756 h 6858000"/>
              <a:gd name="connsiteX766" fmla="*/ 5920887 w 7467663"/>
              <a:gd name="connsiteY766" fmla="*/ 865929 h 6858000"/>
              <a:gd name="connsiteX767" fmla="*/ 5504425 w 7467663"/>
              <a:gd name="connsiteY767" fmla="*/ 848067 h 6858000"/>
              <a:gd name="connsiteX768" fmla="*/ 3607114 w 7467663"/>
              <a:gd name="connsiteY768" fmla="*/ 467441 h 6858000"/>
              <a:gd name="connsiteX769" fmla="*/ 3296242 w 7467663"/>
              <a:gd name="connsiteY769" fmla="*/ 807991 h 6858000"/>
              <a:gd name="connsiteX770" fmla="*/ 3174674 w 7467663"/>
              <a:gd name="connsiteY770" fmla="*/ 919759 h 6858000"/>
              <a:gd name="connsiteX771" fmla="*/ 3042978 w 7467663"/>
              <a:gd name="connsiteY771" fmla="*/ 1054894 h 6858000"/>
              <a:gd name="connsiteX772" fmla="*/ 2968914 w 7467663"/>
              <a:gd name="connsiteY772" fmla="*/ 1133756 h 6858000"/>
              <a:gd name="connsiteX773" fmla="*/ 3103823 w 7467663"/>
              <a:gd name="connsiteY773" fmla="*/ 1026814 h 6858000"/>
              <a:gd name="connsiteX774" fmla="*/ 3607114 w 7467663"/>
              <a:gd name="connsiteY774" fmla="*/ 467441 h 6858000"/>
              <a:gd name="connsiteX775" fmla="*/ 3744487 w 7467663"/>
              <a:gd name="connsiteY775" fmla="*/ 383136 h 6858000"/>
              <a:gd name="connsiteX776" fmla="*/ 3970213 w 7467663"/>
              <a:gd name="connsiteY776" fmla="*/ 995559 h 6858000"/>
              <a:gd name="connsiteX777" fmla="*/ 3744487 w 7467663"/>
              <a:gd name="connsiteY777" fmla="*/ 383136 h 6858000"/>
              <a:gd name="connsiteX778" fmla="*/ 3624562 w 7467663"/>
              <a:gd name="connsiteY778" fmla="*/ 367041 h 6858000"/>
              <a:gd name="connsiteX779" fmla="*/ 3489712 w 7467663"/>
              <a:gd name="connsiteY779" fmla="*/ 485386 h 6858000"/>
              <a:gd name="connsiteX780" fmla="*/ 3182994 w 7467663"/>
              <a:gd name="connsiteY780" fmla="*/ 828265 h 6858000"/>
              <a:gd name="connsiteX781" fmla="*/ 2892114 w 7467663"/>
              <a:gd name="connsiteY781" fmla="*/ 1172635 h 6858000"/>
              <a:gd name="connsiteX782" fmla="*/ 3021459 w 7467663"/>
              <a:gd name="connsiteY782" fmla="*/ 1035385 h 6858000"/>
              <a:gd name="connsiteX783" fmla="*/ 3153873 w 7467663"/>
              <a:gd name="connsiteY783" fmla="*/ 898971 h 6858000"/>
              <a:gd name="connsiteX784" fmla="*/ 3276511 w 7467663"/>
              <a:gd name="connsiteY784" fmla="*/ 786423 h 6858000"/>
              <a:gd name="connsiteX785" fmla="*/ 3584154 w 7467663"/>
              <a:gd name="connsiteY785" fmla="*/ 448218 h 6858000"/>
              <a:gd name="connsiteX786" fmla="*/ 3624562 w 7467663"/>
              <a:gd name="connsiteY786" fmla="*/ 367041 h 6858000"/>
              <a:gd name="connsiteX787" fmla="*/ 3766672 w 7467663"/>
              <a:gd name="connsiteY787" fmla="*/ 359429 h 6858000"/>
              <a:gd name="connsiteX788" fmla="*/ 3996338 w 7467663"/>
              <a:gd name="connsiteY788" fmla="*/ 968237 h 6858000"/>
              <a:gd name="connsiteX789" fmla="*/ 3766672 w 7467663"/>
              <a:gd name="connsiteY789" fmla="*/ 359429 h 6858000"/>
              <a:gd name="connsiteX790" fmla="*/ 5805386 w 7467663"/>
              <a:gd name="connsiteY790" fmla="*/ 239240 h 6858000"/>
              <a:gd name="connsiteX791" fmla="*/ 5736947 w 7467663"/>
              <a:gd name="connsiteY791" fmla="*/ 261367 h 6858000"/>
              <a:gd name="connsiteX792" fmla="*/ 5427012 w 7467663"/>
              <a:gd name="connsiteY792" fmla="*/ 311272 h 6858000"/>
              <a:gd name="connsiteX793" fmla="*/ 5147818 w 7467663"/>
              <a:gd name="connsiteY793" fmla="*/ 322112 h 6858000"/>
              <a:gd name="connsiteX794" fmla="*/ 5060854 w 7467663"/>
              <a:gd name="connsiteY794" fmla="*/ 311882 h 6858000"/>
              <a:gd name="connsiteX795" fmla="*/ 4945989 w 7467663"/>
              <a:gd name="connsiteY795" fmla="*/ 300516 h 6858000"/>
              <a:gd name="connsiteX796" fmla="*/ 5410479 w 7467663"/>
              <a:gd name="connsiteY796" fmla="*/ 348434 h 6858000"/>
              <a:gd name="connsiteX797" fmla="*/ 5805386 w 7467663"/>
              <a:gd name="connsiteY797" fmla="*/ 239240 h 6858000"/>
              <a:gd name="connsiteX798" fmla="*/ 5905192 w 7467663"/>
              <a:gd name="connsiteY798" fmla="*/ 163079 h 6858000"/>
              <a:gd name="connsiteX799" fmla="*/ 5865655 w 7467663"/>
              <a:gd name="connsiteY799" fmla="*/ 171901 h 6858000"/>
              <a:gd name="connsiteX800" fmla="*/ 5259740 w 7467663"/>
              <a:gd name="connsiteY800" fmla="*/ 257013 h 6858000"/>
              <a:gd name="connsiteX801" fmla="*/ 5208466 w 7467663"/>
              <a:gd name="connsiteY801" fmla="*/ 257550 h 6858000"/>
              <a:gd name="connsiteX802" fmla="*/ 4980204 w 7467663"/>
              <a:gd name="connsiteY802" fmla="*/ 271903 h 6858000"/>
              <a:gd name="connsiteX803" fmla="*/ 5068068 w 7467663"/>
              <a:gd name="connsiteY803" fmla="*/ 282244 h 6858000"/>
              <a:gd name="connsiteX804" fmla="*/ 5153231 w 7467663"/>
              <a:gd name="connsiteY804" fmla="*/ 292240 h 6858000"/>
              <a:gd name="connsiteX805" fmla="*/ 5426491 w 7467663"/>
              <a:gd name="connsiteY805" fmla="*/ 281128 h 6858000"/>
              <a:gd name="connsiteX806" fmla="*/ 5731212 w 7467663"/>
              <a:gd name="connsiteY806" fmla="*/ 231951 h 6858000"/>
              <a:gd name="connsiteX807" fmla="*/ 5905192 w 7467663"/>
              <a:gd name="connsiteY807" fmla="*/ 163079 h 6858000"/>
              <a:gd name="connsiteX808" fmla="*/ 5944437 w 7467663"/>
              <a:gd name="connsiteY808" fmla="*/ 113829 h 6858000"/>
              <a:gd name="connsiteX809" fmla="*/ 5825032 w 7467663"/>
              <a:gd name="connsiteY809" fmla="*/ 146405 h 6858000"/>
              <a:gd name="connsiteX810" fmla="*/ 4955599 w 7467663"/>
              <a:gd name="connsiteY810" fmla="*/ 247008 h 6858000"/>
              <a:gd name="connsiteX811" fmla="*/ 5210104 w 7467663"/>
              <a:gd name="connsiteY811" fmla="*/ 228123 h 6858000"/>
              <a:gd name="connsiteX812" fmla="*/ 5261015 w 7467663"/>
              <a:gd name="connsiteY812" fmla="*/ 227087 h 6858000"/>
              <a:gd name="connsiteX813" fmla="*/ 5861181 w 7467663"/>
              <a:gd name="connsiteY813" fmla="*/ 143093 h 6858000"/>
              <a:gd name="connsiteX814" fmla="*/ 5961252 w 7467663"/>
              <a:gd name="connsiteY814" fmla="*/ 114820 h 6858000"/>
              <a:gd name="connsiteX815" fmla="*/ 5944437 w 7467663"/>
              <a:gd name="connsiteY815" fmla="*/ 113829 h 6858000"/>
              <a:gd name="connsiteX816" fmla="*/ 3882765 w 7467663"/>
              <a:gd name="connsiteY816" fmla="*/ 0 h 6858000"/>
              <a:gd name="connsiteX817" fmla="*/ 3995099 w 7467663"/>
              <a:gd name="connsiteY817" fmla="*/ 0 h 6858000"/>
              <a:gd name="connsiteX818" fmla="*/ 4163818 w 7467663"/>
              <a:gd name="connsiteY818" fmla="*/ 234104 h 6858000"/>
              <a:gd name="connsiteX819" fmla="*/ 4172099 w 7467663"/>
              <a:gd name="connsiteY819" fmla="*/ 234207 h 6858000"/>
              <a:gd name="connsiteX820" fmla="*/ 4784282 w 7467663"/>
              <a:gd name="connsiteY820" fmla="*/ 276561 h 6858000"/>
              <a:gd name="connsiteX821" fmla="*/ 4801687 w 7467663"/>
              <a:gd name="connsiteY821" fmla="*/ 267764 h 6858000"/>
              <a:gd name="connsiteX822" fmla="*/ 6082788 w 7467663"/>
              <a:gd name="connsiteY822" fmla="*/ 64119 h 6858000"/>
              <a:gd name="connsiteX823" fmla="*/ 6099442 w 7467663"/>
              <a:gd name="connsiteY823" fmla="*/ 82568 h 6858000"/>
              <a:gd name="connsiteX824" fmla="*/ 4804137 w 7467663"/>
              <a:gd name="connsiteY824" fmla="*/ 320931 h 6858000"/>
              <a:gd name="connsiteX825" fmla="*/ 4227047 w 7467663"/>
              <a:gd name="connsiteY825" fmla="*/ 313415 h 6858000"/>
              <a:gd name="connsiteX826" fmla="*/ 4346041 w 7467663"/>
              <a:gd name="connsiteY826" fmla="*/ 456086 h 6858000"/>
              <a:gd name="connsiteX827" fmla="*/ 4870967 w 7467663"/>
              <a:gd name="connsiteY827" fmla="*/ 963061 h 6858000"/>
              <a:gd name="connsiteX828" fmla="*/ 4889647 w 7467663"/>
              <a:gd name="connsiteY828" fmla="*/ 957147 h 6858000"/>
              <a:gd name="connsiteX829" fmla="*/ 5422504 w 7467663"/>
              <a:gd name="connsiteY829" fmla="*/ 805191 h 6858000"/>
              <a:gd name="connsiteX830" fmla="*/ 6087656 w 7467663"/>
              <a:gd name="connsiteY830" fmla="*/ 826703 h 6858000"/>
              <a:gd name="connsiteX831" fmla="*/ 6058717 w 7467663"/>
              <a:gd name="connsiteY831" fmla="*/ 865992 h 6858000"/>
              <a:gd name="connsiteX832" fmla="*/ 4974153 w 7467663"/>
              <a:gd name="connsiteY832" fmla="*/ 1045456 h 6858000"/>
              <a:gd name="connsiteX833" fmla="*/ 5627835 w 7467663"/>
              <a:gd name="connsiteY833" fmla="*/ 1472077 h 6858000"/>
              <a:gd name="connsiteX834" fmla="*/ 5629817 w 7467663"/>
              <a:gd name="connsiteY834" fmla="*/ 1471412 h 6858000"/>
              <a:gd name="connsiteX835" fmla="*/ 5634124 w 7467663"/>
              <a:gd name="connsiteY835" fmla="*/ 1470572 h 6858000"/>
              <a:gd name="connsiteX836" fmla="*/ 5755832 w 7467663"/>
              <a:gd name="connsiteY836" fmla="*/ 1383886 h 6858000"/>
              <a:gd name="connsiteX837" fmla="*/ 6014186 w 7467663"/>
              <a:gd name="connsiteY837" fmla="*/ 1279799 h 6858000"/>
              <a:gd name="connsiteX838" fmla="*/ 6901619 w 7467663"/>
              <a:gd name="connsiteY838" fmla="*/ 1047874 h 6858000"/>
              <a:gd name="connsiteX839" fmla="*/ 6931566 w 7467663"/>
              <a:gd name="connsiteY839" fmla="*/ 1062034 h 6858000"/>
              <a:gd name="connsiteX840" fmla="*/ 5790982 w 7467663"/>
              <a:gd name="connsiteY840" fmla="*/ 1561380 h 6858000"/>
              <a:gd name="connsiteX841" fmla="*/ 6188971 w 7467663"/>
              <a:gd name="connsiteY841" fmla="*/ 1755168 h 6858000"/>
              <a:gd name="connsiteX842" fmla="*/ 6202446 w 7467663"/>
              <a:gd name="connsiteY842" fmla="*/ 1752268 h 6858000"/>
              <a:gd name="connsiteX843" fmla="*/ 7179560 w 7467663"/>
              <a:gd name="connsiteY843" fmla="*/ 1467551 h 6858000"/>
              <a:gd name="connsiteX844" fmla="*/ 7158730 w 7467663"/>
              <a:gd name="connsiteY844" fmla="*/ 1507835 h 6858000"/>
              <a:gd name="connsiteX845" fmla="*/ 6326959 w 7467663"/>
              <a:gd name="connsiteY845" fmla="*/ 1817686 h 6858000"/>
              <a:gd name="connsiteX846" fmla="*/ 6537433 w 7467663"/>
              <a:gd name="connsiteY846" fmla="*/ 1907790 h 6858000"/>
              <a:gd name="connsiteX847" fmla="*/ 6550221 w 7467663"/>
              <a:gd name="connsiteY847" fmla="*/ 1910729 h 6858000"/>
              <a:gd name="connsiteX848" fmla="*/ 6964438 w 7467663"/>
              <a:gd name="connsiteY848" fmla="*/ 2209505 h 6858000"/>
              <a:gd name="connsiteX849" fmla="*/ 7367862 w 7467663"/>
              <a:gd name="connsiteY849" fmla="*/ 2806833 h 6858000"/>
              <a:gd name="connsiteX850" fmla="*/ 7364329 w 7467663"/>
              <a:gd name="connsiteY850" fmla="*/ 2826907 h 6858000"/>
              <a:gd name="connsiteX851" fmla="*/ 7290545 w 7467663"/>
              <a:gd name="connsiteY851" fmla="*/ 2850663 h 6858000"/>
              <a:gd name="connsiteX852" fmla="*/ 6472036 w 7467663"/>
              <a:gd name="connsiteY852" fmla="*/ 1959003 h 6858000"/>
              <a:gd name="connsiteX853" fmla="*/ 5792897 w 7467663"/>
              <a:gd name="connsiteY853" fmla="*/ 1647747 h 6858000"/>
              <a:gd name="connsiteX854" fmla="*/ 5842751 w 7467663"/>
              <a:gd name="connsiteY854" fmla="*/ 1816112 h 6858000"/>
              <a:gd name="connsiteX855" fmla="*/ 5847424 w 7467663"/>
              <a:gd name="connsiteY855" fmla="*/ 1815776 h 6858000"/>
              <a:gd name="connsiteX856" fmla="*/ 6399821 w 7467663"/>
              <a:gd name="connsiteY856" fmla="*/ 2344799 h 6858000"/>
              <a:gd name="connsiteX857" fmla="*/ 6323232 w 7467663"/>
              <a:gd name="connsiteY857" fmla="*/ 2389634 h 6858000"/>
              <a:gd name="connsiteX858" fmla="*/ 5942958 w 7467663"/>
              <a:gd name="connsiteY858" fmla="*/ 2077708 h 6858000"/>
              <a:gd name="connsiteX859" fmla="*/ 5921559 w 7467663"/>
              <a:gd name="connsiteY859" fmla="*/ 2378596 h 6858000"/>
              <a:gd name="connsiteX860" fmla="*/ 5817651 w 7467663"/>
              <a:gd name="connsiteY860" fmla="*/ 3023919 h 6858000"/>
              <a:gd name="connsiteX861" fmla="*/ 5729634 w 7467663"/>
              <a:gd name="connsiteY861" fmla="*/ 3051849 h 6858000"/>
              <a:gd name="connsiteX862" fmla="*/ 5611018 w 7467663"/>
              <a:gd name="connsiteY862" fmla="*/ 2316769 h 6858000"/>
              <a:gd name="connsiteX863" fmla="*/ 5687608 w 7467663"/>
              <a:gd name="connsiteY863" fmla="*/ 2039972 h 6858000"/>
              <a:gd name="connsiteX864" fmla="*/ 5657554 w 7467663"/>
              <a:gd name="connsiteY864" fmla="*/ 1576445 h 6858000"/>
              <a:gd name="connsiteX865" fmla="*/ 5150475 w 7467663"/>
              <a:gd name="connsiteY865" fmla="*/ 1274012 h 6858000"/>
              <a:gd name="connsiteX866" fmla="*/ 5349142 w 7467663"/>
              <a:gd name="connsiteY866" fmla="*/ 2204405 h 6858000"/>
              <a:gd name="connsiteX867" fmla="*/ 5262214 w 7467663"/>
              <a:gd name="connsiteY867" fmla="*/ 2233836 h 6858000"/>
              <a:gd name="connsiteX868" fmla="*/ 4981539 w 7467663"/>
              <a:gd name="connsiteY868" fmla="*/ 1542201 h 6858000"/>
              <a:gd name="connsiteX869" fmla="*/ 4958461 w 7467663"/>
              <a:gd name="connsiteY869" fmla="*/ 1136957 h 6858000"/>
              <a:gd name="connsiteX870" fmla="*/ 4655015 w 7467663"/>
              <a:gd name="connsiteY870" fmla="*/ 891426 h 6858000"/>
              <a:gd name="connsiteX871" fmla="*/ 4348002 w 7467663"/>
              <a:gd name="connsiteY871" fmla="*/ 2205895 h 6858000"/>
              <a:gd name="connsiteX872" fmla="*/ 4262250 w 7467663"/>
              <a:gd name="connsiteY872" fmla="*/ 2219972 h 6858000"/>
              <a:gd name="connsiteX873" fmla="*/ 4550611 w 7467663"/>
              <a:gd name="connsiteY873" fmla="*/ 817540 h 6858000"/>
              <a:gd name="connsiteX874" fmla="*/ 4564418 w 7467663"/>
              <a:gd name="connsiteY874" fmla="*/ 808293 h 6858000"/>
              <a:gd name="connsiteX875" fmla="*/ 4266388 w 7467663"/>
              <a:gd name="connsiteY875" fmla="*/ 500083 h 6858000"/>
              <a:gd name="connsiteX876" fmla="*/ 4032842 w 7467663"/>
              <a:gd name="connsiteY876" fmla="*/ 211809 h 6858000"/>
              <a:gd name="connsiteX877" fmla="*/ 3882765 w 7467663"/>
              <a:gd name="connsiteY877" fmla="*/ 0 h 6858000"/>
              <a:gd name="connsiteX878" fmla="*/ 3721337 w 7467663"/>
              <a:gd name="connsiteY878" fmla="*/ 0 h 6858000"/>
              <a:gd name="connsiteX879" fmla="*/ 3797544 w 7467663"/>
              <a:gd name="connsiteY879" fmla="*/ 0 h 6858000"/>
              <a:gd name="connsiteX880" fmla="*/ 3775734 w 7467663"/>
              <a:gd name="connsiteY880" fmla="*/ 95131 h 6858000"/>
              <a:gd name="connsiteX881" fmla="*/ 3724807 w 7467663"/>
              <a:gd name="connsiteY881" fmla="*/ 272257 h 6858000"/>
              <a:gd name="connsiteX882" fmla="*/ 3726844 w 7467663"/>
              <a:gd name="connsiteY882" fmla="*/ 282988 h 6858000"/>
              <a:gd name="connsiteX883" fmla="*/ 3742664 w 7467663"/>
              <a:gd name="connsiteY883" fmla="*/ 279918 h 6858000"/>
              <a:gd name="connsiteX884" fmla="*/ 4103910 w 7467663"/>
              <a:gd name="connsiteY884" fmla="*/ 1161917 h 6858000"/>
              <a:gd name="connsiteX885" fmla="*/ 4020269 w 7467663"/>
              <a:gd name="connsiteY885" fmla="*/ 1200406 h 6858000"/>
              <a:gd name="connsiteX886" fmla="*/ 3674882 w 7467663"/>
              <a:gd name="connsiteY886" fmla="*/ 488524 h 6858000"/>
              <a:gd name="connsiteX887" fmla="*/ 3132682 w 7467663"/>
              <a:gd name="connsiteY887" fmla="*/ 1072284 h 6858000"/>
              <a:gd name="connsiteX888" fmla="*/ 2716346 w 7467663"/>
              <a:gd name="connsiteY888" fmla="*/ 1276376 h 6858000"/>
              <a:gd name="connsiteX889" fmla="*/ 2716772 w 7467663"/>
              <a:gd name="connsiteY889" fmla="*/ 1255462 h 6858000"/>
              <a:gd name="connsiteX890" fmla="*/ 3471096 w 7467663"/>
              <a:gd name="connsiteY890" fmla="*/ 437072 h 6858000"/>
              <a:gd name="connsiteX891" fmla="*/ 3639057 w 7467663"/>
              <a:gd name="connsiteY891" fmla="*/ 286334 h 6858000"/>
              <a:gd name="connsiteX892" fmla="*/ 3640309 w 7467663"/>
              <a:gd name="connsiteY892" fmla="*/ 284664 h 6858000"/>
              <a:gd name="connsiteX893" fmla="*/ 3646022 w 7467663"/>
              <a:gd name="connsiteY893" fmla="*/ 276711 h 6858000"/>
              <a:gd name="connsiteX894" fmla="*/ 3707943 w 7467663"/>
              <a:gd name="connsiteY894" fmla="*/ 65958 h 6858000"/>
              <a:gd name="connsiteX895" fmla="*/ 3721337 w 7467663"/>
              <a:gd name="connsiteY895" fmla="*/ 0 h 6858000"/>
              <a:gd name="connsiteX896" fmla="*/ 2867960 w 7467663"/>
              <a:gd name="connsiteY896" fmla="*/ 0 h 6858000"/>
              <a:gd name="connsiteX897" fmla="*/ 2926351 w 7467663"/>
              <a:gd name="connsiteY897" fmla="*/ 0 h 6858000"/>
              <a:gd name="connsiteX898" fmla="*/ 2902823 w 7467663"/>
              <a:gd name="connsiteY898" fmla="*/ 262929 h 6858000"/>
              <a:gd name="connsiteX899" fmla="*/ 2940663 w 7467663"/>
              <a:gd name="connsiteY899" fmla="*/ 140884 h 6858000"/>
              <a:gd name="connsiteX900" fmla="*/ 2947039 w 7467663"/>
              <a:gd name="connsiteY900" fmla="*/ 122524 h 6858000"/>
              <a:gd name="connsiteX901" fmla="*/ 2984316 w 7467663"/>
              <a:gd name="connsiteY901" fmla="*/ 0 h 6858000"/>
              <a:gd name="connsiteX902" fmla="*/ 3016114 w 7467663"/>
              <a:gd name="connsiteY902" fmla="*/ 0 h 6858000"/>
              <a:gd name="connsiteX903" fmla="*/ 2979949 w 7467663"/>
              <a:gd name="connsiteY903" fmla="*/ 119274 h 6858000"/>
              <a:gd name="connsiteX904" fmla="*/ 3023879 w 7467663"/>
              <a:gd name="connsiteY904" fmla="*/ 0 h 6858000"/>
              <a:gd name="connsiteX905" fmla="*/ 3105400 w 7467663"/>
              <a:gd name="connsiteY905" fmla="*/ 0 h 6858000"/>
              <a:gd name="connsiteX906" fmla="*/ 3094669 w 7467663"/>
              <a:gd name="connsiteY906" fmla="*/ 30308 h 6858000"/>
              <a:gd name="connsiteX907" fmla="*/ 2901945 w 7467663"/>
              <a:gd name="connsiteY907" fmla="*/ 466538 h 6858000"/>
              <a:gd name="connsiteX908" fmla="*/ 2815209 w 7467663"/>
              <a:gd name="connsiteY908" fmla="*/ 497361 h 6858000"/>
              <a:gd name="connsiteX909" fmla="*/ 2844845 w 7467663"/>
              <a:gd name="connsiteY909" fmla="*/ 127638 h 6858000"/>
              <a:gd name="connsiteX910" fmla="*/ 2867960 w 7467663"/>
              <a:gd name="connsiteY910" fmla="*/ 0 h 6858000"/>
              <a:gd name="connsiteX911" fmla="*/ 1057230 w 7467663"/>
              <a:gd name="connsiteY911" fmla="*/ 0 h 6858000"/>
              <a:gd name="connsiteX912" fmla="*/ 1111003 w 7467663"/>
              <a:gd name="connsiteY912" fmla="*/ 0 h 6858000"/>
              <a:gd name="connsiteX913" fmla="*/ 1125553 w 7467663"/>
              <a:gd name="connsiteY913" fmla="*/ 52588 h 6858000"/>
              <a:gd name="connsiteX914" fmla="*/ 1304276 w 7467663"/>
              <a:gd name="connsiteY914" fmla="*/ 476275 h 6858000"/>
              <a:gd name="connsiteX915" fmla="*/ 1492066 w 7467663"/>
              <a:gd name="connsiteY915" fmla="*/ 886333 h 6858000"/>
              <a:gd name="connsiteX916" fmla="*/ 1423698 w 7467663"/>
              <a:gd name="connsiteY916" fmla="*/ 710817 h 6858000"/>
              <a:gd name="connsiteX917" fmla="*/ 1357609 w 7467663"/>
              <a:gd name="connsiteY917" fmla="*/ 532892 h 6858000"/>
              <a:gd name="connsiteX918" fmla="*/ 1309550 w 7467663"/>
              <a:gd name="connsiteY918" fmla="*/ 374031 h 6858000"/>
              <a:gd name="connsiteX919" fmla="*/ 1193673 w 7467663"/>
              <a:gd name="connsiteY919" fmla="*/ 49533 h 6858000"/>
              <a:gd name="connsiteX920" fmla="*/ 1164391 w 7467663"/>
              <a:gd name="connsiteY920" fmla="*/ 0 h 6858000"/>
              <a:gd name="connsiteX921" fmla="*/ 1200666 w 7467663"/>
              <a:gd name="connsiteY921" fmla="*/ 0 h 6858000"/>
              <a:gd name="connsiteX922" fmla="*/ 1223408 w 7467663"/>
              <a:gd name="connsiteY922" fmla="*/ 38996 h 6858000"/>
              <a:gd name="connsiteX923" fmla="*/ 1339635 w 7467663"/>
              <a:gd name="connsiteY923" fmla="*/ 365517 h 6858000"/>
              <a:gd name="connsiteX924" fmla="*/ 1387469 w 7467663"/>
              <a:gd name="connsiteY924" fmla="*/ 523079 h 6858000"/>
              <a:gd name="connsiteX925" fmla="*/ 1452685 w 7467663"/>
              <a:gd name="connsiteY925" fmla="*/ 699806 h 6858000"/>
              <a:gd name="connsiteX926" fmla="*/ 1492092 w 7467663"/>
              <a:gd name="connsiteY926" fmla="*/ 800424 h 6858000"/>
              <a:gd name="connsiteX927" fmla="*/ 1455302 w 7467663"/>
              <a:gd name="connsiteY927" fmla="*/ 632913 h 6858000"/>
              <a:gd name="connsiteX928" fmla="*/ 1222336 w 7467663"/>
              <a:gd name="connsiteY928" fmla="*/ 9480 h 6858000"/>
              <a:gd name="connsiteX929" fmla="*/ 1214634 w 7467663"/>
              <a:gd name="connsiteY929" fmla="*/ 0 h 6858000"/>
              <a:gd name="connsiteX930" fmla="*/ 1289827 w 7467663"/>
              <a:gd name="connsiteY930" fmla="*/ 0 h 6858000"/>
              <a:gd name="connsiteX931" fmla="*/ 1321076 w 7467663"/>
              <a:gd name="connsiteY931" fmla="*/ 59722 h 6858000"/>
              <a:gd name="connsiteX932" fmla="*/ 1512579 w 7467663"/>
              <a:gd name="connsiteY932" fmla="*/ 626441 h 6858000"/>
              <a:gd name="connsiteX933" fmla="*/ 1506076 w 7467663"/>
              <a:gd name="connsiteY933" fmla="*/ 1089289 h 6858000"/>
              <a:gd name="connsiteX934" fmla="*/ 1486346 w 7467663"/>
              <a:gd name="connsiteY934" fmla="*/ 1079919 h 6858000"/>
              <a:gd name="connsiteX935" fmla="*/ 1070511 w 7467663"/>
              <a:gd name="connsiteY935" fmla="*/ 48609 h 6858000"/>
              <a:gd name="connsiteX936" fmla="*/ 1057230 w 7467663"/>
              <a:gd name="connsiteY936" fmla="*/ 0 h 6858000"/>
              <a:gd name="connsiteX937" fmla="*/ 43151 w 7467663"/>
              <a:gd name="connsiteY937" fmla="*/ 0 h 6858000"/>
              <a:gd name="connsiteX938" fmla="*/ 95283 w 7467663"/>
              <a:gd name="connsiteY938" fmla="*/ 0 h 6858000"/>
              <a:gd name="connsiteX939" fmla="*/ 300708 w 7467663"/>
              <a:gd name="connsiteY939" fmla="*/ 154571 h 6858000"/>
              <a:gd name="connsiteX940" fmla="*/ 530414 w 7467663"/>
              <a:gd name="connsiteY940" fmla="*/ 354673 h 6858000"/>
              <a:gd name="connsiteX941" fmla="*/ 333785 w 7467663"/>
              <a:gd name="connsiteY941" fmla="*/ 161564 h 6858000"/>
              <a:gd name="connsiteX942" fmla="*/ 147005 w 7467663"/>
              <a:gd name="connsiteY942" fmla="*/ 0 h 6858000"/>
              <a:gd name="connsiteX943" fmla="*/ 272509 w 7467663"/>
              <a:gd name="connsiteY943" fmla="*/ 0 h 6858000"/>
              <a:gd name="connsiteX944" fmla="*/ 326276 w 7467663"/>
              <a:gd name="connsiteY944" fmla="*/ 45847 h 6858000"/>
              <a:gd name="connsiteX945" fmla="*/ 823759 w 7467663"/>
              <a:gd name="connsiteY945" fmla="*/ 574145 h 6858000"/>
              <a:gd name="connsiteX946" fmla="*/ 811254 w 7467663"/>
              <a:gd name="connsiteY946" fmla="*/ 665546 h 6858000"/>
              <a:gd name="connsiteX947" fmla="*/ 154042 w 7467663"/>
              <a:gd name="connsiteY947" fmla="*/ 261522 h 6858000"/>
              <a:gd name="connsiteX948" fmla="*/ 13550 w 7467663"/>
              <a:gd name="connsiteY948" fmla="*/ 158423 h 6858000"/>
              <a:gd name="connsiteX949" fmla="*/ 0 w 7467663"/>
              <a:gd name="connsiteY949" fmla="*/ 146618 h 6858000"/>
              <a:gd name="connsiteX950" fmla="*/ 0 w 7467663"/>
              <a:gd name="connsiteY950" fmla="*/ 59161 h 6858000"/>
              <a:gd name="connsiteX951" fmla="*/ 45427 w 7467663"/>
              <a:gd name="connsiteY951" fmla="*/ 101078 h 6858000"/>
              <a:gd name="connsiteX952" fmla="*/ 630103 w 7467663"/>
              <a:gd name="connsiteY952" fmla="*/ 485885 h 6858000"/>
              <a:gd name="connsiteX953" fmla="*/ 532040 w 7467663"/>
              <a:gd name="connsiteY953" fmla="*/ 399359 h 6858000"/>
              <a:gd name="connsiteX954" fmla="*/ 517618 w 7467663"/>
              <a:gd name="connsiteY954" fmla="*/ 385726 h 6858000"/>
              <a:gd name="connsiteX955" fmla="*/ 285074 w 7467663"/>
              <a:gd name="connsiteY955" fmla="*/ 182755 h 6858000"/>
              <a:gd name="connsiteX956" fmla="*/ 43151 w 7467663"/>
              <a:gd name="connsiteY95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7454976 w 7467600"/>
              <a:gd name="connsiteY74" fmla="*/ 6318297 h 6858000"/>
              <a:gd name="connsiteX75" fmla="*/ 7467600 w 7467600"/>
              <a:gd name="connsiteY75" fmla="*/ 6334256 h 6858000"/>
              <a:gd name="connsiteX76" fmla="*/ 7454976 w 7467600"/>
              <a:gd name="connsiteY76" fmla="*/ 6318297 h 6858000"/>
              <a:gd name="connsiteX77" fmla="*/ 1456157 w 7467600"/>
              <a:gd name="connsiteY77" fmla="*/ 5371404 h 6858000"/>
              <a:gd name="connsiteX78" fmla="*/ 1244432 w 7467600"/>
              <a:gd name="connsiteY78" fmla="*/ 5385601 h 6858000"/>
              <a:gd name="connsiteX79" fmla="*/ 973990 w 7467600"/>
              <a:gd name="connsiteY79" fmla="*/ 5424940 h 6858000"/>
              <a:gd name="connsiteX80" fmla="*/ 1103809 w 7467600"/>
              <a:gd name="connsiteY80" fmla="*/ 5433720 h 6858000"/>
              <a:gd name="connsiteX81" fmla="*/ 1123454 w 7467600"/>
              <a:gd name="connsiteY81" fmla="*/ 5435727 h 6858000"/>
              <a:gd name="connsiteX82" fmla="*/ 1737017 w 7467600"/>
              <a:gd name="connsiteY82" fmla="*/ 5452183 h 6858000"/>
              <a:gd name="connsiteX83" fmla="*/ 1824397 w 7467600"/>
              <a:gd name="connsiteY83" fmla="*/ 5447757 h 6858000"/>
              <a:gd name="connsiteX84" fmla="*/ 2070059 w 7467600"/>
              <a:gd name="connsiteY84" fmla="*/ 5441660 h 6858000"/>
              <a:gd name="connsiteX85" fmla="*/ 1456157 w 7467600"/>
              <a:gd name="connsiteY85" fmla="*/ 5371404 h 6858000"/>
              <a:gd name="connsiteX86" fmla="*/ 4988186 w 7467600"/>
              <a:gd name="connsiteY86" fmla="*/ 5216467 h 6858000"/>
              <a:gd name="connsiteX87" fmla="*/ 4777334 w 7467600"/>
              <a:gd name="connsiteY87" fmla="*/ 5406072 h 6858000"/>
              <a:gd name="connsiteX88" fmla="*/ 4718341 w 7467600"/>
              <a:gd name="connsiteY88" fmla="*/ 5468043 h 6858000"/>
              <a:gd name="connsiteX89" fmla="*/ 4604655 w 7467600"/>
              <a:gd name="connsiteY89" fmla="*/ 5583434 h 6858000"/>
              <a:gd name="connsiteX90" fmla="*/ 4565074 w 7467600"/>
              <a:gd name="connsiteY90" fmla="*/ 5618550 h 6858000"/>
              <a:gd name="connsiteX91" fmla="*/ 4988186 w 7467600"/>
              <a:gd name="connsiteY91" fmla="*/ 5216467 h 6858000"/>
              <a:gd name="connsiteX92" fmla="*/ 4978032 w 7467600"/>
              <a:gd name="connsiteY92" fmla="*/ 5183809 h 6858000"/>
              <a:gd name="connsiteX93" fmla="*/ 4463413 w 7467600"/>
              <a:gd name="connsiteY93" fmla="*/ 5615162 h 6858000"/>
              <a:gd name="connsiteX94" fmla="*/ 4358134 w 7467600"/>
              <a:gd name="connsiteY94" fmla="*/ 5742791 h 6858000"/>
              <a:gd name="connsiteX95" fmla="*/ 4376219 w 7467600"/>
              <a:gd name="connsiteY95" fmla="*/ 5729027 h 6858000"/>
              <a:gd name="connsiteX96" fmla="*/ 4582340 w 7467600"/>
              <a:gd name="connsiteY96" fmla="*/ 5561037 h 6858000"/>
              <a:gd name="connsiteX97" fmla="*/ 4694684 w 7467600"/>
              <a:gd name="connsiteY97" fmla="*/ 5447098 h 6858000"/>
              <a:gd name="connsiteX98" fmla="*/ 4754123 w 7467600"/>
              <a:gd name="connsiteY98" fmla="*/ 5384643 h 6858000"/>
              <a:gd name="connsiteX99" fmla="*/ 4978032 w 7467600"/>
              <a:gd name="connsiteY99" fmla="*/ 5183809 h 6858000"/>
              <a:gd name="connsiteX100" fmla="*/ 1903353 w 7467600"/>
              <a:gd name="connsiteY100" fmla="*/ 5044827 h 6858000"/>
              <a:gd name="connsiteX101" fmla="*/ 1936931 w 7467600"/>
              <a:gd name="connsiteY101" fmla="*/ 5093954 h 6858000"/>
              <a:gd name="connsiteX102" fmla="*/ 2195868 w 7467600"/>
              <a:gd name="connsiteY102" fmla="*/ 5396574 h 6858000"/>
              <a:gd name="connsiteX103" fmla="*/ 2088852 w 7467600"/>
              <a:gd name="connsiteY103" fmla="*/ 5166123 h 6858000"/>
              <a:gd name="connsiteX104" fmla="*/ 1958241 w 7467600"/>
              <a:gd name="connsiteY104" fmla="*/ 5067955 h 6858000"/>
              <a:gd name="connsiteX105" fmla="*/ 1903353 w 7467600"/>
              <a:gd name="connsiteY105" fmla="*/ 5044827 h 6858000"/>
              <a:gd name="connsiteX106" fmla="*/ 1979378 w 7467600"/>
              <a:gd name="connsiteY106" fmla="*/ 4769504 h 6858000"/>
              <a:gd name="connsiteX107" fmla="*/ 2882120 w 7467600"/>
              <a:gd name="connsiteY107" fmla="*/ 5064547 h 6858000"/>
              <a:gd name="connsiteX108" fmla="*/ 2793103 w 7467600"/>
              <a:gd name="connsiteY108" fmla="*/ 5039699 h 6858000"/>
              <a:gd name="connsiteX109" fmla="*/ 2770041 w 7467600"/>
              <a:gd name="connsiteY109" fmla="*/ 5033634 h 6858000"/>
              <a:gd name="connsiteX110" fmla="*/ 1979378 w 7467600"/>
              <a:gd name="connsiteY110" fmla="*/ 4769504 h 6858000"/>
              <a:gd name="connsiteX111" fmla="*/ 1927410 w 7467600"/>
              <a:gd name="connsiteY111" fmla="*/ 4716164 h 6858000"/>
              <a:gd name="connsiteX112" fmla="*/ 1959587 w 7467600"/>
              <a:gd name="connsiteY112" fmla="*/ 4728849 h 6858000"/>
              <a:gd name="connsiteX113" fmla="*/ 2777707 w 7467600"/>
              <a:gd name="connsiteY113" fmla="*/ 5003991 h 6858000"/>
              <a:gd name="connsiteX114" fmla="*/ 2800768 w 7467600"/>
              <a:gd name="connsiteY114" fmla="*/ 5010056 h 6858000"/>
              <a:gd name="connsiteX115" fmla="*/ 2879408 w 7467600"/>
              <a:gd name="connsiteY115" fmla="*/ 5031590 h 6858000"/>
              <a:gd name="connsiteX116" fmla="*/ 2862295 w 7467600"/>
              <a:gd name="connsiteY116" fmla="*/ 5022958 h 6858000"/>
              <a:gd name="connsiteX117" fmla="*/ 2813343 w 7467600"/>
              <a:gd name="connsiteY117" fmla="*/ 4998369 h 6858000"/>
              <a:gd name="connsiteX118" fmla="*/ 2646245 w 7467600"/>
              <a:gd name="connsiteY118" fmla="*/ 4930999 h 6858000"/>
              <a:gd name="connsiteX119" fmla="*/ 1999243 w 7467600"/>
              <a:gd name="connsiteY119" fmla="*/ 4730524 h 6858000"/>
              <a:gd name="connsiteX120" fmla="*/ 1979527 w 7467600"/>
              <a:gd name="connsiteY120" fmla="*/ 4726651 h 6858000"/>
              <a:gd name="connsiteX121" fmla="*/ 1927410 w 7467600"/>
              <a:gd name="connsiteY121" fmla="*/ 4716164 h 6858000"/>
              <a:gd name="connsiteX122" fmla="*/ 1997014 w 7467600"/>
              <a:gd name="connsiteY122" fmla="*/ 4698007 h 6858000"/>
              <a:gd name="connsiteX123" fmla="*/ 2005458 w 7467600"/>
              <a:gd name="connsiteY123" fmla="*/ 4699540 h 6858000"/>
              <a:gd name="connsiteX124" fmla="*/ 2657186 w 7467600"/>
              <a:gd name="connsiteY124" fmla="*/ 4901687 h 6858000"/>
              <a:gd name="connsiteX125" fmla="*/ 2826662 w 7467600"/>
              <a:gd name="connsiteY125" fmla="*/ 4970362 h 6858000"/>
              <a:gd name="connsiteX126" fmla="*/ 2876100 w 7467600"/>
              <a:gd name="connsiteY126" fmla="*/ 4995397 h 6858000"/>
              <a:gd name="connsiteX127" fmla="*/ 3042600 w 7467600"/>
              <a:gd name="connsiteY127" fmla="*/ 5059532 h 6858000"/>
              <a:gd name="connsiteX128" fmla="*/ 1997014 w 7467600"/>
              <a:gd name="connsiteY128" fmla="*/ 4698007 h 6858000"/>
              <a:gd name="connsiteX129" fmla="*/ 2305292 w 7467600"/>
              <a:gd name="connsiteY129" fmla="*/ 4219492 h 6858000"/>
              <a:gd name="connsiteX130" fmla="*/ 3360922 w 7467600"/>
              <a:gd name="connsiteY130" fmla="*/ 4529373 h 6858000"/>
              <a:gd name="connsiteX131" fmla="*/ 3492420 w 7467600"/>
              <a:gd name="connsiteY131" fmla="*/ 4510145 h 6858000"/>
              <a:gd name="connsiteX132" fmla="*/ 3364086 w 7467600"/>
              <a:gd name="connsiteY132" fmla="*/ 4480340 h 6858000"/>
              <a:gd name="connsiteX133" fmla="*/ 3225818 w 7467600"/>
              <a:gd name="connsiteY133" fmla="*/ 4411822 h 6858000"/>
              <a:gd name="connsiteX134" fmla="*/ 3129696 w 7467600"/>
              <a:gd name="connsiteY134" fmla="*/ 4360704 h 6858000"/>
              <a:gd name="connsiteX135" fmla="*/ 2814545 w 7467600"/>
              <a:gd name="connsiteY135" fmla="*/ 4282955 h 6858000"/>
              <a:gd name="connsiteX136" fmla="*/ 2305292 w 7467600"/>
              <a:gd name="connsiteY136" fmla="*/ 4219492 h 6858000"/>
              <a:gd name="connsiteX137" fmla="*/ 2626982 w 7467600"/>
              <a:gd name="connsiteY137" fmla="*/ 4206450 h 6858000"/>
              <a:gd name="connsiteX138" fmla="*/ 2490617 w 7467600"/>
              <a:gd name="connsiteY138" fmla="*/ 4206951 h 6858000"/>
              <a:gd name="connsiteX139" fmla="*/ 2819869 w 7467600"/>
              <a:gd name="connsiteY139" fmla="*/ 4252936 h 6858000"/>
              <a:gd name="connsiteX140" fmla="*/ 3143018 w 7467600"/>
              <a:gd name="connsiteY140" fmla="*/ 4332698 h 6858000"/>
              <a:gd name="connsiteX141" fmla="*/ 3241520 w 7467600"/>
              <a:gd name="connsiteY141" fmla="*/ 4385112 h 6858000"/>
              <a:gd name="connsiteX142" fmla="*/ 3374575 w 7467600"/>
              <a:gd name="connsiteY142" fmla="*/ 4451517 h 6858000"/>
              <a:gd name="connsiteX143" fmla="*/ 3505221 w 7467600"/>
              <a:gd name="connsiteY143" fmla="*/ 4480757 h 6858000"/>
              <a:gd name="connsiteX144" fmla="*/ 2626982 w 7467600"/>
              <a:gd name="connsiteY144" fmla="*/ 4206450 h 6858000"/>
              <a:gd name="connsiteX145" fmla="*/ 1310106 w 7467600"/>
              <a:gd name="connsiteY145" fmla="*/ 3943217 h 6858000"/>
              <a:gd name="connsiteX146" fmla="*/ 854994 w 7467600"/>
              <a:gd name="connsiteY146" fmla="*/ 4399136 h 6858000"/>
              <a:gd name="connsiteX147" fmla="*/ 742462 w 7467600"/>
              <a:gd name="connsiteY147" fmla="*/ 4594648 h 6858000"/>
              <a:gd name="connsiteX148" fmla="*/ 820602 w 7467600"/>
              <a:gd name="connsiteY148" fmla="*/ 4485915 h 6858000"/>
              <a:gd name="connsiteX149" fmla="*/ 878295 w 7467600"/>
              <a:gd name="connsiteY149" fmla="*/ 4403594 h 6858000"/>
              <a:gd name="connsiteX150" fmla="*/ 1240607 w 7467600"/>
              <a:gd name="connsiteY150" fmla="*/ 4010401 h 6858000"/>
              <a:gd name="connsiteX151" fmla="*/ 1310106 w 7467600"/>
              <a:gd name="connsiteY151" fmla="*/ 3943217 h 6858000"/>
              <a:gd name="connsiteX152" fmla="*/ 1423113 w 7467600"/>
              <a:gd name="connsiteY152" fmla="*/ 3874565 h 6858000"/>
              <a:gd name="connsiteX153" fmla="*/ 1260565 w 7467600"/>
              <a:gd name="connsiteY153" fmla="*/ 4031982 h 6858000"/>
              <a:gd name="connsiteX154" fmla="*/ 901900 w 7467600"/>
              <a:gd name="connsiteY154" fmla="*/ 4421236 h 6858000"/>
              <a:gd name="connsiteX155" fmla="*/ 845044 w 7467600"/>
              <a:gd name="connsiteY155" fmla="*/ 4502436 h 6858000"/>
              <a:gd name="connsiteX156" fmla="*/ 685926 w 7467600"/>
              <a:gd name="connsiteY156" fmla="*/ 4703069 h 6858000"/>
              <a:gd name="connsiteX157" fmla="*/ 684248 w 7467600"/>
              <a:gd name="connsiteY157" fmla="*/ 4706721 h 6858000"/>
              <a:gd name="connsiteX158" fmla="*/ 1423113 w 7467600"/>
              <a:gd name="connsiteY158" fmla="*/ 3874565 h 6858000"/>
              <a:gd name="connsiteX159" fmla="*/ 3316479 w 7467600"/>
              <a:gd name="connsiteY159" fmla="*/ 3872136 h 6858000"/>
              <a:gd name="connsiteX160" fmla="*/ 3546806 w 7467600"/>
              <a:gd name="connsiteY160" fmla="*/ 4356139 h 6858000"/>
              <a:gd name="connsiteX161" fmla="*/ 3364433 w 7467600"/>
              <a:gd name="connsiteY161" fmla="*/ 3953121 h 6858000"/>
              <a:gd name="connsiteX162" fmla="*/ 3316479 w 7467600"/>
              <a:gd name="connsiteY162" fmla="*/ 3872136 h 6858000"/>
              <a:gd name="connsiteX163" fmla="*/ 3291335 w 7467600"/>
              <a:gd name="connsiteY163" fmla="*/ 3767420 h 6858000"/>
              <a:gd name="connsiteX164" fmla="*/ 3390805 w 7467600"/>
              <a:gd name="connsiteY164" fmla="*/ 3937163 h 6858000"/>
              <a:gd name="connsiteX165" fmla="*/ 3579062 w 7467600"/>
              <a:gd name="connsiteY165" fmla="*/ 4359040 h 6858000"/>
              <a:gd name="connsiteX166" fmla="*/ 3467355 w 7467600"/>
              <a:gd name="connsiteY166" fmla="*/ 3988130 h 6858000"/>
              <a:gd name="connsiteX167" fmla="*/ 3310753 w 7467600"/>
              <a:gd name="connsiteY167" fmla="*/ 3787140 h 6858000"/>
              <a:gd name="connsiteX168" fmla="*/ 3291335 w 7467600"/>
              <a:gd name="connsiteY168" fmla="*/ 3767420 h 6858000"/>
              <a:gd name="connsiteX169" fmla="*/ 1635889 w 7467600"/>
              <a:gd name="connsiteY169" fmla="*/ 3709494 h 6858000"/>
              <a:gd name="connsiteX170" fmla="*/ 1634800 w 7467600"/>
              <a:gd name="connsiteY170" fmla="*/ 3731111 h 6858000"/>
              <a:gd name="connsiteX171" fmla="*/ 1635889 w 7467600"/>
              <a:gd name="connsiteY171" fmla="*/ 3709494 h 6858000"/>
              <a:gd name="connsiteX172" fmla="*/ 1510397 w 7467600"/>
              <a:gd name="connsiteY172" fmla="*/ 3684705 h 6858000"/>
              <a:gd name="connsiteX173" fmla="*/ 1146550 w 7467600"/>
              <a:gd name="connsiteY173" fmla="*/ 3802012 h 6858000"/>
              <a:gd name="connsiteX174" fmla="*/ 698834 w 7467600"/>
              <a:gd name="connsiteY174" fmla="*/ 3952272 h 6858000"/>
              <a:gd name="connsiteX175" fmla="*/ 34256 w 7467600"/>
              <a:gd name="connsiteY175" fmla="*/ 4347603 h 6858000"/>
              <a:gd name="connsiteX176" fmla="*/ 527241 w 7467600"/>
              <a:gd name="connsiteY176" fmla="*/ 4065078 h 6858000"/>
              <a:gd name="connsiteX177" fmla="*/ 1510397 w 7467600"/>
              <a:gd name="connsiteY177" fmla="*/ 3684705 h 6858000"/>
              <a:gd name="connsiteX178" fmla="*/ 1313114 w 7467600"/>
              <a:gd name="connsiteY178" fmla="*/ 3655216 h 6858000"/>
              <a:gd name="connsiteX179" fmla="*/ 1109304 w 7467600"/>
              <a:gd name="connsiteY179" fmla="*/ 3669030 h 6858000"/>
              <a:gd name="connsiteX180" fmla="*/ 8129 w 7467600"/>
              <a:gd name="connsiteY180" fmla="*/ 4330519 h 6858000"/>
              <a:gd name="connsiteX181" fmla="*/ 687572 w 7467600"/>
              <a:gd name="connsiteY181" fmla="*/ 3925629 h 6858000"/>
              <a:gd name="connsiteX182" fmla="*/ 1138365 w 7467600"/>
              <a:gd name="connsiteY182" fmla="*/ 3774515 h 6858000"/>
              <a:gd name="connsiteX183" fmla="*/ 1505579 w 7467600"/>
              <a:gd name="connsiteY183" fmla="*/ 3655526 h 6858000"/>
              <a:gd name="connsiteX184" fmla="*/ 1313114 w 7467600"/>
              <a:gd name="connsiteY184" fmla="*/ 3655216 h 6858000"/>
              <a:gd name="connsiteX185" fmla="*/ 3655073 w 7467600"/>
              <a:gd name="connsiteY185" fmla="*/ 3650884 h 6858000"/>
              <a:gd name="connsiteX186" fmla="*/ 3989938 w 7467600"/>
              <a:gd name="connsiteY186" fmla="*/ 3991685 h 6858000"/>
              <a:gd name="connsiteX187" fmla="*/ 4393907 w 7467600"/>
              <a:gd name="connsiteY187" fmla="*/ 4261258 h 6858000"/>
              <a:gd name="connsiteX188" fmla="*/ 4648051 w 7467600"/>
              <a:gd name="connsiteY188" fmla="*/ 4374051 h 6858000"/>
              <a:gd name="connsiteX189" fmla="*/ 4383389 w 7467600"/>
              <a:gd name="connsiteY189" fmla="*/ 4184369 h 6858000"/>
              <a:gd name="connsiteX190" fmla="*/ 4165508 w 7467600"/>
              <a:gd name="connsiteY190" fmla="*/ 4035196 h 6858000"/>
              <a:gd name="connsiteX191" fmla="*/ 4068162 w 7467600"/>
              <a:gd name="connsiteY191" fmla="*/ 3953394 h 6858000"/>
              <a:gd name="connsiteX192" fmla="*/ 3981416 w 7467600"/>
              <a:gd name="connsiteY192" fmla="*/ 3880482 h 6858000"/>
              <a:gd name="connsiteX193" fmla="*/ 3800147 w 7467600"/>
              <a:gd name="connsiteY193" fmla="*/ 3749872 h 6858000"/>
              <a:gd name="connsiteX194" fmla="*/ 3655073 w 7467600"/>
              <a:gd name="connsiteY194" fmla="*/ 3650884 h 6858000"/>
              <a:gd name="connsiteX195" fmla="*/ 3670252 w 7467600"/>
              <a:gd name="connsiteY195" fmla="*/ 3622798 h 6858000"/>
              <a:gd name="connsiteX196" fmla="*/ 3817258 w 7467600"/>
              <a:gd name="connsiteY196" fmla="*/ 3723577 h 6858000"/>
              <a:gd name="connsiteX197" fmla="*/ 4000461 w 7467600"/>
              <a:gd name="connsiteY197" fmla="*/ 3855966 h 6858000"/>
              <a:gd name="connsiteX198" fmla="*/ 4088180 w 7467600"/>
              <a:gd name="connsiteY198" fmla="*/ 3929774 h 6858000"/>
              <a:gd name="connsiteX199" fmla="*/ 4184555 w 7467600"/>
              <a:gd name="connsiteY199" fmla="*/ 4010683 h 6858000"/>
              <a:gd name="connsiteX200" fmla="*/ 4399563 w 7467600"/>
              <a:gd name="connsiteY200" fmla="*/ 4158106 h 6858000"/>
              <a:gd name="connsiteX201" fmla="*/ 4684469 w 7467600"/>
              <a:gd name="connsiteY201" fmla="*/ 4364680 h 6858000"/>
              <a:gd name="connsiteX202" fmla="*/ 4690271 w 7467600"/>
              <a:gd name="connsiteY202" fmla="*/ 4370034 h 6858000"/>
              <a:gd name="connsiteX203" fmla="*/ 4136093 w 7467600"/>
              <a:gd name="connsiteY203" fmla="*/ 3858466 h 6858000"/>
              <a:gd name="connsiteX204" fmla="*/ 3670252 w 7467600"/>
              <a:gd name="connsiteY204" fmla="*/ 3622798 h 6858000"/>
              <a:gd name="connsiteX205" fmla="*/ 4440129 w 7467600"/>
              <a:gd name="connsiteY205" fmla="*/ 3448571 h 6858000"/>
              <a:gd name="connsiteX206" fmla="*/ 4856525 w 7467600"/>
              <a:gd name="connsiteY206" fmla="*/ 3915351 h 6858000"/>
              <a:gd name="connsiteX207" fmla="*/ 5059055 w 7467600"/>
              <a:gd name="connsiteY207" fmla="*/ 4108918 h 6858000"/>
              <a:gd name="connsiteX208" fmla="*/ 5290070 w 7467600"/>
              <a:gd name="connsiteY208" fmla="*/ 4263619 h 6858000"/>
              <a:gd name="connsiteX209" fmla="*/ 4834991 w 7467600"/>
              <a:gd name="connsiteY209" fmla="*/ 3830985 h 6858000"/>
              <a:gd name="connsiteX210" fmla="*/ 4440129 w 7467600"/>
              <a:gd name="connsiteY210" fmla="*/ 3448571 h 6858000"/>
              <a:gd name="connsiteX211" fmla="*/ 4441737 w 7467600"/>
              <a:gd name="connsiteY211" fmla="*/ 3399734 h 6858000"/>
              <a:gd name="connsiteX212" fmla="*/ 4431236 w 7467600"/>
              <a:gd name="connsiteY212" fmla="*/ 3400954 h 6858000"/>
              <a:gd name="connsiteX213" fmla="*/ 4557150 w 7467600"/>
              <a:gd name="connsiteY213" fmla="*/ 3510023 h 6858000"/>
              <a:gd name="connsiteX214" fmla="*/ 4856936 w 7467600"/>
              <a:gd name="connsiteY214" fmla="*/ 3809146 h 6858000"/>
              <a:gd name="connsiteX215" fmla="*/ 5111996 w 7467600"/>
              <a:gd name="connsiteY215" fmla="*/ 4065759 h 6858000"/>
              <a:gd name="connsiteX216" fmla="*/ 5388878 w 7467600"/>
              <a:gd name="connsiteY216" fmla="*/ 4300185 h 6858000"/>
              <a:gd name="connsiteX217" fmla="*/ 5425556 w 7467600"/>
              <a:gd name="connsiteY217" fmla="*/ 4308967 h 6858000"/>
              <a:gd name="connsiteX218" fmla="*/ 4943646 w 7467600"/>
              <a:gd name="connsiteY218" fmla="*/ 3822916 h 6858000"/>
              <a:gd name="connsiteX219" fmla="*/ 4594837 w 7467600"/>
              <a:gd name="connsiteY219" fmla="*/ 3532274 h 6858000"/>
              <a:gd name="connsiteX220" fmla="*/ 4441737 w 7467600"/>
              <a:gd name="connsiteY220" fmla="*/ 3399734 h 6858000"/>
              <a:gd name="connsiteX221" fmla="*/ 5425834 w 7467600"/>
              <a:gd name="connsiteY221" fmla="*/ 3162785 h 6858000"/>
              <a:gd name="connsiteX222" fmla="*/ 5401644 w 7467600"/>
              <a:gd name="connsiteY222" fmla="*/ 3617847 h 6858000"/>
              <a:gd name="connsiteX223" fmla="*/ 5467256 w 7467600"/>
              <a:gd name="connsiteY223" fmla="*/ 4175494 h 6858000"/>
              <a:gd name="connsiteX224" fmla="*/ 5448069 w 7467600"/>
              <a:gd name="connsiteY224" fmla="*/ 3567554 h 6858000"/>
              <a:gd name="connsiteX225" fmla="*/ 5425834 w 7467600"/>
              <a:gd name="connsiteY225" fmla="*/ 3162785 h 6858000"/>
              <a:gd name="connsiteX226" fmla="*/ 1318687 w 7467600"/>
              <a:gd name="connsiteY226" fmla="*/ 3113840 h 6858000"/>
              <a:gd name="connsiteX227" fmla="*/ 1066793 w 7467600"/>
              <a:gd name="connsiteY227" fmla="*/ 3212171 h 6858000"/>
              <a:gd name="connsiteX228" fmla="*/ 993319 w 7467600"/>
              <a:gd name="connsiteY228" fmla="*/ 3247648 h 6858000"/>
              <a:gd name="connsiteX229" fmla="*/ 853081 w 7467600"/>
              <a:gd name="connsiteY229" fmla="*/ 3312410 h 6858000"/>
              <a:gd name="connsiteX230" fmla="*/ 805957 w 7467600"/>
              <a:gd name="connsiteY230" fmla="*/ 3330443 h 6858000"/>
              <a:gd name="connsiteX231" fmla="*/ 1318687 w 7467600"/>
              <a:gd name="connsiteY231" fmla="*/ 3113840 h 6858000"/>
              <a:gd name="connsiteX232" fmla="*/ 5453702 w 7467600"/>
              <a:gd name="connsiteY232" fmla="*/ 3090882 h 6858000"/>
              <a:gd name="connsiteX233" fmla="*/ 5480135 w 7467600"/>
              <a:gd name="connsiteY233" fmla="*/ 3565802 h 6858000"/>
              <a:gd name="connsiteX234" fmla="*/ 5499023 w 7467600"/>
              <a:gd name="connsiteY234" fmla="*/ 4166310 h 6858000"/>
              <a:gd name="connsiteX235" fmla="*/ 5547022 w 7467600"/>
              <a:gd name="connsiteY235" fmla="*/ 3607838 h 6858000"/>
              <a:gd name="connsiteX236" fmla="*/ 5515964 w 7467600"/>
              <a:gd name="connsiteY236" fmla="*/ 3378541 h 6858000"/>
              <a:gd name="connsiteX237" fmla="*/ 5453702 w 7467600"/>
              <a:gd name="connsiteY237" fmla="*/ 3090882 h 6858000"/>
              <a:gd name="connsiteX238" fmla="*/ 1238695 w 7467600"/>
              <a:gd name="connsiteY238" fmla="*/ 3076820 h 6858000"/>
              <a:gd name="connsiteX239" fmla="*/ 716371 w 7467600"/>
              <a:gd name="connsiteY239" fmla="*/ 3293249 h 6858000"/>
              <a:gd name="connsiteX240" fmla="*/ 579522 w 7467600"/>
              <a:gd name="connsiteY240" fmla="*/ 3371759 h 6858000"/>
              <a:gd name="connsiteX241" fmla="*/ 600288 w 7467600"/>
              <a:gd name="connsiteY241" fmla="*/ 3365555 h 6858000"/>
              <a:gd name="connsiteX242" fmla="*/ 840692 w 7467600"/>
              <a:gd name="connsiteY242" fmla="*/ 3284921 h 6858000"/>
              <a:gd name="connsiteX243" fmla="*/ 979248 w 7467600"/>
              <a:gd name="connsiteY243" fmla="*/ 3221003 h 6858000"/>
              <a:gd name="connsiteX244" fmla="*/ 1053282 w 7467600"/>
              <a:gd name="connsiteY244" fmla="*/ 3185247 h 6858000"/>
              <a:gd name="connsiteX245" fmla="*/ 1320603 w 7467600"/>
              <a:gd name="connsiteY245" fmla="*/ 3081281 h 6858000"/>
              <a:gd name="connsiteX246" fmla="*/ 1238695 w 7467600"/>
              <a:gd name="connsiteY246" fmla="*/ 3076820 h 6858000"/>
              <a:gd name="connsiteX247" fmla="*/ 5425627 w 7467600"/>
              <a:gd name="connsiteY247" fmla="*/ 2954192 h 6858000"/>
              <a:gd name="connsiteX248" fmla="*/ 5470770 w 7467600"/>
              <a:gd name="connsiteY248" fmla="*/ 3005435 h 6858000"/>
              <a:gd name="connsiteX249" fmla="*/ 5519779 w 7467600"/>
              <a:gd name="connsiteY249" fmla="*/ 4359223 h 6858000"/>
              <a:gd name="connsiteX250" fmla="*/ 5520293 w 7467600"/>
              <a:gd name="connsiteY250" fmla="*/ 4360602 h 6858000"/>
              <a:gd name="connsiteX251" fmla="*/ 5767221 w 7467600"/>
              <a:gd name="connsiteY251" fmla="*/ 4665564 h 6858000"/>
              <a:gd name="connsiteX252" fmla="*/ 6937169 w 7467600"/>
              <a:gd name="connsiteY252" fmla="*/ 4815941 h 6858000"/>
              <a:gd name="connsiteX253" fmla="*/ 6953922 w 7467600"/>
              <a:gd name="connsiteY253" fmla="*/ 4890068 h 6858000"/>
              <a:gd name="connsiteX254" fmla="*/ 6071359 w 7467600"/>
              <a:gd name="connsiteY254" fmla="*/ 4770770 h 6858000"/>
              <a:gd name="connsiteX255" fmla="*/ 6038839 w 7467600"/>
              <a:gd name="connsiteY255" fmla="*/ 4764474 h 6858000"/>
              <a:gd name="connsiteX256" fmla="*/ 6038706 w 7467600"/>
              <a:gd name="connsiteY256" fmla="*/ 4763847 h 6858000"/>
              <a:gd name="connsiteX257" fmla="*/ 6037784 w 7467600"/>
              <a:gd name="connsiteY257" fmla="*/ 4764270 h 6858000"/>
              <a:gd name="connsiteX258" fmla="*/ 6038839 w 7467600"/>
              <a:gd name="connsiteY258" fmla="*/ 4764474 h 6858000"/>
              <a:gd name="connsiteX259" fmla="*/ 6040338 w 7467600"/>
              <a:gd name="connsiteY259" fmla="*/ 4771418 h 6858000"/>
              <a:gd name="connsiteX260" fmla="*/ 6024488 w 7467600"/>
              <a:gd name="connsiteY260" fmla="*/ 4809903 h 6858000"/>
              <a:gd name="connsiteX261" fmla="*/ 5599771 w 7467600"/>
              <a:gd name="connsiteY261" fmla="*/ 5509652 h 6858000"/>
              <a:gd name="connsiteX262" fmla="*/ 5548843 w 7467600"/>
              <a:gd name="connsiteY262" fmla="*/ 5563845 h 6858000"/>
              <a:gd name="connsiteX263" fmla="*/ 5940952 w 7467600"/>
              <a:gd name="connsiteY263" fmla="*/ 6250028 h 6858000"/>
              <a:gd name="connsiteX264" fmla="*/ 6043441 w 7467600"/>
              <a:gd name="connsiteY264" fmla="*/ 6665847 h 6858000"/>
              <a:gd name="connsiteX265" fmla="*/ 6093432 w 7467600"/>
              <a:gd name="connsiteY265" fmla="*/ 6858000 h 6858000"/>
              <a:gd name="connsiteX266" fmla="*/ 6034344 w 7467600"/>
              <a:gd name="connsiteY266" fmla="*/ 6858000 h 6858000"/>
              <a:gd name="connsiteX267" fmla="*/ 6026679 w 7467600"/>
              <a:gd name="connsiteY267" fmla="*/ 6836959 h 6858000"/>
              <a:gd name="connsiteX268" fmla="*/ 5800441 w 7467600"/>
              <a:gd name="connsiteY268" fmla="*/ 6335286 h 6858000"/>
              <a:gd name="connsiteX269" fmla="*/ 5526562 w 7467600"/>
              <a:gd name="connsiteY269" fmla="*/ 5705388 h 6858000"/>
              <a:gd name="connsiteX270" fmla="*/ 5519640 w 7467600"/>
              <a:gd name="connsiteY270" fmla="*/ 5683774 h 6858000"/>
              <a:gd name="connsiteX271" fmla="*/ 5844559 w 7467600"/>
              <a:gd name="connsiteY271" fmla="*/ 6553349 h 6858000"/>
              <a:gd name="connsiteX272" fmla="*/ 5975994 w 7467600"/>
              <a:gd name="connsiteY272" fmla="*/ 6858000 h 6858000"/>
              <a:gd name="connsiteX273" fmla="*/ 5898547 w 7467600"/>
              <a:gd name="connsiteY273" fmla="*/ 6858000 h 6858000"/>
              <a:gd name="connsiteX274" fmla="*/ 5682041 w 7467600"/>
              <a:gd name="connsiteY274" fmla="*/ 6355860 h 6858000"/>
              <a:gd name="connsiteX275" fmla="*/ 5461758 w 7467600"/>
              <a:gd name="connsiteY275" fmla="*/ 5820220 h 6858000"/>
              <a:gd name="connsiteX276" fmla="*/ 5237282 w 7467600"/>
              <a:gd name="connsiteY276" fmla="*/ 6579086 h 6858000"/>
              <a:gd name="connsiteX277" fmla="*/ 5115009 w 7467600"/>
              <a:gd name="connsiteY277" fmla="*/ 6858000 h 6858000"/>
              <a:gd name="connsiteX278" fmla="*/ 5028074 w 7467600"/>
              <a:gd name="connsiteY278" fmla="*/ 6858000 h 6858000"/>
              <a:gd name="connsiteX279" fmla="*/ 5079508 w 7467600"/>
              <a:gd name="connsiteY279" fmla="*/ 6749074 h 6858000"/>
              <a:gd name="connsiteX280" fmla="*/ 5371846 w 7467600"/>
              <a:gd name="connsiteY280" fmla="*/ 5924413 h 6858000"/>
              <a:gd name="connsiteX281" fmla="*/ 5270512 w 7467600"/>
              <a:gd name="connsiteY281" fmla="*/ 6138975 h 6858000"/>
              <a:gd name="connsiteX282" fmla="*/ 5062409 w 7467600"/>
              <a:gd name="connsiteY282" fmla="*/ 6653544 h 6858000"/>
              <a:gd name="connsiteX283" fmla="*/ 5036628 w 7467600"/>
              <a:gd name="connsiteY283" fmla="*/ 6754247 h 6858000"/>
              <a:gd name="connsiteX284" fmla="*/ 5009112 w 7467600"/>
              <a:gd name="connsiteY284" fmla="*/ 6858000 h 6858000"/>
              <a:gd name="connsiteX285" fmla="*/ 4976679 w 7467600"/>
              <a:gd name="connsiteY285" fmla="*/ 6858000 h 6858000"/>
              <a:gd name="connsiteX286" fmla="*/ 5006537 w 7467600"/>
              <a:gd name="connsiteY286" fmla="*/ 6747068 h 6858000"/>
              <a:gd name="connsiteX287" fmla="*/ 5032723 w 7467600"/>
              <a:gd name="connsiteY287" fmla="*/ 6644957 h 6858000"/>
              <a:gd name="connsiteX288" fmla="*/ 5242949 w 7467600"/>
              <a:gd name="connsiteY288" fmla="*/ 6125175 h 6858000"/>
              <a:gd name="connsiteX289" fmla="*/ 5286321 w 7467600"/>
              <a:gd name="connsiteY289" fmla="*/ 6033555 h 6858000"/>
              <a:gd name="connsiteX290" fmla="*/ 5008210 w 7467600"/>
              <a:gd name="connsiteY290" fmla="*/ 6649194 h 6858000"/>
              <a:gd name="connsiteX291" fmla="*/ 4986321 w 7467600"/>
              <a:gd name="connsiteY291" fmla="*/ 6765687 h 6858000"/>
              <a:gd name="connsiteX292" fmla="*/ 4973474 w 7467600"/>
              <a:gd name="connsiteY292" fmla="*/ 6858000 h 6858000"/>
              <a:gd name="connsiteX293" fmla="*/ 4907178 w 7467600"/>
              <a:gd name="connsiteY293" fmla="*/ 6858000 h 6858000"/>
              <a:gd name="connsiteX294" fmla="*/ 4910810 w 7467600"/>
              <a:gd name="connsiteY294" fmla="*/ 6829660 h 6858000"/>
              <a:gd name="connsiteX295" fmla="*/ 4987461 w 7467600"/>
              <a:gd name="connsiteY295" fmla="*/ 6432994 h 6858000"/>
              <a:gd name="connsiteX296" fmla="*/ 5179262 w 7467600"/>
              <a:gd name="connsiteY296" fmla="*/ 6035044 h 6858000"/>
              <a:gd name="connsiteX297" fmla="*/ 4689678 w 7467600"/>
              <a:gd name="connsiteY297" fmla="*/ 6440241 h 6858000"/>
              <a:gd name="connsiteX298" fmla="*/ 4477543 w 7467600"/>
              <a:gd name="connsiteY298" fmla="*/ 6674836 h 6858000"/>
              <a:gd name="connsiteX299" fmla="*/ 4329957 w 7467600"/>
              <a:gd name="connsiteY299" fmla="*/ 6858000 h 6858000"/>
              <a:gd name="connsiteX300" fmla="*/ 4218595 w 7467600"/>
              <a:gd name="connsiteY300" fmla="*/ 6858000 h 6858000"/>
              <a:gd name="connsiteX301" fmla="*/ 4368888 w 7467600"/>
              <a:gd name="connsiteY301" fmla="*/ 6668412 h 6858000"/>
              <a:gd name="connsiteX302" fmla="*/ 4563091 w 7467600"/>
              <a:gd name="connsiteY302" fmla="*/ 6442508 h 6858000"/>
              <a:gd name="connsiteX303" fmla="*/ 5387324 w 7467600"/>
              <a:gd name="connsiteY303" fmla="*/ 5705830 h 6858000"/>
              <a:gd name="connsiteX304" fmla="*/ 5073620 w 7467600"/>
              <a:gd name="connsiteY304" fmla="*/ 5955437 h 6858000"/>
              <a:gd name="connsiteX305" fmla="*/ 4689789 w 7467600"/>
              <a:gd name="connsiteY305" fmla="*/ 6268382 h 6858000"/>
              <a:gd name="connsiteX306" fmla="*/ 4418722 w 7467600"/>
              <a:gd name="connsiteY306" fmla="*/ 6570886 h 6858000"/>
              <a:gd name="connsiteX307" fmla="*/ 4214944 w 7467600"/>
              <a:gd name="connsiteY307" fmla="*/ 6858000 h 6858000"/>
              <a:gd name="connsiteX308" fmla="*/ 4177898 w 7467600"/>
              <a:gd name="connsiteY308" fmla="*/ 6858000 h 6858000"/>
              <a:gd name="connsiteX309" fmla="*/ 4391597 w 7467600"/>
              <a:gd name="connsiteY309" fmla="*/ 6556370 h 6858000"/>
              <a:gd name="connsiteX310" fmla="*/ 4668889 w 7467600"/>
              <a:gd name="connsiteY310" fmla="*/ 6246399 h 6858000"/>
              <a:gd name="connsiteX311" fmla="*/ 5055427 w 7467600"/>
              <a:gd name="connsiteY311" fmla="*/ 5931476 h 6858000"/>
              <a:gd name="connsiteX312" fmla="*/ 5371814 w 7467600"/>
              <a:gd name="connsiteY312" fmla="*/ 5678975 h 6858000"/>
              <a:gd name="connsiteX313" fmla="*/ 4987918 w 7467600"/>
              <a:gd name="connsiteY313" fmla="*/ 5838701 h 6858000"/>
              <a:gd name="connsiteX314" fmla="*/ 4317146 w 7467600"/>
              <a:gd name="connsiteY314" fmla="*/ 6587716 h 6858000"/>
              <a:gd name="connsiteX315" fmla="*/ 4171627 w 7467600"/>
              <a:gd name="connsiteY315" fmla="*/ 6858000 h 6858000"/>
              <a:gd name="connsiteX316" fmla="*/ 4081585 w 7467600"/>
              <a:gd name="connsiteY316" fmla="*/ 6858000 h 6858000"/>
              <a:gd name="connsiteX317" fmla="*/ 4238603 w 7467600"/>
              <a:gd name="connsiteY317" fmla="*/ 6559341 h 6858000"/>
              <a:gd name="connsiteX318" fmla="*/ 4778333 w 7467600"/>
              <a:gd name="connsiteY318" fmla="*/ 5873626 h 6858000"/>
              <a:gd name="connsiteX319" fmla="*/ 5414185 w 7467600"/>
              <a:gd name="connsiteY319" fmla="*/ 5573882 h 6858000"/>
              <a:gd name="connsiteX320" fmla="*/ 5959648 w 7467600"/>
              <a:gd name="connsiteY320" fmla="*/ 4760797 h 6858000"/>
              <a:gd name="connsiteX321" fmla="*/ 5355019 w 7467600"/>
              <a:gd name="connsiteY321" fmla="*/ 4734672 h 6858000"/>
              <a:gd name="connsiteX322" fmla="*/ 5083565 w 7467600"/>
              <a:gd name="connsiteY322" fmla="*/ 5179121 h 6858000"/>
              <a:gd name="connsiteX323" fmla="*/ 4713577 w 7467600"/>
              <a:gd name="connsiteY323" fmla="*/ 5616803 h 6858000"/>
              <a:gd name="connsiteX324" fmla="*/ 3989559 w 7467600"/>
              <a:gd name="connsiteY324" fmla="*/ 6145945 h 6858000"/>
              <a:gd name="connsiteX325" fmla="*/ 3939824 w 7467600"/>
              <a:gd name="connsiteY325" fmla="*/ 6066900 h 6858000"/>
              <a:gd name="connsiteX326" fmla="*/ 4584537 w 7467600"/>
              <a:gd name="connsiteY326" fmla="*/ 5324826 h 6858000"/>
              <a:gd name="connsiteX327" fmla="*/ 5037105 w 7467600"/>
              <a:gd name="connsiteY327" fmla="*/ 5088765 h 6858000"/>
              <a:gd name="connsiteX328" fmla="*/ 5039930 w 7467600"/>
              <a:gd name="connsiteY328" fmla="*/ 5089585 h 6858000"/>
              <a:gd name="connsiteX329" fmla="*/ 5263764 w 7467600"/>
              <a:gd name="connsiteY329" fmla="*/ 4735525 h 6858000"/>
              <a:gd name="connsiteX330" fmla="*/ 4086300 w 7467600"/>
              <a:gd name="connsiteY330" fmla="*/ 4884599 h 6858000"/>
              <a:gd name="connsiteX331" fmla="*/ 4085485 w 7467600"/>
              <a:gd name="connsiteY331" fmla="*/ 4899070 h 6858000"/>
              <a:gd name="connsiteX332" fmla="*/ 3871915 w 7467600"/>
              <a:gd name="connsiteY332" fmla="*/ 5253645 h 6858000"/>
              <a:gd name="connsiteX333" fmla="*/ 3799374 w 7467600"/>
              <a:gd name="connsiteY333" fmla="*/ 5466127 h 6858000"/>
              <a:gd name="connsiteX334" fmla="*/ 3498850 w 7467600"/>
              <a:gd name="connsiteY334" fmla="*/ 6661888 h 6858000"/>
              <a:gd name="connsiteX335" fmla="*/ 3399216 w 7467600"/>
              <a:gd name="connsiteY335" fmla="*/ 6858000 h 6858000"/>
              <a:gd name="connsiteX336" fmla="*/ 3303688 w 7467600"/>
              <a:gd name="connsiteY336" fmla="*/ 6858000 h 6858000"/>
              <a:gd name="connsiteX337" fmla="*/ 3391774 w 7467600"/>
              <a:gd name="connsiteY337" fmla="*/ 6697181 h 6858000"/>
              <a:gd name="connsiteX338" fmla="*/ 3735540 w 7467600"/>
              <a:gd name="connsiteY338" fmla="*/ 5546923 h 6858000"/>
              <a:gd name="connsiteX339" fmla="*/ 3729438 w 7467600"/>
              <a:gd name="connsiteY339" fmla="*/ 5569058 h 6858000"/>
              <a:gd name="connsiteX340" fmla="*/ 3707782 w 7467600"/>
              <a:gd name="connsiteY340" fmla="*/ 5644908 h 6858000"/>
              <a:gd name="connsiteX341" fmla="*/ 3583827 w 7467600"/>
              <a:gd name="connsiteY341" fmla="*/ 6039215 h 6858000"/>
              <a:gd name="connsiteX342" fmla="*/ 3547861 w 7467600"/>
              <a:gd name="connsiteY342" fmla="*/ 6129609 h 6858000"/>
              <a:gd name="connsiteX343" fmla="*/ 3490905 w 7467600"/>
              <a:gd name="connsiteY343" fmla="*/ 6277660 h 6858000"/>
              <a:gd name="connsiteX344" fmla="*/ 3455859 w 7467600"/>
              <a:gd name="connsiteY344" fmla="*/ 6391301 h 6858000"/>
              <a:gd name="connsiteX345" fmla="*/ 3429112 w 7467600"/>
              <a:gd name="connsiteY345" fmla="*/ 6479469 h 6858000"/>
              <a:gd name="connsiteX346" fmla="*/ 3304862 w 7467600"/>
              <a:gd name="connsiteY346" fmla="*/ 6796476 h 6858000"/>
              <a:gd name="connsiteX347" fmla="*/ 3276071 w 7467600"/>
              <a:gd name="connsiteY347" fmla="*/ 6858000 h 6858000"/>
              <a:gd name="connsiteX348" fmla="*/ 3240805 w 7467600"/>
              <a:gd name="connsiteY348" fmla="*/ 6858000 h 6858000"/>
              <a:gd name="connsiteX349" fmla="*/ 3275917 w 7467600"/>
              <a:gd name="connsiteY349" fmla="*/ 6783192 h 6858000"/>
              <a:gd name="connsiteX350" fmla="*/ 3399358 w 7467600"/>
              <a:gd name="connsiteY350" fmla="*/ 6469011 h 6858000"/>
              <a:gd name="connsiteX351" fmla="*/ 3425650 w 7467600"/>
              <a:gd name="connsiteY351" fmla="*/ 6381333 h 6858000"/>
              <a:gd name="connsiteX352" fmla="*/ 3460661 w 7467600"/>
              <a:gd name="connsiteY352" fmla="*/ 6266763 h 6858000"/>
              <a:gd name="connsiteX353" fmla="*/ 3518021 w 7467600"/>
              <a:gd name="connsiteY353" fmla="*/ 6117298 h 6858000"/>
              <a:gd name="connsiteX354" fmla="*/ 3554035 w 7467600"/>
              <a:gd name="connsiteY354" fmla="*/ 6027832 h 6858000"/>
              <a:gd name="connsiteX355" fmla="*/ 3677174 w 7467600"/>
              <a:gd name="connsiteY355" fmla="*/ 5636351 h 6858000"/>
              <a:gd name="connsiteX356" fmla="*/ 3698819 w 7467600"/>
              <a:gd name="connsiteY356" fmla="*/ 5560503 h 6858000"/>
              <a:gd name="connsiteX357" fmla="*/ 3702094 w 7467600"/>
              <a:gd name="connsiteY357" fmla="*/ 5549194 h 6858000"/>
              <a:gd name="connsiteX358" fmla="*/ 3398355 w 7467600"/>
              <a:gd name="connsiteY358" fmla="*/ 6094603 h 6858000"/>
              <a:gd name="connsiteX359" fmla="*/ 3193941 w 7467600"/>
              <a:gd name="connsiteY359" fmla="*/ 6798775 h 6858000"/>
              <a:gd name="connsiteX360" fmla="*/ 3184140 w 7467600"/>
              <a:gd name="connsiteY360" fmla="*/ 6858000 h 6858000"/>
              <a:gd name="connsiteX361" fmla="*/ 3099978 w 7467600"/>
              <a:gd name="connsiteY361" fmla="*/ 6858000 h 6858000"/>
              <a:gd name="connsiteX362" fmla="*/ 3101556 w 7467600"/>
              <a:gd name="connsiteY362" fmla="*/ 6843337 h 6858000"/>
              <a:gd name="connsiteX363" fmla="*/ 3370162 w 7467600"/>
              <a:gd name="connsiteY363" fmla="*/ 5785550 h 6858000"/>
              <a:gd name="connsiteX364" fmla="*/ 3746477 w 7467600"/>
              <a:gd name="connsiteY364" fmla="*/ 5377889 h 6858000"/>
              <a:gd name="connsiteX365" fmla="*/ 3863399 w 7467600"/>
              <a:gd name="connsiteY365" fmla="*/ 5087257 h 6858000"/>
              <a:gd name="connsiteX366" fmla="*/ 3968712 w 7467600"/>
              <a:gd name="connsiteY366" fmla="*/ 4913989 h 6858000"/>
              <a:gd name="connsiteX367" fmla="*/ 2792390 w 7467600"/>
              <a:gd name="connsiteY367" fmla="*/ 5382974 h 6858000"/>
              <a:gd name="connsiteX368" fmla="*/ 2714982 w 7467600"/>
              <a:gd name="connsiteY368" fmla="*/ 5427051 h 6858000"/>
              <a:gd name="connsiteX369" fmla="*/ 2813361 w 7467600"/>
              <a:gd name="connsiteY369" fmla="*/ 6023912 h 6858000"/>
              <a:gd name="connsiteX370" fmla="*/ 2688430 w 7467600"/>
              <a:gd name="connsiteY370" fmla="*/ 6801564 h 6858000"/>
              <a:gd name="connsiteX371" fmla="*/ 2629626 w 7467600"/>
              <a:gd name="connsiteY371" fmla="*/ 6763394 h 6858000"/>
              <a:gd name="connsiteX372" fmla="*/ 2565328 w 7467600"/>
              <a:gd name="connsiteY372" fmla="*/ 5516399 h 6858000"/>
              <a:gd name="connsiteX373" fmla="*/ 1922999 w 7467600"/>
              <a:gd name="connsiteY373" fmla="*/ 5980343 h 6858000"/>
              <a:gd name="connsiteX374" fmla="*/ 1950261 w 7467600"/>
              <a:gd name="connsiteY374" fmla="*/ 6405858 h 6858000"/>
              <a:gd name="connsiteX375" fmla="*/ 2365554 w 7467600"/>
              <a:gd name="connsiteY375" fmla="*/ 6759107 h 6858000"/>
              <a:gd name="connsiteX376" fmla="*/ 2424142 w 7467600"/>
              <a:gd name="connsiteY376" fmla="*/ 6858000 h 6858000"/>
              <a:gd name="connsiteX377" fmla="*/ 2395994 w 7467600"/>
              <a:gd name="connsiteY377" fmla="*/ 6858000 h 6858000"/>
              <a:gd name="connsiteX378" fmla="*/ 2392863 w 7467600"/>
              <a:gd name="connsiteY378" fmla="*/ 6852964 h 6858000"/>
              <a:gd name="connsiteX379" fmla="*/ 2017589 w 7467600"/>
              <a:gd name="connsiteY379" fmla="*/ 6493982 h 6858000"/>
              <a:gd name="connsiteX380" fmla="*/ 2147336 w 7467600"/>
              <a:gd name="connsiteY380" fmla="*/ 6594052 h 6858000"/>
              <a:gd name="connsiteX381" fmla="*/ 2207047 w 7467600"/>
              <a:gd name="connsiteY381" fmla="*/ 6654540 h 6858000"/>
              <a:gd name="connsiteX382" fmla="*/ 2299106 w 7467600"/>
              <a:gd name="connsiteY382" fmla="*/ 6778931 h 6858000"/>
              <a:gd name="connsiteX383" fmla="*/ 2314430 w 7467600"/>
              <a:gd name="connsiteY383" fmla="*/ 6801144 h 6858000"/>
              <a:gd name="connsiteX384" fmla="*/ 2352406 w 7467600"/>
              <a:gd name="connsiteY384" fmla="*/ 6858000 h 6858000"/>
              <a:gd name="connsiteX385" fmla="*/ 2314492 w 7467600"/>
              <a:gd name="connsiteY385" fmla="*/ 6858000 h 6858000"/>
              <a:gd name="connsiteX386" fmla="*/ 2288095 w 7467600"/>
              <a:gd name="connsiteY386" fmla="*/ 6818030 h 6858000"/>
              <a:gd name="connsiteX387" fmla="*/ 2272768 w 7467600"/>
              <a:gd name="connsiteY387" fmla="*/ 6795822 h 6858000"/>
              <a:gd name="connsiteX388" fmla="*/ 2182715 w 7467600"/>
              <a:gd name="connsiteY388" fmla="*/ 6675071 h 6858000"/>
              <a:gd name="connsiteX389" fmla="*/ 2032061 w 7467600"/>
              <a:gd name="connsiteY389" fmla="*/ 6541380 h 6858000"/>
              <a:gd name="connsiteX390" fmla="*/ 2257220 w 7467600"/>
              <a:gd name="connsiteY390" fmla="*/ 6826257 h 6858000"/>
              <a:gd name="connsiteX391" fmla="*/ 2281324 w 7467600"/>
              <a:gd name="connsiteY391" fmla="*/ 6858000 h 6858000"/>
              <a:gd name="connsiteX392" fmla="*/ 2242860 w 7467600"/>
              <a:gd name="connsiteY392" fmla="*/ 6858000 h 6858000"/>
              <a:gd name="connsiteX393" fmla="*/ 2232818 w 7467600"/>
              <a:gd name="connsiteY393" fmla="*/ 6844926 h 6858000"/>
              <a:gd name="connsiteX394" fmla="*/ 1990172 w 7467600"/>
              <a:gd name="connsiteY394" fmla="*/ 6542121 h 6858000"/>
              <a:gd name="connsiteX395" fmla="*/ 2124090 w 7467600"/>
              <a:gd name="connsiteY395" fmla="*/ 6761017 h 6858000"/>
              <a:gd name="connsiteX396" fmla="*/ 2200380 w 7467600"/>
              <a:gd name="connsiteY396" fmla="*/ 6858000 h 6858000"/>
              <a:gd name="connsiteX397" fmla="*/ 2147507 w 7467600"/>
              <a:gd name="connsiteY397" fmla="*/ 6858000 h 6858000"/>
              <a:gd name="connsiteX398" fmla="*/ 2070668 w 7467600"/>
              <a:gd name="connsiteY398" fmla="*/ 6761520 h 6858000"/>
              <a:gd name="connsiteX399" fmla="*/ 1975142 w 7467600"/>
              <a:gd name="connsiteY399" fmla="*/ 6585570 h 6858000"/>
              <a:gd name="connsiteX400" fmla="*/ 2050035 w 7467600"/>
              <a:gd name="connsiteY400" fmla="*/ 6813345 h 6858000"/>
              <a:gd name="connsiteX401" fmla="*/ 2063025 w 7467600"/>
              <a:gd name="connsiteY401" fmla="*/ 6858000 h 6858000"/>
              <a:gd name="connsiteX402" fmla="*/ 2021675 w 7467600"/>
              <a:gd name="connsiteY402" fmla="*/ 6858000 h 6858000"/>
              <a:gd name="connsiteX403" fmla="*/ 2019308 w 7467600"/>
              <a:gd name="connsiteY403" fmla="*/ 6847118 h 6858000"/>
              <a:gd name="connsiteX404" fmla="*/ 1938835 w 7467600"/>
              <a:gd name="connsiteY404" fmla="*/ 6551160 h 6858000"/>
              <a:gd name="connsiteX405" fmla="*/ 1953230 w 7467600"/>
              <a:gd name="connsiteY405" fmla="*/ 6759699 h 6858000"/>
              <a:gd name="connsiteX406" fmla="*/ 1956763 w 7467600"/>
              <a:gd name="connsiteY406" fmla="*/ 6778191 h 6858000"/>
              <a:gd name="connsiteX407" fmla="*/ 1967925 w 7467600"/>
              <a:gd name="connsiteY407" fmla="*/ 6858000 h 6858000"/>
              <a:gd name="connsiteX408" fmla="*/ 1936622 w 7467600"/>
              <a:gd name="connsiteY408" fmla="*/ 6858000 h 6858000"/>
              <a:gd name="connsiteX409" fmla="*/ 1926261 w 7467600"/>
              <a:gd name="connsiteY409" fmla="*/ 6784064 h 6858000"/>
              <a:gd name="connsiteX410" fmla="*/ 1922724 w 7467600"/>
              <a:gd name="connsiteY410" fmla="*/ 6765577 h 6858000"/>
              <a:gd name="connsiteX411" fmla="*/ 1904650 w 7467600"/>
              <a:gd name="connsiteY411" fmla="*/ 6639616 h 6858000"/>
              <a:gd name="connsiteX412" fmla="*/ 1885273 w 7467600"/>
              <a:gd name="connsiteY412" fmla="*/ 6858000 h 6858000"/>
              <a:gd name="connsiteX413" fmla="*/ 1854363 w 7467600"/>
              <a:gd name="connsiteY413" fmla="*/ 6858000 h 6858000"/>
              <a:gd name="connsiteX414" fmla="*/ 1880391 w 7467600"/>
              <a:gd name="connsiteY414" fmla="*/ 6603796 h 6858000"/>
              <a:gd name="connsiteX415" fmla="*/ 1818273 w 7467600"/>
              <a:gd name="connsiteY415" fmla="*/ 6715729 h 6858000"/>
              <a:gd name="connsiteX416" fmla="*/ 1794691 w 7467600"/>
              <a:gd name="connsiteY416" fmla="*/ 6843239 h 6858000"/>
              <a:gd name="connsiteX417" fmla="*/ 1794914 w 7467600"/>
              <a:gd name="connsiteY417" fmla="*/ 6858000 h 6858000"/>
              <a:gd name="connsiteX418" fmla="*/ 1746128 w 7467600"/>
              <a:gd name="connsiteY418" fmla="*/ 6858000 h 6858000"/>
              <a:gd name="connsiteX419" fmla="*/ 1753934 w 7467600"/>
              <a:gd name="connsiteY419" fmla="*/ 6724796 h 6858000"/>
              <a:gd name="connsiteX420" fmla="*/ 1792053 w 7467600"/>
              <a:gd name="connsiteY420" fmla="*/ 6572396 h 6858000"/>
              <a:gd name="connsiteX421" fmla="*/ 1862248 w 7467600"/>
              <a:gd name="connsiteY421" fmla="*/ 6266397 h 6858000"/>
              <a:gd name="connsiteX422" fmla="*/ 1862250 w 7467600"/>
              <a:gd name="connsiteY422" fmla="*/ 6033531 h 6858000"/>
              <a:gd name="connsiteX423" fmla="*/ 1211999 w 7467600"/>
              <a:gd name="connsiteY423" fmla="*/ 6683610 h 6858000"/>
              <a:gd name="connsiteX424" fmla="*/ 1213266 w 7467600"/>
              <a:gd name="connsiteY424" fmla="*/ 6691947 h 6858000"/>
              <a:gd name="connsiteX425" fmla="*/ 1203370 w 7467600"/>
              <a:gd name="connsiteY425" fmla="*/ 6850676 h 6858000"/>
              <a:gd name="connsiteX426" fmla="*/ 1203671 w 7467600"/>
              <a:gd name="connsiteY426" fmla="*/ 6858000 h 6858000"/>
              <a:gd name="connsiteX427" fmla="*/ 1143180 w 7467600"/>
              <a:gd name="connsiteY427" fmla="*/ 6858000 h 6858000"/>
              <a:gd name="connsiteX428" fmla="*/ 1142176 w 7467600"/>
              <a:gd name="connsiteY428" fmla="*/ 6766045 h 6858000"/>
              <a:gd name="connsiteX429" fmla="*/ 1067484 w 7467600"/>
              <a:gd name="connsiteY429" fmla="*/ 6858000 h 6858000"/>
              <a:gd name="connsiteX430" fmla="*/ 953928 w 7467600"/>
              <a:gd name="connsiteY430" fmla="*/ 6858000 h 6858000"/>
              <a:gd name="connsiteX431" fmla="*/ 959715 w 7467600"/>
              <a:gd name="connsiteY431" fmla="*/ 6850185 h 6858000"/>
              <a:gd name="connsiteX432" fmla="*/ 1483788 w 7467600"/>
              <a:gd name="connsiteY432" fmla="*/ 6259174 h 6858000"/>
              <a:gd name="connsiteX433" fmla="*/ 1100671 w 7467600"/>
              <a:gd name="connsiteY433" fmla="*/ 6252137 h 6858000"/>
              <a:gd name="connsiteX434" fmla="*/ 1090144 w 7467600"/>
              <a:gd name="connsiteY434" fmla="*/ 6256748 h 6858000"/>
              <a:gd name="connsiteX435" fmla="*/ 1095872 w 7467600"/>
              <a:gd name="connsiteY435" fmla="*/ 6271892 h 6858000"/>
              <a:gd name="connsiteX436" fmla="*/ 262785 w 7467600"/>
              <a:gd name="connsiteY436" fmla="*/ 6845450 h 6858000"/>
              <a:gd name="connsiteX437" fmla="*/ 209968 w 7467600"/>
              <a:gd name="connsiteY437" fmla="*/ 6770713 h 6858000"/>
              <a:gd name="connsiteX438" fmla="*/ 873460 w 7467600"/>
              <a:gd name="connsiteY438" fmla="*/ 6253768 h 6858000"/>
              <a:gd name="connsiteX439" fmla="*/ 192686 w 7467600"/>
              <a:gd name="connsiteY439" fmla="*/ 5849257 h 6858000"/>
              <a:gd name="connsiteX440" fmla="*/ 4696 w 7467600"/>
              <a:gd name="connsiteY440" fmla="*/ 5697668 h 6858000"/>
              <a:gd name="connsiteX441" fmla="*/ 0 w 7467600"/>
              <a:gd name="connsiteY441" fmla="*/ 5689984 h 6858000"/>
              <a:gd name="connsiteX442" fmla="*/ 0 w 7467600"/>
              <a:gd name="connsiteY442" fmla="*/ 5513472 h 6858000"/>
              <a:gd name="connsiteX443" fmla="*/ 174101 w 7467600"/>
              <a:gd name="connsiteY443" fmla="*/ 5620277 h 6858000"/>
              <a:gd name="connsiteX444" fmla="*/ 891800 w 7467600"/>
              <a:gd name="connsiteY444" fmla="*/ 6036935 h 6858000"/>
              <a:gd name="connsiteX445" fmla="*/ 1072219 w 7467600"/>
              <a:gd name="connsiteY445" fmla="*/ 6169443 h 6858000"/>
              <a:gd name="connsiteX446" fmla="*/ 1074117 w 7467600"/>
              <a:gd name="connsiteY446" fmla="*/ 6170301 h 6858000"/>
              <a:gd name="connsiteX447" fmla="*/ 1083114 w 7467600"/>
              <a:gd name="connsiteY447" fmla="*/ 6174131 h 6858000"/>
              <a:gd name="connsiteX448" fmla="*/ 1543010 w 7467600"/>
              <a:gd name="connsiteY448" fmla="*/ 6191140 h 6858000"/>
              <a:gd name="connsiteX449" fmla="*/ 1551080 w 7467600"/>
              <a:gd name="connsiteY449" fmla="*/ 6195006 h 6858000"/>
              <a:gd name="connsiteX450" fmla="*/ 2345443 w 7467600"/>
              <a:gd name="connsiteY450" fmla="*/ 5549882 h 6858000"/>
              <a:gd name="connsiteX451" fmla="*/ 1721499 w 7467600"/>
              <a:gd name="connsiteY451" fmla="*/ 5599969 h 6858000"/>
              <a:gd name="connsiteX452" fmla="*/ 767716 w 7467600"/>
              <a:gd name="connsiteY452" fmla="*/ 5472768 h 6858000"/>
              <a:gd name="connsiteX453" fmla="*/ 722147 w 7467600"/>
              <a:gd name="connsiteY453" fmla="*/ 5393091 h 6858000"/>
              <a:gd name="connsiteX454" fmla="*/ 1485552 w 7467600"/>
              <a:gd name="connsiteY454" fmla="*/ 5313202 h 6858000"/>
              <a:gd name="connsiteX455" fmla="*/ 2143004 w 7467600"/>
              <a:gd name="connsiteY455" fmla="*/ 5402420 h 6858000"/>
              <a:gd name="connsiteX456" fmla="*/ 1933391 w 7467600"/>
              <a:gd name="connsiteY456" fmla="*/ 5156971 h 6858000"/>
              <a:gd name="connsiteX457" fmla="*/ 1827118 w 7467600"/>
              <a:gd name="connsiteY457" fmla="*/ 4968410 h 6858000"/>
              <a:gd name="connsiteX458" fmla="*/ 1837349 w 7467600"/>
              <a:gd name="connsiteY458" fmla="*/ 4956357 h 6858000"/>
              <a:gd name="connsiteX459" fmla="*/ 2162835 w 7467600"/>
              <a:gd name="connsiteY459" fmla="*/ 5187853 h 6858000"/>
              <a:gd name="connsiteX460" fmla="*/ 2257167 w 7467600"/>
              <a:gd name="connsiteY460" fmla="*/ 5462123 h 6858000"/>
              <a:gd name="connsiteX461" fmla="*/ 2261598 w 7467600"/>
              <a:gd name="connsiteY461" fmla="*/ 5467998 h 6858000"/>
              <a:gd name="connsiteX462" fmla="*/ 2437177 w 7467600"/>
              <a:gd name="connsiteY462" fmla="*/ 5479608 h 6858000"/>
              <a:gd name="connsiteX463" fmla="*/ 2445247 w 7467600"/>
              <a:gd name="connsiteY463" fmla="*/ 5483476 h 6858000"/>
              <a:gd name="connsiteX464" fmla="*/ 2743626 w 7467600"/>
              <a:gd name="connsiteY464" fmla="*/ 5304819 h 6858000"/>
              <a:gd name="connsiteX465" fmla="*/ 3048102 w 7467600"/>
              <a:gd name="connsiteY465" fmla="*/ 5150595 h 6858000"/>
              <a:gd name="connsiteX466" fmla="*/ 1799414 w 7467600"/>
              <a:gd name="connsiteY466" fmla="*/ 4694732 h 6858000"/>
              <a:gd name="connsiteX467" fmla="*/ 1771735 w 7467600"/>
              <a:gd name="connsiteY467" fmla="*/ 4619929 h 6858000"/>
              <a:gd name="connsiteX468" fmla="*/ 3104273 w 7467600"/>
              <a:gd name="connsiteY468" fmla="*/ 5076159 h 6858000"/>
              <a:gd name="connsiteX469" fmla="*/ 3113245 w 7467600"/>
              <a:gd name="connsiteY469" fmla="*/ 5090705 h 6858000"/>
              <a:gd name="connsiteX470" fmla="*/ 3126294 w 7467600"/>
              <a:gd name="connsiteY470" fmla="*/ 5114400 h 6858000"/>
              <a:gd name="connsiteX471" fmla="*/ 3937433 w 7467600"/>
              <a:gd name="connsiteY471" fmla="*/ 4830473 h 6858000"/>
              <a:gd name="connsiteX472" fmla="*/ 3590475 w 7467600"/>
              <a:gd name="connsiteY472" fmla="*/ 4597974 h 6858000"/>
              <a:gd name="connsiteX473" fmla="*/ 3100264 w 7467600"/>
              <a:gd name="connsiteY473" fmla="*/ 4579845 h 6858000"/>
              <a:gd name="connsiteX474" fmla="*/ 2183576 w 7467600"/>
              <a:gd name="connsiteY474" fmla="*/ 4227150 h 6858000"/>
              <a:gd name="connsiteX475" fmla="*/ 2151029 w 7467600"/>
              <a:gd name="connsiteY475" fmla="*/ 4146947 h 6858000"/>
              <a:gd name="connsiteX476" fmla="*/ 3563434 w 7467600"/>
              <a:gd name="connsiteY476" fmla="*/ 4469115 h 6858000"/>
              <a:gd name="connsiteX477" fmla="*/ 3177952 w 7467600"/>
              <a:gd name="connsiteY477" fmla="*/ 3657386 h 6858000"/>
              <a:gd name="connsiteX478" fmla="*/ 3189263 w 7467600"/>
              <a:gd name="connsiteY478" fmla="*/ 3625726 h 6858000"/>
              <a:gd name="connsiteX479" fmla="*/ 3560912 w 7467600"/>
              <a:gd name="connsiteY479" fmla="*/ 4079863 h 6858000"/>
              <a:gd name="connsiteX480" fmla="*/ 3626636 w 7467600"/>
              <a:gd name="connsiteY480" fmla="*/ 4512230 h 6858000"/>
              <a:gd name="connsiteX481" fmla="*/ 3653088 w 7467600"/>
              <a:gd name="connsiteY481" fmla="*/ 4521417 h 6858000"/>
              <a:gd name="connsiteX482" fmla="*/ 3988128 w 7467600"/>
              <a:gd name="connsiteY482" fmla="*/ 4817267 h 6858000"/>
              <a:gd name="connsiteX483" fmla="*/ 4830582 w 7467600"/>
              <a:gd name="connsiteY483" fmla="*/ 4676000 h 6858000"/>
              <a:gd name="connsiteX484" fmla="*/ 4830100 w 7467600"/>
              <a:gd name="connsiteY484" fmla="*/ 4675554 h 6858000"/>
              <a:gd name="connsiteX485" fmla="*/ 4036318 w 7467600"/>
              <a:gd name="connsiteY485" fmla="*/ 4147013 h 6858000"/>
              <a:gd name="connsiteX486" fmla="*/ 3432098 w 7467600"/>
              <a:gd name="connsiteY486" fmla="*/ 3537312 h 6858000"/>
              <a:gd name="connsiteX487" fmla="*/ 3446761 w 7467600"/>
              <a:gd name="connsiteY487" fmla="*/ 3461278 h 6858000"/>
              <a:gd name="connsiteX488" fmla="*/ 4419733 w 7467600"/>
              <a:gd name="connsiteY488" fmla="*/ 3963555 h 6858000"/>
              <a:gd name="connsiteX489" fmla="*/ 4781371 w 7467600"/>
              <a:gd name="connsiteY489" fmla="*/ 4458604 h 6858000"/>
              <a:gd name="connsiteX490" fmla="*/ 4780440 w 7467600"/>
              <a:gd name="connsiteY490" fmla="*/ 4470290 h 6858000"/>
              <a:gd name="connsiteX491" fmla="*/ 4898954 w 7467600"/>
              <a:gd name="connsiteY491" fmla="*/ 4662092 h 6858000"/>
              <a:gd name="connsiteX492" fmla="*/ 4900699 w 7467600"/>
              <a:gd name="connsiteY492" fmla="*/ 4670867 h 6858000"/>
              <a:gd name="connsiteX493" fmla="*/ 5714511 w 7467600"/>
              <a:gd name="connsiteY493" fmla="*/ 4663483 h 6858000"/>
              <a:gd name="connsiteX494" fmla="*/ 5464793 w 7467600"/>
              <a:gd name="connsiteY494" fmla="*/ 4393556 h 6858000"/>
              <a:gd name="connsiteX495" fmla="*/ 5461897 w 7467600"/>
              <a:gd name="connsiteY495" fmla="*/ 4390879 h 6858000"/>
              <a:gd name="connsiteX496" fmla="*/ 4294126 w 7467600"/>
              <a:gd name="connsiteY496" fmla="*/ 3303048 h 6858000"/>
              <a:gd name="connsiteX497" fmla="*/ 4305321 w 7467600"/>
              <a:gd name="connsiteY497" fmla="*/ 3256953 h 6858000"/>
              <a:gd name="connsiteX498" fmla="*/ 4949299 w 7467600"/>
              <a:gd name="connsiteY498" fmla="*/ 3766336 h 6858000"/>
              <a:gd name="connsiteX499" fmla="*/ 5291452 w 7467600"/>
              <a:gd name="connsiteY499" fmla="*/ 4076801 h 6858000"/>
              <a:gd name="connsiteX500" fmla="*/ 5434998 w 7467600"/>
              <a:gd name="connsiteY500" fmla="*/ 4254100 h 6858000"/>
              <a:gd name="connsiteX501" fmla="*/ 5351015 w 7467600"/>
              <a:gd name="connsiteY501" fmla="*/ 3760989 h 6858000"/>
              <a:gd name="connsiteX502" fmla="*/ 5413780 w 7467600"/>
              <a:gd name="connsiteY502" fmla="*/ 2966265 h 6858000"/>
              <a:gd name="connsiteX503" fmla="*/ 5425627 w 7467600"/>
              <a:gd name="connsiteY503" fmla="*/ 2954192 h 6858000"/>
              <a:gd name="connsiteX504" fmla="*/ 6604735 w 7467600"/>
              <a:gd name="connsiteY504" fmla="*/ 2041381 h 6858000"/>
              <a:gd name="connsiteX505" fmla="*/ 7204487 w 7467600"/>
              <a:gd name="connsiteY505" fmla="*/ 2742112 h 6858000"/>
              <a:gd name="connsiteX506" fmla="*/ 7131592 w 7467600"/>
              <a:gd name="connsiteY506" fmla="*/ 2672096 h 6858000"/>
              <a:gd name="connsiteX507" fmla="*/ 6996344 w 7467600"/>
              <a:gd name="connsiteY507" fmla="*/ 2518310 h 6858000"/>
              <a:gd name="connsiteX508" fmla="*/ 6735495 w 7467600"/>
              <a:gd name="connsiteY508" fmla="*/ 2196890 h 6858000"/>
              <a:gd name="connsiteX509" fmla="*/ 6721901 w 7467600"/>
              <a:gd name="connsiteY509" fmla="*/ 2179274 h 6858000"/>
              <a:gd name="connsiteX510" fmla="*/ 6604735 w 7467600"/>
              <a:gd name="connsiteY510" fmla="*/ 2041381 h 6858000"/>
              <a:gd name="connsiteX511" fmla="*/ 6591670 w 7467600"/>
              <a:gd name="connsiteY511" fmla="*/ 1988277 h 6858000"/>
              <a:gd name="connsiteX512" fmla="*/ 6747349 w 7467600"/>
              <a:gd name="connsiteY512" fmla="*/ 2160069 h 6858000"/>
              <a:gd name="connsiteX513" fmla="*/ 6760943 w 7467600"/>
              <a:gd name="connsiteY513" fmla="*/ 2177686 h 6858000"/>
              <a:gd name="connsiteX514" fmla="*/ 7021065 w 7467600"/>
              <a:gd name="connsiteY514" fmla="*/ 2498102 h 6858000"/>
              <a:gd name="connsiteX515" fmla="*/ 7155223 w 7467600"/>
              <a:gd name="connsiteY515" fmla="*/ 2650386 h 6858000"/>
              <a:gd name="connsiteX516" fmla="*/ 7203167 w 7467600"/>
              <a:gd name="connsiteY516" fmla="*/ 2697288 h 6858000"/>
              <a:gd name="connsiteX517" fmla="*/ 6937703 w 7467600"/>
              <a:gd name="connsiteY517" fmla="*/ 2321981 h 6858000"/>
              <a:gd name="connsiteX518" fmla="*/ 6591670 w 7467600"/>
              <a:gd name="connsiteY518" fmla="*/ 1988277 h 6858000"/>
              <a:gd name="connsiteX519" fmla="*/ 5798671 w 7467600"/>
              <a:gd name="connsiteY519" fmla="*/ 1981601 h 6858000"/>
              <a:gd name="connsiteX520" fmla="*/ 5754709 w 7467600"/>
              <a:gd name="connsiteY520" fmla="*/ 2071454 h 6858000"/>
              <a:gd name="connsiteX521" fmla="*/ 5763044 w 7467600"/>
              <a:gd name="connsiteY521" fmla="*/ 2842206 h 6858000"/>
              <a:gd name="connsiteX522" fmla="*/ 5764974 w 7467600"/>
              <a:gd name="connsiteY522" fmla="*/ 2799609 h 6858000"/>
              <a:gd name="connsiteX523" fmla="*/ 5767665 w 7467600"/>
              <a:gd name="connsiteY523" fmla="*/ 2666409 h 6858000"/>
              <a:gd name="connsiteX524" fmla="*/ 5763055 w 7467600"/>
              <a:gd name="connsiteY524" fmla="*/ 2579705 h 6858000"/>
              <a:gd name="connsiteX525" fmla="*/ 5758079 w 7467600"/>
              <a:gd name="connsiteY525" fmla="*/ 2492508 h 6858000"/>
              <a:gd name="connsiteX526" fmla="*/ 5779325 w 7467600"/>
              <a:gd name="connsiteY526" fmla="*/ 2197069 h 6858000"/>
              <a:gd name="connsiteX527" fmla="*/ 5798671 w 7467600"/>
              <a:gd name="connsiteY527" fmla="*/ 1981601 h 6858000"/>
              <a:gd name="connsiteX528" fmla="*/ 5829202 w 7467600"/>
              <a:gd name="connsiteY528" fmla="*/ 1971679 h 6858000"/>
              <a:gd name="connsiteX529" fmla="*/ 5809558 w 7467600"/>
              <a:gd name="connsiteY529" fmla="*/ 2198043 h 6858000"/>
              <a:gd name="connsiteX530" fmla="*/ 5788653 w 7467600"/>
              <a:gd name="connsiteY530" fmla="*/ 2489430 h 6858000"/>
              <a:gd name="connsiteX531" fmla="*/ 5793439 w 7467600"/>
              <a:gd name="connsiteY531" fmla="*/ 2575235 h 6858000"/>
              <a:gd name="connsiteX532" fmla="*/ 5796837 w 7467600"/>
              <a:gd name="connsiteY532" fmla="*/ 2637633 h 6858000"/>
              <a:gd name="connsiteX533" fmla="*/ 5818614 w 7467600"/>
              <a:gd name="connsiteY533" fmla="*/ 2473055 h 6858000"/>
              <a:gd name="connsiteX534" fmla="*/ 5829202 w 7467600"/>
              <a:gd name="connsiteY534" fmla="*/ 1971679 h 6858000"/>
              <a:gd name="connsiteX535" fmla="*/ 5911389 w 7467600"/>
              <a:gd name="connsiteY535" fmla="*/ 1898371 h 6858000"/>
              <a:gd name="connsiteX536" fmla="*/ 6237627 w 7467600"/>
              <a:gd name="connsiteY536" fmla="*/ 2231921 h 6858000"/>
              <a:gd name="connsiteX537" fmla="*/ 5911389 w 7467600"/>
              <a:gd name="connsiteY537" fmla="*/ 1898371 h 6858000"/>
              <a:gd name="connsiteX538" fmla="*/ 6944437 w 7467600"/>
              <a:gd name="connsiteY538" fmla="*/ 1575402 h 6858000"/>
              <a:gd name="connsiteX539" fmla="*/ 6304730 w 7467600"/>
              <a:gd name="connsiteY539" fmla="*/ 1766654 h 6858000"/>
              <a:gd name="connsiteX540" fmla="*/ 6944437 w 7467600"/>
              <a:gd name="connsiteY540" fmla="*/ 1575402 h 6858000"/>
              <a:gd name="connsiteX541" fmla="*/ 7019523 w 7467600"/>
              <a:gd name="connsiteY541" fmla="*/ 1519450 h 6858000"/>
              <a:gd name="connsiteX542" fmla="*/ 6298091 w 7467600"/>
              <a:gd name="connsiteY542" fmla="*/ 1737122 h 6858000"/>
              <a:gd name="connsiteX543" fmla="*/ 7019523 w 7467600"/>
              <a:gd name="connsiteY543" fmla="*/ 1519450 h 6858000"/>
              <a:gd name="connsiteX544" fmla="*/ 2399523 w 7467600"/>
              <a:gd name="connsiteY544" fmla="*/ 1428234 h 6858000"/>
              <a:gd name="connsiteX545" fmla="*/ 2224982 w 7467600"/>
              <a:gd name="connsiteY545" fmla="*/ 1826201 h 6858000"/>
              <a:gd name="connsiteX546" fmla="*/ 2096099 w 7467600"/>
              <a:gd name="connsiteY546" fmla="*/ 2345900 h 6858000"/>
              <a:gd name="connsiteX547" fmla="*/ 2283317 w 7467600"/>
              <a:gd name="connsiteY547" fmla="*/ 1796925 h 6858000"/>
              <a:gd name="connsiteX548" fmla="*/ 2399523 w 7467600"/>
              <a:gd name="connsiteY548" fmla="*/ 1428234 h 6858000"/>
              <a:gd name="connsiteX549" fmla="*/ 2448558 w 7467600"/>
              <a:gd name="connsiteY549" fmla="*/ 1373435 h 6858000"/>
              <a:gd name="connsiteX550" fmla="*/ 2312521 w 7467600"/>
              <a:gd name="connsiteY550" fmla="*/ 1806140 h 6858000"/>
              <a:gd name="connsiteX551" fmla="*/ 2127533 w 7467600"/>
              <a:gd name="connsiteY551" fmla="*/ 2348380 h 6858000"/>
              <a:gd name="connsiteX552" fmla="*/ 2358080 w 7467600"/>
              <a:gd name="connsiteY552" fmla="*/ 1866134 h 6858000"/>
              <a:gd name="connsiteX553" fmla="*/ 2407436 w 7467600"/>
              <a:gd name="connsiteY553" fmla="*/ 1651070 h 6858000"/>
              <a:gd name="connsiteX554" fmla="*/ 2448558 w 7467600"/>
              <a:gd name="connsiteY554" fmla="*/ 1373435 h 6858000"/>
              <a:gd name="connsiteX555" fmla="*/ 278707 w 7467600"/>
              <a:gd name="connsiteY555" fmla="*/ 1352270 h 6858000"/>
              <a:gd name="connsiteX556" fmla="*/ 321570 w 7467600"/>
              <a:gd name="connsiteY556" fmla="*/ 1861610 h 6858000"/>
              <a:gd name="connsiteX557" fmla="*/ 294281 w 7467600"/>
              <a:gd name="connsiteY557" fmla="*/ 1440658 h 6858000"/>
              <a:gd name="connsiteX558" fmla="*/ 278707 w 7467600"/>
              <a:gd name="connsiteY558" fmla="*/ 1352270 h 6858000"/>
              <a:gd name="connsiteX559" fmla="*/ 1423821 w 7467600"/>
              <a:gd name="connsiteY559" fmla="*/ 1351958 h 6858000"/>
              <a:gd name="connsiteX560" fmla="*/ 1638521 w 7467600"/>
              <a:gd name="connsiteY560" fmla="*/ 1908470 h 6858000"/>
              <a:gd name="connsiteX561" fmla="*/ 1754199 w 7467600"/>
              <a:gd name="connsiteY561" fmla="*/ 2149284 h 6858000"/>
              <a:gd name="connsiteX562" fmla="*/ 1908359 w 7467600"/>
              <a:gd name="connsiteY562" fmla="*/ 2364988 h 6858000"/>
              <a:gd name="connsiteX563" fmla="*/ 1647661 w 7467600"/>
              <a:gd name="connsiteY563" fmla="*/ 1825945 h 6858000"/>
              <a:gd name="connsiteX564" fmla="*/ 1423821 w 7467600"/>
              <a:gd name="connsiteY564" fmla="*/ 1351958 h 6858000"/>
              <a:gd name="connsiteX565" fmla="*/ 1431890 w 7467600"/>
              <a:gd name="connsiteY565" fmla="*/ 1306475 h 6858000"/>
              <a:gd name="connsiteX566" fmla="*/ 1507597 w 7467600"/>
              <a:gd name="connsiteY566" fmla="*/ 1446132 h 6858000"/>
              <a:gd name="connsiteX567" fmla="*/ 1674586 w 7467600"/>
              <a:gd name="connsiteY567" fmla="*/ 1813832 h 6858000"/>
              <a:gd name="connsiteX568" fmla="*/ 1815950 w 7467600"/>
              <a:gd name="connsiteY568" fmla="*/ 2128564 h 6858000"/>
              <a:gd name="connsiteX569" fmla="*/ 1984242 w 7467600"/>
              <a:gd name="connsiteY569" fmla="*/ 2430829 h 6858000"/>
              <a:gd name="connsiteX570" fmla="*/ 2014023 w 7467600"/>
              <a:gd name="connsiteY570" fmla="*/ 2450995 h 6858000"/>
              <a:gd name="connsiteX571" fmla="*/ 1747337 w 7467600"/>
              <a:gd name="connsiteY571" fmla="*/ 1855264 h 6858000"/>
              <a:gd name="connsiteX572" fmla="*/ 1533749 w 7467600"/>
              <a:gd name="connsiteY572" fmla="*/ 1478656 h 6858000"/>
              <a:gd name="connsiteX573" fmla="*/ 1431890 w 7467600"/>
              <a:gd name="connsiteY573" fmla="*/ 1306475 h 6858000"/>
              <a:gd name="connsiteX574" fmla="*/ 5052692 w 7467600"/>
              <a:gd name="connsiteY574" fmla="*/ 1292994 h 6858000"/>
              <a:gd name="connsiteX575" fmla="*/ 5200661 w 7467600"/>
              <a:gd name="connsiteY575" fmla="*/ 1635186 h 6858000"/>
              <a:gd name="connsiteX576" fmla="*/ 5297138 w 7467600"/>
              <a:gd name="connsiteY576" fmla="*/ 1906351 h 6858000"/>
              <a:gd name="connsiteX577" fmla="*/ 5052692 w 7467600"/>
              <a:gd name="connsiteY577" fmla="*/ 1292994 h 6858000"/>
              <a:gd name="connsiteX578" fmla="*/ 5009948 w 7467600"/>
              <a:gd name="connsiteY578" fmla="*/ 1273619 h 6858000"/>
              <a:gd name="connsiteX579" fmla="*/ 5121777 w 7467600"/>
              <a:gd name="connsiteY579" fmla="*/ 1654213 h 6858000"/>
              <a:gd name="connsiteX580" fmla="*/ 5293545 w 7467600"/>
              <a:gd name="connsiteY580" fmla="*/ 2072247 h 6858000"/>
              <a:gd name="connsiteX581" fmla="*/ 5294042 w 7467600"/>
              <a:gd name="connsiteY581" fmla="*/ 2065019 h 6858000"/>
              <a:gd name="connsiteX582" fmla="*/ 5171936 w 7467600"/>
              <a:gd name="connsiteY582" fmla="*/ 1647613 h 6858000"/>
              <a:gd name="connsiteX583" fmla="*/ 5009948 w 7467600"/>
              <a:gd name="connsiteY583" fmla="*/ 1273619 h 6858000"/>
              <a:gd name="connsiteX584" fmla="*/ 655236 w 7467600"/>
              <a:gd name="connsiteY584" fmla="*/ 1268632 h 6858000"/>
              <a:gd name="connsiteX585" fmla="*/ 839521 w 7467600"/>
              <a:gd name="connsiteY585" fmla="*/ 1685315 h 6858000"/>
              <a:gd name="connsiteX586" fmla="*/ 1109416 w 7467600"/>
              <a:gd name="connsiteY586" fmla="*/ 2061663 h 6858000"/>
              <a:gd name="connsiteX587" fmla="*/ 1298300 w 7467600"/>
              <a:gd name="connsiteY587" fmla="*/ 2247742 h 6858000"/>
              <a:gd name="connsiteX588" fmla="*/ 1125871 w 7467600"/>
              <a:gd name="connsiteY588" fmla="*/ 1989513 h 6858000"/>
              <a:gd name="connsiteX589" fmla="*/ 981574 w 7467600"/>
              <a:gd name="connsiteY589" fmla="*/ 1783157 h 6858000"/>
              <a:gd name="connsiteX590" fmla="*/ 922198 w 7467600"/>
              <a:gd name="connsiteY590" fmla="*/ 1677437 h 6858000"/>
              <a:gd name="connsiteX591" fmla="*/ 869293 w 7467600"/>
              <a:gd name="connsiteY591" fmla="*/ 1583214 h 6858000"/>
              <a:gd name="connsiteX592" fmla="*/ 751431 w 7467600"/>
              <a:gd name="connsiteY592" fmla="*/ 1405731 h 6858000"/>
              <a:gd name="connsiteX593" fmla="*/ 655236 w 7467600"/>
              <a:gd name="connsiteY593" fmla="*/ 1268632 h 6858000"/>
              <a:gd name="connsiteX594" fmla="*/ 6516292 w 7467600"/>
              <a:gd name="connsiteY594" fmla="*/ 1263064 h 6858000"/>
              <a:gd name="connsiteX595" fmla="*/ 5736320 w 7467600"/>
              <a:gd name="connsiteY595" fmla="*/ 1501803 h 6858000"/>
              <a:gd name="connsiteX596" fmla="*/ 6516292 w 7467600"/>
              <a:gd name="connsiteY596" fmla="*/ 1263064 h 6858000"/>
              <a:gd name="connsiteX597" fmla="*/ 291466 w 7467600"/>
              <a:gd name="connsiteY597" fmla="*/ 1250369 h 6858000"/>
              <a:gd name="connsiteX598" fmla="*/ 323180 w 7467600"/>
              <a:gd name="connsiteY598" fmla="*/ 1435283 h 6858000"/>
              <a:gd name="connsiteX599" fmla="*/ 349381 w 7467600"/>
              <a:gd name="connsiteY599" fmla="*/ 1875041 h 6858000"/>
              <a:gd name="connsiteX600" fmla="*/ 374363 w 7467600"/>
              <a:gd name="connsiteY600" fmla="*/ 1506494 h 6858000"/>
              <a:gd name="connsiteX601" fmla="*/ 302168 w 7467600"/>
              <a:gd name="connsiteY601" fmla="*/ 1274495 h 6858000"/>
              <a:gd name="connsiteX602" fmla="*/ 291466 w 7467600"/>
              <a:gd name="connsiteY602" fmla="*/ 1250369 h 6858000"/>
              <a:gd name="connsiteX603" fmla="*/ 678222 w 7467600"/>
              <a:gd name="connsiteY603" fmla="*/ 1248670 h 6858000"/>
              <a:gd name="connsiteX604" fmla="*/ 775536 w 7467600"/>
              <a:gd name="connsiteY604" fmla="*/ 1388015 h 6858000"/>
              <a:gd name="connsiteX605" fmla="*/ 894529 w 7467600"/>
              <a:gd name="connsiteY605" fmla="*/ 1567739 h 6858000"/>
              <a:gd name="connsiteX606" fmla="*/ 948000 w 7467600"/>
              <a:gd name="connsiteY606" fmla="*/ 1663088 h 6858000"/>
              <a:gd name="connsiteX607" fmla="*/ 1006812 w 7467600"/>
              <a:gd name="connsiteY607" fmla="*/ 1767683 h 6858000"/>
              <a:gd name="connsiteX608" fmla="*/ 1149133 w 7467600"/>
              <a:gd name="connsiteY608" fmla="*/ 1971513 h 6858000"/>
              <a:gd name="connsiteX609" fmla="*/ 1333952 w 7467600"/>
              <a:gd name="connsiteY609" fmla="*/ 2251620 h 6858000"/>
              <a:gd name="connsiteX610" fmla="*/ 1337329 w 7467600"/>
              <a:gd name="connsiteY610" fmla="*/ 2258350 h 6858000"/>
              <a:gd name="connsiteX611" fmla="*/ 1014726 w 7467600"/>
              <a:gd name="connsiteY611" fmla="*/ 1615556 h 6858000"/>
              <a:gd name="connsiteX612" fmla="*/ 678222 w 7467600"/>
              <a:gd name="connsiteY612" fmla="*/ 1248670 h 6858000"/>
              <a:gd name="connsiteX613" fmla="*/ 6691602 w 7467600"/>
              <a:gd name="connsiteY613" fmla="*/ 1140573 h 6858000"/>
              <a:gd name="connsiteX614" fmla="*/ 6571100 w 7467600"/>
              <a:gd name="connsiteY614" fmla="*/ 1183662 h 6858000"/>
              <a:gd name="connsiteX615" fmla="*/ 6241687 w 7467600"/>
              <a:gd name="connsiteY615" fmla="*/ 1257600 h 6858000"/>
              <a:gd name="connsiteX616" fmla="*/ 5693009 w 7467600"/>
              <a:gd name="connsiteY616" fmla="*/ 1478256 h 6858000"/>
              <a:gd name="connsiteX617" fmla="*/ 6548420 w 7467600"/>
              <a:gd name="connsiteY617" fmla="*/ 1214599 h 6858000"/>
              <a:gd name="connsiteX618" fmla="*/ 6605473 w 7467600"/>
              <a:gd name="connsiteY618" fmla="*/ 1184686 h 6858000"/>
              <a:gd name="connsiteX619" fmla="*/ 6691602 w 7467600"/>
              <a:gd name="connsiteY619" fmla="*/ 1140573 h 6858000"/>
              <a:gd name="connsiteX620" fmla="*/ 4002475 w 7467600"/>
              <a:gd name="connsiteY620" fmla="*/ 1037802 h 6858000"/>
              <a:gd name="connsiteX621" fmla="*/ 4000324 w 7467600"/>
              <a:gd name="connsiteY621" fmla="*/ 1039362 h 6858000"/>
              <a:gd name="connsiteX622" fmla="*/ 4002862 w 7467600"/>
              <a:gd name="connsiteY622" fmla="*/ 1042866 h 6858000"/>
              <a:gd name="connsiteX623" fmla="*/ 4002475 w 7467600"/>
              <a:gd name="connsiteY623" fmla="*/ 1037802 h 6858000"/>
              <a:gd name="connsiteX624" fmla="*/ 506322 w 7467600"/>
              <a:gd name="connsiteY624" fmla="*/ 1020997 h 6858000"/>
              <a:gd name="connsiteX625" fmla="*/ 533068 w 7467600"/>
              <a:gd name="connsiteY625" fmla="*/ 1029409 h 6858000"/>
              <a:gd name="connsiteX626" fmla="*/ 1232525 w 7467600"/>
              <a:gd name="connsiteY626" fmla="*/ 1804675 h 6858000"/>
              <a:gd name="connsiteX627" fmla="*/ 1388858 w 7467600"/>
              <a:gd name="connsiteY627" fmla="*/ 2368011 h 6858000"/>
              <a:gd name="connsiteX628" fmla="*/ 1384098 w 7467600"/>
              <a:gd name="connsiteY628" fmla="*/ 2378125 h 6858000"/>
              <a:gd name="connsiteX629" fmla="*/ 1425393 w 7467600"/>
              <a:gd name="connsiteY629" fmla="*/ 2589124 h 6858000"/>
              <a:gd name="connsiteX630" fmla="*/ 1424001 w 7467600"/>
              <a:gd name="connsiteY630" fmla="*/ 2597541 h 6858000"/>
              <a:gd name="connsiteX631" fmla="*/ 2152729 w 7467600"/>
              <a:gd name="connsiteY631" fmla="*/ 2864487 h 6858000"/>
              <a:gd name="connsiteX632" fmla="*/ 2020609 w 7467600"/>
              <a:gd name="connsiteY632" fmla="*/ 2539671 h 6858000"/>
              <a:gd name="connsiteX633" fmla="*/ 2018920 w 7467600"/>
              <a:gd name="connsiteY633" fmla="*/ 2536309 h 6858000"/>
              <a:gd name="connsiteX634" fmla="*/ 1342441 w 7467600"/>
              <a:gd name="connsiteY634" fmla="*/ 1173017 h 6858000"/>
              <a:gd name="connsiteX635" fmla="*/ 1367925 w 7467600"/>
              <a:gd name="connsiteY635" fmla="*/ 1135648 h 6858000"/>
              <a:gd name="connsiteX636" fmla="*/ 1771401 w 7467600"/>
              <a:gd name="connsiteY636" fmla="*/ 1806673 h 6858000"/>
              <a:gd name="connsiteX637" fmla="*/ 1972385 w 7467600"/>
              <a:gd name="connsiteY637" fmla="*/ 2198735 h 6858000"/>
              <a:gd name="connsiteX638" fmla="*/ 2040892 w 7467600"/>
              <a:gd name="connsiteY638" fmla="*/ 2405205 h 6858000"/>
              <a:gd name="connsiteX639" fmla="*/ 2131689 w 7467600"/>
              <a:gd name="connsiteY639" fmla="*/ 1936926 h 6858000"/>
              <a:gd name="connsiteX640" fmla="*/ 2454820 w 7467600"/>
              <a:gd name="connsiteY640" fmla="*/ 1248808 h 6858000"/>
              <a:gd name="connsiteX641" fmla="*/ 2492512 w 7467600"/>
              <a:gd name="connsiteY641" fmla="*/ 1302920 h 6858000"/>
              <a:gd name="connsiteX642" fmla="*/ 2081216 w 7467600"/>
              <a:gd name="connsiteY642" fmla="*/ 2527513 h 6858000"/>
              <a:gd name="connsiteX643" fmla="*/ 2081211 w 7467600"/>
              <a:gd name="connsiteY643" fmla="*/ 2528916 h 6858000"/>
              <a:gd name="connsiteX644" fmla="*/ 2199067 w 7467600"/>
              <a:gd name="connsiteY644" fmla="*/ 2884061 h 6858000"/>
              <a:gd name="connsiteX645" fmla="*/ 3192586 w 7467600"/>
              <a:gd name="connsiteY645" fmla="*/ 3411496 h 6858000"/>
              <a:gd name="connsiteX646" fmla="*/ 3182620 w 7467600"/>
              <a:gd name="connsiteY646" fmla="*/ 3483279 h 6858000"/>
              <a:gd name="connsiteX647" fmla="*/ 2435119 w 7467600"/>
              <a:gd name="connsiteY647" fmla="*/ 3080173 h 6858000"/>
              <a:gd name="connsiteX648" fmla="*/ 2410152 w 7467600"/>
              <a:gd name="connsiteY648" fmla="*/ 3063751 h 6858000"/>
              <a:gd name="connsiteX649" fmla="*/ 2408099 w 7467600"/>
              <a:gd name="connsiteY649" fmla="*/ 3064403 h 6858000"/>
              <a:gd name="connsiteX650" fmla="*/ 2407218 w 7467600"/>
              <a:gd name="connsiteY650" fmla="*/ 3070324 h 6858000"/>
              <a:gd name="connsiteX651" fmla="*/ 2380138 w 7467600"/>
              <a:gd name="connsiteY651" fmla="*/ 3099341 h 6858000"/>
              <a:gd name="connsiteX652" fmla="*/ 1765923 w 7467600"/>
              <a:gd name="connsiteY652" fmla="*/ 3581043 h 6858000"/>
              <a:gd name="connsiteX653" fmla="*/ 1702258 w 7467600"/>
              <a:gd name="connsiteY653" fmla="*/ 3612286 h 6858000"/>
              <a:gd name="connsiteX654" fmla="*/ 1538370 w 7467600"/>
              <a:gd name="connsiteY654" fmla="*/ 3811804 h 6858000"/>
              <a:gd name="connsiteX655" fmla="*/ 542867 w 7467600"/>
              <a:gd name="connsiteY655" fmla="*/ 4944092 h 6858000"/>
              <a:gd name="connsiteX656" fmla="*/ 515800 w 7467600"/>
              <a:gd name="connsiteY656" fmla="*/ 4862180 h 6858000"/>
              <a:gd name="connsiteX657" fmla="*/ 909145 w 7467600"/>
              <a:gd name="connsiteY657" fmla="*/ 4199225 h 6858000"/>
              <a:gd name="connsiteX658" fmla="*/ 1214067 w 7467600"/>
              <a:gd name="connsiteY658" fmla="*/ 3908561 h 6858000"/>
              <a:gd name="connsiteX659" fmla="*/ 640967 w 7467600"/>
              <a:gd name="connsiteY659" fmla="*/ 4105601 h 6858000"/>
              <a:gd name="connsiteX660" fmla="*/ 112563 w 7467600"/>
              <a:gd name="connsiteY660" fmla="*/ 4396952 h 6858000"/>
              <a:gd name="connsiteX661" fmla="*/ 0 w 7467600"/>
              <a:gd name="connsiteY661" fmla="*/ 4466006 h 6858000"/>
              <a:gd name="connsiteX662" fmla="*/ 0 w 7467600"/>
              <a:gd name="connsiteY662" fmla="*/ 4233763 h 6858000"/>
              <a:gd name="connsiteX663" fmla="*/ 36881 w 7467600"/>
              <a:gd name="connsiteY663" fmla="*/ 4200118 h 6858000"/>
              <a:gd name="connsiteX664" fmla="*/ 910534 w 7467600"/>
              <a:gd name="connsiteY664" fmla="*/ 3629753 h 6858000"/>
              <a:gd name="connsiteX665" fmla="*/ 1578717 w 7467600"/>
              <a:gd name="connsiteY665" fmla="*/ 3575982 h 6858000"/>
              <a:gd name="connsiteX666" fmla="*/ 2338780 w 7467600"/>
              <a:gd name="connsiteY666" fmla="*/ 3033725 h 6858000"/>
              <a:gd name="connsiteX667" fmla="*/ 1807991 w 7467600"/>
              <a:gd name="connsiteY667" fmla="*/ 2807184 h 6858000"/>
              <a:gd name="connsiteX668" fmla="*/ 1416358 w 7467600"/>
              <a:gd name="connsiteY668" fmla="*/ 3112571 h 6858000"/>
              <a:gd name="connsiteX669" fmla="*/ 939066 w 7467600"/>
              <a:gd name="connsiteY669" fmla="*/ 3378798 h 6858000"/>
              <a:gd name="connsiteX670" fmla="*/ 115099 w 7467600"/>
              <a:gd name="connsiteY670" fmla="*/ 3607650 h 6858000"/>
              <a:gd name="connsiteX671" fmla="*/ 97284 w 7467600"/>
              <a:gd name="connsiteY671" fmla="*/ 3520393 h 6858000"/>
              <a:gd name="connsiteX672" fmla="*/ 922050 w 7467600"/>
              <a:gd name="connsiteY672" fmla="*/ 3074867 h 6858000"/>
              <a:gd name="connsiteX673" fmla="*/ 1405265 w 7467600"/>
              <a:gd name="connsiteY673" fmla="*/ 3016319 h 6858000"/>
              <a:gd name="connsiteX674" fmla="*/ 1407512 w 7467600"/>
              <a:gd name="connsiteY674" fmla="*/ 3018001 h 6858000"/>
              <a:gd name="connsiteX675" fmla="*/ 1726266 w 7467600"/>
              <a:gd name="connsiteY675" fmla="*/ 2777274 h 6858000"/>
              <a:gd name="connsiteX676" fmla="*/ 625390 w 7467600"/>
              <a:gd name="connsiteY676" fmla="*/ 2514541 h 6858000"/>
              <a:gd name="connsiteX677" fmla="*/ 619799 w 7467600"/>
              <a:gd name="connsiteY677" fmla="*/ 2527180 h 6858000"/>
              <a:gd name="connsiteX678" fmla="*/ 310030 w 7467600"/>
              <a:gd name="connsiteY678" fmla="*/ 2771818 h 6858000"/>
              <a:gd name="connsiteX679" fmla="*/ 173877 w 7467600"/>
              <a:gd name="connsiteY679" fmla="*/ 2937056 h 6858000"/>
              <a:gd name="connsiteX680" fmla="*/ 77889 w 7467600"/>
              <a:gd name="connsiteY680" fmla="*/ 3138440 h 6858000"/>
              <a:gd name="connsiteX681" fmla="*/ 0 w 7467600"/>
              <a:gd name="connsiteY681" fmla="*/ 3271395 h 6858000"/>
              <a:gd name="connsiteX682" fmla="*/ 0 w 7467600"/>
              <a:gd name="connsiteY682" fmla="*/ 3153002 h 6858000"/>
              <a:gd name="connsiteX683" fmla="*/ 2386 w 7467600"/>
              <a:gd name="connsiteY683" fmla="*/ 3149203 h 6858000"/>
              <a:gd name="connsiteX684" fmla="*/ 89753 w 7467600"/>
              <a:gd name="connsiteY684" fmla="*/ 2987702 h 6858000"/>
              <a:gd name="connsiteX685" fmla="*/ 76869 w 7467600"/>
              <a:gd name="connsiteY685" fmla="*/ 3005404 h 6858000"/>
              <a:gd name="connsiteX686" fmla="*/ 32049 w 7467600"/>
              <a:gd name="connsiteY686" fmla="*/ 3065814 h 6858000"/>
              <a:gd name="connsiteX687" fmla="*/ 0 w 7467600"/>
              <a:gd name="connsiteY687" fmla="*/ 3108744 h 6858000"/>
              <a:gd name="connsiteX688" fmla="*/ 0 w 7467600"/>
              <a:gd name="connsiteY688" fmla="*/ 3058059 h 6858000"/>
              <a:gd name="connsiteX689" fmla="*/ 7610 w 7467600"/>
              <a:gd name="connsiteY689" fmla="*/ 3047889 h 6858000"/>
              <a:gd name="connsiteX690" fmla="*/ 52419 w 7467600"/>
              <a:gd name="connsiteY690" fmla="*/ 2987479 h 6858000"/>
              <a:gd name="connsiteX691" fmla="*/ 59142 w 7467600"/>
              <a:gd name="connsiteY691" fmla="*/ 2978488 h 6858000"/>
              <a:gd name="connsiteX692" fmla="*/ 0 w 7467600"/>
              <a:gd name="connsiteY692" fmla="*/ 3015334 h 6858000"/>
              <a:gd name="connsiteX693" fmla="*/ 0 w 7467600"/>
              <a:gd name="connsiteY693" fmla="*/ 2914286 h 6858000"/>
              <a:gd name="connsiteX694" fmla="*/ 36383 w 7467600"/>
              <a:gd name="connsiteY694" fmla="*/ 2901128 h 6858000"/>
              <a:gd name="connsiteX695" fmla="*/ 156329 w 7467600"/>
              <a:gd name="connsiteY695" fmla="*/ 2840533 h 6858000"/>
              <a:gd name="connsiteX696" fmla="*/ 358355 w 7467600"/>
              <a:gd name="connsiteY696" fmla="*/ 2620471 h 6858000"/>
              <a:gd name="connsiteX697" fmla="*/ 510577 w 7467600"/>
              <a:gd name="connsiteY697" fmla="*/ 2501244 h 6858000"/>
              <a:gd name="connsiteX698" fmla="*/ 211967 w 7467600"/>
              <a:gd name="connsiteY698" fmla="*/ 2479171 h 6858000"/>
              <a:gd name="connsiteX699" fmla="*/ 0 w 7467600"/>
              <a:gd name="connsiteY699" fmla="*/ 2476398 h 6858000"/>
              <a:gd name="connsiteX700" fmla="*/ 0 w 7467600"/>
              <a:gd name="connsiteY700" fmla="*/ 2389189 h 6858000"/>
              <a:gd name="connsiteX701" fmla="*/ 103062 w 7467600"/>
              <a:gd name="connsiteY701" fmla="*/ 2389518 h 6858000"/>
              <a:gd name="connsiteX702" fmla="*/ 510734 w 7467600"/>
              <a:gd name="connsiteY702" fmla="*/ 2416201 h 6858000"/>
              <a:gd name="connsiteX703" fmla="*/ 279257 w 7467600"/>
              <a:gd name="connsiteY703" fmla="*/ 2092102 h 6858000"/>
              <a:gd name="connsiteX704" fmla="*/ 65265 w 7467600"/>
              <a:gd name="connsiteY704" fmla="*/ 2006049 h 6858000"/>
              <a:gd name="connsiteX705" fmla="*/ 0 w 7467600"/>
              <a:gd name="connsiteY705" fmla="*/ 1982532 h 6858000"/>
              <a:gd name="connsiteX706" fmla="*/ 0 w 7467600"/>
              <a:gd name="connsiteY706" fmla="*/ 1912789 h 6858000"/>
              <a:gd name="connsiteX707" fmla="*/ 97460 w 7467600"/>
              <a:gd name="connsiteY707" fmla="*/ 1953725 h 6858000"/>
              <a:gd name="connsiteX708" fmla="*/ 221272 w 7467600"/>
              <a:gd name="connsiteY708" fmla="*/ 1980766 h 6858000"/>
              <a:gd name="connsiteX709" fmla="*/ 116765 w 7467600"/>
              <a:gd name="connsiteY709" fmla="*/ 1911033 h 6858000"/>
              <a:gd name="connsiteX710" fmla="*/ 16405 w 7467600"/>
              <a:gd name="connsiteY710" fmla="*/ 1803412 h 6858000"/>
              <a:gd name="connsiteX711" fmla="*/ 0 w 7467600"/>
              <a:gd name="connsiteY711" fmla="*/ 1784777 h 6858000"/>
              <a:gd name="connsiteX712" fmla="*/ 0 w 7467600"/>
              <a:gd name="connsiteY712" fmla="*/ 1740082 h 6858000"/>
              <a:gd name="connsiteX713" fmla="*/ 39394 w 7467600"/>
              <a:gd name="connsiteY713" fmla="*/ 1784856 h 6858000"/>
              <a:gd name="connsiteX714" fmla="*/ 135813 w 7467600"/>
              <a:gd name="connsiteY714" fmla="*/ 1888838 h 6858000"/>
              <a:gd name="connsiteX715" fmla="*/ 242575 w 7467600"/>
              <a:gd name="connsiteY715" fmla="*/ 1958841 h 6858000"/>
              <a:gd name="connsiteX716" fmla="*/ 82197 w 7467600"/>
              <a:gd name="connsiteY716" fmla="*/ 1754826 h 6858000"/>
              <a:gd name="connsiteX717" fmla="*/ 0 w 7467600"/>
              <a:gd name="connsiteY717" fmla="*/ 1679650 h 6858000"/>
              <a:gd name="connsiteX718" fmla="*/ 0 w 7467600"/>
              <a:gd name="connsiteY718" fmla="*/ 1602463 h 6858000"/>
              <a:gd name="connsiteX719" fmla="*/ 84689 w 7467600"/>
              <a:gd name="connsiteY719" fmla="*/ 1677442 h 6858000"/>
              <a:gd name="connsiteX720" fmla="*/ 298437 w 7467600"/>
              <a:gd name="connsiteY720" fmla="*/ 1968019 h 6858000"/>
              <a:gd name="connsiteX721" fmla="*/ 227269 w 7467600"/>
              <a:gd name="connsiteY721" fmla="*/ 1114064 h 6858000"/>
              <a:gd name="connsiteX722" fmla="*/ 248003 w 7467600"/>
              <a:gd name="connsiteY722" fmla="*/ 1089613 h 6858000"/>
              <a:gd name="connsiteX723" fmla="*/ 427020 w 7467600"/>
              <a:gd name="connsiteY723" fmla="*/ 1619803 h 6858000"/>
              <a:gd name="connsiteX724" fmla="*/ 340345 w 7467600"/>
              <a:gd name="connsiteY724" fmla="*/ 2027739 h 6858000"/>
              <a:gd name="connsiteX725" fmla="*/ 360865 w 7467600"/>
              <a:gd name="connsiteY725" fmla="*/ 2044827 h 6858000"/>
              <a:gd name="connsiteX726" fmla="*/ 560414 w 7467600"/>
              <a:gd name="connsiteY726" fmla="*/ 2421457 h 6858000"/>
              <a:gd name="connsiteX727" fmla="*/ 1359703 w 7467600"/>
              <a:gd name="connsiteY727" fmla="*/ 2578554 h 6858000"/>
              <a:gd name="connsiteX728" fmla="*/ 1359422 w 7467600"/>
              <a:gd name="connsiteY728" fmla="*/ 2577994 h 6858000"/>
              <a:gd name="connsiteX729" fmla="*/ 828701 w 7467600"/>
              <a:gd name="connsiteY729" fmla="*/ 1839520 h 6858000"/>
              <a:gd name="connsiteX730" fmla="*/ 494427 w 7467600"/>
              <a:gd name="connsiteY730" fmla="*/ 1092333 h 6858000"/>
              <a:gd name="connsiteX731" fmla="*/ 506322 w 7467600"/>
              <a:gd name="connsiteY731" fmla="*/ 1020997 h 6858000"/>
              <a:gd name="connsiteX732" fmla="*/ 4570198 w 7467600"/>
              <a:gd name="connsiteY732" fmla="*/ 978081 h 6858000"/>
              <a:gd name="connsiteX733" fmla="*/ 4523691 w 7467600"/>
              <a:gd name="connsiteY733" fmla="*/ 1127776 h 6858000"/>
              <a:gd name="connsiteX734" fmla="*/ 4509875 w 7467600"/>
              <a:gd name="connsiteY734" fmla="*/ 1167552 h 6858000"/>
              <a:gd name="connsiteX735" fmla="*/ 4478168 w 7467600"/>
              <a:gd name="connsiteY735" fmla="*/ 1260735 h 6858000"/>
              <a:gd name="connsiteX736" fmla="*/ 4409309 w 7467600"/>
              <a:gd name="connsiteY736" fmla="*/ 1666996 h 6858000"/>
              <a:gd name="connsiteX737" fmla="*/ 4370031 w 7467600"/>
              <a:gd name="connsiteY737" fmla="*/ 1955666 h 6858000"/>
              <a:gd name="connsiteX738" fmla="*/ 4570198 w 7467600"/>
              <a:gd name="connsiteY738" fmla="*/ 978081 h 6858000"/>
              <a:gd name="connsiteX739" fmla="*/ 4557898 w 7467600"/>
              <a:gd name="connsiteY739" fmla="*/ 900011 h 6858000"/>
              <a:gd name="connsiteX740" fmla="*/ 4344840 w 7467600"/>
              <a:gd name="connsiteY740" fmla="*/ 1922038 h 6858000"/>
              <a:gd name="connsiteX741" fmla="*/ 4378710 w 7467600"/>
              <a:gd name="connsiteY741" fmla="*/ 1665516 h 6858000"/>
              <a:gd name="connsiteX742" fmla="*/ 4448798 w 7467600"/>
              <a:gd name="connsiteY742" fmla="*/ 1253024 h 6858000"/>
              <a:gd name="connsiteX743" fmla="*/ 4480315 w 7467600"/>
              <a:gd name="connsiteY743" fmla="*/ 1158454 h 6858000"/>
              <a:gd name="connsiteX744" fmla="*/ 4494133 w 7467600"/>
              <a:gd name="connsiteY744" fmla="*/ 1118676 h 6858000"/>
              <a:gd name="connsiteX745" fmla="*/ 4557898 w 7467600"/>
              <a:gd name="connsiteY745" fmla="*/ 900011 h 6858000"/>
              <a:gd name="connsiteX746" fmla="*/ 5870151 w 7467600"/>
              <a:gd name="connsiteY746" fmla="*/ 898890 h 6858000"/>
              <a:gd name="connsiteX747" fmla="*/ 5861335 w 7467600"/>
              <a:gd name="connsiteY747" fmla="*/ 899177 h 6858000"/>
              <a:gd name="connsiteX748" fmla="*/ 5843702 w 7467600"/>
              <a:gd name="connsiteY748" fmla="*/ 899748 h 6858000"/>
              <a:gd name="connsiteX749" fmla="*/ 5651107 w 7467600"/>
              <a:gd name="connsiteY749" fmla="*/ 920306 h 6858000"/>
              <a:gd name="connsiteX750" fmla="*/ 5459407 w 7467600"/>
              <a:gd name="connsiteY750" fmla="*/ 940975 h 6858000"/>
              <a:gd name="connsiteX751" fmla="*/ 5374846 w 7467600"/>
              <a:gd name="connsiteY751" fmla="*/ 941988 h 6858000"/>
              <a:gd name="connsiteX752" fmla="*/ 5256105 w 7467600"/>
              <a:gd name="connsiteY752" fmla="*/ 945632 h 6858000"/>
              <a:gd name="connsiteX753" fmla="*/ 5107071 w 7467600"/>
              <a:gd name="connsiteY753" fmla="*/ 969720 h 6858000"/>
              <a:gd name="connsiteX754" fmla="*/ 4998681 w 7467600"/>
              <a:gd name="connsiteY754" fmla="*/ 988771 h 6858000"/>
              <a:gd name="connsiteX755" fmla="*/ 5870151 w 7467600"/>
              <a:gd name="connsiteY755" fmla="*/ 898890 h 6858000"/>
              <a:gd name="connsiteX756" fmla="*/ 5504425 w 7467600"/>
              <a:gd name="connsiteY756" fmla="*/ 848067 h 6858000"/>
              <a:gd name="connsiteX757" fmla="*/ 4968849 w 7467600"/>
              <a:gd name="connsiteY757" fmla="*/ 962318 h 6858000"/>
              <a:gd name="connsiteX758" fmla="*/ 5104039 w 7467600"/>
              <a:gd name="connsiteY758" fmla="*/ 940634 h 6858000"/>
              <a:gd name="connsiteX759" fmla="*/ 5256311 w 7467600"/>
              <a:gd name="connsiteY759" fmla="*/ 916490 h 6858000"/>
              <a:gd name="connsiteX760" fmla="*/ 5377381 w 7467600"/>
              <a:gd name="connsiteY760" fmla="*/ 912671 h 6858000"/>
              <a:gd name="connsiteX761" fmla="*/ 5460148 w 7467600"/>
              <a:gd name="connsiteY761" fmla="*/ 911442 h 6858000"/>
              <a:gd name="connsiteX762" fmla="*/ 5648971 w 7467600"/>
              <a:gd name="connsiteY762" fmla="*/ 891331 h 6858000"/>
              <a:gd name="connsiteX763" fmla="*/ 5844807 w 7467600"/>
              <a:gd name="connsiteY763" fmla="*/ 870718 h 6858000"/>
              <a:gd name="connsiteX764" fmla="*/ 5862975 w 7467600"/>
              <a:gd name="connsiteY764" fmla="*/ 869756 h 6858000"/>
              <a:gd name="connsiteX765" fmla="*/ 5920887 w 7467600"/>
              <a:gd name="connsiteY765" fmla="*/ 865929 h 6858000"/>
              <a:gd name="connsiteX766" fmla="*/ 5504425 w 7467600"/>
              <a:gd name="connsiteY766" fmla="*/ 848067 h 6858000"/>
              <a:gd name="connsiteX767" fmla="*/ 3607114 w 7467600"/>
              <a:gd name="connsiteY767" fmla="*/ 467441 h 6858000"/>
              <a:gd name="connsiteX768" fmla="*/ 3296242 w 7467600"/>
              <a:gd name="connsiteY768" fmla="*/ 807991 h 6858000"/>
              <a:gd name="connsiteX769" fmla="*/ 3174674 w 7467600"/>
              <a:gd name="connsiteY769" fmla="*/ 919759 h 6858000"/>
              <a:gd name="connsiteX770" fmla="*/ 3042978 w 7467600"/>
              <a:gd name="connsiteY770" fmla="*/ 1054894 h 6858000"/>
              <a:gd name="connsiteX771" fmla="*/ 2968914 w 7467600"/>
              <a:gd name="connsiteY771" fmla="*/ 1133756 h 6858000"/>
              <a:gd name="connsiteX772" fmla="*/ 3103823 w 7467600"/>
              <a:gd name="connsiteY772" fmla="*/ 1026814 h 6858000"/>
              <a:gd name="connsiteX773" fmla="*/ 3607114 w 7467600"/>
              <a:gd name="connsiteY773" fmla="*/ 467441 h 6858000"/>
              <a:gd name="connsiteX774" fmla="*/ 3744487 w 7467600"/>
              <a:gd name="connsiteY774" fmla="*/ 383136 h 6858000"/>
              <a:gd name="connsiteX775" fmla="*/ 3970213 w 7467600"/>
              <a:gd name="connsiteY775" fmla="*/ 995559 h 6858000"/>
              <a:gd name="connsiteX776" fmla="*/ 3744487 w 7467600"/>
              <a:gd name="connsiteY776" fmla="*/ 383136 h 6858000"/>
              <a:gd name="connsiteX777" fmla="*/ 3624562 w 7467600"/>
              <a:gd name="connsiteY777" fmla="*/ 367041 h 6858000"/>
              <a:gd name="connsiteX778" fmla="*/ 3489712 w 7467600"/>
              <a:gd name="connsiteY778" fmla="*/ 485386 h 6858000"/>
              <a:gd name="connsiteX779" fmla="*/ 3182994 w 7467600"/>
              <a:gd name="connsiteY779" fmla="*/ 828265 h 6858000"/>
              <a:gd name="connsiteX780" fmla="*/ 2892114 w 7467600"/>
              <a:gd name="connsiteY780" fmla="*/ 1172635 h 6858000"/>
              <a:gd name="connsiteX781" fmla="*/ 3021459 w 7467600"/>
              <a:gd name="connsiteY781" fmla="*/ 1035385 h 6858000"/>
              <a:gd name="connsiteX782" fmla="*/ 3153873 w 7467600"/>
              <a:gd name="connsiteY782" fmla="*/ 898971 h 6858000"/>
              <a:gd name="connsiteX783" fmla="*/ 3276511 w 7467600"/>
              <a:gd name="connsiteY783" fmla="*/ 786423 h 6858000"/>
              <a:gd name="connsiteX784" fmla="*/ 3584154 w 7467600"/>
              <a:gd name="connsiteY784" fmla="*/ 448218 h 6858000"/>
              <a:gd name="connsiteX785" fmla="*/ 3624562 w 7467600"/>
              <a:gd name="connsiteY785" fmla="*/ 367041 h 6858000"/>
              <a:gd name="connsiteX786" fmla="*/ 3766672 w 7467600"/>
              <a:gd name="connsiteY786" fmla="*/ 359429 h 6858000"/>
              <a:gd name="connsiteX787" fmla="*/ 3996338 w 7467600"/>
              <a:gd name="connsiteY787" fmla="*/ 968237 h 6858000"/>
              <a:gd name="connsiteX788" fmla="*/ 3766672 w 7467600"/>
              <a:gd name="connsiteY788" fmla="*/ 359429 h 6858000"/>
              <a:gd name="connsiteX789" fmla="*/ 5805386 w 7467600"/>
              <a:gd name="connsiteY789" fmla="*/ 239240 h 6858000"/>
              <a:gd name="connsiteX790" fmla="*/ 5736947 w 7467600"/>
              <a:gd name="connsiteY790" fmla="*/ 261367 h 6858000"/>
              <a:gd name="connsiteX791" fmla="*/ 5427012 w 7467600"/>
              <a:gd name="connsiteY791" fmla="*/ 311272 h 6858000"/>
              <a:gd name="connsiteX792" fmla="*/ 5147818 w 7467600"/>
              <a:gd name="connsiteY792" fmla="*/ 322112 h 6858000"/>
              <a:gd name="connsiteX793" fmla="*/ 5060854 w 7467600"/>
              <a:gd name="connsiteY793" fmla="*/ 311882 h 6858000"/>
              <a:gd name="connsiteX794" fmla="*/ 4945989 w 7467600"/>
              <a:gd name="connsiteY794" fmla="*/ 300516 h 6858000"/>
              <a:gd name="connsiteX795" fmla="*/ 5410479 w 7467600"/>
              <a:gd name="connsiteY795" fmla="*/ 348434 h 6858000"/>
              <a:gd name="connsiteX796" fmla="*/ 5805386 w 7467600"/>
              <a:gd name="connsiteY796" fmla="*/ 239240 h 6858000"/>
              <a:gd name="connsiteX797" fmla="*/ 5905192 w 7467600"/>
              <a:gd name="connsiteY797" fmla="*/ 163079 h 6858000"/>
              <a:gd name="connsiteX798" fmla="*/ 5865655 w 7467600"/>
              <a:gd name="connsiteY798" fmla="*/ 171901 h 6858000"/>
              <a:gd name="connsiteX799" fmla="*/ 5259740 w 7467600"/>
              <a:gd name="connsiteY799" fmla="*/ 257013 h 6858000"/>
              <a:gd name="connsiteX800" fmla="*/ 5208466 w 7467600"/>
              <a:gd name="connsiteY800" fmla="*/ 257550 h 6858000"/>
              <a:gd name="connsiteX801" fmla="*/ 4980204 w 7467600"/>
              <a:gd name="connsiteY801" fmla="*/ 271903 h 6858000"/>
              <a:gd name="connsiteX802" fmla="*/ 5068068 w 7467600"/>
              <a:gd name="connsiteY802" fmla="*/ 282244 h 6858000"/>
              <a:gd name="connsiteX803" fmla="*/ 5153231 w 7467600"/>
              <a:gd name="connsiteY803" fmla="*/ 292240 h 6858000"/>
              <a:gd name="connsiteX804" fmla="*/ 5426491 w 7467600"/>
              <a:gd name="connsiteY804" fmla="*/ 281128 h 6858000"/>
              <a:gd name="connsiteX805" fmla="*/ 5731212 w 7467600"/>
              <a:gd name="connsiteY805" fmla="*/ 231951 h 6858000"/>
              <a:gd name="connsiteX806" fmla="*/ 5905192 w 7467600"/>
              <a:gd name="connsiteY806" fmla="*/ 163079 h 6858000"/>
              <a:gd name="connsiteX807" fmla="*/ 5944437 w 7467600"/>
              <a:gd name="connsiteY807" fmla="*/ 113829 h 6858000"/>
              <a:gd name="connsiteX808" fmla="*/ 5825032 w 7467600"/>
              <a:gd name="connsiteY808" fmla="*/ 146405 h 6858000"/>
              <a:gd name="connsiteX809" fmla="*/ 4955599 w 7467600"/>
              <a:gd name="connsiteY809" fmla="*/ 247008 h 6858000"/>
              <a:gd name="connsiteX810" fmla="*/ 5210104 w 7467600"/>
              <a:gd name="connsiteY810" fmla="*/ 228123 h 6858000"/>
              <a:gd name="connsiteX811" fmla="*/ 5261015 w 7467600"/>
              <a:gd name="connsiteY811" fmla="*/ 227087 h 6858000"/>
              <a:gd name="connsiteX812" fmla="*/ 5861181 w 7467600"/>
              <a:gd name="connsiteY812" fmla="*/ 143093 h 6858000"/>
              <a:gd name="connsiteX813" fmla="*/ 5961252 w 7467600"/>
              <a:gd name="connsiteY813" fmla="*/ 114820 h 6858000"/>
              <a:gd name="connsiteX814" fmla="*/ 5944437 w 7467600"/>
              <a:gd name="connsiteY814" fmla="*/ 113829 h 6858000"/>
              <a:gd name="connsiteX815" fmla="*/ 3882765 w 7467600"/>
              <a:gd name="connsiteY815" fmla="*/ 0 h 6858000"/>
              <a:gd name="connsiteX816" fmla="*/ 3995099 w 7467600"/>
              <a:gd name="connsiteY816" fmla="*/ 0 h 6858000"/>
              <a:gd name="connsiteX817" fmla="*/ 4163818 w 7467600"/>
              <a:gd name="connsiteY817" fmla="*/ 234104 h 6858000"/>
              <a:gd name="connsiteX818" fmla="*/ 4172099 w 7467600"/>
              <a:gd name="connsiteY818" fmla="*/ 234207 h 6858000"/>
              <a:gd name="connsiteX819" fmla="*/ 4784282 w 7467600"/>
              <a:gd name="connsiteY819" fmla="*/ 276561 h 6858000"/>
              <a:gd name="connsiteX820" fmla="*/ 4801687 w 7467600"/>
              <a:gd name="connsiteY820" fmla="*/ 267764 h 6858000"/>
              <a:gd name="connsiteX821" fmla="*/ 6082788 w 7467600"/>
              <a:gd name="connsiteY821" fmla="*/ 64119 h 6858000"/>
              <a:gd name="connsiteX822" fmla="*/ 6099442 w 7467600"/>
              <a:gd name="connsiteY822" fmla="*/ 82568 h 6858000"/>
              <a:gd name="connsiteX823" fmla="*/ 4804137 w 7467600"/>
              <a:gd name="connsiteY823" fmla="*/ 320931 h 6858000"/>
              <a:gd name="connsiteX824" fmla="*/ 4227047 w 7467600"/>
              <a:gd name="connsiteY824" fmla="*/ 313415 h 6858000"/>
              <a:gd name="connsiteX825" fmla="*/ 4346041 w 7467600"/>
              <a:gd name="connsiteY825" fmla="*/ 456086 h 6858000"/>
              <a:gd name="connsiteX826" fmla="*/ 4870967 w 7467600"/>
              <a:gd name="connsiteY826" fmla="*/ 963061 h 6858000"/>
              <a:gd name="connsiteX827" fmla="*/ 4889647 w 7467600"/>
              <a:gd name="connsiteY827" fmla="*/ 957147 h 6858000"/>
              <a:gd name="connsiteX828" fmla="*/ 5422504 w 7467600"/>
              <a:gd name="connsiteY828" fmla="*/ 805191 h 6858000"/>
              <a:gd name="connsiteX829" fmla="*/ 6087656 w 7467600"/>
              <a:gd name="connsiteY829" fmla="*/ 826703 h 6858000"/>
              <a:gd name="connsiteX830" fmla="*/ 6058717 w 7467600"/>
              <a:gd name="connsiteY830" fmla="*/ 865992 h 6858000"/>
              <a:gd name="connsiteX831" fmla="*/ 4974153 w 7467600"/>
              <a:gd name="connsiteY831" fmla="*/ 1045456 h 6858000"/>
              <a:gd name="connsiteX832" fmla="*/ 5627835 w 7467600"/>
              <a:gd name="connsiteY832" fmla="*/ 1472077 h 6858000"/>
              <a:gd name="connsiteX833" fmla="*/ 5629817 w 7467600"/>
              <a:gd name="connsiteY833" fmla="*/ 1471412 h 6858000"/>
              <a:gd name="connsiteX834" fmla="*/ 5634124 w 7467600"/>
              <a:gd name="connsiteY834" fmla="*/ 1470572 h 6858000"/>
              <a:gd name="connsiteX835" fmla="*/ 5755832 w 7467600"/>
              <a:gd name="connsiteY835" fmla="*/ 1383886 h 6858000"/>
              <a:gd name="connsiteX836" fmla="*/ 6014186 w 7467600"/>
              <a:gd name="connsiteY836" fmla="*/ 1279799 h 6858000"/>
              <a:gd name="connsiteX837" fmla="*/ 6901619 w 7467600"/>
              <a:gd name="connsiteY837" fmla="*/ 1047874 h 6858000"/>
              <a:gd name="connsiteX838" fmla="*/ 6931566 w 7467600"/>
              <a:gd name="connsiteY838" fmla="*/ 1062034 h 6858000"/>
              <a:gd name="connsiteX839" fmla="*/ 5790982 w 7467600"/>
              <a:gd name="connsiteY839" fmla="*/ 1561380 h 6858000"/>
              <a:gd name="connsiteX840" fmla="*/ 6188971 w 7467600"/>
              <a:gd name="connsiteY840" fmla="*/ 1755168 h 6858000"/>
              <a:gd name="connsiteX841" fmla="*/ 6202446 w 7467600"/>
              <a:gd name="connsiteY841" fmla="*/ 1752268 h 6858000"/>
              <a:gd name="connsiteX842" fmla="*/ 7179560 w 7467600"/>
              <a:gd name="connsiteY842" fmla="*/ 1467551 h 6858000"/>
              <a:gd name="connsiteX843" fmla="*/ 7158730 w 7467600"/>
              <a:gd name="connsiteY843" fmla="*/ 1507835 h 6858000"/>
              <a:gd name="connsiteX844" fmla="*/ 6326959 w 7467600"/>
              <a:gd name="connsiteY844" fmla="*/ 1817686 h 6858000"/>
              <a:gd name="connsiteX845" fmla="*/ 6537433 w 7467600"/>
              <a:gd name="connsiteY845" fmla="*/ 1907790 h 6858000"/>
              <a:gd name="connsiteX846" fmla="*/ 6550221 w 7467600"/>
              <a:gd name="connsiteY846" fmla="*/ 1910729 h 6858000"/>
              <a:gd name="connsiteX847" fmla="*/ 6964438 w 7467600"/>
              <a:gd name="connsiteY847" fmla="*/ 2209505 h 6858000"/>
              <a:gd name="connsiteX848" fmla="*/ 7367862 w 7467600"/>
              <a:gd name="connsiteY848" fmla="*/ 2806833 h 6858000"/>
              <a:gd name="connsiteX849" fmla="*/ 7364329 w 7467600"/>
              <a:gd name="connsiteY849" fmla="*/ 2826907 h 6858000"/>
              <a:gd name="connsiteX850" fmla="*/ 7290545 w 7467600"/>
              <a:gd name="connsiteY850" fmla="*/ 2850663 h 6858000"/>
              <a:gd name="connsiteX851" fmla="*/ 6472036 w 7467600"/>
              <a:gd name="connsiteY851" fmla="*/ 1959003 h 6858000"/>
              <a:gd name="connsiteX852" fmla="*/ 5792897 w 7467600"/>
              <a:gd name="connsiteY852" fmla="*/ 1647747 h 6858000"/>
              <a:gd name="connsiteX853" fmla="*/ 5842751 w 7467600"/>
              <a:gd name="connsiteY853" fmla="*/ 1816112 h 6858000"/>
              <a:gd name="connsiteX854" fmla="*/ 5847424 w 7467600"/>
              <a:gd name="connsiteY854" fmla="*/ 1815776 h 6858000"/>
              <a:gd name="connsiteX855" fmla="*/ 6399821 w 7467600"/>
              <a:gd name="connsiteY855" fmla="*/ 2344799 h 6858000"/>
              <a:gd name="connsiteX856" fmla="*/ 6323232 w 7467600"/>
              <a:gd name="connsiteY856" fmla="*/ 2389634 h 6858000"/>
              <a:gd name="connsiteX857" fmla="*/ 5942958 w 7467600"/>
              <a:gd name="connsiteY857" fmla="*/ 2077708 h 6858000"/>
              <a:gd name="connsiteX858" fmla="*/ 5921559 w 7467600"/>
              <a:gd name="connsiteY858" fmla="*/ 2378596 h 6858000"/>
              <a:gd name="connsiteX859" fmla="*/ 5817651 w 7467600"/>
              <a:gd name="connsiteY859" fmla="*/ 3023919 h 6858000"/>
              <a:gd name="connsiteX860" fmla="*/ 5729634 w 7467600"/>
              <a:gd name="connsiteY860" fmla="*/ 3051849 h 6858000"/>
              <a:gd name="connsiteX861" fmla="*/ 5611018 w 7467600"/>
              <a:gd name="connsiteY861" fmla="*/ 2316769 h 6858000"/>
              <a:gd name="connsiteX862" fmla="*/ 5687608 w 7467600"/>
              <a:gd name="connsiteY862" fmla="*/ 2039972 h 6858000"/>
              <a:gd name="connsiteX863" fmla="*/ 5657554 w 7467600"/>
              <a:gd name="connsiteY863" fmla="*/ 1576445 h 6858000"/>
              <a:gd name="connsiteX864" fmla="*/ 5150475 w 7467600"/>
              <a:gd name="connsiteY864" fmla="*/ 1274012 h 6858000"/>
              <a:gd name="connsiteX865" fmla="*/ 5349142 w 7467600"/>
              <a:gd name="connsiteY865" fmla="*/ 2204405 h 6858000"/>
              <a:gd name="connsiteX866" fmla="*/ 5262214 w 7467600"/>
              <a:gd name="connsiteY866" fmla="*/ 2233836 h 6858000"/>
              <a:gd name="connsiteX867" fmla="*/ 4981539 w 7467600"/>
              <a:gd name="connsiteY867" fmla="*/ 1542201 h 6858000"/>
              <a:gd name="connsiteX868" fmla="*/ 4958461 w 7467600"/>
              <a:gd name="connsiteY868" fmla="*/ 1136957 h 6858000"/>
              <a:gd name="connsiteX869" fmla="*/ 4655015 w 7467600"/>
              <a:gd name="connsiteY869" fmla="*/ 891426 h 6858000"/>
              <a:gd name="connsiteX870" fmla="*/ 4348002 w 7467600"/>
              <a:gd name="connsiteY870" fmla="*/ 2205895 h 6858000"/>
              <a:gd name="connsiteX871" fmla="*/ 4262250 w 7467600"/>
              <a:gd name="connsiteY871" fmla="*/ 2219972 h 6858000"/>
              <a:gd name="connsiteX872" fmla="*/ 4550611 w 7467600"/>
              <a:gd name="connsiteY872" fmla="*/ 817540 h 6858000"/>
              <a:gd name="connsiteX873" fmla="*/ 4564418 w 7467600"/>
              <a:gd name="connsiteY873" fmla="*/ 808293 h 6858000"/>
              <a:gd name="connsiteX874" fmla="*/ 4266388 w 7467600"/>
              <a:gd name="connsiteY874" fmla="*/ 500083 h 6858000"/>
              <a:gd name="connsiteX875" fmla="*/ 4032842 w 7467600"/>
              <a:gd name="connsiteY875" fmla="*/ 211809 h 6858000"/>
              <a:gd name="connsiteX876" fmla="*/ 3882765 w 7467600"/>
              <a:gd name="connsiteY876" fmla="*/ 0 h 6858000"/>
              <a:gd name="connsiteX877" fmla="*/ 3721337 w 7467600"/>
              <a:gd name="connsiteY877" fmla="*/ 0 h 6858000"/>
              <a:gd name="connsiteX878" fmla="*/ 3797544 w 7467600"/>
              <a:gd name="connsiteY878" fmla="*/ 0 h 6858000"/>
              <a:gd name="connsiteX879" fmla="*/ 3775734 w 7467600"/>
              <a:gd name="connsiteY879" fmla="*/ 95131 h 6858000"/>
              <a:gd name="connsiteX880" fmla="*/ 3724807 w 7467600"/>
              <a:gd name="connsiteY880" fmla="*/ 272257 h 6858000"/>
              <a:gd name="connsiteX881" fmla="*/ 3726844 w 7467600"/>
              <a:gd name="connsiteY881" fmla="*/ 282988 h 6858000"/>
              <a:gd name="connsiteX882" fmla="*/ 3742664 w 7467600"/>
              <a:gd name="connsiteY882" fmla="*/ 279918 h 6858000"/>
              <a:gd name="connsiteX883" fmla="*/ 4103910 w 7467600"/>
              <a:gd name="connsiteY883" fmla="*/ 1161917 h 6858000"/>
              <a:gd name="connsiteX884" fmla="*/ 4020269 w 7467600"/>
              <a:gd name="connsiteY884" fmla="*/ 1200406 h 6858000"/>
              <a:gd name="connsiteX885" fmla="*/ 3674882 w 7467600"/>
              <a:gd name="connsiteY885" fmla="*/ 488524 h 6858000"/>
              <a:gd name="connsiteX886" fmla="*/ 3132682 w 7467600"/>
              <a:gd name="connsiteY886" fmla="*/ 1072284 h 6858000"/>
              <a:gd name="connsiteX887" fmla="*/ 2716346 w 7467600"/>
              <a:gd name="connsiteY887" fmla="*/ 1276376 h 6858000"/>
              <a:gd name="connsiteX888" fmla="*/ 2716772 w 7467600"/>
              <a:gd name="connsiteY888" fmla="*/ 1255462 h 6858000"/>
              <a:gd name="connsiteX889" fmla="*/ 3471096 w 7467600"/>
              <a:gd name="connsiteY889" fmla="*/ 437072 h 6858000"/>
              <a:gd name="connsiteX890" fmla="*/ 3639057 w 7467600"/>
              <a:gd name="connsiteY890" fmla="*/ 286334 h 6858000"/>
              <a:gd name="connsiteX891" fmla="*/ 3640309 w 7467600"/>
              <a:gd name="connsiteY891" fmla="*/ 284664 h 6858000"/>
              <a:gd name="connsiteX892" fmla="*/ 3646022 w 7467600"/>
              <a:gd name="connsiteY892" fmla="*/ 276711 h 6858000"/>
              <a:gd name="connsiteX893" fmla="*/ 3707943 w 7467600"/>
              <a:gd name="connsiteY893" fmla="*/ 65958 h 6858000"/>
              <a:gd name="connsiteX894" fmla="*/ 3721337 w 7467600"/>
              <a:gd name="connsiteY894" fmla="*/ 0 h 6858000"/>
              <a:gd name="connsiteX895" fmla="*/ 2867960 w 7467600"/>
              <a:gd name="connsiteY895" fmla="*/ 0 h 6858000"/>
              <a:gd name="connsiteX896" fmla="*/ 2926351 w 7467600"/>
              <a:gd name="connsiteY896" fmla="*/ 0 h 6858000"/>
              <a:gd name="connsiteX897" fmla="*/ 2902823 w 7467600"/>
              <a:gd name="connsiteY897" fmla="*/ 262929 h 6858000"/>
              <a:gd name="connsiteX898" fmla="*/ 2940663 w 7467600"/>
              <a:gd name="connsiteY898" fmla="*/ 140884 h 6858000"/>
              <a:gd name="connsiteX899" fmla="*/ 2947039 w 7467600"/>
              <a:gd name="connsiteY899" fmla="*/ 122524 h 6858000"/>
              <a:gd name="connsiteX900" fmla="*/ 2984316 w 7467600"/>
              <a:gd name="connsiteY900" fmla="*/ 0 h 6858000"/>
              <a:gd name="connsiteX901" fmla="*/ 3016114 w 7467600"/>
              <a:gd name="connsiteY901" fmla="*/ 0 h 6858000"/>
              <a:gd name="connsiteX902" fmla="*/ 2979949 w 7467600"/>
              <a:gd name="connsiteY902" fmla="*/ 119274 h 6858000"/>
              <a:gd name="connsiteX903" fmla="*/ 3023879 w 7467600"/>
              <a:gd name="connsiteY903" fmla="*/ 0 h 6858000"/>
              <a:gd name="connsiteX904" fmla="*/ 3105400 w 7467600"/>
              <a:gd name="connsiteY904" fmla="*/ 0 h 6858000"/>
              <a:gd name="connsiteX905" fmla="*/ 3094669 w 7467600"/>
              <a:gd name="connsiteY905" fmla="*/ 30308 h 6858000"/>
              <a:gd name="connsiteX906" fmla="*/ 2901945 w 7467600"/>
              <a:gd name="connsiteY906" fmla="*/ 466538 h 6858000"/>
              <a:gd name="connsiteX907" fmla="*/ 2815209 w 7467600"/>
              <a:gd name="connsiteY907" fmla="*/ 497361 h 6858000"/>
              <a:gd name="connsiteX908" fmla="*/ 2844845 w 7467600"/>
              <a:gd name="connsiteY908" fmla="*/ 127638 h 6858000"/>
              <a:gd name="connsiteX909" fmla="*/ 2867960 w 7467600"/>
              <a:gd name="connsiteY909" fmla="*/ 0 h 6858000"/>
              <a:gd name="connsiteX910" fmla="*/ 1057230 w 7467600"/>
              <a:gd name="connsiteY910" fmla="*/ 0 h 6858000"/>
              <a:gd name="connsiteX911" fmla="*/ 1111003 w 7467600"/>
              <a:gd name="connsiteY911" fmla="*/ 0 h 6858000"/>
              <a:gd name="connsiteX912" fmla="*/ 1125553 w 7467600"/>
              <a:gd name="connsiteY912" fmla="*/ 52588 h 6858000"/>
              <a:gd name="connsiteX913" fmla="*/ 1304276 w 7467600"/>
              <a:gd name="connsiteY913" fmla="*/ 476275 h 6858000"/>
              <a:gd name="connsiteX914" fmla="*/ 1492066 w 7467600"/>
              <a:gd name="connsiteY914" fmla="*/ 886333 h 6858000"/>
              <a:gd name="connsiteX915" fmla="*/ 1423698 w 7467600"/>
              <a:gd name="connsiteY915" fmla="*/ 710817 h 6858000"/>
              <a:gd name="connsiteX916" fmla="*/ 1357609 w 7467600"/>
              <a:gd name="connsiteY916" fmla="*/ 532892 h 6858000"/>
              <a:gd name="connsiteX917" fmla="*/ 1309550 w 7467600"/>
              <a:gd name="connsiteY917" fmla="*/ 374031 h 6858000"/>
              <a:gd name="connsiteX918" fmla="*/ 1193673 w 7467600"/>
              <a:gd name="connsiteY918" fmla="*/ 49533 h 6858000"/>
              <a:gd name="connsiteX919" fmla="*/ 1164391 w 7467600"/>
              <a:gd name="connsiteY919" fmla="*/ 0 h 6858000"/>
              <a:gd name="connsiteX920" fmla="*/ 1200666 w 7467600"/>
              <a:gd name="connsiteY920" fmla="*/ 0 h 6858000"/>
              <a:gd name="connsiteX921" fmla="*/ 1223408 w 7467600"/>
              <a:gd name="connsiteY921" fmla="*/ 38996 h 6858000"/>
              <a:gd name="connsiteX922" fmla="*/ 1339635 w 7467600"/>
              <a:gd name="connsiteY922" fmla="*/ 365517 h 6858000"/>
              <a:gd name="connsiteX923" fmla="*/ 1387469 w 7467600"/>
              <a:gd name="connsiteY923" fmla="*/ 523079 h 6858000"/>
              <a:gd name="connsiteX924" fmla="*/ 1452685 w 7467600"/>
              <a:gd name="connsiteY924" fmla="*/ 699806 h 6858000"/>
              <a:gd name="connsiteX925" fmla="*/ 1492092 w 7467600"/>
              <a:gd name="connsiteY925" fmla="*/ 800424 h 6858000"/>
              <a:gd name="connsiteX926" fmla="*/ 1455302 w 7467600"/>
              <a:gd name="connsiteY926" fmla="*/ 632913 h 6858000"/>
              <a:gd name="connsiteX927" fmla="*/ 1222336 w 7467600"/>
              <a:gd name="connsiteY927" fmla="*/ 9480 h 6858000"/>
              <a:gd name="connsiteX928" fmla="*/ 1214634 w 7467600"/>
              <a:gd name="connsiteY928" fmla="*/ 0 h 6858000"/>
              <a:gd name="connsiteX929" fmla="*/ 1289827 w 7467600"/>
              <a:gd name="connsiteY929" fmla="*/ 0 h 6858000"/>
              <a:gd name="connsiteX930" fmla="*/ 1321076 w 7467600"/>
              <a:gd name="connsiteY930" fmla="*/ 59722 h 6858000"/>
              <a:gd name="connsiteX931" fmla="*/ 1512579 w 7467600"/>
              <a:gd name="connsiteY931" fmla="*/ 626441 h 6858000"/>
              <a:gd name="connsiteX932" fmla="*/ 1506076 w 7467600"/>
              <a:gd name="connsiteY932" fmla="*/ 1089289 h 6858000"/>
              <a:gd name="connsiteX933" fmla="*/ 1486346 w 7467600"/>
              <a:gd name="connsiteY933" fmla="*/ 1079919 h 6858000"/>
              <a:gd name="connsiteX934" fmla="*/ 1070511 w 7467600"/>
              <a:gd name="connsiteY934" fmla="*/ 48609 h 6858000"/>
              <a:gd name="connsiteX935" fmla="*/ 1057230 w 7467600"/>
              <a:gd name="connsiteY935" fmla="*/ 0 h 6858000"/>
              <a:gd name="connsiteX936" fmla="*/ 43151 w 7467600"/>
              <a:gd name="connsiteY936" fmla="*/ 0 h 6858000"/>
              <a:gd name="connsiteX937" fmla="*/ 95283 w 7467600"/>
              <a:gd name="connsiteY937" fmla="*/ 0 h 6858000"/>
              <a:gd name="connsiteX938" fmla="*/ 300708 w 7467600"/>
              <a:gd name="connsiteY938" fmla="*/ 154571 h 6858000"/>
              <a:gd name="connsiteX939" fmla="*/ 530414 w 7467600"/>
              <a:gd name="connsiteY939" fmla="*/ 354673 h 6858000"/>
              <a:gd name="connsiteX940" fmla="*/ 333785 w 7467600"/>
              <a:gd name="connsiteY940" fmla="*/ 161564 h 6858000"/>
              <a:gd name="connsiteX941" fmla="*/ 147005 w 7467600"/>
              <a:gd name="connsiteY941" fmla="*/ 0 h 6858000"/>
              <a:gd name="connsiteX942" fmla="*/ 272509 w 7467600"/>
              <a:gd name="connsiteY942" fmla="*/ 0 h 6858000"/>
              <a:gd name="connsiteX943" fmla="*/ 326276 w 7467600"/>
              <a:gd name="connsiteY943" fmla="*/ 45847 h 6858000"/>
              <a:gd name="connsiteX944" fmla="*/ 823759 w 7467600"/>
              <a:gd name="connsiteY944" fmla="*/ 574145 h 6858000"/>
              <a:gd name="connsiteX945" fmla="*/ 811254 w 7467600"/>
              <a:gd name="connsiteY945" fmla="*/ 665546 h 6858000"/>
              <a:gd name="connsiteX946" fmla="*/ 154042 w 7467600"/>
              <a:gd name="connsiteY946" fmla="*/ 261522 h 6858000"/>
              <a:gd name="connsiteX947" fmla="*/ 13550 w 7467600"/>
              <a:gd name="connsiteY947" fmla="*/ 158423 h 6858000"/>
              <a:gd name="connsiteX948" fmla="*/ 0 w 7467600"/>
              <a:gd name="connsiteY948" fmla="*/ 146618 h 6858000"/>
              <a:gd name="connsiteX949" fmla="*/ 0 w 7467600"/>
              <a:gd name="connsiteY949" fmla="*/ 59161 h 6858000"/>
              <a:gd name="connsiteX950" fmla="*/ 45427 w 7467600"/>
              <a:gd name="connsiteY950" fmla="*/ 101078 h 6858000"/>
              <a:gd name="connsiteX951" fmla="*/ 630103 w 7467600"/>
              <a:gd name="connsiteY951" fmla="*/ 485885 h 6858000"/>
              <a:gd name="connsiteX952" fmla="*/ 532040 w 7467600"/>
              <a:gd name="connsiteY952" fmla="*/ 399359 h 6858000"/>
              <a:gd name="connsiteX953" fmla="*/ 517618 w 7467600"/>
              <a:gd name="connsiteY953" fmla="*/ 385726 h 6858000"/>
              <a:gd name="connsiteX954" fmla="*/ 285074 w 7467600"/>
              <a:gd name="connsiteY954" fmla="*/ 182755 h 6858000"/>
              <a:gd name="connsiteX955" fmla="*/ 43151 w 7467600"/>
              <a:gd name="connsiteY95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088673 w 7467600"/>
              <a:gd name="connsiteY4" fmla="*/ 6610396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7088673 w 7467600"/>
              <a:gd name="connsiteY20" fmla="*/ 6610396 h 6858000"/>
              <a:gd name="connsiteX21" fmla="*/ 1019354 w 7467600"/>
              <a:gd name="connsiteY21" fmla="*/ 6315006 h 6858000"/>
              <a:gd name="connsiteX22" fmla="*/ 441046 w 7467600"/>
              <a:gd name="connsiteY22" fmla="*/ 6691153 h 6858000"/>
              <a:gd name="connsiteX23" fmla="*/ 1019354 w 7467600"/>
              <a:gd name="connsiteY23" fmla="*/ 6315006 h 6858000"/>
              <a:gd name="connsiteX24" fmla="*/ 991680 w 7467600"/>
              <a:gd name="connsiteY24" fmla="*/ 6298413 h 6858000"/>
              <a:gd name="connsiteX25" fmla="*/ 409060 w 7467600"/>
              <a:gd name="connsiteY25" fmla="*/ 6671470 h 6858000"/>
              <a:gd name="connsiteX26" fmla="*/ 991680 w 7467600"/>
              <a:gd name="connsiteY26" fmla="*/ 6298413 h 6858000"/>
              <a:gd name="connsiteX27" fmla="*/ 103333 w 7467600"/>
              <a:gd name="connsiteY27" fmla="*/ 5699602 h 6858000"/>
              <a:gd name="connsiteX28" fmla="*/ 233938 w 7467600"/>
              <a:gd name="connsiteY28" fmla="*/ 5809416 h 6858000"/>
              <a:gd name="connsiteX29" fmla="*/ 883580 w 7467600"/>
              <a:gd name="connsiteY29" fmla="*/ 6180710 h 6858000"/>
              <a:gd name="connsiteX30" fmla="*/ 487337 w 7467600"/>
              <a:gd name="connsiteY30" fmla="*/ 5950182 h 6858000"/>
              <a:gd name="connsiteX31" fmla="*/ 354051 w 7467600"/>
              <a:gd name="connsiteY31" fmla="*/ 5854912 h 6858000"/>
              <a:gd name="connsiteX32" fmla="*/ 195436 w 7467600"/>
              <a:gd name="connsiteY32" fmla="*/ 5755068 h 6858000"/>
              <a:gd name="connsiteX33" fmla="*/ 103333 w 7467600"/>
              <a:gd name="connsiteY33" fmla="*/ 5699602 h 6858000"/>
              <a:gd name="connsiteX34" fmla="*/ 5539432 w 7467600"/>
              <a:gd name="connsiteY34" fmla="*/ 5642928 h 6858000"/>
              <a:gd name="connsiteX35" fmla="*/ 5555462 w 7467600"/>
              <a:gd name="connsiteY35" fmla="*/ 5694454 h 6858000"/>
              <a:gd name="connsiteX36" fmla="*/ 5828270 w 7467600"/>
              <a:gd name="connsiteY36" fmla="*/ 6320663 h 6858000"/>
              <a:gd name="connsiteX37" fmla="*/ 5947416 w 7467600"/>
              <a:gd name="connsiteY37" fmla="*/ 6574846 h 6858000"/>
              <a:gd name="connsiteX38" fmla="*/ 5539432 w 7467600"/>
              <a:gd name="connsiteY38" fmla="*/ 5642928 h 6858000"/>
              <a:gd name="connsiteX39" fmla="*/ 51253 w 7467600"/>
              <a:gd name="connsiteY39" fmla="*/ 5631825 h 6858000"/>
              <a:gd name="connsiteX40" fmla="*/ 211622 w 7467600"/>
              <a:gd name="connsiteY40" fmla="*/ 5728803 h 6858000"/>
              <a:gd name="connsiteX41" fmla="*/ 371652 w 7467600"/>
              <a:gd name="connsiteY41" fmla="*/ 5829062 h 6858000"/>
              <a:gd name="connsiteX42" fmla="*/ 505903 w 7467600"/>
              <a:gd name="connsiteY42" fmla="*/ 5925221 h 6858000"/>
              <a:gd name="connsiteX43" fmla="*/ 899240 w 7467600"/>
              <a:gd name="connsiteY43" fmla="*/ 6153068 h 6858000"/>
              <a:gd name="connsiteX44" fmla="*/ 988114 w 7467600"/>
              <a:gd name="connsiteY44" fmla="*/ 6174204 h 6858000"/>
              <a:gd name="connsiteX45" fmla="*/ 845971 w 7467600"/>
              <a:gd name="connsiteY45" fmla="*/ 6067177 h 6858000"/>
              <a:gd name="connsiteX46" fmla="*/ 448057 w 7467600"/>
              <a:gd name="connsiteY46" fmla="*/ 5841376 h 6858000"/>
              <a:gd name="connsiteX47" fmla="*/ 51253 w 7467600"/>
              <a:gd name="connsiteY47" fmla="*/ 5631825 h 6858000"/>
              <a:gd name="connsiteX48" fmla="*/ 2606687 w 7467600"/>
              <a:gd name="connsiteY48" fmla="*/ 5630718 h 6858000"/>
              <a:gd name="connsiteX49" fmla="*/ 2645658 w 7467600"/>
              <a:gd name="connsiteY49" fmla="*/ 6640259 h 6858000"/>
              <a:gd name="connsiteX50" fmla="*/ 2606687 w 7467600"/>
              <a:gd name="connsiteY50" fmla="*/ 5630718 h 6858000"/>
              <a:gd name="connsiteX51" fmla="*/ 3642057 w 7467600"/>
              <a:gd name="connsiteY51" fmla="*/ 5573487 h 6858000"/>
              <a:gd name="connsiteX52" fmla="*/ 3632981 w 7467600"/>
              <a:gd name="connsiteY52" fmla="*/ 5579437 h 6858000"/>
              <a:gd name="connsiteX53" fmla="*/ 3382436 w 7467600"/>
              <a:gd name="connsiteY53" fmla="*/ 5952726 h 6858000"/>
              <a:gd name="connsiteX54" fmla="*/ 3191929 w 7467600"/>
              <a:gd name="connsiteY54" fmla="*/ 6662669 h 6858000"/>
              <a:gd name="connsiteX55" fmla="*/ 3369898 w 7467600"/>
              <a:gd name="connsiteY55" fmla="*/ 6081771 h 6858000"/>
              <a:gd name="connsiteX56" fmla="*/ 3642057 w 7467600"/>
              <a:gd name="connsiteY56" fmla="*/ 5573487 h 6858000"/>
              <a:gd name="connsiteX57" fmla="*/ 2650666 w 7467600"/>
              <a:gd name="connsiteY57" fmla="*/ 5530686 h 6858000"/>
              <a:gd name="connsiteX58" fmla="*/ 2650249 w 7467600"/>
              <a:gd name="connsiteY58" fmla="*/ 5532101 h 6858000"/>
              <a:gd name="connsiteX59" fmla="*/ 2663808 w 7467600"/>
              <a:gd name="connsiteY59" fmla="*/ 6535215 h 6858000"/>
              <a:gd name="connsiteX60" fmla="*/ 2665418 w 7467600"/>
              <a:gd name="connsiteY60" fmla="*/ 6132756 h 6858000"/>
              <a:gd name="connsiteX61" fmla="*/ 2650666 w 7467600"/>
              <a:gd name="connsiteY61" fmla="*/ 5530686 h 6858000"/>
              <a:gd name="connsiteX62" fmla="*/ 2680277 w 7467600"/>
              <a:gd name="connsiteY62" fmla="*/ 5479204 h 6858000"/>
              <a:gd name="connsiteX63" fmla="*/ 2678972 w 7467600"/>
              <a:gd name="connsiteY63" fmla="*/ 5481582 h 6858000"/>
              <a:gd name="connsiteX64" fmla="*/ 2696666 w 7467600"/>
              <a:gd name="connsiteY64" fmla="*/ 6133836 h 6858000"/>
              <a:gd name="connsiteX65" fmla="*/ 2695769 w 7467600"/>
              <a:gd name="connsiteY65" fmla="*/ 6390955 h 6858000"/>
              <a:gd name="connsiteX66" fmla="*/ 2739893 w 7467600"/>
              <a:gd name="connsiteY66" fmla="*/ 6108357 h 6858000"/>
              <a:gd name="connsiteX67" fmla="*/ 2680277 w 7467600"/>
              <a:gd name="connsiteY67" fmla="*/ 5479204 h 6858000"/>
              <a:gd name="connsiteX68" fmla="*/ 1132195 w 7467600"/>
              <a:gd name="connsiteY68" fmla="*/ 5467980 h 6858000"/>
              <a:gd name="connsiteX69" fmla="*/ 1679056 w 7467600"/>
              <a:gd name="connsiteY69" fmla="*/ 5516907 h 6858000"/>
              <a:gd name="connsiteX70" fmla="*/ 2128648 w 7467600"/>
              <a:gd name="connsiteY70" fmla="*/ 5474249 h 6858000"/>
              <a:gd name="connsiteX71" fmla="*/ 1825619 w 7467600"/>
              <a:gd name="connsiteY71" fmla="*/ 5478447 h 6858000"/>
              <a:gd name="connsiteX72" fmla="*/ 1737798 w 7467600"/>
              <a:gd name="connsiteY72" fmla="*/ 5483353 h 6858000"/>
              <a:gd name="connsiteX73" fmla="*/ 1132195 w 7467600"/>
              <a:gd name="connsiteY73" fmla="*/ 5467980 h 6858000"/>
              <a:gd name="connsiteX74" fmla="*/ 1456157 w 7467600"/>
              <a:gd name="connsiteY74" fmla="*/ 5371404 h 6858000"/>
              <a:gd name="connsiteX75" fmla="*/ 1244432 w 7467600"/>
              <a:gd name="connsiteY75" fmla="*/ 5385601 h 6858000"/>
              <a:gd name="connsiteX76" fmla="*/ 973990 w 7467600"/>
              <a:gd name="connsiteY76" fmla="*/ 5424940 h 6858000"/>
              <a:gd name="connsiteX77" fmla="*/ 1103809 w 7467600"/>
              <a:gd name="connsiteY77" fmla="*/ 5433720 h 6858000"/>
              <a:gd name="connsiteX78" fmla="*/ 1123454 w 7467600"/>
              <a:gd name="connsiteY78" fmla="*/ 5435727 h 6858000"/>
              <a:gd name="connsiteX79" fmla="*/ 1737017 w 7467600"/>
              <a:gd name="connsiteY79" fmla="*/ 5452183 h 6858000"/>
              <a:gd name="connsiteX80" fmla="*/ 1824397 w 7467600"/>
              <a:gd name="connsiteY80" fmla="*/ 5447757 h 6858000"/>
              <a:gd name="connsiteX81" fmla="*/ 2070059 w 7467600"/>
              <a:gd name="connsiteY81" fmla="*/ 5441660 h 6858000"/>
              <a:gd name="connsiteX82" fmla="*/ 1456157 w 7467600"/>
              <a:gd name="connsiteY82" fmla="*/ 5371404 h 6858000"/>
              <a:gd name="connsiteX83" fmla="*/ 4988186 w 7467600"/>
              <a:gd name="connsiteY83" fmla="*/ 5216467 h 6858000"/>
              <a:gd name="connsiteX84" fmla="*/ 4777334 w 7467600"/>
              <a:gd name="connsiteY84" fmla="*/ 5406072 h 6858000"/>
              <a:gd name="connsiteX85" fmla="*/ 4718341 w 7467600"/>
              <a:gd name="connsiteY85" fmla="*/ 5468043 h 6858000"/>
              <a:gd name="connsiteX86" fmla="*/ 4604655 w 7467600"/>
              <a:gd name="connsiteY86" fmla="*/ 5583434 h 6858000"/>
              <a:gd name="connsiteX87" fmla="*/ 4565074 w 7467600"/>
              <a:gd name="connsiteY87" fmla="*/ 5618550 h 6858000"/>
              <a:gd name="connsiteX88" fmla="*/ 4988186 w 7467600"/>
              <a:gd name="connsiteY88" fmla="*/ 5216467 h 6858000"/>
              <a:gd name="connsiteX89" fmla="*/ 4978032 w 7467600"/>
              <a:gd name="connsiteY89" fmla="*/ 5183809 h 6858000"/>
              <a:gd name="connsiteX90" fmla="*/ 4463413 w 7467600"/>
              <a:gd name="connsiteY90" fmla="*/ 5615162 h 6858000"/>
              <a:gd name="connsiteX91" fmla="*/ 4358134 w 7467600"/>
              <a:gd name="connsiteY91" fmla="*/ 5742791 h 6858000"/>
              <a:gd name="connsiteX92" fmla="*/ 4376219 w 7467600"/>
              <a:gd name="connsiteY92" fmla="*/ 5729027 h 6858000"/>
              <a:gd name="connsiteX93" fmla="*/ 4582340 w 7467600"/>
              <a:gd name="connsiteY93" fmla="*/ 5561037 h 6858000"/>
              <a:gd name="connsiteX94" fmla="*/ 4694684 w 7467600"/>
              <a:gd name="connsiteY94" fmla="*/ 5447098 h 6858000"/>
              <a:gd name="connsiteX95" fmla="*/ 4754123 w 7467600"/>
              <a:gd name="connsiteY95" fmla="*/ 5384643 h 6858000"/>
              <a:gd name="connsiteX96" fmla="*/ 4978032 w 7467600"/>
              <a:gd name="connsiteY96" fmla="*/ 5183809 h 6858000"/>
              <a:gd name="connsiteX97" fmla="*/ 1903353 w 7467600"/>
              <a:gd name="connsiteY97" fmla="*/ 5044827 h 6858000"/>
              <a:gd name="connsiteX98" fmla="*/ 1936931 w 7467600"/>
              <a:gd name="connsiteY98" fmla="*/ 5093954 h 6858000"/>
              <a:gd name="connsiteX99" fmla="*/ 2195868 w 7467600"/>
              <a:gd name="connsiteY99" fmla="*/ 5396574 h 6858000"/>
              <a:gd name="connsiteX100" fmla="*/ 2088852 w 7467600"/>
              <a:gd name="connsiteY100" fmla="*/ 5166123 h 6858000"/>
              <a:gd name="connsiteX101" fmla="*/ 1958241 w 7467600"/>
              <a:gd name="connsiteY101" fmla="*/ 5067955 h 6858000"/>
              <a:gd name="connsiteX102" fmla="*/ 1903353 w 7467600"/>
              <a:gd name="connsiteY102" fmla="*/ 5044827 h 6858000"/>
              <a:gd name="connsiteX103" fmla="*/ 1979378 w 7467600"/>
              <a:gd name="connsiteY103" fmla="*/ 4769504 h 6858000"/>
              <a:gd name="connsiteX104" fmla="*/ 2882120 w 7467600"/>
              <a:gd name="connsiteY104" fmla="*/ 5064547 h 6858000"/>
              <a:gd name="connsiteX105" fmla="*/ 2793103 w 7467600"/>
              <a:gd name="connsiteY105" fmla="*/ 5039699 h 6858000"/>
              <a:gd name="connsiteX106" fmla="*/ 2770041 w 7467600"/>
              <a:gd name="connsiteY106" fmla="*/ 5033634 h 6858000"/>
              <a:gd name="connsiteX107" fmla="*/ 1979378 w 7467600"/>
              <a:gd name="connsiteY107" fmla="*/ 4769504 h 6858000"/>
              <a:gd name="connsiteX108" fmla="*/ 1927410 w 7467600"/>
              <a:gd name="connsiteY108" fmla="*/ 4716164 h 6858000"/>
              <a:gd name="connsiteX109" fmla="*/ 1959587 w 7467600"/>
              <a:gd name="connsiteY109" fmla="*/ 4728849 h 6858000"/>
              <a:gd name="connsiteX110" fmla="*/ 2777707 w 7467600"/>
              <a:gd name="connsiteY110" fmla="*/ 5003991 h 6858000"/>
              <a:gd name="connsiteX111" fmla="*/ 2800768 w 7467600"/>
              <a:gd name="connsiteY111" fmla="*/ 5010056 h 6858000"/>
              <a:gd name="connsiteX112" fmla="*/ 2879408 w 7467600"/>
              <a:gd name="connsiteY112" fmla="*/ 5031590 h 6858000"/>
              <a:gd name="connsiteX113" fmla="*/ 2862295 w 7467600"/>
              <a:gd name="connsiteY113" fmla="*/ 5022958 h 6858000"/>
              <a:gd name="connsiteX114" fmla="*/ 2813343 w 7467600"/>
              <a:gd name="connsiteY114" fmla="*/ 4998369 h 6858000"/>
              <a:gd name="connsiteX115" fmla="*/ 2646245 w 7467600"/>
              <a:gd name="connsiteY115" fmla="*/ 4930999 h 6858000"/>
              <a:gd name="connsiteX116" fmla="*/ 1999243 w 7467600"/>
              <a:gd name="connsiteY116" fmla="*/ 4730524 h 6858000"/>
              <a:gd name="connsiteX117" fmla="*/ 1979527 w 7467600"/>
              <a:gd name="connsiteY117" fmla="*/ 4726651 h 6858000"/>
              <a:gd name="connsiteX118" fmla="*/ 1927410 w 7467600"/>
              <a:gd name="connsiteY118" fmla="*/ 4716164 h 6858000"/>
              <a:gd name="connsiteX119" fmla="*/ 1997014 w 7467600"/>
              <a:gd name="connsiteY119" fmla="*/ 4698007 h 6858000"/>
              <a:gd name="connsiteX120" fmla="*/ 2005458 w 7467600"/>
              <a:gd name="connsiteY120" fmla="*/ 4699540 h 6858000"/>
              <a:gd name="connsiteX121" fmla="*/ 2657186 w 7467600"/>
              <a:gd name="connsiteY121" fmla="*/ 4901687 h 6858000"/>
              <a:gd name="connsiteX122" fmla="*/ 2826662 w 7467600"/>
              <a:gd name="connsiteY122" fmla="*/ 4970362 h 6858000"/>
              <a:gd name="connsiteX123" fmla="*/ 2876100 w 7467600"/>
              <a:gd name="connsiteY123" fmla="*/ 4995397 h 6858000"/>
              <a:gd name="connsiteX124" fmla="*/ 3042600 w 7467600"/>
              <a:gd name="connsiteY124" fmla="*/ 5059532 h 6858000"/>
              <a:gd name="connsiteX125" fmla="*/ 1997014 w 7467600"/>
              <a:gd name="connsiteY125" fmla="*/ 4698007 h 6858000"/>
              <a:gd name="connsiteX126" fmla="*/ 2305292 w 7467600"/>
              <a:gd name="connsiteY126" fmla="*/ 4219492 h 6858000"/>
              <a:gd name="connsiteX127" fmla="*/ 3360922 w 7467600"/>
              <a:gd name="connsiteY127" fmla="*/ 4529373 h 6858000"/>
              <a:gd name="connsiteX128" fmla="*/ 3492420 w 7467600"/>
              <a:gd name="connsiteY128" fmla="*/ 4510145 h 6858000"/>
              <a:gd name="connsiteX129" fmla="*/ 3364086 w 7467600"/>
              <a:gd name="connsiteY129" fmla="*/ 4480340 h 6858000"/>
              <a:gd name="connsiteX130" fmla="*/ 3225818 w 7467600"/>
              <a:gd name="connsiteY130" fmla="*/ 4411822 h 6858000"/>
              <a:gd name="connsiteX131" fmla="*/ 3129696 w 7467600"/>
              <a:gd name="connsiteY131" fmla="*/ 4360704 h 6858000"/>
              <a:gd name="connsiteX132" fmla="*/ 2814545 w 7467600"/>
              <a:gd name="connsiteY132" fmla="*/ 4282955 h 6858000"/>
              <a:gd name="connsiteX133" fmla="*/ 2305292 w 7467600"/>
              <a:gd name="connsiteY133" fmla="*/ 4219492 h 6858000"/>
              <a:gd name="connsiteX134" fmla="*/ 2626982 w 7467600"/>
              <a:gd name="connsiteY134" fmla="*/ 4206450 h 6858000"/>
              <a:gd name="connsiteX135" fmla="*/ 2490617 w 7467600"/>
              <a:gd name="connsiteY135" fmla="*/ 4206951 h 6858000"/>
              <a:gd name="connsiteX136" fmla="*/ 2819869 w 7467600"/>
              <a:gd name="connsiteY136" fmla="*/ 4252936 h 6858000"/>
              <a:gd name="connsiteX137" fmla="*/ 3143018 w 7467600"/>
              <a:gd name="connsiteY137" fmla="*/ 4332698 h 6858000"/>
              <a:gd name="connsiteX138" fmla="*/ 3241520 w 7467600"/>
              <a:gd name="connsiteY138" fmla="*/ 4385112 h 6858000"/>
              <a:gd name="connsiteX139" fmla="*/ 3374575 w 7467600"/>
              <a:gd name="connsiteY139" fmla="*/ 4451517 h 6858000"/>
              <a:gd name="connsiteX140" fmla="*/ 3505221 w 7467600"/>
              <a:gd name="connsiteY140" fmla="*/ 4480757 h 6858000"/>
              <a:gd name="connsiteX141" fmla="*/ 2626982 w 7467600"/>
              <a:gd name="connsiteY141" fmla="*/ 4206450 h 6858000"/>
              <a:gd name="connsiteX142" fmla="*/ 1310106 w 7467600"/>
              <a:gd name="connsiteY142" fmla="*/ 3943217 h 6858000"/>
              <a:gd name="connsiteX143" fmla="*/ 854994 w 7467600"/>
              <a:gd name="connsiteY143" fmla="*/ 4399136 h 6858000"/>
              <a:gd name="connsiteX144" fmla="*/ 742462 w 7467600"/>
              <a:gd name="connsiteY144" fmla="*/ 4594648 h 6858000"/>
              <a:gd name="connsiteX145" fmla="*/ 820602 w 7467600"/>
              <a:gd name="connsiteY145" fmla="*/ 4485915 h 6858000"/>
              <a:gd name="connsiteX146" fmla="*/ 878295 w 7467600"/>
              <a:gd name="connsiteY146" fmla="*/ 4403594 h 6858000"/>
              <a:gd name="connsiteX147" fmla="*/ 1240607 w 7467600"/>
              <a:gd name="connsiteY147" fmla="*/ 4010401 h 6858000"/>
              <a:gd name="connsiteX148" fmla="*/ 1310106 w 7467600"/>
              <a:gd name="connsiteY148" fmla="*/ 3943217 h 6858000"/>
              <a:gd name="connsiteX149" fmla="*/ 1423113 w 7467600"/>
              <a:gd name="connsiteY149" fmla="*/ 3874565 h 6858000"/>
              <a:gd name="connsiteX150" fmla="*/ 1260565 w 7467600"/>
              <a:gd name="connsiteY150" fmla="*/ 4031982 h 6858000"/>
              <a:gd name="connsiteX151" fmla="*/ 901900 w 7467600"/>
              <a:gd name="connsiteY151" fmla="*/ 4421236 h 6858000"/>
              <a:gd name="connsiteX152" fmla="*/ 845044 w 7467600"/>
              <a:gd name="connsiteY152" fmla="*/ 4502436 h 6858000"/>
              <a:gd name="connsiteX153" fmla="*/ 685926 w 7467600"/>
              <a:gd name="connsiteY153" fmla="*/ 4703069 h 6858000"/>
              <a:gd name="connsiteX154" fmla="*/ 684248 w 7467600"/>
              <a:gd name="connsiteY154" fmla="*/ 4706721 h 6858000"/>
              <a:gd name="connsiteX155" fmla="*/ 1423113 w 7467600"/>
              <a:gd name="connsiteY155" fmla="*/ 3874565 h 6858000"/>
              <a:gd name="connsiteX156" fmla="*/ 3316479 w 7467600"/>
              <a:gd name="connsiteY156" fmla="*/ 3872136 h 6858000"/>
              <a:gd name="connsiteX157" fmla="*/ 3546806 w 7467600"/>
              <a:gd name="connsiteY157" fmla="*/ 4356139 h 6858000"/>
              <a:gd name="connsiteX158" fmla="*/ 3364433 w 7467600"/>
              <a:gd name="connsiteY158" fmla="*/ 3953121 h 6858000"/>
              <a:gd name="connsiteX159" fmla="*/ 3316479 w 7467600"/>
              <a:gd name="connsiteY159" fmla="*/ 3872136 h 6858000"/>
              <a:gd name="connsiteX160" fmla="*/ 3291335 w 7467600"/>
              <a:gd name="connsiteY160" fmla="*/ 3767420 h 6858000"/>
              <a:gd name="connsiteX161" fmla="*/ 3390805 w 7467600"/>
              <a:gd name="connsiteY161" fmla="*/ 3937163 h 6858000"/>
              <a:gd name="connsiteX162" fmla="*/ 3579062 w 7467600"/>
              <a:gd name="connsiteY162" fmla="*/ 4359040 h 6858000"/>
              <a:gd name="connsiteX163" fmla="*/ 3467355 w 7467600"/>
              <a:gd name="connsiteY163" fmla="*/ 3988130 h 6858000"/>
              <a:gd name="connsiteX164" fmla="*/ 3310753 w 7467600"/>
              <a:gd name="connsiteY164" fmla="*/ 3787140 h 6858000"/>
              <a:gd name="connsiteX165" fmla="*/ 3291335 w 7467600"/>
              <a:gd name="connsiteY165" fmla="*/ 3767420 h 6858000"/>
              <a:gd name="connsiteX166" fmla="*/ 1635889 w 7467600"/>
              <a:gd name="connsiteY166" fmla="*/ 3709494 h 6858000"/>
              <a:gd name="connsiteX167" fmla="*/ 1634800 w 7467600"/>
              <a:gd name="connsiteY167" fmla="*/ 3731111 h 6858000"/>
              <a:gd name="connsiteX168" fmla="*/ 1635889 w 7467600"/>
              <a:gd name="connsiteY168" fmla="*/ 3709494 h 6858000"/>
              <a:gd name="connsiteX169" fmla="*/ 1510397 w 7467600"/>
              <a:gd name="connsiteY169" fmla="*/ 3684705 h 6858000"/>
              <a:gd name="connsiteX170" fmla="*/ 1146550 w 7467600"/>
              <a:gd name="connsiteY170" fmla="*/ 3802012 h 6858000"/>
              <a:gd name="connsiteX171" fmla="*/ 698834 w 7467600"/>
              <a:gd name="connsiteY171" fmla="*/ 3952272 h 6858000"/>
              <a:gd name="connsiteX172" fmla="*/ 34256 w 7467600"/>
              <a:gd name="connsiteY172" fmla="*/ 4347603 h 6858000"/>
              <a:gd name="connsiteX173" fmla="*/ 527241 w 7467600"/>
              <a:gd name="connsiteY173" fmla="*/ 4065078 h 6858000"/>
              <a:gd name="connsiteX174" fmla="*/ 1510397 w 7467600"/>
              <a:gd name="connsiteY174" fmla="*/ 3684705 h 6858000"/>
              <a:gd name="connsiteX175" fmla="*/ 1313114 w 7467600"/>
              <a:gd name="connsiteY175" fmla="*/ 3655216 h 6858000"/>
              <a:gd name="connsiteX176" fmla="*/ 1109304 w 7467600"/>
              <a:gd name="connsiteY176" fmla="*/ 3669030 h 6858000"/>
              <a:gd name="connsiteX177" fmla="*/ 8129 w 7467600"/>
              <a:gd name="connsiteY177" fmla="*/ 4330519 h 6858000"/>
              <a:gd name="connsiteX178" fmla="*/ 687572 w 7467600"/>
              <a:gd name="connsiteY178" fmla="*/ 3925629 h 6858000"/>
              <a:gd name="connsiteX179" fmla="*/ 1138365 w 7467600"/>
              <a:gd name="connsiteY179" fmla="*/ 3774515 h 6858000"/>
              <a:gd name="connsiteX180" fmla="*/ 1505579 w 7467600"/>
              <a:gd name="connsiteY180" fmla="*/ 3655526 h 6858000"/>
              <a:gd name="connsiteX181" fmla="*/ 1313114 w 7467600"/>
              <a:gd name="connsiteY181" fmla="*/ 3655216 h 6858000"/>
              <a:gd name="connsiteX182" fmla="*/ 3655073 w 7467600"/>
              <a:gd name="connsiteY182" fmla="*/ 3650884 h 6858000"/>
              <a:gd name="connsiteX183" fmla="*/ 3989938 w 7467600"/>
              <a:gd name="connsiteY183" fmla="*/ 3991685 h 6858000"/>
              <a:gd name="connsiteX184" fmla="*/ 4393907 w 7467600"/>
              <a:gd name="connsiteY184" fmla="*/ 4261258 h 6858000"/>
              <a:gd name="connsiteX185" fmla="*/ 4648051 w 7467600"/>
              <a:gd name="connsiteY185" fmla="*/ 4374051 h 6858000"/>
              <a:gd name="connsiteX186" fmla="*/ 4383389 w 7467600"/>
              <a:gd name="connsiteY186" fmla="*/ 4184369 h 6858000"/>
              <a:gd name="connsiteX187" fmla="*/ 4165508 w 7467600"/>
              <a:gd name="connsiteY187" fmla="*/ 4035196 h 6858000"/>
              <a:gd name="connsiteX188" fmla="*/ 4068162 w 7467600"/>
              <a:gd name="connsiteY188" fmla="*/ 3953394 h 6858000"/>
              <a:gd name="connsiteX189" fmla="*/ 3981416 w 7467600"/>
              <a:gd name="connsiteY189" fmla="*/ 3880482 h 6858000"/>
              <a:gd name="connsiteX190" fmla="*/ 3800147 w 7467600"/>
              <a:gd name="connsiteY190" fmla="*/ 3749872 h 6858000"/>
              <a:gd name="connsiteX191" fmla="*/ 3655073 w 7467600"/>
              <a:gd name="connsiteY191" fmla="*/ 3650884 h 6858000"/>
              <a:gd name="connsiteX192" fmla="*/ 3670252 w 7467600"/>
              <a:gd name="connsiteY192" fmla="*/ 3622798 h 6858000"/>
              <a:gd name="connsiteX193" fmla="*/ 3817258 w 7467600"/>
              <a:gd name="connsiteY193" fmla="*/ 3723577 h 6858000"/>
              <a:gd name="connsiteX194" fmla="*/ 4000461 w 7467600"/>
              <a:gd name="connsiteY194" fmla="*/ 3855966 h 6858000"/>
              <a:gd name="connsiteX195" fmla="*/ 4088180 w 7467600"/>
              <a:gd name="connsiteY195" fmla="*/ 3929774 h 6858000"/>
              <a:gd name="connsiteX196" fmla="*/ 4184555 w 7467600"/>
              <a:gd name="connsiteY196" fmla="*/ 4010683 h 6858000"/>
              <a:gd name="connsiteX197" fmla="*/ 4399563 w 7467600"/>
              <a:gd name="connsiteY197" fmla="*/ 4158106 h 6858000"/>
              <a:gd name="connsiteX198" fmla="*/ 4684469 w 7467600"/>
              <a:gd name="connsiteY198" fmla="*/ 4364680 h 6858000"/>
              <a:gd name="connsiteX199" fmla="*/ 4690271 w 7467600"/>
              <a:gd name="connsiteY199" fmla="*/ 4370034 h 6858000"/>
              <a:gd name="connsiteX200" fmla="*/ 4136093 w 7467600"/>
              <a:gd name="connsiteY200" fmla="*/ 3858466 h 6858000"/>
              <a:gd name="connsiteX201" fmla="*/ 3670252 w 7467600"/>
              <a:gd name="connsiteY201" fmla="*/ 3622798 h 6858000"/>
              <a:gd name="connsiteX202" fmla="*/ 4440129 w 7467600"/>
              <a:gd name="connsiteY202" fmla="*/ 3448571 h 6858000"/>
              <a:gd name="connsiteX203" fmla="*/ 4856525 w 7467600"/>
              <a:gd name="connsiteY203" fmla="*/ 3915351 h 6858000"/>
              <a:gd name="connsiteX204" fmla="*/ 5059055 w 7467600"/>
              <a:gd name="connsiteY204" fmla="*/ 4108918 h 6858000"/>
              <a:gd name="connsiteX205" fmla="*/ 5290070 w 7467600"/>
              <a:gd name="connsiteY205" fmla="*/ 4263619 h 6858000"/>
              <a:gd name="connsiteX206" fmla="*/ 4834991 w 7467600"/>
              <a:gd name="connsiteY206" fmla="*/ 3830985 h 6858000"/>
              <a:gd name="connsiteX207" fmla="*/ 4440129 w 7467600"/>
              <a:gd name="connsiteY207" fmla="*/ 3448571 h 6858000"/>
              <a:gd name="connsiteX208" fmla="*/ 4441737 w 7467600"/>
              <a:gd name="connsiteY208" fmla="*/ 3399734 h 6858000"/>
              <a:gd name="connsiteX209" fmla="*/ 4431236 w 7467600"/>
              <a:gd name="connsiteY209" fmla="*/ 3400954 h 6858000"/>
              <a:gd name="connsiteX210" fmla="*/ 4557150 w 7467600"/>
              <a:gd name="connsiteY210" fmla="*/ 3510023 h 6858000"/>
              <a:gd name="connsiteX211" fmla="*/ 4856936 w 7467600"/>
              <a:gd name="connsiteY211" fmla="*/ 3809146 h 6858000"/>
              <a:gd name="connsiteX212" fmla="*/ 5111996 w 7467600"/>
              <a:gd name="connsiteY212" fmla="*/ 4065759 h 6858000"/>
              <a:gd name="connsiteX213" fmla="*/ 5388878 w 7467600"/>
              <a:gd name="connsiteY213" fmla="*/ 4300185 h 6858000"/>
              <a:gd name="connsiteX214" fmla="*/ 5425556 w 7467600"/>
              <a:gd name="connsiteY214" fmla="*/ 4308967 h 6858000"/>
              <a:gd name="connsiteX215" fmla="*/ 4943646 w 7467600"/>
              <a:gd name="connsiteY215" fmla="*/ 3822916 h 6858000"/>
              <a:gd name="connsiteX216" fmla="*/ 4594837 w 7467600"/>
              <a:gd name="connsiteY216" fmla="*/ 3532274 h 6858000"/>
              <a:gd name="connsiteX217" fmla="*/ 4441737 w 7467600"/>
              <a:gd name="connsiteY217" fmla="*/ 3399734 h 6858000"/>
              <a:gd name="connsiteX218" fmla="*/ 5425834 w 7467600"/>
              <a:gd name="connsiteY218" fmla="*/ 3162785 h 6858000"/>
              <a:gd name="connsiteX219" fmla="*/ 5401644 w 7467600"/>
              <a:gd name="connsiteY219" fmla="*/ 3617847 h 6858000"/>
              <a:gd name="connsiteX220" fmla="*/ 5467256 w 7467600"/>
              <a:gd name="connsiteY220" fmla="*/ 4175494 h 6858000"/>
              <a:gd name="connsiteX221" fmla="*/ 5448069 w 7467600"/>
              <a:gd name="connsiteY221" fmla="*/ 3567554 h 6858000"/>
              <a:gd name="connsiteX222" fmla="*/ 5425834 w 7467600"/>
              <a:gd name="connsiteY222" fmla="*/ 3162785 h 6858000"/>
              <a:gd name="connsiteX223" fmla="*/ 1318687 w 7467600"/>
              <a:gd name="connsiteY223" fmla="*/ 3113840 h 6858000"/>
              <a:gd name="connsiteX224" fmla="*/ 1066793 w 7467600"/>
              <a:gd name="connsiteY224" fmla="*/ 3212171 h 6858000"/>
              <a:gd name="connsiteX225" fmla="*/ 993319 w 7467600"/>
              <a:gd name="connsiteY225" fmla="*/ 3247648 h 6858000"/>
              <a:gd name="connsiteX226" fmla="*/ 853081 w 7467600"/>
              <a:gd name="connsiteY226" fmla="*/ 3312410 h 6858000"/>
              <a:gd name="connsiteX227" fmla="*/ 805957 w 7467600"/>
              <a:gd name="connsiteY227" fmla="*/ 3330443 h 6858000"/>
              <a:gd name="connsiteX228" fmla="*/ 1318687 w 7467600"/>
              <a:gd name="connsiteY228" fmla="*/ 3113840 h 6858000"/>
              <a:gd name="connsiteX229" fmla="*/ 5453702 w 7467600"/>
              <a:gd name="connsiteY229" fmla="*/ 3090882 h 6858000"/>
              <a:gd name="connsiteX230" fmla="*/ 5480135 w 7467600"/>
              <a:gd name="connsiteY230" fmla="*/ 3565802 h 6858000"/>
              <a:gd name="connsiteX231" fmla="*/ 5499023 w 7467600"/>
              <a:gd name="connsiteY231" fmla="*/ 4166310 h 6858000"/>
              <a:gd name="connsiteX232" fmla="*/ 5547022 w 7467600"/>
              <a:gd name="connsiteY232" fmla="*/ 3607838 h 6858000"/>
              <a:gd name="connsiteX233" fmla="*/ 5515964 w 7467600"/>
              <a:gd name="connsiteY233" fmla="*/ 3378541 h 6858000"/>
              <a:gd name="connsiteX234" fmla="*/ 5453702 w 7467600"/>
              <a:gd name="connsiteY234" fmla="*/ 3090882 h 6858000"/>
              <a:gd name="connsiteX235" fmla="*/ 1238695 w 7467600"/>
              <a:gd name="connsiteY235" fmla="*/ 3076820 h 6858000"/>
              <a:gd name="connsiteX236" fmla="*/ 716371 w 7467600"/>
              <a:gd name="connsiteY236" fmla="*/ 3293249 h 6858000"/>
              <a:gd name="connsiteX237" fmla="*/ 579522 w 7467600"/>
              <a:gd name="connsiteY237" fmla="*/ 3371759 h 6858000"/>
              <a:gd name="connsiteX238" fmla="*/ 600288 w 7467600"/>
              <a:gd name="connsiteY238" fmla="*/ 3365555 h 6858000"/>
              <a:gd name="connsiteX239" fmla="*/ 840692 w 7467600"/>
              <a:gd name="connsiteY239" fmla="*/ 3284921 h 6858000"/>
              <a:gd name="connsiteX240" fmla="*/ 979248 w 7467600"/>
              <a:gd name="connsiteY240" fmla="*/ 3221003 h 6858000"/>
              <a:gd name="connsiteX241" fmla="*/ 1053282 w 7467600"/>
              <a:gd name="connsiteY241" fmla="*/ 3185247 h 6858000"/>
              <a:gd name="connsiteX242" fmla="*/ 1320603 w 7467600"/>
              <a:gd name="connsiteY242" fmla="*/ 3081281 h 6858000"/>
              <a:gd name="connsiteX243" fmla="*/ 1238695 w 7467600"/>
              <a:gd name="connsiteY243" fmla="*/ 3076820 h 6858000"/>
              <a:gd name="connsiteX244" fmla="*/ 5425627 w 7467600"/>
              <a:gd name="connsiteY244" fmla="*/ 2954192 h 6858000"/>
              <a:gd name="connsiteX245" fmla="*/ 5470770 w 7467600"/>
              <a:gd name="connsiteY245" fmla="*/ 3005435 h 6858000"/>
              <a:gd name="connsiteX246" fmla="*/ 5519779 w 7467600"/>
              <a:gd name="connsiteY246" fmla="*/ 4359223 h 6858000"/>
              <a:gd name="connsiteX247" fmla="*/ 5520293 w 7467600"/>
              <a:gd name="connsiteY247" fmla="*/ 4360602 h 6858000"/>
              <a:gd name="connsiteX248" fmla="*/ 5767221 w 7467600"/>
              <a:gd name="connsiteY248" fmla="*/ 4665564 h 6858000"/>
              <a:gd name="connsiteX249" fmla="*/ 6937169 w 7467600"/>
              <a:gd name="connsiteY249" fmla="*/ 4815941 h 6858000"/>
              <a:gd name="connsiteX250" fmla="*/ 6953922 w 7467600"/>
              <a:gd name="connsiteY250" fmla="*/ 4890068 h 6858000"/>
              <a:gd name="connsiteX251" fmla="*/ 6071359 w 7467600"/>
              <a:gd name="connsiteY251" fmla="*/ 4770770 h 6858000"/>
              <a:gd name="connsiteX252" fmla="*/ 6038839 w 7467600"/>
              <a:gd name="connsiteY252" fmla="*/ 4764474 h 6858000"/>
              <a:gd name="connsiteX253" fmla="*/ 6038706 w 7467600"/>
              <a:gd name="connsiteY253" fmla="*/ 4763847 h 6858000"/>
              <a:gd name="connsiteX254" fmla="*/ 6037784 w 7467600"/>
              <a:gd name="connsiteY254" fmla="*/ 4764270 h 6858000"/>
              <a:gd name="connsiteX255" fmla="*/ 6038839 w 7467600"/>
              <a:gd name="connsiteY255" fmla="*/ 4764474 h 6858000"/>
              <a:gd name="connsiteX256" fmla="*/ 6040338 w 7467600"/>
              <a:gd name="connsiteY256" fmla="*/ 4771418 h 6858000"/>
              <a:gd name="connsiteX257" fmla="*/ 6024488 w 7467600"/>
              <a:gd name="connsiteY257" fmla="*/ 4809903 h 6858000"/>
              <a:gd name="connsiteX258" fmla="*/ 5599771 w 7467600"/>
              <a:gd name="connsiteY258" fmla="*/ 5509652 h 6858000"/>
              <a:gd name="connsiteX259" fmla="*/ 5548843 w 7467600"/>
              <a:gd name="connsiteY259" fmla="*/ 5563845 h 6858000"/>
              <a:gd name="connsiteX260" fmla="*/ 5940952 w 7467600"/>
              <a:gd name="connsiteY260" fmla="*/ 6250028 h 6858000"/>
              <a:gd name="connsiteX261" fmla="*/ 6043441 w 7467600"/>
              <a:gd name="connsiteY261" fmla="*/ 6665847 h 6858000"/>
              <a:gd name="connsiteX262" fmla="*/ 6093432 w 7467600"/>
              <a:gd name="connsiteY262" fmla="*/ 6858000 h 6858000"/>
              <a:gd name="connsiteX263" fmla="*/ 6034344 w 7467600"/>
              <a:gd name="connsiteY263" fmla="*/ 6858000 h 6858000"/>
              <a:gd name="connsiteX264" fmla="*/ 6026679 w 7467600"/>
              <a:gd name="connsiteY264" fmla="*/ 6836959 h 6858000"/>
              <a:gd name="connsiteX265" fmla="*/ 5800441 w 7467600"/>
              <a:gd name="connsiteY265" fmla="*/ 6335286 h 6858000"/>
              <a:gd name="connsiteX266" fmla="*/ 5526562 w 7467600"/>
              <a:gd name="connsiteY266" fmla="*/ 5705388 h 6858000"/>
              <a:gd name="connsiteX267" fmla="*/ 5519640 w 7467600"/>
              <a:gd name="connsiteY267" fmla="*/ 5683774 h 6858000"/>
              <a:gd name="connsiteX268" fmla="*/ 5844559 w 7467600"/>
              <a:gd name="connsiteY268" fmla="*/ 6553349 h 6858000"/>
              <a:gd name="connsiteX269" fmla="*/ 5975994 w 7467600"/>
              <a:gd name="connsiteY269" fmla="*/ 6858000 h 6858000"/>
              <a:gd name="connsiteX270" fmla="*/ 5898547 w 7467600"/>
              <a:gd name="connsiteY270" fmla="*/ 6858000 h 6858000"/>
              <a:gd name="connsiteX271" fmla="*/ 5682041 w 7467600"/>
              <a:gd name="connsiteY271" fmla="*/ 6355860 h 6858000"/>
              <a:gd name="connsiteX272" fmla="*/ 5461758 w 7467600"/>
              <a:gd name="connsiteY272" fmla="*/ 5820220 h 6858000"/>
              <a:gd name="connsiteX273" fmla="*/ 5237282 w 7467600"/>
              <a:gd name="connsiteY273" fmla="*/ 6579086 h 6858000"/>
              <a:gd name="connsiteX274" fmla="*/ 5115009 w 7467600"/>
              <a:gd name="connsiteY274" fmla="*/ 6858000 h 6858000"/>
              <a:gd name="connsiteX275" fmla="*/ 5028074 w 7467600"/>
              <a:gd name="connsiteY275" fmla="*/ 6858000 h 6858000"/>
              <a:gd name="connsiteX276" fmla="*/ 5079508 w 7467600"/>
              <a:gd name="connsiteY276" fmla="*/ 6749074 h 6858000"/>
              <a:gd name="connsiteX277" fmla="*/ 5371846 w 7467600"/>
              <a:gd name="connsiteY277" fmla="*/ 5924413 h 6858000"/>
              <a:gd name="connsiteX278" fmla="*/ 5270512 w 7467600"/>
              <a:gd name="connsiteY278" fmla="*/ 6138975 h 6858000"/>
              <a:gd name="connsiteX279" fmla="*/ 5062409 w 7467600"/>
              <a:gd name="connsiteY279" fmla="*/ 6653544 h 6858000"/>
              <a:gd name="connsiteX280" fmla="*/ 5036628 w 7467600"/>
              <a:gd name="connsiteY280" fmla="*/ 6754247 h 6858000"/>
              <a:gd name="connsiteX281" fmla="*/ 5009112 w 7467600"/>
              <a:gd name="connsiteY281" fmla="*/ 6858000 h 6858000"/>
              <a:gd name="connsiteX282" fmla="*/ 4976679 w 7467600"/>
              <a:gd name="connsiteY282" fmla="*/ 6858000 h 6858000"/>
              <a:gd name="connsiteX283" fmla="*/ 5006537 w 7467600"/>
              <a:gd name="connsiteY283" fmla="*/ 6747068 h 6858000"/>
              <a:gd name="connsiteX284" fmla="*/ 5032723 w 7467600"/>
              <a:gd name="connsiteY284" fmla="*/ 6644957 h 6858000"/>
              <a:gd name="connsiteX285" fmla="*/ 5242949 w 7467600"/>
              <a:gd name="connsiteY285" fmla="*/ 6125175 h 6858000"/>
              <a:gd name="connsiteX286" fmla="*/ 5286321 w 7467600"/>
              <a:gd name="connsiteY286" fmla="*/ 6033555 h 6858000"/>
              <a:gd name="connsiteX287" fmla="*/ 5008210 w 7467600"/>
              <a:gd name="connsiteY287" fmla="*/ 6649194 h 6858000"/>
              <a:gd name="connsiteX288" fmla="*/ 4986321 w 7467600"/>
              <a:gd name="connsiteY288" fmla="*/ 6765687 h 6858000"/>
              <a:gd name="connsiteX289" fmla="*/ 4973474 w 7467600"/>
              <a:gd name="connsiteY289" fmla="*/ 6858000 h 6858000"/>
              <a:gd name="connsiteX290" fmla="*/ 4907178 w 7467600"/>
              <a:gd name="connsiteY290" fmla="*/ 6858000 h 6858000"/>
              <a:gd name="connsiteX291" fmla="*/ 4910810 w 7467600"/>
              <a:gd name="connsiteY291" fmla="*/ 6829660 h 6858000"/>
              <a:gd name="connsiteX292" fmla="*/ 4987461 w 7467600"/>
              <a:gd name="connsiteY292" fmla="*/ 6432994 h 6858000"/>
              <a:gd name="connsiteX293" fmla="*/ 5179262 w 7467600"/>
              <a:gd name="connsiteY293" fmla="*/ 6035044 h 6858000"/>
              <a:gd name="connsiteX294" fmla="*/ 4689678 w 7467600"/>
              <a:gd name="connsiteY294" fmla="*/ 6440241 h 6858000"/>
              <a:gd name="connsiteX295" fmla="*/ 4477543 w 7467600"/>
              <a:gd name="connsiteY295" fmla="*/ 6674836 h 6858000"/>
              <a:gd name="connsiteX296" fmla="*/ 4329957 w 7467600"/>
              <a:gd name="connsiteY296" fmla="*/ 6858000 h 6858000"/>
              <a:gd name="connsiteX297" fmla="*/ 4218595 w 7467600"/>
              <a:gd name="connsiteY297" fmla="*/ 6858000 h 6858000"/>
              <a:gd name="connsiteX298" fmla="*/ 4368888 w 7467600"/>
              <a:gd name="connsiteY298" fmla="*/ 6668412 h 6858000"/>
              <a:gd name="connsiteX299" fmla="*/ 4563091 w 7467600"/>
              <a:gd name="connsiteY299" fmla="*/ 6442508 h 6858000"/>
              <a:gd name="connsiteX300" fmla="*/ 5387324 w 7467600"/>
              <a:gd name="connsiteY300" fmla="*/ 5705830 h 6858000"/>
              <a:gd name="connsiteX301" fmla="*/ 5073620 w 7467600"/>
              <a:gd name="connsiteY301" fmla="*/ 5955437 h 6858000"/>
              <a:gd name="connsiteX302" fmla="*/ 4689789 w 7467600"/>
              <a:gd name="connsiteY302" fmla="*/ 6268382 h 6858000"/>
              <a:gd name="connsiteX303" fmla="*/ 4418722 w 7467600"/>
              <a:gd name="connsiteY303" fmla="*/ 6570886 h 6858000"/>
              <a:gd name="connsiteX304" fmla="*/ 4214944 w 7467600"/>
              <a:gd name="connsiteY304" fmla="*/ 6858000 h 6858000"/>
              <a:gd name="connsiteX305" fmla="*/ 4177898 w 7467600"/>
              <a:gd name="connsiteY305" fmla="*/ 6858000 h 6858000"/>
              <a:gd name="connsiteX306" fmla="*/ 4391597 w 7467600"/>
              <a:gd name="connsiteY306" fmla="*/ 6556370 h 6858000"/>
              <a:gd name="connsiteX307" fmla="*/ 4668889 w 7467600"/>
              <a:gd name="connsiteY307" fmla="*/ 6246399 h 6858000"/>
              <a:gd name="connsiteX308" fmla="*/ 5055427 w 7467600"/>
              <a:gd name="connsiteY308" fmla="*/ 5931476 h 6858000"/>
              <a:gd name="connsiteX309" fmla="*/ 5371814 w 7467600"/>
              <a:gd name="connsiteY309" fmla="*/ 5678975 h 6858000"/>
              <a:gd name="connsiteX310" fmla="*/ 4987918 w 7467600"/>
              <a:gd name="connsiteY310" fmla="*/ 5838701 h 6858000"/>
              <a:gd name="connsiteX311" fmla="*/ 4317146 w 7467600"/>
              <a:gd name="connsiteY311" fmla="*/ 6587716 h 6858000"/>
              <a:gd name="connsiteX312" fmla="*/ 4171627 w 7467600"/>
              <a:gd name="connsiteY312" fmla="*/ 6858000 h 6858000"/>
              <a:gd name="connsiteX313" fmla="*/ 4081585 w 7467600"/>
              <a:gd name="connsiteY313" fmla="*/ 6858000 h 6858000"/>
              <a:gd name="connsiteX314" fmla="*/ 4238603 w 7467600"/>
              <a:gd name="connsiteY314" fmla="*/ 6559341 h 6858000"/>
              <a:gd name="connsiteX315" fmla="*/ 4778333 w 7467600"/>
              <a:gd name="connsiteY315" fmla="*/ 5873626 h 6858000"/>
              <a:gd name="connsiteX316" fmla="*/ 5414185 w 7467600"/>
              <a:gd name="connsiteY316" fmla="*/ 5573882 h 6858000"/>
              <a:gd name="connsiteX317" fmla="*/ 5959648 w 7467600"/>
              <a:gd name="connsiteY317" fmla="*/ 4760797 h 6858000"/>
              <a:gd name="connsiteX318" fmla="*/ 5355019 w 7467600"/>
              <a:gd name="connsiteY318" fmla="*/ 4734672 h 6858000"/>
              <a:gd name="connsiteX319" fmla="*/ 5083565 w 7467600"/>
              <a:gd name="connsiteY319" fmla="*/ 5179121 h 6858000"/>
              <a:gd name="connsiteX320" fmla="*/ 4713577 w 7467600"/>
              <a:gd name="connsiteY320" fmla="*/ 5616803 h 6858000"/>
              <a:gd name="connsiteX321" fmla="*/ 3989559 w 7467600"/>
              <a:gd name="connsiteY321" fmla="*/ 6145945 h 6858000"/>
              <a:gd name="connsiteX322" fmla="*/ 3939824 w 7467600"/>
              <a:gd name="connsiteY322" fmla="*/ 6066900 h 6858000"/>
              <a:gd name="connsiteX323" fmla="*/ 4584537 w 7467600"/>
              <a:gd name="connsiteY323" fmla="*/ 5324826 h 6858000"/>
              <a:gd name="connsiteX324" fmla="*/ 5037105 w 7467600"/>
              <a:gd name="connsiteY324" fmla="*/ 5088765 h 6858000"/>
              <a:gd name="connsiteX325" fmla="*/ 5039930 w 7467600"/>
              <a:gd name="connsiteY325" fmla="*/ 5089585 h 6858000"/>
              <a:gd name="connsiteX326" fmla="*/ 5263764 w 7467600"/>
              <a:gd name="connsiteY326" fmla="*/ 4735525 h 6858000"/>
              <a:gd name="connsiteX327" fmla="*/ 4086300 w 7467600"/>
              <a:gd name="connsiteY327" fmla="*/ 4884599 h 6858000"/>
              <a:gd name="connsiteX328" fmla="*/ 4085485 w 7467600"/>
              <a:gd name="connsiteY328" fmla="*/ 4899070 h 6858000"/>
              <a:gd name="connsiteX329" fmla="*/ 3871915 w 7467600"/>
              <a:gd name="connsiteY329" fmla="*/ 5253645 h 6858000"/>
              <a:gd name="connsiteX330" fmla="*/ 3799374 w 7467600"/>
              <a:gd name="connsiteY330" fmla="*/ 5466127 h 6858000"/>
              <a:gd name="connsiteX331" fmla="*/ 3498850 w 7467600"/>
              <a:gd name="connsiteY331" fmla="*/ 6661888 h 6858000"/>
              <a:gd name="connsiteX332" fmla="*/ 3399216 w 7467600"/>
              <a:gd name="connsiteY332" fmla="*/ 6858000 h 6858000"/>
              <a:gd name="connsiteX333" fmla="*/ 3303688 w 7467600"/>
              <a:gd name="connsiteY333" fmla="*/ 6858000 h 6858000"/>
              <a:gd name="connsiteX334" fmla="*/ 3391774 w 7467600"/>
              <a:gd name="connsiteY334" fmla="*/ 6697181 h 6858000"/>
              <a:gd name="connsiteX335" fmla="*/ 3735540 w 7467600"/>
              <a:gd name="connsiteY335" fmla="*/ 5546923 h 6858000"/>
              <a:gd name="connsiteX336" fmla="*/ 3729438 w 7467600"/>
              <a:gd name="connsiteY336" fmla="*/ 5569058 h 6858000"/>
              <a:gd name="connsiteX337" fmla="*/ 3707782 w 7467600"/>
              <a:gd name="connsiteY337" fmla="*/ 5644908 h 6858000"/>
              <a:gd name="connsiteX338" fmla="*/ 3583827 w 7467600"/>
              <a:gd name="connsiteY338" fmla="*/ 6039215 h 6858000"/>
              <a:gd name="connsiteX339" fmla="*/ 3547861 w 7467600"/>
              <a:gd name="connsiteY339" fmla="*/ 6129609 h 6858000"/>
              <a:gd name="connsiteX340" fmla="*/ 3490905 w 7467600"/>
              <a:gd name="connsiteY340" fmla="*/ 6277660 h 6858000"/>
              <a:gd name="connsiteX341" fmla="*/ 3455859 w 7467600"/>
              <a:gd name="connsiteY341" fmla="*/ 6391301 h 6858000"/>
              <a:gd name="connsiteX342" fmla="*/ 3429112 w 7467600"/>
              <a:gd name="connsiteY342" fmla="*/ 6479469 h 6858000"/>
              <a:gd name="connsiteX343" fmla="*/ 3304862 w 7467600"/>
              <a:gd name="connsiteY343" fmla="*/ 6796476 h 6858000"/>
              <a:gd name="connsiteX344" fmla="*/ 3276071 w 7467600"/>
              <a:gd name="connsiteY344" fmla="*/ 6858000 h 6858000"/>
              <a:gd name="connsiteX345" fmla="*/ 3240805 w 7467600"/>
              <a:gd name="connsiteY345" fmla="*/ 6858000 h 6858000"/>
              <a:gd name="connsiteX346" fmla="*/ 3275917 w 7467600"/>
              <a:gd name="connsiteY346" fmla="*/ 6783192 h 6858000"/>
              <a:gd name="connsiteX347" fmla="*/ 3399358 w 7467600"/>
              <a:gd name="connsiteY347" fmla="*/ 6469011 h 6858000"/>
              <a:gd name="connsiteX348" fmla="*/ 3425650 w 7467600"/>
              <a:gd name="connsiteY348" fmla="*/ 6381333 h 6858000"/>
              <a:gd name="connsiteX349" fmla="*/ 3460661 w 7467600"/>
              <a:gd name="connsiteY349" fmla="*/ 6266763 h 6858000"/>
              <a:gd name="connsiteX350" fmla="*/ 3518021 w 7467600"/>
              <a:gd name="connsiteY350" fmla="*/ 6117298 h 6858000"/>
              <a:gd name="connsiteX351" fmla="*/ 3554035 w 7467600"/>
              <a:gd name="connsiteY351" fmla="*/ 6027832 h 6858000"/>
              <a:gd name="connsiteX352" fmla="*/ 3677174 w 7467600"/>
              <a:gd name="connsiteY352" fmla="*/ 5636351 h 6858000"/>
              <a:gd name="connsiteX353" fmla="*/ 3698819 w 7467600"/>
              <a:gd name="connsiteY353" fmla="*/ 5560503 h 6858000"/>
              <a:gd name="connsiteX354" fmla="*/ 3702094 w 7467600"/>
              <a:gd name="connsiteY354" fmla="*/ 5549194 h 6858000"/>
              <a:gd name="connsiteX355" fmla="*/ 3398355 w 7467600"/>
              <a:gd name="connsiteY355" fmla="*/ 6094603 h 6858000"/>
              <a:gd name="connsiteX356" fmla="*/ 3193941 w 7467600"/>
              <a:gd name="connsiteY356" fmla="*/ 6798775 h 6858000"/>
              <a:gd name="connsiteX357" fmla="*/ 3184140 w 7467600"/>
              <a:gd name="connsiteY357" fmla="*/ 6858000 h 6858000"/>
              <a:gd name="connsiteX358" fmla="*/ 3099978 w 7467600"/>
              <a:gd name="connsiteY358" fmla="*/ 6858000 h 6858000"/>
              <a:gd name="connsiteX359" fmla="*/ 3101556 w 7467600"/>
              <a:gd name="connsiteY359" fmla="*/ 6843337 h 6858000"/>
              <a:gd name="connsiteX360" fmla="*/ 3370162 w 7467600"/>
              <a:gd name="connsiteY360" fmla="*/ 5785550 h 6858000"/>
              <a:gd name="connsiteX361" fmla="*/ 3746477 w 7467600"/>
              <a:gd name="connsiteY361" fmla="*/ 5377889 h 6858000"/>
              <a:gd name="connsiteX362" fmla="*/ 3863399 w 7467600"/>
              <a:gd name="connsiteY362" fmla="*/ 5087257 h 6858000"/>
              <a:gd name="connsiteX363" fmla="*/ 3968712 w 7467600"/>
              <a:gd name="connsiteY363" fmla="*/ 4913989 h 6858000"/>
              <a:gd name="connsiteX364" fmla="*/ 2792390 w 7467600"/>
              <a:gd name="connsiteY364" fmla="*/ 5382974 h 6858000"/>
              <a:gd name="connsiteX365" fmla="*/ 2714982 w 7467600"/>
              <a:gd name="connsiteY365" fmla="*/ 5427051 h 6858000"/>
              <a:gd name="connsiteX366" fmla="*/ 2813361 w 7467600"/>
              <a:gd name="connsiteY366" fmla="*/ 6023912 h 6858000"/>
              <a:gd name="connsiteX367" fmla="*/ 2688430 w 7467600"/>
              <a:gd name="connsiteY367" fmla="*/ 6801564 h 6858000"/>
              <a:gd name="connsiteX368" fmla="*/ 2629626 w 7467600"/>
              <a:gd name="connsiteY368" fmla="*/ 6763394 h 6858000"/>
              <a:gd name="connsiteX369" fmla="*/ 2565328 w 7467600"/>
              <a:gd name="connsiteY369" fmla="*/ 5516399 h 6858000"/>
              <a:gd name="connsiteX370" fmla="*/ 1922999 w 7467600"/>
              <a:gd name="connsiteY370" fmla="*/ 5980343 h 6858000"/>
              <a:gd name="connsiteX371" fmla="*/ 1950261 w 7467600"/>
              <a:gd name="connsiteY371" fmla="*/ 6405858 h 6858000"/>
              <a:gd name="connsiteX372" fmla="*/ 2365554 w 7467600"/>
              <a:gd name="connsiteY372" fmla="*/ 6759107 h 6858000"/>
              <a:gd name="connsiteX373" fmla="*/ 2424142 w 7467600"/>
              <a:gd name="connsiteY373" fmla="*/ 6858000 h 6858000"/>
              <a:gd name="connsiteX374" fmla="*/ 2395994 w 7467600"/>
              <a:gd name="connsiteY374" fmla="*/ 6858000 h 6858000"/>
              <a:gd name="connsiteX375" fmla="*/ 2392863 w 7467600"/>
              <a:gd name="connsiteY375" fmla="*/ 6852964 h 6858000"/>
              <a:gd name="connsiteX376" fmla="*/ 2017589 w 7467600"/>
              <a:gd name="connsiteY376" fmla="*/ 6493982 h 6858000"/>
              <a:gd name="connsiteX377" fmla="*/ 2147336 w 7467600"/>
              <a:gd name="connsiteY377" fmla="*/ 6594052 h 6858000"/>
              <a:gd name="connsiteX378" fmla="*/ 2207047 w 7467600"/>
              <a:gd name="connsiteY378" fmla="*/ 6654540 h 6858000"/>
              <a:gd name="connsiteX379" fmla="*/ 2299106 w 7467600"/>
              <a:gd name="connsiteY379" fmla="*/ 6778931 h 6858000"/>
              <a:gd name="connsiteX380" fmla="*/ 2314430 w 7467600"/>
              <a:gd name="connsiteY380" fmla="*/ 6801144 h 6858000"/>
              <a:gd name="connsiteX381" fmla="*/ 2352406 w 7467600"/>
              <a:gd name="connsiteY381" fmla="*/ 6858000 h 6858000"/>
              <a:gd name="connsiteX382" fmla="*/ 2314492 w 7467600"/>
              <a:gd name="connsiteY382" fmla="*/ 6858000 h 6858000"/>
              <a:gd name="connsiteX383" fmla="*/ 2288095 w 7467600"/>
              <a:gd name="connsiteY383" fmla="*/ 6818030 h 6858000"/>
              <a:gd name="connsiteX384" fmla="*/ 2272768 w 7467600"/>
              <a:gd name="connsiteY384" fmla="*/ 6795822 h 6858000"/>
              <a:gd name="connsiteX385" fmla="*/ 2182715 w 7467600"/>
              <a:gd name="connsiteY385" fmla="*/ 6675071 h 6858000"/>
              <a:gd name="connsiteX386" fmla="*/ 2032061 w 7467600"/>
              <a:gd name="connsiteY386" fmla="*/ 6541380 h 6858000"/>
              <a:gd name="connsiteX387" fmla="*/ 2257220 w 7467600"/>
              <a:gd name="connsiteY387" fmla="*/ 6826257 h 6858000"/>
              <a:gd name="connsiteX388" fmla="*/ 2281324 w 7467600"/>
              <a:gd name="connsiteY388" fmla="*/ 6858000 h 6858000"/>
              <a:gd name="connsiteX389" fmla="*/ 2242860 w 7467600"/>
              <a:gd name="connsiteY389" fmla="*/ 6858000 h 6858000"/>
              <a:gd name="connsiteX390" fmla="*/ 2232818 w 7467600"/>
              <a:gd name="connsiteY390" fmla="*/ 6844926 h 6858000"/>
              <a:gd name="connsiteX391" fmla="*/ 1990172 w 7467600"/>
              <a:gd name="connsiteY391" fmla="*/ 6542121 h 6858000"/>
              <a:gd name="connsiteX392" fmla="*/ 2124090 w 7467600"/>
              <a:gd name="connsiteY392" fmla="*/ 6761017 h 6858000"/>
              <a:gd name="connsiteX393" fmla="*/ 2200380 w 7467600"/>
              <a:gd name="connsiteY393" fmla="*/ 6858000 h 6858000"/>
              <a:gd name="connsiteX394" fmla="*/ 2147507 w 7467600"/>
              <a:gd name="connsiteY394" fmla="*/ 6858000 h 6858000"/>
              <a:gd name="connsiteX395" fmla="*/ 2070668 w 7467600"/>
              <a:gd name="connsiteY395" fmla="*/ 6761520 h 6858000"/>
              <a:gd name="connsiteX396" fmla="*/ 1975142 w 7467600"/>
              <a:gd name="connsiteY396" fmla="*/ 6585570 h 6858000"/>
              <a:gd name="connsiteX397" fmla="*/ 2050035 w 7467600"/>
              <a:gd name="connsiteY397" fmla="*/ 6813345 h 6858000"/>
              <a:gd name="connsiteX398" fmla="*/ 2063025 w 7467600"/>
              <a:gd name="connsiteY398" fmla="*/ 6858000 h 6858000"/>
              <a:gd name="connsiteX399" fmla="*/ 2021675 w 7467600"/>
              <a:gd name="connsiteY399" fmla="*/ 6858000 h 6858000"/>
              <a:gd name="connsiteX400" fmla="*/ 2019308 w 7467600"/>
              <a:gd name="connsiteY400" fmla="*/ 6847118 h 6858000"/>
              <a:gd name="connsiteX401" fmla="*/ 1938835 w 7467600"/>
              <a:gd name="connsiteY401" fmla="*/ 6551160 h 6858000"/>
              <a:gd name="connsiteX402" fmla="*/ 1953230 w 7467600"/>
              <a:gd name="connsiteY402" fmla="*/ 6759699 h 6858000"/>
              <a:gd name="connsiteX403" fmla="*/ 1956763 w 7467600"/>
              <a:gd name="connsiteY403" fmla="*/ 6778191 h 6858000"/>
              <a:gd name="connsiteX404" fmla="*/ 1967925 w 7467600"/>
              <a:gd name="connsiteY404" fmla="*/ 6858000 h 6858000"/>
              <a:gd name="connsiteX405" fmla="*/ 1936622 w 7467600"/>
              <a:gd name="connsiteY405" fmla="*/ 6858000 h 6858000"/>
              <a:gd name="connsiteX406" fmla="*/ 1926261 w 7467600"/>
              <a:gd name="connsiteY406" fmla="*/ 6784064 h 6858000"/>
              <a:gd name="connsiteX407" fmla="*/ 1922724 w 7467600"/>
              <a:gd name="connsiteY407" fmla="*/ 6765577 h 6858000"/>
              <a:gd name="connsiteX408" fmla="*/ 1904650 w 7467600"/>
              <a:gd name="connsiteY408" fmla="*/ 6639616 h 6858000"/>
              <a:gd name="connsiteX409" fmla="*/ 1885273 w 7467600"/>
              <a:gd name="connsiteY409" fmla="*/ 6858000 h 6858000"/>
              <a:gd name="connsiteX410" fmla="*/ 1854363 w 7467600"/>
              <a:gd name="connsiteY410" fmla="*/ 6858000 h 6858000"/>
              <a:gd name="connsiteX411" fmla="*/ 1880391 w 7467600"/>
              <a:gd name="connsiteY411" fmla="*/ 6603796 h 6858000"/>
              <a:gd name="connsiteX412" fmla="*/ 1818273 w 7467600"/>
              <a:gd name="connsiteY412" fmla="*/ 6715729 h 6858000"/>
              <a:gd name="connsiteX413" fmla="*/ 1794691 w 7467600"/>
              <a:gd name="connsiteY413" fmla="*/ 6843239 h 6858000"/>
              <a:gd name="connsiteX414" fmla="*/ 1794914 w 7467600"/>
              <a:gd name="connsiteY414" fmla="*/ 6858000 h 6858000"/>
              <a:gd name="connsiteX415" fmla="*/ 1746128 w 7467600"/>
              <a:gd name="connsiteY415" fmla="*/ 6858000 h 6858000"/>
              <a:gd name="connsiteX416" fmla="*/ 1753934 w 7467600"/>
              <a:gd name="connsiteY416" fmla="*/ 6724796 h 6858000"/>
              <a:gd name="connsiteX417" fmla="*/ 1792053 w 7467600"/>
              <a:gd name="connsiteY417" fmla="*/ 6572396 h 6858000"/>
              <a:gd name="connsiteX418" fmla="*/ 1862248 w 7467600"/>
              <a:gd name="connsiteY418" fmla="*/ 6266397 h 6858000"/>
              <a:gd name="connsiteX419" fmla="*/ 1862250 w 7467600"/>
              <a:gd name="connsiteY419" fmla="*/ 6033531 h 6858000"/>
              <a:gd name="connsiteX420" fmla="*/ 1211999 w 7467600"/>
              <a:gd name="connsiteY420" fmla="*/ 6683610 h 6858000"/>
              <a:gd name="connsiteX421" fmla="*/ 1213266 w 7467600"/>
              <a:gd name="connsiteY421" fmla="*/ 6691947 h 6858000"/>
              <a:gd name="connsiteX422" fmla="*/ 1203370 w 7467600"/>
              <a:gd name="connsiteY422" fmla="*/ 6850676 h 6858000"/>
              <a:gd name="connsiteX423" fmla="*/ 1203671 w 7467600"/>
              <a:gd name="connsiteY423" fmla="*/ 6858000 h 6858000"/>
              <a:gd name="connsiteX424" fmla="*/ 1143180 w 7467600"/>
              <a:gd name="connsiteY424" fmla="*/ 6858000 h 6858000"/>
              <a:gd name="connsiteX425" fmla="*/ 1142176 w 7467600"/>
              <a:gd name="connsiteY425" fmla="*/ 6766045 h 6858000"/>
              <a:gd name="connsiteX426" fmla="*/ 1067484 w 7467600"/>
              <a:gd name="connsiteY426" fmla="*/ 6858000 h 6858000"/>
              <a:gd name="connsiteX427" fmla="*/ 953928 w 7467600"/>
              <a:gd name="connsiteY427" fmla="*/ 6858000 h 6858000"/>
              <a:gd name="connsiteX428" fmla="*/ 959715 w 7467600"/>
              <a:gd name="connsiteY428" fmla="*/ 6850185 h 6858000"/>
              <a:gd name="connsiteX429" fmla="*/ 1483788 w 7467600"/>
              <a:gd name="connsiteY429" fmla="*/ 6259174 h 6858000"/>
              <a:gd name="connsiteX430" fmla="*/ 1100671 w 7467600"/>
              <a:gd name="connsiteY430" fmla="*/ 6252137 h 6858000"/>
              <a:gd name="connsiteX431" fmla="*/ 1090144 w 7467600"/>
              <a:gd name="connsiteY431" fmla="*/ 6256748 h 6858000"/>
              <a:gd name="connsiteX432" fmla="*/ 1095872 w 7467600"/>
              <a:gd name="connsiteY432" fmla="*/ 6271892 h 6858000"/>
              <a:gd name="connsiteX433" fmla="*/ 262785 w 7467600"/>
              <a:gd name="connsiteY433" fmla="*/ 6845450 h 6858000"/>
              <a:gd name="connsiteX434" fmla="*/ 209968 w 7467600"/>
              <a:gd name="connsiteY434" fmla="*/ 6770713 h 6858000"/>
              <a:gd name="connsiteX435" fmla="*/ 873460 w 7467600"/>
              <a:gd name="connsiteY435" fmla="*/ 6253768 h 6858000"/>
              <a:gd name="connsiteX436" fmla="*/ 192686 w 7467600"/>
              <a:gd name="connsiteY436" fmla="*/ 5849257 h 6858000"/>
              <a:gd name="connsiteX437" fmla="*/ 4696 w 7467600"/>
              <a:gd name="connsiteY437" fmla="*/ 5697668 h 6858000"/>
              <a:gd name="connsiteX438" fmla="*/ 0 w 7467600"/>
              <a:gd name="connsiteY438" fmla="*/ 5689984 h 6858000"/>
              <a:gd name="connsiteX439" fmla="*/ 0 w 7467600"/>
              <a:gd name="connsiteY439" fmla="*/ 5513472 h 6858000"/>
              <a:gd name="connsiteX440" fmla="*/ 174101 w 7467600"/>
              <a:gd name="connsiteY440" fmla="*/ 5620277 h 6858000"/>
              <a:gd name="connsiteX441" fmla="*/ 891800 w 7467600"/>
              <a:gd name="connsiteY441" fmla="*/ 6036935 h 6858000"/>
              <a:gd name="connsiteX442" fmla="*/ 1072219 w 7467600"/>
              <a:gd name="connsiteY442" fmla="*/ 6169443 h 6858000"/>
              <a:gd name="connsiteX443" fmla="*/ 1074117 w 7467600"/>
              <a:gd name="connsiteY443" fmla="*/ 6170301 h 6858000"/>
              <a:gd name="connsiteX444" fmla="*/ 1083114 w 7467600"/>
              <a:gd name="connsiteY444" fmla="*/ 6174131 h 6858000"/>
              <a:gd name="connsiteX445" fmla="*/ 1543010 w 7467600"/>
              <a:gd name="connsiteY445" fmla="*/ 6191140 h 6858000"/>
              <a:gd name="connsiteX446" fmla="*/ 1551080 w 7467600"/>
              <a:gd name="connsiteY446" fmla="*/ 6195006 h 6858000"/>
              <a:gd name="connsiteX447" fmla="*/ 2345443 w 7467600"/>
              <a:gd name="connsiteY447" fmla="*/ 5549882 h 6858000"/>
              <a:gd name="connsiteX448" fmla="*/ 1721499 w 7467600"/>
              <a:gd name="connsiteY448" fmla="*/ 5599969 h 6858000"/>
              <a:gd name="connsiteX449" fmla="*/ 767716 w 7467600"/>
              <a:gd name="connsiteY449" fmla="*/ 5472768 h 6858000"/>
              <a:gd name="connsiteX450" fmla="*/ 722147 w 7467600"/>
              <a:gd name="connsiteY450" fmla="*/ 5393091 h 6858000"/>
              <a:gd name="connsiteX451" fmla="*/ 1485552 w 7467600"/>
              <a:gd name="connsiteY451" fmla="*/ 5313202 h 6858000"/>
              <a:gd name="connsiteX452" fmla="*/ 2143004 w 7467600"/>
              <a:gd name="connsiteY452" fmla="*/ 5402420 h 6858000"/>
              <a:gd name="connsiteX453" fmla="*/ 1933391 w 7467600"/>
              <a:gd name="connsiteY453" fmla="*/ 5156971 h 6858000"/>
              <a:gd name="connsiteX454" fmla="*/ 1827118 w 7467600"/>
              <a:gd name="connsiteY454" fmla="*/ 4968410 h 6858000"/>
              <a:gd name="connsiteX455" fmla="*/ 1837349 w 7467600"/>
              <a:gd name="connsiteY455" fmla="*/ 4956357 h 6858000"/>
              <a:gd name="connsiteX456" fmla="*/ 2162835 w 7467600"/>
              <a:gd name="connsiteY456" fmla="*/ 5187853 h 6858000"/>
              <a:gd name="connsiteX457" fmla="*/ 2257167 w 7467600"/>
              <a:gd name="connsiteY457" fmla="*/ 5462123 h 6858000"/>
              <a:gd name="connsiteX458" fmla="*/ 2261598 w 7467600"/>
              <a:gd name="connsiteY458" fmla="*/ 5467998 h 6858000"/>
              <a:gd name="connsiteX459" fmla="*/ 2437177 w 7467600"/>
              <a:gd name="connsiteY459" fmla="*/ 5479608 h 6858000"/>
              <a:gd name="connsiteX460" fmla="*/ 2445247 w 7467600"/>
              <a:gd name="connsiteY460" fmla="*/ 5483476 h 6858000"/>
              <a:gd name="connsiteX461" fmla="*/ 2743626 w 7467600"/>
              <a:gd name="connsiteY461" fmla="*/ 5304819 h 6858000"/>
              <a:gd name="connsiteX462" fmla="*/ 3048102 w 7467600"/>
              <a:gd name="connsiteY462" fmla="*/ 5150595 h 6858000"/>
              <a:gd name="connsiteX463" fmla="*/ 1799414 w 7467600"/>
              <a:gd name="connsiteY463" fmla="*/ 4694732 h 6858000"/>
              <a:gd name="connsiteX464" fmla="*/ 1771735 w 7467600"/>
              <a:gd name="connsiteY464" fmla="*/ 4619929 h 6858000"/>
              <a:gd name="connsiteX465" fmla="*/ 3104273 w 7467600"/>
              <a:gd name="connsiteY465" fmla="*/ 5076159 h 6858000"/>
              <a:gd name="connsiteX466" fmla="*/ 3113245 w 7467600"/>
              <a:gd name="connsiteY466" fmla="*/ 5090705 h 6858000"/>
              <a:gd name="connsiteX467" fmla="*/ 3126294 w 7467600"/>
              <a:gd name="connsiteY467" fmla="*/ 5114400 h 6858000"/>
              <a:gd name="connsiteX468" fmla="*/ 3937433 w 7467600"/>
              <a:gd name="connsiteY468" fmla="*/ 4830473 h 6858000"/>
              <a:gd name="connsiteX469" fmla="*/ 3590475 w 7467600"/>
              <a:gd name="connsiteY469" fmla="*/ 4597974 h 6858000"/>
              <a:gd name="connsiteX470" fmla="*/ 3100264 w 7467600"/>
              <a:gd name="connsiteY470" fmla="*/ 4579845 h 6858000"/>
              <a:gd name="connsiteX471" fmla="*/ 2183576 w 7467600"/>
              <a:gd name="connsiteY471" fmla="*/ 4227150 h 6858000"/>
              <a:gd name="connsiteX472" fmla="*/ 2151029 w 7467600"/>
              <a:gd name="connsiteY472" fmla="*/ 4146947 h 6858000"/>
              <a:gd name="connsiteX473" fmla="*/ 3563434 w 7467600"/>
              <a:gd name="connsiteY473" fmla="*/ 4469115 h 6858000"/>
              <a:gd name="connsiteX474" fmla="*/ 3177952 w 7467600"/>
              <a:gd name="connsiteY474" fmla="*/ 3657386 h 6858000"/>
              <a:gd name="connsiteX475" fmla="*/ 3189263 w 7467600"/>
              <a:gd name="connsiteY475" fmla="*/ 3625726 h 6858000"/>
              <a:gd name="connsiteX476" fmla="*/ 3560912 w 7467600"/>
              <a:gd name="connsiteY476" fmla="*/ 4079863 h 6858000"/>
              <a:gd name="connsiteX477" fmla="*/ 3626636 w 7467600"/>
              <a:gd name="connsiteY477" fmla="*/ 4512230 h 6858000"/>
              <a:gd name="connsiteX478" fmla="*/ 3653088 w 7467600"/>
              <a:gd name="connsiteY478" fmla="*/ 4521417 h 6858000"/>
              <a:gd name="connsiteX479" fmla="*/ 3988128 w 7467600"/>
              <a:gd name="connsiteY479" fmla="*/ 4817267 h 6858000"/>
              <a:gd name="connsiteX480" fmla="*/ 4830582 w 7467600"/>
              <a:gd name="connsiteY480" fmla="*/ 4676000 h 6858000"/>
              <a:gd name="connsiteX481" fmla="*/ 4830100 w 7467600"/>
              <a:gd name="connsiteY481" fmla="*/ 4675554 h 6858000"/>
              <a:gd name="connsiteX482" fmla="*/ 4036318 w 7467600"/>
              <a:gd name="connsiteY482" fmla="*/ 4147013 h 6858000"/>
              <a:gd name="connsiteX483" fmla="*/ 3432098 w 7467600"/>
              <a:gd name="connsiteY483" fmla="*/ 3537312 h 6858000"/>
              <a:gd name="connsiteX484" fmla="*/ 3446761 w 7467600"/>
              <a:gd name="connsiteY484" fmla="*/ 3461278 h 6858000"/>
              <a:gd name="connsiteX485" fmla="*/ 4419733 w 7467600"/>
              <a:gd name="connsiteY485" fmla="*/ 3963555 h 6858000"/>
              <a:gd name="connsiteX486" fmla="*/ 4781371 w 7467600"/>
              <a:gd name="connsiteY486" fmla="*/ 4458604 h 6858000"/>
              <a:gd name="connsiteX487" fmla="*/ 4780440 w 7467600"/>
              <a:gd name="connsiteY487" fmla="*/ 4470290 h 6858000"/>
              <a:gd name="connsiteX488" fmla="*/ 4898954 w 7467600"/>
              <a:gd name="connsiteY488" fmla="*/ 4662092 h 6858000"/>
              <a:gd name="connsiteX489" fmla="*/ 4900699 w 7467600"/>
              <a:gd name="connsiteY489" fmla="*/ 4670867 h 6858000"/>
              <a:gd name="connsiteX490" fmla="*/ 5714511 w 7467600"/>
              <a:gd name="connsiteY490" fmla="*/ 4663483 h 6858000"/>
              <a:gd name="connsiteX491" fmla="*/ 5464793 w 7467600"/>
              <a:gd name="connsiteY491" fmla="*/ 4393556 h 6858000"/>
              <a:gd name="connsiteX492" fmla="*/ 5461897 w 7467600"/>
              <a:gd name="connsiteY492" fmla="*/ 4390879 h 6858000"/>
              <a:gd name="connsiteX493" fmla="*/ 4294126 w 7467600"/>
              <a:gd name="connsiteY493" fmla="*/ 3303048 h 6858000"/>
              <a:gd name="connsiteX494" fmla="*/ 4305321 w 7467600"/>
              <a:gd name="connsiteY494" fmla="*/ 3256953 h 6858000"/>
              <a:gd name="connsiteX495" fmla="*/ 4949299 w 7467600"/>
              <a:gd name="connsiteY495" fmla="*/ 3766336 h 6858000"/>
              <a:gd name="connsiteX496" fmla="*/ 5291452 w 7467600"/>
              <a:gd name="connsiteY496" fmla="*/ 4076801 h 6858000"/>
              <a:gd name="connsiteX497" fmla="*/ 5434998 w 7467600"/>
              <a:gd name="connsiteY497" fmla="*/ 4254100 h 6858000"/>
              <a:gd name="connsiteX498" fmla="*/ 5351015 w 7467600"/>
              <a:gd name="connsiteY498" fmla="*/ 3760989 h 6858000"/>
              <a:gd name="connsiteX499" fmla="*/ 5413780 w 7467600"/>
              <a:gd name="connsiteY499" fmla="*/ 2966265 h 6858000"/>
              <a:gd name="connsiteX500" fmla="*/ 5425627 w 7467600"/>
              <a:gd name="connsiteY500" fmla="*/ 2954192 h 6858000"/>
              <a:gd name="connsiteX501" fmla="*/ 6604735 w 7467600"/>
              <a:gd name="connsiteY501" fmla="*/ 2041381 h 6858000"/>
              <a:gd name="connsiteX502" fmla="*/ 7204487 w 7467600"/>
              <a:gd name="connsiteY502" fmla="*/ 2742112 h 6858000"/>
              <a:gd name="connsiteX503" fmla="*/ 7131592 w 7467600"/>
              <a:gd name="connsiteY503" fmla="*/ 2672096 h 6858000"/>
              <a:gd name="connsiteX504" fmla="*/ 6996344 w 7467600"/>
              <a:gd name="connsiteY504" fmla="*/ 2518310 h 6858000"/>
              <a:gd name="connsiteX505" fmla="*/ 6735495 w 7467600"/>
              <a:gd name="connsiteY505" fmla="*/ 2196890 h 6858000"/>
              <a:gd name="connsiteX506" fmla="*/ 6721901 w 7467600"/>
              <a:gd name="connsiteY506" fmla="*/ 2179274 h 6858000"/>
              <a:gd name="connsiteX507" fmla="*/ 6604735 w 7467600"/>
              <a:gd name="connsiteY507" fmla="*/ 2041381 h 6858000"/>
              <a:gd name="connsiteX508" fmla="*/ 6591670 w 7467600"/>
              <a:gd name="connsiteY508" fmla="*/ 1988277 h 6858000"/>
              <a:gd name="connsiteX509" fmla="*/ 6747349 w 7467600"/>
              <a:gd name="connsiteY509" fmla="*/ 2160069 h 6858000"/>
              <a:gd name="connsiteX510" fmla="*/ 6760943 w 7467600"/>
              <a:gd name="connsiteY510" fmla="*/ 2177686 h 6858000"/>
              <a:gd name="connsiteX511" fmla="*/ 7021065 w 7467600"/>
              <a:gd name="connsiteY511" fmla="*/ 2498102 h 6858000"/>
              <a:gd name="connsiteX512" fmla="*/ 7155223 w 7467600"/>
              <a:gd name="connsiteY512" fmla="*/ 2650386 h 6858000"/>
              <a:gd name="connsiteX513" fmla="*/ 7203167 w 7467600"/>
              <a:gd name="connsiteY513" fmla="*/ 2697288 h 6858000"/>
              <a:gd name="connsiteX514" fmla="*/ 6937703 w 7467600"/>
              <a:gd name="connsiteY514" fmla="*/ 2321981 h 6858000"/>
              <a:gd name="connsiteX515" fmla="*/ 6591670 w 7467600"/>
              <a:gd name="connsiteY515" fmla="*/ 1988277 h 6858000"/>
              <a:gd name="connsiteX516" fmla="*/ 5798671 w 7467600"/>
              <a:gd name="connsiteY516" fmla="*/ 1981601 h 6858000"/>
              <a:gd name="connsiteX517" fmla="*/ 5754709 w 7467600"/>
              <a:gd name="connsiteY517" fmla="*/ 2071454 h 6858000"/>
              <a:gd name="connsiteX518" fmla="*/ 5763044 w 7467600"/>
              <a:gd name="connsiteY518" fmla="*/ 2842206 h 6858000"/>
              <a:gd name="connsiteX519" fmla="*/ 5764974 w 7467600"/>
              <a:gd name="connsiteY519" fmla="*/ 2799609 h 6858000"/>
              <a:gd name="connsiteX520" fmla="*/ 5767665 w 7467600"/>
              <a:gd name="connsiteY520" fmla="*/ 2666409 h 6858000"/>
              <a:gd name="connsiteX521" fmla="*/ 5763055 w 7467600"/>
              <a:gd name="connsiteY521" fmla="*/ 2579705 h 6858000"/>
              <a:gd name="connsiteX522" fmla="*/ 5758079 w 7467600"/>
              <a:gd name="connsiteY522" fmla="*/ 2492508 h 6858000"/>
              <a:gd name="connsiteX523" fmla="*/ 5779325 w 7467600"/>
              <a:gd name="connsiteY523" fmla="*/ 2197069 h 6858000"/>
              <a:gd name="connsiteX524" fmla="*/ 5798671 w 7467600"/>
              <a:gd name="connsiteY524" fmla="*/ 1981601 h 6858000"/>
              <a:gd name="connsiteX525" fmla="*/ 5829202 w 7467600"/>
              <a:gd name="connsiteY525" fmla="*/ 1971679 h 6858000"/>
              <a:gd name="connsiteX526" fmla="*/ 5809558 w 7467600"/>
              <a:gd name="connsiteY526" fmla="*/ 2198043 h 6858000"/>
              <a:gd name="connsiteX527" fmla="*/ 5788653 w 7467600"/>
              <a:gd name="connsiteY527" fmla="*/ 2489430 h 6858000"/>
              <a:gd name="connsiteX528" fmla="*/ 5793439 w 7467600"/>
              <a:gd name="connsiteY528" fmla="*/ 2575235 h 6858000"/>
              <a:gd name="connsiteX529" fmla="*/ 5796837 w 7467600"/>
              <a:gd name="connsiteY529" fmla="*/ 2637633 h 6858000"/>
              <a:gd name="connsiteX530" fmla="*/ 5818614 w 7467600"/>
              <a:gd name="connsiteY530" fmla="*/ 2473055 h 6858000"/>
              <a:gd name="connsiteX531" fmla="*/ 5829202 w 7467600"/>
              <a:gd name="connsiteY531" fmla="*/ 1971679 h 6858000"/>
              <a:gd name="connsiteX532" fmla="*/ 5911389 w 7467600"/>
              <a:gd name="connsiteY532" fmla="*/ 1898371 h 6858000"/>
              <a:gd name="connsiteX533" fmla="*/ 6237627 w 7467600"/>
              <a:gd name="connsiteY533" fmla="*/ 2231921 h 6858000"/>
              <a:gd name="connsiteX534" fmla="*/ 5911389 w 7467600"/>
              <a:gd name="connsiteY534" fmla="*/ 1898371 h 6858000"/>
              <a:gd name="connsiteX535" fmla="*/ 6944437 w 7467600"/>
              <a:gd name="connsiteY535" fmla="*/ 1575402 h 6858000"/>
              <a:gd name="connsiteX536" fmla="*/ 6304730 w 7467600"/>
              <a:gd name="connsiteY536" fmla="*/ 1766654 h 6858000"/>
              <a:gd name="connsiteX537" fmla="*/ 6944437 w 7467600"/>
              <a:gd name="connsiteY537" fmla="*/ 1575402 h 6858000"/>
              <a:gd name="connsiteX538" fmla="*/ 7019523 w 7467600"/>
              <a:gd name="connsiteY538" fmla="*/ 1519450 h 6858000"/>
              <a:gd name="connsiteX539" fmla="*/ 6298091 w 7467600"/>
              <a:gd name="connsiteY539" fmla="*/ 1737122 h 6858000"/>
              <a:gd name="connsiteX540" fmla="*/ 7019523 w 7467600"/>
              <a:gd name="connsiteY540" fmla="*/ 1519450 h 6858000"/>
              <a:gd name="connsiteX541" fmla="*/ 2399523 w 7467600"/>
              <a:gd name="connsiteY541" fmla="*/ 1428234 h 6858000"/>
              <a:gd name="connsiteX542" fmla="*/ 2224982 w 7467600"/>
              <a:gd name="connsiteY542" fmla="*/ 1826201 h 6858000"/>
              <a:gd name="connsiteX543" fmla="*/ 2096099 w 7467600"/>
              <a:gd name="connsiteY543" fmla="*/ 2345900 h 6858000"/>
              <a:gd name="connsiteX544" fmla="*/ 2283317 w 7467600"/>
              <a:gd name="connsiteY544" fmla="*/ 1796925 h 6858000"/>
              <a:gd name="connsiteX545" fmla="*/ 2399523 w 7467600"/>
              <a:gd name="connsiteY545" fmla="*/ 1428234 h 6858000"/>
              <a:gd name="connsiteX546" fmla="*/ 2448558 w 7467600"/>
              <a:gd name="connsiteY546" fmla="*/ 1373435 h 6858000"/>
              <a:gd name="connsiteX547" fmla="*/ 2312521 w 7467600"/>
              <a:gd name="connsiteY547" fmla="*/ 1806140 h 6858000"/>
              <a:gd name="connsiteX548" fmla="*/ 2127533 w 7467600"/>
              <a:gd name="connsiteY548" fmla="*/ 2348380 h 6858000"/>
              <a:gd name="connsiteX549" fmla="*/ 2358080 w 7467600"/>
              <a:gd name="connsiteY549" fmla="*/ 1866134 h 6858000"/>
              <a:gd name="connsiteX550" fmla="*/ 2407436 w 7467600"/>
              <a:gd name="connsiteY550" fmla="*/ 1651070 h 6858000"/>
              <a:gd name="connsiteX551" fmla="*/ 2448558 w 7467600"/>
              <a:gd name="connsiteY551" fmla="*/ 1373435 h 6858000"/>
              <a:gd name="connsiteX552" fmla="*/ 278707 w 7467600"/>
              <a:gd name="connsiteY552" fmla="*/ 1352270 h 6858000"/>
              <a:gd name="connsiteX553" fmla="*/ 321570 w 7467600"/>
              <a:gd name="connsiteY553" fmla="*/ 1861610 h 6858000"/>
              <a:gd name="connsiteX554" fmla="*/ 294281 w 7467600"/>
              <a:gd name="connsiteY554" fmla="*/ 1440658 h 6858000"/>
              <a:gd name="connsiteX555" fmla="*/ 278707 w 7467600"/>
              <a:gd name="connsiteY555" fmla="*/ 1352270 h 6858000"/>
              <a:gd name="connsiteX556" fmla="*/ 1423821 w 7467600"/>
              <a:gd name="connsiteY556" fmla="*/ 1351958 h 6858000"/>
              <a:gd name="connsiteX557" fmla="*/ 1638521 w 7467600"/>
              <a:gd name="connsiteY557" fmla="*/ 1908470 h 6858000"/>
              <a:gd name="connsiteX558" fmla="*/ 1754199 w 7467600"/>
              <a:gd name="connsiteY558" fmla="*/ 2149284 h 6858000"/>
              <a:gd name="connsiteX559" fmla="*/ 1908359 w 7467600"/>
              <a:gd name="connsiteY559" fmla="*/ 2364988 h 6858000"/>
              <a:gd name="connsiteX560" fmla="*/ 1647661 w 7467600"/>
              <a:gd name="connsiteY560" fmla="*/ 1825945 h 6858000"/>
              <a:gd name="connsiteX561" fmla="*/ 1423821 w 7467600"/>
              <a:gd name="connsiteY561" fmla="*/ 1351958 h 6858000"/>
              <a:gd name="connsiteX562" fmla="*/ 1431890 w 7467600"/>
              <a:gd name="connsiteY562" fmla="*/ 1306475 h 6858000"/>
              <a:gd name="connsiteX563" fmla="*/ 1507597 w 7467600"/>
              <a:gd name="connsiteY563" fmla="*/ 1446132 h 6858000"/>
              <a:gd name="connsiteX564" fmla="*/ 1674586 w 7467600"/>
              <a:gd name="connsiteY564" fmla="*/ 1813832 h 6858000"/>
              <a:gd name="connsiteX565" fmla="*/ 1815950 w 7467600"/>
              <a:gd name="connsiteY565" fmla="*/ 2128564 h 6858000"/>
              <a:gd name="connsiteX566" fmla="*/ 1984242 w 7467600"/>
              <a:gd name="connsiteY566" fmla="*/ 2430829 h 6858000"/>
              <a:gd name="connsiteX567" fmla="*/ 2014023 w 7467600"/>
              <a:gd name="connsiteY567" fmla="*/ 2450995 h 6858000"/>
              <a:gd name="connsiteX568" fmla="*/ 1747337 w 7467600"/>
              <a:gd name="connsiteY568" fmla="*/ 1855264 h 6858000"/>
              <a:gd name="connsiteX569" fmla="*/ 1533749 w 7467600"/>
              <a:gd name="connsiteY569" fmla="*/ 1478656 h 6858000"/>
              <a:gd name="connsiteX570" fmla="*/ 1431890 w 7467600"/>
              <a:gd name="connsiteY570" fmla="*/ 1306475 h 6858000"/>
              <a:gd name="connsiteX571" fmla="*/ 5052692 w 7467600"/>
              <a:gd name="connsiteY571" fmla="*/ 1292994 h 6858000"/>
              <a:gd name="connsiteX572" fmla="*/ 5200661 w 7467600"/>
              <a:gd name="connsiteY572" fmla="*/ 1635186 h 6858000"/>
              <a:gd name="connsiteX573" fmla="*/ 5297138 w 7467600"/>
              <a:gd name="connsiteY573" fmla="*/ 1906351 h 6858000"/>
              <a:gd name="connsiteX574" fmla="*/ 5052692 w 7467600"/>
              <a:gd name="connsiteY574" fmla="*/ 1292994 h 6858000"/>
              <a:gd name="connsiteX575" fmla="*/ 5009948 w 7467600"/>
              <a:gd name="connsiteY575" fmla="*/ 1273619 h 6858000"/>
              <a:gd name="connsiteX576" fmla="*/ 5121777 w 7467600"/>
              <a:gd name="connsiteY576" fmla="*/ 1654213 h 6858000"/>
              <a:gd name="connsiteX577" fmla="*/ 5293545 w 7467600"/>
              <a:gd name="connsiteY577" fmla="*/ 2072247 h 6858000"/>
              <a:gd name="connsiteX578" fmla="*/ 5294042 w 7467600"/>
              <a:gd name="connsiteY578" fmla="*/ 2065019 h 6858000"/>
              <a:gd name="connsiteX579" fmla="*/ 5171936 w 7467600"/>
              <a:gd name="connsiteY579" fmla="*/ 1647613 h 6858000"/>
              <a:gd name="connsiteX580" fmla="*/ 5009948 w 7467600"/>
              <a:gd name="connsiteY580" fmla="*/ 1273619 h 6858000"/>
              <a:gd name="connsiteX581" fmla="*/ 655236 w 7467600"/>
              <a:gd name="connsiteY581" fmla="*/ 1268632 h 6858000"/>
              <a:gd name="connsiteX582" fmla="*/ 839521 w 7467600"/>
              <a:gd name="connsiteY582" fmla="*/ 1685315 h 6858000"/>
              <a:gd name="connsiteX583" fmla="*/ 1109416 w 7467600"/>
              <a:gd name="connsiteY583" fmla="*/ 2061663 h 6858000"/>
              <a:gd name="connsiteX584" fmla="*/ 1298300 w 7467600"/>
              <a:gd name="connsiteY584" fmla="*/ 2247742 h 6858000"/>
              <a:gd name="connsiteX585" fmla="*/ 1125871 w 7467600"/>
              <a:gd name="connsiteY585" fmla="*/ 1989513 h 6858000"/>
              <a:gd name="connsiteX586" fmla="*/ 981574 w 7467600"/>
              <a:gd name="connsiteY586" fmla="*/ 1783157 h 6858000"/>
              <a:gd name="connsiteX587" fmla="*/ 922198 w 7467600"/>
              <a:gd name="connsiteY587" fmla="*/ 1677437 h 6858000"/>
              <a:gd name="connsiteX588" fmla="*/ 869293 w 7467600"/>
              <a:gd name="connsiteY588" fmla="*/ 1583214 h 6858000"/>
              <a:gd name="connsiteX589" fmla="*/ 751431 w 7467600"/>
              <a:gd name="connsiteY589" fmla="*/ 1405731 h 6858000"/>
              <a:gd name="connsiteX590" fmla="*/ 655236 w 7467600"/>
              <a:gd name="connsiteY590" fmla="*/ 1268632 h 6858000"/>
              <a:gd name="connsiteX591" fmla="*/ 6516292 w 7467600"/>
              <a:gd name="connsiteY591" fmla="*/ 1263064 h 6858000"/>
              <a:gd name="connsiteX592" fmla="*/ 5736320 w 7467600"/>
              <a:gd name="connsiteY592" fmla="*/ 1501803 h 6858000"/>
              <a:gd name="connsiteX593" fmla="*/ 6516292 w 7467600"/>
              <a:gd name="connsiteY593" fmla="*/ 1263064 h 6858000"/>
              <a:gd name="connsiteX594" fmla="*/ 291466 w 7467600"/>
              <a:gd name="connsiteY594" fmla="*/ 1250369 h 6858000"/>
              <a:gd name="connsiteX595" fmla="*/ 323180 w 7467600"/>
              <a:gd name="connsiteY595" fmla="*/ 1435283 h 6858000"/>
              <a:gd name="connsiteX596" fmla="*/ 349381 w 7467600"/>
              <a:gd name="connsiteY596" fmla="*/ 1875041 h 6858000"/>
              <a:gd name="connsiteX597" fmla="*/ 374363 w 7467600"/>
              <a:gd name="connsiteY597" fmla="*/ 1506494 h 6858000"/>
              <a:gd name="connsiteX598" fmla="*/ 302168 w 7467600"/>
              <a:gd name="connsiteY598" fmla="*/ 1274495 h 6858000"/>
              <a:gd name="connsiteX599" fmla="*/ 291466 w 7467600"/>
              <a:gd name="connsiteY599" fmla="*/ 1250369 h 6858000"/>
              <a:gd name="connsiteX600" fmla="*/ 678222 w 7467600"/>
              <a:gd name="connsiteY600" fmla="*/ 1248670 h 6858000"/>
              <a:gd name="connsiteX601" fmla="*/ 775536 w 7467600"/>
              <a:gd name="connsiteY601" fmla="*/ 1388015 h 6858000"/>
              <a:gd name="connsiteX602" fmla="*/ 894529 w 7467600"/>
              <a:gd name="connsiteY602" fmla="*/ 1567739 h 6858000"/>
              <a:gd name="connsiteX603" fmla="*/ 948000 w 7467600"/>
              <a:gd name="connsiteY603" fmla="*/ 1663088 h 6858000"/>
              <a:gd name="connsiteX604" fmla="*/ 1006812 w 7467600"/>
              <a:gd name="connsiteY604" fmla="*/ 1767683 h 6858000"/>
              <a:gd name="connsiteX605" fmla="*/ 1149133 w 7467600"/>
              <a:gd name="connsiteY605" fmla="*/ 1971513 h 6858000"/>
              <a:gd name="connsiteX606" fmla="*/ 1333952 w 7467600"/>
              <a:gd name="connsiteY606" fmla="*/ 2251620 h 6858000"/>
              <a:gd name="connsiteX607" fmla="*/ 1337329 w 7467600"/>
              <a:gd name="connsiteY607" fmla="*/ 2258350 h 6858000"/>
              <a:gd name="connsiteX608" fmla="*/ 1014726 w 7467600"/>
              <a:gd name="connsiteY608" fmla="*/ 1615556 h 6858000"/>
              <a:gd name="connsiteX609" fmla="*/ 678222 w 7467600"/>
              <a:gd name="connsiteY609" fmla="*/ 1248670 h 6858000"/>
              <a:gd name="connsiteX610" fmla="*/ 6691602 w 7467600"/>
              <a:gd name="connsiteY610" fmla="*/ 1140573 h 6858000"/>
              <a:gd name="connsiteX611" fmla="*/ 6571100 w 7467600"/>
              <a:gd name="connsiteY611" fmla="*/ 1183662 h 6858000"/>
              <a:gd name="connsiteX612" fmla="*/ 6241687 w 7467600"/>
              <a:gd name="connsiteY612" fmla="*/ 1257600 h 6858000"/>
              <a:gd name="connsiteX613" fmla="*/ 5693009 w 7467600"/>
              <a:gd name="connsiteY613" fmla="*/ 1478256 h 6858000"/>
              <a:gd name="connsiteX614" fmla="*/ 6548420 w 7467600"/>
              <a:gd name="connsiteY614" fmla="*/ 1214599 h 6858000"/>
              <a:gd name="connsiteX615" fmla="*/ 6605473 w 7467600"/>
              <a:gd name="connsiteY615" fmla="*/ 1184686 h 6858000"/>
              <a:gd name="connsiteX616" fmla="*/ 6691602 w 7467600"/>
              <a:gd name="connsiteY616" fmla="*/ 1140573 h 6858000"/>
              <a:gd name="connsiteX617" fmla="*/ 4002475 w 7467600"/>
              <a:gd name="connsiteY617" fmla="*/ 1037802 h 6858000"/>
              <a:gd name="connsiteX618" fmla="*/ 4000324 w 7467600"/>
              <a:gd name="connsiteY618" fmla="*/ 1039362 h 6858000"/>
              <a:gd name="connsiteX619" fmla="*/ 4002862 w 7467600"/>
              <a:gd name="connsiteY619" fmla="*/ 1042866 h 6858000"/>
              <a:gd name="connsiteX620" fmla="*/ 4002475 w 7467600"/>
              <a:gd name="connsiteY620" fmla="*/ 1037802 h 6858000"/>
              <a:gd name="connsiteX621" fmla="*/ 506322 w 7467600"/>
              <a:gd name="connsiteY621" fmla="*/ 1020997 h 6858000"/>
              <a:gd name="connsiteX622" fmla="*/ 533068 w 7467600"/>
              <a:gd name="connsiteY622" fmla="*/ 1029409 h 6858000"/>
              <a:gd name="connsiteX623" fmla="*/ 1232525 w 7467600"/>
              <a:gd name="connsiteY623" fmla="*/ 1804675 h 6858000"/>
              <a:gd name="connsiteX624" fmla="*/ 1388858 w 7467600"/>
              <a:gd name="connsiteY624" fmla="*/ 2368011 h 6858000"/>
              <a:gd name="connsiteX625" fmla="*/ 1384098 w 7467600"/>
              <a:gd name="connsiteY625" fmla="*/ 2378125 h 6858000"/>
              <a:gd name="connsiteX626" fmla="*/ 1425393 w 7467600"/>
              <a:gd name="connsiteY626" fmla="*/ 2589124 h 6858000"/>
              <a:gd name="connsiteX627" fmla="*/ 1424001 w 7467600"/>
              <a:gd name="connsiteY627" fmla="*/ 2597541 h 6858000"/>
              <a:gd name="connsiteX628" fmla="*/ 2152729 w 7467600"/>
              <a:gd name="connsiteY628" fmla="*/ 2864487 h 6858000"/>
              <a:gd name="connsiteX629" fmla="*/ 2020609 w 7467600"/>
              <a:gd name="connsiteY629" fmla="*/ 2539671 h 6858000"/>
              <a:gd name="connsiteX630" fmla="*/ 2018920 w 7467600"/>
              <a:gd name="connsiteY630" fmla="*/ 2536309 h 6858000"/>
              <a:gd name="connsiteX631" fmla="*/ 1342441 w 7467600"/>
              <a:gd name="connsiteY631" fmla="*/ 1173017 h 6858000"/>
              <a:gd name="connsiteX632" fmla="*/ 1367925 w 7467600"/>
              <a:gd name="connsiteY632" fmla="*/ 1135648 h 6858000"/>
              <a:gd name="connsiteX633" fmla="*/ 1771401 w 7467600"/>
              <a:gd name="connsiteY633" fmla="*/ 1806673 h 6858000"/>
              <a:gd name="connsiteX634" fmla="*/ 1972385 w 7467600"/>
              <a:gd name="connsiteY634" fmla="*/ 2198735 h 6858000"/>
              <a:gd name="connsiteX635" fmla="*/ 2040892 w 7467600"/>
              <a:gd name="connsiteY635" fmla="*/ 2405205 h 6858000"/>
              <a:gd name="connsiteX636" fmla="*/ 2131689 w 7467600"/>
              <a:gd name="connsiteY636" fmla="*/ 1936926 h 6858000"/>
              <a:gd name="connsiteX637" fmla="*/ 2454820 w 7467600"/>
              <a:gd name="connsiteY637" fmla="*/ 1248808 h 6858000"/>
              <a:gd name="connsiteX638" fmla="*/ 2492512 w 7467600"/>
              <a:gd name="connsiteY638" fmla="*/ 1302920 h 6858000"/>
              <a:gd name="connsiteX639" fmla="*/ 2081216 w 7467600"/>
              <a:gd name="connsiteY639" fmla="*/ 2527513 h 6858000"/>
              <a:gd name="connsiteX640" fmla="*/ 2081211 w 7467600"/>
              <a:gd name="connsiteY640" fmla="*/ 2528916 h 6858000"/>
              <a:gd name="connsiteX641" fmla="*/ 2199067 w 7467600"/>
              <a:gd name="connsiteY641" fmla="*/ 2884061 h 6858000"/>
              <a:gd name="connsiteX642" fmla="*/ 3192586 w 7467600"/>
              <a:gd name="connsiteY642" fmla="*/ 3411496 h 6858000"/>
              <a:gd name="connsiteX643" fmla="*/ 3182620 w 7467600"/>
              <a:gd name="connsiteY643" fmla="*/ 3483279 h 6858000"/>
              <a:gd name="connsiteX644" fmla="*/ 2435119 w 7467600"/>
              <a:gd name="connsiteY644" fmla="*/ 3080173 h 6858000"/>
              <a:gd name="connsiteX645" fmla="*/ 2410152 w 7467600"/>
              <a:gd name="connsiteY645" fmla="*/ 3063751 h 6858000"/>
              <a:gd name="connsiteX646" fmla="*/ 2408099 w 7467600"/>
              <a:gd name="connsiteY646" fmla="*/ 3064403 h 6858000"/>
              <a:gd name="connsiteX647" fmla="*/ 2407218 w 7467600"/>
              <a:gd name="connsiteY647" fmla="*/ 3070324 h 6858000"/>
              <a:gd name="connsiteX648" fmla="*/ 2380138 w 7467600"/>
              <a:gd name="connsiteY648" fmla="*/ 3099341 h 6858000"/>
              <a:gd name="connsiteX649" fmla="*/ 1765923 w 7467600"/>
              <a:gd name="connsiteY649" fmla="*/ 3581043 h 6858000"/>
              <a:gd name="connsiteX650" fmla="*/ 1702258 w 7467600"/>
              <a:gd name="connsiteY650" fmla="*/ 3612286 h 6858000"/>
              <a:gd name="connsiteX651" fmla="*/ 1538370 w 7467600"/>
              <a:gd name="connsiteY651" fmla="*/ 3811804 h 6858000"/>
              <a:gd name="connsiteX652" fmla="*/ 542867 w 7467600"/>
              <a:gd name="connsiteY652" fmla="*/ 4944092 h 6858000"/>
              <a:gd name="connsiteX653" fmla="*/ 515800 w 7467600"/>
              <a:gd name="connsiteY653" fmla="*/ 4862180 h 6858000"/>
              <a:gd name="connsiteX654" fmla="*/ 909145 w 7467600"/>
              <a:gd name="connsiteY654" fmla="*/ 4199225 h 6858000"/>
              <a:gd name="connsiteX655" fmla="*/ 1214067 w 7467600"/>
              <a:gd name="connsiteY655" fmla="*/ 3908561 h 6858000"/>
              <a:gd name="connsiteX656" fmla="*/ 640967 w 7467600"/>
              <a:gd name="connsiteY656" fmla="*/ 4105601 h 6858000"/>
              <a:gd name="connsiteX657" fmla="*/ 112563 w 7467600"/>
              <a:gd name="connsiteY657" fmla="*/ 4396952 h 6858000"/>
              <a:gd name="connsiteX658" fmla="*/ 0 w 7467600"/>
              <a:gd name="connsiteY658" fmla="*/ 4466006 h 6858000"/>
              <a:gd name="connsiteX659" fmla="*/ 0 w 7467600"/>
              <a:gd name="connsiteY659" fmla="*/ 4233763 h 6858000"/>
              <a:gd name="connsiteX660" fmla="*/ 36881 w 7467600"/>
              <a:gd name="connsiteY660" fmla="*/ 4200118 h 6858000"/>
              <a:gd name="connsiteX661" fmla="*/ 910534 w 7467600"/>
              <a:gd name="connsiteY661" fmla="*/ 3629753 h 6858000"/>
              <a:gd name="connsiteX662" fmla="*/ 1578717 w 7467600"/>
              <a:gd name="connsiteY662" fmla="*/ 3575982 h 6858000"/>
              <a:gd name="connsiteX663" fmla="*/ 2338780 w 7467600"/>
              <a:gd name="connsiteY663" fmla="*/ 3033725 h 6858000"/>
              <a:gd name="connsiteX664" fmla="*/ 1807991 w 7467600"/>
              <a:gd name="connsiteY664" fmla="*/ 2807184 h 6858000"/>
              <a:gd name="connsiteX665" fmla="*/ 1416358 w 7467600"/>
              <a:gd name="connsiteY665" fmla="*/ 3112571 h 6858000"/>
              <a:gd name="connsiteX666" fmla="*/ 939066 w 7467600"/>
              <a:gd name="connsiteY666" fmla="*/ 3378798 h 6858000"/>
              <a:gd name="connsiteX667" fmla="*/ 115099 w 7467600"/>
              <a:gd name="connsiteY667" fmla="*/ 3607650 h 6858000"/>
              <a:gd name="connsiteX668" fmla="*/ 97284 w 7467600"/>
              <a:gd name="connsiteY668" fmla="*/ 3520393 h 6858000"/>
              <a:gd name="connsiteX669" fmla="*/ 922050 w 7467600"/>
              <a:gd name="connsiteY669" fmla="*/ 3074867 h 6858000"/>
              <a:gd name="connsiteX670" fmla="*/ 1405265 w 7467600"/>
              <a:gd name="connsiteY670" fmla="*/ 3016319 h 6858000"/>
              <a:gd name="connsiteX671" fmla="*/ 1407512 w 7467600"/>
              <a:gd name="connsiteY671" fmla="*/ 3018001 h 6858000"/>
              <a:gd name="connsiteX672" fmla="*/ 1726266 w 7467600"/>
              <a:gd name="connsiteY672" fmla="*/ 2777274 h 6858000"/>
              <a:gd name="connsiteX673" fmla="*/ 625390 w 7467600"/>
              <a:gd name="connsiteY673" fmla="*/ 2514541 h 6858000"/>
              <a:gd name="connsiteX674" fmla="*/ 619799 w 7467600"/>
              <a:gd name="connsiteY674" fmla="*/ 2527180 h 6858000"/>
              <a:gd name="connsiteX675" fmla="*/ 310030 w 7467600"/>
              <a:gd name="connsiteY675" fmla="*/ 2771818 h 6858000"/>
              <a:gd name="connsiteX676" fmla="*/ 173877 w 7467600"/>
              <a:gd name="connsiteY676" fmla="*/ 2937056 h 6858000"/>
              <a:gd name="connsiteX677" fmla="*/ 77889 w 7467600"/>
              <a:gd name="connsiteY677" fmla="*/ 3138440 h 6858000"/>
              <a:gd name="connsiteX678" fmla="*/ 0 w 7467600"/>
              <a:gd name="connsiteY678" fmla="*/ 3271395 h 6858000"/>
              <a:gd name="connsiteX679" fmla="*/ 0 w 7467600"/>
              <a:gd name="connsiteY679" fmla="*/ 3153002 h 6858000"/>
              <a:gd name="connsiteX680" fmla="*/ 2386 w 7467600"/>
              <a:gd name="connsiteY680" fmla="*/ 3149203 h 6858000"/>
              <a:gd name="connsiteX681" fmla="*/ 89753 w 7467600"/>
              <a:gd name="connsiteY681" fmla="*/ 2987702 h 6858000"/>
              <a:gd name="connsiteX682" fmla="*/ 76869 w 7467600"/>
              <a:gd name="connsiteY682" fmla="*/ 3005404 h 6858000"/>
              <a:gd name="connsiteX683" fmla="*/ 32049 w 7467600"/>
              <a:gd name="connsiteY683" fmla="*/ 3065814 h 6858000"/>
              <a:gd name="connsiteX684" fmla="*/ 0 w 7467600"/>
              <a:gd name="connsiteY684" fmla="*/ 3108744 h 6858000"/>
              <a:gd name="connsiteX685" fmla="*/ 0 w 7467600"/>
              <a:gd name="connsiteY685" fmla="*/ 3058059 h 6858000"/>
              <a:gd name="connsiteX686" fmla="*/ 7610 w 7467600"/>
              <a:gd name="connsiteY686" fmla="*/ 3047889 h 6858000"/>
              <a:gd name="connsiteX687" fmla="*/ 52419 w 7467600"/>
              <a:gd name="connsiteY687" fmla="*/ 2987479 h 6858000"/>
              <a:gd name="connsiteX688" fmla="*/ 59142 w 7467600"/>
              <a:gd name="connsiteY688" fmla="*/ 2978488 h 6858000"/>
              <a:gd name="connsiteX689" fmla="*/ 0 w 7467600"/>
              <a:gd name="connsiteY689" fmla="*/ 3015334 h 6858000"/>
              <a:gd name="connsiteX690" fmla="*/ 0 w 7467600"/>
              <a:gd name="connsiteY690" fmla="*/ 2914286 h 6858000"/>
              <a:gd name="connsiteX691" fmla="*/ 36383 w 7467600"/>
              <a:gd name="connsiteY691" fmla="*/ 2901128 h 6858000"/>
              <a:gd name="connsiteX692" fmla="*/ 156329 w 7467600"/>
              <a:gd name="connsiteY692" fmla="*/ 2840533 h 6858000"/>
              <a:gd name="connsiteX693" fmla="*/ 358355 w 7467600"/>
              <a:gd name="connsiteY693" fmla="*/ 2620471 h 6858000"/>
              <a:gd name="connsiteX694" fmla="*/ 510577 w 7467600"/>
              <a:gd name="connsiteY694" fmla="*/ 2501244 h 6858000"/>
              <a:gd name="connsiteX695" fmla="*/ 211967 w 7467600"/>
              <a:gd name="connsiteY695" fmla="*/ 2479171 h 6858000"/>
              <a:gd name="connsiteX696" fmla="*/ 0 w 7467600"/>
              <a:gd name="connsiteY696" fmla="*/ 2476398 h 6858000"/>
              <a:gd name="connsiteX697" fmla="*/ 0 w 7467600"/>
              <a:gd name="connsiteY697" fmla="*/ 2389189 h 6858000"/>
              <a:gd name="connsiteX698" fmla="*/ 103062 w 7467600"/>
              <a:gd name="connsiteY698" fmla="*/ 2389518 h 6858000"/>
              <a:gd name="connsiteX699" fmla="*/ 510734 w 7467600"/>
              <a:gd name="connsiteY699" fmla="*/ 2416201 h 6858000"/>
              <a:gd name="connsiteX700" fmla="*/ 279257 w 7467600"/>
              <a:gd name="connsiteY700" fmla="*/ 2092102 h 6858000"/>
              <a:gd name="connsiteX701" fmla="*/ 65265 w 7467600"/>
              <a:gd name="connsiteY701" fmla="*/ 2006049 h 6858000"/>
              <a:gd name="connsiteX702" fmla="*/ 0 w 7467600"/>
              <a:gd name="connsiteY702" fmla="*/ 1982532 h 6858000"/>
              <a:gd name="connsiteX703" fmla="*/ 0 w 7467600"/>
              <a:gd name="connsiteY703" fmla="*/ 1912789 h 6858000"/>
              <a:gd name="connsiteX704" fmla="*/ 97460 w 7467600"/>
              <a:gd name="connsiteY704" fmla="*/ 1953725 h 6858000"/>
              <a:gd name="connsiteX705" fmla="*/ 221272 w 7467600"/>
              <a:gd name="connsiteY705" fmla="*/ 1980766 h 6858000"/>
              <a:gd name="connsiteX706" fmla="*/ 116765 w 7467600"/>
              <a:gd name="connsiteY706" fmla="*/ 1911033 h 6858000"/>
              <a:gd name="connsiteX707" fmla="*/ 16405 w 7467600"/>
              <a:gd name="connsiteY707" fmla="*/ 1803412 h 6858000"/>
              <a:gd name="connsiteX708" fmla="*/ 0 w 7467600"/>
              <a:gd name="connsiteY708" fmla="*/ 1784777 h 6858000"/>
              <a:gd name="connsiteX709" fmla="*/ 0 w 7467600"/>
              <a:gd name="connsiteY709" fmla="*/ 1740082 h 6858000"/>
              <a:gd name="connsiteX710" fmla="*/ 39394 w 7467600"/>
              <a:gd name="connsiteY710" fmla="*/ 1784856 h 6858000"/>
              <a:gd name="connsiteX711" fmla="*/ 135813 w 7467600"/>
              <a:gd name="connsiteY711" fmla="*/ 1888838 h 6858000"/>
              <a:gd name="connsiteX712" fmla="*/ 242575 w 7467600"/>
              <a:gd name="connsiteY712" fmla="*/ 1958841 h 6858000"/>
              <a:gd name="connsiteX713" fmla="*/ 82197 w 7467600"/>
              <a:gd name="connsiteY713" fmla="*/ 1754826 h 6858000"/>
              <a:gd name="connsiteX714" fmla="*/ 0 w 7467600"/>
              <a:gd name="connsiteY714" fmla="*/ 1679650 h 6858000"/>
              <a:gd name="connsiteX715" fmla="*/ 0 w 7467600"/>
              <a:gd name="connsiteY715" fmla="*/ 1602463 h 6858000"/>
              <a:gd name="connsiteX716" fmla="*/ 84689 w 7467600"/>
              <a:gd name="connsiteY716" fmla="*/ 1677442 h 6858000"/>
              <a:gd name="connsiteX717" fmla="*/ 298437 w 7467600"/>
              <a:gd name="connsiteY717" fmla="*/ 1968019 h 6858000"/>
              <a:gd name="connsiteX718" fmla="*/ 227269 w 7467600"/>
              <a:gd name="connsiteY718" fmla="*/ 1114064 h 6858000"/>
              <a:gd name="connsiteX719" fmla="*/ 248003 w 7467600"/>
              <a:gd name="connsiteY719" fmla="*/ 1089613 h 6858000"/>
              <a:gd name="connsiteX720" fmla="*/ 427020 w 7467600"/>
              <a:gd name="connsiteY720" fmla="*/ 1619803 h 6858000"/>
              <a:gd name="connsiteX721" fmla="*/ 340345 w 7467600"/>
              <a:gd name="connsiteY721" fmla="*/ 2027739 h 6858000"/>
              <a:gd name="connsiteX722" fmla="*/ 360865 w 7467600"/>
              <a:gd name="connsiteY722" fmla="*/ 2044827 h 6858000"/>
              <a:gd name="connsiteX723" fmla="*/ 560414 w 7467600"/>
              <a:gd name="connsiteY723" fmla="*/ 2421457 h 6858000"/>
              <a:gd name="connsiteX724" fmla="*/ 1359703 w 7467600"/>
              <a:gd name="connsiteY724" fmla="*/ 2578554 h 6858000"/>
              <a:gd name="connsiteX725" fmla="*/ 1359422 w 7467600"/>
              <a:gd name="connsiteY725" fmla="*/ 2577994 h 6858000"/>
              <a:gd name="connsiteX726" fmla="*/ 828701 w 7467600"/>
              <a:gd name="connsiteY726" fmla="*/ 1839520 h 6858000"/>
              <a:gd name="connsiteX727" fmla="*/ 494427 w 7467600"/>
              <a:gd name="connsiteY727" fmla="*/ 1092333 h 6858000"/>
              <a:gd name="connsiteX728" fmla="*/ 506322 w 7467600"/>
              <a:gd name="connsiteY728" fmla="*/ 1020997 h 6858000"/>
              <a:gd name="connsiteX729" fmla="*/ 4570198 w 7467600"/>
              <a:gd name="connsiteY729" fmla="*/ 978081 h 6858000"/>
              <a:gd name="connsiteX730" fmla="*/ 4523691 w 7467600"/>
              <a:gd name="connsiteY730" fmla="*/ 1127776 h 6858000"/>
              <a:gd name="connsiteX731" fmla="*/ 4509875 w 7467600"/>
              <a:gd name="connsiteY731" fmla="*/ 1167552 h 6858000"/>
              <a:gd name="connsiteX732" fmla="*/ 4478168 w 7467600"/>
              <a:gd name="connsiteY732" fmla="*/ 1260735 h 6858000"/>
              <a:gd name="connsiteX733" fmla="*/ 4409309 w 7467600"/>
              <a:gd name="connsiteY733" fmla="*/ 1666996 h 6858000"/>
              <a:gd name="connsiteX734" fmla="*/ 4370031 w 7467600"/>
              <a:gd name="connsiteY734" fmla="*/ 1955666 h 6858000"/>
              <a:gd name="connsiteX735" fmla="*/ 4570198 w 7467600"/>
              <a:gd name="connsiteY735" fmla="*/ 978081 h 6858000"/>
              <a:gd name="connsiteX736" fmla="*/ 4557898 w 7467600"/>
              <a:gd name="connsiteY736" fmla="*/ 900011 h 6858000"/>
              <a:gd name="connsiteX737" fmla="*/ 4344840 w 7467600"/>
              <a:gd name="connsiteY737" fmla="*/ 1922038 h 6858000"/>
              <a:gd name="connsiteX738" fmla="*/ 4378710 w 7467600"/>
              <a:gd name="connsiteY738" fmla="*/ 1665516 h 6858000"/>
              <a:gd name="connsiteX739" fmla="*/ 4448798 w 7467600"/>
              <a:gd name="connsiteY739" fmla="*/ 1253024 h 6858000"/>
              <a:gd name="connsiteX740" fmla="*/ 4480315 w 7467600"/>
              <a:gd name="connsiteY740" fmla="*/ 1158454 h 6858000"/>
              <a:gd name="connsiteX741" fmla="*/ 4494133 w 7467600"/>
              <a:gd name="connsiteY741" fmla="*/ 1118676 h 6858000"/>
              <a:gd name="connsiteX742" fmla="*/ 4557898 w 7467600"/>
              <a:gd name="connsiteY742" fmla="*/ 900011 h 6858000"/>
              <a:gd name="connsiteX743" fmla="*/ 5870151 w 7467600"/>
              <a:gd name="connsiteY743" fmla="*/ 898890 h 6858000"/>
              <a:gd name="connsiteX744" fmla="*/ 5861335 w 7467600"/>
              <a:gd name="connsiteY744" fmla="*/ 899177 h 6858000"/>
              <a:gd name="connsiteX745" fmla="*/ 5843702 w 7467600"/>
              <a:gd name="connsiteY745" fmla="*/ 899748 h 6858000"/>
              <a:gd name="connsiteX746" fmla="*/ 5651107 w 7467600"/>
              <a:gd name="connsiteY746" fmla="*/ 920306 h 6858000"/>
              <a:gd name="connsiteX747" fmla="*/ 5459407 w 7467600"/>
              <a:gd name="connsiteY747" fmla="*/ 940975 h 6858000"/>
              <a:gd name="connsiteX748" fmla="*/ 5374846 w 7467600"/>
              <a:gd name="connsiteY748" fmla="*/ 941988 h 6858000"/>
              <a:gd name="connsiteX749" fmla="*/ 5256105 w 7467600"/>
              <a:gd name="connsiteY749" fmla="*/ 945632 h 6858000"/>
              <a:gd name="connsiteX750" fmla="*/ 5107071 w 7467600"/>
              <a:gd name="connsiteY750" fmla="*/ 969720 h 6858000"/>
              <a:gd name="connsiteX751" fmla="*/ 4998681 w 7467600"/>
              <a:gd name="connsiteY751" fmla="*/ 988771 h 6858000"/>
              <a:gd name="connsiteX752" fmla="*/ 5870151 w 7467600"/>
              <a:gd name="connsiteY752" fmla="*/ 898890 h 6858000"/>
              <a:gd name="connsiteX753" fmla="*/ 5504425 w 7467600"/>
              <a:gd name="connsiteY753" fmla="*/ 848067 h 6858000"/>
              <a:gd name="connsiteX754" fmla="*/ 4968849 w 7467600"/>
              <a:gd name="connsiteY754" fmla="*/ 962318 h 6858000"/>
              <a:gd name="connsiteX755" fmla="*/ 5104039 w 7467600"/>
              <a:gd name="connsiteY755" fmla="*/ 940634 h 6858000"/>
              <a:gd name="connsiteX756" fmla="*/ 5256311 w 7467600"/>
              <a:gd name="connsiteY756" fmla="*/ 916490 h 6858000"/>
              <a:gd name="connsiteX757" fmla="*/ 5377381 w 7467600"/>
              <a:gd name="connsiteY757" fmla="*/ 912671 h 6858000"/>
              <a:gd name="connsiteX758" fmla="*/ 5460148 w 7467600"/>
              <a:gd name="connsiteY758" fmla="*/ 911442 h 6858000"/>
              <a:gd name="connsiteX759" fmla="*/ 5648971 w 7467600"/>
              <a:gd name="connsiteY759" fmla="*/ 891331 h 6858000"/>
              <a:gd name="connsiteX760" fmla="*/ 5844807 w 7467600"/>
              <a:gd name="connsiteY760" fmla="*/ 870718 h 6858000"/>
              <a:gd name="connsiteX761" fmla="*/ 5862975 w 7467600"/>
              <a:gd name="connsiteY761" fmla="*/ 869756 h 6858000"/>
              <a:gd name="connsiteX762" fmla="*/ 5920887 w 7467600"/>
              <a:gd name="connsiteY762" fmla="*/ 865929 h 6858000"/>
              <a:gd name="connsiteX763" fmla="*/ 5504425 w 7467600"/>
              <a:gd name="connsiteY763" fmla="*/ 848067 h 6858000"/>
              <a:gd name="connsiteX764" fmla="*/ 3607114 w 7467600"/>
              <a:gd name="connsiteY764" fmla="*/ 467441 h 6858000"/>
              <a:gd name="connsiteX765" fmla="*/ 3296242 w 7467600"/>
              <a:gd name="connsiteY765" fmla="*/ 807991 h 6858000"/>
              <a:gd name="connsiteX766" fmla="*/ 3174674 w 7467600"/>
              <a:gd name="connsiteY766" fmla="*/ 919759 h 6858000"/>
              <a:gd name="connsiteX767" fmla="*/ 3042978 w 7467600"/>
              <a:gd name="connsiteY767" fmla="*/ 1054894 h 6858000"/>
              <a:gd name="connsiteX768" fmla="*/ 2968914 w 7467600"/>
              <a:gd name="connsiteY768" fmla="*/ 1133756 h 6858000"/>
              <a:gd name="connsiteX769" fmla="*/ 3103823 w 7467600"/>
              <a:gd name="connsiteY769" fmla="*/ 1026814 h 6858000"/>
              <a:gd name="connsiteX770" fmla="*/ 3607114 w 7467600"/>
              <a:gd name="connsiteY770" fmla="*/ 467441 h 6858000"/>
              <a:gd name="connsiteX771" fmla="*/ 3744487 w 7467600"/>
              <a:gd name="connsiteY771" fmla="*/ 383136 h 6858000"/>
              <a:gd name="connsiteX772" fmla="*/ 3970213 w 7467600"/>
              <a:gd name="connsiteY772" fmla="*/ 995559 h 6858000"/>
              <a:gd name="connsiteX773" fmla="*/ 3744487 w 7467600"/>
              <a:gd name="connsiteY773" fmla="*/ 383136 h 6858000"/>
              <a:gd name="connsiteX774" fmla="*/ 3624562 w 7467600"/>
              <a:gd name="connsiteY774" fmla="*/ 367041 h 6858000"/>
              <a:gd name="connsiteX775" fmla="*/ 3489712 w 7467600"/>
              <a:gd name="connsiteY775" fmla="*/ 485386 h 6858000"/>
              <a:gd name="connsiteX776" fmla="*/ 3182994 w 7467600"/>
              <a:gd name="connsiteY776" fmla="*/ 828265 h 6858000"/>
              <a:gd name="connsiteX777" fmla="*/ 2892114 w 7467600"/>
              <a:gd name="connsiteY777" fmla="*/ 1172635 h 6858000"/>
              <a:gd name="connsiteX778" fmla="*/ 3021459 w 7467600"/>
              <a:gd name="connsiteY778" fmla="*/ 1035385 h 6858000"/>
              <a:gd name="connsiteX779" fmla="*/ 3153873 w 7467600"/>
              <a:gd name="connsiteY779" fmla="*/ 898971 h 6858000"/>
              <a:gd name="connsiteX780" fmla="*/ 3276511 w 7467600"/>
              <a:gd name="connsiteY780" fmla="*/ 786423 h 6858000"/>
              <a:gd name="connsiteX781" fmla="*/ 3584154 w 7467600"/>
              <a:gd name="connsiteY781" fmla="*/ 448218 h 6858000"/>
              <a:gd name="connsiteX782" fmla="*/ 3624562 w 7467600"/>
              <a:gd name="connsiteY782" fmla="*/ 367041 h 6858000"/>
              <a:gd name="connsiteX783" fmla="*/ 3766672 w 7467600"/>
              <a:gd name="connsiteY783" fmla="*/ 359429 h 6858000"/>
              <a:gd name="connsiteX784" fmla="*/ 3996338 w 7467600"/>
              <a:gd name="connsiteY784" fmla="*/ 968237 h 6858000"/>
              <a:gd name="connsiteX785" fmla="*/ 3766672 w 7467600"/>
              <a:gd name="connsiteY785" fmla="*/ 359429 h 6858000"/>
              <a:gd name="connsiteX786" fmla="*/ 5805386 w 7467600"/>
              <a:gd name="connsiteY786" fmla="*/ 239240 h 6858000"/>
              <a:gd name="connsiteX787" fmla="*/ 5736947 w 7467600"/>
              <a:gd name="connsiteY787" fmla="*/ 261367 h 6858000"/>
              <a:gd name="connsiteX788" fmla="*/ 5427012 w 7467600"/>
              <a:gd name="connsiteY788" fmla="*/ 311272 h 6858000"/>
              <a:gd name="connsiteX789" fmla="*/ 5147818 w 7467600"/>
              <a:gd name="connsiteY789" fmla="*/ 322112 h 6858000"/>
              <a:gd name="connsiteX790" fmla="*/ 5060854 w 7467600"/>
              <a:gd name="connsiteY790" fmla="*/ 311882 h 6858000"/>
              <a:gd name="connsiteX791" fmla="*/ 4945989 w 7467600"/>
              <a:gd name="connsiteY791" fmla="*/ 300516 h 6858000"/>
              <a:gd name="connsiteX792" fmla="*/ 5410479 w 7467600"/>
              <a:gd name="connsiteY792" fmla="*/ 348434 h 6858000"/>
              <a:gd name="connsiteX793" fmla="*/ 5805386 w 7467600"/>
              <a:gd name="connsiteY793" fmla="*/ 239240 h 6858000"/>
              <a:gd name="connsiteX794" fmla="*/ 5905192 w 7467600"/>
              <a:gd name="connsiteY794" fmla="*/ 163079 h 6858000"/>
              <a:gd name="connsiteX795" fmla="*/ 5865655 w 7467600"/>
              <a:gd name="connsiteY795" fmla="*/ 171901 h 6858000"/>
              <a:gd name="connsiteX796" fmla="*/ 5259740 w 7467600"/>
              <a:gd name="connsiteY796" fmla="*/ 257013 h 6858000"/>
              <a:gd name="connsiteX797" fmla="*/ 5208466 w 7467600"/>
              <a:gd name="connsiteY797" fmla="*/ 257550 h 6858000"/>
              <a:gd name="connsiteX798" fmla="*/ 4980204 w 7467600"/>
              <a:gd name="connsiteY798" fmla="*/ 271903 h 6858000"/>
              <a:gd name="connsiteX799" fmla="*/ 5068068 w 7467600"/>
              <a:gd name="connsiteY799" fmla="*/ 282244 h 6858000"/>
              <a:gd name="connsiteX800" fmla="*/ 5153231 w 7467600"/>
              <a:gd name="connsiteY800" fmla="*/ 292240 h 6858000"/>
              <a:gd name="connsiteX801" fmla="*/ 5426491 w 7467600"/>
              <a:gd name="connsiteY801" fmla="*/ 281128 h 6858000"/>
              <a:gd name="connsiteX802" fmla="*/ 5731212 w 7467600"/>
              <a:gd name="connsiteY802" fmla="*/ 231951 h 6858000"/>
              <a:gd name="connsiteX803" fmla="*/ 5905192 w 7467600"/>
              <a:gd name="connsiteY803" fmla="*/ 163079 h 6858000"/>
              <a:gd name="connsiteX804" fmla="*/ 5944437 w 7467600"/>
              <a:gd name="connsiteY804" fmla="*/ 113829 h 6858000"/>
              <a:gd name="connsiteX805" fmla="*/ 5825032 w 7467600"/>
              <a:gd name="connsiteY805" fmla="*/ 146405 h 6858000"/>
              <a:gd name="connsiteX806" fmla="*/ 4955599 w 7467600"/>
              <a:gd name="connsiteY806" fmla="*/ 247008 h 6858000"/>
              <a:gd name="connsiteX807" fmla="*/ 5210104 w 7467600"/>
              <a:gd name="connsiteY807" fmla="*/ 228123 h 6858000"/>
              <a:gd name="connsiteX808" fmla="*/ 5261015 w 7467600"/>
              <a:gd name="connsiteY808" fmla="*/ 227087 h 6858000"/>
              <a:gd name="connsiteX809" fmla="*/ 5861181 w 7467600"/>
              <a:gd name="connsiteY809" fmla="*/ 143093 h 6858000"/>
              <a:gd name="connsiteX810" fmla="*/ 5961252 w 7467600"/>
              <a:gd name="connsiteY810" fmla="*/ 114820 h 6858000"/>
              <a:gd name="connsiteX811" fmla="*/ 5944437 w 7467600"/>
              <a:gd name="connsiteY811" fmla="*/ 113829 h 6858000"/>
              <a:gd name="connsiteX812" fmla="*/ 3882765 w 7467600"/>
              <a:gd name="connsiteY812" fmla="*/ 0 h 6858000"/>
              <a:gd name="connsiteX813" fmla="*/ 3995099 w 7467600"/>
              <a:gd name="connsiteY813" fmla="*/ 0 h 6858000"/>
              <a:gd name="connsiteX814" fmla="*/ 4163818 w 7467600"/>
              <a:gd name="connsiteY814" fmla="*/ 234104 h 6858000"/>
              <a:gd name="connsiteX815" fmla="*/ 4172099 w 7467600"/>
              <a:gd name="connsiteY815" fmla="*/ 234207 h 6858000"/>
              <a:gd name="connsiteX816" fmla="*/ 4784282 w 7467600"/>
              <a:gd name="connsiteY816" fmla="*/ 276561 h 6858000"/>
              <a:gd name="connsiteX817" fmla="*/ 4801687 w 7467600"/>
              <a:gd name="connsiteY817" fmla="*/ 267764 h 6858000"/>
              <a:gd name="connsiteX818" fmla="*/ 6082788 w 7467600"/>
              <a:gd name="connsiteY818" fmla="*/ 64119 h 6858000"/>
              <a:gd name="connsiteX819" fmla="*/ 6099442 w 7467600"/>
              <a:gd name="connsiteY819" fmla="*/ 82568 h 6858000"/>
              <a:gd name="connsiteX820" fmla="*/ 4804137 w 7467600"/>
              <a:gd name="connsiteY820" fmla="*/ 320931 h 6858000"/>
              <a:gd name="connsiteX821" fmla="*/ 4227047 w 7467600"/>
              <a:gd name="connsiteY821" fmla="*/ 313415 h 6858000"/>
              <a:gd name="connsiteX822" fmla="*/ 4346041 w 7467600"/>
              <a:gd name="connsiteY822" fmla="*/ 456086 h 6858000"/>
              <a:gd name="connsiteX823" fmla="*/ 4870967 w 7467600"/>
              <a:gd name="connsiteY823" fmla="*/ 963061 h 6858000"/>
              <a:gd name="connsiteX824" fmla="*/ 4889647 w 7467600"/>
              <a:gd name="connsiteY824" fmla="*/ 957147 h 6858000"/>
              <a:gd name="connsiteX825" fmla="*/ 5422504 w 7467600"/>
              <a:gd name="connsiteY825" fmla="*/ 805191 h 6858000"/>
              <a:gd name="connsiteX826" fmla="*/ 6087656 w 7467600"/>
              <a:gd name="connsiteY826" fmla="*/ 826703 h 6858000"/>
              <a:gd name="connsiteX827" fmla="*/ 6058717 w 7467600"/>
              <a:gd name="connsiteY827" fmla="*/ 865992 h 6858000"/>
              <a:gd name="connsiteX828" fmla="*/ 4974153 w 7467600"/>
              <a:gd name="connsiteY828" fmla="*/ 1045456 h 6858000"/>
              <a:gd name="connsiteX829" fmla="*/ 5627835 w 7467600"/>
              <a:gd name="connsiteY829" fmla="*/ 1472077 h 6858000"/>
              <a:gd name="connsiteX830" fmla="*/ 5629817 w 7467600"/>
              <a:gd name="connsiteY830" fmla="*/ 1471412 h 6858000"/>
              <a:gd name="connsiteX831" fmla="*/ 5634124 w 7467600"/>
              <a:gd name="connsiteY831" fmla="*/ 1470572 h 6858000"/>
              <a:gd name="connsiteX832" fmla="*/ 5755832 w 7467600"/>
              <a:gd name="connsiteY832" fmla="*/ 1383886 h 6858000"/>
              <a:gd name="connsiteX833" fmla="*/ 6014186 w 7467600"/>
              <a:gd name="connsiteY833" fmla="*/ 1279799 h 6858000"/>
              <a:gd name="connsiteX834" fmla="*/ 6901619 w 7467600"/>
              <a:gd name="connsiteY834" fmla="*/ 1047874 h 6858000"/>
              <a:gd name="connsiteX835" fmla="*/ 6931566 w 7467600"/>
              <a:gd name="connsiteY835" fmla="*/ 1062034 h 6858000"/>
              <a:gd name="connsiteX836" fmla="*/ 5790982 w 7467600"/>
              <a:gd name="connsiteY836" fmla="*/ 1561380 h 6858000"/>
              <a:gd name="connsiteX837" fmla="*/ 6188971 w 7467600"/>
              <a:gd name="connsiteY837" fmla="*/ 1755168 h 6858000"/>
              <a:gd name="connsiteX838" fmla="*/ 6202446 w 7467600"/>
              <a:gd name="connsiteY838" fmla="*/ 1752268 h 6858000"/>
              <a:gd name="connsiteX839" fmla="*/ 7179560 w 7467600"/>
              <a:gd name="connsiteY839" fmla="*/ 1467551 h 6858000"/>
              <a:gd name="connsiteX840" fmla="*/ 7158730 w 7467600"/>
              <a:gd name="connsiteY840" fmla="*/ 1507835 h 6858000"/>
              <a:gd name="connsiteX841" fmla="*/ 6326959 w 7467600"/>
              <a:gd name="connsiteY841" fmla="*/ 1817686 h 6858000"/>
              <a:gd name="connsiteX842" fmla="*/ 6537433 w 7467600"/>
              <a:gd name="connsiteY842" fmla="*/ 1907790 h 6858000"/>
              <a:gd name="connsiteX843" fmla="*/ 6550221 w 7467600"/>
              <a:gd name="connsiteY843" fmla="*/ 1910729 h 6858000"/>
              <a:gd name="connsiteX844" fmla="*/ 6964438 w 7467600"/>
              <a:gd name="connsiteY844" fmla="*/ 2209505 h 6858000"/>
              <a:gd name="connsiteX845" fmla="*/ 7367862 w 7467600"/>
              <a:gd name="connsiteY845" fmla="*/ 2806833 h 6858000"/>
              <a:gd name="connsiteX846" fmla="*/ 7364329 w 7467600"/>
              <a:gd name="connsiteY846" fmla="*/ 2826907 h 6858000"/>
              <a:gd name="connsiteX847" fmla="*/ 7290545 w 7467600"/>
              <a:gd name="connsiteY847" fmla="*/ 2850663 h 6858000"/>
              <a:gd name="connsiteX848" fmla="*/ 6472036 w 7467600"/>
              <a:gd name="connsiteY848" fmla="*/ 1959003 h 6858000"/>
              <a:gd name="connsiteX849" fmla="*/ 5792897 w 7467600"/>
              <a:gd name="connsiteY849" fmla="*/ 1647747 h 6858000"/>
              <a:gd name="connsiteX850" fmla="*/ 5842751 w 7467600"/>
              <a:gd name="connsiteY850" fmla="*/ 1816112 h 6858000"/>
              <a:gd name="connsiteX851" fmla="*/ 5847424 w 7467600"/>
              <a:gd name="connsiteY851" fmla="*/ 1815776 h 6858000"/>
              <a:gd name="connsiteX852" fmla="*/ 6399821 w 7467600"/>
              <a:gd name="connsiteY852" fmla="*/ 2344799 h 6858000"/>
              <a:gd name="connsiteX853" fmla="*/ 6323232 w 7467600"/>
              <a:gd name="connsiteY853" fmla="*/ 2389634 h 6858000"/>
              <a:gd name="connsiteX854" fmla="*/ 5942958 w 7467600"/>
              <a:gd name="connsiteY854" fmla="*/ 2077708 h 6858000"/>
              <a:gd name="connsiteX855" fmla="*/ 5921559 w 7467600"/>
              <a:gd name="connsiteY855" fmla="*/ 2378596 h 6858000"/>
              <a:gd name="connsiteX856" fmla="*/ 5817651 w 7467600"/>
              <a:gd name="connsiteY856" fmla="*/ 3023919 h 6858000"/>
              <a:gd name="connsiteX857" fmla="*/ 5729634 w 7467600"/>
              <a:gd name="connsiteY857" fmla="*/ 3051849 h 6858000"/>
              <a:gd name="connsiteX858" fmla="*/ 5611018 w 7467600"/>
              <a:gd name="connsiteY858" fmla="*/ 2316769 h 6858000"/>
              <a:gd name="connsiteX859" fmla="*/ 5687608 w 7467600"/>
              <a:gd name="connsiteY859" fmla="*/ 2039972 h 6858000"/>
              <a:gd name="connsiteX860" fmla="*/ 5657554 w 7467600"/>
              <a:gd name="connsiteY860" fmla="*/ 1576445 h 6858000"/>
              <a:gd name="connsiteX861" fmla="*/ 5150475 w 7467600"/>
              <a:gd name="connsiteY861" fmla="*/ 1274012 h 6858000"/>
              <a:gd name="connsiteX862" fmla="*/ 5349142 w 7467600"/>
              <a:gd name="connsiteY862" fmla="*/ 2204405 h 6858000"/>
              <a:gd name="connsiteX863" fmla="*/ 5262214 w 7467600"/>
              <a:gd name="connsiteY863" fmla="*/ 2233836 h 6858000"/>
              <a:gd name="connsiteX864" fmla="*/ 4981539 w 7467600"/>
              <a:gd name="connsiteY864" fmla="*/ 1542201 h 6858000"/>
              <a:gd name="connsiteX865" fmla="*/ 4958461 w 7467600"/>
              <a:gd name="connsiteY865" fmla="*/ 1136957 h 6858000"/>
              <a:gd name="connsiteX866" fmla="*/ 4655015 w 7467600"/>
              <a:gd name="connsiteY866" fmla="*/ 891426 h 6858000"/>
              <a:gd name="connsiteX867" fmla="*/ 4348002 w 7467600"/>
              <a:gd name="connsiteY867" fmla="*/ 2205895 h 6858000"/>
              <a:gd name="connsiteX868" fmla="*/ 4262250 w 7467600"/>
              <a:gd name="connsiteY868" fmla="*/ 2219972 h 6858000"/>
              <a:gd name="connsiteX869" fmla="*/ 4550611 w 7467600"/>
              <a:gd name="connsiteY869" fmla="*/ 817540 h 6858000"/>
              <a:gd name="connsiteX870" fmla="*/ 4564418 w 7467600"/>
              <a:gd name="connsiteY870" fmla="*/ 808293 h 6858000"/>
              <a:gd name="connsiteX871" fmla="*/ 4266388 w 7467600"/>
              <a:gd name="connsiteY871" fmla="*/ 500083 h 6858000"/>
              <a:gd name="connsiteX872" fmla="*/ 4032842 w 7467600"/>
              <a:gd name="connsiteY872" fmla="*/ 211809 h 6858000"/>
              <a:gd name="connsiteX873" fmla="*/ 3882765 w 7467600"/>
              <a:gd name="connsiteY873" fmla="*/ 0 h 6858000"/>
              <a:gd name="connsiteX874" fmla="*/ 3721337 w 7467600"/>
              <a:gd name="connsiteY874" fmla="*/ 0 h 6858000"/>
              <a:gd name="connsiteX875" fmla="*/ 3797544 w 7467600"/>
              <a:gd name="connsiteY875" fmla="*/ 0 h 6858000"/>
              <a:gd name="connsiteX876" fmla="*/ 3775734 w 7467600"/>
              <a:gd name="connsiteY876" fmla="*/ 95131 h 6858000"/>
              <a:gd name="connsiteX877" fmla="*/ 3724807 w 7467600"/>
              <a:gd name="connsiteY877" fmla="*/ 272257 h 6858000"/>
              <a:gd name="connsiteX878" fmla="*/ 3726844 w 7467600"/>
              <a:gd name="connsiteY878" fmla="*/ 282988 h 6858000"/>
              <a:gd name="connsiteX879" fmla="*/ 3742664 w 7467600"/>
              <a:gd name="connsiteY879" fmla="*/ 279918 h 6858000"/>
              <a:gd name="connsiteX880" fmla="*/ 4103910 w 7467600"/>
              <a:gd name="connsiteY880" fmla="*/ 1161917 h 6858000"/>
              <a:gd name="connsiteX881" fmla="*/ 4020269 w 7467600"/>
              <a:gd name="connsiteY881" fmla="*/ 1200406 h 6858000"/>
              <a:gd name="connsiteX882" fmla="*/ 3674882 w 7467600"/>
              <a:gd name="connsiteY882" fmla="*/ 488524 h 6858000"/>
              <a:gd name="connsiteX883" fmla="*/ 3132682 w 7467600"/>
              <a:gd name="connsiteY883" fmla="*/ 1072284 h 6858000"/>
              <a:gd name="connsiteX884" fmla="*/ 2716346 w 7467600"/>
              <a:gd name="connsiteY884" fmla="*/ 1276376 h 6858000"/>
              <a:gd name="connsiteX885" fmla="*/ 2716772 w 7467600"/>
              <a:gd name="connsiteY885" fmla="*/ 1255462 h 6858000"/>
              <a:gd name="connsiteX886" fmla="*/ 3471096 w 7467600"/>
              <a:gd name="connsiteY886" fmla="*/ 437072 h 6858000"/>
              <a:gd name="connsiteX887" fmla="*/ 3639057 w 7467600"/>
              <a:gd name="connsiteY887" fmla="*/ 286334 h 6858000"/>
              <a:gd name="connsiteX888" fmla="*/ 3640309 w 7467600"/>
              <a:gd name="connsiteY888" fmla="*/ 284664 h 6858000"/>
              <a:gd name="connsiteX889" fmla="*/ 3646022 w 7467600"/>
              <a:gd name="connsiteY889" fmla="*/ 276711 h 6858000"/>
              <a:gd name="connsiteX890" fmla="*/ 3707943 w 7467600"/>
              <a:gd name="connsiteY890" fmla="*/ 65958 h 6858000"/>
              <a:gd name="connsiteX891" fmla="*/ 3721337 w 7467600"/>
              <a:gd name="connsiteY891" fmla="*/ 0 h 6858000"/>
              <a:gd name="connsiteX892" fmla="*/ 2867960 w 7467600"/>
              <a:gd name="connsiteY892" fmla="*/ 0 h 6858000"/>
              <a:gd name="connsiteX893" fmla="*/ 2926351 w 7467600"/>
              <a:gd name="connsiteY893" fmla="*/ 0 h 6858000"/>
              <a:gd name="connsiteX894" fmla="*/ 2902823 w 7467600"/>
              <a:gd name="connsiteY894" fmla="*/ 262929 h 6858000"/>
              <a:gd name="connsiteX895" fmla="*/ 2940663 w 7467600"/>
              <a:gd name="connsiteY895" fmla="*/ 140884 h 6858000"/>
              <a:gd name="connsiteX896" fmla="*/ 2947039 w 7467600"/>
              <a:gd name="connsiteY896" fmla="*/ 122524 h 6858000"/>
              <a:gd name="connsiteX897" fmla="*/ 2984316 w 7467600"/>
              <a:gd name="connsiteY897" fmla="*/ 0 h 6858000"/>
              <a:gd name="connsiteX898" fmla="*/ 3016114 w 7467600"/>
              <a:gd name="connsiteY898" fmla="*/ 0 h 6858000"/>
              <a:gd name="connsiteX899" fmla="*/ 2979949 w 7467600"/>
              <a:gd name="connsiteY899" fmla="*/ 119274 h 6858000"/>
              <a:gd name="connsiteX900" fmla="*/ 3023879 w 7467600"/>
              <a:gd name="connsiteY900" fmla="*/ 0 h 6858000"/>
              <a:gd name="connsiteX901" fmla="*/ 3105400 w 7467600"/>
              <a:gd name="connsiteY901" fmla="*/ 0 h 6858000"/>
              <a:gd name="connsiteX902" fmla="*/ 3094669 w 7467600"/>
              <a:gd name="connsiteY902" fmla="*/ 30308 h 6858000"/>
              <a:gd name="connsiteX903" fmla="*/ 2901945 w 7467600"/>
              <a:gd name="connsiteY903" fmla="*/ 466538 h 6858000"/>
              <a:gd name="connsiteX904" fmla="*/ 2815209 w 7467600"/>
              <a:gd name="connsiteY904" fmla="*/ 497361 h 6858000"/>
              <a:gd name="connsiteX905" fmla="*/ 2844845 w 7467600"/>
              <a:gd name="connsiteY905" fmla="*/ 127638 h 6858000"/>
              <a:gd name="connsiteX906" fmla="*/ 2867960 w 7467600"/>
              <a:gd name="connsiteY906" fmla="*/ 0 h 6858000"/>
              <a:gd name="connsiteX907" fmla="*/ 1057230 w 7467600"/>
              <a:gd name="connsiteY907" fmla="*/ 0 h 6858000"/>
              <a:gd name="connsiteX908" fmla="*/ 1111003 w 7467600"/>
              <a:gd name="connsiteY908" fmla="*/ 0 h 6858000"/>
              <a:gd name="connsiteX909" fmla="*/ 1125553 w 7467600"/>
              <a:gd name="connsiteY909" fmla="*/ 52588 h 6858000"/>
              <a:gd name="connsiteX910" fmla="*/ 1304276 w 7467600"/>
              <a:gd name="connsiteY910" fmla="*/ 476275 h 6858000"/>
              <a:gd name="connsiteX911" fmla="*/ 1492066 w 7467600"/>
              <a:gd name="connsiteY911" fmla="*/ 886333 h 6858000"/>
              <a:gd name="connsiteX912" fmla="*/ 1423698 w 7467600"/>
              <a:gd name="connsiteY912" fmla="*/ 710817 h 6858000"/>
              <a:gd name="connsiteX913" fmla="*/ 1357609 w 7467600"/>
              <a:gd name="connsiteY913" fmla="*/ 532892 h 6858000"/>
              <a:gd name="connsiteX914" fmla="*/ 1309550 w 7467600"/>
              <a:gd name="connsiteY914" fmla="*/ 374031 h 6858000"/>
              <a:gd name="connsiteX915" fmla="*/ 1193673 w 7467600"/>
              <a:gd name="connsiteY915" fmla="*/ 49533 h 6858000"/>
              <a:gd name="connsiteX916" fmla="*/ 1164391 w 7467600"/>
              <a:gd name="connsiteY916" fmla="*/ 0 h 6858000"/>
              <a:gd name="connsiteX917" fmla="*/ 1200666 w 7467600"/>
              <a:gd name="connsiteY917" fmla="*/ 0 h 6858000"/>
              <a:gd name="connsiteX918" fmla="*/ 1223408 w 7467600"/>
              <a:gd name="connsiteY918" fmla="*/ 38996 h 6858000"/>
              <a:gd name="connsiteX919" fmla="*/ 1339635 w 7467600"/>
              <a:gd name="connsiteY919" fmla="*/ 365517 h 6858000"/>
              <a:gd name="connsiteX920" fmla="*/ 1387469 w 7467600"/>
              <a:gd name="connsiteY920" fmla="*/ 523079 h 6858000"/>
              <a:gd name="connsiteX921" fmla="*/ 1452685 w 7467600"/>
              <a:gd name="connsiteY921" fmla="*/ 699806 h 6858000"/>
              <a:gd name="connsiteX922" fmla="*/ 1492092 w 7467600"/>
              <a:gd name="connsiteY922" fmla="*/ 800424 h 6858000"/>
              <a:gd name="connsiteX923" fmla="*/ 1455302 w 7467600"/>
              <a:gd name="connsiteY923" fmla="*/ 632913 h 6858000"/>
              <a:gd name="connsiteX924" fmla="*/ 1222336 w 7467600"/>
              <a:gd name="connsiteY924" fmla="*/ 9480 h 6858000"/>
              <a:gd name="connsiteX925" fmla="*/ 1214634 w 7467600"/>
              <a:gd name="connsiteY925" fmla="*/ 0 h 6858000"/>
              <a:gd name="connsiteX926" fmla="*/ 1289827 w 7467600"/>
              <a:gd name="connsiteY926" fmla="*/ 0 h 6858000"/>
              <a:gd name="connsiteX927" fmla="*/ 1321076 w 7467600"/>
              <a:gd name="connsiteY927" fmla="*/ 59722 h 6858000"/>
              <a:gd name="connsiteX928" fmla="*/ 1512579 w 7467600"/>
              <a:gd name="connsiteY928" fmla="*/ 626441 h 6858000"/>
              <a:gd name="connsiteX929" fmla="*/ 1506076 w 7467600"/>
              <a:gd name="connsiteY929" fmla="*/ 1089289 h 6858000"/>
              <a:gd name="connsiteX930" fmla="*/ 1486346 w 7467600"/>
              <a:gd name="connsiteY930" fmla="*/ 1079919 h 6858000"/>
              <a:gd name="connsiteX931" fmla="*/ 1070511 w 7467600"/>
              <a:gd name="connsiteY931" fmla="*/ 48609 h 6858000"/>
              <a:gd name="connsiteX932" fmla="*/ 1057230 w 7467600"/>
              <a:gd name="connsiteY932" fmla="*/ 0 h 6858000"/>
              <a:gd name="connsiteX933" fmla="*/ 43151 w 7467600"/>
              <a:gd name="connsiteY933" fmla="*/ 0 h 6858000"/>
              <a:gd name="connsiteX934" fmla="*/ 95283 w 7467600"/>
              <a:gd name="connsiteY934" fmla="*/ 0 h 6858000"/>
              <a:gd name="connsiteX935" fmla="*/ 300708 w 7467600"/>
              <a:gd name="connsiteY935" fmla="*/ 154571 h 6858000"/>
              <a:gd name="connsiteX936" fmla="*/ 530414 w 7467600"/>
              <a:gd name="connsiteY936" fmla="*/ 354673 h 6858000"/>
              <a:gd name="connsiteX937" fmla="*/ 333785 w 7467600"/>
              <a:gd name="connsiteY937" fmla="*/ 161564 h 6858000"/>
              <a:gd name="connsiteX938" fmla="*/ 147005 w 7467600"/>
              <a:gd name="connsiteY938" fmla="*/ 0 h 6858000"/>
              <a:gd name="connsiteX939" fmla="*/ 272509 w 7467600"/>
              <a:gd name="connsiteY939" fmla="*/ 0 h 6858000"/>
              <a:gd name="connsiteX940" fmla="*/ 326276 w 7467600"/>
              <a:gd name="connsiteY940" fmla="*/ 45847 h 6858000"/>
              <a:gd name="connsiteX941" fmla="*/ 823759 w 7467600"/>
              <a:gd name="connsiteY941" fmla="*/ 574145 h 6858000"/>
              <a:gd name="connsiteX942" fmla="*/ 811254 w 7467600"/>
              <a:gd name="connsiteY942" fmla="*/ 665546 h 6858000"/>
              <a:gd name="connsiteX943" fmla="*/ 154042 w 7467600"/>
              <a:gd name="connsiteY943" fmla="*/ 261522 h 6858000"/>
              <a:gd name="connsiteX944" fmla="*/ 13550 w 7467600"/>
              <a:gd name="connsiteY944" fmla="*/ 158423 h 6858000"/>
              <a:gd name="connsiteX945" fmla="*/ 0 w 7467600"/>
              <a:gd name="connsiteY945" fmla="*/ 146618 h 6858000"/>
              <a:gd name="connsiteX946" fmla="*/ 0 w 7467600"/>
              <a:gd name="connsiteY946" fmla="*/ 59161 h 6858000"/>
              <a:gd name="connsiteX947" fmla="*/ 45427 w 7467600"/>
              <a:gd name="connsiteY947" fmla="*/ 101078 h 6858000"/>
              <a:gd name="connsiteX948" fmla="*/ 630103 w 7467600"/>
              <a:gd name="connsiteY948" fmla="*/ 485885 h 6858000"/>
              <a:gd name="connsiteX949" fmla="*/ 532040 w 7467600"/>
              <a:gd name="connsiteY949" fmla="*/ 399359 h 6858000"/>
              <a:gd name="connsiteX950" fmla="*/ 517618 w 7467600"/>
              <a:gd name="connsiteY950" fmla="*/ 385726 h 6858000"/>
              <a:gd name="connsiteX951" fmla="*/ 285074 w 7467600"/>
              <a:gd name="connsiteY951" fmla="*/ 182755 h 6858000"/>
              <a:gd name="connsiteX952" fmla="*/ 43151 w 7467600"/>
              <a:gd name="connsiteY95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392158 w 7467600"/>
              <a:gd name="connsiteY16" fmla="*/ 6771365 h 6858000"/>
              <a:gd name="connsiteX17" fmla="*/ 7467600 w 7467600"/>
              <a:gd name="connsiteY17" fmla="*/ 6805948 h 6858000"/>
              <a:gd name="connsiteX18" fmla="*/ 7467600 w 7467600"/>
              <a:gd name="connsiteY18" fmla="*/ 6831490 h 6858000"/>
              <a:gd name="connsiteX19" fmla="*/ 7410696 w 7467600"/>
              <a:gd name="connsiteY19" fmla="*/ 6803861 h 6858000"/>
              <a:gd name="connsiteX20" fmla="*/ 1019354 w 7467600"/>
              <a:gd name="connsiteY20" fmla="*/ 6315006 h 6858000"/>
              <a:gd name="connsiteX21" fmla="*/ 441046 w 7467600"/>
              <a:gd name="connsiteY21" fmla="*/ 6691153 h 6858000"/>
              <a:gd name="connsiteX22" fmla="*/ 1019354 w 7467600"/>
              <a:gd name="connsiteY22" fmla="*/ 6315006 h 6858000"/>
              <a:gd name="connsiteX23" fmla="*/ 991680 w 7467600"/>
              <a:gd name="connsiteY23" fmla="*/ 6298413 h 6858000"/>
              <a:gd name="connsiteX24" fmla="*/ 409060 w 7467600"/>
              <a:gd name="connsiteY24" fmla="*/ 6671470 h 6858000"/>
              <a:gd name="connsiteX25" fmla="*/ 991680 w 7467600"/>
              <a:gd name="connsiteY25" fmla="*/ 6298413 h 6858000"/>
              <a:gd name="connsiteX26" fmla="*/ 103333 w 7467600"/>
              <a:gd name="connsiteY26" fmla="*/ 5699602 h 6858000"/>
              <a:gd name="connsiteX27" fmla="*/ 233938 w 7467600"/>
              <a:gd name="connsiteY27" fmla="*/ 5809416 h 6858000"/>
              <a:gd name="connsiteX28" fmla="*/ 883580 w 7467600"/>
              <a:gd name="connsiteY28" fmla="*/ 6180710 h 6858000"/>
              <a:gd name="connsiteX29" fmla="*/ 487337 w 7467600"/>
              <a:gd name="connsiteY29" fmla="*/ 5950182 h 6858000"/>
              <a:gd name="connsiteX30" fmla="*/ 354051 w 7467600"/>
              <a:gd name="connsiteY30" fmla="*/ 5854912 h 6858000"/>
              <a:gd name="connsiteX31" fmla="*/ 195436 w 7467600"/>
              <a:gd name="connsiteY31" fmla="*/ 5755068 h 6858000"/>
              <a:gd name="connsiteX32" fmla="*/ 103333 w 7467600"/>
              <a:gd name="connsiteY32" fmla="*/ 5699602 h 6858000"/>
              <a:gd name="connsiteX33" fmla="*/ 5539432 w 7467600"/>
              <a:gd name="connsiteY33" fmla="*/ 5642928 h 6858000"/>
              <a:gd name="connsiteX34" fmla="*/ 5555462 w 7467600"/>
              <a:gd name="connsiteY34" fmla="*/ 5694454 h 6858000"/>
              <a:gd name="connsiteX35" fmla="*/ 5828270 w 7467600"/>
              <a:gd name="connsiteY35" fmla="*/ 6320663 h 6858000"/>
              <a:gd name="connsiteX36" fmla="*/ 5947416 w 7467600"/>
              <a:gd name="connsiteY36" fmla="*/ 6574846 h 6858000"/>
              <a:gd name="connsiteX37" fmla="*/ 5539432 w 7467600"/>
              <a:gd name="connsiteY37" fmla="*/ 5642928 h 6858000"/>
              <a:gd name="connsiteX38" fmla="*/ 51253 w 7467600"/>
              <a:gd name="connsiteY38" fmla="*/ 5631825 h 6858000"/>
              <a:gd name="connsiteX39" fmla="*/ 211622 w 7467600"/>
              <a:gd name="connsiteY39" fmla="*/ 5728803 h 6858000"/>
              <a:gd name="connsiteX40" fmla="*/ 371652 w 7467600"/>
              <a:gd name="connsiteY40" fmla="*/ 5829062 h 6858000"/>
              <a:gd name="connsiteX41" fmla="*/ 505903 w 7467600"/>
              <a:gd name="connsiteY41" fmla="*/ 5925221 h 6858000"/>
              <a:gd name="connsiteX42" fmla="*/ 899240 w 7467600"/>
              <a:gd name="connsiteY42" fmla="*/ 6153068 h 6858000"/>
              <a:gd name="connsiteX43" fmla="*/ 988114 w 7467600"/>
              <a:gd name="connsiteY43" fmla="*/ 6174204 h 6858000"/>
              <a:gd name="connsiteX44" fmla="*/ 845971 w 7467600"/>
              <a:gd name="connsiteY44" fmla="*/ 6067177 h 6858000"/>
              <a:gd name="connsiteX45" fmla="*/ 448057 w 7467600"/>
              <a:gd name="connsiteY45" fmla="*/ 5841376 h 6858000"/>
              <a:gd name="connsiteX46" fmla="*/ 51253 w 7467600"/>
              <a:gd name="connsiteY46" fmla="*/ 5631825 h 6858000"/>
              <a:gd name="connsiteX47" fmla="*/ 2606687 w 7467600"/>
              <a:gd name="connsiteY47" fmla="*/ 5630718 h 6858000"/>
              <a:gd name="connsiteX48" fmla="*/ 2645658 w 7467600"/>
              <a:gd name="connsiteY48" fmla="*/ 6640259 h 6858000"/>
              <a:gd name="connsiteX49" fmla="*/ 2606687 w 7467600"/>
              <a:gd name="connsiteY49" fmla="*/ 5630718 h 6858000"/>
              <a:gd name="connsiteX50" fmla="*/ 3642057 w 7467600"/>
              <a:gd name="connsiteY50" fmla="*/ 5573487 h 6858000"/>
              <a:gd name="connsiteX51" fmla="*/ 3632981 w 7467600"/>
              <a:gd name="connsiteY51" fmla="*/ 5579437 h 6858000"/>
              <a:gd name="connsiteX52" fmla="*/ 3382436 w 7467600"/>
              <a:gd name="connsiteY52" fmla="*/ 5952726 h 6858000"/>
              <a:gd name="connsiteX53" fmla="*/ 3191929 w 7467600"/>
              <a:gd name="connsiteY53" fmla="*/ 6662669 h 6858000"/>
              <a:gd name="connsiteX54" fmla="*/ 3369898 w 7467600"/>
              <a:gd name="connsiteY54" fmla="*/ 6081771 h 6858000"/>
              <a:gd name="connsiteX55" fmla="*/ 3642057 w 7467600"/>
              <a:gd name="connsiteY55" fmla="*/ 5573487 h 6858000"/>
              <a:gd name="connsiteX56" fmla="*/ 2650666 w 7467600"/>
              <a:gd name="connsiteY56" fmla="*/ 5530686 h 6858000"/>
              <a:gd name="connsiteX57" fmla="*/ 2650249 w 7467600"/>
              <a:gd name="connsiteY57" fmla="*/ 5532101 h 6858000"/>
              <a:gd name="connsiteX58" fmla="*/ 2663808 w 7467600"/>
              <a:gd name="connsiteY58" fmla="*/ 6535215 h 6858000"/>
              <a:gd name="connsiteX59" fmla="*/ 2665418 w 7467600"/>
              <a:gd name="connsiteY59" fmla="*/ 6132756 h 6858000"/>
              <a:gd name="connsiteX60" fmla="*/ 2650666 w 7467600"/>
              <a:gd name="connsiteY60" fmla="*/ 5530686 h 6858000"/>
              <a:gd name="connsiteX61" fmla="*/ 2680277 w 7467600"/>
              <a:gd name="connsiteY61" fmla="*/ 5479204 h 6858000"/>
              <a:gd name="connsiteX62" fmla="*/ 2678972 w 7467600"/>
              <a:gd name="connsiteY62" fmla="*/ 5481582 h 6858000"/>
              <a:gd name="connsiteX63" fmla="*/ 2696666 w 7467600"/>
              <a:gd name="connsiteY63" fmla="*/ 6133836 h 6858000"/>
              <a:gd name="connsiteX64" fmla="*/ 2695769 w 7467600"/>
              <a:gd name="connsiteY64" fmla="*/ 6390955 h 6858000"/>
              <a:gd name="connsiteX65" fmla="*/ 2739893 w 7467600"/>
              <a:gd name="connsiteY65" fmla="*/ 6108357 h 6858000"/>
              <a:gd name="connsiteX66" fmla="*/ 2680277 w 7467600"/>
              <a:gd name="connsiteY66" fmla="*/ 5479204 h 6858000"/>
              <a:gd name="connsiteX67" fmla="*/ 1132195 w 7467600"/>
              <a:gd name="connsiteY67" fmla="*/ 5467980 h 6858000"/>
              <a:gd name="connsiteX68" fmla="*/ 1679056 w 7467600"/>
              <a:gd name="connsiteY68" fmla="*/ 5516907 h 6858000"/>
              <a:gd name="connsiteX69" fmla="*/ 2128648 w 7467600"/>
              <a:gd name="connsiteY69" fmla="*/ 5474249 h 6858000"/>
              <a:gd name="connsiteX70" fmla="*/ 1825619 w 7467600"/>
              <a:gd name="connsiteY70" fmla="*/ 5478447 h 6858000"/>
              <a:gd name="connsiteX71" fmla="*/ 1737798 w 7467600"/>
              <a:gd name="connsiteY71" fmla="*/ 5483353 h 6858000"/>
              <a:gd name="connsiteX72" fmla="*/ 1132195 w 7467600"/>
              <a:gd name="connsiteY72" fmla="*/ 5467980 h 6858000"/>
              <a:gd name="connsiteX73" fmla="*/ 1456157 w 7467600"/>
              <a:gd name="connsiteY73" fmla="*/ 5371404 h 6858000"/>
              <a:gd name="connsiteX74" fmla="*/ 1244432 w 7467600"/>
              <a:gd name="connsiteY74" fmla="*/ 5385601 h 6858000"/>
              <a:gd name="connsiteX75" fmla="*/ 973990 w 7467600"/>
              <a:gd name="connsiteY75" fmla="*/ 5424940 h 6858000"/>
              <a:gd name="connsiteX76" fmla="*/ 1103809 w 7467600"/>
              <a:gd name="connsiteY76" fmla="*/ 5433720 h 6858000"/>
              <a:gd name="connsiteX77" fmla="*/ 1123454 w 7467600"/>
              <a:gd name="connsiteY77" fmla="*/ 5435727 h 6858000"/>
              <a:gd name="connsiteX78" fmla="*/ 1737017 w 7467600"/>
              <a:gd name="connsiteY78" fmla="*/ 5452183 h 6858000"/>
              <a:gd name="connsiteX79" fmla="*/ 1824397 w 7467600"/>
              <a:gd name="connsiteY79" fmla="*/ 5447757 h 6858000"/>
              <a:gd name="connsiteX80" fmla="*/ 2070059 w 7467600"/>
              <a:gd name="connsiteY80" fmla="*/ 5441660 h 6858000"/>
              <a:gd name="connsiteX81" fmla="*/ 1456157 w 7467600"/>
              <a:gd name="connsiteY81" fmla="*/ 5371404 h 6858000"/>
              <a:gd name="connsiteX82" fmla="*/ 4988186 w 7467600"/>
              <a:gd name="connsiteY82" fmla="*/ 5216467 h 6858000"/>
              <a:gd name="connsiteX83" fmla="*/ 4777334 w 7467600"/>
              <a:gd name="connsiteY83" fmla="*/ 5406072 h 6858000"/>
              <a:gd name="connsiteX84" fmla="*/ 4718341 w 7467600"/>
              <a:gd name="connsiteY84" fmla="*/ 5468043 h 6858000"/>
              <a:gd name="connsiteX85" fmla="*/ 4604655 w 7467600"/>
              <a:gd name="connsiteY85" fmla="*/ 5583434 h 6858000"/>
              <a:gd name="connsiteX86" fmla="*/ 4565074 w 7467600"/>
              <a:gd name="connsiteY86" fmla="*/ 5618550 h 6858000"/>
              <a:gd name="connsiteX87" fmla="*/ 4988186 w 7467600"/>
              <a:gd name="connsiteY87" fmla="*/ 5216467 h 6858000"/>
              <a:gd name="connsiteX88" fmla="*/ 4978032 w 7467600"/>
              <a:gd name="connsiteY88" fmla="*/ 5183809 h 6858000"/>
              <a:gd name="connsiteX89" fmla="*/ 4463413 w 7467600"/>
              <a:gd name="connsiteY89" fmla="*/ 5615162 h 6858000"/>
              <a:gd name="connsiteX90" fmla="*/ 4358134 w 7467600"/>
              <a:gd name="connsiteY90" fmla="*/ 5742791 h 6858000"/>
              <a:gd name="connsiteX91" fmla="*/ 4376219 w 7467600"/>
              <a:gd name="connsiteY91" fmla="*/ 5729027 h 6858000"/>
              <a:gd name="connsiteX92" fmla="*/ 4582340 w 7467600"/>
              <a:gd name="connsiteY92" fmla="*/ 5561037 h 6858000"/>
              <a:gd name="connsiteX93" fmla="*/ 4694684 w 7467600"/>
              <a:gd name="connsiteY93" fmla="*/ 5447098 h 6858000"/>
              <a:gd name="connsiteX94" fmla="*/ 4754123 w 7467600"/>
              <a:gd name="connsiteY94" fmla="*/ 5384643 h 6858000"/>
              <a:gd name="connsiteX95" fmla="*/ 4978032 w 7467600"/>
              <a:gd name="connsiteY95" fmla="*/ 5183809 h 6858000"/>
              <a:gd name="connsiteX96" fmla="*/ 1903353 w 7467600"/>
              <a:gd name="connsiteY96" fmla="*/ 5044827 h 6858000"/>
              <a:gd name="connsiteX97" fmla="*/ 1936931 w 7467600"/>
              <a:gd name="connsiteY97" fmla="*/ 5093954 h 6858000"/>
              <a:gd name="connsiteX98" fmla="*/ 2195868 w 7467600"/>
              <a:gd name="connsiteY98" fmla="*/ 5396574 h 6858000"/>
              <a:gd name="connsiteX99" fmla="*/ 2088852 w 7467600"/>
              <a:gd name="connsiteY99" fmla="*/ 5166123 h 6858000"/>
              <a:gd name="connsiteX100" fmla="*/ 1958241 w 7467600"/>
              <a:gd name="connsiteY100" fmla="*/ 5067955 h 6858000"/>
              <a:gd name="connsiteX101" fmla="*/ 1903353 w 7467600"/>
              <a:gd name="connsiteY101" fmla="*/ 5044827 h 6858000"/>
              <a:gd name="connsiteX102" fmla="*/ 1979378 w 7467600"/>
              <a:gd name="connsiteY102" fmla="*/ 4769504 h 6858000"/>
              <a:gd name="connsiteX103" fmla="*/ 2882120 w 7467600"/>
              <a:gd name="connsiteY103" fmla="*/ 5064547 h 6858000"/>
              <a:gd name="connsiteX104" fmla="*/ 2793103 w 7467600"/>
              <a:gd name="connsiteY104" fmla="*/ 5039699 h 6858000"/>
              <a:gd name="connsiteX105" fmla="*/ 2770041 w 7467600"/>
              <a:gd name="connsiteY105" fmla="*/ 5033634 h 6858000"/>
              <a:gd name="connsiteX106" fmla="*/ 1979378 w 7467600"/>
              <a:gd name="connsiteY106" fmla="*/ 4769504 h 6858000"/>
              <a:gd name="connsiteX107" fmla="*/ 1927410 w 7467600"/>
              <a:gd name="connsiteY107" fmla="*/ 4716164 h 6858000"/>
              <a:gd name="connsiteX108" fmla="*/ 1959587 w 7467600"/>
              <a:gd name="connsiteY108" fmla="*/ 4728849 h 6858000"/>
              <a:gd name="connsiteX109" fmla="*/ 2777707 w 7467600"/>
              <a:gd name="connsiteY109" fmla="*/ 5003991 h 6858000"/>
              <a:gd name="connsiteX110" fmla="*/ 2800768 w 7467600"/>
              <a:gd name="connsiteY110" fmla="*/ 5010056 h 6858000"/>
              <a:gd name="connsiteX111" fmla="*/ 2879408 w 7467600"/>
              <a:gd name="connsiteY111" fmla="*/ 5031590 h 6858000"/>
              <a:gd name="connsiteX112" fmla="*/ 2862295 w 7467600"/>
              <a:gd name="connsiteY112" fmla="*/ 5022958 h 6858000"/>
              <a:gd name="connsiteX113" fmla="*/ 2813343 w 7467600"/>
              <a:gd name="connsiteY113" fmla="*/ 4998369 h 6858000"/>
              <a:gd name="connsiteX114" fmla="*/ 2646245 w 7467600"/>
              <a:gd name="connsiteY114" fmla="*/ 4930999 h 6858000"/>
              <a:gd name="connsiteX115" fmla="*/ 1999243 w 7467600"/>
              <a:gd name="connsiteY115" fmla="*/ 4730524 h 6858000"/>
              <a:gd name="connsiteX116" fmla="*/ 1979527 w 7467600"/>
              <a:gd name="connsiteY116" fmla="*/ 4726651 h 6858000"/>
              <a:gd name="connsiteX117" fmla="*/ 1927410 w 7467600"/>
              <a:gd name="connsiteY117" fmla="*/ 4716164 h 6858000"/>
              <a:gd name="connsiteX118" fmla="*/ 1997014 w 7467600"/>
              <a:gd name="connsiteY118" fmla="*/ 4698007 h 6858000"/>
              <a:gd name="connsiteX119" fmla="*/ 2005458 w 7467600"/>
              <a:gd name="connsiteY119" fmla="*/ 4699540 h 6858000"/>
              <a:gd name="connsiteX120" fmla="*/ 2657186 w 7467600"/>
              <a:gd name="connsiteY120" fmla="*/ 4901687 h 6858000"/>
              <a:gd name="connsiteX121" fmla="*/ 2826662 w 7467600"/>
              <a:gd name="connsiteY121" fmla="*/ 4970362 h 6858000"/>
              <a:gd name="connsiteX122" fmla="*/ 2876100 w 7467600"/>
              <a:gd name="connsiteY122" fmla="*/ 4995397 h 6858000"/>
              <a:gd name="connsiteX123" fmla="*/ 3042600 w 7467600"/>
              <a:gd name="connsiteY123" fmla="*/ 5059532 h 6858000"/>
              <a:gd name="connsiteX124" fmla="*/ 1997014 w 7467600"/>
              <a:gd name="connsiteY124" fmla="*/ 4698007 h 6858000"/>
              <a:gd name="connsiteX125" fmla="*/ 2305292 w 7467600"/>
              <a:gd name="connsiteY125" fmla="*/ 4219492 h 6858000"/>
              <a:gd name="connsiteX126" fmla="*/ 3360922 w 7467600"/>
              <a:gd name="connsiteY126" fmla="*/ 4529373 h 6858000"/>
              <a:gd name="connsiteX127" fmla="*/ 3492420 w 7467600"/>
              <a:gd name="connsiteY127" fmla="*/ 4510145 h 6858000"/>
              <a:gd name="connsiteX128" fmla="*/ 3364086 w 7467600"/>
              <a:gd name="connsiteY128" fmla="*/ 4480340 h 6858000"/>
              <a:gd name="connsiteX129" fmla="*/ 3225818 w 7467600"/>
              <a:gd name="connsiteY129" fmla="*/ 4411822 h 6858000"/>
              <a:gd name="connsiteX130" fmla="*/ 3129696 w 7467600"/>
              <a:gd name="connsiteY130" fmla="*/ 4360704 h 6858000"/>
              <a:gd name="connsiteX131" fmla="*/ 2814545 w 7467600"/>
              <a:gd name="connsiteY131" fmla="*/ 4282955 h 6858000"/>
              <a:gd name="connsiteX132" fmla="*/ 2305292 w 7467600"/>
              <a:gd name="connsiteY132" fmla="*/ 4219492 h 6858000"/>
              <a:gd name="connsiteX133" fmla="*/ 2626982 w 7467600"/>
              <a:gd name="connsiteY133" fmla="*/ 4206450 h 6858000"/>
              <a:gd name="connsiteX134" fmla="*/ 2490617 w 7467600"/>
              <a:gd name="connsiteY134" fmla="*/ 4206951 h 6858000"/>
              <a:gd name="connsiteX135" fmla="*/ 2819869 w 7467600"/>
              <a:gd name="connsiteY135" fmla="*/ 4252936 h 6858000"/>
              <a:gd name="connsiteX136" fmla="*/ 3143018 w 7467600"/>
              <a:gd name="connsiteY136" fmla="*/ 4332698 h 6858000"/>
              <a:gd name="connsiteX137" fmla="*/ 3241520 w 7467600"/>
              <a:gd name="connsiteY137" fmla="*/ 4385112 h 6858000"/>
              <a:gd name="connsiteX138" fmla="*/ 3374575 w 7467600"/>
              <a:gd name="connsiteY138" fmla="*/ 4451517 h 6858000"/>
              <a:gd name="connsiteX139" fmla="*/ 3505221 w 7467600"/>
              <a:gd name="connsiteY139" fmla="*/ 4480757 h 6858000"/>
              <a:gd name="connsiteX140" fmla="*/ 2626982 w 7467600"/>
              <a:gd name="connsiteY140" fmla="*/ 4206450 h 6858000"/>
              <a:gd name="connsiteX141" fmla="*/ 1310106 w 7467600"/>
              <a:gd name="connsiteY141" fmla="*/ 3943217 h 6858000"/>
              <a:gd name="connsiteX142" fmla="*/ 854994 w 7467600"/>
              <a:gd name="connsiteY142" fmla="*/ 4399136 h 6858000"/>
              <a:gd name="connsiteX143" fmla="*/ 742462 w 7467600"/>
              <a:gd name="connsiteY143" fmla="*/ 4594648 h 6858000"/>
              <a:gd name="connsiteX144" fmla="*/ 820602 w 7467600"/>
              <a:gd name="connsiteY144" fmla="*/ 4485915 h 6858000"/>
              <a:gd name="connsiteX145" fmla="*/ 878295 w 7467600"/>
              <a:gd name="connsiteY145" fmla="*/ 4403594 h 6858000"/>
              <a:gd name="connsiteX146" fmla="*/ 1240607 w 7467600"/>
              <a:gd name="connsiteY146" fmla="*/ 4010401 h 6858000"/>
              <a:gd name="connsiteX147" fmla="*/ 1310106 w 7467600"/>
              <a:gd name="connsiteY147" fmla="*/ 3943217 h 6858000"/>
              <a:gd name="connsiteX148" fmla="*/ 1423113 w 7467600"/>
              <a:gd name="connsiteY148" fmla="*/ 3874565 h 6858000"/>
              <a:gd name="connsiteX149" fmla="*/ 1260565 w 7467600"/>
              <a:gd name="connsiteY149" fmla="*/ 4031982 h 6858000"/>
              <a:gd name="connsiteX150" fmla="*/ 901900 w 7467600"/>
              <a:gd name="connsiteY150" fmla="*/ 4421236 h 6858000"/>
              <a:gd name="connsiteX151" fmla="*/ 845044 w 7467600"/>
              <a:gd name="connsiteY151" fmla="*/ 4502436 h 6858000"/>
              <a:gd name="connsiteX152" fmla="*/ 685926 w 7467600"/>
              <a:gd name="connsiteY152" fmla="*/ 4703069 h 6858000"/>
              <a:gd name="connsiteX153" fmla="*/ 684248 w 7467600"/>
              <a:gd name="connsiteY153" fmla="*/ 4706721 h 6858000"/>
              <a:gd name="connsiteX154" fmla="*/ 1423113 w 7467600"/>
              <a:gd name="connsiteY154" fmla="*/ 3874565 h 6858000"/>
              <a:gd name="connsiteX155" fmla="*/ 3316479 w 7467600"/>
              <a:gd name="connsiteY155" fmla="*/ 3872136 h 6858000"/>
              <a:gd name="connsiteX156" fmla="*/ 3546806 w 7467600"/>
              <a:gd name="connsiteY156" fmla="*/ 4356139 h 6858000"/>
              <a:gd name="connsiteX157" fmla="*/ 3364433 w 7467600"/>
              <a:gd name="connsiteY157" fmla="*/ 3953121 h 6858000"/>
              <a:gd name="connsiteX158" fmla="*/ 3316479 w 7467600"/>
              <a:gd name="connsiteY158" fmla="*/ 3872136 h 6858000"/>
              <a:gd name="connsiteX159" fmla="*/ 3291335 w 7467600"/>
              <a:gd name="connsiteY159" fmla="*/ 3767420 h 6858000"/>
              <a:gd name="connsiteX160" fmla="*/ 3390805 w 7467600"/>
              <a:gd name="connsiteY160" fmla="*/ 3937163 h 6858000"/>
              <a:gd name="connsiteX161" fmla="*/ 3579062 w 7467600"/>
              <a:gd name="connsiteY161" fmla="*/ 4359040 h 6858000"/>
              <a:gd name="connsiteX162" fmla="*/ 3467355 w 7467600"/>
              <a:gd name="connsiteY162" fmla="*/ 3988130 h 6858000"/>
              <a:gd name="connsiteX163" fmla="*/ 3310753 w 7467600"/>
              <a:gd name="connsiteY163" fmla="*/ 3787140 h 6858000"/>
              <a:gd name="connsiteX164" fmla="*/ 3291335 w 7467600"/>
              <a:gd name="connsiteY164" fmla="*/ 3767420 h 6858000"/>
              <a:gd name="connsiteX165" fmla="*/ 1635889 w 7467600"/>
              <a:gd name="connsiteY165" fmla="*/ 3709494 h 6858000"/>
              <a:gd name="connsiteX166" fmla="*/ 1634800 w 7467600"/>
              <a:gd name="connsiteY166" fmla="*/ 3731111 h 6858000"/>
              <a:gd name="connsiteX167" fmla="*/ 1635889 w 7467600"/>
              <a:gd name="connsiteY167" fmla="*/ 3709494 h 6858000"/>
              <a:gd name="connsiteX168" fmla="*/ 1510397 w 7467600"/>
              <a:gd name="connsiteY168" fmla="*/ 3684705 h 6858000"/>
              <a:gd name="connsiteX169" fmla="*/ 1146550 w 7467600"/>
              <a:gd name="connsiteY169" fmla="*/ 3802012 h 6858000"/>
              <a:gd name="connsiteX170" fmla="*/ 698834 w 7467600"/>
              <a:gd name="connsiteY170" fmla="*/ 3952272 h 6858000"/>
              <a:gd name="connsiteX171" fmla="*/ 34256 w 7467600"/>
              <a:gd name="connsiteY171" fmla="*/ 4347603 h 6858000"/>
              <a:gd name="connsiteX172" fmla="*/ 527241 w 7467600"/>
              <a:gd name="connsiteY172" fmla="*/ 4065078 h 6858000"/>
              <a:gd name="connsiteX173" fmla="*/ 1510397 w 7467600"/>
              <a:gd name="connsiteY173" fmla="*/ 3684705 h 6858000"/>
              <a:gd name="connsiteX174" fmla="*/ 1313114 w 7467600"/>
              <a:gd name="connsiteY174" fmla="*/ 3655216 h 6858000"/>
              <a:gd name="connsiteX175" fmla="*/ 1109304 w 7467600"/>
              <a:gd name="connsiteY175" fmla="*/ 3669030 h 6858000"/>
              <a:gd name="connsiteX176" fmla="*/ 8129 w 7467600"/>
              <a:gd name="connsiteY176" fmla="*/ 4330519 h 6858000"/>
              <a:gd name="connsiteX177" fmla="*/ 687572 w 7467600"/>
              <a:gd name="connsiteY177" fmla="*/ 3925629 h 6858000"/>
              <a:gd name="connsiteX178" fmla="*/ 1138365 w 7467600"/>
              <a:gd name="connsiteY178" fmla="*/ 3774515 h 6858000"/>
              <a:gd name="connsiteX179" fmla="*/ 1505579 w 7467600"/>
              <a:gd name="connsiteY179" fmla="*/ 3655526 h 6858000"/>
              <a:gd name="connsiteX180" fmla="*/ 1313114 w 7467600"/>
              <a:gd name="connsiteY180" fmla="*/ 3655216 h 6858000"/>
              <a:gd name="connsiteX181" fmla="*/ 3655073 w 7467600"/>
              <a:gd name="connsiteY181" fmla="*/ 3650884 h 6858000"/>
              <a:gd name="connsiteX182" fmla="*/ 3989938 w 7467600"/>
              <a:gd name="connsiteY182" fmla="*/ 3991685 h 6858000"/>
              <a:gd name="connsiteX183" fmla="*/ 4393907 w 7467600"/>
              <a:gd name="connsiteY183" fmla="*/ 4261258 h 6858000"/>
              <a:gd name="connsiteX184" fmla="*/ 4648051 w 7467600"/>
              <a:gd name="connsiteY184" fmla="*/ 4374051 h 6858000"/>
              <a:gd name="connsiteX185" fmla="*/ 4383389 w 7467600"/>
              <a:gd name="connsiteY185" fmla="*/ 4184369 h 6858000"/>
              <a:gd name="connsiteX186" fmla="*/ 4165508 w 7467600"/>
              <a:gd name="connsiteY186" fmla="*/ 4035196 h 6858000"/>
              <a:gd name="connsiteX187" fmla="*/ 4068162 w 7467600"/>
              <a:gd name="connsiteY187" fmla="*/ 3953394 h 6858000"/>
              <a:gd name="connsiteX188" fmla="*/ 3981416 w 7467600"/>
              <a:gd name="connsiteY188" fmla="*/ 3880482 h 6858000"/>
              <a:gd name="connsiteX189" fmla="*/ 3800147 w 7467600"/>
              <a:gd name="connsiteY189" fmla="*/ 3749872 h 6858000"/>
              <a:gd name="connsiteX190" fmla="*/ 3655073 w 7467600"/>
              <a:gd name="connsiteY190" fmla="*/ 3650884 h 6858000"/>
              <a:gd name="connsiteX191" fmla="*/ 3670252 w 7467600"/>
              <a:gd name="connsiteY191" fmla="*/ 3622798 h 6858000"/>
              <a:gd name="connsiteX192" fmla="*/ 3817258 w 7467600"/>
              <a:gd name="connsiteY192" fmla="*/ 3723577 h 6858000"/>
              <a:gd name="connsiteX193" fmla="*/ 4000461 w 7467600"/>
              <a:gd name="connsiteY193" fmla="*/ 3855966 h 6858000"/>
              <a:gd name="connsiteX194" fmla="*/ 4088180 w 7467600"/>
              <a:gd name="connsiteY194" fmla="*/ 3929774 h 6858000"/>
              <a:gd name="connsiteX195" fmla="*/ 4184555 w 7467600"/>
              <a:gd name="connsiteY195" fmla="*/ 4010683 h 6858000"/>
              <a:gd name="connsiteX196" fmla="*/ 4399563 w 7467600"/>
              <a:gd name="connsiteY196" fmla="*/ 4158106 h 6858000"/>
              <a:gd name="connsiteX197" fmla="*/ 4684469 w 7467600"/>
              <a:gd name="connsiteY197" fmla="*/ 4364680 h 6858000"/>
              <a:gd name="connsiteX198" fmla="*/ 4690271 w 7467600"/>
              <a:gd name="connsiteY198" fmla="*/ 4370034 h 6858000"/>
              <a:gd name="connsiteX199" fmla="*/ 4136093 w 7467600"/>
              <a:gd name="connsiteY199" fmla="*/ 3858466 h 6858000"/>
              <a:gd name="connsiteX200" fmla="*/ 3670252 w 7467600"/>
              <a:gd name="connsiteY200" fmla="*/ 3622798 h 6858000"/>
              <a:gd name="connsiteX201" fmla="*/ 4440129 w 7467600"/>
              <a:gd name="connsiteY201" fmla="*/ 3448571 h 6858000"/>
              <a:gd name="connsiteX202" fmla="*/ 4856525 w 7467600"/>
              <a:gd name="connsiteY202" fmla="*/ 3915351 h 6858000"/>
              <a:gd name="connsiteX203" fmla="*/ 5059055 w 7467600"/>
              <a:gd name="connsiteY203" fmla="*/ 4108918 h 6858000"/>
              <a:gd name="connsiteX204" fmla="*/ 5290070 w 7467600"/>
              <a:gd name="connsiteY204" fmla="*/ 4263619 h 6858000"/>
              <a:gd name="connsiteX205" fmla="*/ 4834991 w 7467600"/>
              <a:gd name="connsiteY205" fmla="*/ 3830985 h 6858000"/>
              <a:gd name="connsiteX206" fmla="*/ 4440129 w 7467600"/>
              <a:gd name="connsiteY206" fmla="*/ 3448571 h 6858000"/>
              <a:gd name="connsiteX207" fmla="*/ 4441737 w 7467600"/>
              <a:gd name="connsiteY207" fmla="*/ 3399734 h 6858000"/>
              <a:gd name="connsiteX208" fmla="*/ 4431236 w 7467600"/>
              <a:gd name="connsiteY208" fmla="*/ 3400954 h 6858000"/>
              <a:gd name="connsiteX209" fmla="*/ 4557150 w 7467600"/>
              <a:gd name="connsiteY209" fmla="*/ 3510023 h 6858000"/>
              <a:gd name="connsiteX210" fmla="*/ 4856936 w 7467600"/>
              <a:gd name="connsiteY210" fmla="*/ 3809146 h 6858000"/>
              <a:gd name="connsiteX211" fmla="*/ 5111996 w 7467600"/>
              <a:gd name="connsiteY211" fmla="*/ 4065759 h 6858000"/>
              <a:gd name="connsiteX212" fmla="*/ 5388878 w 7467600"/>
              <a:gd name="connsiteY212" fmla="*/ 4300185 h 6858000"/>
              <a:gd name="connsiteX213" fmla="*/ 5425556 w 7467600"/>
              <a:gd name="connsiteY213" fmla="*/ 4308967 h 6858000"/>
              <a:gd name="connsiteX214" fmla="*/ 4943646 w 7467600"/>
              <a:gd name="connsiteY214" fmla="*/ 3822916 h 6858000"/>
              <a:gd name="connsiteX215" fmla="*/ 4594837 w 7467600"/>
              <a:gd name="connsiteY215" fmla="*/ 3532274 h 6858000"/>
              <a:gd name="connsiteX216" fmla="*/ 4441737 w 7467600"/>
              <a:gd name="connsiteY216" fmla="*/ 3399734 h 6858000"/>
              <a:gd name="connsiteX217" fmla="*/ 5425834 w 7467600"/>
              <a:gd name="connsiteY217" fmla="*/ 3162785 h 6858000"/>
              <a:gd name="connsiteX218" fmla="*/ 5401644 w 7467600"/>
              <a:gd name="connsiteY218" fmla="*/ 3617847 h 6858000"/>
              <a:gd name="connsiteX219" fmla="*/ 5467256 w 7467600"/>
              <a:gd name="connsiteY219" fmla="*/ 4175494 h 6858000"/>
              <a:gd name="connsiteX220" fmla="*/ 5448069 w 7467600"/>
              <a:gd name="connsiteY220" fmla="*/ 3567554 h 6858000"/>
              <a:gd name="connsiteX221" fmla="*/ 5425834 w 7467600"/>
              <a:gd name="connsiteY221" fmla="*/ 3162785 h 6858000"/>
              <a:gd name="connsiteX222" fmla="*/ 1318687 w 7467600"/>
              <a:gd name="connsiteY222" fmla="*/ 3113840 h 6858000"/>
              <a:gd name="connsiteX223" fmla="*/ 1066793 w 7467600"/>
              <a:gd name="connsiteY223" fmla="*/ 3212171 h 6858000"/>
              <a:gd name="connsiteX224" fmla="*/ 993319 w 7467600"/>
              <a:gd name="connsiteY224" fmla="*/ 3247648 h 6858000"/>
              <a:gd name="connsiteX225" fmla="*/ 853081 w 7467600"/>
              <a:gd name="connsiteY225" fmla="*/ 3312410 h 6858000"/>
              <a:gd name="connsiteX226" fmla="*/ 805957 w 7467600"/>
              <a:gd name="connsiteY226" fmla="*/ 3330443 h 6858000"/>
              <a:gd name="connsiteX227" fmla="*/ 1318687 w 7467600"/>
              <a:gd name="connsiteY227" fmla="*/ 3113840 h 6858000"/>
              <a:gd name="connsiteX228" fmla="*/ 5453702 w 7467600"/>
              <a:gd name="connsiteY228" fmla="*/ 3090882 h 6858000"/>
              <a:gd name="connsiteX229" fmla="*/ 5480135 w 7467600"/>
              <a:gd name="connsiteY229" fmla="*/ 3565802 h 6858000"/>
              <a:gd name="connsiteX230" fmla="*/ 5499023 w 7467600"/>
              <a:gd name="connsiteY230" fmla="*/ 4166310 h 6858000"/>
              <a:gd name="connsiteX231" fmla="*/ 5547022 w 7467600"/>
              <a:gd name="connsiteY231" fmla="*/ 3607838 h 6858000"/>
              <a:gd name="connsiteX232" fmla="*/ 5515964 w 7467600"/>
              <a:gd name="connsiteY232" fmla="*/ 3378541 h 6858000"/>
              <a:gd name="connsiteX233" fmla="*/ 5453702 w 7467600"/>
              <a:gd name="connsiteY233" fmla="*/ 3090882 h 6858000"/>
              <a:gd name="connsiteX234" fmla="*/ 1238695 w 7467600"/>
              <a:gd name="connsiteY234" fmla="*/ 3076820 h 6858000"/>
              <a:gd name="connsiteX235" fmla="*/ 716371 w 7467600"/>
              <a:gd name="connsiteY235" fmla="*/ 3293249 h 6858000"/>
              <a:gd name="connsiteX236" fmla="*/ 579522 w 7467600"/>
              <a:gd name="connsiteY236" fmla="*/ 3371759 h 6858000"/>
              <a:gd name="connsiteX237" fmla="*/ 600288 w 7467600"/>
              <a:gd name="connsiteY237" fmla="*/ 3365555 h 6858000"/>
              <a:gd name="connsiteX238" fmla="*/ 840692 w 7467600"/>
              <a:gd name="connsiteY238" fmla="*/ 3284921 h 6858000"/>
              <a:gd name="connsiteX239" fmla="*/ 979248 w 7467600"/>
              <a:gd name="connsiteY239" fmla="*/ 3221003 h 6858000"/>
              <a:gd name="connsiteX240" fmla="*/ 1053282 w 7467600"/>
              <a:gd name="connsiteY240" fmla="*/ 3185247 h 6858000"/>
              <a:gd name="connsiteX241" fmla="*/ 1320603 w 7467600"/>
              <a:gd name="connsiteY241" fmla="*/ 3081281 h 6858000"/>
              <a:gd name="connsiteX242" fmla="*/ 1238695 w 7467600"/>
              <a:gd name="connsiteY242" fmla="*/ 3076820 h 6858000"/>
              <a:gd name="connsiteX243" fmla="*/ 5425627 w 7467600"/>
              <a:gd name="connsiteY243" fmla="*/ 2954192 h 6858000"/>
              <a:gd name="connsiteX244" fmla="*/ 5470770 w 7467600"/>
              <a:gd name="connsiteY244" fmla="*/ 3005435 h 6858000"/>
              <a:gd name="connsiteX245" fmla="*/ 5519779 w 7467600"/>
              <a:gd name="connsiteY245" fmla="*/ 4359223 h 6858000"/>
              <a:gd name="connsiteX246" fmla="*/ 5520293 w 7467600"/>
              <a:gd name="connsiteY246" fmla="*/ 4360602 h 6858000"/>
              <a:gd name="connsiteX247" fmla="*/ 5767221 w 7467600"/>
              <a:gd name="connsiteY247" fmla="*/ 4665564 h 6858000"/>
              <a:gd name="connsiteX248" fmla="*/ 6937169 w 7467600"/>
              <a:gd name="connsiteY248" fmla="*/ 4815941 h 6858000"/>
              <a:gd name="connsiteX249" fmla="*/ 6953922 w 7467600"/>
              <a:gd name="connsiteY249" fmla="*/ 4890068 h 6858000"/>
              <a:gd name="connsiteX250" fmla="*/ 6071359 w 7467600"/>
              <a:gd name="connsiteY250" fmla="*/ 4770770 h 6858000"/>
              <a:gd name="connsiteX251" fmla="*/ 6038839 w 7467600"/>
              <a:gd name="connsiteY251" fmla="*/ 4764474 h 6858000"/>
              <a:gd name="connsiteX252" fmla="*/ 6038706 w 7467600"/>
              <a:gd name="connsiteY252" fmla="*/ 4763847 h 6858000"/>
              <a:gd name="connsiteX253" fmla="*/ 6037784 w 7467600"/>
              <a:gd name="connsiteY253" fmla="*/ 4764270 h 6858000"/>
              <a:gd name="connsiteX254" fmla="*/ 6038839 w 7467600"/>
              <a:gd name="connsiteY254" fmla="*/ 4764474 h 6858000"/>
              <a:gd name="connsiteX255" fmla="*/ 6040338 w 7467600"/>
              <a:gd name="connsiteY255" fmla="*/ 4771418 h 6858000"/>
              <a:gd name="connsiteX256" fmla="*/ 6024488 w 7467600"/>
              <a:gd name="connsiteY256" fmla="*/ 4809903 h 6858000"/>
              <a:gd name="connsiteX257" fmla="*/ 5599771 w 7467600"/>
              <a:gd name="connsiteY257" fmla="*/ 5509652 h 6858000"/>
              <a:gd name="connsiteX258" fmla="*/ 5548843 w 7467600"/>
              <a:gd name="connsiteY258" fmla="*/ 5563845 h 6858000"/>
              <a:gd name="connsiteX259" fmla="*/ 5940952 w 7467600"/>
              <a:gd name="connsiteY259" fmla="*/ 6250028 h 6858000"/>
              <a:gd name="connsiteX260" fmla="*/ 6043441 w 7467600"/>
              <a:gd name="connsiteY260" fmla="*/ 6665847 h 6858000"/>
              <a:gd name="connsiteX261" fmla="*/ 6093432 w 7467600"/>
              <a:gd name="connsiteY261" fmla="*/ 6858000 h 6858000"/>
              <a:gd name="connsiteX262" fmla="*/ 6034344 w 7467600"/>
              <a:gd name="connsiteY262" fmla="*/ 6858000 h 6858000"/>
              <a:gd name="connsiteX263" fmla="*/ 6026679 w 7467600"/>
              <a:gd name="connsiteY263" fmla="*/ 6836959 h 6858000"/>
              <a:gd name="connsiteX264" fmla="*/ 5800441 w 7467600"/>
              <a:gd name="connsiteY264" fmla="*/ 6335286 h 6858000"/>
              <a:gd name="connsiteX265" fmla="*/ 5526562 w 7467600"/>
              <a:gd name="connsiteY265" fmla="*/ 5705388 h 6858000"/>
              <a:gd name="connsiteX266" fmla="*/ 5519640 w 7467600"/>
              <a:gd name="connsiteY266" fmla="*/ 5683774 h 6858000"/>
              <a:gd name="connsiteX267" fmla="*/ 5844559 w 7467600"/>
              <a:gd name="connsiteY267" fmla="*/ 6553349 h 6858000"/>
              <a:gd name="connsiteX268" fmla="*/ 5975994 w 7467600"/>
              <a:gd name="connsiteY268" fmla="*/ 6858000 h 6858000"/>
              <a:gd name="connsiteX269" fmla="*/ 5898547 w 7467600"/>
              <a:gd name="connsiteY269" fmla="*/ 6858000 h 6858000"/>
              <a:gd name="connsiteX270" fmla="*/ 5682041 w 7467600"/>
              <a:gd name="connsiteY270" fmla="*/ 6355860 h 6858000"/>
              <a:gd name="connsiteX271" fmla="*/ 5461758 w 7467600"/>
              <a:gd name="connsiteY271" fmla="*/ 5820220 h 6858000"/>
              <a:gd name="connsiteX272" fmla="*/ 5237282 w 7467600"/>
              <a:gd name="connsiteY272" fmla="*/ 6579086 h 6858000"/>
              <a:gd name="connsiteX273" fmla="*/ 5115009 w 7467600"/>
              <a:gd name="connsiteY273" fmla="*/ 6858000 h 6858000"/>
              <a:gd name="connsiteX274" fmla="*/ 5028074 w 7467600"/>
              <a:gd name="connsiteY274" fmla="*/ 6858000 h 6858000"/>
              <a:gd name="connsiteX275" fmla="*/ 5079508 w 7467600"/>
              <a:gd name="connsiteY275" fmla="*/ 6749074 h 6858000"/>
              <a:gd name="connsiteX276" fmla="*/ 5371846 w 7467600"/>
              <a:gd name="connsiteY276" fmla="*/ 5924413 h 6858000"/>
              <a:gd name="connsiteX277" fmla="*/ 5270512 w 7467600"/>
              <a:gd name="connsiteY277" fmla="*/ 6138975 h 6858000"/>
              <a:gd name="connsiteX278" fmla="*/ 5062409 w 7467600"/>
              <a:gd name="connsiteY278" fmla="*/ 6653544 h 6858000"/>
              <a:gd name="connsiteX279" fmla="*/ 5036628 w 7467600"/>
              <a:gd name="connsiteY279" fmla="*/ 6754247 h 6858000"/>
              <a:gd name="connsiteX280" fmla="*/ 5009112 w 7467600"/>
              <a:gd name="connsiteY280" fmla="*/ 6858000 h 6858000"/>
              <a:gd name="connsiteX281" fmla="*/ 4976679 w 7467600"/>
              <a:gd name="connsiteY281" fmla="*/ 6858000 h 6858000"/>
              <a:gd name="connsiteX282" fmla="*/ 5006537 w 7467600"/>
              <a:gd name="connsiteY282" fmla="*/ 6747068 h 6858000"/>
              <a:gd name="connsiteX283" fmla="*/ 5032723 w 7467600"/>
              <a:gd name="connsiteY283" fmla="*/ 6644957 h 6858000"/>
              <a:gd name="connsiteX284" fmla="*/ 5242949 w 7467600"/>
              <a:gd name="connsiteY284" fmla="*/ 6125175 h 6858000"/>
              <a:gd name="connsiteX285" fmla="*/ 5286321 w 7467600"/>
              <a:gd name="connsiteY285" fmla="*/ 6033555 h 6858000"/>
              <a:gd name="connsiteX286" fmla="*/ 5008210 w 7467600"/>
              <a:gd name="connsiteY286" fmla="*/ 6649194 h 6858000"/>
              <a:gd name="connsiteX287" fmla="*/ 4986321 w 7467600"/>
              <a:gd name="connsiteY287" fmla="*/ 6765687 h 6858000"/>
              <a:gd name="connsiteX288" fmla="*/ 4973474 w 7467600"/>
              <a:gd name="connsiteY288" fmla="*/ 6858000 h 6858000"/>
              <a:gd name="connsiteX289" fmla="*/ 4907178 w 7467600"/>
              <a:gd name="connsiteY289" fmla="*/ 6858000 h 6858000"/>
              <a:gd name="connsiteX290" fmla="*/ 4910810 w 7467600"/>
              <a:gd name="connsiteY290" fmla="*/ 6829660 h 6858000"/>
              <a:gd name="connsiteX291" fmla="*/ 4987461 w 7467600"/>
              <a:gd name="connsiteY291" fmla="*/ 6432994 h 6858000"/>
              <a:gd name="connsiteX292" fmla="*/ 5179262 w 7467600"/>
              <a:gd name="connsiteY292" fmla="*/ 6035044 h 6858000"/>
              <a:gd name="connsiteX293" fmla="*/ 4689678 w 7467600"/>
              <a:gd name="connsiteY293" fmla="*/ 6440241 h 6858000"/>
              <a:gd name="connsiteX294" fmla="*/ 4477543 w 7467600"/>
              <a:gd name="connsiteY294" fmla="*/ 6674836 h 6858000"/>
              <a:gd name="connsiteX295" fmla="*/ 4329957 w 7467600"/>
              <a:gd name="connsiteY295" fmla="*/ 6858000 h 6858000"/>
              <a:gd name="connsiteX296" fmla="*/ 4218595 w 7467600"/>
              <a:gd name="connsiteY296" fmla="*/ 6858000 h 6858000"/>
              <a:gd name="connsiteX297" fmla="*/ 4368888 w 7467600"/>
              <a:gd name="connsiteY297" fmla="*/ 6668412 h 6858000"/>
              <a:gd name="connsiteX298" fmla="*/ 4563091 w 7467600"/>
              <a:gd name="connsiteY298" fmla="*/ 6442508 h 6858000"/>
              <a:gd name="connsiteX299" fmla="*/ 5387324 w 7467600"/>
              <a:gd name="connsiteY299" fmla="*/ 5705830 h 6858000"/>
              <a:gd name="connsiteX300" fmla="*/ 5073620 w 7467600"/>
              <a:gd name="connsiteY300" fmla="*/ 5955437 h 6858000"/>
              <a:gd name="connsiteX301" fmla="*/ 4689789 w 7467600"/>
              <a:gd name="connsiteY301" fmla="*/ 6268382 h 6858000"/>
              <a:gd name="connsiteX302" fmla="*/ 4418722 w 7467600"/>
              <a:gd name="connsiteY302" fmla="*/ 6570886 h 6858000"/>
              <a:gd name="connsiteX303" fmla="*/ 4214944 w 7467600"/>
              <a:gd name="connsiteY303" fmla="*/ 6858000 h 6858000"/>
              <a:gd name="connsiteX304" fmla="*/ 4177898 w 7467600"/>
              <a:gd name="connsiteY304" fmla="*/ 6858000 h 6858000"/>
              <a:gd name="connsiteX305" fmla="*/ 4391597 w 7467600"/>
              <a:gd name="connsiteY305" fmla="*/ 6556370 h 6858000"/>
              <a:gd name="connsiteX306" fmla="*/ 4668889 w 7467600"/>
              <a:gd name="connsiteY306" fmla="*/ 6246399 h 6858000"/>
              <a:gd name="connsiteX307" fmla="*/ 5055427 w 7467600"/>
              <a:gd name="connsiteY307" fmla="*/ 5931476 h 6858000"/>
              <a:gd name="connsiteX308" fmla="*/ 5371814 w 7467600"/>
              <a:gd name="connsiteY308" fmla="*/ 5678975 h 6858000"/>
              <a:gd name="connsiteX309" fmla="*/ 4987918 w 7467600"/>
              <a:gd name="connsiteY309" fmla="*/ 5838701 h 6858000"/>
              <a:gd name="connsiteX310" fmla="*/ 4317146 w 7467600"/>
              <a:gd name="connsiteY310" fmla="*/ 6587716 h 6858000"/>
              <a:gd name="connsiteX311" fmla="*/ 4171627 w 7467600"/>
              <a:gd name="connsiteY311" fmla="*/ 6858000 h 6858000"/>
              <a:gd name="connsiteX312" fmla="*/ 4081585 w 7467600"/>
              <a:gd name="connsiteY312" fmla="*/ 6858000 h 6858000"/>
              <a:gd name="connsiteX313" fmla="*/ 4238603 w 7467600"/>
              <a:gd name="connsiteY313" fmla="*/ 6559341 h 6858000"/>
              <a:gd name="connsiteX314" fmla="*/ 4778333 w 7467600"/>
              <a:gd name="connsiteY314" fmla="*/ 5873626 h 6858000"/>
              <a:gd name="connsiteX315" fmla="*/ 5414185 w 7467600"/>
              <a:gd name="connsiteY315" fmla="*/ 5573882 h 6858000"/>
              <a:gd name="connsiteX316" fmla="*/ 5959648 w 7467600"/>
              <a:gd name="connsiteY316" fmla="*/ 4760797 h 6858000"/>
              <a:gd name="connsiteX317" fmla="*/ 5355019 w 7467600"/>
              <a:gd name="connsiteY317" fmla="*/ 4734672 h 6858000"/>
              <a:gd name="connsiteX318" fmla="*/ 5083565 w 7467600"/>
              <a:gd name="connsiteY318" fmla="*/ 5179121 h 6858000"/>
              <a:gd name="connsiteX319" fmla="*/ 4713577 w 7467600"/>
              <a:gd name="connsiteY319" fmla="*/ 5616803 h 6858000"/>
              <a:gd name="connsiteX320" fmla="*/ 3989559 w 7467600"/>
              <a:gd name="connsiteY320" fmla="*/ 6145945 h 6858000"/>
              <a:gd name="connsiteX321" fmla="*/ 3939824 w 7467600"/>
              <a:gd name="connsiteY321" fmla="*/ 6066900 h 6858000"/>
              <a:gd name="connsiteX322" fmla="*/ 4584537 w 7467600"/>
              <a:gd name="connsiteY322" fmla="*/ 5324826 h 6858000"/>
              <a:gd name="connsiteX323" fmla="*/ 5037105 w 7467600"/>
              <a:gd name="connsiteY323" fmla="*/ 5088765 h 6858000"/>
              <a:gd name="connsiteX324" fmla="*/ 5039930 w 7467600"/>
              <a:gd name="connsiteY324" fmla="*/ 5089585 h 6858000"/>
              <a:gd name="connsiteX325" fmla="*/ 5263764 w 7467600"/>
              <a:gd name="connsiteY325" fmla="*/ 4735525 h 6858000"/>
              <a:gd name="connsiteX326" fmla="*/ 4086300 w 7467600"/>
              <a:gd name="connsiteY326" fmla="*/ 4884599 h 6858000"/>
              <a:gd name="connsiteX327" fmla="*/ 4085485 w 7467600"/>
              <a:gd name="connsiteY327" fmla="*/ 4899070 h 6858000"/>
              <a:gd name="connsiteX328" fmla="*/ 3871915 w 7467600"/>
              <a:gd name="connsiteY328" fmla="*/ 5253645 h 6858000"/>
              <a:gd name="connsiteX329" fmla="*/ 3799374 w 7467600"/>
              <a:gd name="connsiteY329" fmla="*/ 5466127 h 6858000"/>
              <a:gd name="connsiteX330" fmla="*/ 3498850 w 7467600"/>
              <a:gd name="connsiteY330" fmla="*/ 6661888 h 6858000"/>
              <a:gd name="connsiteX331" fmla="*/ 3399216 w 7467600"/>
              <a:gd name="connsiteY331" fmla="*/ 6858000 h 6858000"/>
              <a:gd name="connsiteX332" fmla="*/ 3303688 w 7467600"/>
              <a:gd name="connsiteY332" fmla="*/ 6858000 h 6858000"/>
              <a:gd name="connsiteX333" fmla="*/ 3391774 w 7467600"/>
              <a:gd name="connsiteY333" fmla="*/ 6697181 h 6858000"/>
              <a:gd name="connsiteX334" fmla="*/ 3735540 w 7467600"/>
              <a:gd name="connsiteY334" fmla="*/ 5546923 h 6858000"/>
              <a:gd name="connsiteX335" fmla="*/ 3729438 w 7467600"/>
              <a:gd name="connsiteY335" fmla="*/ 5569058 h 6858000"/>
              <a:gd name="connsiteX336" fmla="*/ 3707782 w 7467600"/>
              <a:gd name="connsiteY336" fmla="*/ 5644908 h 6858000"/>
              <a:gd name="connsiteX337" fmla="*/ 3583827 w 7467600"/>
              <a:gd name="connsiteY337" fmla="*/ 6039215 h 6858000"/>
              <a:gd name="connsiteX338" fmla="*/ 3547861 w 7467600"/>
              <a:gd name="connsiteY338" fmla="*/ 6129609 h 6858000"/>
              <a:gd name="connsiteX339" fmla="*/ 3490905 w 7467600"/>
              <a:gd name="connsiteY339" fmla="*/ 6277660 h 6858000"/>
              <a:gd name="connsiteX340" fmla="*/ 3455859 w 7467600"/>
              <a:gd name="connsiteY340" fmla="*/ 6391301 h 6858000"/>
              <a:gd name="connsiteX341" fmla="*/ 3429112 w 7467600"/>
              <a:gd name="connsiteY341" fmla="*/ 6479469 h 6858000"/>
              <a:gd name="connsiteX342" fmla="*/ 3304862 w 7467600"/>
              <a:gd name="connsiteY342" fmla="*/ 6796476 h 6858000"/>
              <a:gd name="connsiteX343" fmla="*/ 3276071 w 7467600"/>
              <a:gd name="connsiteY343" fmla="*/ 6858000 h 6858000"/>
              <a:gd name="connsiteX344" fmla="*/ 3240805 w 7467600"/>
              <a:gd name="connsiteY344" fmla="*/ 6858000 h 6858000"/>
              <a:gd name="connsiteX345" fmla="*/ 3275917 w 7467600"/>
              <a:gd name="connsiteY345" fmla="*/ 6783192 h 6858000"/>
              <a:gd name="connsiteX346" fmla="*/ 3399358 w 7467600"/>
              <a:gd name="connsiteY346" fmla="*/ 6469011 h 6858000"/>
              <a:gd name="connsiteX347" fmla="*/ 3425650 w 7467600"/>
              <a:gd name="connsiteY347" fmla="*/ 6381333 h 6858000"/>
              <a:gd name="connsiteX348" fmla="*/ 3460661 w 7467600"/>
              <a:gd name="connsiteY348" fmla="*/ 6266763 h 6858000"/>
              <a:gd name="connsiteX349" fmla="*/ 3518021 w 7467600"/>
              <a:gd name="connsiteY349" fmla="*/ 6117298 h 6858000"/>
              <a:gd name="connsiteX350" fmla="*/ 3554035 w 7467600"/>
              <a:gd name="connsiteY350" fmla="*/ 6027832 h 6858000"/>
              <a:gd name="connsiteX351" fmla="*/ 3677174 w 7467600"/>
              <a:gd name="connsiteY351" fmla="*/ 5636351 h 6858000"/>
              <a:gd name="connsiteX352" fmla="*/ 3698819 w 7467600"/>
              <a:gd name="connsiteY352" fmla="*/ 5560503 h 6858000"/>
              <a:gd name="connsiteX353" fmla="*/ 3702094 w 7467600"/>
              <a:gd name="connsiteY353" fmla="*/ 5549194 h 6858000"/>
              <a:gd name="connsiteX354" fmla="*/ 3398355 w 7467600"/>
              <a:gd name="connsiteY354" fmla="*/ 6094603 h 6858000"/>
              <a:gd name="connsiteX355" fmla="*/ 3193941 w 7467600"/>
              <a:gd name="connsiteY355" fmla="*/ 6798775 h 6858000"/>
              <a:gd name="connsiteX356" fmla="*/ 3184140 w 7467600"/>
              <a:gd name="connsiteY356" fmla="*/ 6858000 h 6858000"/>
              <a:gd name="connsiteX357" fmla="*/ 3099978 w 7467600"/>
              <a:gd name="connsiteY357" fmla="*/ 6858000 h 6858000"/>
              <a:gd name="connsiteX358" fmla="*/ 3101556 w 7467600"/>
              <a:gd name="connsiteY358" fmla="*/ 6843337 h 6858000"/>
              <a:gd name="connsiteX359" fmla="*/ 3370162 w 7467600"/>
              <a:gd name="connsiteY359" fmla="*/ 5785550 h 6858000"/>
              <a:gd name="connsiteX360" fmla="*/ 3746477 w 7467600"/>
              <a:gd name="connsiteY360" fmla="*/ 5377889 h 6858000"/>
              <a:gd name="connsiteX361" fmla="*/ 3863399 w 7467600"/>
              <a:gd name="connsiteY361" fmla="*/ 5087257 h 6858000"/>
              <a:gd name="connsiteX362" fmla="*/ 3968712 w 7467600"/>
              <a:gd name="connsiteY362" fmla="*/ 4913989 h 6858000"/>
              <a:gd name="connsiteX363" fmla="*/ 2792390 w 7467600"/>
              <a:gd name="connsiteY363" fmla="*/ 5382974 h 6858000"/>
              <a:gd name="connsiteX364" fmla="*/ 2714982 w 7467600"/>
              <a:gd name="connsiteY364" fmla="*/ 5427051 h 6858000"/>
              <a:gd name="connsiteX365" fmla="*/ 2813361 w 7467600"/>
              <a:gd name="connsiteY365" fmla="*/ 6023912 h 6858000"/>
              <a:gd name="connsiteX366" fmla="*/ 2688430 w 7467600"/>
              <a:gd name="connsiteY366" fmla="*/ 6801564 h 6858000"/>
              <a:gd name="connsiteX367" fmla="*/ 2629626 w 7467600"/>
              <a:gd name="connsiteY367" fmla="*/ 6763394 h 6858000"/>
              <a:gd name="connsiteX368" fmla="*/ 2565328 w 7467600"/>
              <a:gd name="connsiteY368" fmla="*/ 5516399 h 6858000"/>
              <a:gd name="connsiteX369" fmla="*/ 1922999 w 7467600"/>
              <a:gd name="connsiteY369" fmla="*/ 5980343 h 6858000"/>
              <a:gd name="connsiteX370" fmla="*/ 1950261 w 7467600"/>
              <a:gd name="connsiteY370" fmla="*/ 6405858 h 6858000"/>
              <a:gd name="connsiteX371" fmla="*/ 2365554 w 7467600"/>
              <a:gd name="connsiteY371" fmla="*/ 6759107 h 6858000"/>
              <a:gd name="connsiteX372" fmla="*/ 2424142 w 7467600"/>
              <a:gd name="connsiteY372" fmla="*/ 6858000 h 6858000"/>
              <a:gd name="connsiteX373" fmla="*/ 2395994 w 7467600"/>
              <a:gd name="connsiteY373" fmla="*/ 6858000 h 6858000"/>
              <a:gd name="connsiteX374" fmla="*/ 2392863 w 7467600"/>
              <a:gd name="connsiteY374" fmla="*/ 6852964 h 6858000"/>
              <a:gd name="connsiteX375" fmla="*/ 2017589 w 7467600"/>
              <a:gd name="connsiteY375" fmla="*/ 6493982 h 6858000"/>
              <a:gd name="connsiteX376" fmla="*/ 2147336 w 7467600"/>
              <a:gd name="connsiteY376" fmla="*/ 6594052 h 6858000"/>
              <a:gd name="connsiteX377" fmla="*/ 2207047 w 7467600"/>
              <a:gd name="connsiteY377" fmla="*/ 6654540 h 6858000"/>
              <a:gd name="connsiteX378" fmla="*/ 2299106 w 7467600"/>
              <a:gd name="connsiteY378" fmla="*/ 6778931 h 6858000"/>
              <a:gd name="connsiteX379" fmla="*/ 2314430 w 7467600"/>
              <a:gd name="connsiteY379" fmla="*/ 6801144 h 6858000"/>
              <a:gd name="connsiteX380" fmla="*/ 2352406 w 7467600"/>
              <a:gd name="connsiteY380" fmla="*/ 6858000 h 6858000"/>
              <a:gd name="connsiteX381" fmla="*/ 2314492 w 7467600"/>
              <a:gd name="connsiteY381" fmla="*/ 6858000 h 6858000"/>
              <a:gd name="connsiteX382" fmla="*/ 2288095 w 7467600"/>
              <a:gd name="connsiteY382" fmla="*/ 6818030 h 6858000"/>
              <a:gd name="connsiteX383" fmla="*/ 2272768 w 7467600"/>
              <a:gd name="connsiteY383" fmla="*/ 6795822 h 6858000"/>
              <a:gd name="connsiteX384" fmla="*/ 2182715 w 7467600"/>
              <a:gd name="connsiteY384" fmla="*/ 6675071 h 6858000"/>
              <a:gd name="connsiteX385" fmla="*/ 2032061 w 7467600"/>
              <a:gd name="connsiteY385" fmla="*/ 6541380 h 6858000"/>
              <a:gd name="connsiteX386" fmla="*/ 2257220 w 7467600"/>
              <a:gd name="connsiteY386" fmla="*/ 6826257 h 6858000"/>
              <a:gd name="connsiteX387" fmla="*/ 2281324 w 7467600"/>
              <a:gd name="connsiteY387" fmla="*/ 6858000 h 6858000"/>
              <a:gd name="connsiteX388" fmla="*/ 2242860 w 7467600"/>
              <a:gd name="connsiteY388" fmla="*/ 6858000 h 6858000"/>
              <a:gd name="connsiteX389" fmla="*/ 2232818 w 7467600"/>
              <a:gd name="connsiteY389" fmla="*/ 6844926 h 6858000"/>
              <a:gd name="connsiteX390" fmla="*/ 1990172 w 7467600"/>
              <a:gd name="connsiteY390" fmla="*/ 6542121 h 6858000"/>
              <a:gd name="connsiteX391" fmla="*/ 2124090 w 7467600"/>
              <a:gd name="connsiteY391" fmla="*/ 6761017 h 6858000"/>
              <a:gd name="connsiteX392" fmla="*/ 2200380 w 7467600"/>
              <a:gd name="connsiteY392" fmla="*/ 6858000 h 6858000"/>
              <a:gd name="connsiteX393" fmla="*/ 2147507 w 7467600"/>
              <a:gd name="connsiteY393" fmla="*/ 6858000 h 6858000"/>
              <a:gd name="connsiteX394" fmla="*/ 2070668 w 7467600"/>
              <a:gd name="connsiteY394" fmla="*/ 6761520 h 6858000"/>
              <a:gd name="connsiteX395" fmla="*/ 1975142 w 7467600"/>
              <a:gd name="connsiteY395" fmla="*/ 6585570 h 6858000"/>
              <a:gd name="connsiteX396" fmla="*/ 2050035 w 7467600"/>
              <a:gd name="connsiteY396" fmla="*/ 6813345 h 6858000"/>
              <a:gd name="connsiteX397" fmla="*/ 2063025 w 7467600"/>
              <a:gd name="connsiteY397" fmla="*/ 6858000 h 6858000"/>
              <a:gd name="connsiteX398" fmla="*/ 2021675 w 7467600"/>
              <a:gd name="connsiteY398" fmla="*/ 6858000 h 6858000"/>
              <a:gd name="connsiteX399" fmla="*/ 2019308 w 7467600"/>
              <a:gd name="connsiteY399" fmla="*/ 6847118 h 6858000"/>
              <a:gd name="connsiteX400" fmla="*/ 1938835 w 7467600"/>
              <a:gd name="connsiteY400" fmla="*/ 6551160 h 6858000"/>
              <a:gd name="connsiteX401" fmla="*/ 1953230 w 7467600"/>
              <a:gd name="connsiteY401" fmla="*/ 6759699 h 6858000"/>
              <a:gd name="connsiteX402" fmla="*/ 1956763 w 7467600"/>
              <a:gd name="connsiteY402" fmla="*/ 6778191 h 6858000"/>
              <a:gd name="connsiteX403" fmla="*/ 1967925 w 7467600"/>
              <a:gd name="connsiteY403" fmla="*/ 6858000 h 6858000"/>
              <a:gd name="connsiteX404" fmla="*/ 1936622 w 7467600"/>
              <a:gd name="connsiteY404" fmla="*/ 6858000 h 6858000"/>
              <a:gd name="connsiteX405" fmla="*/ 1926261 w 7467600"/>
              <a:gd name="connsiteY405" fmla="*/ 6784064 h 6858000"/>
              <a:gd name="connsiteX406" fmla="*/ 1922724 w 7467600"/>
              <a:gd name="connsiteY406" fmla="*/ 6765577 h 6858000"/>
              <a:gd name="connsiteX407" fmla="*/ 1904650 w 7467600"/>
              <a:gd name="connsiteY407" fmla="*/ 6639616 h 6858000"/>
              <a:gd name="connsiteX408" fmla="*/ 1885273 w 7467600"/>
              <a:gd name="connsiteY408" fmla="*/ 6858000 h 6858000"/>
              <a:gd name="connsiteX409" fmla="*/ 1854363 w 7467600"/>
              <a:gd name="connsiteY409" fmla="*/ 6858000 h 6858000"/>
              <a:gd name="connsiteX410" fmla="*/ 1880391 w 7467600"/>
              <a:gd name="connsiteY410" fmla="*/ 6603796 h 6858000"/>
              <a:gd name="connsiteX411" fmla="*/ 1818273 w 7467600"/>
              <a:gd name="connsiteY411" fmla="*/ 6715729 h 6858000"/>
              <a:gd name="connsiteX412" fmla="*/ 1794691 w 7467600"/>
              <a:gd name="connsiteY412" fmla="*/ 6843239 h 6858000"/>
              <a:gd name="connsiteX413" fmla="*/ 1794914 w 7467600"/>
              <a:gd name="connsiteY413" fmla="*/ 6858000 h 6858000"/>
              <a:gd name="connsiteX414" fmla="*/ 1746128 w 7467600"/>
              <a:gd name="connsiteY414" fmla="*/ 6858000 h 6858000"/>
              <a:gd name="connsiteX415" fmla="*/ 1753934 w 7467600"/>
              <a:gd name="connsiteY415" fmla="*/ 6724796 h 6858000"/>
              <a:gd name="connsiteX416" fmla="*/ 1792053 w 7467600"/>
              <a:gd name="connsiteY416" fmla="*/ 6572396 h 6858000"/>
              <a:gd name="connsiteX417" fmla="*/ 1862248 w 7467600"/>
              <a:gd name="connsiteY417" fmla="*/ 6266397 h 6858000"/>
              <a:gd name="connsiteX418" fmla="*/ 1862250 w 7467600"/>
              <a:gd name="connsiteY418" fmla="*/ 6033531 h 6858000"/>
              <a:gd name="connsiteX419" fmla="*/ 1211999 w 7467600"/>
              <a:gd name="connsiteY419" fmla="*/ 6683610 h 6858000"/>
              <a:gd name="connsiteX420" fmla="*/ 1213266 w 7467600"/>
              <a:gd name="connsiteY420" fmla="*/ 6691947 h 6858000"/>
              <a:gd name="connsiteX421" fmla="*/ 1203370 w 7467600"/>
              <a:gd name="connsiteY421" fmla="*/ 6850676 h 6858000"/>
              <a:gd name="connsiteX422" fmla="*/ 1203671 w 7467600"/>
              <a:gd name="connsiteY422" fmla="*/ 6858000 h 6858000"/>
              <a:gd name="connsiteX423" fmla="*/ 1143180 w 7467600"/>
              <a:gd name="connsiteY423" fmla="*/ 6858000 h 6858000"/>
              <a:gd name="connsiteX424" fmla="*/ 1142176 w 7467600"/>
              <a:gd name="connsiteY424" fmla="*/ 6766045 h 6858000"/>
              <a:gd name="connsiteX425" fmla="*/ 1067484 w 7467600"/>
              <a:gd name="connsiteY425" fmla="*/ 6858000 h 6858000"/>
              <a:gd name="connsiteX426" fmla="*/ 953928 w 7467600"/>
              <a:gd name="connsiteY426" fmla="*/ 6858000 h 6858000"/>
              <a:gd name="connsiteX427" fmla="*/ 959715 w 7467600"/>
              <a:gd name="connsiteY427" fmla="*/ 6850185 h 6858000"/>
              <a:gd name="connsiteX428" fmla="*/ 1483788 w 7467600"/>
              <a:gd name="connsiteY428" fmla="*/ 6259174 h 6858000"/>
              <a:gd name="connsiteX429" fmla="*/ 1100671 w 7467600"/>
              <a:gd name="connsiteY429" fmla="*/ 6252137 h 6858000"/>
              <a:gd name="connsiteX430" fmla="*/ 1090144 w 7467600"/>
              <a:gd name="connsiteY430" fmla="*/ 6256748 h 6858000"/>
              <a:gd name="connsiteX431" fmla="*/ 1095872 w 7467600"/>
              <a:gd name="connsiteY431" fmla="*/ 6271892 h 6858000"/>
              <a:gd name="connsiteX432" fmla="*/ 262785 w 7467600"/>
              <a:gd name="connsiteY432" fmla="*/ 6845450 h 6858000"/>
              <a:gd name="connsiteX433" fmla="*/ 209968 w 7467600"/>
              <a:gd name="connsiteY433" fmla="*/ 6770713 h 6858000"/>
              <a:gd name="connsiteX434" fmla="*/ 873460 w 7467600"/>
              <a:gd name="connsiteY434" fmla="*/ 6253768 h 6858000"/>
              <a:gd name="connsiteX435" fmla="*/ 192686 w 7467600"/>
              <a:gd name="connsiteY435" fmla="*/ 5849257 h 6858000"/>
              <a:gd name="connsiteX436" fmla="*/ 4696 w 7467600"/>
              <a:gd name="connsiteY436" fmla="*/ 5697668 h 6858000"/>
              <a:gd name="connsiteX437" fmla="*/ 0 w 7467600"/>
              <a:gd name="connsiteY437" fmla="*/ 5689984 h 6858000"/>
              <a:gd name="connsiteX438" fmla="*/ 0 w 7467600"/>
              <a:gd name="connsiteY438" fmla="*/ 5513472 h 6858000"/>
              <a:gd name="connsiteX439" fmla="*/ 174101 w 7467600"/>
              <a:gd name="connsiteY439" fmla="*/ 5620277 h 6858000"/>
              <a:gd name="connsiteX440" fmla="*/ 891800 w 7467600"/>
              <a:gd name="connsiteY440" fmla="*/ 6036935 h 6858000"/>
              <a:gd name="connsiteX441" fmla="*/ 1072219 w 7467600"/>
              <a:gd name="connsiteY441" fmla="*/ 6169443 h 6858000"/>
              <a:gd name="connsiteX442" fmla="*/ 1074117 w 7467600"/>
              <a:gd name="connsiteY442" fmla="*/ 6170301 h 6858000"/>
              <a:gd name="connsiteX443" fmla="*/ 1083114 w 7467600"/>
              <a:gd name="connsiteY443" fmla="*/ 6174131 h 6858000"/>
              <a:gd name="connsiteX444" fmla="*/ 1543010 w 7467600"/>
              <a:gd name="connsiteY444" fmla="*/ 6191140 h 6858000"/>
              <a:gd name="connsiteX445" fmla="*/ 1551080 w 7467600"/>
              <a:gd name="connsiteY445" fmla="*/ 6195006 h 6858000"/>
              <a:gd name="connsiteX446" fmla="*/ 2345443 w 7467600"/>
              <a:gd name="connsiteY446" fmla="*/ 5549882 h 6858000"/>
              <a:gd name="connsiteX447" fmla="*/ 1721499 w 7467600"/>
              <a:gd name="connsiteY447" fmla="*/ 5599969 h 6858000"/>
              <a:gd name="connsiteX448" fmla="*/ 767716 w 7467600"/>
              <a:gd name="connsiteY448" fmla="*/ 5472768 h 6858000"/>
              <a:gd name="connsiteX449" fmla="*/ 722147 w 7467600"/>
              <a:gd name="connsiteY449" fmla="*/ 5393091 h 6858000"/>
              <a:gd name="connsiteX450" fmla="*/ 1485552 w 7467600"/>
              <a:gd name="connsiteY450" fmla="*/ 5313202 h 6858000"/>
              <a:gd name="connsiteX451" fmla="*/ 2143004 w 7467600"/>
              <a:gd name="connsiteY451" fmla="*/ 5402420 h 6858000"/>
              <a:gd name="connsiteX452" fmla="*/ 1933391 w 7467600"/>
              <a:gd name="connsiteY452" fmla="*/ 5156971 h 6858000"/>
              <a:gd name="connsiteX453" fmla="*/ 1827118 w 7467600"/>
              <a:gd name="connsiteY453" fmla="*/ 4968410 h 6858000"/>
              <a:gd name="connsiteX454" fmla="*/ 1837349 w 7467600"/>
              <a:gd name="connsiteY454" fmla="*/ 4956357 h 6858000"/>
              <a:gd name="connsiteX455" fmla="*/ 2162835 w 7467600"/>
              <a:gd name="connsiteY455" fmla="*/ 5187853 h 6858000"/>
              <a:gd name="connsiteX456" fmla="*/ 2257167 w 7467600"/>
              <a:gd name="connsiteY456" fmla="*/ 5462123 h 6858000"/>
              <a:gd name="connsiteX457" fmla="*/ 2261598 w 7467600"/>
              <a:gd name="connsiteY457" fmla="*/ 5467998 h 6858000"/>
              <a:gd name="connsiteX458" fmla="*/ 2437177 w 7467600"/>
              <a:gd name="connsiteY458" fmla="*/ 5479608 h 6858000"/>
              <a:gd name="connsiteX459" fmla="*/ 2445247 w 7467600"/>
              <a:gd name="connsiteY459" fmla="*/ 5483476 h 6858000"/>
              <a:gd name="connsiteX460" fmla="*/ 2743626 w 7467600"/>
              <a:gd name="connsiteY460" fmla="*/ 5304819 h 6858000"/>
              <a:gd name="connsiteX461" fmla="*/ 3048102 w 7467600"/>
              <a:gd name="connsiteY461" fmla="*/ 5150595 h 6858000"/>
              <a:gd name="connsiteX462" fmla="*/ 1799414 w 7467600"/>
              <a:gd name="connsiteY462" fmla="*/ 4694732 h 6858000"/>
              <a:gd name="connsiteX463" fmla="*/ 1771735 w 7467600"/>
              <a:gd name="connsiteY463" fmla="*/ 4619929 h 6858000"/>
              <a:gd name="connsiteX464" fmla="*/ 3104273 w 7467600"/>
              <a:gd name="connsiteY464" fmla="*/ 5076159 h 6858000"/>
              <a:gd name="connsiteX465" fmla="*/ 3113245 w 7467600"/>
              <a:gd name="connsiteY465" fmla="*/ 5090705 h 6858000"/>
              <a:gd name="connsiteX466" fmla="*/ 3126294 w 7467600"/>
              <a:gd name="connsiteY466" fmla="*/ 5114400 h 6858000"/>
              <a:gd name="connsiteX467" fmla="*/ 3937433 w 7467600"/>
              <a:gd name="connsiteY467" fmla="*/ 4830473 h 6858000"/>
              <a:gd name="connsiteX468" fmla="*/ 3590475 w 7467600"/>
              <a:gd name="connsiteY468" fmla="*/ 4597974 h 6858000"/>
              <a:gd name="connsiteX469" fmla="*/ 3100264 w 7467600"/>
              <a:gd name="connsiteY469" fmla="*/ 4579845 h 6858000"/>
              <a:gd name="connsiteX470" fmla="*/ 2183576 w 7467600"/>
              <a:gd name="connsiteY470" fmla="*/ 4227150 h 6858000"/>
              <a:gd name="connsiteX471" fmla="*/ 2151029 w 7467600"/>
              <a:gd name="connsiteY471" fmla="*/ 4146947 h 6858000"/>
              <a:gd name="connsiteX472" fmla="*/ 3563434 w 7467600"/>
              <a:gd name="connsiteY472" fmla="*/ 4469115 h 6858000"/>
              <a:gd name="connsiteX473" fmla="*/ 3177952 w 7467600"/>
              <a:gd name="connsiteY473" fmla="*/ 3657386 h 6858000"/>
              <a:gd name="connsiteX474" fmla="*/ 3189263 w 7467600"/>
              <a:gd name="connsiteY474" fmla="*/ 3625726 h 6858000"/>
              <a:gd name="connsiteX475" fmla="*/ 3560912 w 7467600"/>
              <a:gd name="connsiteY475" fmla="*/ 4079863 h 6858000"/>
              <a:gd name="connsiteX476" fmla="*/ 3626636 w 7467600"/>
              <a:gd name="connsiteY476" fmla="*/ 4512230 h 6858000"/>
              <a:gd name="connsiteX477" fmla="*/ 3653088 w 7467600"/>
              <a:gd name="connsiteY477" fmla="*/ 4521417 h 6858000"/>
              <a:gd name="connsiteX478" fmla="*/ 3988128 w 7467600"/>
              <a:gd name="connsiteY478" fmla="*/ 4817267 h 6858000"/>
              <a:gd name="connsiteX479" fmla="*/ 4830582 w 7467600"/>
              <a:gd name="connsiteY479" fmla="*/ 4676000 h 6858000"/>
              <a:gd name="connsiteX480" fmla="*/ 4830100 w 7467600"/>
              <a:gd name="connsiteY480" fmla="*/ 4675554 h 6858000"/>
              <a:gd name="connsiteX481" fmla="*/ 4036318 w 7467600"/>
              <a:gd name="connsiteY481" fmla="*/ 4147013 h 6858000"/>
              <a:gd name="connsiteX482" fmla="*/ 3432098 w 7467600"/>
              <a:gd name="connsiteY482" fmla="*/ 3537312 h 6858000"/>
              <a:gd name="connsiteX483" fmla="*/ 3446761 w 7467600"/>
              <a:gd name="connsiteY483" fmla="*/ 3461278 h 6858000"/>
              <a:gd name="connsiteX484" fmla="*/ 4419733 w 7467600"/>
              <a:gd name="connsiteY484" fmla="*/ 3963555 h 6858000"/>
              <a:gd name="connsiteX485" fmla="*/ 4781371 w 7467600"/>
              <a:gd name="connsiteY485" fmla="*/ 4458604 h 6858000"/>
              <a:gd name="connsiteX486" fmla="*/ 4780440 w 7467600"/>
              <a:gd name="connsiteY486" fmla="*/ 4470290 h 6858000"/>
              <a:gd name="connsiteX487" fmla="*/ 4898954 w 7467600"/>
              <a:gd name="connsiteY487" fmla="*/ 4662092 h 6858000"/>
              <a:gd name="connsiteX488" fmla="*/ 4900699 w 7467600"/>
              <a:gd name="connsiteY488" fmla="*/ 4670867 h 6858000"/>
              <a:gd name="connsiteX489" fmla="*/ 5714511 w 7467600"/>
              <a:gd name="connsiteY489" fmla="*/ 4663483 h 6858000"/>
              <a:gd name="connsiteX490" fmla="*/ 5464793 w 7467600"/>
              <a:gd name="connsiteY490" fmla="*/ 4393556 h 6858000"/>
              <a:gd name="connsiteX491" fmla="*/ 5461897 w 7467600"/>
              <a:gd name="connsiteY491" fmla="*/ 4390879 h 6858000"/>
              <a:gd name="connsiteX492" fmla="*/ 4294126 w 7467600"/>
              <a:gd name="connsiteY492" fmla="*/ 3303048 h 6858000"/>
              <a:gd name="connsiteX493" fmla="*/ 4305321 w 7467600"/>
              <a:gd name="connsiteY493" fmla="*/ 3256953 h 6858000"/>
              <a:gd name="connsiteX494" fmla="*/ 4949299 w 7467600"/>
              <a:gd name="connsiteY494" fmla="*/ 3766336 h 6858000"/>
              <a:gd name="connsiteX495" fmla="*/ 5291452 w 7467600"/>
              <a:gd name="connsiteY495" fmla="*/ 4076801 h 6858000"/>
              <a:gd name="connsiteX496" fmla="*/ 5434998 w 7467600"/>
              <a:gd name="connsiteY496" fmla="*/ 4254100 h 6858000"/>
              <a:gd name="connsiteX497" fmla="*/ 5351015 w 7467600"/>
              <a:gd name="connsiteY497" fmla="*/ 3760989 h 6858000"/>
              <a:gd name="connsiteX498" fmla="*/ 5413780 w 7467600"/>
              <a:gd name="connsiteY498" fmla="*/ 2966265 h 6858000"/>
              <a:gd name="connsiteX499" fmla="*/ 5425627 w 7467600"/>
              <a:gd name="connsiteY499" fmla="*/ 2954192 h 6858000"/>
              <a:gd name="connsiteX500" fmla="*/ 6604735 w 7467600"/>
              <a:gd name="connsiteY500" fmla="*/ 2041381 h 6858000"/>
              <a:gd name="connsiteX501" fmla="*/ 7204487 w 7467600"/>
              <a:gd name="connsiteY501" fmla="*/ 2742112 h 6858000"/>
              <a:gd name="connsiteX502" fmla="*/ 7131592 w 7467600"/>
              <a:gd name="connsiteY502" fmla="*/ 2672096 h 6858000"/>
              <a:gd name="connsiteX503" fmla="*/ 6996344 w 7467600"/>
              <a:gd name="connsiteY503" fmla="*/ 2518310 h 6858000"/>
              <a:gd name="connsiteX504" fmla="*/ 6735495 w 7467600"/>
              <a:gd name="connsiteY504" fmla="*/ 2196890 h 6858000"/>
              <a:gd name="connsiteX505" fmla="*/ 6721901 w 7467600"/>
              <a:gd name="connsiteY505" fmla="*/ 2179274 h 6858000"/>
              <a:gd name="connsiteX506" fmla="*/ 6604735 w 7467600"/>
              <a:gd name="connsiteY506" fmla="*/ 2041381 h 6858000"/>
              <a:gd name="connsiteX507" fmla="*/ 6591670 w 7467600"/>
              <a:gd name="connsiteY507" fmla="*/ 1988277 h 6858000"/>
              <a:gd name="connsiteX508" fmla="*/ 6747349 w 7467600"/>
              <a:gd name="connsiteY508" fmla="*/ 2160069 h 6858000"/>
              <a:gd name="connsiteX509" fmla="*/ 6760943 w 7467600"/>
              <a:gd name="connsiteY509" fmla="*/ 2177686 h 6858000"/>
              <a:gd name="connsiteX510" fmla="*/ 7021065 w 7467600"/>
              <a:gd name="connsiteY510" fmla="*/ 2498102 h 6858000"/>
              <a:gd name="connsiteX511" fmla="*/ 7155223 w 7467600"/>
              <a:gd name="connsiteY511" fmla="*/ 2650386 h 6858000"/>
              <a:gd name="connsiteX512" fmla="*/ 7203167 w 7467600"/>
              <a:gd name="connsiteY512" fmla="*/ 2697288 h 6858000"/>
              <a:gd name="connsiteX513" fmla="*/ 6937703 w 7467600"/>
              <a:gd name="connsiteY513" fmla="*/ 2321981 h 6858000"/>
              <a:gd name="connsiteX514" fmla="*/ 6591670 w 7467600"/>
              <a:gd name="connsiteY514" fmla="*/ 1988277 h 6858000"/>
              <a:gd name="connsiteX515" fmla="*/ 5798671 w 7467600"/>
              <a:gd name="connsiteY515" fmla="*/ 1981601 h 6858000"/>
              <a:gd name="connsiteX516" fmla="*/ 5754709 w 7467600"/>
              <a:gd name="connsiteY516" fmla="*/ 2071454 h 6858000"/>
              <a:gd name="connsiteX517" fmla="*/ 5763044 w 7467600"/>
              <a:gd name="connsiteY517" fmla="*/ 2842206 h 6858000"/>
              <a:gd name="connsiteX518" fmla="*/ 5764974 w 7467600"/>
              <a:gd name="connsiteY518" fmla="*/ 2799609 h 6858000"/>
              <a:gd name="connsiteX519" fmla="*/ 5767665 w 7467600"/>
              <a:gd name="connsiteY519" fmla="*/ 2666409 h 6858000"/>
              <a:gd name="connsiteX520" fmla="*/ 5763055 w 7467600"/>
              <a:gd name="connsiteY520" fmla="*/ 2579705 h 6858000"/>
              <a:gd name="connsiteX521" fmla="*/ 5758079 w 7467600"/>
              <a:gd name="connsiteY521" fmla="*/ 2492508 h 6858000"/>
              <a:gd name="connsiteX522" fmla="*/ 5779325 w 7467600"/>
              <a:gd name="connsiteY522" fmla="*/ 2197069 h 6858000"/>
              <a:gd name="connsiteX523" fmla="*/ 5798671 w 7467600"/>
              <a:gd name="connsiteY523" fmla="*/ 1981601 h 6858000"/>
              <a:gd name="connsiteX524" fmla="*/ 5829202 w 7467600"/>
              <a:gd name="connsiteY524" fmla="*/ 1971679 h 6858000"/>
              <a:gd name="connsiteX525" fmla="*/ 5809558 w 7467600"/>
              <a:gd name="connsiteY525" fmla="*/ 2198043 h 6858000"/>
              <a:gd name="connsiteX526" fmla="*/ 5788653 w 7467600"/>
              <a:gd name="connsiteY526" fmla="*/ 2489430 h 6858000"/>
              <a:gd name="connsiteX527" fmla="*/ 5793439 w 7467600"/>
              <a:gd name="connsiteY527" fmla="*/ 2575235 h 6858000"/>
              <a:gd name="connsiteX528" fmla="*/ 5796837 w 7467600"/>
              <a:gd name="connsiteY528" fmla="*/ 2637633 h 6858000"/>
              <a:gd name="connsiteX529" fmla="*/ 5818614 w 7467600"/>
              <a:gd name="connsiteY529" fmla="*/ 2473055 h 6858000"/>
              <a:gd name="connsiteX530" fmla="*/ 5829202 w 7467600"/>
              <a:gd name="connsiteY530" fmla="*/ 1971679 h 6858000"/>
              <a:gd name="connsiteX531" fmla="*/ 5911389 w 7467600"/>
              <a:gd name="connsiteY531" fmla="*/ 1898371 h 6858000"/>
              <a:gd name="connsiteX532" fmla="*/ 6237627 w 7467600"/>
              <a:gd name="connsiteY532" fmla="*/ 2231921 h 6858000"/>
              <a:gd name="connsiteX533" fmla="*/ 5911389 w 7467600"/>
              <a:gd name="connsiteY533" fmla="*/ 1898371 h 6858000"/>
              <a:gd name="connsiteX534" fmla="*/ 6944437 w 7467600"/>
              <a:gd name="connsiteY534" fmla="*/ 1575402 h 6858000"/>
              <a:gd name="connsiteX535" fmla="*/ 6304730 w 7467600"/>
              <a:gd name="connsiteY535" fmla="*/ 1766654 h 6858000"/>
              <a:gd name="connsiteX536" fmla="*/ 6944437 w 7467600"/>
              <a:gd name="connsiteY536" fmla="*/ 1575402 h 6858000"/>
              <a:gd name="connsiteX537" fmla="*/ 7019523 w 7467600"/>
              <a:gd name="connsiteY537" fmla="*/ 1519450 h 6858000"/>
              <a:gd name="connsiteX538" fmla="*/ 6298091 w 7467600"/>
              <a:gd name="connsiteY538" fmla="*/ 1737122 h 6858000"/>
              <a:gd name="connsiteX539" fmla="*/ 7019523 w 7467600"/>
              <a:gd name="connsiteY539" fmla="*/ 1519450 h 6858000"/>
              <a:gd name="connsiteX540" fmla="*/ 2399523 w 7467600"/>
              <a:gd name="connsiteY540" fmla="*/ 1428234 h 6858000"/>
              <a:gd name="connsiteX541" fmla="*/ 2224982 w 7467600"/>
              <a:gd name="connsiteY541" fmla="*/ 1826201 h 6858000"/>
              <a:gd name="connsiteX542" fmla="*/ 2096099 w 7467600"/>
              <a:gd name="connsiteY542" fmla="*/ 2345900 h 6858000"/>
              <a:gd name="connsiteX543" fmla="*/ 2283317 w 7467600"/>
              <a:gd name="connsiteY543" fmla="*/ 1796925 h 6858000"/>
              <a:gd name="connsiteX544" fmla="*/ 2399523 w 7467600"/>
              <a:gd name="connsiteY544" fmla="*/ 1428234 h 6858000"/>
              <a:gd name="connsiteX545" fmla="*/ 2448558 w 7467600"/>
              <a:gd name="connsiteY545" fmla="*/ 1373435 h 6858000"/>
              <a:gd name="connsiteX546" fmla="*/ 2312521 w 7467600"/>
              <a:gd name="connsiteY546" fmla="*/ 1806140 h 6858000"/>
              <a:gd name="connsiteX547" fmla="*/ 2127533 w 7467600"/>
              <a:gd name="connsiteY547" fmla="*/ 2348380 h 6858000"/>
              <a:gd name="connsiteX548" fmla="*/ 2358080 w 7467600"/>
              <a:gd name="connsiteY548" fmla="*/ 1866134 h 6858000"/>
              <a:gd name="connsiteX549" fmla="*/ 2407436 w 7467600"/>
              <a:gd name="connsiteY549" fmla="*/ 1651070 h 6858000"/>
              <a:gd name="connsiteX550" fmla="*/ 2448558 w 7467600"/>
              <a:gd name="connsiteY550" fmla="*/ 1373435 h 6858000"/>
              <a:gd name="connsiteX551" fmla="*/ 278707 w 7467600"/>
              <a:gd name="connsiteY551" fmla="*/ 1352270 h 6858000"/>
              <a:gd name="connsiteX552" fmla="*/ 321570 w 7467600"/>
              <a:gd name="connsiteY552" fmla="*/ 1861610 h 6858000"/>
              <a:gd name="connsiteX553" fmla="*/ 294281 w 7467600"/>
              <a:gd name="connsiteY553" fmla="*/ 1440658 h 6858000"/>
              <a:gd name="connsiteX554" fmla="*/ 278707 w 7467600"/>
              <a:gd name="connsiteY554" fmla="*/ 1352270 h 6858000"/>
              <a:gd name="connsiteX555" fmla="*/ 1423821 w 7467600"/>
              <a:gd name="connsiteY555" fmla="*/ 1351958 h 6858000"/>
              <a:gd name="connsiteX556" fmla="*/ 1638521 w 7467600"/>
              <a:gd name="connsiteY556" fmla="*/ 1908470 h 6858000"/>
              <a:gd name="connsiteX557" fmla="*/ 1754199 w 7467600"/>
              <a:gd name="connsiteY557" fmla="*/ 2149284 h 6858000"/>
              <a:gd name="connsiteX558" fmla="*/ 1908359 w 7467600"/>
              <a:gd name="connsiteY558" fmla="*/ 2364988 h 6858000"/>
              <a:gd name="connsiteX559" fmla="*/ 1647661 w 7467600"/>
              <a:gd name="connsiteY559" fmla="*/ 1825945 h 6858000"/>
              <a:gd name="connsiteX560" fmla="*/ 1423821 w 7467600"/>
              <a:gd name="connsiteY560" fmla="*/ 1351958 h 6858000"/>
              <a:gd name="connsiteX561" fmla="*/ 1431890 w 7467600"/>
              <a:gd name="connsiteY561" fmla="*/ 1306475 h 6858000"/>
              <a:gd name="connsiteX562" fmla="*/ 1507597 w 7467600"/>
              <a:gd name="connsiteY562" fmla="*/ 1446132 h 6858000"/>
              <a:gd name="connsiteX563" fmla="*/ 1674586 w 7467600"/>
              <a:gd name="connsiteY563" fmla="*/ 1813832 h 6858000"/>
              <a:gd name="connsiteX564" fmla="*/ 1815950 w 7467600"/>
              <a:gd name="connsiteY564" fmla="*/ 2128564 h 6858000"/>
              <a:gd name="connsiteX565" fmla="*/ 1984242 w 7467600"/>
              <a:gd name="connsiteY565" fmla="*/ 2430829 h 6858000"/>
              <a:gd name="connsiteX566" fmla="*/ 2014023 w 7467600"/>
              <a:gd name="connsiteY566" fmla="*/ 2450995 h 6858000"/>
              <a:gd name="connsiteX567" fmla="*/ 1747337 w 7467600"/>
              <a:gd name="connsiteY567" fmla="*/ 1855264 h 6858000"/>
              <a:gd name="connsiteX568" fmla="*/ 1533749 w 7467600"/>
              <a:gd name="connsiteY568" fmla="*/ 1478656 h 6858000"/>
              <a:gd name="connsiteX569" fmla="*/ 1431890 w 7467600"/>
              <a:gd name="connsiteY569" fmla="*/ 1306475 h 6858000"/>
              <a:gd name="connsiteX570" fmla="*/ 5052692 w 7467600"/>
              <a:gd name="connsiteY570" fmla="*/ 1292994 h 6858000"/>
              <a:gd name="connsiteX571" fmla="*/ 5200661 w 7467600"/>
              <a:gd name="connsiteY571" fmla="*/ 1635186 h 6858000"/>
              <a:gd name="connsiteX572" fmla="*/ 5297138 w 7467600"/>
              <a:gd name="connsiteY572" fmla="*/ 1906351 h 6858000"/>
              <a:gd name="connsiteX573" fmla="*/ 5052692 w 7467600"/>
              <a:gd name="connsiteY573" fmla="*/ 1292994 h 6858000"/>
              <a:gd name="connsiteX574" fmla="*/ 5009948 w 7467600"/>
              <a:gd name="connsiteY574" fmla="*/ 1273619 h 6858000"/>
              <a:gd name="connsiteX575" fmla="*/ 5121777 w 7467600"/>
              <a:gd name="connsiteY575" fmla="*/ 1654213 h 6858000"/>
              <a:gd name="connsiteX576" fmla="*/ 5293545 w 7467600"/>
              <a:gd name="connsiteY576" fmla="*/ 2072247 h 6858000"/>
              <a:gd name="connsiteX577" fmla="*/ 5294042 w 7467600"/>
              <a:gd name="connsiteY577" fmla="*/ 2065019 h 6858000"/>
              <a:gd name="connsiteX578" fmla="*/ 5171936 w 7467600"/>
              <a:gd name="connsiteY578" fmla="*/ 1647613 h 6858000"/>
              <a:gd name="connsiteX579" fmla="*/ 5009948 w 7467600"/>
              <a:gd name="connsiteY579" fmla="*/ 1273619 h 6858000"/>
              <a:gd name="connsiteX580" fmla="*/ 655236 w 7467600"/>
              <a:gd name="connsiteY580" fmla="*/ 1268632 h 6858000"/>
              <a:gd name="connsiteX581" fmla="*/ 839521 w 7467600"/>
              <a:gd name="connsiteY581" fmla="*/ 1685315 h 6858000"/>
              <a:gd name="connsiteX582" fmla="*/ 1109416 w 7467600"/>
              <a:gd name="connsiteY582" fmla="*/ 2061663 h 6858000"/>
              <a:gd name="connsiteX583" fmla="*/ 1298300 w 7467600"/>
              <a:gd name="connsiteY583" fmla="*/ 2247742 h 6858000"/>
              <a:gd name="connsiteX584" fmla="*/ 1125871 w 7467600"/>
              <a:gd name="connsiteY584" fmla="*/ 1989513 h 6858000"/>
              <a:gd name="connsiteX585" fmla="*/ 981574 w 7467600"/>
              <a:gd name="connsiteY585" fmla="*/ 1783157 h 6858000"/>
              <a:gd name="connsiteX586" fmla="*/ 922198 w 7467600"/>
              <a:gd name="connsiteY586" fmla="*/ 1677437 h 6858000"/>
              <a:gd name="connsiteX587" fmla="*/ 869293 w 7467600"/>
              <a:gd name="connsiteY587" fmla="*/ 1583214 h 6858000"/>
              <a:gd name="connsiteX588" fmla="*/ 751431 w 7467600"/>
              <a:gd name="connsiteY588" fmla="*/ 1405731 h 6858000"/>
              <a:gd name="connsiteX589" fmla="*/ 655236 w 7467600"/>
              <a:gd name="connsiteY589" fmla="*/ 1268632 h 6858000"/>
              <a:gd name="connsiteX590" fmla="*/ 6516292 w 7467600"/>
              <a:gd name="connsiteY590" fmla="*/ 1263064 h 6858000"/>
              <a:gd name="connsiteX591" fmla="*/ 5736320 w 7467600"/>
              <a:gd name="connsiteY591" fmla="*/ 1501803 h 6858000"/>
              <a:gd name="connsiteX592" fmla="*/ 6516292 w 7467600"/>
              <a:gd name="connsiteY592" fmla="*/ 1263064 h 6858000"/>
              <a:gd name="connsiteX593" fmla="*/ 291466 w 7467600"/>
              <a:gd name="connsiteY593" fmla="*/ 1250369 h 6858000"/>
              <a:gd name="connsiteX594" fmla="*/ 323180 w 7467600"/>
              <a:gd name="connsiteY594" fmla="*/ 1435283 h 6858000"/>
              <a:gd name="connsiteX595" fmla="*/ 349381 w 7467600"/>
              <a:gd name="connsiteY595" fmla="*/ 1875041 h 6858000"/>
              <a:gd name="connsiteX596" fmla="*/ 374363 w 7467600"/>
              <a:gd name="connsiteY596" fmla="*/ 1506494 h 6858000"/>
              <a:gd name="connsiteX597" fmla="*/ 302168 w 7467600"/>
              <a:gd name="connsiteY597" fmla="*/ 1274495 h 6858000"/>
              <a:gd name="connsiteX598" fmla="*/ 291466 w 7467600"/>
              <a:gd name="connsiteY598" fmla="*/ 1250369 h 6858000"/>
              <a:gd name="connsiteX599" fmla="*/ 678222 w 7467600"/>
              <a:gd name="connsiteY599" fmla="*/ 1248670 h 6858000"/>
              <a:gd name="connsiteX600" fmla="*/ 775536 w 7467600"/>
              <a:gd name="connsiteY600" fmla="*/ 1388015 h 6858000"/>
              <a:gd name="connsiteX601" fmla="*/ 894529 w 7467600"/>
              <a:gd name="connsiteY601" fmla="*/ 1567739 h 6858000"/>
              <a:gd name="connsiteX602" fmla="*/ 948000 w 7467600"/>
              <a:gd name="connsiteY602" fmla="*/ 1663088 h 6858000"/>
              <a:gd name="connsiteX603" fmla="*/ 1006812 w 7467600"/>
              <a:gd name="connsiteY603" fmla="*/ 1767683 h 6858000"/>
              <a:gd name="connsiteX604" fmla="*/ 1149133 w 7467600"/>
              <a:gd name="connsiteY604" fmla="*/ 1971513 h 6858000"/>
              <a:gd name="connsiteX605" fmla="*/ 1333952 w 7467600"/>
              <a:gd name="connsiteY605" fmla="*/ 2251620 h 6858000"/>
              <a:gd name="connsiteX606" fmla="*/ 1337329 w 7467600"/>
              <a:gd name="connsiteY606" fmla="*/ 2258350 h 6858000"/>
              <a:gd name="connsiteX607" fmla="*/ 1014726 w 7467600"/>
              <a:gd name="connsiteY607" fmla="*/ 1615556 h 6858000"/>
              <a:gd name="connsiteX608" fmla="*/ 678222 w 7467600"/>
              <a:gd name="connsiteY608" fmla="*/ 1248670 h 6858000"/>
              <a:gd name="connsiteX609" fmla="*/ 6691602 w 7467600"/>
              <a:gd name="connsiteY609" fmla="*/ 1140573 h 6858000"/>
              <a:gd name="connsiteX610" fmla="*/ 6571100 w 7467600"/>
              <a:gd name="connsiteY610" fmla="*/ 1183662 h 6858000"/>
              <a:gd name="connsiteX611" fmla="*/ 6241687 w 7467600"/>
              <a:gd name="connsiteY611" fmla="*/ 1257600 h 6858000"/>
              <a:gd name="connsiteX612" fmla="*/ 5693009 w 7467600"/>
              <a:gd name="connsiteY612" fmla="*/ 1478256 h 6858000"/>
              <a:gd name="connsiteX613" fmla="*/ 6548420 w 7467600"/>
              <a:gd name="connsiteY613" fmla="*/ 1214599 h 6858000"/>
              <a:gd name="connsiteX614" fmla="*/ 6605473 w 7467600"/>
              <a:gd name="connsiteY614" fmla="*/ 1184686 h 6858000"/>
              <a:gd name="connsiteX615" fmla="*/ 6691602 w 7467600"/>
              <a:gd name="connsiteY615" fmla="*/ 1140573 h 6858000"/>
              <a:gd name="connsiteX616" fmla="*/ 4002475 w 7467600"/>
              <a:gd name="connsiteY616" fmla="*/ 1037802 h 6858000"/>
              <a:gd name="connsiteX617" fmla="*/ 4000324 w 7467600"/>
              <a:gd name="connsiteY617" fmla="*/ 1039362 h 6858000"/>
              <a:gd name="connsiteX618" fmla="*/ 4002862 w 7467600"/>
              <a:gd name="connsiteY618" fmla="*/ 1042866 h 6858000"/>
              <a:gd name="connsiteX619" fmla="*/ 4002475 w 7467600"/>
              <a:gd name="connsiteY619" fmla="*/ 1037802 h 6858000"/>
              <a:gd name="connsiteX620" fmla="*/ 506322 w 7467600"/>
              <a:gd name="connsiteY620" fmla="*/ 1020997 h 6858000"/>
              <a:gd name="connsiteX621" fmla="*/ 533068 w 7467600"/>
              <a:gd name="connsiteY621" fmla="*/ 1029409 h 6858000"/>
              <a:gd name="connsiteX622" fmla="*/ 1232525 w 7467600"/>
              <a:gd name="connsiteY622" fmla="*/ 1804675 h 6858000"/>
              <a:gd name="connsiteX623" fmla="*/ 1388858 w 7467600"/>
              <a:gd name="connsiteY623" fmla="*/ 2368011 h 6858000"/>
              <a:gd name="connsiteX624" fmla="*/ 1384098 w 7467600"/>
              <a:gd name="connsiteY624" fmla="*/ 2378125 h 6858000"/>
              <a:gd name="connsiteX625" fmla="*/ 1425393 w 7467600"/>
              <a:gd name="connsiteY625" fmla="*/ 2589124 h 6858000"/>
              <a:gd name="connsiteX626" fmla="*/ 1424001 w 7467600"/>
              <a:gd name="connsiteY626" fmla="*/ 2597541 h 6858000"/>
              <a:gd name="connsiteX627" fmla="*/ 2152729 w 7467600"/>
              <a:gd name="connsiteY627" fmla="*/ 2864487 h 6858000"/>
              <a:gd name="connsiteX628" fmla="*/ 2020609 w 7467600"/>
              <a:gd name="connsiteY628" fmla="*/ 2539671 h 6858000"/>
              <a:gd name="connsiteX629" fmla="*/ 2018920 w 7467600"/>
              <a:gd name="connsiteY629" fmla="*/ 2536309 h 6858000"/>
              <a:gd name="connsiteX630" fmla="*/ 1342441 w 7467600"/>
              <a:gd name="connsiteY630" fmla="*/ 1173017 h 6858000"/>
              <a:gd name="connsiteX631" fmla="*/ 1367925 w 7467600"/>
              <a:gd name="connsiteY631" fmla="*/ 1135648 h 6858000"/>
              <a:gd name="connsiteX632" fmla="*/ 1771401 w 7467600"/>
              <a:gd name="connsiteY632" fmla="*/ 1806673 h 6858000"/>
              <a:gd name="connsiteX633" fmla="*/ 1972385 w 7467600"/>
              <a:gd name="connsiteY633" fmla="*/ 2198735 h 6858000"/>
              <a:gd name="connsiteX634" fmla="*/ 2040892 w 7467600"/>
              <a:gd name="connsiteY634" fmla="*/ 2405205 h 6858000"/>
              <a:gd name="connsiteX635" fmla="*/ 2131689 w 7467600"/>
              <a:gd name="connsiteY635" fmla="*/ 1936926 h 6858000"/>
              <a:gd name="connsiteX636" fmla="*/ 2454820 w 7467600"/>
              <a:gd name="connsiteY636" fmla="*/ 1248808 h 6858000"/>
              <a:gd name="connsiteX637" fmla="*/ 2492512 w 7467600"/>
              <a:gd name="connsiteY637" fmla="*/ 1302920 h 6858000"/>
              <a:gd name="connsiteX638" fmla="*/ 2081216 w 7467600"/>
              <a:gd name="connsiteY638" fmla="*/ 2527513 h 6858000"/>
              <a:gd name="connsiteX639" fmla="*/ 2081211 w 7467600"/>
              <a:gd name="connsiteY639" fmla="*/ 2528916 h 6858000"/>
              <a:gd name="connsiteX640" fmla="*/ 2199067 w 7467600"/>
              <a:gd name="connsiteY640" fmla="*/ 2884061 h 6858000"/>
              <a:gd name="connsiteX641" fmla="*/ 3192586 w 7467600"/>
              <a:gd name="connsiteY641" fmla="*/ 3411496 h 6858000"/>
              <a:gd name="connsiteX642" fmla="*/ 3182620 w 7467600"/>
              <a:gd name="connsiteY642" fmla="*/ 3483279 h 6858000"/>
              <a:gd name="connsiteX643" fmla="*/ 2435119 w 7467600"/>
              <a:gd name="connsiteY643" fmla="*/ 3080173 h 6858000"/>
              <a:gd name="connsiteX644" fmla="*/ 2410152 w 7467600"/>
              <a:gd name="connsiteY644" fmla="*/ 3063751 h 6858000"/>
              <a:gd name="connsiteX645" fmla="*/ 2408099 w 7467600"/>
              <a:gd name="connsiteY645" fmla="*/ 3064403 h 6858000"/>
              <a:gd name="connsiteX646" fmla="*/ 2407218 w 7467600"/>
              <a:gd name="connsiteY646" fmla="*/ 3070324 h 6858000"/>
              <a:gd name="connsiteX647" fmla="*/ 2380138 w 7467600"/>
              <a:gd name="connsiteY647" fmla="*/ 3099341 h 6858000"/>
              <a:gd name="connsiteX648" fmla="*/ 1765923 w 7467600"/>
              <a:gd name="connsiteY648" fmla="*/ 3581043 h 6858000"/>
              <a:gd name="connsiteX649" fmla="*/ 1702258 w 7467600"/>
              <a:gd name="connsiteY649" fmla="*/ 3612286 h 6858000"/>
              <a:gd name="connsiteX650" fmla="*/ 1538370 w 7467600"/>
              <a:gd name="connsiteY650" fmla="*/ 3811804 h 6858000"/>
              <a:gd name="connsiteX651" fmla="*/ 542867 w 7467600"/>
              <a:gd name="connsiteY651" fmla="*/ 4944092 h 6858000"/>
              <a:gd name="connsiteX652" fmla="*/ 515800 w 7467600"/>
              <a:gd name="connsiteY652" fmla="*/ 4862180 h 6858000"/>
              <a:gd name="connsiteX653" fmla="*/ 909145 w 7467600"/>
              <a:gd name="connsiteY653" fmla="*/ 4199225 h 6858000"/>
              <a:gd name="connsiteX654" fmla="*/ 1214067 w 7467600"/>
              <a:gd name="connsiteY654" fmla="*/ 3908561 h 6858000"/>
              <a:gd name="connsiteX655" fmla="*/ 640967 w 7467600"/>
              <a:gd name="connsiteY655" fmla="*/ 4105601 h 6858000"/>
              <a:gd name="connsiteX656" fmla="*/ 112563 w 7467600"/>
              <a:gd name="connsiteY656" fmla="*/ 4396952 h 6858000"/>
              <a:gd name="connsiteX657" fmla="*/ 0 w 7467600"/>
              <a:gd name="connsiteY657" fmla="*/ 4466006 h 6858000"/>
              <a:gd name="connsiteX658" fmla="*/ 0 w 7467600"/>
              <a:gd name="connsiteY658" fmla="*/ 4233763 h 6858000"/>
              <a:gd name="connsiteX659" fmla="*/ 36881 w 7467600"/>
              <a:gd name="connsiteY659" fmla="*/ 4200118 h 6858000"/>
              <a:gd name="connsiteX660" fmla="*/ 910534 w 7467600"/>
              <a:gd name="connsiteY660" fmla="*/ 3629753 h 6858000"/>
              <a:gd name="connsiteX661" fmla="*/ 1578717 w 7467600"/>
              <a:gd name="connsiteY661" fmla="*/ 3575982 h 6858000"/>
              <a:gd name="connsiteX662" fmla="*/ 2338780 w 7467600"/>
              <a:gd name="connsiteY662" fmla="*/ 3033725 h 6858000"/>
              <a:gd name="connsiteX663" fmla="*/ 1807991 w 7467600"/>
              <a:gd name="connsiteY663" fmla="*/ 2807184 h 6858000"/>
              <a:gd name="connsiteX664" fmla="*/ 1416358 w 7467600"/>
              <a:gd name="connsiteY664" fmla="*/ 3112571 h 6858000"/>
              <a:gd name="connsiteX665" fmla="*/ 939066 w 7467600"/>
              <a:gd name="connsiteY665" fmla="*/ 3378798 h 6858000"/>
              <a:gd name="connsiteX666" fmla="*/ 115099 w 7467600"/>
              <a:gd name="connsiteY666" fmla="*/ 3607650 h 6858000"/>
              <a:gd name="connsiteX667" fmla="*/ 97284 w 7467600"/>
              <a:gd name="connsiteY667" fmla="*/ 3520393 h 6858000"/>
              <a:gd name="connsiteX668" fmla="*/ 922050 w 7467600"/>
              <a:gd name="connsiteY668" fmla="*/ 3074867 h 6858000"/>
              <a:gd name="connsiteX669" fmla="*/ 1405265 w 7467600"/>
              <a:gd name="connsiteY669" fmla="*/ 3016319 h 6858000"/>
              <a:gd name="connsiteX670" fmla="*/ 1407512 w 7467600"/>
              <a:gd name="connsiteY670" fmla="*/ 3018001 h 6858000"/>
              <a:gd name="connsiteX671" fmla="*/ 1726266 w 7467600"/>
              <a:gd name="connsiteY671" fmla="*/ 2777274 h 6858000"/>
              <a:gd name="connsiteX672" fmla="*/ 625390 w 7467600"/>
              <a:gd name="connsiteY672" fmla="*/ 2514541 h 6858000"/>
              <a:gd name="connsiteX673" fmla="*/ 619799 w 7467600"/>
              <a:gd name="connsiteY673" fmla="*/ 2527180 h 6858000"/>
              <a:gd name="connsiteX674" fmla="*/ 310030 w 7467600"/>
              <a:gd name="connsiteY674" fmla="*/ 2771818 h 6858000"/>
              <a:gd name="connsiteX675" fmla="*/ 173877 w 7467600"/>
              <a:gd name="connsiteY675" fmla="*/ 2937056 h 6858000"/>
              <a:gd name="connsiteX676" fmla="*/ 77889 w 7467600"/>
              <a:gd name="connsiteY676" fmla="*/ 3138440 h 6858000"/>
              <a:gd name="connsiteX677" fmla="*/ 0 w 7467600"/>
              <a:gd name="connsiteY677" fmla="*/ 3271395 h 6858000"/>
              <a:gd name="connsiteX678" fmla="*/ 0 w 7467600"/>
              <a:gd name="connsiteY678" fmla="*/ 3153002 h 6858000"/>
              <a:gd name="connsiteX679" fmla="*/ 2386 w 7467600"/>
              <a:gd name="connsiteY679" fmla="*/ 3149203 h 6858000"/>
              <a:gd name="connsiteX680" fmla="*/ 89753 w 7467600"/>
              <a:gd name="connsiteY680" fmla="*/ 2987702 h 6858000"/>
              <a:gd name="connsiteX681" fmla="*/ 76869 w 7467600"/>
              <a:gd name="connsiteY681" fmla="*/ 3005404 h 6858000"/>
              <a:gd name="connsiteX682" fmla="*/ 32049 w 7467600"/>
              <a:gd name="connsiteY682" fmla="*/ 3065814 h 6858000"/>
              <a:gd name="connsiteX683" fmla="*/ 0 w 7467600"/>
              <a:gd name="connsiteY683" fmla="*/ 3108744 h 6858000"/>
              <a:gd name="connsiteX684" fmla="*/ 0 w 7467600"/>
              <a:gd name="connsiteY684" fmla="*/ 3058059 h 6858000"/>
              <a:gd name="connsiteX685" fmla="*/ 7610 w 7467600"/>
              <a:gd name="connsiteY685" fmla="*/ 3047889 h 6858000"/>
              <a:gd name="connsiteX686" fmla="*/ 52419 w 7467600"/>
              <a:gd name="connsiteY686" fmla="*/ 2987479 h 6858000"/>
              <a:gd name="connsiteX687" fmla="*/ 59142 w 7467600"/>
              <a:gd name="connsiteY687" fmla="*/ 2978488 h 6858000"/>
              <a:gd name="connsiteX688" fmla="*/ 0 w 7467600"/>
              <a:gd name="connsiteY688" fmla="*/ 3015334 h 6858000"/>
              <a:gd name="connsiteX689" fmla="*/ 0 w 7467600"/>
              <a:gd name="connsiteY689" fmla="*/ 2914286 h 6858000"/>
              <a:gd name="connsiteX690" fmla="*/ 36383 w 7467600"/>
              <a:gd name="connsiteY690" fmla="*/ 2901128 h 6858000"/>
              <a:gd name="connsiteX691" fmla="*/ 156329 w 7467600"/>
              <a:gd name="connsiteY691" fmla="*/ 2840533 h 6858000"/>
              <a:gd name="connsiteX692" fmla="*/ 358355 w 7467600"/>
              <a:gd name="connsiteY692" fmla="*/ 2620471 h 6858000"/>
              <a:gd name="connsiteX693" fmla="*/ 510577 w 7467600"/>
              <a:gd name="connsiteY693" fmla="*/ 2501244 h 6858000"/>
              <a:gd name="connsiteX694" fmla="*/ 211967 w 7467600"/>
              <a:gd name="connsiteY694" fmla="*/ 2479171 h 6858000"/>
              <a:gd name="connsiteX695" fmla="*/ 0 w 7467600"/>
              <a:gd name="connsiteY695" fmla="*/ 2476398 h 6858000"/>
              <a:gd name="connsiteX696" fmla="*/ 0 w 7467600"/>
              <a:gd name="connsiteY696" fmla="*/ 2389189 h 6858000"/>
              <a:gd name="connsiteX697" fmla="*/ 103062 w 7467600"/>
              <a:gd name="connsiteY697" fmla="*/ 2389518 h 6858000"/>
              <a:gd name="connsiteX698" fmla="*/ 510734 w 7467600"/>
              <a:gd name="connsiteY698" fmla="*/ 2416201 h 6858000"/>
              <a:gd name="connsiteX699" fmla="*/ 279257 w 7467600"/>
              <a:gd name="connsiteY699" fmla="*/ 2092102 h 6858000"/>
              <a:gd name="connsiteX700" fmla="*/ 65265 w 7467600"/>
              <a:gd name="connsiteY700" fmla="*/ 2006049 h 6858000"/>
              <a:gd name="connsiteX701" fmla="*/ 0 w 7467600"/>
              <a:gd name="connsiteY701" fmla="*/ 1982532 h 6858000"/>
              <a:gd name="connsiteX702" fmla="*/ 0 w 7467600"/>
              <a:gd name="connsiteY702" fmla="*/ 1912789 h 6858000"/>
              <a:gd name="connsiteX703" fmla="*/ 97460 w 7467600"/>
              <a:gd name="connsiteY703" fmla="*/ 1953725 h 6858000"/>
              <a:gd name="connsiteX704" fmla="*/ 221272 w 7467600"/>
              <a:gd name="connsiteY704" fmla="*/ 1980766 h 6858000"/>
              <a:gd name="connsiteX705" fmla="*/ 116765 w 7467600"/>
              <a:gd name="connsiteY705" fmla="*/ 1911033 h 6858000"/>
              <a:gd name="connsiteX706" fmla="*/ 16405 w 7467600"/>
              <a:gd name="connsiteY706" fmla="*/ 1803412 h 6858000"/>
              <a:gd name="connsiteX707" fmla="*/ 0 w 7467600"/>
              <a:gd name="connsiteY707" fmla="*/ 1784777 h 6858000"/>
              <a:gd name="connsiteX708" fmla="*/ 0 w 7467600"/>
              <a:gd name="connsiteY708" fmla="*/ 1740082 h 6858000"/>
              <a:gd name="connsiteX709" fmla="*/ 39394 w 7467600"/>
              <a:gd name="connsiteY709" fmla="*/ 1784856 h 6858000"/>
              <a:gd name="connsiteX710" fmla="*/ 135813 w 7467600"/>
              <a:gd name="connsiteY710" fmla="*/ 1888838 h 6858000"/>
              <a:gd name="connsiteX711" fmla="*/ 242575 w 7467600"/>
              <a:gd name="connsiteY711" fmla="*/ 1958841 h 6858000"/>
              <a:gd name="connsiteX712" fmla="*/ 82197 w 7467600"/>
              <a:gd name="connsiteY712" fmla="*/ 1754826 h 6858000"/>
              <a:gd name="connsiteX713" fmla="*/ 0 w 7467600"/>
              <a:gd name="connsiteY713" fmla="*/ 1679650 h 6858000"/>
              <a:gd name="connsiteX714" fmla="*/ 0 w 7467600"/>
              <a:gd name="connsiteY714" fmla="*/ 1602463 h 6858000"/>
              <a:gd name="connsiteX715" fmla="*/ 84689 w 7467600"/>
              <a:gd name="connsiteY715" fmla="*/ 1677442 h 6858000"/>
              <a:gd name="connsiteX716" fmla="*/ 298437 w 7467600"/>
              <a:gd name="connsiteY716" fmla="*/ 1968019 h 6858000"/>
              <a:gd name="connsiteX717" fmla="*/ 227269 w 7467600"/>
              <a:gd name="connsiteY717" fmla="*/ 1114064 h 6858000"/>
              <a:gd name="connsiteX718" fmla="*/ 248003 w 7467600"/>
              <a:gd name="connsiteY718" fmla="*/ 1089613 h 6858000"/>
              <a:gd name="connsiteX719" fmla="*/ 427020 w 7467600"/>
              <a:gd name="connsiteY719" fmla="*/ 1619803 h 6858000"/>
              <a:gd name="connsiteX720" fmla="*/ 340345 w 7467600"/>
              <a:gd name="connsiteY720" fmla="*/ 2027739 h 6858000"/>
              <a:gd name="connsiteX721" fmla="*/ 360865 w 7467600"/>
              <a:gd name="connsiteY721" fmla="*/ 2044827 h 6858000"/>
              <a:gd name="connsiteX722" fmla="*/ 560414 w 7467600"/>
              <a:gd name="connsiteY722" fmla="*/ 2421457 h 6858000"/>
              <a:gd name="connsiteX723" fmla="*/ 1359703 w 7467600"/>
              <a:gd name="connsiteY723" fmla="*/ 2578554 h 6858000"/>
              <a:gd name="connsiteX724" fmla="*/ 1359422 w 7467600"/>
              <a:gd name="connsiteY724" fmla="*/ 2577994 h 6858000"/>
              <a:gd name="connsiteX725" fmla="*/ 828701 w 7467600"/>
              <a:gd name="connsiteY725" fmla="*/ 1839520 h 6858000"/>
              <a:gd name="connsiteX726" fmla="*/ 494427 w 7467600"/>
              <a:gd name="connsiteY726" fmla="*/ 1092333 h 6858000"/>
              <a:gd name="connsiteX727" fmla="*/ 506322 w 7467600"/>
              <a:gd name="connsiteY727" fmla="*/ 1020997 h 6858000"/>
              <a:gd name="connsiteX728" fmla="*/ 4570198 w 7467600"/>
              <a:gd name="connsiteY728" fmla="*/ 978081 h 6858000"/>
              <a:gd name="connsiteX729" fmla="*/ 4523691 w 7467600"/>
              <a:gd name="connsiteY729" fmla="*/ 1127776 h 6858000"/>
              <a:gd name="connsiteX730" fmla="*/ 4509875 w 7467600"/>
              <a:gd name="connsiteY730" fmla="*/ 1167552 h 6858000"/>
              <a:gd name="connsiteX731" fmla="*/ 4478168 w 7467600"/>
              <a:gd name="connsiteY731" fmla="*/ 1260735 h 6858000"/>
              <a:gd name="connsiteX732" fmla="*/ 4409309 w 7467600"/>
              <a:gd name="connsiteY732" fmla="*/ 1666996 h 6858000"/>
              <a:gd name="connsiteX733" fmla="*/ 4370031 w 7467600"/>
              <a:gd name="connsiteY733" fmla="*/ 1955666 h 6858000"/>
              <a:gd name="connsiteX734" fmla="*/ 4570198 w 7467600"/>
              <a:gd name="connsiteY734" fmla="*/ 978081 h 6858000"/>
              <a:gd name="connsiteX735" fmla="*/ 4557898 w 7467600"/>
              <a:gd name="connsiteY735" fmla="*/ 900011 h 6858000"/>
              <a:gd name="connsiteX736" fmla="*/ 4344840 w 7467600"/>
              <a:gd name="connsiteY736" fmla="*/ 1922038 h 6858000"/>
              <a:gd name="connsiteX737" fmla="*/ 4378710 w 7467600"/>
              <a:gd name="connsiteY737" fmla="*/ 1665516 h 6858000"/>
              <a:gd name="connsiteX738" fmla="*/ 4448798 w 7467600"/>
              <a:gd name="connsiteY738" fmla="*/ 1253024 h 6858000"/>
              <a:gd name="connsiteX739" fmla="*/ 4480315 w 7467600"/>
              <a:gd name="connsiteY739" fmla="*/ 1158454 h 6858000"/>
              <a:gd name="connsiteX740" fmla="*/ 4494133 w 7467600"/>
              <a:gd name="connsiteY740" fmla="*/ 1118676 h 6858000"/>
              <a:gd name="connsiteX741" fmla="*/ 4557898 w 7467600"/>
              <a:gd name="connsiteY741" fmla="*/ 900011 h 6858000"/>
              <a:gd name="connsiteX742" fmla="*/ 5870151 w 7467600"/>
              <a:gd name="connsiteY742" fmla="*/ 898890 h 6858000"/>
              <a:gd name="connsiteX743" fmla="*/ 5861335 w 7467600"/>
              <a:gd name="connsiteY743" fmla="*/ 899177 h 6858000"/>
              <a:gd name="connsiteX744" fmla="*/ 5843702 w 7467600"/>
              <a:gd name="connsiteY744" fmla="*/ 899748 h 6858000"/>
              <a:gd name="connsiteX745" fmla="*/ 5651107 w 7467600"/>
              <a:gd name="connsiteY745" fmla="*/ 920306 h 6858000"/>
              <a:gd name="connsiteX746" fmla="*/ 5459407 w 7467600"/>
              <a:gd name="connsiteY746" fmla="*/ 940975 h 6858000"/>
              <a:gd name="connsiteX747" fmla="*/ 5374846 w 7467600"/>
              <a:gd name="connsiteY747" fmla="*/ 941988 h 6858000"/>
              <a:gd name="connsiteX748" fmla="*/ 5256105 w 7467600"/>
              <a:gd name="connsiteY748" fmla="*/ 945632 h 6858000"/>
              <a:gd name="connsiteX749" fmla="*/ 5107071 w 7467600"/>
              <a:gd name="connsiteY749" fmla="*/ 969720 h 6858000"/>
              <a:gd name="connsiteX750" fmla="*/ 4998681 w 7467600"/>
              <a:gd name="connsiteY750" fmla="*/ 988771 h 6858000"/>
              <a:gd name="connsiteX751" fmla="*/ 5870151 w 7467600"/>
              <a:gd name="connsiteY751" fmla="*/ 898890 h 6858000"/>
              <a:gd name="connsiteX752" fmla="*/ 5504425 w 7467600"/>
              <a:gd name="connsiteY752" fmla="*/ 848067 h 6858000"/>
              <a:gd name="connsiteX753" fmla="*/ 4968849 w 7467600"/>
              <a:gd name="connsiteY753" fmla="*/ 962318 h 6858000"/>
              <a:gd name="connsiteX754" fmla="*/ 5104039 w 7467600"/>
              <a:gd name="connsiteY754" fmla="*/ 940634 h 6858000"/>
              <a:gd name="connsiteX755" fmla="*/ 5256311 w 7467600"/>
              <a:gd name="connsiteY755" fmla="*/ 916490 h 6858000"/>
              <a:gd name="connsiteX756" fmla="*/ 5377381 w 7467600"/>
              <a:gd name="connsiteY756" fmla="*/ 912671 h 6858000"/>
              <a:gd name="connsiteX757" fmla="*/ 5460148 w 7467600"/>
              <a:gd name="connsiteY757" fmla="*/ 911442 h 6858000"/>
              <a:gd name="connsiteX758" fmla="*/ 5648971 w 7467600"/>
              <a:gd name="connsiteY758" fmla="*/ 891331 h 6858000"/>
              <a:gd name="connsiteX759" fmla="*/ 5844807 w 7467600"/>
              <a:gd name="connsiteY759" fmla="*/ 870718 h 6858000"/>
              <a:gd name="connsiteX760" fmla="*/ 5862975 w 7467600"/>
              <a:gd name="connsiteY760" fmla="*/ 869756 h 6858000"/>
              <a:gd name="connsiteX761" fmla="*/ 5920887 w 7467600"/>
              <a:gd name="connsiteY761" fmla="*/ 865929 h 6858000"/>
              <a:gd name="connsiteX762" fmla="*/ 5504425 w 7467600"/>
              <a:gd name="connsiteY762" fmla="*/ 848067 h 6858000"/>
              <a:gd name="connsiteX763" fmla="*/ 3607114 w 7467600"/>
              <a:gd name="connsiteY763" fmla="*/ 467441 h 6858000"/>
              <a:gd name="connsiteX764" fmla="*/ 3296242 w 7467600"/>
              <a:gd name="connsiteY764" fmla="*/ 807991 h 6858000"/>
              <a:gd name="connsiteX765" fmla="*/ 3174674 w 7467600"/>
              <a:gd name="connsiteY765" fmla="*/ 919759 h 6858000"/>
              <a:gd name="connsiteX766" fmla="*/ 3042978 w 7467600"/>
              <a:gd name="connsiteY766" fmla="*/ 1054894 h 6858000"/>
              <a:gd name="connsiteX767" fmla="*/ 2968914 w 7467600"/>
              <a:gd name="connsiteY767" fmla="*/ 1133756 h 6858000"/>
              <a:gd name="connsiteX768" fmla="*/ 3103823 w 7467600"/>
              <a:gd name="connsiteY768" fmla="*/ 1026814 h 6858000"/>
              <a:gd name="connsiteX769" fmla="*/ 3607114 w 7467600"/>
              <a:gd name="connsiteY769" fmla="*/ 467441 h 6858000"/>
              <a:gd name="connsiteX770" fmla="*/ 3744487 w 7467600"/>
              <a:gd name="connsiteY770" fmla="*/ 383136 h 6858000"/>
              <a:gd name="connsiteX771" fmla="*/ 3970213 w 7467600"/>
              <a:gd name="connsiteY771" fmla="*/ 995559 h 6858000"/>
              <a:gd name="connsiteX772" fmla="*/ 3744487 w 7467600"/>
              <a:gd name="connsiteY772" fmla="*/ 383136 h 6858000"/>
              <a:gd name="connsiteX773" fmla="*/ 3624562 w 7467600"/>
              <a:gd name="connsiteY773" fmla="*/ 367041 h 6858000"/>
              <a:gd name="connsiteX774" fmla="*/ 3489712 w 7467600"/>
              <a:gd name="connsiteY774" fmla="*/ 485386 h 6858000"/>
              <a:gd name="connsiteX775" fmla="*/ 3182994 w 7467600"/>
              <a:gd name="connsiteY775" fmla="*/ 828265 h 6858000"/>
              <a:gd name="connsiteX776" fmla="*/ 2892114 w 7467600"/>
              <a:gd name="connsiteY776" fmla="*/ 1172635 h 6858000"/>
              <a:gd name="connsiteX777" fmla="*/ 3021459 w 7467600"/>
              <a:gd name="connsiteY777" fmla="*/ 1035385 h 6858000"/>
              <a:gd name="connsiteX778" fmla="*/ 3153873 w 7467600"/>
              <a:gd name="connsiteY778" fmla="*/ 898971 h 6858000"/>
              <a:gd name="connsiteX779" fmla="*/ 3276511 w 7467600"/>
              <a:gd name="connsiteY779" fmla="*/ 786423 h 6858000"/>
              <a:gd name="connsiteX780" fmla="*/ 3584154 w 7467600"/>
              <a:gd name="connsiteY780" fmla="*/ 448218 h 6858000"/>
              <a:gd name="connsiteX781" fmla="*/ 3624562 w 7467600"/>
              <a:gd name="connsiteY781" fmla="*/ 367041 h 6858000"/>
              <a:gd name="connsiteX782" fmla="*/ 3766672 w 7467600"/>
              <a:gd name="connsiteY782" fmla="*/ 359429 h 6858000"/>
              <a:gd name="connsiteX783" fmla="*/ 3996338 w 7467600"/>
              <a:gd name="connsiteY783" fmla="*/ 968237 h 6858000"/>
              <a:gd name="connsiteX784" fmla="*/ 3766672 w 7467600"/>
              <a:gd name="connsiteY784" fmla="*/ 359429 h 6858000"/>
              <a:gd name="connsiteX785" fmla="*/ 5805386 w 7467600"/>
              <a:gd name="connsiteY785" fmla="*/ 239240 h 6858000"/>
              <a:gd name="connsiteX786" fmla="*/ 5736947 w 7467600"/>
              <a:gd name="connsiteY786" fmla="*/ 261367 h 6858000"/>
              <a:gd name="connsiteX787" fmla="*/ 5427012 w 7467600"/>
              <a:gd name="connsiteY787" fmla="*/ 311272 h 6858000"/>
              <a:gd name="connsiteX788" fmla="*/ 5147818 w 7467600"/>
              <a:gd name="connsiteY788" fmla="*/ 322112 h 6858000"/>
              <a:gd name="connsiteX789" fmla="*/ 5060854 w 7467600"/>
              <a:gd name="connsiteY789" fmla="*/ 311882 h 6858000"/>
              <a:gd name="connsiteX790" fmla="*/ 4945989 w 7467600"/>
              <a:gd name="connsiteY790" fmla="*/ 300516 h 6858000"/>
              <a:gd name="connsiteX791" fmla="*/ 5410479 w 7467600"/>
              <a:gd name="connsiteY791" fmla="*/ 348434 h 6858000"/>
              <a:gd name="connsiteX792" fmla="*/ 5805386 w 7467600"/>
              <a:gd name="connsiteY792" fmla="*/ 239240 h 6858000"/>
              <a:gd name="connsiteX793" fmla="*/ 5905192 w 7467600"/>
              <a:gd name="connsiteY793" fmla="*/ 163079 h 6858000"/>
              <a:gd name="connsiteX794" fmla="*/ 5865655 w 7467600"/>
              <a:gd name="connsiteY794" fmla="*/ 171901 h 6858000"/>
              <a:gd name="connsiteX795" fmla="*/ 5259740 w 7467600"/>
              <a:gd name="connsiteY795" fmla="*/ 257013 h 6858000"/>
              <a:gd name="connsiteX796" fmla="*/ 5208466 w 7467600"/>
              <a:gd name="connsiteY796" fmla="*/ 257550 h 6858000"/>
              <a:gd name="connsiteX797" fmla="*/ 4980204 w 7467600"/>
              <a:gd name="connsiteY797" fmla="*/ 271903 h 6858000"/>
              <a:gd name="connsiteX798" fmla="*/ 5068068 w 7467600"/>
              <a:gd name="connsiteY798" fmla="*/ 282244 h 6858000"/>
              <a:gd name="connsiteX799" fmla="*/ 5153231 w 7467600"/>
              <a:gd name="connsiteY799" fmla="*/ 292240 h 6858000"/>
              <a:gd name="connsiteX800" fmla="*/ 5426491 w 7467600"/>
              <a:gd name="connsiteY800" fmla="*/ 281128 h 6858000"/>
              <a:gd name="connsiteX801" fmla="*/ 5731212 w 7467600"/>
              <a:gd name="connsiteY801" fmla="*/ 231951 h 6858000"/>
              <a:gd name="connsiteX802" fmla="*/ 5905192 w 7467600"/>
              <a:gd name="connsiteY802" fmla="*/ 163079 h 6858000"/>
              <a:gd name="connsiteX803" fmla="*/ 5944437 w 7467600"/>
              <a:gd name="connsiteY803" fmla="*/ 113829 h 6858000"/>
              <a:gd name="connsiteX804" fmla="*/ 5825032 w 7467600"/>
              <a:gd name="connsiteY804" fmla="*/ 146405 h 6858000"/>
              <a:gd name="connsiteX805" fmla="*/ 4955599 w 7467600"/>
              <a:gd name="connsiteY805" fmla="*/ 247008 h 6858000"/>
              <a:gd name="connsiteX806" fmla="*/ 5210104 w 7467600"/>
              <a:gd name="connsiteY806" fmla="*/ 228123 h 6858000"/>
              <a:gd name="connsiteX807" fmla="*/ 5261015 w 7467600"/>
              <a:gd name="connsiteY807" fmla="*/ 227087 h 6858000"/>
              <a:gd name="connsiteX808" fmla="*/ 5861181 w 7467600"/>
              <a:gd name="connsiteY808" fmla="*/ 143093 h 6858000"/>
              <a:gd name="connsiteX809" fmla="*/ 5961252 w 7467600"/>
              <a:gd name="connsiteY809" fmla="*/ 114820 h 6858000"/>
              <a:gd name="connsiteX810" fmla="*/ 5944437 w 7467600"/>
              <a:gd name="connsiteY810" fmla="*/ 113829 h 6858000"/>
              <a:gd name="connsiteX811" fmla="*/ 3882765 w 7467600"/>
              <a:gd name="connsiteY811" fmla="*/ 0 h 6858000"/>
              <a:gd name="connsiteX812" fmla="*/ 3995099 w 7467600"/>
              <a:gd name="connsiteY812" fmla="*/ 0 h 6858000"/>
              <a:gd name="connsiteX813" fmla="*/ 4163818 w 7467600"/>
              <a:gd name="connsiteY813" fmla="*/ 234104 h 6858000"/>
              <a:gd name="connsiteX814" fmla="*/ 4172099 w 7467600"/>
              <a:gd name="connsiteY814" fmla="*/ 234207 h 6858000"/>
              <a:gd name="connsiteX815" fmla="*/ 4784282 w 7467600"/>
              <a:gd name="connsiteY815" fmla="*/ 276561 h 6858000"/>
              <a:gd name="connsiteX816" fmla="*/ 4801687 w 7467600"/>
              <a:gd name="connsiteY816" fmla="*/ 267764 h 6858000"/>
              <a:gd name="connsiteX817" fmla="*/ 6082788 w 7467600"/>
              <a:gd name="connsiteY817" fmla="*/ 64119 h 6858000"/>
              <a:gd name="connsiteX818" fmla="*/ 6099442 w 7467600"/>
              <a:gd name="connsiteY818" fmla="*/ 82568 h 6858000"/>
              <a:gd name="connsiteX819" fmla="*/ 4804137 w 7467600"/>
              <a:gd name="connsiteY819" fmla="*/ 320931 h 6858000"/>
              <a:gd name="connsiteX820" fmla="*/ 4227047 w 7467600"/>
              <a:gd name="connsiteY820" fmla="*/ 313415 h 6858000"/>
              <a:gd name="connsiteX821" fmla="*/ 4346041 w 7467600"/>
              <a:gd name="connsiteY821" fmla="*/ 456086 h 6858000"/>
              <a:gd name="connsiteX822" fmla="*/ 4870967 w 7467600"/>
              <a:gd name="connsiteY822" fmla="*/ 963061 h 6858000"/>
              <a:gd name="connsiteX823" fmla="*/ 4889647 w 7467600"/>
              <a:gd name="connsiteY823" fmla="*/ 957147 h 6858000"/>
              <a:gd name="connsiteX824" fmla="*/ 5422504 w 7467600"/>
              <a:gd name="connsiteY824" fmla="*/ 805191 h 6858000"/>
              <a:gd name="connsiteX825" fmla="*/ 6087656 w 7467600"/>
              <a:gd name="connsiteY825" fmla="*/ 826703 h 6858000"/>
              <a:gd name="connsiteX826" fmla="*/ 6058717 w 7467600"/>
              <a:gd name="connsiteY826" fmla="*/ 865992 h 6858000"/>
              <a:gd name="connsiteX827" fmla="*/ 4974153 w 7467600"/>
              <a:gd name="connsiteY827" fmla="*/ 1045456 h 6858000"/>
              <a:gd name="connsiteX828" fmla="*/ 5627835 w 7467600"/>
              <a:gd name="connsiteY828" fmla="*/ 1472077 h 6858000"/>
              <a:gd name="connsiteX829" fmla="*/ 5629817 w 7467600"/>
              <a:gd name="connsiteY829" fmla="*/ 1471412 h 6858000"/>
              <a:gd name="connsiteX830" fmla="*/ 5634124 w 7467600"/>
              <a:gd name="connsiteY830" fmla="*/ 1470572 h 6858000"/>
              <a:gd name="connsiteX831" fmla="*/ 5755832 w 7467600"/>
              <a:gd name="connsiteY831" fmla="*/ 1383886 h 6858000"/>
              <a:gd name="connsiteX832" fmla="*/ 6014186 w 7467600"/>
              <a:gd name="connsiteY832" fmla="*/ 1279799 h 6858000"/>
              <a:gd name="connsiteX833" fmla="*/ 6901619 w 7467600"/>
              <a:gd name="connsiteY833" fmla="*/ 1047874 h 6858000"/>
              <a:gd name="connsiteX834" fmla="*/ 6931566 w 7467600"/>
              <a:gd name="connsiteY834" fmla="*/ 1062034 h 6858000"/>
              <a:gd name="connsiteX835" fmla="*/ 5790982 w 7467600"/>
              <a:gd name="connsiteY835" fmla="*/ 1561380 h 6858000"/>
              <a:gd name="connsiteX836" fmla="*/ 6188971 w 7467600"/>
              <a:gd name="connsiteY836" fmla="*/ 1755168 h 6858000"/>
              <a:gd name="connsiteX837" fmla="*/ 6202446 w 7467600"/>
              <a:gd name="connsiteY837" fmla="*/ 1752268 h 6858000"/>
              <a:gd name="connsiteX838" fmla="*/ 7179560 w 7467600"/>
              <a:gd name="connsiteY838" fmla="*/ 1467551 h 6858000"/>
              <a:gd name="connsiteX839" fmla="*/ 7158730 w 7467600"/>
              <a:gd name="connsiteY839" fmla="*/ 1507835 h 6858000"/>
              <a:gd name="connsiteX840" fmla="*/ 6326959 w 7467600"/>
              <a:gd name="connsiteY840" fmla="*/ 1817686 h 6858000"/>
              <a:gd name="connsiteX841" fmla="*/ 6537433 w 7467600"/>
              <a:gd name="connsiteY841" fmla="*/ 1907790 h 6858000"/>
              <a:gd name="connsiteX842" fmla="*/ 6550221 w 7467600"/>
              <a:gd name="connsiteY842" fmla="*/ 1910729 h 6858000"/>
              <a:gd name="connsiteX843" fmla="*/ 6964438 w 7467600"/>
              <a:gd name="connsiteY843" fmla="*/ 2209505 h 6858000"/>
              <a:gd name="connsiteX844" fmla="*/ 7367862 w 7467600"/>
              <a:gd name="connsiteY844" fmla="*/ 2806833 h 6858000"/>
              <a:gd name="connsiteX845" fmla="*/ 7364329 w 7467600"/>
              <a:gd name="connsiteY845" fmla="*/ 2826907 h 6858000"/>
              <a:gd name="connsiteX846" fmla="*/ 7290545 w 7467600"/>
              <a:gd name="connsiteY846" fmla="*/ 2850663 h 6858000"/>
              <a:gd name="connsiteX847" fmla="*/ 6472036 w 7467600"/>
              <a:gd name="connsiteY847" fmla="*/ 1959003 h 6858000"/>
              <a:gd name="connsiteX848" fmla="*/ 5792897 w 7467600"/>
              <a:gd name="connsiteY848" fmla="*/ 1647747 h 6858000"/>
              <a:gd name="connsiteX849" fmla="*/ 5842751 w 7467600"/>
              <a:gd name="connsiteY849" fmla="*/ 1816112 h 6858000"/>
              <a:gd name="connsiteX850" fmla="*/ 5847424 w 7467600"/>
              <a:gd name="connsiteY850" fmla="*/ 1815776 h 6858000"/>
              <a:gd name="connsiteX851" fmla="*/ 6399821 w 7467600"/>
              <a:gd name="connsiteY851" fmla="*/ 2344799 h 6858000"/>
              <a:gd name="connsiteX852" fmla="*/ 6323232 w 7467600"/>
              <a:gd name="connsiteY852" fmla="*/ 2389634 h 6858000"/>
              <a:gd name="connsiteX853" fmla="*/ 5942958 w 7467600"/>
              <a:gd name="connsiteY853" fmla="*/ 2077708 h 6858000"/>
              <a:gd name="connsiteX854" fmla="*/ 5921559 w 7467600"/>
              <a:gd name="connsiteY854" fmla="*/ 2378596 h 6858000"/>
              <a:gd name="connsiteX855" fmla="*/ 5817651 w 7467600"/>
              <a:gd name="connsiteY855" fmla="*/ 3023919 h 6858000"/>
              <a:gd name="connsiteX856" fmla="*/ 5729634 w 7467600"/>
              <a:gd name="connsiteY856" fmla="*/ 3051849 h 6858000"/>
              <a:gd name="connsiteX857" fmla="*/ 5611018 w 7467600"/>
              <a:gd name="connsiteY857" fmla="*/ 2316769 h 6858000"/>
              <a:gd name="connsiteX858" fmla="*/ 5687608 w 7467600"/>
              <a:gd name="connsiteY858" fmla="*/ 2039972 h 6858000"/>
              <a:gd name="connsiteX859" fmla="*/ 5657554 w 7467600"/>
              <a:gd name="connsiteY859" fmla="*/ 1576445 h 6858000"/>
              <a:gd name="connsiteX860" fmla="*/ 5150475 w 7467600"/>
              <a:gd name="connsiteY860" fmla="*/ 1274012 h 6858000"/>
              <a:gd name="connsiteX861" fmla="*/ 5349142 w 7467600"/>
              <a:gd name="connsiteY861" fmla="*/ 2204405 h 6858000"/>
              <a:gd name="connsiteX862" fmla="*/ 5262214 w 7467600"/>
              <a:gd name="connsiteY862" fmla="*/ 2233836 h 6858000"/>
              <a:gd name="connsiteX863" fmla="*/ 4981539 w 7467600"/>
              <a:gd name="connsiteY863" fmla="*/ 1542201 h 6858000"/>
              <a:gd name="connsiteX864" fmla="*/ 4958461 w 7467600"/>
              <a:gd name="connsiteY864" fmla="*/ 1136957 h 6858000"/>
              <a:gd name="connsiteX865" fmla="*/ 4655015 w 7467600"/>
              <a:gd name="connsiteY865" fmla="*/ 891426 h 6858000"/>
              <a:gd name="connsiteX866" fmla="*/ 4348002 w 7467600"/>
              <a:gd name="connsiteY866" fmla="*/ 2205895 h 6858000"/>
              <a:gd name="connsiteX867" fmla="*/ 4262250 w 7467600"/>
              <a:gd name="connsiteY867" fmla="*/ 2219972 h 6858000"/>
              <a:gd name="connsiteX868" fmla="*/ 4550611 w 7467600"/>
              <a:gd name="connsiteY868" fmla="*/ 817540 h 6858000"/>
              <a:gd name="connsiteX869" fmla="*/ 4564418 w 7467600"/>
              <a:gd name="connsiteY869" fmla="*/ 808293 h 6858000"/>
              <a:gd name="connsiteX870" fmla="*/ 4266388 w 7467600"/>
              <a:gd name="connsiteY870" fmla="*/ 500083 h 6858000"/>
              <a:gd name="connsiteX871" fmla="*/ 4032842 w 7467600"/>
              <a:gd name="connsiteY871" fmla="*/ 211809 h 6858000"/>
              <a:gd name="connsiteX872" fmla="*/ 3882765 w 7467600"/>
              <a:gd name="connsiteY872" fmla="*/ 0 h 6858000"/>
              <a:gd name="connsiteX873" fmla="*/ 3721337 w 7467600"/>
              <a:gd name="connsiteY873" fmla="*/ 0 h 6858000"/>
              <a:gd name="connsiteX874" fmla="*/ 3797544 w 7467600"/>
              <a:gd name="connsiteY874" fmla="*/ 0 h 6858000"/>
              <a:gd name="connsiteX875" fmla="*/ 3775734 w 7467600"/>
              <a:gd name="connsiteY875" fmla="*/ 95131 h 6858000"/>
              <a:gd name="connsiteX876" fmla="*/ 3724807 w 7467600"/>
              <a:gd name="connsiteY876" fmla="*/ 272257 h 6858000"/>
              <a:gd name="connsiteX877" fmla="*/ 3726844 w 7467600"/>
              <a:gd name="connsiteY877" fmla="*/ 282988 h 6858000"/>
              <a:gd name="connsiteX878" fmla="*/ 3742664 w 7467600"/>
              <a:gd name="connsiteY878" fmla="*/ 279918 h 6858000"/>
              <a:gd name="connsiteX879" fmla="*/ 4103910 w 7467600"/>
              <a:gd name="connsiteY879" fmla="*/ 1161917 h 6858000"/>
              <a:gd name="connsiteX880" fmla="*/ 4020269 w 7467600"/>
              <a:gd name="connsiteY880" fmla="*/ 1200406 h 6858000"/>
              <a:gd name="connsiteX881" fmla="*/ 3674882 w 7467600"/>
              <a:gd name="connsiteY881" fmla="*/ 488524 h 6858000"/>
              <a:gd name="connsiteX882" fmla="*/ 3132682 w 7467600"/>
              <a:gd name="connsiteY882" fmla="*/ 1072284 h 6858000"/>
              <a:gd name="connsiteX883" fmla="*/ 2716346 w 7467600"/>
              <a:gd name="connsiteY883" fmla="*/ 1276376 h 6858000"/>
              <a:gd name="connsiteX884" fmla="*/ 2716772 w 7467600"/>
              <a:gd name="connsiteY884" fmla="*/ 1255462 h 6858000"/>
              <a:gd name="connsiteX885" fmla="*/ 3471096 w 7467600"/>
              <a:gd name="connsiteY885" fmla="*/ 437072 h 6858000"/>
              <a:gd name="connsiteX886" fmla="*/ 3639057 w 7467600"/>
              <a:gd name="connsiteY886" fmla="*/ 286334 h 6858000"/>
              <a:gd name="connsiteX887" fmla="*/ 3640309 w 7467600"/>
              <a:gd name="connsiteY887" fmla="*/ 284664 h 6858000"/>
              <a:gd name="connsiteX888" fmla="*/ 3646022 w 7467600"/>
              <a:gd name="connsiteY888" fmla="*/ 276711 h 6858000"/>
              <a:gd name="connsiteX889" fmla="*/ 3707943 w 7467600"/>
              <a:gd name="connsiteY889" fmla="*/ 65958 h 6858000"/>
              <a:gd name="connsiteX890" fmla="*/ 3721337 w 7467600"/>
              <a:gd name="connsiteY890" fmla="*/ 0 h 6858000"/>
              <a:gd name="connsiteX891" fmla="*/ 2867960 w 7467600"/>
              <a:gd name="connsiteY891" fmla="*/ 0 h 6858000"/>
              <a:gd name="connsiteX892" fmla="*/ 2926351 w 7467600"/>
              <a:gd name="connsiteY892" fmla="*/ 0 h 6858000"/>
              <a:gd name="connsiteX893" fmla="*/ 2902823 w 7467600"/>
              <a:gd name="connsiteY893" fmla="*/ 262929 h 6858000"/>
              <a:gd name="connsiteX894" fmla="*/ 2940663 w 7467600"/>
              <a:gd name="connsiteY894" fmla="*/ 140884 h 6858000"/>
              <a:gd name="connsiteX895" fmla="*/ 2947039 w 7467600"/>
              <a:gd name="connsiteY895" fmla="*/ 122524 h 6858000"/>
              <a:gd name="connsiteX896" fmla="*/ 2984316 w 7467600"/>
              <a:gd name="connsiteY896" fmla="*/ 0 h 6858000"/>
              <a:gd name="connsiteX897" fmla="*/ 3016114 w 7467600"/>
              <a:gd name="connsiteY897" fmla="*/ 0 h 6858000"/>
              <a:gd name="connsiteX898" fmla="*/ 2979949 w 7467600"/>
              <a:gd name="connsiteY898" fmla="*/ 119274 h 6858000"/>
              <a:gd name="connsiteX899" fmla="*/ 3023879 w 7467600"/>
              <a:gd name="connsiteY899" fmla="*/ 0 h 6858000"/>
              <a:gd name="connsiteX900" fmla="*/ 3105400 w 7467600"/>
              <a:gd name="connsiteY900" fmla="*/ 0 h 6858000"/>
              <a:gd name="connsiteX901" fmla="*/ 3094669 w 7467600"/>
              <a:gd name="connsiteY901" fmla="*/ 30308 h 6858000"/>
              <a:gd name="connsiteX902" fmla="*/ 2901945 w 7467600"/>
              <a:gd name="connsiteY902" fmla="*/ 466538 h 6858000"/>
              <a:gd name="connsiteX903" fmla="*/ 2815209 w 7467600"/>
              <a:gd name="connsiteY903" fmla="*/ 497361 h 6858000"/>
              <a:gd name="connsiteX904" fmla="*/ 2844845 w 7467600"/>
              <a:gd name="connsiteY904" fmla="*/ 127638 h 6858000"/>
              <a:gd name="connsiteX905" fmla="*/ 2867960 w 7467600"/>
              <a:gd name="connsiteY905" fmla="*/ 0 h 6858000"/>
              <a:gd name="connsiteX906" fmla="*/ 1057230 w 7467600"/>
              <a:gd name="connsiteY906" fmla="*/ 0 h 6858000"/>
              <a:gd name="connsiteX907" fmla="*/ 1111003 w 7467600"/>
              <a:gd name="connsiteY907" fmla="*/ 0 h 6858000"/>
              <a:gd name="connsiteX908" fmla="*/ 1125553 w 7467600"/>
              <a:gd name="connsiteY908" fmla="*/ 52588 h 6858000"/>
              <a:gd name="connsiteX909" fmla="*/ 1304276 w 7467600"/>
              <a:gd name="connsiteY909" fmla="*/ 476275 h 6858000"/>
              <a:gd name="connsiteX910" fmla="*/ 1492066 w 7467600"/>
              <a:gd name="connsiteY910" fmla="*/ 886333 h 6858000"/>
              <a:gd name="connsiteX911" fmla="*/ 1423698 w 7467600"/>
              <a:gd name="connsiteY911" fmla="*/ 710817 h 6858000"/>
              <a:gd name="connsiteX912" fmla="*/ 1357609 w 7467600"/>
              <a:gd name="connsiteY912" fmla="*/ 532892 h 6858000"/>
              <a:gd name="connsiteX913" fmla="*/ 1309550 w 7467600"/>
              <a:gd name="connsiteY913" fmla="*/ 374031 h 6858000"/>
              <a:gd name="connsiteX914" fmla="*/ 1193673 w 7467600"/>
              <a:gd name="connsiteY914" fmla="*/ 49533 h 6858000"/>
              <a:gd name="connsiteX915" fmla="*/ 1164391 w 7467600"/>
              <a:gd name="connsiteY915" fmla="*/ 0 h 6858000"/>
              <a:gd name="connsiteX916" fmla="*/ 1200666 w 7467600"/>
              <a:gd name="connsiteY916" fmla="*/ 0 h 6858000"/>
              <a:gd name="connsiteX917" fmla="*/ 1223408 w 7467600"/>
              <a:gd name="connsiteY917" fmla="*/ 38996 h 6858000"/>
              <a:gd name="connsiteX918" fmla="*/ 1339635 w 7467600"/>
              <a:gd name="connsiteY918" fmla="*/ 365517 h 6858000"/>
              <a:gd name="connsiteX919" fmla="*/ 1387469 w 7467600"/>
              <a:gd name="connsiteY919" fmla="*/ 523079 h 6858000"/>
              <a:gd name="connsiteX920" fmla="*/ 1452685 w 7467600"/>
              <a:gd name="connsiteY920" fmla="*/ 699806 h 6858000"/>
              <a:gd name="connsiteX921" fmla="*/ 1492092 w 7467600"/>
              <a:gd name="connsiteY921" fmla="*/ 800424 h 6858000"/>
              <a:gd name="connsiteX922" fmla="*/ 1455302 w 7467600"/>
              <a:gd name="connsiteY922" fmla="*/ 632913 h 6858000"/>
              <a:gd name="connsiteX923" fmla="*/ 1222336 w 7467600"/>
              <a:gd name="connsiteY923" fmla="*/ 9480 h 6858000"/>
              <a:gd name="connsiteX924" fmla="*/ 1214634 w 7467600"/>
              <a:gd name="connsiteY924" fmla="*/ 0 h 6858000"/>
              <a:gd name="connsiteX925" fmla="*/ 1289827 w 7467600"/>
              <a:gd name="connsiteY925" fmla="*/ 0 h 6858000"/>
              <a:gd name="connsiteX926" fmla="*/ 1321076 w 7467600"/>
              <a:gd name="connsiteY926" fmla="*/ 59722 h 6858000"/>
              <a:gd name="connsiteX927" fmla="*/ 1512579 w 7467600"/>
              <a:gd name="connsiteY927" fmla="*/ 626441 h 6858000"/>
              <a:gd name="connsiteX928" fmla="*/ 1506076 w 7467600"/>
              <a:gd name="connsiteY928" fmla="*/ 1089289 h 6858000"/>
              <a:gd name="connsiteX929" fmla="*/ 1486346 w 7467600"/>
              <a:gd name="connsiteY929" fmla="*/ 1079919 h 6858000"/>
              <a:gd name="connsiteX930" fmla="*/ 1070511 w 7467600"/>
              <a:gd name="connsiteY930" fmla="*/ 48609 h 6858000"/>
              <a:gd name="connsiteX931" fmla="*/ 1057230 w 7467600"/>
              <a:gd name="connsiteY931" fmla="*/ 0 h 6858000"/>
              <a:gd name="connsiteX932" fmla="*/ 43151 w 7467600"/>
              <a:gd name="connsiteY932" fmla="*/ 0 h 6858000"/>
              <a:gd name="connsiteX933" fmla="*/ 95283 w 7467600"/>
              <a:gd name="connsiteY933" fmla="*/ 0 h 6858000"/>
              <a:gd name="connsiteX934" fmla="*/ 300708 w 7467600"/>
              <a:gd name="connsiteY934" fmla="*/ 154571 h 6858000"/>
              <a:gd name="connsiteX935" fmla="*/ 530414 w 7467600"/>
              <a:gd name="connsiteY935" fmla="*/ 354673 h 6858000"/>
              <a:gd name="connsiteX936" fmla="*/ 333785 w 7467600"/>
              <a:gd name="connsiteY936" fmla="*/ 161564 h 6858000"/>
              <a:gd name="connsiteX937" fmla="*/ 147005 w 7467600"/>
              <a:gd name="connsiteY937" fmla="*/ 0 h 6858000"/>
              <a:gd name="connsiteX938" fmla="*/ 272509 w 7467600"/>
              <a:gd name="connsiteY938" fmla="*/ 0 h 6858000"/>
              <a:gd name="connsiteX939" fmla="*/ 326276 w 7467600"/>
              <a:gd name="connsiteY939" fmla="*/ 45847 h 6858000"/>
              <a:gd name="connsiteX940" fmla="*/ 823759 w 7467600"/>
              <a:gd name="connsiteY940" fmla="*/ 574145 h 6858000"/>
              <a:gd name="connsiteX941" fmla="*/ 811254 w 7467600"/>
              <a:gd name="connsiteY941" fmla="*/ 665546 h 6858000"/>
              <a:gd name="connsiteX942" fmla="*/ 154042 w 7467600"/>
              <a:gd name="connsiteY942" fmla="*/ 261522 h 6858000"/>
              <a:gd name="connsiteX943" fmla="*/ 13550 w 7467600"/>
              <a:gd name="connsiteY943" fmla="*/ 158423 h 6858000"/>
              <a:gd name="connsiteX944" fmla="*/ 0 w 7467600"/>
              <a:gd name="connsiteY944" fmla="*/ 146618 h 6858000"/>
              <a:gd name="connsiteX945" fmla="*/ 0 w 7467600"/>
              <a:gd name="connsiteY945" fmla="*/ 59161 h 6858000"/>
              <a:gd name="connsiteX946" fmla="*/ 45427 w 7467600"/>
              <a:gd name="connsiteY946" fmla="*/ 101078 h 6858000"/>
              <a:gd name="connsiteX947" fmla="*/ 630103 w 7467600"/>
              <a:gd name="connsiteY947" fmla="*/ 485885 h 6858000"/>
              <a:gd name="connsiteX948" fmla="*/ 532040 w 7467600"/>
              <a:gd name="connsiteY948" fmla="*/ 399359 h 6858000"/>
              <a:gd name="connsiteX949" fmla="*/ 517618 w 7467600"/>
              <a:gd name="connsiteY949" fmla="*/ 385726 h 6858000"/>
              <a:gd name="connsiteX950" fmla="*/ 285074 w 7467600"/>
              <a:gd name="connsiteY950" fmla="*/ 182755 h 6858000"/>
              <a:gd name="connsiteX951" fmla="*/ 43151 w 7467600"/>
              <a:gd name="connsiteY95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10696 w 7467600"/>
              <a:gd name="connsiteY4" fmla="*/ 6803861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7410696 w 7467600"/>
              <a:gd name="connsiteY18" fmla="*/ 6803861 h 6858000"/>
              <a:gd name="connsiteX19" fmla="*/ 1019354 w 7467600"/>
              <a:gd name="connsiteY19" fmla="*/ 6315006 h 6858000"/>
              <a:gd name="connsiteX20" fmla="*/ 441046 w 7467600"/>
              <a:gd name="connsiteY20" fmla="*/ 6691153 h 6858000"/>
              <a:gd name="connsiteX21" fmla="*/ 1019354 w 7467600"/>
              <a:gd name="connsiteY21" fmla="*/ 6315006 h 6858000"/>
              <a:gd name="connsiteX22" fmla="*/ 991680 w 7467600"/>
              <a:gd name="connsiteY22" fmla="*/ 6298413 h 6858000"/>
              <a:gd name="connsiteX23" fmla="*/ 409060 w 7467600"/>
              <a:gd name="connsiteY23" fmla="*/ 6671470 h 6858000"/>
              <a:gd name="connsiteX24" fmla="*/ 991680 w 7467600"/>
              <a:gd name="connsiteY24" fmla="*/ 6298413 h 6858000"/>
              <a:gd name="connsiteX25" fmla="*/ 103333 w 7467600"/>
              <a:gd name="connsiteY25" fmla="*/ 5699602 h 6858000"/>
              <a:gd name="connsiteX26" fmla="*/ 233938 w 7467600"/>
              <a:gd name="connsiteY26" fmla="*/ 5809416 h 6858000"/>
              <a:gd name="connsiteX27" fmla="*/ 883580 w 7467600"/>
              <a:gd name="connsiteY27" fmla="*/ 6180710 h 6858000"/>
              <a:gd name="connsiteX28" fmla="*/ 487337 w 7467600"/>
              <a:gd name="connsiteY28" fmla="*/ 5950182 h 6858000"/>
              <a:gd name="connsiteX29" fmla="*/ 354051 w 7467600"/>
              <a:gd name="connsiteY29" fmla="*/ 5854912 h 6858000"/>
              <a:gd name="connsiteX30" fmla="*/ 195436 w 7467600"/>
              <a:gd name="connsiteY30" fmla="*/ 5755068 h 6858000"/>
              <a:gd name="connsiteX31" fmla="*/ 103333 w 7467600"/>
              <a:gd name="connsiteY31" fmla="*/ 5699602 h 6858000"/>
              <a:gd name="connsiteX32" fmla="*/ 5539432 w 7467600"/>
              <a:gd name="connsiteY32" fmla="*/ 5642928 h 6858000"/>
              <a:gd name="connsiteX33" fmla="*/ 5555462 w 7467600"/>
              <a:gd name="connsiteY33" fmla="*/ 5694454 h 6858000"/>
              <a:gd name="connsiteX34" fmla="*/ 5828270 w 7467600"/>
              <a:gd name="connsiteY34" fmla="*/ 6320663 h 6858000"/>
              <a:gd name="connsiteX35" fmla="*/ 5947416 w 7467600"/>
              <a:gd name="connsiteY35" fmla="*/ 6574846 h 6858000"/>
              <a:gd name="connsiteX36" fmla="*/ 5539432 w 7467600"/>
              <a:gd name="connsiteY36" fmla="*/ 5642928 h 6858000"/>
              <a:gd name="connsiteX37" fmla="*/ 51253 w 7467600"/>
              <a:gd name="connsiteY37" fmla="*/ 5631825 h 6858000"/>
              <a:gd name="connsiteX38" fmla="*/ 211622 w 7467600"/>
              <a:gd name="connsiteY38" fmla="*/ 5728803 h 6858000"/>
              <a:gd name="connsiteX39" fmla="*/ 371652 w 7467600"/>
              <a:gd name="connsiteY39" fmla="*/ 5829062 h 6858000"/>
              <a:gd name="connsiteX40" fmla="*/ 505903 w 7467600"/>
              <a:gd name="connsiteY40" fmla="*/ 5925221 h 6858000"/>
              <a:gd name="connsiteX41" fmla="*/ 899240 w 7467600"/>
              <a:gd name="connsiteY41" fmla="*/ 6153068 h 6858000"/>
              <a:gd name="connsiteX42" fmla="*/ 988114 w 7467600"/>
              <a:gd name="connsiteY42" fmla="*/ 6174204 h 6858000"/>
              <a:gd name="connsiteX43" fmla="*/ 845971 w 7467600"/>
              <a:gd name="connsiteY43" fmla="*/ 6067177 h 6858000"/>
              <a:gd name="connsiteX44" fmla="*/ 448057 w 7467600"/>
              <a:gd name="connsiteY44" fmla="*/ 5841376 h 6858000"/>
              <a:gd name="connsiteX45" fmla="*/ 51253 w 7467600"/>
              <a:gd name="connsiteY45" fmla="*/ 5631825 h 6858000"/>
              <a:gd name="connsiteX46" fmla="*/ 2606687 w 7467600"/>
              <a:gd name="connsiteY46" fmla="*/ 5630718 h 6858000"/>
              <a:gd name="connsiteX47" fmla="*/ 2645658 w 7467600"/>
              <a:gd name="connsiteY47" fmla="*/ 6640259 h 6858000"/>
              <a:gd name="connsiteX48" fmla="*/ 2606687 w 7467600"/>
              <a:gd name="connsiteY48" fmla="*/ 5630718 h 6858000"/>
              <a:gd name="connsiteX49" fmla="*/ 3642057 w 7467600"/>
              <a:gd name="connsiteY49" fmla="*/ 5573487 h 6858000"/>
              <a:gd name="connsiteX50" fmla="*/ 3632981 w 7467600"/>
              <a:gd name="connsiteY50" fmla="*/ 5579437 h 6858000"/>
              <a:gd name="connsiteX51" fmla="*/ 3382436 w 7467600"/>
              <a:gd name="connsiteY51" fmla="*/ 5952726 h 6858000"/>
              <a:gd name="connsiteX52" fmla="*/ 3191929 w 7467600"/>
              <a:gd name="connsiteY52" fmla="*/ 6662669 h 6858000"/>
              <a:gd name="connsiteX53" fmla="*/ 3369898 w 7467600"/>
              <a:gd name="connsiteY53" fmla="*/ 6081771 h 6858000"/>
              <a:gd name="connsiteX54" fmla="*/ 3642057 w 7467600"/>
              <a:gd name="connsiteY54" fmla="*/ 5573487 h 6858000"/>
              <a:gd name="connsiteX55" fmla="*/ 2650666 w 7467600"/>
              <a:gd name="connsiteY55" fmla="*/ 5530686 h 6858000"/>
              <a:gd name="connsiteX56" fmla="*/ 2650249 w 7467600"/>
              <a:gd name="connsiteY56" fmla="*/ 5532101 h 6858000"/>
              <a:gd name="connsiteX57" fmla="*/ 2663808 w 7467600"/>
              <a:gd name="connsiteY57" fmla="*/ 6535215 h 6858000"/>
              <a:gd name="connsiteX58" fmla="*/ 2665418 w 7467600"/>
              <a:gd name="connsiteY58" fmla="*/ 6132756 h 6858000"/>
              <a:gd name="connsiteX59" fmla="*/ 2650666 w 7467600"/>
              <a:gd name="connsiteY59" fmla="*/ 5530686 h 6858000"/>
              <a:gd name="connsiteX60" fmla="*/ 2680277 w 7467600"/>
              <a:gd name="connsiteY60" fmla="*/ 5479204 h 6858000"/>
              <a:gd name="connsiteX61" fmla="*/ 2678972 w 7467600"/>
              <a:gd name="connsiteY61" fmla="*/ 5481582 h 6858000"/>
              <a:gd name="connsiteX62" fmla="*/ 2696666 w 7467600"/>
              <a:gd name="connsiteY62" fmla="*/ 6133836 h 6858000"/>
              <a:gd name="connsiteX63" fmla="*/ 2695769 w 7467600"/>
              <a:gd name="connsiteY63" fmla="*/ 6390955 h 6858000"/>
              <a:gd name="connsiteX64" fmla="*/ 2739893 w 7467600"/>
              <a:gd name="connsiteY64" fmla="*/ 6108357 h 6858000"/>
              <a:gd name="connsiteX65" fmla="*/ 2680277 w 7467600"/>
              <a:gd name="connsiteY65" fmla="*/ 5479204 h 6858000"/>
              <a:gd name="connsiteX66" fmla="*/ 1132195 w 7467600"/>
              <a:gd name="connsiteY66" fmla="*/ 5467980 h 6858000"/>
              <a:gd name="connsiteX67" fmla="*/ 1679056 w 7467600"/>
              <a:gd name="connsiteY67" fmla="*/ 5516907 h 6858000"/>
              <a:gd name="connsiteX68" fmla="*/ 2128648 w 7467600"/>
              <a:gd name="connsiteY68" fmla="*/ 5474249 h 6858000"/>
              <a:gd name="connsiteX69" fmla="*/ 1825619 w 7467600"/>
              <a:gd name="connsiteY69" fmla="*/ 5478447 h 6858000"/>
              <a:gd name="connsiteX70" fmla="*/ 1737798 w 7467600"/>
              <a:gd name="connsiteY70" fmla="*/ 5483353 h 6858000"/>
              <a:gd name="connsiteX71" fmla="*/ 1132195 w 7467600"/>
              <a:gd name="connsiteY71" fmla="*/ 5467980 h 6858000"/>
              <a:gd name="connsiteX72" fmla="*/ 1456157 w 7467600"/>
              <a:gd name="connsiteY72" fmla="*/ 5371404 h 6858000"/>
              <a:gd name="connsiteX73" fmla="*/ 1244432 w 7467600"/>
              <a:gd name="connsiteY73" fmla="*/ 5385601 h 6858000"/>
              <a:gd name="connsiteX74" fmla="*/ 973990 w 7467600"/>
              <a:gd name="connsiteY74" fmla="*/ 5424940 h 6858000"/>
              <a:gd name="connsiteX75" fmla="*/ 1103809 w 7467600"/>
              <a:gd name="connsiteY75" fmla="*/ 5433720 h 6858000"/>
              <a:gd name="connsiteX76" fmla="*/ 1123454 w 7467600"/>
              <a:gd name="connsiteY76" fmla="*/ 5435727 h 6858000"/>
              <a:gd name="connsiteX77" fmla="*/ 1737017 w 7467600"/>
              <a:gd name="connsiteY77" fmla="*/ 5452183 h 6858000"/>
              <a:gd name="connsiteX78" fmla="*/ 1824397 w 7467600"/>
              <a:gd name="connsiteY78" fmla="*/ 5447757 h 6858000"/>
              <a:gd name="connsiteX79" fmla="*/ 2070059 w 7467600"/>
              <a:gd name="connsiteY79" fmla="*/ 5441660 h 6858000"/>
              <a:gd name="connsiteX80" fmla="*/ 1456157 w 7467600"/>
              <a:gd name="connsiteY80" fmla="*/ 5371404 h 6858000"/>
              <a:gd name="connsiteX81" fmla="*/ 4988186 w 7467600"/>
              <a:gd name="connsiteY81" fmla="*/ 5216467 h 6858000"/>
              <a:gd name="connsiteX82" fmla="*/ 4777334 w 7467600"/>
              <a:gd name="connsiteY82" fmla="*/ 5406072 h 6858000"/>
              <a:gd name="connsiteX83" fmla="*/ 4718341 w 7467600"/>
              <a:gd name="connsiteY83" fmla="*/ 5468043 h 6858000"/>
              <a:gd name="connsiteX84" fmla="*/ 4604655 w 7467600"/>
              <a:gd name="connsiteY84" fmla="*/ 5583434 h 6858000"/>
              <a:gd name="connsiteX85" fmla="*/ 4565074 w 7467600"/>
              <a:gd name="connsiteY85" fmla="*/ 5618550 h 6858000"/>
              <a:gd name="connsiteX86" fmla="*/ 4988186 w 7467600"/>
              <a:gd name="connsiteY86" fmla="*/ 5216467 h 6858000"/>
              <a:gd name="connsiteX87" fmla="*/ 4978032 w 7467600"/>
              <a:gd name="connsiteY87" fmla="*/ 5183809 h 6858000"/>
              <a:gd name="connsiteX88" fmla="*/ 4463413 w 7467600"/>
              <a:gd name="connsiteY88" fmla="*/ 5615162 h 6858000"/>
              <a:gd name="connsiteX89" fmla="*/ 4358134 w 7467600"/>
              <a:gd name="connsiteY89" fmla="*/ 5742791 h 6858000"/>
              <a:gd name="connsiteX90" fmla="*/ 4376219 w 7467600"/>
              <a:gd name="connsiteY90" fmla="*/ 5729027 h 6858000"/>
              <a:gd name="connsiteX91" fmla="*/ 4582340 w 7467600"/>
              <a:gd name="connsiteY91" fmla="*/ 5561037 h 6858000"/>
              <a:gd name="connsiteX92" fmla="*/ 4694684 w 7467600"/>
              <a:gd name="connsiteY92" fmla="*/ 5447098 h 6858000"/>
              <a:gd name="connsiteX93" fmla="*/ 4754123 w 7467600"/>
              <a:gd name="connsiteY93" fmla="*/ 5384643 h 6858000"/>
              <a:gd name="connsiteX94" fmla="*/ 4978032 w 7467600"/>
              <a:gd name="connsiteY94" fmla="*/ 5183809 h 6858000"/>
              <a:gd name="connsiteX95" fmla="*/ 1903353 w 7467600"/>
              <a:gd name="connsiteY95" fmla="*/ 5044827 h 6858000"/>
              <a:gd name="connsiteX96" fmla="*/ 1936931 w 7467600"/>
              <a:gd name="connsiteY96" fmla="*/ 5093954 h 6858000"/>
              <a:gd name="connsiteX97" fmla="*/ 2195868 w 7467600"/>
              <a:gd name="connsiteY97" fmla="*/ 5396574 h 6858000"/>
              <a:gd name="connsiteX98" fmla="*/ 2088852 w 7467600"/>
              <a:gd name="connsiteY98" fmla="*/ 5166123 h 6858000"/>
              <a:gd name="connsiteX99" fmla="*/ 1958241 w 7467600"/>
              <a:gd name="connsiteY99" fmla="*/ 5067955 h 6858000"/>
              <a:gd name="connsiteX100" fmla="*/ 1903353 w 7467600"/>
              <a:gd name="connsiteY100" fmla="*/ 5044827 h 6858000"/>
              <a:gd name="connsiteX101" fmla="*/ 1979378 w 7467600"/>
              <a:gd name="connsiteY101" fmla="*/ 4769504 h 6858000"/>
              <a:gd name="connsiteX102" fmla="*/ 2882120 w 7467600"/>
              <a:gd name="connsiteY102" fmla="*/ 5064547 h 6858000"/>
              <a:gd name="connsiteX103" fmla="*/ 2793103 w 7467600"/>
              <a:gd name="connsiteY103" fmla="*/ 5039699 h 6858000"/>
              <a:gd name="connsiteX104" fmla="*/ 2770041 w 7467600"/>
              <a:gd name="connsiteY104" fmla="*/ 5033634 h 6858000"/>
              <a:gd name="connsiteX105" fmla="*/ 1979378 w 7467600"/>
              <a:gd name="connsiteY105" fmla="*/ 4769504 h 6858000"/>
              <a:gd name="connsiteX106" fmla="*/ 1927410 w 7467600"/>
              <a:gd name="connsiteY106" fmla="*/ 4716164 h 6858000"/>
              <a:gd name="connsiteX107" fmla="*/ 1959587 w 7467600"/>
              <a:gd name="connsiteY107" fmla="*/ 4728849 h 6858000"/>
              <a:gd name="connsiteX108" fmla="*/ 2777707 w 7467600"/>
              <a:gd name="connsiteY108" fmla="*/ 5003991 h 6858000"/>
              <a:gd name="connsiteX109" fmla="*/ 2800768 w 7467600"/>
              <a:gd name="connsiteY109" fmla="*/ 5010056 h 6858000"/>
              <a:gd name="connsiteX110" fmla="*/ 2879408 w 7467600"/>
              <a:gd name="connsiteY110" fmla="*/ 5031590 h 6858000"/>
              <a:gd name="connsiteX111" fmla="*/ 2862295 w 7467600"/>
              <a:gd name="connsiteY111" fmla="*/ 5022958 h 6858000"/>
              <a:gd name="connsiteX112" fmla="*/ 2813343 w 7467600"/>
              <a:gd name="connsiteY112" fmla="*/ 4998369 h 6858000"/>
              <a:gd name="connsiteX113" fmla="*/ 2646245 w 7467600"/>
              <a:gd name="connsiteY113" fmla="*/ 4930999 h 6858000"/>
              <a:gd name="connsiteX114" fmla="*/ 1999243 w 7467600"/>
              <a:gd name="connsiteY114" fmla="*/ 4730524 h 6858000"/>
              <a:gd name="connsiteX115" fmla="*/ 1979527 w 7467600"/>
              <a:gd name="connsiteY115" fmla="*/ 4726651 h 6858000"/>
              <a:gd name="connsiteX116" fmla="*/ 1927410 w 7467600"/>
              <a:gd name="connsiteY116" fmla="*/ 4716164 h 6858000"/>
              <a:gd name="connsiteX117" fmla="*/ 1997014 w 7467600"/>
              <a:gd name="connsiteY117" fmla="*/ 4698007 h 6858000"/>
              <a:gd name="connsiteX118" fmla="*/ 2005458 w 7467600"/>
              <a:gd name="connsiteY118" fmla="*/ 4699540 h 6858000"/>
              <a:gd name="connsiteX119" fmla="*/ 2657186 w 7467600"/>
              <a:gd name="connsiteY119" fmla="*/ 4901687 h 6858000"/>
              <a:gd name="connsiteX120" fmla="*/ 2826662 w 7467600"/>
              <a:gd name="connsiteY120" fmla="*/ 4970362 h 6858000"/>
              <a:gd name="connsiteX121" fmla="*/ 2876100 w 7467600"/>
              <a:gd name="connsiteY121" fmla="*/ 4995397 h 6858000"/>
              <a:gd name="connsiteX122" fmla="*/ 3042600 w 7467600"/>
              <a:gd name="connsiteY122" fmla="*/ 5059532 h 6858000"/>
              <a:gd name="connsiteX123" fmla="*/ 1997014 w 7467600"/>
              <a:gd name="connsiteY123" fmla="*/ 4698007 h 6858000"/>
              <a:gd name="connsiteX124" fmla="*/ 2305292 w 7467600"/>
              <a:gd name="connsiteY124" fmla="*/ 4219492 h 6858000"/>
              <a:gd name="connsiteX125" fmla="*/ 3360922 w 7467600"/>
              <a:gd name="connsiteY125" fmla="*/ 4529373 h 6858000"/>
              <a:gd name="connsiteX126" fmla="*/ 3492420 w 7467600"/>
              <a:gd name="connsiteY126" fmla="*/ 4510145 h 6858000"/>
              <a:gd name="connsiteX127" fmla="*/ 3364086 w 7467600"/>
              <a:gd name="connsiteY127" fmla="*/ 4480340 h 6858000"/>
              <a:gd name="connsiteX128" fmla="*/ 3225818 w 7467600"/>
              <a:gd name="connsiteY128" fmla="*/ 4411822 h 6858000"/>
              <a:gd name="connsiteX129" fmla="*/ 3129696 w 7467600"/>
              <a:gd name="connsiteY129" fmla="*/ 4360704 h 6858000"/>
              <a:gd name="connsiteX130" fmla="*/ 2814545 w 7467600"/>
              <a:gd name="connsiteY130" fmla="*/ 4282955 h 6858000"/>
              <a:gd name="connsiteX131" fmla="*/ 2305292 w 7467600"/>
              <a:gd name="connsiteY131" fmla="*/ 4219492 h 6858000"/>
              <a:gd name="connsiteX132" fmla="*/ 2626982 w 7467600"/>
              <a:gd name="connsiteY132" fmla="*/ 4206450 h 6858000"/>
              <a:gd name="connsiteX133" fmla="*/ 2490617 w 7467600"/>
              <a:gd name="connsiteY133" fmla="*/ 4206951 h 6858000"/>
              <a:gd name="connsiteX134" fmla="*/ 2819869 w 7467600"/>
              <a:gd name="connsiteY134" fmla="*/ 4252936 h 6858000"/>
              <a:gd name="connsiteX135" fmla="*/ 3143018 w 7467600"/>
              <a:gd name="connsiteY135" fmla="*/ 4332698 h 6858000"/>
              <a:gd name="connsiteX136" fmla="*/ 3241520 w 7467600"/>
              <a:gd name="connsiteY136" fmla="*/ 4385112 h 6858000"/>
              <a:gd name="connsiteX137" fmla="*/ 3374575 w 7467600"/>
              <a:gd name="connsiteY137" fmla="*/ 4451517 h 6858000"/>
              <a:gd name="connsiteX138" fmla="*/ 3505221 w 7467600"/>
              <a:gd name="connsiteY138" fmla="*/ 4480757 h 6858000"/>
              <a:gd name="connsiteX139" fmla="*/ 2626982 w 7467600"/>
              <a:gd name="connsiteY139" fmla="*/ 4206450 h 6858000"/>
              <a:gd name="connsiteX140" fmla="*/ 1310106 w 7467600"/>
              <a:gd name="connsiteY140" fmla="*/ 3943217 h 6858000"/>
              <a:gd name="connsiteX141" fmla="*/ 854994 w 7467600"/>
              <a:gd name="connsiteY141" fmla="*/ 4399136 h 6858000"/>
              <a:gd name="connsiteX142" fmla="*/ 742462 w 7467600"/>
              <a:gd name="connsiteY142" fmla="*/ 4594648 h 6858000"/>
              <a:gd name="connsiteX143" fmla="*/ 820602 w 7467600"/>
              <a:gd name="connsiteY143" fmla="*/ 4485915 h 6858000"/>
              <a:gd name="connsiteX144" fmla="*/ 878295 w 7467600"/>
              <a:gd name="connsiteY144" fmla="*/ 4403594 h 6858000"/>
              <a:gd name="connsiteX145" fmla="*/ 1240607 w 7467600"/>
              <a:gd name="connsiteY145" fmla="*/ 4010401 h 6858000"/>
              <a:gd name="connsiteX146" fmla="*/ 1310106 w 7467600"/>
              <a:gd name="connsiteY146" fmla="*/ 3943217 h 6858000"/>
              <a:gd name="connsiteX147" fmla="*/ 1423113 w 7467600"/>
              <a:gd name="connsiteY147" fmla="*/ 3874565 h 6858000"/>
              <a:gd name="connsiteX148" fmla="*/ 1260565 w 7467600"/>
              <a:gd name="connsiteY148" fmla="*/ 4031982 h 6858000"/>
              <a:gd name="connsiteX149" fmla="*/ 901900 w 7467600"/>
              <a:gd name="connsiteY149" fmla="*/ 4421236 h 6858000"/>
              <a:gd name="connsiteX150" fmla="*/ 845044 w 7467600"/>
              <a:gd name="connsiteY150" fmla="*/ 4502436 h 6858000"/>
              <a:gd name="connsiteX151" fmla="*/ 685926 w 7467600"/>
              <a:gd name="connsiteY151" fmla="*/ 4703069 h 6858000"/>
              <a:gd name="connsiteX152" fmla="*/ 684248 w 7467600"/>
              <a:gd name="connsiteY152" fmla="*/ 4706721 h 6858000"/>
              <a:gd name="connsiteX153" fmla="*/ 1423113 w 7467600"/>
              <a:gd name="connsiteY153" fmla="*/ 3874565 h 6858000"/>
              <a:gd name="connsiteX154" fmla="*/ 3316479 w 7467600"/>
              <a:gd name="connsiteY154" fmla="*/ 3872136 h 6858000"/>
              <a:gd name="connsiteX155" fmla="*/ 3546806 w 7467600"/>
              <a:gd name="connsiteY155" fmla="*/ 4356139 h 6858000"/>
              <a:gd name="connsiteX156" fmla="*/ 3364433 w 7467600"/>
              <a:gd name="connsiteY156" fmla="*/ 3953121 h 6858000"/>
              <a:gd name="connsiteX157" fmla="*/ 3316479 w 7467600"/>
              <a:gd name="connsiteY157" fmla="*/ 3872136 h 6858000"/>
              <a:gd name="connsiteX158" fmla="*/ 3291335 w 7467600"/>
              <a:gd name="connsiteY158" fmla="*/ 3767420 h 6858000"/>
              <a:gd name="connsiteX159" fmla="*/ 3390805 w 7467600"/>
              <a:gd name="connsiteY159" fmla="*/ 3937163 h 6858000"/>
              <a:gd name="connsiteX160" fmla="*/ 3579062 w 7467600"/>
              <a:gd name="connsiteY160" fmla="*/ 4359040 h 6858000"/>
              <a:gd name="connsiteX161" fmla="*/ 3467355 w 7467600"/>
              <a:gd name="connsiteY161" fmla="*/ 3988130 h 6858000"/>
              <a:gd name="connsiteX162" fmla="*/ 3310753 w 7467600"/>
              <a:gd name="connsiteY162" fmla="*/ 3787140 h 6858000"/>
              <a:gd name="connsiteX163" fmla="*/ 3291335 w 7467600"/>
              <a:gd name="connsiteY163" fmla="*/ 3767420 h 6858000"/>
              <a:gd name="connsiteX164" fmla="*/ 1635889 w 7467600"/>
              <a:gd name="connsiteY164" fmla="*/ 3709494 h 6858000"/>
              <a:gd name="connsiteX165" fmla="*/ 1634800 w 7467600"/>
              <a:gd name="connsiteY165" fmla="*/ 3731111 h 6858000"/>
              <a:gd name="connsiteX166" fmla="*/ 1635889 w 7467600"/>
              <a:gd name="connsiteY166" fmla="*/ 3709494 h 6858000"/>
              <a:gd name="connsiteX167" fmla="*/ 1510397 w 7467600"/>
              <a:gd name="connsiteY167" fmla="*/ 3684705 h 6858000"/>
              <a:gd name="connsiteX168" fmla="*/ 1146550 w 7467600"/>
              <a:gd name="connsiteY168" fmla="*/ 3802012 h 6858000"/>
              <a:gd name="connsiteX169" fmla="*/ 698834 w 7467600"/>
              <a:gd name="connsiteY169" fmla="*/ 3952272 h 6858000"/>
              <a:gd name="connsiteX170" fmla="*/ 34256 w 7467600"/>
              <a:gd name="connsiteY170" fmla="*/ 4347603 h 6858000"/>
              <a:gd name="connsiteX171" fmla="*/ 527241 w 7467600"/>
              <a:gd name="connsiteY171" fmla="*/ 4065078 h 6858000"/>
              <a:gd name="connsiteX172" fmla="*/ 1510397 w 7467600"/>
              <a:gd name="connsiteY172" fmla="*/ 3684705 h 6858000"/>
              <a:gd name="connsiteX173" fmla="*/ 1313114 w 7467600"/>
              <a:gd name="connsiteY173" fmla="*/ 3655216 h 6858000"/>
              <a:gd name="connsiteX174" fmla="*/ 1109304 w 7467600"/>
              <a:gd name="connsiteY174" fmla="*/ 3669030 h 6858000"/>
              <a:gd name="connsiteX175" fmla="*/ 8129 w 7467600"/>
              <a:gd name="connsiteY175" fmla="*/ 4330519 h 6858000"/>
              <a:gd name="connsiteX176" fmla="*/ 687572 w 7467600"/>
              <a:gd name="connsiteY176" fmla="*/ 3925629 h 6858000"/>
              <a:gd name="connsiteX177" fmla="*/ 1138365 w 7467600"/>
              <a:gd name="connsiteY177" fmla="*/ 3774515 h 6858000"/>
              <a:gd name="connsiteX178" fmla="*/ 1505579 w 7467600"/>
              <a:gd name="connsiteY178" fmla="*/ 3655526 h 6858000"/>
              <a:gd name="connsiteX179" fmla="*/ 1313114 w 7467600"/>
              <a:gd name="connsiteY179" fmla="*/ 3655216 h 6858000"/>
              <a:gd name="connsiteX180" fmla="*/ 3655073 w 7467600"/>
              <a:gd name="connsiteY180" fmla="*/ 3650884 h 6858000"/>
              <a:gd name="connsiteX181" fmla="*/ 3989938 w 7467600"/>
              <a:gd name="connsiteY181" fmla="*/ 3991685 h 6858000"/>
              <a:gd name="connsiteX182" fmla="*/ 4393907 w 7467600"/>
              <a:gd name="connsiteY182" fmla="*/ 4261258 h 6858000"/>
              <a:gd name="connsiteX183" fmla="*/ 4648051 w 7467600"/>
              <a:gd name="connsiteY183" fmla="*/ 4374051 h 6858000"/>
              <a:gd name="connsiteX184" fmla="*/ 4383389 w 7467600"/>
              <a:gd name="connsiteY184" fmla="*/ 4184369 h 6858000"/>
              <a:gd name="connsiteX185" fmla="*/ 4165508 w 7467600"/>
              <a:gd name="connsiteY185" fmla="*/ 4035196 h 6858000"/>
              <a:gd name="connsiteX186" fmla="*/ 4068162 w 7467600"/>
              <a:gd name="connsiteY186" fmla="*/ 3953394 h 6858000"/>
              <a:gd name="connsiteX187" fmla="*/ 3981416 w 7467600"/>
              <a:gd name="connsiteY187" fmla="*/ 3880482 h 6858000"/>
              <a:gd name="connsiteX188" fmla="*/ 3800147 w 7467600"/>
              <a:gd name="connsiteY188" fmla="*/ 3749872 h 6858000"/>
              <a:gd name="connsiteX189" fmla="*/ 3655073 w 7467600"/>
              <a:gd name="connsiteY189" fmla="*/ 3650884 h 6858000"/>
              <a:gd name="connsiteX190" fmla="*/ 3670252 w 7467600"/>
              <a:gd name="connsiteY190" fmla="*/ 3622798 h 6858000"/>
              <a:gd name="connsiteX191" fmla="*/ 3817258 w 7467600"/>
              <a:gd name="connsiteY191" fmla="*/ 3723577 h 6858000"/>
              <a:gd name="connsiteX192" fmla="*/ 4000461 w 7467600"/>
              <a:gd name="connsiteY192" fmla="*/ 3855966 h 6858000"/>
              <a:gd name="connsiteX193" fmla="*/ 4088180 w 7467600"/>
              <a:gd name="connsiteY193" fmla="*/ 3929774 h 6858000"/>
              <a:gd name="connsiteX194" fmla="*/ 4184555 w 7467600"/>
              <a:gd name="connsiteY194" fmla="*/ 4010683 h 6858000"/>
              <a:gd name="connsiteX195" fmla="*/ 4399563 w 7467600"/>
              <a:gd name="connsiteY195" fmla="*/ 4158106 h 6858000"/>
              <a:gd name="connsiteX196" fmla="*/ 4684469 w 7467600"/>
              <a:gd name="connsiteY196" fmla="*/ 4364680 h 6858000"/>
              <a:gd name="connsiteX197" fmla="*/ 4690271 w 7467600"/>
              <a:gd name="connsiteY197" fmla="*/ 4370034 h 6858000"/>
              <a:gd name="connsiteX198" fmla="*/ 4136093 w 7467600"/>
              <a:gd name="connsiteY198" fmla="*/ 3858466 h 6858000"/>
              <a:gd name="connsiteX199" fmla="*/ 3670252 w 7467600"/>
              <a:gd name="connsiteY199" fmla="*/ 3622798 h 6858000"/>
              <a:gd name="connsiteX200" fmla="*/ 4440129 w 7467600"/>
              <a:gd name="connsiteY200" fmla="*/ 3448571 h 6858000"/>
              <a:gd name="connsiteX201" fmla="*/ 4856525 w 7467600"/>
              <a:gd name="connsiteY201" fmla="*/ 3915351 h 6858000"/>
              <a:gd name="connsiteX202" fmla="*/ 5059055 w 7467600"/>
              <a:gd name="connsiteY202" fmla="*/ 4108918 h 6858000"/>
              <a:gd name="connsiteX203" fmla="*/ 5290070 w 7467600"/>
              <a:gd name="connsiteY203" fmla="*/ 4263619 h 6858000"/>
              <a:gd name="connsiteX204" fmla="*/ 4834991 w 7467600"/>
              <a:gd name="connsiteY204" fmla="*/ 3830985 h 6858000"/>
              <a:gd name="connsiteX205" fmla="*/ 4440129 w 7467600"/>
              <a:gd name="connsiteY205" fmla="*/ 3448571 h 6858000"/>
              <a:gd name="connsiteX206" fmla="*/ 4441737 w 7467600"/>
              <a:gd name="connsiteY206" fmla="*/ 3399734 h 6858000"/>
              <a:gd name="connsiteX207" fmla="*/ 4431236 w 7467600"/>
              <a:gd name="connsiteY207" fmla="*/ 3400954 h 6858000"/>
              <a:gd name="connsiteX208" fmla="*/ 4557150 w 7467600"/>
              <a:gd name="connsiteY208" fmla="*/ 3510023 h 6858000"/>
              <a:gd name="connsiteX209" fmla="*/ 4856936 w 7467600"/>
              <a:gd name="connsiteY209" fmla="*/ 3809146 h 6858000"/>
              <a:gd name="connsiteX210" fmla="*/ 5111996 w 7467600"/>
              <a:gd name="connsiteY210" fmla="*/ 4065759 h 6858000"/>
              <a:gd name="connsiteX211" fmla="*/ 5388878 w 7467600"/>
              <a:gd name="connsiteY211" fmla="*/ 4300185 h 6858000"/>
              <a:gd name="connsiteX212" fmla="*/ 5425556 w 7467600"/>
              <a:gd name="connsiteY212" fmla="*/ 4308967 h 6858000"/>
              <a:gd name="connsiteX213" fmla="*/ 4943646 w 7467600"/>
              <a:gd name="connsiteY213" fmla="*/ 3822916 h 6858000"/>
              <a:gd name="connsiteX214" fmla="*/ 4594837 w 7467600"/>
              <a:gd name="connsiteY214" fmla="*/ 3532274 h 6858000"/>
              <a:gd name="connsiteX215" fmla="*/ 4441737 w 7467600"/>
              <a:gd name="connsiteY215" fmla="*/ 3399734 h 6858000"/>
              <a:gd name="connsiteX216" fmla="*/ 5425834 w 7467600"/>
              <a:gd name="connsiteY216" fmla="*/ 3162785 h 6858000"/>
              <a:gd name="connsiteX217" fmla="*/ 5401644 w 7467600"/>
              <a:gd name="connsiteY217" fmla="*/ 3617847 h 6858000"/>
              <a:gd name="connsiteX218" fmla="*/ 5467256 w 7467600"/>
              <a:gd name="connsiteY218" fmla="*/ 4175494 h 6858000"/>
              <a:gd name="connsiteX219" fmla="*/ 5448069 w 7467600"/>
              <a:gd name="connsiteY219" fmla="*/ 3567554 h 6858000"/>
              <a:gd name="connsiteX220" fmla="*/ 5425834 w 7467600"/>
              <a:gd name="connsiteY220" fmla="*/ 3162785 h 6858000"/>
              <a:gd name="connsiteX221" fmla="*/ 1318687 w 7467600"/>
              <a:gd name="connsiteY221" fmla="*/ 3113840 h 6858000"/>
              <a:gd name="connsiteX222" fmla="*/ 1066793 w 7467600"/>
              <a:gd name="connsiteY222" fmla="*/ 3212171 h 6858000"/>
              <a:gd name="connsiteX223" fmla="*/ 993319 w 7467600"/>
              <a:gd name="connsiteY223" fmla="*/ 3247648 h 6858000"/>
              <a:gd name="connsiteX224" fmla="*/ 853081 w 7467600"/>
              <a:gd name="connsiteY224" fmla="*/ 3312410 h 6858000"/>
              <a:gd name="connsiteX225" fmla="*/ 805957 w 7467600"/>
              <a:gd name="connsiteY225" fmla="*/ 3330443 h 6858000"/>
              <a:gd name="connsiteX226" fmla="*/ 1318687 w 7467600"/>
              <a:gd name="connsiteY226" fmla="*/ 3113840 h 6858000"/>
              <a:gd name="connsiteX227" fmla="*/ 5453702 w 7467600"/>
              <a:gd name="connsiteY227" fmla="*/ 3090882 h 6858000"/>
              <a:gd name="connsiteX228" fmla="*/ 5480135 w 7467600"/>
              <a:gd name="connsiteY228" fmla="*/ 3565802 h 6858000"/>
              <a:gd name="connsiteX229" fmla="*/ 5499023 w 7467600"/>
              <a:gd name="connsiteY229" fmla="*/ 4166310 h 6858000"/>
              <a:gd name="connsiteX230" fmla="*/ 5547022 w 7467600"/>
              <a:gd name="connsiteY230" fmla="*/ 3607838 h 6858000"/>
              <a:gd name="connsiteX231" fmla="*/ 5515964 w 7467600"/>
              <a:gd name="connsiteY231" fmla="*/ 3378541 h 6858000"/>
              <a:gd name="connsiteX232" fmla="*/ 5453702 w 7467600"/>
              <a:gd name="connsiteY232" fmla="*/ 3090882 h 6858000"/>
              <a:gd name="connsiteX233" fmla="*/ 1238695 w 7467600"/>
              <a:gd name="connsiteY233" fmla="*/ 3076820 h 6858000"/>
              <a:gd name="connsiteX234" fmla="*/ 716371 w 7467600"/>
              <a:gd name="connsiteY234" fmla="*/ 3293249 h 6858000"/>
              <a:gd name="connsiteX235" fmla="*/ 579522 w 7467600"/>
              <a:gd name="connsiteY235" fmla="*/ 3371759 h 6858000"/>
              <a:gd name="connsiteX236" fmla="*/ 600288 w 7467600"/>
              <a:gd name="connsiteY236" fmla="*/ 3365555 h 6858000"/>
              <a:gd name="connsiteX237" fmla="*/ 840692 w 7467600"/>
              <a:gd name="connsiteY237" fmla="*/ 3284921 h 6858000"/>
              <a:gd name="connsiteX238" fmla="*/ 979248 w 7467600"/>
              <a:gd name="connsiteY238" fmla="*/ 3221003 h 6858000"/>
              <a:gd name="connsiteX239" fmla="*/ 1053282 w 7467600"/>
              <a:gd name="connsiteY239" fmla="*/ 3185247 h 6858000"/>
              <a:gd name="connsiteX240" fmla="*/ 1320603 w 7467600"/>
              <a:gd name="connsiteY240" fmla="*/ 3081281 h 6858000"/>
              <a:gd name="connsiteX241" fmla="*/ 1238695 w 7467600"/>
              <a:gd name="connsiteY241" fmla="*/ 3076820 h 6858000"/>
              <a:gd name="connsiteX242" fmla="*/ 5425627 w 7467600"/>
              <a:gd name="connsiteY242" fmla="*/ 2954192 h 6858000"/>
              <a:gd name="connsiteX243" fmla="*/ 5470770 w 7467600"/>
              <a:gd name="connsiteY243" fmla="*/ 3005435 h 6858000"/>
              <a:gd name="connsiteX244" fmla="*/ 5519779 w 7467600"/>
              <a:gd name="connsiteY244" fmla="*/ 4359223 h 6858000"/>
              <a:gd name="connsiteX245" fmla="*/ 5520293 w 7467600"/>
              <a:gd name="connsiteY245" fmla="*/ 4360602 h 6858000"/>
              <a:gd name="connsiteX246" fmla="*/ 5767221 w 7467600"/>
              <a:gd name="connsiteY246" fmla="*/ 4665564 h 6858000"/>
              <a:gd name="connsiteX247" fmla="*/ 6937169 w 7467600"/>
              <a:gd name="connsiteY247" fmla="*/ 4815941 h 6858000"/>
              <a:gd name="connsiteX248" fmla="*/ 6953922 w 7467600"/>
              <a:gd name="connsiteY248" fmla="*/ 4890068 h 6858000"/>
              <a:gd name="connsiteX249" fmla="*/ 6071359 w 7467600"/>
              <a:gd name="connsiteY249" fmla="*/ 4770770 h 6858000"/>
              <a:gd name="connsiteX250" fmla="*/ 6038839 w 7467600"/>
              <a:gd name="connsiteY250" fmla="*/ 4764474 h 6858000"/>
              <a:gd name="connsiteX251" fmla="*/ 6038706 w 7467600"/>
              <a:gd name="connsiteY251" fmla="*/ 4763847 h 6858000"/>
              <a:gd name="connsiteX252" fmla="*/ 6037784 w 7467600"/>
              <a:gd name="connsiteY252" fmla="*/ 4764270 h 6858000"/>
              <a:gd name="connsiteX253" fmla="*/ 6038839 w 7467600"/>
              <a:gd name="connsiteY253" fmla="*/ 4764474 h 6858000"/>
              <a:gd name="connsiteX254" fmla="*/ 6040338 w 7467600"/>
              <a:gd name="connsiteY254" fmla="*/ 4771418 h 6858000"/>
              <a:gd name="connsiteX255" fmla="*/ 6024488 w 7467600"/>
              <a:gd name="connsiteY255" fmla="*/ 4809903 h 6858000"/>
              <a:gd name="connsiteX256" fmla="*/ 5599771 w 7467600"/>
              <a:gd name="connsiteY256" fmla="*/ 5509652 h 6858000"/>
              <a:gd name="connsiteX257" fmla="*/ 5548843 w 7467600"/>
              <a:gd name="connsiteY257" fmla="*/ 5563845 h 6858000"/>
              <a:gd name="connsiteX258" fmla="*/ 5940952 w 7467600"/>
              <a:gd name="connsiteY258" fmla="*/ 6250028 h 6858000"/>
              <a:gd name="connsiteX259" fmla="*/ 6043441 w 7467600"/>
              <a:gd name="connsiteY259" fmla="*/ 6665847 h 6858000"/>
              <a:gd name="connsiteX260" fmla="*/ 6093432 w 7467600"/>
              <a:gd name="connsiteY260" fmla="*/ 6858000 h 6858000"/>
              <a:gd name="connsiteX261" fmla="*/ 6034344 w 7467600"/>
              <a:gd name="connsiteY261" fmla="*/ 6858000 h 6858000"/>
              <a:gd name="connsiteX262" fmla="*/ 6026679 w 7467600"/>
              <a:gd name="connsiteY262" fmla="*/ 6836959 h 6858000"/>
              <a:gd name="connsiteX263" fmla="*/ 5800441 w 7467600"/>
              <a:gd name="connsiteY263" fmla="*/ 6335286 h 6858000"/>
              <a:gd name="connsiteX264" fmla="*/ 5526562 w 7467600"/>
              <a:gd name="connsiteY264" fmla="*/ 5705388 h 6858000"/>
              <a:gd name="connsiteX265" fmla="*/ 5519640 w 7467600"/>
              <a:gd name="connsiteY265" fmla="*/ 5683774 h 6858000"/>
              <a:gd name="connsiteX266" fmla="*/ 5844559 w 7467600"/>
              <a:gd name="connsiteY266" fmla="*/ 6553349 h 6858000"/>
              <a:gd name="connsiteX267" fmla="*/ 5975994 w 7467600"/>
              <a:gd name="connsiteY267" fmla="*/ 6858000 h 6858000"/>
              <a:gd name="connsiteX268" fmla="*/ 5898547 w 7467600"/>
              <a:gd name="connsiteY268" fmla="*/ 6858000 h 6858000"/>
              <a:gd name="connsiteX269" fmla="*/ 5682041 w 7467600"/>
              <a:gd name="connsiteY269" fmla="*/ 6355860 h 6858000"/>
              <a:gd name="connsiteX270" fmla="*/ 5461758 w 7467600"/>
              <a:gd name="connsiteY270" fmla="*/ 5820220 h 6858000"/>
              <a:gd name="connsiteX271" fmla="*/ 5237282 w 7467600"/>
              <a:gd name="connsiteY271" fmla="*/ 6579086 h 6858000"/>
              <a:gd name="connsiteX272" fmla="*/ 5115009 w 7467600"/>
              <a:gd name="connsiteY272" fmla="*/ 6858000 h 6858000"/>
              <a:gd name="connsiteX273" fmla="*/ 5028074 w 7467600"/>
              <a:gd name="connsiteY273" fmla="*/ 6858000 h 6858000"/>
              <a:gd name="connsiteX274" fmla="*/ 5079508 w 7467600"/>
              <a:gd name="connsiteY274" fmla="*/ 6749074 h 6858000"/>
              <a:gd name="connsiteX275" fmla="*/ 5371846 w 7467600"/>
              <a:gd name="connsiteY275" fmla="*/ 5924413 h 6858000"/>
              <a:gd name="connsiteX276" fmla="*/ 5270512 w 7467600"/>
              <a:gd name="connsiteY276" fmla="*/ 6138975 h 6858000"/>
              <a:gd name="connsiteX277" fmla="*/ 5062409 w 7467600"/>
              <a:gd name="connsiteY277" fmla="*/ 6653544 h 6858000"/>
              <a:gd name="connsiteX278" fmla="*/ 5036628 w 7467600"/>
              <a:gd name="connsiteY278" fmla="*/ 6754247 h 6858000"/>
              <a:gd name="connsiteX279" fmla="*/ 5009112 w 7467600"/>
              <a:gd name="connsiteY279" fmla="*/ 6858000 h 6858000"/>
              <a:gd name="connsiteX280" fmla="*/ 4976679 w 7467600"/>
              <a:gd name="connsiteY280" fmla="*/ 6858000 h 6858000"/>
              <a:gd name="connsiteX281" fmla="*/ 5006537 w 7467600"/>
              <a:gd name="connsiteY281" fmla="*/ 6747068 h 6858000"/>
              <a:gd name="connsiteX282" fmla="*/ 5032723 w 7467600"/>
              <a:gd name="connsiteY282" fmla="*/ 6644957 h 6858000"/>
              <a:gd name="connsiteX283" fmla="*/ 5242949 w 7467600"/>
              <a:gd name="connsiteY283" fmla="*/ 6125175 h 6858000"/>
              <a:gd name="connsiteX284" fmla="*/ 5286321 w 7467600"/>
              <a:gd name="connsiteY284" fmla="*/ 6033555 h 6858000"/>
              <a:gd name="connsiteX285" fmla="*/ 5008210 w 7467600"/>
              <a:gd name="connsiteY285" fmla="*/ 6649194 h 6858000"/>
              <a:gd name="connsiteX286" fmla="*/ 4986321 w 7467600"/>
              <a:gd name="connsiteY286" fmla="*/ 6765687 h 6858000"/>
              <a:gd name="connsiteX287" fmla="*/ 4973474 w 7467600"/>
              <a:gd name="connsiteY287" fmla="*/ 6858000 h 6858000"/>
              <a:gd name="connsiteX288" fmla="*/ 4907178 w 7467600"/>
              <a:gd name="connsiteY288" fmla="*/ 6858000 h 6858000"/>
              <a:gd name="connsiteX289" fmla="*/ 4910810 w 7467600"/>
              <a:gd name="connsiteY289" fmla="*/ 6829660 h 6858000"/>
              <a:gd name="connsiteX290" fmla="*/ 4987461 w 7467600"/>
              <a:gd name="connsiteY290" fmla="*/ 6432994 h 6858000"/>
              <a:gd name="connsiteX291" fmla="*/ 5179262 w 7467600"/>
              <a:gd name="connsiteY291" fmla="*/ 6035044 h 6858000"/>
              <a:gd name="connsiteX292" fmla="*/ 4689678 w 7467600"/>
              <a:gd name="connsiteY292" fmla="*/ 6440241 h 6858000"/>
              <a:gd name="connsiteX293" fmla="*/ 4477543 w 7467600"/>
              <a:gd name="connsiteY293" fmla="*/ 6674836 h 6858000"/>
              <a:gd name="connsiteX294" fmla="*/ 4329957 w 7467600"/>
              <a:gd name="connsiteY294" fmla="*/ 6858000 h 6858000"/>
              <a:gd name="connsiteX295" fmla="*/ 4218595 w 7467600"/>
              <a:gd name="connsiteY295" fmla="*/ 6858000 h 6858000"/>
              <a:gd name="connsiteX296" fmla="*/ 4368888 w 7467600"/>
              <a:gd name="connsiteY296" fmla="*/ 6668412 h 6858000"/>
              <a:gd name="connsiteX297" fmla="*/ 4563091 w 7467600"/>
              <a:gd name="connsiteY297" fmla="*/ 6442508 h 6858000"/>
              <a:gd name="connsiteX298" fmla="*/ 5387324 w 7467600"/>
              <a:gd name="connsiteY298" fmla="*/ 5705830 h 6858000"/>
              <a:gd name="connsiteX299" fmla="*/ 5073620 w 7467600"/>
              <a:gd name="connsiteY299" fmla="*/ 5955437 h 6858000"/>
              <a:gd name="connsiteX300" fmla="*/ 4689789 w 7467600"/>
              <a:gd name="connsiteY300" fmla="*/ 6268382 h 6858000"/>
              <a:gd name="connsiteX301" fmla="*/ 4418722 w 7467600"/>
              <a:gd name="connsiteY301" fmla="*/ 6570886 h 6858000"/>
              <a:gd name="connsiteX302" fmla="*/ 4214944 w 7467600"/>
              <a:gd name="connsiteY302" fmla="*/ 6858000 h 6858000"/>
              <a:gd name="connsiteX303" fmla="*/ 4177898 w 7467600"/>
              <a:gd name="connsiteY303" fmla="*/ 6858000 h 6858000"/>
              <a:gd name="connsiteX304" fmla="*/ 4391597 w 7467600"/>
              <a:gd name="connsiteY304" fmla="*/ 6556370 h 6858000"/>
              <a:gd name="connsiteX305" fmla="*/ 4668889 w 7467600"/>
              <a:gd name="connsiteY305" fmla="*/ 6246399 h 6858000"/>
              <a:gd name="connsiteX306" fmla="*/ 5055427 w 7467600"/>
              <a:gd name="connsiteY306" fmla="*/ 5931476 h 6858000"/>
              <a:gd name="connsiteX307" fmla="*/ 5371814 w 7467600"/>
              <a:gd name="connsiteY307" fmla="*/ 5678975 h 6858000"/>
              <a:gd name="connsiteX308" fmla="*/ 4987918 w 7467600"/>
              <a:gd name="connsiteY308" fmla="*/ 5838701 h 6858000"/>
              <a:gd name="connsiteX309" fmla="*/ 4317146 w 7467600"/>
              <a:gd name="connsiteY309" fmla="*/ 6587716 h 6858000"/>
              <a:gd name="connsiteX310" fmla="*/ 4171627 w 7467600"/>
              <a:gd name="connsiteY310" fmla="*/ 6858000 h 6858000"/>
              <a:gd name="connsiteX311" fmla="*/ 4081585 w 7467600"/>
              <a:gd name="connsiteY311" fmla="*/ 6858000 h 6858000"/>
              <a:gd name="connsiteX312" fmla="*/ 4238603 w 7467600"/>
              <a:gd name="connsiteY312" fmla="*/ 6559341 h 6858000"/>
              <a:gd name="connsiteX313" fmla="*/ 4778333 w 7467600"/>
              <a:gd name="connsiteY313" fmla="*/ 5873626 h 6858000"/>
              <a:gd name="connsiteX314" fmla="*/ 5414185 w 7467600"/>
              <a:gd name="connsiteY314" fmla="*/ 5573882 h 6858000"/>
              <a:gd name="connsiteX315" fmla="*/ 5959648 w 7467600"/>
              <a:gd name="connsiteY315" fmla="*/ 4760797 h 6858000"/>
              <a:gd name="connsiteX316" fmla="*/ 5355019 w 7467600"/>
              <a:gd name="connsiteY316" fmla="*/ 4734672 h 6858000"/>
              <a:gd name="connsiteX317" fmla="*/ 5083565 w 7467600"/>
              <a:gd name="connsiteY317" fmla="*/ 5179121 h 6858000"/>
              <a:gd name="connsiteX318" fmla="*/ 4713577 w 7467600"/>
              <a:gd name="connsiteY318" fmla="*/ 5616803 h 6858000"/>
              <a:gd name="connsiteX319" fmla="*/ 3989559 w 7467600"/>
              <a:gd name="connsiteY319" fmla="*/ 6145945 h 6858000"/>
              <a:gd name="connsiteX320" fmla="*/ 3939824 w 7467600"/>
              <a:gd name="connsiteY320" fmla="*/ 6066900 h 6858000"/>
              <a:gd name="connsiteX321" fmla="*/ 4584537 w 7467600"/>
              <a:gd name="connsiteY321" fmla="*/ 5324826 h 6858000"/>
              <a:gd name="connsiteX322" fmla="*/ 5037105 w 7467600"/>
              <a:gd name="connsiteY322" fmla="*/ 5088765 h 6858000"/>
              <a:gd name="connsiteX323" fmla="*/ 5039930 w 7467600"/>
              <a:gd name="connsiteY323" fmla="*/ 5089585 h 6858000"/>
              <a:gd name="connsiteX324" fmla="*/ 5263764 w 7467600"/>
              <a:gd name="connsiteY324" fmla="*/ 4735525 h 6858000"/>
              <a:gd name="connsiteX325" fmla="*/ 4086300 w 7467600"/>
              <a:gd name="connsiteY325" fmla="*/ 4884599 h 6858000"/>
              <a:gd name="connsiteX326" fmla="*/ 4085485 w 7467600"/>
              <a:gd name="connsiteY326" fmla="*/ 4899070 h 6858000"/>
              <a:gd name="connsiteX327" fmla="*/ 3871915 w 7467600"/>
              <a:gd name="connsiteY327" fmla="*/ 5253645 h 6858000"/>
              <a:gd name="connsiteX328" fmla="*/ 3799374 w 7467600"/>
              <a:gd name="connsiteY328" fmla="*/ 5466127 h 6858000"/>
              <a:gd name="connsiteX329" fmla="*/ 3498850 w 7467600"/>
              <a:gd name="connsiteY329" fmla="*/ 6661888 h 6858000"/>
              <a:gd name="connsiteX330" fmla="*/ 3399216 w 7467600"/>
              <a:gd name="connsiteY330" fmla="*/ 6858000 h 6858000"/>
              <a:gd name="connsiteX331" fmla="*/ 3303688 w 7467600"/>
              <a:gd name="connsiteY331" fmla="*/ 6858000 h 6858000"/>
              <a:gd name="connsiteX332" fmla="*/ 3391774 w 7467600"/>
              <a:gd name="connsiteY332" fmla="*/ 6697181 h 6858000"/>
              <a:gd name="connsiteX333" fmla="*/ 3735540 w 7467600"/>
              <a:gd name="connsiteY333" fmla="*/ 5546923 h 6858000"/>
              <a:gd name="connsiteX334" fmla="*/ 3729438 w 7467600"/>
              <a:gd name="connsiteY334" fmla="*/ 5569058 h 6858000"/>
              <a:gd name="connsiteX335" fmla="*/ 3707782 w 7467600"/>
              <a:gd name="connsiteY335" fmla="*/ 5644908 h 6858000"/>
              <a:gd name="connsiteX336" fmla="*/ 3583827 w 7467600"/>
              <a:gd name="connsiteY336" fmla="*/ 6039215 h 6858000"/>
              <a:gd name="connsiteX337" fmla="*/ 3547861 w 7467600"/>
              <a:gd name="connsiteY337" fmla="*/ 6129609 h 6858000"/>
              <a:gd name="connsiteX338" fmla="*/ 3490905 w 7467600"/>
              <a:gd name="connsiteY338" fmla="*/ 6277660 h 6858000"/>
              <a:gd name="connsiteX339" fmla="*/ 3455859 w 7467600"/>
              <a:gd name="connsiteY339" fmla="*/ 6391301 h 6858000"/>
              <a:gd name="connsiteX340" fmla="*/ 3429112 w 7467600"/>
              <a:gd name="connsiteY340" fmla="*/ 6479469 h 6858000"/>
              <a:gd name="connsiteX341" fmla="*/ 3304862 w 7467600"/>
              <a:gd name="connsiteY341" fmla="*/ 6796476 h 6858000"/>
              <a:gd name="connsiteX342" fmla="*/ 3276071 w 7467600"/>
              <a:gd name="connsiteY342" fmla="*/ 6858000 h 6858000"/>
              <a:gd name="connsiteX343" fmla="*/ 3240805 w 7467600"/>
              <a:gd name="connsiteY343" fmla="*/ 6858000 h 6858000"/>
              <a:gd name="connsiteX344" fmla="*/ 3275917 w 7467600"/>
              <a:gd name="connsiteY344" fmla="*/ 6783192 h 6858000"/>
              <a:gd name="connsiteX345" fmla="*/ 3399358 w 7467600"/>
              <a:gd name="connsiteY345" fmla="*/ 6469011 h 6858000"/>
              <a:gd name="connsiteX346" fmla="*/ 3425650 w 7467600"/>
              <a:gd name="connsiteY346" fmla="*/ 6381333 h 6858000"/>
              <a:gd name="connsiteX347" fmla="*/ 3460661 w 7467600"/>
              <a:gd name="connsiteY347" fmla="*/ 6266763 h 6858000"/>
              <a:gd name="connsiteX348" fmla="*/ 3518021 w 7467600"/>
              <a:gd name="connsiteY348" fmla="*/ 6117298 h 6858000"/>
              <a:gd name="connsiteX349" fmla="*/ 3554035 w 7467600"/>
              <a:gd name="connsiteY349" fmla="*/ 6027832 h 6858000"/>
              <a:gd name="connsiteX350" fmla="*/ 3677174 w 7467600"/>
              <a:gd name="connsiteY350" fmla="*/ 5636351 h 6858000"/>
              <a:gd name="connsiteX351" fmla="*/ 3698819 w 7467600"/>
              <a:gd name="connsiteY351" fmla="*/ 5560503 h 6858000"/>
              <a:gd name="connsiteX352" fmla="*/ 3702094 w 7467600"/>
              <a:gd name="connsiteY352" fmla="*/ 5549194 h 6858000"/>
              <a:gd name="connsiteX353" fmla="*/ 3398355 w 7467600"/>
              <a:gd name="connsiteY353" fmla="*/ 6094603 h 6858000"/>
              <a:gd name="connsiteX354" fmla="*/ 3193941 w 7467600"/>
              <a:gd name="connsiteY354" fmla="*/ 6798775 h 6858000"/>
              <a:gd name="connsiteX355" fmla="*/ 3184140 w 7467600"/>
              <a:gd name="connsiteY355" fmla="*/ 6858000 h 6858000"/>
              <a:gd name="connsiteX356" fmla="*/ 3099978 w 7467600"/>
              <a:gd name="connsiteY356" fmla="*/ 6858000 h 6858000"/>
              <a:gd name="connsiteX357" fmla="*/ 3101556 w 7467600"/>
              <a:gd name="connsiteY357" fmla="*/ 6843337 h 6858000"/>
              <a:gd name="connsiteX358" fmla="*/ 3370162 w 7467600"/>
              <a:gd name="connsiteY358" fmla="*/ 5785550 h 6858000"/>
              <a:gd name="connsiteX359" fmla="*/ 3746477 w 7467600"/>
              <a:gd name="connsiteY359" fmla="*/ 5377889 h 6858000"/>
              <a:gd name="connsiteX360" fmla="*/ 3863399 w 7467600"/>
              <a:gd name="connsiteY360" fmla="*/ 5087257 h 6858000"/>
              <a:gd name="connsiteX361" fmla="*/ 3968712 w 7467600"/>
              <a:gd name="connsiteY361" fmla="*/ 4913989 h 6858000"/>
              <a:gd name="connsiteX362" fmla="*/ 2792390 w 7467600"/>
              <a:gd name="connsiteY362" fmla="*/ 5382974 h 6858000"/>
              <a:gd name="connsiteX363" fmla="*/ 2714982 w 7467600"/>
              <a:gd name="connsiteY363" fmla="*/ 5427051 h 6858000"/>
              <a:gd name="connsiteX364" fmla="*/ 2813361 w 7467600"/>
              <a:gd name="connsiteY364" fmla="*/ 6023912 h 6858000"/>
              <a:gd name="connsiteX365" fmla="*/ 2688430 w 7467600"/>
              <a:gd name="connsiteY365" fmla="*/ 6801564 h 6858000"/>
              <a:gd name="connsiteX366" fmla="*/ 2629626 w 7467600"/>
              <a:gd name="connsiteY366" fmla="*/ 6763394 h 6858000"/>
              <a:gd name="connsiteX367" fmla="*/ 2565328 w 7467600"/>
              <a:gd name="connsiteY367" fmla="*/ 5516399 h 6858000"/>
              <a:gd name="connsiteX368" fmla="*/ 1922999 w 7467600"/>
              <a:gd name="connsiteY368" fmla="*/ 5980343 h 6858000"/>
              <a:gd name="connsiteX369" fmla="*/ 1950261 w 7467600"/>
              <a:gd name="connsiteY369" fmla="*/ 6405858 h 6858000"/>
              <a:gd name="connsiteX370" fmla="*/ 2365554 w 7467600"/>
              <a:gd name="connsiteY370" fmla="*/ 6759107 h 6858000"/>
              <a:gd name="connsiteX371" fmla="*/ 2424142 w 7467600"/>
              <a:gd name="connsiteY371" fmla="*/ 6858000 h 6858000"/>
              <a:gd name="connsiteX372" fmla="*/ 2395994 w 7467600"/>
              <a:gd name="connsiteY372" fmla="*/ 6858000 h 6858000"/>
              <a:gd name="connsiteX373" fmla="*/ 2392863 w 7467600"/>
              <a:gd name="connsiteY373" fmla="*/ 6852964 h 6858000"/>
              <a:gd name="connsiteX374" fmla="*/ 2017589 w 7467600"/>
              <a:gd name="connsiteY374" fmla="*/ 6493982 h 6858000"/>
              <a:gd name="connsiteX375" fmla="*/ 2147336 w 7467600"/>
              <a:gd name="connsiteY375" fmla="*/ 6594052 h 6858000"/>
              <a:gd name="connsiteX376" fmla="*/ 2207047 w 7467600"/>
              <a:gd name="connsiteY376" fmla="*/ 6654540 h 6858000"/>
              <a:gd name="connsiteX377" fmla="*/ 2299106 w 7467600"/>
              <a:gd name="connsiteY377" fmla="*/ 6778931 h 6858000"/>
              <a:gd name="connsiteX378" fmla="*/ 2314430 w 7467600"/>
              <a:gd name="connsiteY378" fmla="*/ 6801144 h 6858000"/>
              <a:gd name="connsiteX379" fmla="*/ 2352406 w 7467600"/>
              <a:gd name="connsiteY379" fmla="*/ 6858000 h 6858000"/>
              <a:gd name="connsiteX380" fmla="*/ 2314492 w 7467600"/>
              <a:gd name="connsiteY380" fmla="*/ 6858000 h 6858000"/>
              <a:gd name="connsiteX381" fmla="*/ 2288095 w 7467600"/>
              <a:gd name="connsiteY381" fmla="*/ 6818030 h 6858000"/>
              <a:gd name="connsiteX382" fmla="*/ 2272768 w 7467600"/>
              <a:gd name="connsiteY382" fmla="*/ 6795822 h 6858000"/>
              <a:gd name="connsiteX383" fmla="*/ 2182715 w 7467600"/>
              <a:gd name="connsiteY383" fmla="*/ 6675071 h 6858000"/>
              <a:gd name="connsiteX384" fmla="*/ 2032061 w 7467600"/>
              <a:gd name="connsiteY384" fmla="*/ 6541380 h 6858000"/>
              <a:gd name="connsiteX385" fmla="*/ 2257220 w 7467600"/>
              <a:gd name="connsiteY385" fmla="*/ 6826257 h 6858000"/>
              <a:gd name="connsiteX386" fmla="*/ 2281324 w 7467600"/>
              <a:gd name="connsiteY386" fmla="*/ 6858000 h 6858000"/>
              <a:gd name="connsiteX387" fmla="*/ 2242860 w 7467600"/>
              <a:gd name="connsiteY387" fmla="*/ 6858000 h 6858000"/>
              <a:gd name="connsiteX388" fmla="*/ 2232818 w 7467600"/>
              <a:gd name="connsiteY388" fmla="*/ 6844926 h 6858000"/>
              <a:gd name="connsiteX389" fmla="*/ 1990172 w 7467600"/>
              <a:gd name="connsiteY389" fmla="*/ 6542121 h 6858000"/>
              <a:gd name="connsiteX390" fmla="*/ 2124090 w 7467600"/>
              <a:gd name="connsiteY390" fmla="*/ 6761017 h 6858000"/>
              <a:gd name="connsiteX391" fmla="*/ 2200380 w 7467600"/>
              <a:gd name="connsiteY391" fmla="*/ 6858000 h 6858000"/>
              <a:gd name="connsiteX392" fmla="*/ 2147507 w 7467600"/>
              <a:gd name="connsiteY392" fmla="*/ 6858000 h 6858000"/>
              <a:gd name="connsiteX393" fmla="*/ 2070668 w 7467600"/>
              <a:gd name="connsiteY393" fmla="*/ 6761520 h 6858000"/>
              <a:gd name="connsiteX394" fmla="*/ 1975142 w 7467600"/>
              <a:gd name="connsiteY394" fmla="*/ 6585570 h 6858000"/>
              <a:gd name="connsiteX395" fmla="*/ 2050035 w 7467600"/>
              <a:gd name="connsiteY395" fmla="*/ 6813345 h 6858000"/>
              <a:gd name="connsiteX396" fmla="*/ 2063025 w 7467600"/>
              <a:gd name="connsiteY396" fmla="*/ 6858000 h 6858000"/>
              <a:gd name="connsiteX397" fmla="*/ 2021675 w 7467600"/>
              <a:gd name="connsiteY397" fmla="*/ 6858000 h 6858000"/>
              <a:gd name="connsiteX398" fmla="*/ 2019308 w 7467600"/>
              <a:gd name="connsiteY398" fmla="*/ 6847118 h 6858000"/>
              <a:gd name="connsiteX399" fmla="*/ 1938835 w 7467600"/>
              <a:gd name="connsiteY399" fmla="*/ 6551160 h 6858000"/>
              <a:gd name="connsiteX400" fmla="*/ 1953230 w 7467600"/>
              <a:gd name="connsiteY400" fmla="*/ 6759699 h 6858000"/>
              <a:gd name="connsiteX401" fmla="*/ 1956763 w 7467600"/>
              <a:gd name="connsiteY401" fmla="*/ 6778191 h 6858000"/>
              <a:gd name="connsiteX402" fmla="*/ 1967925 w 7467600"/>
              <a:gd name="connsiteY402" fmla="*/ 6858000 h 6858000"/>
              <a:gd name="connsiteX403" fmla="*/ 1936622 w 7467600"/>
              <a:gd name="connsiteY403" fmla="*/ 6858000 h 6858000"/>
              <a:gd name="connsiteX404" fmla="*/ 1926261 w 7467600"/>
              <a:gd name="connsiteY404" fmla="*/ 6784064 h 6858000"/>
              <a:gd name="connsiteX405" fmla="*/ 1922724 w 7467600"/>
              <a:gd name="connsiteY405" fmla="*/ 6765577 h 6858000"/>
              <a:gd name="connsiteX406" fmla="*/ 1904650 w 7467600"/>
              <a:gd name="connsiteY406" fmla="*/ 6639616 h 6858000"/>
              <a:gd name="connsiteX407" fmla="*/ 1885273 w 7467600"/>
              <a:gd name="connsiteY407" fmla="*/ 6858000 h 6858000"/>
              <a:gd name="connsiteX408" fmla="*/ 1854363 w 7467600"/>
              <a:gd name="connsiteY408" fmla="*/ 6858000 h 6858000"/>
              <a:gd name="connsiteX409" fmla="*/ 1880391 w 7467600"/>
              <a:gd name="connsiteY409" fmla="*/ 6603796 h 6858000"/>
              <a:gd name="connsiteX410" fmla="*/ 1818273 w 7467600"/>
              <a:gd name="connsiteY410" fmla="*/ 6715729 h 6858000"/>
              <a:gd name="connsiteX411" fmla="*/ 1794691 w 7467600"/>
              <a:gd name="connsiteY411" fmla="*/ 6843239 h 6858000"/>
              <a:gd name="connsiteX412" fmla="*/ 1794914 w 7467600"/>
              <a:gd name="connsiteY412" fmla="*/ 6858000 h 6858000"/>
              <a:gd name="connsiteX413" fmla="*/ 1746128 w 7467600"/>
              <a:gd name="connsiteY413" fmla="*/ 6858000 h 6858000"/>
              <a:gd name="connsiteX414" fmla="*/ 1753934 w 7467600"/>
              <a:gd name="connsiteY414" fmla="*/ 6724796 h 6858000"/>
              <a:gd name="connsiteX415" fmla="*/ 1792053 w 7467600"/>
              <a:gd name="connsiteY415" fmla="*/ 6572396 h 6858000"/>
              <a:gd name="connsiteX416" fmla="*/ 1862248 w 7467600"/>
              <a:gd name="connsiteY416" fmla="*/ 6266397 h 6858000"/>
              <a:gd name="connsiteX417" fmla="*/ 1862250 w 7467600"/>
              <a:gd name="connsiteY417" fmla="*/ 6033531 h 6858000"/>
              <a:gd name="connsiteX418" fmla="*/ 1211999 w 7467600"/>
              <a:gd name="connsiteY418" fmla="*/ 6683610 h 6858000"/>
              <a:gd name="connsiteX419" fmla="*/ 1213266 w 7467600"/>
              <a:gd name="connsiteY419" fmla="*/ 6691947 h 6858000"/>
              <a:gd name="connsiteX420" fmla="*/ 1203370 w 7467600"/>
              <a:gd name="connsiteY420" fmla="*/ 6850676 h 6858000"/>
              <a:gd name="connsiteX421" fmla="*/ 1203671 w 7467600"/>
              <a:gd name="connsiteY421" fmla="*/ 6858000 h 6858000"/>
              <a:gd name="connsiteX422" fmla="*/ 1143180 w 7467600"/>
              <a:gd name="connsiteY422" fmla="*/ 6858000 h 6858000"/>
              <a:gd name="connsiteX423" fmla="*/ 1142176 w 7467600"/>
              <a:gd name="connsiteY423" fmla="*/ 6766045 h 6858000"/>
              <a:gd name="connsiteX424" fmla="*/ 1067484 w 7467600"/>
              <a:gd name="connsiteY424" fmla="*/ 6858000 h 6858000"/>
              <a:gd name="connsiteX425" fmla="*/ 953928 w 7467600"/>
              <a:gd name="connsiteY425" fmla="*/ 6858000 h 6858000"/>
              <a:gd name="connsiteX426" fmla="*/ 959715 w 7467600"/>
              <a:gd name="connsiteY426" fmla="*/ 6850185 h 6858000"/>
              <a:gd name="connsiteX427" fmla="*/ 1483788 w 7467600"/>
              <a:gd name="connsiteY427" fmla="*/ 6259174 h 6858000"/>
              <a:gd name="connsiteX428" fmla="*/ 1100671 w 7467600"/>
              <a:gd name="connsiteY428" fmla="*/ 6252137 h 6858000"/>
              <a:gd name="connsiteX429" fmla="*/ 1090144 w 7467600"/>
              <a:gd name="connsiteY429" fmla="*/ 6256748 h 6858000"/>
              <a:gd name="connsiteX430" fmla="*/ 1095872 w 7467600"/>
              <a:gd name="connsiteY430" fmla="*/ 6271892 h 6858000"/>
              <a:gd name="connsiteX431" fmla="*/ 262785 w 7467600"/>
              <a:gd name="connsiteY431" fmla="*/ 6845450 h 6858000"/>
              <a:gd name="connsiteX432" fmla="*/ 209968 w 7467600"/>
              <a:gd name="connsiteY432" fmla="*/ 6770713 h 6858000"/>
              <a:gd name="connsiteX433" fmla="*/ 873460 w 7467600"/>
              <a:gd name="connsiteY433" fmla="*/ 6253768 h 6858000"/>
              <a:gd name="connsiteX434" fmla="*/ 192686 w 7467600"/>
              <a:gd name="connsiteY434" fmla="*/ 5849257 h 6858000"/>
              <a:gd name="connsiteX435" fmla="*/ 4696 w 7467600"/>
              <a:gd name="connsiteY435" fmla="*/ 5697668 h 6858000"/>
              <a:gd name="connsiteX436" fmla="*/ 0 w 7467600"/>
              <a:gd name="connsiteY436" fmla="*/ 5689984 h 6858000"/>
              <a:gd name="connsiteX437" fmla="*/ 0 w 7467600"/>
              <a:gd name="connsiteY437" fmla="*/ 5513472 h 6858000"/>
              <a:gd name="connsiteX438" fmla="*/ 174101 w 7467600"/>
              <a:gd name="connsiteY438" fmla="*/ 5620277 h 6858000"/>
              <a:gd name="connsiteX439" fmla="*/ 891800 w 7467600"/>
              <a:gd name="connsiteY439" fmla="*/ 6036935 h 6858000"/>
              <a:gd name="connsiteX440" fmla="*/ 1072219 w 7467600"/>
              <a:gd name="connsiteY440" fmla="*/ 6169443 h 6858000"/>
              <a:gd name="connsiteX441" fmla="*/ 1074117 w 7467600"/>
              <a:gd name="connsiteY441" fmla="*/ 6170301 h 6858000"/>
              <a:gd name="connsiteX442" fmla="*/ 1083114 w 7467600"/>
              <a:gd name="connsiteY442" fmla="*/ 6174131 h 6858000"/>
              <a:gd name="connsiteX443" fmla="*/ 1543010 w 7467600"/>
              <a:gd name="connsiteY443" fmla="*/ 6191140 h 6858000"/>
              <a:gd name="connsiteX444" fmla="*/ 1551080 w 7467600"/>
              <a:gd name="connsiteY444" fmla="*/ 6195006 h 6858000"/>
              <a:gd name="connsiteX445" fmla="*/ 2345443 w 7467600"/>
              <a:gd name="connsiteY445" fmla="*/ 5549882 h 6858000"/>
              <a:gd name="connsiteX446" fmla="*/ 1721499 w 7467600"/>
              <a:gd name="connsiteY446" fmla="*/ 5599969 h 6858000"/>
              <a:gd name="connsiteX447" fmla="*/ 767716 w 7467600"/>
              <a:gd name="connsiteY447" fmla="*/ 5472768 h 6858000"/>
              <a:gd name="connsiteX448" fmla="*/ 722147 w 7467600"/>
              <a:gd name="connsiteY448" fmla="*/ 5393091 h 6858000"/>
              <a:gd name="connsiteX449" fmla="*/ 1485552 w 7467600"/>
              <a:gd name="connsiteY449" fmla="*/ 5313202 h 6858000"/>
              <a:gd name="connsiteX450" fmla="*/ 2143004 w 7467600"/>
              <a:gd name="connsiteY450" fmla="*/ 5402420 h 6858000"/>
              <a:gd name="connsiteX451" fmla="*/ 1933391 w 7467600"/>
              <a:gd name="connsiteY451" fmla="*/ 5156971 h 6858000"/>
              <a:gd name="connsiteX452" fmla="*/ 1827118 w 7467600"/>
              <a:gd name="connsiteY452" fmla="*/ 4968410 h 6858000"/>
              <a:gd name="connsiteX453" fmla="*/ 1837349 w 7467600"/>
              <a:gd name="connsiteY453" fmla="*/ 4956357 h 6858000"/>
              <a:gd name="connsiteX454" fmla="*/ 2162835 w 7467600"/>
              <a:gd name="connsiteY454" fmla="*/ 5187853 h 6858000"/>
              <a:gd name="connsiteX455" fmla="*/ 2257167 w 7467600"/>
              <a:gd name="connsiteY455" fmla="*/ 5462123 h 6858000"/>
              <a:gd name="connsiteX456" fmla="*/ 2261598 w 7467600"/>
              <a:gd name="connsiteY456" fmla="*/ 5467998 h 6858000"/>
              <a:gd name="connsiteX457" fmla="*/ 2437177 w 7467600"/>
              <a:gd name="connsiteY457" fmla="*/ 5479608 h 6858000"/>
              <a:gd name="connsiteX458" fmla="*/ 2445247 w 7467600"/>
              <a:gd name="connsiteY458" fmla="*/ 5483476 h 6858000"/>
              <a:gd name="connsiteX459" fmla="*/ 2743626 w 7467600"/>
              <a:gd name="connsiteY459" fmla="*/ 5304819 h 6858000"/>
              <a:gd name="connsiteX460" fmla="*/ 3048102 w 7467600"/>
              <a:gd name="connsiteY460" fmla="*/ 5150595 h 6858000"/>
              <a:gd name="connsiteX461" fmla="*/ 1799414 w 7467600"/>
              <a:gd name="connsiteY461" fmla="*/ 4694732 h 6858000"/>
              <a:gd name="connsiteX462" fmla="*/ 1771735 w 7467600"/>
              <a:gd name="connsiteY462" fmla="*/ 4619929 h 6858000"/>
              <a:gd name="connsiteX463" fmla="*/ 3104273 w 7467600"/>
              <a:gd name="connsiteY463" fmla="*/ 5076159 h 6858000"/>
              <a:gd name="connsiteX464" fmla="*/ 3113245 w 7467600"/>
              <a:gd name="connsiteY464" fmla="*/ 5090705 h 6858000"/>
              <a:gd name="connsiteX465" fmla="*/ 3126294 w 7467600"/>
              <a:gd name="connsiteY465" fmla="*/ 5114400 h 6858000"/>
              <a:gd name="connsiteX466" fmla="*/ 3937433 w 7467600"/>
              <a:gd name="connsiteY466" fmla="*/ 4830473 h 6858000"/>
              <a:gd name="connsiteX467" fmla="*/ 3590475 w 7467600"/>
              <a:gd name="connsiteY467" fmla="*/ 4597974 h 6858000"/>
              <a:gd name="connsiteX468" fmla="*/ 3100264 w 7467600"/>
              <a:gd name="connsiteY468" fmla="*/ 4579845 h 6858000"/>
              <a:gd name="connsiteX469" fmla="*/ 2183576 w 7467600"/>
              <a:gd name="connsiteY469" fmla="*/ 4227150 h 6858000"/>
              <a:gd name="connsiteX470" fmla="*/ 2151029 w 7467600"/>
              <a:gd name="connsiteY470" fmla="*/ 4146947 h 6858000"/>
              <a:gd name="connsiteX471" fmla="*/ 3563434 w 7467600"/>
              <a:gd name="connsiteY471" fmla="*/ 4469115 h 6858000"/>
              <a:gd name="connsiteX472" fmla="*/ 3177952 w 7467600"/>
              <a:gd name="connsiteY472" fmla="*/ 3657386 h 6858000"/>
              <a:gd name="connsiteX473" fmla="*/ 3189263 w 7467600"/>
              <a:gd name="connsiteY473" fmla="*/ 3625726 h 6858000"/>
              <a:gd name="connsiteX474" fmla="*/ 3560912 w 7467600"/>
              <a:gd name="connsiteY474" fmla="*/ 4079863 h 6858000"/>
              <a:gd name="connsiteX475" fmla="*/ 3626636 w 7467600"/>
              <a:gd name="connsiteY475" fmla="*/ 4512230 h 6858000"/>
              <a:gd name="connsiteX476" fmla="*/ 3653088 w 7467600"/>
              <a:gd name="connsiteY476" fmla="*/ 4521417 h 6858000"/>
              <a:gd name="connsiteX477" fmla="*/ 3988128 w 7467600"/>
              <a:gd name="connsiteY477" fmla="*/ 4817267 h 6858000"/>
              <a:gd name="connsiteX478" fmla="*/ 4830582 w 7467600"/>
              <a:gd name="connsiteY478" fmla="*/ 4676000 h 6858000"/>
              <a:gd name="connsiteX479" fmla="*/ 4830100 w 7467600"/>
              <a:gd name="connsiteY479" fmla="*/ 4675554 h 6858000"/>
              <a:gd name="connsiteX480" fmla="*/ 4036318 w 7467600"/>
              <a:gd name="connsiteY480" fmla="*/ 4147013 h 6858000"/>
              <a:gd name="connsiteX481" fmla="*/ 3432098 w 7467600"/>
              <a:gd name="connsiteY481" fmla="*/ 3537312 h 6858000"/>
              <a:gd name="connsiteX482" fmla="*/ 3446761 w 7467600"/>
              <a:gd name="connsiteY482" fmla="*/ 3461278 h 6858000"/>
              <a:gd name="connsiteX483" fmla="*/ 4419733 w 7467600"/>
              <a:gd name="connsiteY483" fmla="*/ 3963555 h 6858000"/>
              <a:gd name="connsiteX484" fmla="*/ 4781371 w 7467600"/>
              <a:gd name="connsiteY484" fmla="*/ 4458604 h 6858000"/>
              <a:gd name="connsiteX485" fmla="*/ 4780440 w 7467600"/>
              <a:gd name="connsiteY485" fmla="*/ 4470290 h 6858000"/>
              <a:gd name="connsiteX486" fmla="*/ 4898954 w 7467600"/>
              <a:gd name="connsiteY486" fmla="*/ 4662092 h 6858000"/>
              <a:gd name="connsiteX487" fmla="*/ 4900699 w 7467600"/>
              <a:gd name="connsiteY487" fmla="*/ 4670867 h 6858000"/>
              <a:gd name="connsiteX488" fmla="*/ 5714511 w 7467600"/>
              <a:gd name="connsiteY488" fmla="*/ 4663483 h 6858000"/>
              <a:gd name="connsiteX489" fmla="*/ 5464793 w 7467600"/>
              <a:gd name="connsiteY489" fmla="*/ 4393556 h 6858000"/>
              <a:gd name="connsiteX490" fmla="*/ 5461897 w 7467600"/>
              <a:gd name="connsiteY490" fmla="*/ 4390879 h 6858000"/>
              <a:gd name="connsiteX491" fmla="*/ 4294126 w 7467600"/>
              <a:gd name="connsiteY491" fmla="*/ 3303048 h 6858000"/>
              <a:gd name="connsiteX492" fmla="*/ 4305321 w 7467600"/>
              <a:gd name="connsiteY492" fmla="*/ 3256953 h 6858000"/>
              <a:gd name="connsiteX493" fmla="*/ 4949299 w 7467600"/>
              <a:gd name="connsiteY493" fmla="*/ 3766336 h 6858000"/>
              <a:gd name="connsiteX494" fmla="*/ 5291452 w 7467600"/>
              <a:gd name="connsiteY494" fmla="*/ 4076801 h 6858000"/>
              <a:gd name="connsiteX495" fmla="*/ 5434998 w 7467600"/>
              <a:gd name="connsiteY495" fmla="*/ 4254100 h 6858000"/>
              <a:gd name="connsiteX496" fmla="*/ 5351015 w 7467600"/>
              <a:gd name="connsiteY496" fmla="*/ 3760989 h 6858000"/>
              <a:gd name="connsiteX497" fmla="*/ 5413780 w 7467600"/>
              <a:gd name="connsiteY497" fmla="*/ 2966265 h 6858000"/>
              <a:gd name="connsiteX498" fmla="*/ 5425627 w 7467600"/>
              <a:gd name="connsiteY498" fmla="*/ 2954192 h 6858000"/>
              <a:gd name="connsiteX499" fmla="*/ 6604735 w 7467600"/>
              <a:gd name="connsiteY499" fmla="*/ 2041381 h 6858000"/>
              <a:gd name="connsiteX500" fmla="*/ 7204487 w 7467600"/>
              <a:gd name="connsiteY500" fmla="*/ 2742112 h 6858000"/>
              <a:gd name="connsiteX501" fmla="*/ 7131592 w 7467600"/>
              <a:gd name="connsiteY501" fmla="*/ 2672096 h 6858000"/>
              <a:gd name="connsiteX502" fmla="*/ 6996344 w 7467600"/>
              <a:gd name="connsiteY502" fmla="*/ 2518310 h 6858000"/>
              <a:gd name="connsiteX503" fmla="*/ 6735495 w 7467600"/>
              <a:gd name="connsiteY503" fmla="*/ 2196890 h 6858000"/>
              <a:gd name="connsiteX504" fmla="*/ 6721901 w 7467600"/>
              <a:gd name="connsiteY504" fmla="*/ 2179274 h 6858000"/>
              <a:gd name="connsiteX505" fmla="*/ 6604735 w 7467600"/>
              <a:gd name="connsiteY505" fmla="*/ 2041381 h 6858000"/>
              <a:gd name="connsiteX506" fmla="*/ 6591670 w 7467600"/>
              <a:gd name="connsiteY506" fmla="*/ 1988277 h 6858000"/>
              <a:gd name="connsiteX507" fmla="*/ 6747349 w 7467600"/>
              <a:gd name="connsiteY507" fmla="*/ 2160069 h 6858000"/>
              <a:gd name="connsiteX508" fmla="*/ 6760943 w 7467600"/>
              <a:gd name="connsiteY508" fmla="*/ 2177686 h 6858000"/>
              <a:gd name="connsiteX509" fmla="*/ 7021065 w 7467600"/>
              <a:gd name="connsiteY509" fmla="*/ 2498102 h 6858000"/>
              <a:gd name="connsiteX510" fmla="*/ 7155223 w 7467600"/>
              <a:gd name="connsiteY510" fmla="*/ 2650386 h 6858000"/>
              <a:gd name="connsiteX511" fmla="*/ 7203167 w 7467600"/>
              <a:gd name="connsiteY511" fmla="*/ 2697288 h 6858000"/>
              <a:gd name="connsiteX512" fmla="*/ 6937703 w 7467600"/>
              <a:gd name="connsiteY512" fmla="*/ 2321981 h 6858000"/>
              <a:gd name="connsiteX513" fmla="*/ 6591670 w 7467600"/>
              <a:gd name="connsiteY513" fmla="*/ 1988277 h 6858000"/>
              <a:gd name="connsiteX514" fmla="*/ 5798671 w 7467600"/>
              <a:gd name="connsiteY514" fmla="*/ 1981601 h 6858000"/>
              <a:gd name="connsiteX515" fmla="*/ 5754709 w 7467600"/>
              <a:gd name="connsiteY515" fmla="*/ 2071454 h 6858000"/>
              <a:gd name="connsiteX516" fmla="*/ 5763044 w 7467600"/>
              <a:gd name="connsiteY516" fmla="*/ 2842206 h 6858000"/>
              <a:gd name="connsiteX517" fmla="*/ 5764974 w 7467600"/>
              <a:gd name="connsiteY517" fmla="*/ 2799609 h 6858000"/>
              <a:gd name="connsiteX518" fmla="*/ 5767665 w 7467600"/>
              <a:gd name="connsiteY518" fmla="*/ 2666409 h 6858000"/>
              <a:gd name="connsiteX519" fmla="*/ 5763055 w 7467600"/>
              <a:gd name="connsiteY519" fmla="*/ 2579705 h 6858000"/>
              <a:gd name="connsiteX520" fmla="*/ 5758079 w 7467600"/>
              <a:gd name="connsiteY520" fmla="*/ 2492508 h 6858000"/>
              <a:gd name="connsiteX521" fmla="*/ 5779325 w 7467600"/>
              <a:gd name="connsiteY521" fmla="*/ 2197069 h 6858000"/>
              <a:gd name="connsiteX522" fmla="*/ 5798671 w 7467600"/>
              <a:gd name="connsiteY522" fmla="*/ 1981601 h 6858000"/>
              <a:gd name="connsiteX523" fmla="*/ 5829202 w 7467600"/>
              <a:gd name="connsiteY523" fmla="*/ 1971679 h 6858000"/>
              <a:gd name="connsiteX524" fmla="*/ 5809558 w 7467600"/>
              <a:gd name="connsiteY524" fmla="*/ 2198043 h 6858000"/>
              <a:gd name="connsiteX525" fmla="*/ 5788653 w 7467600"/>
              <a:gd name="connsiteY525" fmla="*/ 2489430 h 6858000"/>
              <a:gd name="connsiteX526" fmla="*/ 5793439 w 7467600"/>
              <a:gd name="connsiteY526" fmla="*/ 2575235 h 6858000"/>
              <a:gd name="connsiteX527" fmla="*/ 5796837 w 7467600"/>
              <a:gd name="connsiteY527" fmla="*/ 2637633 h 6858000"/>
              <a:gd name="connsiteX528" fmla="*/ 5818614 w 7467600"/>
              <a:gd name="connsiteY528" fmla="*/ 2473055 h 6858000"/>
              <a:gd name="connsiteX529" fmla="*/ 5829202 w 7467600"/>
              <a:gd name="connsiteY529" fmla="*/ 1971679 h 6858000"/>
              <a:gd name="connsiteX530" fmla="*/ 5911389 w 7467600"/>
              <a:gd name="connsiteY530" fmla="*/ 1898371 h 6858000"/>
              <a:gd name="connsiteX531" fmla="*/ 6237627 w 7467600"/>
              <a:gd name="connsiteY531" fmla="*/ 2231921 h 6858000"/>
              <a:gd name="connsiteX532" fmla="*/ 5911389 w 7467600"/>
              <a:gd name="connsiteY532" fmla="*/ 1898371 h 6858000"/>
              <a:gd name="connsiteX533" fmla="*/ 6944437 w 7467600"/>
              <a:gd name="connsiteY533" fmla="*/ 1575402 h 6858000"/>
              <a:gd name="connsiteX534" fmla="*/ 6304730 w 7467600"/>
              <a:gd name="connsiteY534" fmla="*/ 1766654 h 6858000"/>
              <a:gd name="connsiteX535" fmla="*/ 6944437 w 7467600"/>
              <a:gd name="connsiteY535" fmla="*/ 1575402 h 6858000"/>
              <a:gd name="connsiteX536" fmla="*/ 7019523 w 7467600"/>
              <a:gd name="connsiteY536" fmla="*/ 1519450 h 6858000"/>
              <a:gd name="connsiteX537" fmla="*/ 6298091 w 7467600"/>
              <a:gd name="connsiteY537" fmla="*/ 1737122 h 6858000"/>
              <a:gd name="connsiteX538" fmla="*/ 7019523 w 7467600"/>
              <a:gd name="connsiteY538" fmla="*/ 1519450 h 6858000"/>
              <a:gd name="connsiteX539" fmla="*/ 2399523 w 7467600"/>
              <a:gd name="connsiteY539" fmla="*/ 1428234 h 6858000"/>
              <a:gd name="connsiteX540" fmla="*/ 2224982 w 7467600"/>
              <a:gd name="connsiteY540" fmla="*/ 1826201 h 6858000"/>
              <a:gd name="connsiteX541" fmla="*/ 2096099 w 7467600"/>
              <a:gd name="connsiteY541" fmla="*/ 2345900 h 6858000"/>
              <a:gd name="connsiteX542" fmla="*/ 2283317 w 7467600"/>
              <a:gd name="connsiteY542" fmla="*/ 1796925 h 6858000"/>
              <a:gd name="connsiteX543" fmla="*/ 2399523 w 7467600"/>
              <a:gd name="connsiteY543" fmla="*/ 1428234 h 6858000"/>
              <a:gd name="connsiteX544" fmla="*/ 2448558 w 7467600"/>
              <a:gd name="connsiteY544" fmla="*/ 1373435 h 6858000"/>
              <a:gd name="connsiteX545" fmla="*/ 2312521 w 7467600"/>
              <a:gd name="connsiteY545" fmla="*/ 1806140 h 6858000"/>
              <a:gd name="connsiteX546" fmla="*/ 2127533 w 7467600"/>
              <a:gd name="connsiteY546" fmla="*/ 2348380 h 6858000"/>
              <a:gd name="connsiteX547" fmla="*/ 2358080 w 7467600"/>
              <a:gd name="connsiteY547" fmla="*/ 1866134 h 6858000"/>
              <a:gd name="connsiteX548" fmla="*/ 2407436 w 7467600"/>
              <a:gd name="connsiteY548" fmla="*/ 1651070 h 6858000"/>
              <a:gd name="connsiteX549" fmla="*/ 2448558 w 7467600"/>
              <a:gd name="connsiteY549" fmla="*/ 1373435 h 6858000"/>
              <a:gd name="connsiteX550" fmla="*/ 278707 w 7467600"/>
              <a:gd name="connsiteY550" fmla="*/ 1352270 h 6858000"/>
              <a:gd name="connsiteX551" fmla="*/ 321570 w 7467600"/>
              <a:gd name="connsiteY551" fmla="*/ 1861610 h 6858000"/>
              <a:gd name="connsiteX552" fmla="*/ 294281 w 7467600"/>
              <a:gd name="connsiteY552" fmla="*/ 1440658 h 6858000"/>
              <a:gd name="connsiteX553" fmla="*/ 278707 w 7467600"/>
              <a:gd name="connsiteY553" fmla="*/ 1352270 h 6858000"/>
              <a:gd name="connsiteX554" fmla="*/ 1423821 w 7467600"/>
              <a:gd name="connsiteY554" fmla="*/ 1351958 h 6858000"/>
              <a:gd name="connsiteX555" fmla="*/ 1638521 w 7467600"/>
              <a:gd name="connsiteY555" fmla="*/ 1908470 h 6858000"/>
              <a:gd name="connsiteX556" fmla="*/ 1754199 w 7467600"/>
              <a:gd name="connsiteY556" fmla="*/ 2149284 h 6858000"/>
              <a:gd name="connsiteX557" fmla="*/ 1908359 w 7467600"/>
              <a:gd name="connsiteY557" fmla="*/ 2364988 h 6858000"/>
              <a:gd name="connsiteX558" fmla="*/ 1647661 w 7467600"/>
              <a:gd name="connsiteY558" fmla="*/ 1825945 h 6858000"/>
              <a:gd name="connsiteX559" fmla="*/ 1423821 w 7467600"/>
              <a:gd name="connsiteY559" fmla="*/ 1351958 h 6858000"/>
              <a:gd name="connsiteX560" fmla="*/ 1431890 w 7467600"/>
              <a:gd name="connsiteY560" fmla="*/ 1306475 h 6858000"/>
              <a:gd name="connsiteX561" fmla="*/ 1507597 w 7467600"/>
              <a:gd name="connsiteY561" fmla="*/ 1446132 h 6858000"/>
              <a:gd name="connsiteX562" fmla="*/ 1674586 w 7467600"/>
              <a:gd name="connsiteY562" fmla="*/ 1813832 h 6858000"/>
              <a:gd name="connsiteX563" fmla="*/ 1815950 w 7467600"/>
              <a:gd name="connsiteY563" fmla="*/ 2128564 h 6858000"/>
              <a:gd name="connsiteX564" fmla="*/ 1984242 w 7467600"/>
              <a:gd name="connsiteY564" fmla="*/ 2430829 h 6858000"/>
              <a:gd name="connsiteX565" fmla="*/ 2014023 w 7467600"/>
              <a:gd name="connsiteY565" fmla="*/ 2450995 h 6858000"/>
              <a:gd name="connsiteX566" fmla="*/ 1747337 w 7467600"/>
              <a:gd name="connsiteY566" fmla="*/ 1855264 h 6858000"/>
              <a:gd name="connsiteX567" fmla="*/ 1533749 w 7467600"/>
              <a:gd name="connsiteY567" fmla="*/ 1478656 h 6858000"/>
              <a:gd name="connsiteX568" fmla="*/ 1431890 w 7467600"/>
              <a:gd name="connsiteY568" fmla="*/ 1306475 h 6858000"/>
              <a:gd name="connsiteX569" fmla="*/ 5052692 w 7467600"/>
              <a:gd name="connsiteY569" fmla="*/ 1292994 h 6858000"/>
              <a:gd name="connsiteX570" fmla="*/ 5200661 w 7467600"/>
              <a:gd name="connsiteY570" fmla="*/ 1635186 h 6858000"/>
              <a:gd name="connsiteX571" fmla="*/ 5297138 w 7467600"/>
              <a:gd name="connsiteY571" fmla="*/ 1906351 h 6858000"/>
              <a:gd name="connsiteX572" fmla="*/ 5052692 w 7467600"/>
              <a:gd name="connsiteY572" fmla="*/ 1292994 h 6858000"/>
              <a:gd name="connsiteX573" fmla="*/ 5009948 w 7467600"/>
              <a:gd name="connsiteY573" fmla="*/ 1273619 h 6858000"/>
              <a:gd name="connsiteX574" fmla="*/ 5121777 w 7467600"/>
              <a:gd name="connsiteY574" fmla="*/ 1654213 h 6858000"/>
              <a:gd name="connsiteX575" fmla="*/ 5293545 w 7467600"/>
              <a:gd name="connsiteY575" fmla="*/ 2072247 h 6858000"/>
              <a:gd name="connsiteX576" fmla="*/ 5294042 w 7467600"/>
              <a:gd name="connsiteY576" fmla="*/ 2065019 h 6858000"/>
              <a:gd name="connsiteX577" fmla="*/ 5171936 w 7467600"/>
              <a:gd name="connsiteY577" fmla="*/ 1647613 h 6858000"/>
              <a:gd name="connsiteX578" fmla="*/ 5009948 w 7467600"/>
              <a:gd name="connsiteY578" fmla="*/ 1273619 h 6858000"/>
              <a:gd name="connsiteX579" fmla="*/ 655236 w 7467600"/>
              <a:gd name="connsiteY579" fmla="*/ 1268632 h 6858000"/>
              <a:gd name="connsiteX580" fmla="*/ 839521 w 7467600"/>
              <a:gd name="connsiteY580" fmla="*/ 1685315 h 6858000"/>
              <a:gd name="connsiteX581" fmla="*/ 1109416 w 7467600"/>
              <a:gd name="connsiteY581" fmla="*/ 2061663 h 6858000"/>
              <a:gd name="connsiteX582" fmla="*/ 1298300 w 7467600"/>
              <a:gd name="connsiteY582" fmla="*/ 2247742 h 6858000"/>
              <a:gd name="connsiteX583" fmla="*/ 1125871 w 7467600"/>
              <a:gd name="connsiteY583" fmla="*/ 1989513 h 6858000"/>
              <a:gd name="connsiteX584" fmla="*/ 981574 w 7467600"/>
              <a:gd name="connsiteY584" fmla="*/ 1783157 h 6858000"/>
              <a:gd name="connsiteX585" fmla="*/ 922198 w 7467600"/>
              <a:gd name="connsiteY585" fmla="*/ 1677437 h 6858000"/>
              <a:gd name="connsiteX586" fmla="*/ 869293 w 7467600"/>
              <a:gd name="connsiteY586" fmla="*/ 1583214 h 6858000"/>
              <a:gd name="connsiteX587" fmla="*/ 751431 w 7467600"/>
              <a:gd name="connsiteY587" fmla="*/ 1405731 h 6858000"/>
              <a:gd name="connsiteX588" fmla="*/ 655236 w 7467600"/>
              <a:gd name="connsiteY588" fmla="*/ 1268632 h 6858000"/>
              <a:gd name="connsiteX589" fmla="*/ 6516292 w 7467600"/>
              <a:gd name="connsiteY589" fmla="*/ 1263064 h 6858000"/>
              <a:gd name="connsiteX590" fmla="*/ 5736320 w 7467600"/>
              <a:gd name="connsiteY590" fmla="*/ 1501803 h 6858000"/>
              <a:gd name="connsiteX591" fmla="*/ 6516292 w 7467600"/>
              <a:gd name="connsiteY591" fmla="*/ 1263064 h 6858000"/>
              <a:gd name="connsiteX592" fmla="*/ 291466 w 7467600"/>
              <a:gd name="connsiteY592" fmla="*/ 1250369 h 6858000"/>
              <a:gd name="connsiteX593" fmla="*/ 323180 w 7467600"/>
              <a:gd name="connsiteY593" fmla="*/ 1435283 h 6858000"/>
              <a:gd name="connsiteX594" fmla="*/ 349381 w 7467600"/>
              <a:gd name="connsiteY594" fmla="*/ 1875041 h 6858000"/>
              <a:gd name="connsiteX595" fmla="*/ 374363 w 7467600"/>
              <a:gd name="connsiteY595" fmla="*/ 1506494 h 6858000"/>
              <a:gd name="connsiteX596" fmla="*/ 302168 w 7467600"/>
              <a:gd name="connsiteY596" fmla="*/ 1274495 h 6858000"/>
              <a:gd name="connsiteX597" fmla="*/ 291466 w 7467600"/>
              <a:gd name="connsiteY597" fmla="*/ 1250369 h 6858000"/>
              <a:gd name="connsiteX598" fmla="*/ 678222 w 7467600"/>
              <a:gd name="connsiteY598" fmla="*/ 1248670 h 6858000"/>
              <a:gd name="connsiteX599" fmla="*/ 775536 w 7467600"/>
              <a:gd name="connsiteY599" fmla="*/ 1388015 h 6858000"/>
              <a:gd name="connsiteX600" fmla="*/ 894529 w 7467600"/>
              <a:gd name="connsiteY600" fmla="*/ 1567739 h 6858000"/>
              <a:gd name="connsiteX601" fmla="*/ 948000 w 7467600"/>
              <a:gd name="connsiteY601" fmla="*/ 1663088 h 6858000"/>
              <a:gd name="connsiteX602" fmla="*/ 1006812 w 7467600"/>
              <a:gd name="connsiteY602" fmla="*/ 1767683 h 6858000"/>
              <a:gd name="connsiteX603" fmla="*/ 1149133 w 7467600"/>
              <a:gd name="connsiteY603" fmla="*/ 1971513 h 6858000"/>
              <a:gd name="connsiteX604" fmla="*/ 1333952 w 7467600"/>
              <a:gd name="connsiteY604" fmla="*/ 2251620 h 6858000"/>
              <a:gd name="connsiteX605" fmla="*/ 1337329 w 7467600"/>
              <a:gd name="connsiteY605" fmla="*/ 2258350 h 6858000"/>
              <a:gd name="connsiteX606" fmla="*/ 1014726 w 7467600"/>
              <a:gd name="connsiteY606" fmla="*/ 1615556 h 6858000"/>
              <a:gd name="connsiteX607" fmla="*/ 678222 w 7467600"/>
              <a:gd name="connsiteY607" fmla="*/ 1248670 h 6858000"/>
              <a:gd name="connsiteX608" fmla="*/ 6691602 w 7467600"/>
              <a:gd name="connsiteY608" fmla="*/ 1140573 h 6858000"/>
              <a:gd name="connsiteX609" fmla="*/ 6571100 w 7467600"/>
              <a:gd name="connsiteY609" fmla="*/ 1183662 h 6858000"/>
              <a:gd name="connsiteX610" fmla="*/ 6241687 w 7467600"/>
              <a:gd name="connsiteY610" fmla="*/ 1257600 h 6858000"/>
              <a:gd name="connsiteX611" fmla="*/ 5693009 w 7467600"/>
              <a:gd name="connsiteY611" fmla="*/ 1478256 h 6858000"/>
              <a:gd name="connsiteX612" fmla="*/ 6548420 w 7467600"/>
              <a:gd name="connsiteY612" fmla="*/ 1214599 h 6858000"/>
              <a:gd name="connsiteX613" fmla="*/ 6605473 w 7467600"/>
              <a:gd name="connsiteY613" fmla="*/ 1184686 h 6858000"/>
              <a:gd name="connsiteX614" fmla="*/ 6691602 w 7467600"/>
              <a:gd name="connsiteY614" fmla="*/ 1140573 h 6858000"/>
              <a:gd name="connsiteX615" fmla="*/ 4002475 w 7467600"/>
              <a:gd name="connsiteY615" fmla="*/ 1037802 h 6858000"/>
              <a:gd name="connsiteX616" fmla="*/ 4000324 w 7467600"/>
              <a:gd name="connsiteY616" fmla="*/ 1039362 h 6858000"/>
              <a:gd name="connsiteX617" fmla="*/ 4002862 w 7467600"/>
              <a:gd name="connsiteY617" fmla="*/ 1042866 h 6858000"/>
              <a:gd name="connsiteX618" fmla="*/ 4002475 w 7467600"/>
              <a:gd name="connsiteY618" fmla="*/ 1037802 h 6858000"/>
              <a:gd name="connsiteX619" fmla="*/ 506322 w 7467600"/>
              <a:gd name="connsiteY619" fmla="*/ 1020997 h 6858000"/>
              <a:gd name="connsiteX620" fmla="*/ 533068 w 7467600"/>
              <a:gd name="connsiteY620" fmla="*/ 1029409 h 6858000"/>
              <a:gd name="connsiteX621" fmla="*/ 1232525 w 7467600"/>
              <a:gd name="connsiteY621" fmla="*/ 1804675 h 6858000"/>
              <a:gd name="connsiteX622" fmla="*/ 1388858 w 7467600"/>
              <a:gd name="connsiteY622" fmla="*/ 2368011 h 6858000"/>
              <a:gd name="connsiteX623" fmla="*/ 1384098 w 7467600"/>
              <a:gd name="connsiteY623" fmla="*/ 2378125 h 6858000"/>
              <a:gd name="connsiteX624" fmla="*/ 1425393 w 7467600"/>
              <a:gd name="connsiteY624" fmla="*/ 2589124 h 6858000"/>
              <a:gd name="connsiteX625" fmla="*/ 1424001 w 7467600"/>
              <a:gd name="connsiteY625" fmla="*/ 2597541 h 6858000"/>
              <a:gd name="connsiteX626" fmla="*/ 2152729 w 7467600"/>
              <a:gd name="connsiteY626" fmla="*/ 2864487 h 6858000"/>
              <a:gd name="connsiteX627" fmla="*/ 2020609 w 7467600"/>
              <a:gd name="connsiteY627" fmla="*/ 2539671 h 6858000"/>
              <a:gd name="connsiteX628" fmla="*/ 2018920 w 7467600"/>
              <a:gd name="connsiteY628" fmla="*/ 2536309 h 6858000"/>
              <a:gd name="connsiteX629" fmla="*/ 1342441 w 7467600"/>
              <a:gd name="connsiteY629" fmla="*/ 1173017 h 6858000"/>
              <a:gd name="connsiteX630" fmla="*/ 1367925 w 7467600"/>
              <a:gd name="connsiteY630" fmla="*/ 1135648 h 6858000"/>
              <a:gd name="connsiteX631" fmla="*/ 1771401 w 7467600"/>
              <a:gd name="connsiteY631" fmla="*/ 1806673 h 6858000"/>
              <a:gd name="connsiteX632" fmla="*/ 1972385 w 7467600"/>
              <a:gd name="connsiteY632" fmla="*/ 2198735 h 6858000"/>
              <a:gd name="connsiteX633" fmla="*/ 2040892 w 7467600"/>
              <a:gd name="connsiteY633" fmla="*/ 2405205 h 6858000"/>
              <a:gd name="connsiteX634" fmla="*/ 2131689 w 7467600"/>
              <a:gd name="connsiteY634" fmla="*/ 1936926 h 6858000"/>
              <a:gd name="connsiteX635" fmla="*/ 2454820 w 7467600"/>
              <a:gd name="connsiteY635" fmla="*/ 1248808 h 6858000"/>
              <a:gd name="connsiteX636" fmla="*/ 2492512 w 7467600"/>
              <a:gd name="connsiteY636" fmla="*/ 1302920 h 6858000"/>
              <a:gd name="connsiteX637" fmla="*/ 2081216 w 7467600"/>
              <a:gd name="connsiteY637" fmla="*/ 2527513 h 6858000"/>
              <a:gd name="connsiteX638" fmla="*/ 2081211 w 7467600"/>
              <a:gd name="connsiteY638" fmla="*/ 2528916 h 6858000"/>
              <a:gd name="connsiteX639" fmla="*/ 2199067 w 7467600"/>
              <a:gd name="connsiteY639" fmla="*/ 2884061 h 6858000"/>
              <a:gd name="connsiteX640" fmla="*/ 3192586 w 7467600"/>
              <a:gd name="connsiteY640" fmla="*/ 3411496 h 6858000"/>
              <a:gd name="connsiteX641" fmla="*/ 3182620 w 7467600"/>
              <a:gd name="connsiteY641" fmla="*/ 3483279 h 6858000"/>
              <a:gd name="connsiteX642" fmla="*/ 2435119 w 7467600"/>
              <a:gd name="connsiteY642" fmla="*/ 3080173 h 6858000"/>
              <a:gd name="connsiteX643" fmla="*/ 2410152 w 7467600"/>
              <a:gd name="connsiteY643" fmla="*/ 3063751 h 6858000"/>
              <a:gd name="connsiteX644" fmla="*/ 2408099 w 7467600"/>
              <a:gd name="connsiteY644" fmla="*/ 3064403 h 6858000"/>
              <a:gd name="connsiteX645" fmla="*/ 2407218 w 7467600"/>
              <a:gd name="connsiteY645" fmla="*/ 3070324 h 6858000"/>
              <a:gd name="connsiteX646" fmla="*/ 2380138 w 7467600"/>
              <a:gd name="connsiteY646" fmla="*/ 3099341 h 6858000"/>
              <a:gd name="connsiteX647" fmla="*/ 1765923 w 7467600"/>
              <a:gd name="connsiteY647" fmla="*/ 3581043 h 6858000"/>
              <a:gd name="connsiteX648" fmla="*/ 1702258 w 7467600"/>
              <a:gd name="connsiteY648" fmla="*/ 3612286 h 6858000"/>
              <a:gd name="connsiteX649" fmla="*/ 1538370 w 7467600"/>
              <a:gd name="connsiteY649" fmla="*/ 3811804 h 6858000"/>
              <a:gd name="connsiteX650" fmla="*/ 542867 w 7467600"/>
              <a:gd name="connsiteY650" fmla="*/ 4944092 h 6858000"/>
              <a:gd name="connsiteX651" fmla="*/ 515800 w 7467600"/>
              <a:gd name="connsiteY651" fmla="*/ 4862180 h 6858000"/>
              <a:gd name="connsiteX652" fmla="*/ 909145 w 7467600"/>
              <a:gd name="connsiteY652" fmla="*/ 4199225 h 6858000"/>
              <a:gd name="connsiteX653" fmla="*/ 1214067 w 7467600"/>
              <a:gd name="connsiteY653" fmla="*/ 3908561 h 6858000"/>
              <a:gd name="connsiteX654" fmla="*/ 640967 w 7467600"/>
              <a:gd name="connsiteY654" fmla="*/ 4105601 h 6858000"/>
              <a:gd name="connsiteX655" fmla="*/ 112563 w 7467600"/>
              <a:gd name="connsiteY655" fmla="*/ 4396952 h 6858000"/>
              <a:gd name="connsiteX656" fmla="*/ 0 w 7467600"/>
              <a:gd name="connsiteY656" fmla="*/ 4466006 h 6858000"/>
              <a:gd name="connsiteX657" fmla="*/ 0 w 7467600"/>
              <a:gd name="connsiteY657" fmla="*/ 4233763 h 6858000"/>
              <a:gd name="connsiteX658" fmla="*/ 36881 w 7467600"/>
              <a:gd name="connsiteY658" fmla="*/ 4200118 h 6858000"/>
              <a:gd name="connsiteX659" fmla="*/ 910534 w 7467600"/>
              <a:gd name="connsiteY659" fmla="*/ 3629753 h 6858000"/>
              <a:gd name="connsiteX660" fmla="*/ 1578717 w 7467600"/>
              <a:gd name="connsiteY660" fmla="*/ 3575982 h 6858000"/>
              <a:gd name="connsiteX661" fmla="*/ 2338780 w 7467600"/>
              <a:gd name="connsiteY661" fmla="*/ 3033725 h 6858000"/>
              <a:gd name="connsiteX662" fmla="*/ 1807991 w 7467600"/>
              <a:gd name="connsiteY662" fmla="*/ 2807184 h 6858000"/>
              <a:gd name="connsiteX663" fmla="*/ 1416358 w 7467600"/>
              <a:gd name="connsiteY663" fmla="*/ 3112571 h 6858000"/>
              <a:gd name="connsiteX664" fmla="*/ 939066 w 7467600"/>
              <a:gd name="connsiteY664" fmla="*/ 3378798 h 6858000"/>
              <a:gd name="connsiteX665" fmla="*/ 115099 w 7467600"/>
              <a:gd name="connsiteY665" fmla="*/ 3607650 h 6858000"/>
              <a:gd name="connsiteX666" fmla="*/ 97284 w 7467600"/>
              <a:gd name="connsiteY666" fmla="*/ 3520393 h 6858000"/>
              <a:gd name="connsiteX667" fmla="*/ 922050 w 7467600"/>
              <a:gd name="connsiteY667" fmla="*/ 3074867 h 6858000"/>
              <a:gd name="connsiteX668" fmla="*/ 1405265 w 7467600"/>
              <a:gd name="connsiteY668" fmla="*/ 3016319 h 6858000"/>
              <a:gd name="connsiteX669" fmla="*/ 1407512 w 7467600"/>
              <a:gd name="connsiteY669" fmla="*/ 3018001 h 6858000"/>
              <a:gd name="connsiteX670" fmla="*/ 1726266 w 7467600"/>
              <a:gd name="connsiteY670" fmla="*/ 2777274 h 6858000"/>
              <a:gd name="connsiteX671" fmla="*/ 625390 w 7467600"/>
              <a:gd name="connsiteY671" fmla="*/ 2514541 h 6858000"/>
              <a:gd name="connsiteX672" fmla="*/ 619799 w 7467600"/>
              <a:gd name="connsiteY672" fmla="*/ 2527180 h 6858000"/>
              <a:gd name="connsiteX673" fmla="*/ 310030 w 7467600"/>
              <a:gd name="connsiteY673" fmla="*/ 2771818 h 6858000"/>
              <a:gd name="connsiteX674" fmla="*/ 173877 w 7467600"/>
              <a:gd name="connsiteY674" fmla="*/ 2937056 h 6858000"/>
              <a:gd name="connsiteX675" fmla="*/ 77889 w 7467600"/>
              <a:gd name="connsiteY675" fmla="*/ 3138440 h 6858000"/>
              <a:gd name="connsiteX676" fmla="*/ 0 w 7467600"/>
              <a:gd name="connsiteY676" fmla="*/ 3271395 h 6858000"/>
              <a:gd name="connsiteX677" fmla="*/ 0 w 7467600"/>
              <a:gd name="connsiteY677" fmla="*/ 3153002 h 6858000"/>
              <a:gd name="connsiteX678" fmla="*/ 2386 w 7467600"/>
              <a:gd name="connsiteY678" fmla="*/ 3149203 h 6858000"/>
              <a:gd name="connsiteX679" fmla="*/ 89753 w 7467600"/>
              <a:gd name="connsiteY679" fmla="*/ 2987702 h 6858000"/>
              <a:gd name="connsiteX680" fmla="*/ 76869 w 7467600"/>
              <a:gd name="connsiteY680" fmla="*/ 3005404 h 6858000"/>
              <a:gd name="connsiteX681" fmla="*/ 32049 w 7467600"/>
              <a:gd name="connsiteY681" fmla="*/ 3065814 h 6858000"/>
              <a:gd name="connsiteX682" fmla="*/ 0 w 7467600"/>
              <a:gd name="connsiteY682" fmla="*/ 3108744 h 6858000"/>
              <a:gd name="connsiteX683" fmla="*/ 0 w 7467600"/>
              <a:gd name="connsiteY683" fmla="*/ 3058059 h 6858000"/>
              <a:gd name="connsiteX684" fmla="*/ 7610 w 7467600"/>
              <a:gd name="connsiteY684" fmla="*/ 3047889 h 6858000"/>
              <a:gd name="connsiteX685" fmla="*/ 52419 w 7467600"/>
              <a:gd name="connsiteY685" fmla="*/ 2987479 h 6858000"/>
              <a:gd name="connsiteX686" fmla="*/ 59142 w 7467600"/>
              <a:gd name="connsiteY686" fmla="*/ 2978488 h 6858000"/>
              <a:gd name="connsiteX687" fmla="*/ 0 w 7467600"/>
              <a:gd name="connsiteY687" fmla="*/ 3015334 h 6858000"/>
              <a:gd name="connsiteX688" fmla="*/ 0 w 7467600"/>
              <a:gd name="connsiteY688" fmla="*/ 2914286 h 6858000"/>
              <a:gd name="connsiteX689" fmla="*/ 36383 w 7467600"/>
              <a:gd name="connsiteY689" fmla="*/ 2901128 h 6858000"/>
              <a:gd name="connsiteX690" fmla="*/ 156329 w 7467600"/>
              <a:gd name="connsiteY690" fmla="*/ 2840533 h 6858000"/>
              <a:gd name="connsiteX691" fmla="*/ 358355 w 7467600"/>
              <a:gd name="connsiteY691" fmla="*/ 2620471 h 6858000"/>
              <a:gd name="connsiteX692" fmla="*/ 510577 w 7467600"/>
              <a:gd name="connsiteY692" fmla="*/ 2501244 h 6858000"/>
              <a:gd name="connsiteX693" fmla="*/ 211967 w 7467600"/>
              <a:gd name="connsiteY693" fmla="*/ 2479171 h 6858000"/>
              <a:gd name="connsiteX694" fmla="*/ 0 w 7467600"/>
              <a:gd name="connsiteY694" fmla="*/ 2476398 h 6858000"/>
              <a:gd name="connsiteX695" fmla="*/ 0 w 7467600"/>
              <a:gd name="connsiteY695" fmla="*/ 2389189 h 6858000"/>
              <a:gd name="connsiteX696" fmla="*/ 103062 w 7467600"/>
              <a:gd name="connsiteY696" fmla="*/ 2389518 h 6858000"/>
              <a:gd name="connsiteX697" fmla="*/ 510734 w 7467600"/>
              <a:gd name="connsiteY697" fmla="*/ 2416201 h 6858000"/>
              <a:gd name="connsiteX698" fmla="*/ 279257 w 7467600"/>
              <a:gd name="connsiteY698" fmla="*/ 2092102 h 6858000"/>
              <a:gd name="connsiteX699" fmla="*/ 65265 w 7467600"/>
              <a:gd name="connsiteY699" fmla="*/ 2006049 h 6858000"/>
              <a:gd name="connsiteX700" fmla="*/ 0 w 7467600"/>
              <a:gd name="connsiteY700" fmla="*/ 1982532 h 6858000"/>
              <a:gd name="connsiteX701" fmla="*/ 0 w 7467600"/>
              <a:gd name="connsiteY701" fmla="*/ 1912789 h 6858000"/>
              <a:gd name="connsiteX702" fmla="*/ 97460 w 7467600"/>
              <a:gd name="connsiteY702" fmla="*/ 1953725 h 6858000"/>
              <a:gd name="connsiteX703" fmla="*/ 221272 w 7467600"/>
              <a:gd name="connsiteY703" fmla="*/ 1980766 h 6858000"/>
              <a:gd name="connsiteX704" fmla="*/ 116765 w 7467600"/>
              <a:gd name="connsiteY704" fmla="*/ 1911033 h 6858000"/>
              <a:gd name="connsiteX705" fmla="*/ 16405 w 7467600"/>
              <a:gd name="connsiteY705" fmla="*/ 1803412 h 6858000"/>
              <a:gd name="connsiteX706" fmla="*/ 0 w 7467600"/>
              <a:gd name="connsiteY706" fmla="*/ 1784777 h 6858000"/>
              <a:gd name="connsiteX707" fmla="*/ 0 w 7467600"/>
              <a:gd name="connsiteY707" fmla="*/ 1740082 h 6858000"/>
              <a:gd name="connsiteX708" fmla="*/ 39394 w 7467600"/>
              <a:gd name="connsiteY708" fmla="*/ 1784856 h 6858000"/>
              <a:gd name="connsiteX709" fmla="*/ 135813 w 7467600"/>
              <a:gd name="connsiteY709" fmla="*/ 1888838 h 6858000"/>
              <a:gd name="connsiteX710" fmla="*/ 242575 w 7467600"/>
              <a:gd name="connsiteY710" fmla="*/ 1958841 h 6858000"/>
              <a:gd name="connsiteX711" fmla="*/ 82197 w 7467600"/>
              <a:gd name="connsiteY711" fmla="*/ 1754826 h 6858000"/>
              <a:gd name="connsiteX712" fmla="*/ 0 w 7467600"/>
              <a:gd name="connsiteY712" fmla="*/ 1679650 h 6858000"/>
              <a:gd name="connsiteX713" fmla="*/ 0 w 7467600"/>
              <a:gd name="connsiteY713" fmla="*/ 1602463 h 6858000"/>
              <a:gd name="connsiteX714" fmla="*/ 84689 w 7467600"/>
              <a:gd name="connsiteY714" fmla="*/ 1677442 h 6858000"/>
              <a:gd name="connsiteX715" fmla="*/ 298437 w 7467600"/>
              <a:gd name="connsiteY715" fmla="*/ 1968019 h 6858000"/>
              <a:gd name="connsiteX716" fmla="*/ 227269 w 7467600"/>
              <a:gd name="connsiteY716" fmla="*/ 1114064 h 6858000"/>
              <a:gd name="connsiteX717" fmla="*/ 248003 w 7467600"/>
              <a:gd name="connsiteY717" fmla="*/ 1089613 h 6858000"/>
              <a:gd name="connsiteX718" fmla="*/ 427020 w 7467600"/>
              <a:gd name="connsiteY718" fmla="*/ 1619803 h 6858000"/>
              <a:gd name="connsiteX719" fmla="*/ 340345 w 7467600"/>
              <a:gd name="connsiteY719" fmla="*/ 2027739 h 6858000"/>
              <a:gd name="connsiteX720" fmla="*/ 360865 w 7467600"/>
              <a:gd name="connsiteY720" fmla="*/ 2044827 h 6858000"/>
              <a:gd name="connsiteX721" fmla="*/ 560414 w 7467600"/>
              <a:gd name="connsiteY721" fmla="*/ 2421457 h 6858000"/>
              <a:gd name="connsiteX722" fmla="*/ 1359703 w 7467600"/>
              <a:gd name="connsiteY722" fmla="*/ 2578554 h 6858000"/>
              <a:gd name="connsiteX723" fmla="*/ 1359422 w 7467600"/>
              <a:gd name="connsiteY723" fmla="*/ 2577994 h 6858000"/>
              <a:gd name="connsiteX724" fmla="*/ 828701 w 7467600"/>
              <a:gd name="connsiteY724" fmla="*/ 1839520 h 6858000"/>
              <a:gd name="connsiteX725" fmla="*/ 494427 w 7467600"/>
              <a:gd name="connsiteY725" fmla="*/ 1092333 h 6858000"/>
              <a:gd name="connsiteX726" fmla="*/ 506322 w 7467600"/>
              <a:gd name="connsiteY726" fmla="*/ 1020997 h 6858000"/>
              <a:gd name="connsiteX727" fmla="*/ 4570198 w 7467600"/>
              <a:gd name="connsiteY727" fmla="*/ 978081 h 6858000"/>
              <a:gd name="connsiteX728" fmla="*/ 4523691 w 7467600"/>
              <a:gd name="connsiteY728" fmla="*/ 1127776 h 6858000"/>
              <a:gd name="connsiteX729" fmla="*/ 4509875 w 7467600"/>
              <a:gd name="connsiteY729" fmla="*/ 1167552 h 6858000"/>
              <a:gd name="connsiteX730" fmla="*/ 4478168 w 7467600"/>
              <a:gd name="connsiteY730" fmla="*/ 1260735 h 6858000"/>
              <a:gd name="connsiteX731" fmla="*/ 4409309 w 7467600"/>
              <a:gd name="connsiteY731" fmla="*/ 1666996 h 6858000"/>
              <a:gd name="connsiteX732" fmla="*/ 4370031 w 7467600"/>
              <a:gd name="connsiteY732" fmla="*/ 1955666 h 6858000"/>
              <a:gd name="connsiteX733" fmla="*/ 4570198 w 7467600"/>
              <a:gd name="connsiteY733" fmla="*/ 978081 h 6858000"/>
              <a:gd name="connsiteX734" fmla="*/ 4557898 w 7467600"/>
              <a:gd name="connsiteY734" fmla="*/ 900011 h 6858000"/>
              <a:gd name="connsiteX735" fmla="*/ 4344840 w 7467600"/>
              <a:gd name="connsiteY735" fmla="*/ 1922038 h 6858000"/>
              <a:gd name="connsiteX736" fmla="*/ 4378710 w 7467600"/>
              <a:gd name="connsiteY736" fmla="*/ 1665516 h 6858000"/>
              <a:gd name="connsiteX737" fmla="*/ 4448798 w 7467600"/>
              <a:gd name="connsiteY737" fmla="*/ 1253024 h 6858000"/>
              <a:gd name="connsiteX738" fmla="*/ 4480315 w 7467600"/>
              <a:gd name="connsiteY738" fmla="*/ 1158454 h 6858000"/>
              <a:gd name="connsiteX739" fmla="*/ 4494133 w 7467600"/>
              <a:gd name="connsiteY739" fmla="*/ 1118676 h 6858000"/>
              <a:gd name="connsiteX740" fmla="*/ 4557898 w 7467600"/>
              <a:gd name="connsiteY740" fmla="*/ 900011 h 6858000"/>
              <a:gd name="connsiteX741" fmla="*/ 5870151 w 7467600"/>
              <a:gd name="connsiteY741" fmla="*/ 898890 h 6858000"/>
              <a:gd name="connsiteX742" fmla="*/ 5861335 w 7467600"/>
              <a:gd name="connsiteY742" fmla="*/ 899177 h 6858000"/>
              <a:gd name="connsiteX743" fmla="*/ 5843702 w 7467600"/>
              <a:gd name="connsiteY743" fmla="*/ 899748 h 6858000"/>
              <a:gd name="connsiteX744" fmla="*/ 5651107 w 7467600"/>
              <a:gd name="connsiteY744" fmla="*/ 920306 h 6858000"/>
              <a:gd name="connsiteX745" fmla="*/ 5459407 w 7467600"/>
              <a:gd name="connsiteY745" fmla="*/ 940975 h 6858000"/>
              <a:gd name="connsiteX746" fmla="*/ 5374846 w 7467600"/>
              <a:gd name="connsiteY746" fmla="*/ 941988 h 6858000"/>
              <a:gd name="connsiteX747" fmla="*/ 5256105 w 7467600"/>
              <a:gd name="connsiteY747" fmla="*/ 945632 h 6858000"/>
              <a:gd name="connsiteX748" fmla="*/ 5107071 w 7467600"/>
              <a:gd name="connsiteY748" fmla="*/ 969720 h 6858000"/>
              <a:gd name="connsiteX749" fmla="*/ 4998681 w 7467600"/>
              <a:gd name="connsiteY749" fmla="*/ 988771 h 6858000"/>
              <a:gd name="connsiteX750" fmla="*/ 5870151 w 7467600"/>
              <a:gd name="connsiteY750" fmla="*/ 898890 h 6858000"/>
              <a:gd name="connsiteX751" fmla="*/ 5504425 w 7467600"/>
              <a:gd name="connsiteY751" fmla="*/ 848067 h 6858000"/>
              <a:gd name="connsiteX752" fmla="*/ 4968849 w 7467600"/>
              <a:gd name="connsiteY752" fmla="*/ 962318 h 6858000"/>
              <a:gd name="connsiteX753" fmla="*/ 5104039 w 7467600"/>
              <a:gd name="connsiteY753" fmla="*/ 940634 h 6858000"/>
              <a:gd name="connsiteX754" fmla="*/ 5256311 w 7467600"/>
              <a:gd name="connsiteY754" fmla="*/ 916490 h 6858000"/>
              <a:gd name="connsiteX755" fmla="*/ 5377381 w 7467600"/>
              <a:gd name="connsiteY755" fmla="*/ 912671 h 6858000"/>
              <a:gd name="connsiteX756" fmla="*/ 5460148 w 7467600"/>
              <a:gd name="connsiteY756" fmla="*/ 911442 h 6858000"/>
              <a:gd name="connsiteX757" fmla="*/ 5648971 w 7467600"/>
              <a:gd name="connsiteY757" fmla="*/ 891331 h 6858000"/>
              <a:gd name="connsiteX758" fmla="*/ 5844807 w 7467600"/>
              <a:gd name="connsiteY758" fmla="*/ 870718 h 6858000"/>
              <a:gd name="connsiteX759" fmla="*/ 5862975 w 7467600"/>
              <a:gd name="connsiteY759" fmla="*/ 869756 h 6858000"/>
              <a:gd name="connsiteX760" fmla="*/ 5920887 w 7467600"/>
              <a:gd name="connsiteY760" fmla="*/ 865929 h 6858000"/>
              <a:gd name="connsiteX761" fmla="*/ 5504425 w 7467600"/>
              <a:gd name="connsiteY761" fmla="*/ 848067 h 6858000"/>
              <a:gd name="connsiteX762" fmla="*/ 3607114 w 7467600"/>
              <a:gd name="connsiteY762" fmla="*/ 467441 h 6858000"/>
              <a:gd name="connsiteX763" fmla="*/ 3296242 w 7467600"/>
              <a:gd name="connsiteY763" fmla="*/ 807991 h 6858000"/>
              <a:gd name="connsiteX764" fmla="*/ 3174674 w 7467600"/>
              <a:gd name="connsiteY764" fmla="*/ 919759 h 6858000"/>
              <a:gd name="connsiteX765" fmla="*/ 3042978 w 7467600"/>
              <a:gd name="connsiteY765" fmla="*/ 1054894 h 6858000"/>
              <a:gd name="connsiteX766" fmla="*/ 2968914 w 7467600"/>
              <a:gd name="connsiteY766" fmla="*/ 1133756 h 6858000"/>
              <a:gd name="connsiteX767" fmla="*/ 3103823 w 7467600"/>
              <a:gd name="connsiteY767" fmla="*/ 1026814 h 6858000"/>
              <a:gd name="connsiteX768" fmla="*/ 3607114 w 7467600"/>
              <a:gd name="connsiteY768" fmla="*/ 467441 h 6858000"/>
              <a:gd name="connsiteX769" fmla="*/ 3744487 w 7467600"/>
              <a:gd name="connsiteY769" fmla="*/ 383136 h 6858000"/>
              <a:gd name="connsiteX770" fmla="*/ 3970213 w 7467600"/>
              <a:gd name="connsiteY770" fmla="*/ 995559 h 6858000"/>
              <a:gd name="connsiteX771" fmla="*/ 3744487 w 7467600"/>
              <a:gd name="connsiteY771" fmla="*/ 383136 h 6858000"/>
              <a:gd name="connsiteX772" fmla="*/ 3624562 w 7467600"/>
              <a:gd name="connsiteY772" fmla="*/ 367041 h 6858000"/>
              <a:gd name="connsiteX773" fmla="*/ 3489712 w 7467600"/>
              <a:gd name="connsiteY773" fmla="*/ 485386 h 6858000"/>
              <a:gd name="connsiteX774" fmla="*/ 3182994 w 7467600"/>
              <a:gd name="connsiteY774" fmla="*/ 828265 h 6858000"/>
              <a:gd name="connsiteX775" fmla="*/ 2892114 w 7467600"/>
              <a:gd name="connsiteY775" fmla="*/ 1172635 h 6858000"/>
              <a:gd name="connsiteX776" fmla="*/ 3021459 w 7467600"/>
              <a:gd name="connsiteY776" fmla="*/ 1035385 h 6858000"/>
              <a:gd name="connsiteX777" fmla="*/ 3153873 w 7467600"/>
              <a:gd name="connsiteY777" fmla="*/ 898971 h 6858000"/>
              <a:gd name="connsiteX778" fmla="*/ 3276511 w 7467600"/>
              <a:gd name="connsiteY778" fmla="*/ 786423 h 6858000"/>
              <a:gd name="connsiteX779" fmla="*/ 3584154 w 7467600"/>
              <a:gd name="connsiteY779" fmla="*/ 448218 h 6858000"/>
              <a:gd name="connsiteX780" fmla="*/ 3624562 w 7467600"/>
              <a:gd name="connsiteY780" fmla="*/ 367041 h 6858000"/>
              <a:gd name="connsiteX781" fmla="*/ 3766672 w 7467600"/>
              <a:gd name="connsiteY781" fmla="*/ 359429 h 6858000"/>
              <a:gd name="connsiteX782" fmla="*/ 3996338 w 7467600"/>
              <a:gd name="connsiteY782" fmla="*/ 968237 h 6858000"/>
              <a:gd name="connsiteX783" fmla="*/ 3766672 w 7467600"/>
              <a:gd name="connsiteY783" fmla="*/ 359429 h 6858000"/>
              <a:gd name="connsiteX784" fmla="*/ 5805386 w 7467600"/>
              <a:gd name="connsiteY784" fmla="*/ 239240 h 6858000"/>
              <a:gd name="connsiteX785" fmla="*/ 5736947 w 7467600"/>
              <a:gd name="connsiteY785" fmla="*/ 261367 h 6858000"/>
              <a:gd name="connsiteX786" fmla="*/ 5427012 w 7467600"/>
              <a:gd name="connsiteY786" fmla="*/ 311272 h 6858000"/>
              <a:gd name="connsiteX787" fmla="*/ 5147818 w 7467600"/>
              <a:gd name="connsiteY787" fmla="*/ 322112 h 6858000"/>
              <a:gd name="connsiteX788" fmla="*/ 5060854 w 7467600"/>
              <a:gd name="connsiteY788" fmla="*/ 311882 h 6858000"/>
              <a:gd name="connsiteX789" fmla="*/ 4945989 w 7467600"/>
              <a:gd name="connsiteY789" fmla="*/ 300516 h 6858000"/>
              <a:gd name="connsiteX790" fmla="*/ 5410479 w 7467600"/>
              <a:gd name="connsiteY790" fmla="*/ 348434 h 6858000"/>
              <a:gd name="connsiteX791" fmla="*/ 5805386 w 7467600"/>
              <a:gd name="connsiteY791" fmla="*/ 239240 h 6858000"/>
              <a:gd name="connsiteX792" fmla="*/ 5905192 w 7467600"/>
              <a:gd name="connsiteY792" fmla="*/ 163079 h 6858000"/>
              <a:gd name="connsiteX793" fmla="*/ 5865655 w 7467600"/>
              <a:gd name="connsiteY793" fmla="*/ 171901 h 6858000"/>
              <a:gd name="connsiteX794" fmla="*/ 5259740 w 7467600"/>
              <a:gd name="connsiteY794" fmla="*/ 257013 h 6858000"/>
              <a:gd name="connsiteX795" fmla="*/ 5208466 w 7467600"/>
              <a:gd name="connsiteY795" fmla="*/ 257550 h 6858000"/>
              <a:gd name="connsiteX796" fmla="*/ 4980204 w 7467600"/>
              <a:gd name="connsiteY796" fmla="*/ 271903 h 6858000"/>
              <a:gd name="connsiteX797" fmla="*/ 5068068 w 7467600"/>
              <a:gd name="connsiteY797" fmla="*/ 282244 h 6858000"/>
              <a:gd name="connsiteX798" fmla="*/ 5153231 w 7467600"/>
              <a:gd name="connsiteY798" fmla="*/ 292240 h 6858000"/>
              <a:gd name="connsiteX799" fmla="*/ 5426491 w 7467600"/>
              <a:gd name="connsiteY799" fmla="*/ 281128 h 6858000"/>
              <a:gd name="connsiteX800" fmla="*/ 5731212 w 7467600"/>
              <a:gd name="connsiteY800" fmla="*/ 231951 h 6858000"/>
              <a:gd name="connsiteX801" fmla="*/ 5905192 w 7467600"/>
              <a:gd name="connsiteY801" fmla="*/ 163079 h 6858000"/>
              <a:gd name="connsiteX802" fmla="*/ 5944437 w 7467600"/>
              <a:gd name="connsiteY802" fmla="*/ 113829 h 6858000"/>
              <a:gd name="connsiteX803" fmla="*/ 5825032 w 7467600"/>
              <a:gd name="connsiteY803" fmla="*/ 146405 h 6858000"/>
              <a:gd name="connsiteX804" fmla="*/ 4955599 w 7467600"/>
              <a:gd name="connsiteY804" fmla="*/ 247008 h 6858000"/>
              <a:gd name="connsiteX805" fmla="*/ 5210104 w 7467600"/>
              <a:gd name="connsiteY805" fmla="*/ 228123 h 6858000"/>
              <a:gd name="connsiteX806" fmla="*/ 5261015 w 7467600"/>
              <a:gd name="connsiteY806" fmla="*/ 227087 h 6858000"/>
              <a:gd name="connsiteX807" fmla="*/ 5861181 w 7467600"/>
              <a:gd name="connsiteY807" fmla="*/ 143093 h 6858000"/>
              <a:gd name="connsiteX808" fmla="*/ 5961252 w 7467600"/>
              <a:gd name="connsiteY808" fmla="*/ 114820 h 6858000"/>
              <a:gd name="connsiteX809" fmla="*/ 5944437 w 7467600"/>
              <a:gd name="connsiteY809" fmla="*/ 113829 h 6858000"/>
              <a:gd name="connsiteX810" fmla="*/ 3882765 w 7467600"/>
              <a:gd name="connsiteY810" fmla="*/ 0 h 6858000"/>
              <a:gd name="connsiteX811" fmla="*/ 3995099 w 7467600"/>
              <a:gd name="connsiteY811" fmla="*/ 0 h 6858000"/>
              <a:gd name="connsiteX812" fmla="*/ 4163818 w 7467600"/>
              <a:gd name="connsiteY812" fmla="*/ 234104 h 6858000"/>
              <a:gd name="connsiteX813" fmla="*/ 4172099 w 7467600"/>
              <a:gd name="connsiteY813" fmla="*/ 234207 h 6858000"/>
              <a:gd name="connsiteX814" fmla="*/ 4784282 w 7467600"/>
              <a:gd name="connsiteY814" fmla="*/ 276561 h 6858000"/>
              <a:gd name="connsiteX815" fmla="*/ 4801687 w 7467600"/>
              <a:gd name="connsiteY815" fmla="*/ 267764 h 6858000"/>
              <a:gd name="connsiteX816" fmla="*/ 6082788 w 7467600"/>
              <a:gd name="connsiteY816" fmla="*/ 64119 h 6858000"/>
              <a:gd name="connsiteX817" fmla="*/ 6099442 w 7467600"/>
              <a:gd name="connsiteY817" fmla="*/ 82568 h 6858000"/>
              <a:gd name="connsiteX818" fmla="*/ 4804137 w 7467600"/>
              <a:gd name="connsiteY818" fmla="*/ 320931 h 6858000"/>
              <a:gd name="connsiteX819" fmla="*/ 4227047 w 7467600"/>
              <a:gd name="connsiteY819" fmla="*/ 313415 h 6858000"/>
              <a:gd name="connsiteX820" fmla="*/ 4346041 w 7467600"/>
              <a:gd name="connsiteY820" fmla="*/ 456086 h 6858000"/>
              <a:gd name="connsiteX821" fmla="*/ 4870967 w 7467600"/>
              <a:gd name="connsiteY821" fmla="*/ 963061 h 6858000"/>
              <a:gd name="connsiteX822" fmla="*/ 4889647 w 7467600"/>
              <a:gd name="connsiteY822" fmla="*/ 957147 h 6858000"/>
              <a:gd name="connsiteX823" fmla="*/ 5422504 w 7467600"/>
              <a:gd name="connsiteY823" fmla="*/ 805191 h 6858000"/>
              <a:gd name="connsiteX824" fmla="*/ 6087656 w 7467600"/>
              <a:gd name="connsiteY824" fmla="*/ 826703 h 6858000"/>
              <a:gd name="connsiteX825" fmla="*/ 6058717 w 7467600"/>
              <a:gd name="connsiteY825" fmla="*/ 865992 h 6858000"/>
              <a:gd name="connsiteX826" fmla="*/ 4974153 w 7467600"/>
              <a:gd name="connsiteY826" fmla="*/ 1045456 h 6858000"/>
              <a:gd name="connsiteX827" fmla="*/ 5627835 w 7467600"/>
              <a:gd name="connsiteY827" fmla="*/ 1472077 h 6858000"/>
              <a:gd name="connsiteX828" fmla="*/ 5629817 w 7467600"/>
              <a:gd name="connsiteY828" fmla="*/ 1471412 h 6858000"/>
              <a:gd name="connsiteX829" fmla="*/ 5634124 w 7467600"/>
              <a:gd name="connsiteY829" fmla="*/ 1470572 h 6858000"/>
              <a:gd name="connsiteX830" fmla="*/ 5755832 w 7467600"/>
              <a:gd name="connsiteY830" fmla="*/ 1383886 h 6858000"/>
              <a:gd name="connsiteX831" fmla="*/ 6014186 w 7467600"/>
              <a:gd name="connsiteY831" fmla="*/ 1279799 h 6858000"/>
              <a:gd name="connsiteX832" fmla="*/ 6901619 w 7467600"/>
              <a:gd name="connsiteY832" fmla="*/ 1047874 h 6858000"/>
              <a:gd name="connsiteX833" fmla="*/ 6931566 w 7467600"/>
              <a:gd name="connsiteY833" fmla="*/ 1062034 h 6858000"/>
              <a:gd name="connsiteX834" fmla="*/ 5790982 w 7467600"/>
              <a:gd name="connsiteY834" fmla="*/ 1561380 h 6858000"/>
              <a:gd name="connsiteX835" fmla="*/ 6188971 w 7467600"/>
              <a:gd name="connsiteY835" fmla="*/ 1755168 h 6858000"/>
              <a:gd name="connsiteX836" fmla="*/ 6202446 w 7467600"/>
              <a:gd name="connsiteY836" fmla="*/ 1752268 h 6858000"/>
              <a:gd name="connsiteX837" fmla="*/ 7179560 w 7467600"/>
              <a:gd name="connsiteY837" fmla="*/ 1467551 h 6858000"/>
              <a:gd name="connsiteX838" fmla="*/ 7158730 w 7467600"/>
              <a:gd name="connsiteY838" fmla="*/ 1507835 h 6858000"/>
              <a:gd name="connsiteX839" fmla="*/ 6326959 w 7467600"/>
              <a:gd name="connsiteY839" fmla="*/ 1817686 h 6858000"/>
              <a:gd name="connsiteX840" fmla="*/ 6537433 w 7467600"/>
              <a:gd name="connsiteY840" fmla="*/ 1907790 h 6858000"/>
              <a:gd name="connsiteX841" fmla="*/ 6550221 w 7467600"/>
              <a:gd name="connsiteY841" fmla="*/ 1910729 h 6858000"/>
              <a:gd name="connsiteX842" fmla="*/ 6964438 w 7467600"/>
              <a:gd name="connsiteY842" fmla="*/ 2209505 h 6858000"/>
              <a:gd name="connsiteX843" fmla="*/ 7367862 w 7467600"/>
              <a:gd name="connsiteY843" fmla="*/ 2806833 h 6858000"/>
              <a:gd name="connsiteX844" fmla="*/ 7364329 w 7467600"/>
              <a:gd name="connsiteY844" fmla="*/ 2826907 h 6858000"/>
              <a:gd name="connsiteX845" fmla="*/ 7290545 w 7467600"/>
              <a:gd name="connsiteY845" fmla="*/ 2850663 h 6858000"/>
              <a:gd name="connsiteX846" fmla="*/ 6472036 w 7467600"/>
              <a:gd name="connsiteY846" fmla="*/ 1959003 h 6858000"/>
              <a:gd name="connsiteX847" fmla="*/ 5792897 w 7467600"/>
              <a:gd name="connsiteY847" fmla="*/ 1647747 h 6858000"/>
              <a:gd name="connsiteX848" fmla="*/ 5842751 w 7467600"/>
              <a:gd name="connsiteY848" fmla="*/ 1816112 h 6858000"/>
              <a:gd name="connsiteX849" fmla="*/ 5847424 w 7467600"/>
              <a:gd name="connsiteY849" fmla="*/ 1815776 h 6858000"/>
              <a:gd name="connsiteX850" fmla="*/ 6399821 w 7467600"/>
              <a:gd name="connsiteY850" fmla="*/ 2344799 h 6858000"/>
              <a:gd name="connsiteX851" fmla="*/ 6323232 w 7467600"/>
              <a:gd name="connsiteY851" fmla="*/ 2389634 h 6858000"/>
              <a:gd name="connsiteX852" fmla="*/ 5942958 w 7467600"/>
              <a:gd name="connsiteY852" fmla="*/ 2077708 h 6858000"/>
              <a:gd name="connsiteX853" fmla="*/ 5921559 w 7467600"/>
              <a:gd name="connsiteY853" fmla="*/ 2378596 h 6858000"/>
              <a:gd name="connsiteX854" fmla="*/ 5817651 w 7467600"/>
              <a:gd name="connsiteY854" fmla="*/ 3023919 h 6858000"/>
              <a:gd name="connsiteX855" fmla="*/ 5729634 w 7467600"/>
              <a:gd name="connsiteY855" fmla="*/ 3051849 h 6858000"/>
              <a:gd name="connsiteX856" fmla="*/ 5611018 w 7467600"/>
              <a:gd name="connsiteY856" fmla="*/ 2316769 h 6858000"/>
              <a:gd name="connsiteX857" fmla="*/ 5687608 w 7467600"/>
              <a:gd name="connsiteY857" fmla="*/ 2039972 h 6858000"/>
              <a:gd name="connsiteX858" fmla="*/ 5657554 w 7467600"/>
              <a:gd name="connsiteY858" fmla="*/ 1576445 h 6858000"/>
              <a:gd name="connsiteX859" fmla="*/ 5150475 w 7467600"/>
              <a:gd name="connsiteY859" fmla="*/ 1274012 h 6858000"/>
              <a:gd name="connsiteX860" fmla="*/ 5349142 w 7467600"/>
              <a:gd name="connsiteY860" fmla="*/ 2204405 h 6858000"/>
              <a:gd name="connsiteX861" fmla="*/ 5262214 w 7467600"/>
              <a:gd name="connsiteY861" fmla="*/ 2233836 h 6858000"/>
              <a:gd name="connsiteX862" fmla="*/ 4981539 w 7467600"/>
              <a:gd name="connsiteY862" fmla="*/ 1542201 h 6858000"/>
              <a:gd name="connsiteX863" fmla="*/ 4958461 w 7467600"/>
              <a:gd name="connsiteY863" fmla="*/ 1136957 h 6858000"/>
              <a:gd name="connsiteX864" fmla="*/ 4655015 w 7467600"/>
              <a:gd name="connsiteY864" fmla="*/ 891426 h 6858000"/>
              <a:gd name="connsiteX865" fmla="*/ 4348002 w 7467600"/>
              <a:gd name="connsiteY865" fmla="*/ 2205895 h 6858000"/>
              <a:gd name="connsiteX866" fmla="*/ 4262250 w 7467600"/>
              <a:gd name="connsiteY866" fmla="*/ 2219972 h 6858000"/>
              <a:gd name="connsiteX867" fmla="*/ 4550611 w 7467600"/>
              <a:gd name="connsiteY867" fmla="*/ 817540 h 6858000"/>
              <a:gd name="connsiteX868" fmla="*/ 4564418 w 7467600"/>
              <a:gd name="connsiteY868" fmla="*/ 808293 h 6858000"/>
              <a:gd name="connsiteX869" fmla="*/ 4266388 w 7467600"/>
              <a:gd name="connsiteY869" fmla="*/ 500083 h 6858000"/>
              <a:gd name="connsiteX870" fmla="*/ 4032842 w 7467600"/>
              <a:gd name="connsiteY870" fmla="*/ 211809 h 6858000"/>
              <a:gd name="connsiteX871" fmla="*/ 3882765 w 7467600"/>
              <a:gd name="connsiteY871" fmla="*/ 0 h 6858000"/>
              <a:gd name="connsiteX872" fmla="*/ 3721337 w 7467600"/>
              <a:gd name="connsiteY872" fmla="*/ 0 h 6858000"/>
              <a:gd name="connsiteX873" fmla="*/ 3797544 w 7467600"/>
              <a:gd name="connsiteY873" fmla="*/ 0 h 6858000"/>
              <a:gd name="connsiteX874" fmla="*/ 3775734 w 7467600"/>
              <a:gd name="connsiteY874" fmla="*/ 95131 h 6858000"/>
              <a:gd name="connsiteX875" fmla="*/ 3724807 w 7467600"/>
              <a:gd name="connsiteY875" fmla="*/ 272257 h 6858000"/>
              <a:gd name="connsiteX876" fmla="*/ 3726844 w 7467600"/>
              <a:gd name="connsiteY876" fmla="*/ 282988 h 6858000"/>
              <a:gd name="connsiteX877" fmla="*/ 3742664 w 7467600"/>
              <a:gd name="connsiteY877" fmla="*/ 279918 h 6858000"/>
              <a:gd name="connsiteX878" fmla="*/ 4103910 w 7467600"/>
              <a:gd name="connsiteY878" fmla="*/ 1161917 h 6858000"/>
              <a:gd name="connsiteX879" fmla="*/ 4020269 w 7467600"/>
              <a:gd name="connsiteY879" fmla="*/ 1200406 h 6858000"/>
              <a:gd name="connsiteX880" fmla="*/ 3674882 w 7467600"/>
              <a:gd name="connsiteY880" fmla="*/ 488524 h 6858000"/>
              <a:gd name="connsiteX881" fmla="*/ 3132682 w 7467600"/>
              <a:gd name="connsiteY881" fmla="*/ 1072284 h 6858000"/>
              <a:gd name="connsiteX882" fmla="*/ 2716346 w 7467600"/>
              <a:gd name="connsiteY882" fmla="*/ 1276376 h 6858000"/>
              <a:gd name="connsiteX883" fmla="*/ 2716772 w 7467600"/>
              <a:gd name="connsiteY883" fmla="*/ 1255462 h 6858000"/>
              <a:gd name="connsiteX884" fmla="*/ 3471096 w 7467600"/>
              <a:gd name="connsiteY884" fmla="*/ 437072 h 6858000"/>
              <a:gd name="connsiteX885" fmla="*/ 3639057 w 7467600"/>
              <a:gd name="connsiteY885" fmla="*/ 286334 h 6858000"/>
              <a:gd name="connsiteX886" fmla="*/ 3640309 w 7467600"/>
              <a:gd name="connsiteY886" fmla="*/ 284664 h 6858000"/>
              <a:gd name="connsiteX887" fmla="*/ 3646022 w 7467600"/>
              <a:gd name="connsiteY887" fmla="*/ 276711 h 6858000"/>
              <a:gd name="connsiteX888" fmla="*/ 3707943 w 7467600"/>
              <a:gd name="connsiteY888" fmla="*/ 65958 h 6858000"/>
              <a:gd name="connsiteX889" fmla="*/ 3721337 w 7467600"/>
              <a:gd name="connsiteY889" fmla="*/ 0 h 6858000"/>
              <a:gd name="connsiteX890" fmla="*/ 2867960 w 7467600"/>
              <a:gd name="connsiteY890" fmla="*/ 0 h 6858000"/>
              <a:gd name="connsiteX891" fmla="*/ 2926351 w 7467600"/>
              <a:gd name="connsiteY891" fmla="*/ 0 h 6858000"/>
              <a:gd name="connsiteX892" fmla="*/ 2902823 w 7467600"/>
              <a:gd name="connsiteY892" fmla="*/ 262929 h 6858000"/>
              <a:gd name="connsiteX893" fmla="*/ 2940663 w 7467600"/>
              <a:gd name="connsiteY893" fmla="*/ 140884 h 6858000"/>
              <a:gd name="connsiteX894" fmla="*/ 2947039 w 7467600"/>
              <a:gd name="connsiteY894" fmla="*/ 122524 h 6858000"/>
              <a:gd name="connsiteX895" fmla="*/ 2984316 w 7467600"/>
              <a:gd name="connsiteY895" fmla="*/ 0 h 6858000"/>
              <a:gd name="connsiteX896" fmla="*/ 3016114 w 7467600"/>
              <a:gd name="connsiteY896" fmla="*/ 0 h 6858000"/>
              <a:gd name="connsiteX897" fmla="*/ 2979949 w 7467600"/>
              <a:gd name="connsiteY897" fmla="*/ 119274 h 6858000"/>
              <a:gd name="connsiteX898" fmla="*/ 3023879 w 7467600"/>
              <a:gd name="connsiteY898" fmla="*/ 0 h 6858000"/>
              <a:gd name="connsiteX899" fmla="*/ 3105400 w 7467600"/>
              <a:gd name="connsiteY899" fmla="*/ 0 h 6858000"/>
              <a:gd name="connsiteX900" fmla="*/ 3094669 w 7467600"/>
              <a:gd name="connsiteY900" fmla="*/ 30308 h 6858000"/>
              <a:gd name="connsiteX901" fmla="*/ 2901945 w 7467600"/>
              <a:gd name="connsiteY901" fmla="*/ 466538 h 6858000"/>
              <a:gd name="connsiteX902" fmla="*/ 2815209 w 7467600"/>
              <a:gd name="connsiteY902" fmla="*/ 497361 h 6858000"/>
              <a:gd name="connsiteX903" fmla="*/ 2844845 w 7467600"/>
              <a:gd name="connsiteY903" fmla="*/ 127638 h 6858000"/>
              <a:gd name="connsiteX904" fmla="*/ 2867960 w 7467600"/>
              <a:gd name="connsiteY904" fmla="*/ 0 h 6858000"/>
              <a:gd name="connsiteX905" fmla="*/ 1057230 w 7467600"/>
              <a:gd name="connsiteY905" fmla="*/ 0 h 6858000"/>
              <a:gd name="connsiteX906" fmla="*/ 1111003 w 7467600"/>
              <a:gd name="connsiteY906" fmla="*/ 0 h 6858000"/>
              <a:gd name="connsiteX907" fmla="*/ 1125553 w 7467600"/>
              <a:gd name="connsiteY907" fmla="*/ 52588 h 6858000"/>
              <a:gd name="connsiteX908" fmla="*/ 1304276 w 7467600"/>
              <a:gd name="connsiteY908" fmla="*/ 476275 h 6858000"/>
              <a:gd name="connsiteX909" fmla="*/ 1492066 w 7467600"/>
              <a:gd name="connsiteY909" fmla="*/ 886333 h 6858000"/>
              <a:gd name="connsiteX910" fmla="*/ 1423698 w 7467600"/>
              <a:gd name="connsiteY910" fmla="*/ 710817 h 6858000"/>
              <a:gd name="connsiteX911" fmla="*/ 1357609 w 7467600"/>
              <a:gd name="connsiteY911" fmla="*/ 532892 h 6858000"/>
              <a:gd name="connsiteX912" fmla="*/ 1309550 w 7467600"/>
              <a:gd name="connsiteY912" fmla="*/ 374031 h 6858000"/>
              <a:gd name="connsiteX913" fmla="*/ 1193673 w 7467600"/>
              <a:gd name="connsiteY913" fmla="*/ 49533 h 6858000"/>
              <a:gd name="connsiteX914" fmla="*/ 1164391 w 7467600"/>
              <a:gd name="connsiteY914" fmla="*/ 0 h 6858000"/>
              <a:gd name="connsiteX915" fmla="*/ 1200666 w 7467600"/>
              <a:gd name="connsiteY915" fmla="*/ 0 h 6858000"/>
              <a:gd name="connsiteX916" fmla="*/ 1223408 w 7467600"/>
              <a:gd name="connsiteY916" fmla="*/ 38996 h 6858000"/>
              <a:gd name="connsiteX917" fmla="*/ 1339635 w 7467600"/>
              <a:gd name="connsiteY917" fmla="*/ 365517 h 6858000"/>
              <a:gd name="connsiteX918" fmla="*/ 1387469 w 7467600"/>
              <a:gd name="connsiteY918" fmla="*/ 523079 h 6858000"/>
              <a:gd name="connsiteX919" fmla="*/ 1452685 w 7467600"/>
              <a:gd name="connsiteY919" fmla="*/ 699806 h 6858000"/>
              <a:gd name="connsiteX920" fmla="*/ 1492092 w 7467600"/>
              <a:gd name="connsiteY920" fmla="*/ 800424 h 6858000"/>
              <a:gd name="connsiteX921" fmla="*/ 1455302 w 7467600"/>
              <a:gd name="connsiteY921" fmla="*/ 632913 h 6858000"/>
              <a:gd name="connsiteX922" fmla="*/ 1222336 w 7467600"/>
              <a:gd name="connsiteY922" fmla="*/ 9480 h 6858000"/>
              <a:gd name="connsiteX923" fmla="*/ 1214634 w 7467600"/>
              <a:gd name="connsiteY923" fmla="*/ 0 h 6858000"/>
              <a:gd name="connsiteX924" fmla="*/ 1289827 w 7467600"/>
              <a:gd name="connsiteY924" fmla="*/ 0 h 6858000"/>
              <a:gd name="connsiteX925" fmla="*/ 1321076 w 7467600"/>
              <a:gd name="connsiteY925" fmla="*/ 59722 h 6858000"/>
              <a:gd name="connsiteX926" fmla="*/ 1512579 w 7467600"/>
              <a:gd name="connsiteY926" fmla="*/ 626441 h 6858000"/>
              <a:gd name="connsiteX927" fmla="*/ 1506076 w 7467600"/>
              <a:gd name="connsiteY927" fmla="*/ 1089289 h 6858000"/>
              <a:gd name="connsiteX928" fmla="*/ 1486346 w 7467600"/>
              <a:gd name="connsiteY928" fmla="*/ 1079919 h 6858000"/>
              <a:gd name="connsiteX929" fmla="*/ 1070511 w 7467600"/>
              <a:gd name="connsiteY929" fmla="*/ 48609 h 6858000"/>
              <a:gd name="connsiteX930" fmla="*/ 1057230 w 7467600"/>
              <a:gd name="connsiteY930" fmla="*/ 0 h 6858000"/>
              <a:gd name="connsiteX931" fmla="*/ 43151 w 7467600"/>
              <a:gd name="connsiteY931" fmla="*/ 0 h 6858000"/>
              <a:gd name="connsiteX932" fmla="*/ 95283 w 7467600"/>
              <a:gd name="connsiteY932" fmla="*/ 0 h 6858000"/>
              <a:gd name="connsiteX933" fmla="*/ 300708 w 7467600"/>
              <a:gd name="connsiteY933" fmla="*/ 154571 h 6858000"/>
              <a:gd name="connsiteX934" fmla="*/ 530414 w 7467600"/>
              <a:gd name="connsiteY934" fmla="*/ 354673 h 6858000"/>
              <a:gd name="connsiteX935" fmla="*/ 333785 w 7467600"/>
              <a:gd name="connsiteY935" fmla="*/ 161564 h 6858000"/>
              <a:gd name="connsiteX936" fmla="*/ 147005 w 7467600"/>
              <a:gd name="connsiteY936" fmla="*/ 0 h 6858000"/>
              <a:gd name="connsiteX937" fmla="*/ 272509 w 7467600"/>
              <a:gd name="connsiteY937" fmla="*/ 0 h 6858000"/>
              <a:gd name="connsiteX938" fmla="*/ 326276 w 7467600"/>
              <a:gd name="connsiteY938" fmla="*/ 45847 h 6858000"/>
              <a:gd name="connsiteX939" fmla="*/ 823759 w 7467600"/>
              <a:gd name="connsiteY939" fmla="*/ 574145 h 6858000"/>
              <a:gd name="connsiteX940" fmla="*/ 811254 w 7467600"/>
              <a:gd name="connsiteY940" fmla="*/ 665546 h 6858000"/>
              <a:gd name="connsiteX941" fmla="*/ 154042 w 7467600"/>
              <a:gd name="connsiteY941" fmla="*/ 261522 h 6858000"/>
              <a:gd name="connsiteX942" fmla="*/ 13550 w 7467600"/>
              <a:gd name="connsiteY942" fmla="*/ 158423 h 6858000"/>
              <a:gd name="connsiteX943" fmla="*/ 0 w 7467600"/>
              <a:gd name="connsiteY943" fmla="*/ 146618 h 6858000"/>
              <a:gd name="connsiteX944" fmla="*/ 0 w 7467600"/>
              <a:gd name="connsiteY944" fmla="*/ 59161 h 6858000"/>
              <a:gd name="connsiteX945" fmla="*/ 45427 w 7467600"/>
              <a:gd name="connsiteY945" fmla="*/ 101078 h 6858000"/>
              <a:gd name="connsiteX946" fmla="*/ 630103 w 7467600"/>
              <a:gd name="connsiteY946" fmla="*/ 485885 h 6858000"/>
              <a:gd name="connsiteX947" fmla="*/ 532040 w 7467600"/>
              <a:gd name="connsiteY947" fmla="*/ 399359 h 6858000"/>
              <a:gd name="connsiteX948" fmla="*/ 517618 w 7467600"/>
              <a:gd name="connsiteY948" fmla="*/ 385726 h 6858000"/>
              <a:gd name="connsiteX949" fmla="*/ 285074 w 7467600"/>
              <a:gd name="connsiteY949" fmla="*/ 182755 h 6858000"/>
              <a:gd name="connsiteX950" fmla="*/ 43151 w 7467600"/>
              <a:gd name="connsiteY95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3149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7467600 w 7467600"/>
              <a:gd name="connsiteY17" fmla="*/ 6831490 h 6858000"/>
              <a:gd name="connsiteX18" fmla="*/ 1019354 w 7467600"/>
              <a:gd name="connsiteY18" fmla="*/ 6315006 h 6858000"/>
              <a:gd name="connsiteX19" fmla="*/ 441046 w 7467600"/>
              <a:gd name="connsiteY19" fmla="*/ 6691153 h 6858000"/>
              <a:gd name="connsiteX20" fmla="*/ 1019354 w 7467600"/>
              <a:gd name="connsiteY20" fmla="*/ 6315006 h 6858000"/>
              <a:gd name="connsiteX21" fmla="*/ 991680 w 7467600"/>
              <a:gd name="connsiteY21" fmla="*/ 6298413 h 6858000"/>
              <a:gd name="connsiteX22" fmla="*/ 409060 w 7467600"/>
              <a:gd name="connsiteY22" fmla="*/ 6671470 h 6858000"/>
              <a:gd name="connsiteX23" fmla="*/ 991680 w 7467600"/>
              <a:gd name="connsiteY23" fmla="*/ 6298413 h 6858000"/>
              <a:gd name="connsiteX24" fmla="*/ 103333 w 7467600"/>
              <a:gd name="connsiteY24" fmla="*/ 5699602 h 6858000"/>
              <a:gd name="connsiteX25" fmla="*/ 233938 w 7467600"/>
              <a:gd name="connsiteY25" fmla="*/ 5809416 h 6858000"/>
              <a:gd name="connsiteX26" fmla="*/ 883580 w 7467600"/>
              <a:gd name="connsiteY26" fmla="*/ 6180710 h 6858000"/>
              <a:gd name="connsiteX27" fmla="*/ 487337 w 7467600"/>
              <a:gd name="connsiteY27" fmla="*/ 5950182 h 6858000"/>
              <a:gd name="connsiteX28" fmla="*/ 354051 w 7467600"/>
              <a:gd name="connsiteY28" fmla="*/ 5854912 h 6858000"/>
              <a:gd name="connsiteX29" fmla="*/ 195436 w 7467600"/>
              <a:gd name="connsiteY29" fmla="*/ 5755068 h 6858000"/>
              <a:gd name="connsiteX30" fmla="*/ 103333 w 7467600"/>
              <a:gd name="connsiteY30" fmla="*/ 5699602 h 6858000"/>
              <a:gd name="connsiteX31" fmla="*/ 5539432 w 7467600"/>
              <a:gd name="connsiteY31" fmla="*/ 5642928 h 6858000"/>
              <a:gd name="connsiteX32" fmla="*/ 5555462 w 7467600"/>
              <a:gd name="connsiteY32" fmla="*/ 5694454 h 6858000"/>
              <a:gd name="connsiteX33" fmla="*/ 5828270 w 7467600"/>
              <a:gd name="connsiteY33" fmla="*/ 6320663 h 6858000"/>
              <a:gd name="connsiteX34" fmla="*/ 5947416 w 7467600"/>
              <a:gd name="connsiteY34" fmla="*/ 6574846 h 6858000"/>
              <a:gd name="connsiteX35" fmla="*/ 5539432 w 7467600"/>
              <a:gd name="connsiteY35" fmla="*/ 5642928 h 6858000"/>
              <a:gd name="connsiteX36" fmla="*/ 51253 w 7467600"/>
              <a:gd name="connsiteY36" fmla="*/ 5631825 h 6858000"/>
              <a:gd name="connsiteX37" fmla="*/ 211622 w 7467600"/>
              <a:gd name="connsiteY37" fmla="*/ 5728803 h 6858000"/>
              <a:gd name="connsiteX38" fmla="*/ 371652 w 7467600"/>
              <a:gd name="connsiteY38" fmla="*/ 5829062 h 6858000"/>
              <a:gd name="connsiteX39" fmla="*/ 505903 w 7467600"/>
              <a:gd name="connsiteY39" fmla="*/ 5925221 h 6858000"/>
              <a:gd name="connsiteX40" fmla="*/ 899240 w 7467600"/>
              <a:gd name="connsiteY40" fmla="*/ 6153068 h 6858000"/>
              <a:gd name="connsiteX41" fmla="*/ 988114 w 7467600"/>
              <a:gd name="connsiteY41" fmla="*/ 6174204 h 6858000"/>
              <a:gd name="connsiteX42" fmla="*/ 845971 w 7467600"/>
              <a:gd name="connsiteY42" fmla="*/ 6067177 h 6858000"/>
              <a:gd name="connsiteX43" fmla="*/ 448057 w 7467600"/>
              <a:gd name="connsiteY43" fmla="*/ 5841376 h 6858000"/>
              <a:gd name="connsiteX44" fmla="*/ 51253 w 7467600"/>
              <a:gd name="connsiteY44" fmla="*/ 5631825 h 6858000"/>
              <a:gd name="connsiteX45" fmla="*/ 2606687 w 7467600"/>
              <a:gd name="connsiteY45" fmla="*/ 5630718 h 6858000"/>
              <a:gd name="connsiteX46" fmla="*/ 2645658 w 7467600"/>
              <a:gd name="connsiteY46" fmla="*/ 6640259 h 6858000"/>
              <a:gd name="connsiteX47" fmla="*/ 2606687 w 7467600"/>
              <a:gd name="connsiteY47" fmla="*/ 5630718 h 6858000"/>
              <a:gd name="connsiteX48" fmla="*/ 3642057 w 7467600"/>
              <a:gd name="connsiteY48" fmla="*/ 5573487 h 6858000"/>
              <a:gd name="connsiteX49" fmla="*/ 3632981 w 7467600"/>
              <a:gd name="connsiteY49" fmla="*/ 5579437 h 6858000"/>
              <a:gd name="connsiteX50" fmla="*/ 3382436 w 7467600"/>
              <a:gd name="connsiteY50" fmla="*/ 5952726 h 6858000"/>
              <a:gd name="connsiteX51" fmla="*/ 3191929 w 7467600"/>
              <a:gd name="connsiteY51" fmla="*/ 6662669 h 6858000"/>
              <a:gd name="connsiteX52" fmla="*/ 3369898 w 7467600"/>
              <a:gd name="connsiteY52" fmla="*/ 6081771 h 6858000"/>
              <a:gd name="connsiteX53" fmla="*/ 3642057 w 7467600"/>
              <a:gd name="connsiteY53" fmla="*/ 5573487 h 6858000"/>
              <a:gd name="connsiteX54" fmla="*/ 2650666 w 7467600"/>
              <a:gd name="connsiteY54" fmla="*/ 5530686 h 6858000"/>
              <a:gd name="connsiteX55" fmla="*/ 2650249 w 7467600"/>
              <a:gd name="connsiteY55" fmla="*/ 5532101 h 6858000"/>
              <a:gd name="connsiteX56" fmla="*/ 2663808 w 7467600"/>
              <a:gd name="connsiteY56" fmla="*/ 6535215 h 6858000"/>
              <a:gd name="connsiteX57" fmla="*/ 2665418 w 7467600"/>
              <a:gd name="connsiteY57" fmla="*/ 6132756 h 6858000"/>
              <a:gd name="connsiteX58" fmla="*/ 2650666 w 7467600"/>
              <a:gd name="connsiteY58" fmla="*/ 5530686 h 6858000"/>
              <a:gd name="connsiteX59" fmla="*/ 2680277 w 7467600"/>
              <a:gd name="connsiteY59" fmla="*/ 5479204 h 6858000"/>
              <a:gd name="connsiteX60" fmla="*/ 2678972 w 7467600"/>
              <a:gd name="connsiteY60" fmla="*/ 5481582 h 6858000"/>
              <a:gd name="connsiteX61" fmla="*/ 2696666 w 7467600"/>
              <a:gd name="connsiteY61" fmla="*/ 6133836 h 6858000"/>
              <a:gd name="connsiteX62" fmla="*/ 2695769 w 7467600"/>
              <a:gd name="connsiteY62" fmla="*/ 6390955 h 6858000"/>
              <a:gd name="connsiteX63" fmla="*/ 2739893 w 7467600"/>
              <a:gd name="connsiteY63" fmla="*/ 6108357 h 6858000"/>
              <a:gd name="connsiteX64" fmla="*/ 2680277 w 7467600"/>
              <a:gd name="connsiteY64" fmla="*/ 5479204 h 6858000"/>
              <a:gd name="connsiteX65" fmla="*/ 1132195 w 7467600"/>
              <a:gd name="connsiteY65" fmla="*/ 5467980 h 6858000"/>
              <a:gd name="connsiteX66" fmla="*/ 1679056 w 7467600"/>
              <a:gd name="connsiteY66" fmla="*/ 5516907 h 6858000"/>
              <a:gd name="connsiteX67" fmla="*/ 2128648 w 7467600"/>
              <a:gd name="connsiteY67" fmla="*/ 5474249 h 6858000"/>
              <a:gd name="connsiteX68" fmla="*/ 1825619 w 7467600"/>
              <a:gd name="connsiteY68" fmla="*/ 5478447 h 6858000"/>
              <a:gd name="connsiteX69" fmla="*/ 1737798 w 7467600"/>
              <a:gd name="connsiteY69" fmla="*/ 5483353 h 6858000"/>
              <a:gd name="connsiteX70" fmla="*/ 1132195 w 7467600"/>
              <a:gd name="connsiteY70" fmla="*/ 5467980 h 6858000"/>
              <a:gd name="connsiteX71" fmla="*/ 1456157 w 7467600"/>
              <a:gd name="connsiteY71" fmla="*/ 5371404 h 6858000"/>
              <a:gd name="connsiteX72" fmla="*/ 1244432 w 7467600"/>
              <a:gd name="connsiteY72" fmla="*/ 5385601 h 6858000"/>
              <a:gd name="connsiteX73" fmla="*/ 973990 w 7467600"/>
              <a:gd name="connsiteY73" fmla="*/ 5424940 h 6858000"/>
              <a:gd name="connsiteX74" fmla="*/ 1103809 w 7467600"/>
              <a:gd name="connsiteY74" fmla="*/ 5433720 h 6858000"/>
              <a:gd name="connsiteX75" fmla="*/ 1123454 w 7467600"/>
              <a:gd name="connsiteY75" fmla="*/ 5435727 h 6858000"/>
              <a:gd name="connsiteX76" fmla="*/ 1737017 w 7467600"/>
              <a:gd name="connsiteY76" fmla="*/ 5452183 h 6858000"/>
              <a:gd name="connsiteX77" fmla="*/ 1824397 w 7467600"/>
              <a:gd name="connsiteY77" fmla="*/ 5447757 h 6858000"/>
              <a:gd name="connsiteX78" fmla="*/ 2070059 w 7467600"/>
              <a:gd name="connsiteY78" fmla="*/ 5441660 h 6858000"/>
              <a:gd name="connsiteX79" fmla="*/ 1456157 w 7467600"/>
              <a:gd name="connsiteY79" fmla="*/ 5371404 h 6858000"/>
              <a:gd name="connsiteX80" fmla="*/ 4988186 w 7467600"/>
              <a:gd name="connsiteY80" fmla="*/ 5216467 h 6858000"/>
              <a:gd name="connsiteX81" fmla="*/ 4777334 w 7467600"/>
              <a:gd name="connsiteY81" fmla="*/ 5406072 h 6858000"/>
              <a:gd name="connsiteX82" fmla="*/ 4718341 w 7467600"/>
              <a:gd name="connsiteY82" fmla="*/ 5468043 h 6858000"/>
              <a:gd name="connsiteX83" fmla="*/ 4604655 w 7467600"/>
              <a:gd name="connsiteY83" fmla="*/ 5583434 h 6858000"/>
              <a:gd name="connsiteX84" fmla="*/ 4565074 w 7467600"/>
              <a:gd name="connsiteY84" fmla="*/ 5618550 h 6858000"/>
              <a:gd name="connsiteX85" fmla="*/ 4988186 w 7467600"/>
              <a:gd name="connsiteY85" fmla="*/ 5216467 h 6858000"/>
              <a:gd name="connsiteX86" fmla="*/ 4978032 w 7467600"/>
              <a:gd name="connsiteY86" fmla="*/ 5183809 h 6858000"/>
              <a:gd name="connsiteX87" fmla="*/ 4463413 w 7467600"/>
              <a:gd name="connsiteY87" fmla="*/ 5615162 h 6858000"/>
              <a:gd name="connsiteX88" fmla="*/ 4358134 w 7467600"/>
              <a:gd name="connsiteY88" fmla="*/ 5742791 h 6858000"/>
              <a:gd name="connsiteX89" fmla="*/ 4376219 w 7467600"/>
              <a:gd name="connsiteY89" fmla="*/ 5729027 h 6858000"/>
              <a:gd name="connsiteX90" fmla="*/ 4582340 w 7467600"/>
              <a:gd name="connsiteY90" fmla="*/ 5561037 h 6858000"/>
              <a:gd name="connsiteX91" fmla="*/ 4694684 w 7467600"/>
              <a:gd name="connsiteY91" fmla="*/ 5447098 h 6858000"/>
              <a:gd name="connsiteX92" fmla="*/ 4754123 w 7467600"/>
              <a:gd name="connsiteY92" fmla="*/ 5384643 h 6858000"/>
              <a:gd name="connsiteX93" fmla="*/ 4978032 w 7467600"/>
              <a:gd name="connsiteY93" fmla="*/ 5183809 h 6858000"/>
              <a:gd name="connsiteX94" fmla="*/ 1903353 w 7467600"/>
              <a:gd name="connsiteY94" fmla="*/ 5044827 h 6858000"/>
              <a:gd name="connsiteX95" fmla="*/ 1936931 w 7467600"/>
              <a:gd name="connsiteY95" fmla="*/ 5093954 h 6858000"/>
              <a:gd name="connsiteX96" fmla="*/ 2195868 w 7467600"/>
              <a:gd name="connsiteY96" fmla="*/ 5396574 h 6858000"/>
              <a:gd name="connsiteX97" fmla="*/ 2088852 w 7467600"/>
              <a:gd name="connsiteY97" fmla="*/ 5166123 h 6858000"/>
              <a:gd name="connsiteX98" fmla="*/ 1958241 w 7467600"/>
              <a:gd name="connsiteY98" fmla="*/ 5067955 h 6858000"/>
              <a:gd name="connsiteX99" fmla="*/ 1903353 w 7467600"/>
              <a:gd name="connsiteY99" fmla="*/ 5044827 h 6858000"/>
              <a:gd name="connsiteX100" fmla="*/ 1979378 w 7467600"/>
              <a:gd name="connsiteY100" fmla="*/ 4769504 h 6858000"/>
              <a:gd name="connsiteX101" fmla="*/ 2882120 w 7467600"/>
              <a:gd name="connsiteY101" fmla="*/ 5064547 h 6858000"/>
              <a:gd name="connsiteX102" fmla="*/ 2793103 w 7467600"/>
              <a:gd name="connsiteY102" fmla="*/ 5039699 h 6858000"/>
              <a:gd name="connsiteX103" fmla="*/ 2770041 w 7467600"/>
              <a:gd name="connsiteY103" fmla="*/ 5033634 h 6858000"/>
              <a:gd name="connsiteX104" fmla="*/ 1979378 w 7467600"/>
              <a:gd name="connsiteY104" fmla="*/ 4769504 h 6858000"/>
              <a:gd name="connsiteX105" fmla="*/ 1927410 w 7467600"/>
              <a:gd name="connsiteY105" fmla="*/ 4716164 h 6858000"/>
              <a:gd name="connsiteX106" fmla="*/ 1959587 w 7467600"/>
              <a:gd name="connsiteY106" fmla="*/ 4728849 h 6858000"/>
              <a:gd name="connsiteX107" fmla="*/ 2777707 w 7467600"/>
              <a:gd name="connsiteY107" fmla="*/ 5003991 h 6858000"/>
              <a:gd name="connsiteX108" fmla="*/ 2800768 w 7467600"/>
              <a:gd name="connsiteY108" fmla="*/ 5010056 h 6858000"/>
              <a:gd name="connsiteX109" fmla="*/ 2879408 w 7467600"/>
              <a:gd name="connsiteY109" fmla="*/ 5031590 h 6858000"/>
              <a:gd name="connsiteX110" fmla="*/ 2862295 w 7467600"/>
              <a:gd name="connsiteY110" fmla="*/ 5022958 h 6858000"/>
              <a:gd name="connsiteX111" fmla="*/ 2813343 w 7467600"/>
              <a:gd name="connsiteY111" fmla="*/ 4998369 h 6858000"/>
              <a:gd name="connsiteX112" fmla="*/ 2646245 w 7467600"/>
              <a:gd name="connsiteY112" fmla="*/ 4930999 h 6858000"/>
              <a:gd name="connsiteX113" fmla="*/ 1999243 w 7467600"/>
              <a:gd name="connsiteY113" fmla="*/ 4730524 h 6858000"/>
              <a:gd name="connsiteX114" fmla="*/ 1979527 w 7467600"/>
              <a:gd name="connsiteY114" fmla="*/ 4726651 h 6858000"/>
              <a:gd name="connsiteX115" fmla="*/ 1927410 w 7467600"/>
              <a:gd name="connsiteY115" fmla="*/ 4716164 h 6858000"/>
              <a:gd name="connsiteX116" fmla="*/ 1997014 w 7467600"/>
              <a:gd name="connsiteY116" fmla="*/ 4698007 h 6858000"/>
              <a:gd name="connsiteX117" fmla="*/ 2005458 w 7467600"/>
              <a:gd name="connsiteY117" fmla="*/ 4699540 h 6858000"/>
              <a:gd name="connsiteX118" fmla="*/ 2657186 w 7467600"/>
              <a:gd name="connsiteY118" fmla="*/ 4901687 h 6858000"/>
              <a:gd name="connsiteX119" fmla="*/ 2826662 w 7467600"/>
              <a:gd name="connsiteY119" fmla="*/ 4970362 h 6858000"/>
              <a:gd name="connsiteX120" fmla="*/ 2876100 w 7467600"/>
              <a:gd name="connsiteY120" fmla="*/ 4995397 h 6858000"/>
              <a:gd name="connsiteX121" fmla="*/ 3042600 w 7467600"/>
              <a:gd name="connsiteY121" fmla="*/ 5059532 h 6858000"/>
              <a:gd name="connsiteX122" fmla="*/ 1997014 w 7467600"/>
              <a:gd name="connsiteY122" fmla="*/ 4698007 h 6858000"/>
              <a:gd name="connsiteX123" fmla="*/ 2305292 w 7467600"/>
              <a:gd name="connsiteY123" fmla="*/ 4219492 h 6858000"/>
              <a:gd name="connsiteX124" fmla="*/ 3360922 w 7467600"/>
              <a:gd name="connsiteY124" fmla="*/ 4529373 h 6858000"/>
              <a:gd name="connsiteX125" fmla="*/ 3492420 w 7467600"/>
              <a:gd name="connsiteY125" fmla="*/ 4510145 h 6858000"/>
              <a:gd name="connsiteX126" fmla="*/ 3364086 w 7467600"/>
              <a:gd name="connsiteY126" fmla="*/ 4480340 h 6858000"/>
              <a:gd name="connsiteX127" fmla="*/ 3225818 w 7467600"/>
              <a:gd name="connsiteY127" fmla="*/ 4411822 h 6858000"/>
              <a:gd name="connsiteX128" fmla="*/ 3129696 w 7467600"/>
              <a:gd name="connsiteY128" fmla="*/ 4360704 h 6858000"/>
              <a:gd name="connsiteX129" fmla="*/ 2814545 w 7467600"/>
              <a:gd name="connsiteY129" fmla="*/ 4282955 h 6858000"/>
              <a:gd name="connsiteX130" fmla="*/ 2305292 w 7467600"/>
              <a:gd name="connsiteY130" fmla="*/ 4219492 h 6858000"/>
              <a:gd name="connsiteX131" fmla="*/ 2626982 w 7467600"/>
              <a:gd name="connsiteY131" fmla="*/ 4206450 h 6858000"/>
              <a:gd name="connsiteX132" fmla="*/ 2490617 w 7467600"/>
              <a:gd name="connsiteY132" fmla="*/ 4206951 h 6858000"/>
              <a:gd name="connsiteX133" fmla="*/ 2819869 w 7467600"/>
              <a:gd name="connsiteY133" fmla="*/ 4252936 h 6858000"/>
              <a:gd name="connsiteX134" fmla="*/ 3143018 w 7467600"/>
              <a:gd name="connsiteY134" fmla="*/ 4332698 h 6858000"/>
              <a:gd name="connsiteX135" fmla="*/ 3241520 w 7467600"/>
              <a:gd name="connsiteY135" fmla="*/ 4385112 h 6858000"/>
              <a:gd name="connsiteX136" fmla="*/ 3374575 w 7467600"/>
              <a:gd name="connsiteY136" fmla="*/ 4451517 h 6858000"/>
              <a:gd name="connsiteX137" fmla="*/ 3505221 w 7467600"/>
              <a:gd name="connsiteY137" fmla="*/ 4480757 h 6858000"/>
              <a:gd name="connsiteX138" fmla="*/ 2626982 w 7467600"/>
              <a:gd name="connsiteY138" fmla="*/ 4206450 h 6858000"/>
              <a:gd name="connsiteX139" fmla="*/ 1310106 w 7467600"/>
              <a:gd name="connsiteY139" fmla="*/ 3943217 h 6858000"/>
              <a:gd name="connsiteX140" fmla="*/ 854994 w 7467600"/>
              <a:gd name="connsiteY140" fmla="*/ 4399136 h 6858000"/>
              <a:gd name="connsiteX141" fmla="*/ 742462 w 7467600"/>
              <a:gd name="connsiteY141" fmla="*/ 4594648 h 6858000"/>
              <a:gd name="connsiteX142" fmla="*/ 820602 w 7467600"/>
              <a:gd name="connsiteY142" fmla="*/ 4485915 h 6858000"/>
              <a:gd name="connsiteX143" fmla="*/ 878295 w 7467600"/>
              <a:gd name="connsiteY143" fmla="*/ 4403594 h 6858000"/>
              <a:gd name="connsiteX144" fmla="*/ 1240607 w 7467600"/>
              <a:gd name="connsiteY144" fmla="*/ 4010401 h 6858000"/>
              <a:gd name="connsiteX145" fmla="*/ 1310106 w 7467600"/>
              <a:gd name="connsiteY145" fmla="*/ 3943217 h 6858000"/>
              <a:gd name="connsiteX146" fmla="*/ 1423113 w 7467600"/>
              <a:gd name="connsiteY146" fmla="*/ 3874565 h 6858000"/>
              <a:gd name="connsiteX147" fmla="*/ 1260565 w 7467600"/>
              <a:gd name="connsiteY147" fmla="*/ 4031982 h 6858000"/>
              <a:gd name="connsiteX148" fmla="*/ 901900 w 7467600"/>
              <a:gd name="connsiteY148" fmla="*/ 4421236 h 6858000"/>
              <a:gd name="connsiteX149" fmla="*/ 845044 w 7467600"/>
              <a:gd name="connsiteY149" fmla="*/ 4502436 h 6858000"/>
              <a:gd name="connsiteX150" fmla="*/ 685926 w 7467600"/>
              <a:gd name="connsiteY150" fmla="*/ 4703069 h 6858000"/>
              <a:gd name="connsiteX151" fmla="*/ 684248 w 7467600"/>
              <a:gd name="connsiteY151" fmla="*/ 4706721 h 6858000"/>
              <a:gd name="connsiteX152" fmla="*/ 1423113 w 7467600"/>
              <a:gd name="connsiteY152" fmla="*/ 3874565 h 6858000"/>
              <a:gd name="connsiteX153" fmla="*/ 3316479 w 7467600"/>
              <a:gd name="connsiteY153" fmla="*/ 3872136 h 6858000"/>
              <a:gd name="connsiteX154" fmla="*/ 3546806 w 7467600"/>
              <a:gd name="connsiteY154" fmla="*/ 4356139 h 6858000"/>
              <a:gd name="connsiteX155" fmla="*/ 3364433 w 7467600"/>
              <a:gd name="connsiteY155" fmla="*/ 3953121 h 6858000"/>
              <a:gd name="connsiteX156" fmla="*/ 3316479 w 7467600"/>
              <a:gd name="connsiteY156" fmla="*/ 3872136 h 6858000"/>
              <a:gd name="connsiteX157" fmla="*/ 3291335 w 7467600"/>
              <a:gd name="connsiteY157" fmla="*/ 3767420 h 6858000"/>
              <a:gd name="connsiteX158" fmla="*/ 3390805 w 7467600"/>
              <a:gd name="connsiteY158" fmla="*/ 3937163 h 6858000"/>
              <a:gd name="connsiteX159" fmla="*/ 3579062 w 7467600"/>
              <a:gd name="connsiteY159" fmla="*/ 4359040 h 6858000"/>
              <a:gd name="connsiteX160" fmla="*/ 3467355 w 7467600"/>
              <a:gd name="connsiteY160" fmla="*/ 3988130 h 6858000"/>
              <a:gd name="connsiteX161" fmla="*/ 3310753 w 7467600"/>
              <a:gd name="connsiteY161" fmla="*/ 3787140 h 6858000"/>
              <a:gd name="connsiteX162" fmla="*/ 3291335 w 7467600"/>
              <a:gd name="connsiteY162" fmla="*/ 3767420 h 6858000"/>
              <a:gd name="connsiteX163" fmla="*/ 1635889 w 7467600"/>
              <a:gd name="connsiteY163" fmla="*/ 3709494 h 6858000"/>
              <a:gd name="connsiteX164" fmla="*/ 1634800 w 7467600"/>
              <a:gd name="connsiteY164" fmla="*/ 3731111 h 6858000"/>
              <a:gd name="connsiteX165" fmla="*/ 1635889 w 7467600"/>
              <a:gd name="connsiteY165" fmla="*/ 3709494 h 6858000"/>
              <a:gd name="connsiteX166" fmla="*/ 1510397 w 7467600"/>
              <a:gd name="connsiteY166" fmla="*/ 3684705 h 6858000"/>
              <a:gd name="connsiteX167" fmla="*/ 1146550 w 7467600"/>
              <a:gd name="connsiteY167" fmla="*/ 3802012 h 6858000"/>
              <a:gd name="connsiteX168" fmla="*/ 698834 w 7467600"/>
              <a:gd name="connsiteY168" fmla="*/ 3952272 h 6858000"/>
              <a:gd name="connsiteX169" fmla="*/ 34256 w 7467600"/>
              <a:gd name="connsiteY169" fmla="*/ 4347603 h 6858000"/>
              <a:gd name="connsiteX170" fmla="*/ 527241 w 7467600"/>
              <a:gd name="connsiteY170" fmla="*/ 4065078 h 6858000"/>
              <a:gd name="connsiteX171" fmla="*/ 1510397 w 7467600"/>
              <a:gd name="connsiteY171" fmla="*/ 3684705 h 6858000"/>
              <a:gd name="connsiteX172" fmla="*/ 1313114 w 7467600"/>
              <a:gd name="connsiteY172" fmla="*/ 3655216 h 6858000"/>
              <a:gd name="connsiteX173" fmla="*/ 1109304 w 7467600"/>
              <a:gd name="connsiteY173" fmla="*/ 3669030 h 6858000"/>
              <a:gd name="connsiteX174" fmla="*/ 8129 w 7467600"/>
              <a:gd name="connsiteY174" fmla="*/ 4330519 h 6858000"/>
              <a:gd name="connsiteX175" fmla="*/ 687572 w 7467600"/>
              <a:gd name="connsiteY175" fmla="*/ 3925629 h 6858000"/>
              <a:gd name="connsiteX176" fmla="*/ 1138365 w 7467600"/>
              <a:gd name="connsiteY176" fmla="*/ 3774515 h 6858000"/>
              <a:gd name="connsiteX177" fmla="*/ 1505579 w 7467600"/>
              <a:gd name="connsiteY177" fmla="*/ 3655526 h 6858000"/>
              <a:gd name="connsiteX178" fmla="*/ 1313114 w 7467600"/>
              <a:gd name="connsiteY178" fmla="*/ 3655216 h 6858000"/>
              <a:gd name="connsiteX179" fmla="*/ 3655073 w 7467600"/>
              <a:gd name="connsiteY179" fmla="*/ 3650884 h 6858000"/>
              <a:gd name="connsiteX180" fmla="*/ 3989938 w 7467600"/>
              <a:gd name="connsiteY180" fmla="*/ 3991685 h 6858000"/>
              <a:gd name="connsiteX181" fmla="*/ 4393907 w 7467600"/>
              <a:gd name="connsiteY181" fmla="*/ 4261258 h 6858000"/>
              <a:gd name="connsiteX182" fmla="*/ 4648051 w 7467600"/>
              <a:gd name="connsiteY182" fmla="*/ 4374051 h 6858000"/>
              <a:gd name="connsiteX183" fmla="*/ 4383389 w 7467600"/>
              <a:gd name="connsiteY183" fmla="*/ 4184369 h 6858000"/>
              <a:gd name="connsiteX184" fmla="*/ 4165508 w 7467600"/>
              <a:gd name="connsiteY184" fmla="*/ 4035196 h 6858000"/>
              <a:gd name="connsiteX185" fmla="*/ 4068162 w 7467600"/>
              <a:gd name="connsiteY185" fmla="*/ 3953394 h 6858000"/>
              <a:gd name="connsiteX186" fmla="*/ 3981416 w 7467600"/>
              <a:gd name="connsiteY186" fmla="*/ 3880482 h 6858000"/>
              <a:gd name="connsiteX187" fmla="*/ 3800147 w 7467600"/>
              <a:gd name="connsiteY187" fmla="*/ 3749872 h 6858000"/>
              <a:gd name="connsiteX188" fmla="*/ 3655073 w 7467600"/>
              <a:gd name="connsiteY188" fmla="*/ 3650884 h 6858000"/>
              <a:gd name="connsiteX189" fmla="*/ 3670252 w 7467600"/>
              <a:gd name="connsiteY189" fmla="*/ 3622798 h 6858000"/>
              <a:gd name="connsiteX190" fmla="*/ 3817258 w 7467600"/>
              <a:gd name="connsiteY190" fmla="*/ 3723577 h 6858000"/>
              <a:gd name="connsiteX191" fmla="*/ 4000461 w 7467600"/>
              <a:gd name="connsiteY191" fmla="*/ 3855966 h 6858000"/>
              <a:gd name="connsiteX192" fmla="*/ 4088180 w 7467600"/>
              <a:gd name="connsiteY192" fmla="*/ 3929774 h 6858000"/>
              <a:gd name="connsiteX193" fmla="*/ 4184555 w 7467600"/>
              <a:gd name="connsiteY193" fmla="*/ 4010683 h 6858000"/>
              <a:gd name="connsiteX194" fmla="*/ 4399563 w 7467600"/>
              <a:gd name="connsiteY194" fmla="*/ 4158106 h 6858000"/>
              <a:gd name="connsiteX195" fmla="*/ 4684469 w 7467600"/>
              <a:gd name="connsiteY195" fmla="*/ 4364680 h 6858000"/>
              <a:gd name="connsiteX196" fmla="*/ 4690271 w 7467600"/>
              <a:gd name="connsiteY196" fmla="*/ 4370034 h 6858000"/>
              <a:gd name="connsiteX197" fmla="*/ 4136093 w 7467600"/>
              <a:gd name="connsiteY197" fmla="*/ 3858466 h 6858000"/>
              <a:gd name="connsiteX198" fmla="*/ 3670252 w 7467600"/>
              <a:gd name="connsiteY198" fmla="*/ 3622798 h 6858000"/>
              <a:gd name="connsiteX199" fmla="*/ 4440129 w 7467600"/>
              <a:gd name="connsiteY199" fmla="*/ 3448571 h 6858000"/>
              <a:gd name="connsiteX200" fmla="*/ 4856525 w 7467600"/>
              <a:gd name="connsiteY200" fmla="*/ 3915351 h 6858000"/>
              <a:gd name="connsiteX201" fmla="*/ 5059055 w 7467600"/>
              <a:gd name="connsiteY201" fmla="*/ 4108918 h 6858000"/>
              <a:gd name="connsiteX202" fmla="*/ 5290070 w 7467600"/>
              <a:gd name="connsiteY202" fmla="*/ 4263619 h 6858000"/>
              <a:gd name="connsiteX203" fmla="*/ 4834991 w 7467600"/>
              <a:gd name="connsiteY203" fmla="*/ 3830985 h 6858000"/>
              <a:gd name="connsiteX204" fmla="*/ 4440129 w 7467600"/>
              <a:gd name="connsiteY204" fmla="*/ 3448571 h 6858000"/>
              <a:gd name="connsiteX205" fmla="*/ 4441737 w 7467600"/>
              <a:gd name="connsiteY205" fmla="*/ 3399734 h 6858000"/>
              <a:gd name="connsiteX206" fmla="*/ 4431236 w 7467600"/>
              <a:gd name="connsiteY206" fmla="*/ 3400954 h 6858000"/>
              <a:gd name="connsiteX207" fmla="*/ 4557150 w 7467600"/>
              <a:gd name="connsiteY207" fmla="*/ 3510023 h 6858000"/>
              <a:gd name="connsiteX208" fmla="*/ 4856936 w 7467600"/>
              <a:gd name="connsiteY208" fmla="*/ 3809146 h 6858000"/>
              <a:gd name="connsiteX209" fmla="*/ 5111996 w 7467600"/>
              <a:gd name="connsiteY209" fmla="*/ 4065759 h 6858000"/>
              <a:gd name="connsiteX210" fmla="*/ 5388878 w 7467600"/>
              <a:gd name="connsiteY210" fmla="*/ 4300185 h 6858000"/>
              <a:gd name="connsiteX211" fmla="*/ 5425556 w 7467600"/>
              <a:gd name="connsiteY211" fmla="*/ 4308967 h 6858000"/>
              <a:gd name="connsiteX212" fmla="*/ 4943646 w 7467600"/>
              <a:gd name="connsiteY212" fmla="*/ 3822916 h 6858000"/>
              <a:gd name="connsiteX213" fmla="*/ 4594837 w 7467600"/>
              <a:gd name="connsiteY213" fmla="*/ 3532274 h 6858000"/>
              <a:gd name="connsiteX214" fmla="*/ 4441737 w 7467600"/>
              <a:gd name="connsiteY214" fmla="*/ 3399734 h 6858000"/>
              <a:gd name="connsiteX215" fmla="*/ 5425834 w 7467600"/>
              <a:gd name="connsiteY215" fmla="*/ 3162785 h 6858000"/>
              <a:gd name="connsiteX216" fmla="*/ 5401644 w 7467600"/>
              <a:gd name="connsiteY216" fmla="*/ 3617847 h 6858000"/>
              <a:gd name="connsiteX217" fmla="*/ 5467256 w 7467600"/>
              <a:gd name="connsiteY217" fmla="*/ 4175494 h 6858000"/>
              <a:gd name="connsiteX218" fmla="*/ 5448069 w 7467600"/>
              <a:gd name="connsiteY218" fmla="*/ 3567554 h 6858000"/>
              <a:gd name="connsiteX219" fmla="*/ 5425834 w 7467600"/>
              <a:gd name="connsiteY219" fmla="*/ 3162785 h 6858000"/>
              <a:gd name="connsiteX220" fmla="*/ 1318687 w 7467600"/>
              <a:gd name="connsiteY220" fmla="*/ 3113840 h 6858000"/>
              <a:gd name="connsiteX221" fmla="*/ 1066793 w 7467600"/>
              <a:gd name="connsiteY221" fmla="*/ 3212171 h 6858000"/>
              <a:gd name="connsiteX222" fmla="*/ 993319 w 7467600"/>
              <a:gd name="connsiteY222" fmla="*/ 3247648 h 6858000"/>
              <a:gd name="connsiteX223" fmla="*/ 853081 w 7467600"/>
              <a:gd name="connsiteY223" fmla="*/ 3312410 h 6858000"/>
              <a:gd name="connsiteX224" fmla="*/ 805957 w 7467600"/>
              <a:gd name="connsiteY224" fmla="*/ 3330443 h 6858000"/>
              <a:gd name="connsiteX225" fmla="*/ 1318687 w 7467600"/>
              <a:gd name="connsiteY225" fmla="*/ 3113840 h 6858000"/>
              <a:gd name="connsiteX226" fmla="*/ 5453702 w 7467600"/>
              <a:gd name="connsiteY226" fmla="*/ 3090882 h 6858000"/>
              <a:gd name="connsiteX227" fmla="*/ 5480135 w 7467600"/>
              <a:gd name="connsiteY227" fmla="*/ 3565802 h 6858000"/>
              <a:gd name="connsiteX228" fmla="*/ 5499023 w 7467600"/>
              <a:gd name="connsiteY228" fmla="*/ 4166310 h 6858000"/>
              <a:gd name="connsiteX229" fmla="*/ 5547022 w 7467600"/>
              <a:gd name="connsiteY229" fmla="*/ 3607838 h 6858000"/>
              <a:gd name="connsiteX230" fmla="*/ 5515964 w 7467600"/>
              <a:gd name="connsiteY230" fmla="*/ 3378541 h 6858000"/>
              <a:gd name="connsiteX231" fmla="*/ 5453702 w 7467600"/>
              <a:gd name="connsiteY231" fmla="*/ 3090882 h 6858000"/>
              <a:gd name="connsiteX232" fmla="*/ 1238695 w 7467600"/>
              <a:gd name="connsiteY232" fmla="*/ 3076820 h 6858000"/>
              <a:gd name="connsiteX233" fmla="*/ 716371 w 7467600"/>
              <a:gd name="connsiteY233" fmla="*/ 3293249 h 6858000"/>
              <a:gd name="connsiteX234" fmla="*/ 579522 w 7467600"/>
              <a:gd name="connsiteY234" fmla="*/ 3371759 h 6858000"/>
              <a:gd name="connsiteX235" fmla="*/ 600288 w 7467600"/>
              <a:gd name="connsiteY235" fmla="*/ 3365555 h 6858000"/>
              <a:gd name="connsiteX236" fmla="*/ 840692 w 7467600"/>
              <a:gd name="connsiteY236" fmla="*/ 3284921 h 6858000"/>
              <a:gd name="connsiteX237" fmla="*/ 979248 w 7467600"/>
              <a:gd name="connsiteY237" fmla="*/ 3221003 h 6858000"/>
              <a:gd name="connsiteX238" fmla="*/ 1053282 w 7467600"/>
              <a:gd name="connsiteY238" fmla="*/ 3185247 h 6858000"/>
              <a:gd name="connsiteX239" fmla="*/ 1320603 w 7467600"/>
              <a:gd name="connsiteY239" fmla="*/ 3081281 h 6858000"/>
              <a:gd name="connsiteX240" fmla="*/ 1238695 w 7467600"/>
              <a:gd name="connsiteY240" fmla="*/ 3076820 h 6858000"/>
              <a:gd name="connsiteX241" fmla="*/ 5425627 w 7467600"/>
              <a:gd name="connsiteY241" fmla="*/ 2954192 h 6858000"/>
              <a:gd name="connsiteX242" fmla="*/ 5470770 w 7467600"/>
              <a:gd name="connsiteY242" fmla="*/ 3005435 h 6858000"/>
              <a:gd name="connsiteX243" fmla="*/ 5519779 w 7467600"/>
              <a:gd name="connsiteY243" fmla="*/ 4359223 h 6858000"/>
              <a:gd name="connsiteX244" fmla="*/ 5520293 w 7467600"/>
              <a:gd name="connsiteY244" fmla="*/ 4360602 h 6858000"/>
              <a:gd name="connsiteX245" fmla="*/ 5767221 w 7467600"/>
              <a:gd name="connsiteY245" fmla="*/ 4665564 h 6858000"/>
              <a:gd name="connsiteX246" fmla="*/ 6937169 w 7467600"/>
              <a:gd name="connsiteY246" fmla="*/ 4815941 h 6858000"/>
              <a:gd name="connsiteX247" fmla="*/ 6953922 w 7467600"/>
              <a:gd name="connsiteY247" fmla="*/ 4890068 h 6858000"/>
              <a:gd name="connsiteX248" fmla="*/ 6071359 w 7467600"/>
              <a:gd name="connsiteY248" fmla="*/ 4770770 h 6858000"/>
              <a:gd name="connsiteX249" fmla="*/ 6038839 w 7467600"/>
              <a:gd name="connsiteY249" fmla="*/ 4764474 h 6858000"/>
              <a:gd name="connsiteX250" fmla="*/ 6038706 w 7467600"/>
              <a:gd name="connsiteY250" fmla="*/ 4763847 h 6858000"/>
              <a:gd name="connsiteX251" fmla="*/ 6037784 w 7467600"/>
              <a:gd name="connsiteY251" fmla="*/ 4764270 h 6858000"/>
              <a:gd name="connsiteX252" fmla="*/ 6038839 w 7467600"/>
              <a:gd name="connsiteY252" fmla="*/ 4764474 h 6858000"/>
              <a:gd name="connsiteX253" fmla="*/ 6040338 w 7467600"/>
              <a:gd name="connsiteY253" fmla="*/ 4771418 h 6858000"/>
              <a:gd name="connsiteX254" fmla="*/ 6024488 w 7467600"/>
              <a:gd name="connsiteY254" fmla="*/ 4809903 h 6858000"/>
              <a:gd name="connsiteX255" fmla="*/ 5599771 w 7467600"/>
              <a:gd name="connsiteY255" fmla="*/ 5509652 h 6858000"/>
              <a:gd name="connsiteX256" fmla="*/ 5548843 w 7467600"/>
              <a:gd name="connsiteY256" fmla="*/ 5563845 h 6858000"/>
              <a:gd name="connsiteX257" fmla="*/ 5940952 w 7467600"/>
              <a:gd name="connsiteY257" fmla="*/ 6250028 h 6858000"/>
              <a:gd name="connsiteX258" fmla="*/ 6043441 w 7467600"/>
              <a:gd name="connsiteY258" fmla="*/ 6665847 h 6858000"/>
              <a:gd name="connsiteX259" fmla="*/ 6093432 w 7467600"/>
              <a:gd name="connsiteY259" fmla="*/ 6858000 h 6858000"/>
              <a:gd name="connsiteX260" fmla="*/ 6034344 w 7467600"/>
              <a:gd name="connsiteY260" fmla="*/ 6858000 h 6858000"/>
              <a:gd name="connsiteX261" fmla="*/ 6026679 w 7467600"/>
              <a:gd name="connsiteY261" fmla="*/ 6836959 h 6858000"/>
              <a:gd name="connsiteX262" fmla="*/ 5800441 w 7467600"/>
              <a:gd name="connsiteY262" fmla="*/ 6335286 h 6858000"/>
              <a:gd name="connsiteX263" fmla="*/ 5526562 w 7467600"/>
              <a:gd name="connsiteY263" fmla="*/ 5705388 h 6858000"/>
              <a:gd name="connsiteX264" fmla="*/ 5519640 w 7467600"/>
              <a:gd name="connsiteY264" fmla="*/ 5683774 h 6858000"/>
              <a:gd name="connsiteX265" fmla="*/ 5844559 w 7467600"/>
              <a:gd name="connsiteY265" fmla="*/ 6553349 h 6858000"/>
              <a:gd name="connsiteX266" fmla="*/ 5975994 w 7467600"/>
              <a:gd name="connsiteY266" fmla="*/ 6858000 h 6858000"/>
              <a:gd name="connsiteX267" fmla="*/ 5898547 w 7467600"/>
              <a:gd name="connsiteY267" fmla="*/ 6858000 h 6858000"/>
              <a:gd name="connsiteX268" fmla="*/ 5682041 w 7467600"/>
              <a:gd name="connsiteY268" fmla="*/ 6355860 h 6858000"/>
              <a:gd name="connsiteX269" fmla="*/ 5461758 w 7467600"/>
              <a:gd name="connsiteY269" fmla="*/ 5820220 h 6858000"/>
              <a:gd name="connsiteX270" fmla="*/ 5237282 w 7467600"/>
              <a:gd name="connsiteY270" fmla="*/ 6579086 h 6858000"/>
              <a:gd name="connsiteX271" fmla="*/ 5115009 w 7467600"/>
              <a:gd name="connsiteY271" fmla="*/ 6858000 h 6858000"/>
              <a:gd name="connsiteX272" fmla="*/ 5028074 w 7467600"/>
              <a:gd name="connsiteY272" fmla="*/ 6858000 h 6858000"/>
              <a:gd name="connsiteX273" fmla="*/ 5079508 w 7467600"/>
              <a:gd name="connsiteY273" fmla="*/ 6749074 h 6858000"/>
              <a:gd name="connsiteX274" fmla="*/ 5371846 w 7467600"/>
              <a:gd name="connsiteY274" fmla="*/ 5924413 h 6858000"/>
              <a:gd name="connsiteX275" fmla="*/ 5270512 w 7467600"/>
              <a:gd name="connsiteY275" fmla="*/ 6138975 h 6858000"/>
              <a:gd name="connsiteX276" fmla="*/ 5062409 w 7467600"/>
              <a:gd name="connsiteY276" fmla="*/ 6653544 h 6858000"/>
              <a:gd name="connsiteX277" fmla="*/ 5036628 w 7467600"/>
              <a:gd name="connsiteY277" fmla="*/ 6754247 h 6858000"/>
              <a:gd name="connsiteX278" fmla="*/ 5009112 w 7467600"/>
              <a:gd name="connsiteY278" fmla="*/ 6858000 h 6858000"/>
              <a:gd name="connsiteX279" fmla="*/ 4976679 w 7467600"/>
              <a:gd name="connsiteY279" fmla="*/ 6858000 h 6858000"/>
              <a:gd name="connsiteX280" fmla="*/ 5006537 w 7467600"/>
              <a:gd name="connsiteY280" fmla="*/ 6747068 h 6858000"/>
              <a:gd name="connsiteX281" fmla="*/ 5032723 w 7467600"/>
              <a:gd name="connsiteY281" fmla="*/ 6644957 h 6858000"/>
              <a:gd name="connsiteX282" fmla="*/ 5242949 w 7467600"/>
              <a:gd name="connsiteY282" fmla="*/ 6125175 h 6858000"/>
              <a:gd name="connsiteX283" fmla="*/ 5286321 w 7467600"/>
              <a:gd name="connsiteY283" fmla="*/ 6033555 h 6858000"/>
              <a:gd name="connsiteX284" fmla="*/ 5008210 w 7467600"/>
              <a:gd name="connsiteY284" fmla="*/ 6649194 h 6858000"/>
              <a:gd name="connsiteX285" fmla="*/ 4986321 w 7467600"/>
              <a:gd name="connsiteY285" fmla="*/ 6765687 h 6858000"/>
              <a:gd name="connsiteX286" fmla="*/ 4973474 w 7467600"/>
              <a:gd name="connsiteY286" fmla="*/ 6858000 h 6858000"/>
              <a:gd name="connsiteX287" fmla="*/ 4907178 w 7467600"/>
              <a:gd name="connsiteY287" fmla="*/ 6858000 h 6858000"/>
              <a:gd name="connsiteX288" fmla="*/ 4910810 w 7467600"/>
              <a:gd name="connsiteY288" fmla="*/ 6829660 h 6858000"/>
              <a:gd name="connsiteX289" fmla="*/ 4987461 w 7467600"/>
              <a:gd name="connsiteY289" fmla="*/ 6432994 h 6858000"/>
              <a:gd name="connsiteX290" fmla="*/ 5179262 w 7467600"/>
              <a:gd name="connsiteY290" fmla="*/ 6035044 h 6858000"/>
              <a:gd name="connsiteX291" fmla="*/ 4689678 w 7467600"/>
              <a:gd name="connsiteY291" fmla="*/ 6440241 h 6858000"/>
              <a:gd name="connsiteX292" fmla="*/ 4477543 w 7467600"/>
              <a:gd name="connsiteY292" fmla="*/ 6674836 h 6858000"/>
              <a:gd name="connsiteX293" fmla="*/ 4329957 w 7467600"/>
              <a:gd name="connsiteY293" fmla="*/ 6858000 h 6858000"/>
              <a:gd name="connsiteX294" fmla="*/ 4218595 w 7467600"/>
              <a:gd name="connsiteY294" fmla="*/ 6858000 h 6858000"/>
              <a:gd name="connsiteX295" fmla="*/ 4368888 w 7467600"/>
              <a:gd name="connsiteY295" fmla="*/ 6668412 h 6858000"/>
              <a:gd name="connsiteX296" fmla="*/ 4563091 w 7467600"/>
              <a:gd name="connsiteY296" fmla="*/ 6442508 h 6858000"/>
              <a:gd name="connsiteX297" fmla="*/ 5387324 w 7467600"/>
              <a:gd name="connsiteY297" fmla="*/ 5705830 h 6858000"/>
              <a:gd name="connsiteX298" fmla="*/ 5073620 w 7467600"/>
              <a:gd name="connsiteY298" fmla="*/ 5955437 h 6858000"/>
              <a:gd name="connsiteX299" fmla="*/ 4689789 w 7467600"/>
              <a:gd name="connsiteY299" fmla="*/ 6268382 h 6858000"/>
              <a:gd name="connsiteX300" fmla="*/ 4418722 w 7467600"/>
              <a:gd name="connsiteY300" fmla="*/ 6570886 h 6858000"/>
              <a:gd name="connsiteX301" fmla="*/ 4214944 w 7467600"/>
              <a:gd name="connsiteY301" fmla="*/ 6858000 h 6858000"/>
              <a:gd name="connsiteX302" fmla="*/ 4177898 w 7467600"/>
              <a:gd name="connsiteY302" fmla="*/ 6858000 h 6858000"/>
              <a:gd name="connsiteX303" fmla="*/ 4391597 w 7467600"/>
              <a:gd name="connsiteY303" fmla="*/ 6556370 h 6858000"/>
              <a:gd name="connsiteX304" fmla="*/ 4668889 w 7467600"/>
              <a:gd name="connsiteY304" fmla="*/ 6246399 h 6858000"/>
              <a:gd name="connsiteX305" fmla="*/ 5055427 w 7467600"/>
              <a:gd name="connsiteY305" fmla="*/ 5931476 h 6858000"/>
              <a:gd name="connsiteX306" fmla="*/ 5371814 w 7467600"/>
              <a:gd name="connsiteY306" fmla="*/ 5678975 h 6858000"/>
              <a:gd name="connsiteX307" fmla="*/ 4987918 w 7467600"/>
              <a:gd name="connsiteY307" fmla="*/ 5838701 h 6858000"/>
              <a:gd name="connsiteX308" fmla="*/ 4317146 w 7467600"/>
              <a:gd name="connsiteY308" fmla="*/ 6587716 h 6858000"/>
              <a:gd name="connsiteX309" fmla="*/ 4171627 w 7467600"/>
              <a:gd name="connsiteY309" fmla="*/ 6858000 h 6858000"/>
              <a:gd name="connsiteX310" fmla="*/ 4081585 w 7467600"/>
              <a:gd name="connsiteY310" fmla="*/ 6858000 h 6858000"/>
              <a:gd name="connsiteX311" fmla="*/ 4238603 w 7467600"/>
              <a:gd name="connsiteY311" fmla="*/ 6559341 h 6858000"/>
              <a:gd name="connsiteX312" fmla="*/ 4778333 w 7467600"/>
              <a:gd name="connsiteY312" fmla="*/ 5873626 h 6858000"/>
              <a:gd name="connsiteX313" fmla="*/ 5414185 w 7467600"/>
              <a:gd name="connsiteY313" fmla="*/ 5573882 h 6858000"/>
              <a:gd name="connsiteX314" fmla="*/ 5959648 w 7467600"/>
              <a:gd name="connsiteY314" fmla="*/ 4760797 h 6858000"/>
              <a:gd name="connsiteX315" fmla="*/ 5355019 w 7467600"/>
              <a:gd name="connsiteY315" fmla="*/ 4734672 h 6858000"/>
              <a:gd name="connsiteX316" fmla="*/ 5083565 w 7467600"/>
              <a:gd name="connsiteY316" fmla="*/ 5179121 h 6858000"/>
              <a:gd name="connsiteX317" fmla="*/ 4713577 w 7467600"/>
              <a:gd name="connsiteY317" fmla="*/ 5616803 h 6858000"/>
              <a:gd name="connsiteX318" fmla="*/ 3989559 w 7467600"/>
              <a:gd name="connsiteY318" fmla="*/ 6145945 h 6858000"/>
              <a:gd name="connsiteX319" fmla="*/ 3939824 w 7467600"/>
              <a:gd name="connsiteY319" fmla="*/ 6066900 h 6858000"/>
              <a:gd name="connsiteX320" fmla="*/ 4584537 w 7467600"/>
              <a:gd name="connsiteY320" fmla="*/ 5324826 h 6858000"/>
              <a:gd name="connsiteX321" fmla="*/ 5037105 w 7467600"/>
              <a:gd name="connsiteY321" fmla="*/ 5088765 h 6858000"/>
              <a:gd name="connsiteX322" fmla="*/ 5039930 w 7467600"/>
              <a:gd name="connsiteY322" fmla="*/ 5089585 h 6858000"/>
              <a:gd name="connsiteX323" fmla="*/ 5263764 w 7467600"/>
              <a:gd name="connsiteY323" fmla="*/ 4735525 h 6858000"/>
              <a:gd name="connsiteX324" fmla="*/ 4086300 w 7467600"/>
              <a:gd name="connsiteY324" fmla="*/ 4884599 h 6858000"/>
              <a:gd name="connsiteX325" fmla="*/ 4085485 w 7467600"/>
              <a:gd name="connsiteY325" fmla="*/ 4899070 h 6858000"/>
              <a:gd name="connsiteX326" fmla="*/ 3871915 w 7467600"/>
              <a:gd name="connsiteY326" fmla="*/ 5253645 h 6858000"/>
              <a:gd name="connsiteX327" fmla="*/ 3799374 w 7467600"/>
              <a:gd name="connsiteY327" fmla="*/ 5466127 h 6858000"/>
              <a:gd name="connsiteX328" fmla="*/ 3498850 w 7467600"/>
              <a:gd name="connsiteY328" fmla="*/ 6661888 h 6858000"/>
              <a:gd name="connsiteX329" fmla="*/ 3399216 w 7467600"/>
              <a:gd name="connsiteY329" fmla="*/ 6858000 h 6858000"/>
              <a:gd name="connsiteX330" fmla="*/ 3303688 w 7467600"/>
              <a:gd name="connsiteY330" fmla="*/ 6858000 h 6858000"/>
              <a:gd name="connsiteX331" fmla="*/ 3391774 w 7467600"/>
              <a:gd name="connsiteY331" fmla="*/ 6697181 h 6858000"/>
              <a:gd name="connsiteX332" fmla="*/ 3735540 w 7467600"/>
              <a:gd name="connsiteY332" fmla="*/ 5546923 h 6858000"/>
              <a:gd name="connsiteX333" fmla="*/ 3729438 w 7467600"/>
              <a:gd name="connsiteY333" fmla="*/ 5569058 h 6858000"/>
              <a:gd name="connsiteX334" fmla="*/ 3707782 w 7467600"/>
              <a:gd name="connsiteY334" fmla="*/ 5644908 h 6858000"/>
              <a:gd name="connsiteX335" fmla="*/ 3583827 w 7467600"/>
              <a:gd name="connsiteY335" fmla="*/ 6039215 h 6858000"/>
              <a:gd name="connsiteX336" fmla="*/ 3547861 w 7467600"/>
              <a:gd name="connsiteY336" fmla="*/ 6129609 h 6858000"/>
              <a:gd name="connsiteX337" fmla="*/ 3490905 w 7467600"/>
              <a:gd name="connsiteY337" fmla="*/ 6277660 h 6858000"/>
              <a:gd name="connsiteX338" fmla="*/ 3455859 w 7467600"/>
              <a:gd name="connsiteY338" fmla="*/ 6391301 h 6858000"/>
              <a:gd name="connsiteX339" fmla="*/ 3429112 w 7467600"/>
              <a:gd name="connsiteY339" fmla="*/ 6479469 h 6858000"/>
              <a:gd name="connsiteX340" fmla="*/ 3304862 w 7467600"/>
              <a:gd name="connsiteY340" fmla="*/ 6796476 h 6858000"/>
              <a:gd name="connsiteX341" fmla="*/ 3276071 w 7467600"/>
              <a:gd name="connsiteY341" fmla="*/ 6858000 h 6858000"/>
              <a:gd name="connsiteX342" fmla="*/ 3240805 w 7467600"/>
              <a:gd name="connsiteY342" fmla="*/ 6858000 h 6858000"/>
              <a:gd name="connsiteX343" fmla="*/ 3275917 w 7467600"/>
              <a:gd name="connsiteY343" fmla="*/ 6783192 h 6858000"/>
              <a:gd name="connsiteX344" fmla="*/ 3399358 w 7467600"/>
              <a:gd name="connsiteY344" fmla="*/ 6469011 h 6858000"/>
              <a:gd name="connsiteX345" fmla="*/ 3425650 w 7467600"/>
              <a:gd name="connsiteY345" fmla="*/ 6381333 h 6858000"/>
              <a:gd name="connsiteX346" fmla="*/ 3460661 w 7467600"/>
              <a:gd name="connsiteY346" fmla="*/ 6266763 h 6858000"/>
              <a:gd name="connsiteX347" fmla="*/ 3518021 w 7467600"/>
              <a:gd name="connsiteY347" fmla="*/ 6117298 h 6858000"/>
              <a:gd name="connsiteX348" fmla="*/ 3554035 w 7467600"/>
              <a:gd name="connsiteY348" fmla="*/ 6027832 h 6858000"/>
              <a:gd name="connsiteX349" fmla="*/ 3677174 w 7467600"/>
              <a:gd name="connsiteY349" fmla="*/ 5636351 h 6858000"/>
              <a:gd name="connsiteX350" fmla="*/ 3698819 w 7467600"/>
              <a:gd name="connsiteY350" fmla="*/ 5560503 h 6858000"/>
              <a:gd name="connsiteX351" fmla="*/ 3702094 w 7467600"/>
              <a:gd name="connsiteY351" fmla="*/ 5549194 h 6858000"/>
              <a:gd name="connsiteX352" fmla="*/ 3398355 w 7467600"/>
              <a:gd name="connsiteY352" fmla="*/ 6094603 h 6858000"/>
              <a:gd name="connsiteX353" fmla="*/ 3193941 w 7467600"/>
              <a:gd name="connsiteY353" fmla="*/ 6798775 h 6858000"/>
              <a:gd name="connsiteX354" fmla="*/ 3184140 w 7467600"/>
              <a:gd name="connsiteY354" fmla="*/ 6858000 h 6858000"/>
              <a:gd name="connsiteX355" fmla="*/ 3099978 w 7467600"/>
              <a:gd name="connsiteY355" fmla="*/ 6858000 h 6858000"/>
              <a:gd name="connsiteX356" fmla="*/ 3101556 w 7467600"/>
              <a:gd name="connsiteY356" fmla="*/ 6843337 h 6858000"/>
              <a:gd name="connsiteX357" fmla="*/ 3370162 w 7467600"/>
              <a:gd name="connsiteY357" fmla="*/ 5785550 h 6858000"/>
              <a:gd name="connsiteX358" fmla="*/ 3746477 w 7467600"/>
              <a:gd name="connsiteY358" fmla="*/ 5377889 h 6858000"/>
              <a:gd name="connsiteX359" fmla="*/ 3863399 w 7467600"/>
              <a:gd name="connsiteY359" fmla="*/ 5087257 h 6858000"/>
              <a:gd name="connsiteX360" fmla="*/ 3968712 w 7467600"/>
              <a:gd name="connsiteY360" fmla="*/ 4913989 h 6858000"/>
              <a:gd name="connsiteX361" fmla="*/ 2792390 w 7467600"/>
              <a:gd name="connsiteY361" fmla="*/ 5382974 h 6858000"/>
              <a:gd name="connsiteX362" fmla="*/ 2714982 w 7467600"/>
              <a:gd name="connsiteY362" fmla="*/ 5427051 h 6858000"/>
              <a:gd name="connsiteX363" fmla="*/ 2813361 w 7467600"/>
              <a:gd name="connsiteY363" fmla="*/ 6023912 h 6858000"/>
              <a:gd name="connsiteX364" fmla="*/ 2688430 w 7467600"/>
              <a:gd name="connsiteY364" fmla="*/ 6801564 h 6858000"/>
              <a:gd name="connsiteX365" fmla="*/ 2629626 w 7467600"/>
              <a:gd name="connsiteY365" fmla="*/ 6763394 h 6858000"/>
              <a:gd name="connsiteX366" fmla="*/ 2565328 w 7467600"/>
              <a:gd name="connsiteY366" fmla="*/ 5516399 h 6858000"/>
              <a:gd name="connsiteX367" fmla="*/ 1922999 w 7467600"/>
              <a:gd name="connsiteY367" fmla="*/ 5980343 h 6858000"/>
              <a:gd name="connsiteX368" fmla="*/ 1950261 w 7467600"/>
              <a:gd name="connsiteY368" fmla="*/ 6405858 h 6858000"/>
              <a:gd name="connsiteX369" fmla="*/ 2365554 w 7467600"/>
              <a:gd name="connsiteY369" fmla="*/ 6759107 h 6858000"/>
              <a:gd name="connsiteX370" fmla="*/ 2424142 w 7467600"/>
              <a:gd name="connsiteY370" fmla="*/ 6858000 h 6858000"/>
              <a:gd name="connsiteX371" fmla="*/ 2395994 w 7467600"/>
              <a:gd name="connsiteY371" fmla="*/ 6858000 h 6858000"/>
              <a:gd name="connsiteX372" fmla="*/ 2392863 w 7467600"/>
              <a:gd name="connsiteY372" fmla="*/ 6852964 h 6858000"/>
              <a:gd name="connsiteX373" fmla="*/ 2017589 w 7467600"/>
              <a:gd name="connsiteY373" fmla="*/ 6493982 h 6858000"/>
              <a:gd name="connsiteX374" fmla="*/ 2147336 w 7467600"/>
              <a:gd name="connsiteY374" fmla="*/ 6594052 h 6858000"/>
              <a:gd name="connsiteX375" fmla="*/ 2207047 w 7467600"/>
              <a:gd name="connsiteY375" fmla="*/ 6654540 h 6858000"/>
              <a:gd name="connsiteX376" fmla="*/ 2299106 w 7467600"/>
              <a:gd name="connsiteY376" fmla="*/ 6778931 h 6858000"/>
              <a:gd name="connsiteX377" fmla="*/ 2314430 w 7467600"/>
              <a:gd name="connsiteY377" fmla="*/ 6801144 h 6858000"/>
              <a:gd name="connsiteX378" fmla="*/ 2352406 w 7467600"/>
              <a:gd name="connsiteY378" fmla="*/ 6858000 h 6858000"/>
              <a:gd name="connsiteX379" fmla="*/ 2314492 w 7467600"/>
              <a:gd name="connsiteY379" fmla="*/ 6858000 h 6858000"/>
              <a:gd name="connsiteX380" fmla="*/ 2288095 w 7467600"/>
              <a:gd name="connsiteY380" fmla="*/ 6818030 h 6858000"/>
              <a:gd name="connsiteX381" fmla="*/ 2272768 w 7467600"/>
              <a:gd name="connsiteY381" fmla="*/ 6795822 h 6858000"/>
              <a:gd name="connsiteX382" fmla="*/ 2182715 w 7467600"/>
              <a:gd name="connsiteY382" fmla="*/ 6675071 h 6858000"/>
              <a:gd name="connsiteX383" fmla="*/ 2032061 w 7467600"/>
              <a:gd name="connsiteY383" fmla="*/ 6541380 h 6858000"/>
              <a:gd name="connsiteX384" fmla="*/ 2257220 w 7467600"/>
              <a:gd name="connsiteY384" fmla="*/ 6826257 h 6858000"/>
              <a:gd name="connsiteX385" fmla="*/ 2281324 w 7467600"/>
              <a:gd name="connsiteY385" fmla="*/ 6858000 h 6858000"/>
              <a:gd name="connsiteX386" fmla="*/ 2242860 w 7467600"/>
              <a:gd name="connsiteY386" fmla="*/ 6858000 h 6858000"/>
              <a:gd name="connsiteX387" fmla="*/ 2232818 w 7467600"/>
              <a:gd name="connsiteY387" fmla="*/ 6844926 h 6858000"/>
              <a:gd name="connsiteX388" fmla="*/ 1990172 w 7467600"/>
              <a:gd name="connsiteY388" fmla="*/ 6542121 h 6858000"/>
              <a:gd name="connsiteX389" fmla="*/ 2124090 w 7467600"/>
              <a:gd name="connsiteY389" fmla="*/ 6761017 h 6858000"/>
              <a:gd name="connsiteX390" fmla="*/ 2200380 w 7467600"/>
              <a:gd name="connsiteY390" fmla="*/ 6858000 h 6858000"/>
              <a:gd name="connsiteX391" fmla="*/ 2147507 w 7467600"/>
              <a:gd name="connsiteY391" fmla="*/ 6858000 h 6858000"/>
              <a:gd name="connsiteX392" fmla="*/ 2070668 w 7467600"/>
              <a:gd name="connsiteY392" fmla="*/ 6761520 h 6858000"/>
              <a:gd name="connsiteX393" fmla="*/ 1975142 w 7467600"/>
              <a:gd name="connsiteY393" fmla="*/ 6585570 h 6858000"/>
              <a:gd name="connsiteX394" fmla="*/ 2050035 w 7467600"/>
              <a:gd name="connsiteY394" fmla="*/ 6813345 h 6858000"/>
              <a:gd name="connsiteX395" fmla="*/ 2063025 w 7467600"/>
              <a:gd name="connsiteY395" fmla="*/ 6858000 h 6858000"/>
              <a:gd name="connsiteX396" fmla="*/ 2021675 w 7467600"/>
              <a:gd name="connsiteY396" fmla="*/ 6858000 h 6858000"/>
              <a:gd name="connsiteX397" fmla="*/ 2019308 w 7467600"/>
              <a:gd name="connsiteY397" fmla="*/ 6847118 h 6858000"/>
              <a:gd name="connsiteX398" fmla="*/ 1938835 w 7467600"/>
              <a:gd name="connsiteY398" fmla="*/ 6551160 h 6858000"/>
              <a:gd name="connsiteX399" fmla="*/ 1953230 w 7467600"/>
              <a:gd name="connsiteY399" fmla="*/ 6759699 h 6858000"/>
              <a:gd name="connsiteX400" fmla="*/ 1956763 w 7467600"/>
              <a:gd name="connsiteY400" fmla="*/ 6778191 h 6858000"/>
              <a:gd name="connsiteX401" fmla="*/ 1967925 w 7467600"/>
              <a:gd name="connsiteY401" fmla="*/ 6858000 h 6858000"/>
              <a:gd name="connsiteX402" fmla="*/ 1936622 w 7467600"/>
              <a:gd name="connsiteY402" fmla="*/ 6858000 h 6858000"/>
              <a:gd name="connsiteX403" fmla="*/ 1926261 w 7467600"/>
              <a:gd name="connsiteY403" fmla="*/ 6784064 h 6858000"/>
              <a:gd name="connsiteX404" fmla="*/ 1922724 w 7467600"/>
              <a:gd name="connsiteY404" fmla="*/ 6765577 h 6858000"/>
              <a:gd name="connsiteX405" fmla="*/ 1904650 w 7467600"/>
              <a:gd name="connsiteY405" fmla="*/ 6639616 h 6858000"/>
              <a:gd name="connsiteX406" fmla="*/ 1885273 w 7467600"/>
              <a:gd name="connsiteY406" fmla="*/ 6858000 h 6858000"/>
              <a:gd name="connsiteX407" fmla="*/ 1854363 w 7467600"/>
              <a:gd name="connsiteY407" fmla="*/ 6858000 h 6858000"/>
              <a:gd name="connsiteX408" fmla="*/ 1880391 w 7467600"/>
              <a:gd name="connsiteY408" fmla="*/ 6603796 h 6858000"/>
              <a:gd name="connsiteX409" fmla="*/ 1818273 w 7467600"/>
              <a:gd name="connsiteY409" fmla="*/ 6715729 h 6858000"/>
              <a:gd name="connsiteX410" fmla="*/ 1794691 w 7467600"/>
              <a:gd name="connsiteY410" fmla="*/ 6843239 h 6858000"/>
              <a:gd name="connsiteX411" fmla="*/ 1794914 w 7467600"/>
              <a:gd name="connsiteY411" fmla="*/ 6858000 h 6858000"/>
              <a:gd name="connsiteX412" fmla="*/ 1746128 w 7467600"/>
              <a:gd name="connsiteY412" fmla="*/ 6858000 h 6858000"/>
              <a:gd name="connsiteX413" fmla="*/ 1753934 w 7467600"/>
              <a:gd name="connsiteY413" fmla="*/ 6724796 h 6858000"/>
              <a:gd name="connsiteX414" fmla="*/ 1792053 w 7467600"/>
              <a:gd name="connsiteY414" fmla="*/ 6572396 h 6858000"/>
              <a:gd name="connsiteX415" fmla="*/ 1862248 w 7467600"/>
              <a:gd name="connsiteY415" fmla="*/ 6266397 h 6858000"/>
              <a:gd name="connsiteX416" fmla="*/ 1862250 w 7467600"/>
              <a:gd name="connsiteY416" fmla="*/ 6033531 h 6858000"/>
              <a:gd name="connsiteX417" fmla="*/ 1211999 w 7467600"/>
              <a:gd name="connsiteY417" fmla="*/ 6683610 h 6858000"/>
              <a:gd name="connsiteX418" fmla="*/ 1213266 w 7467600"/>
              <a:gd name="connsiteY418" fmla="*/ 6691947 h 6858000"/>
              <a:gd name="connsiteX419" fmla="*/ 1203370 w 7467600"/>
              <a:gd name="connsiteY419" fmla="*/ 6850676 h 6858000"/>
              <a:gd name="connsiteX420" fmla="*/ 1203671 w 7467600"/>
              <a:gd name="connsiteY420" fmla="*/ 6858000 h 6858000"/>
              <a:gd name="connsiteX421" fmla="*/ 1143180 w 7467600"/>
              <a:gd name="connsiteY421" fmla="*/ 6858000 h 6858000"/>
              <a:gd name="connsiteX422" fmla="*/ 1142176 w 7467600"/>
              <a:gd name="connsiteY422" fmla="*/ 6766045 h 6858000"/>
              <a:gd name="connsiteX423" fmla="*/ 1067484 w 7467600"/>
              <a:gd name="connsiteY423" fmla="*/ 6858000 h 6858000"/>
              <a:gd name="connsiteX424" fmla="*/ 953928 w 7467600"/>
              <a:gd name="connsiteY424" fmla="*/ 6858000 h 6858000"/>
              <a:gd name="connsiteX425" fmla="*/ 959715 w 7467600"/>
              <a:gd name="connsiteY425" fmla="*/ 6850185 h 6858000"/>
              <a:gd name="connsiteX426" fmla="*/ 1483788 w 7467600"/>
              <a:gd name="connsiteY426" fmla="*/ 6259174 h 6858000"/>
              <a:gd name="connsiteX427" fmla="*/ 1100671 w 7467600"/>
              <a:gd name="connsiteY427" fmla="*/ 6252137 h 6858000"/>
              <a:gd name="connsiteX428" fmla="*/ 1090144 w 7467600"/>
              <a:gd name="connsiteY428" fmla="*/ 6256748 h 6858000"/>
              <a:gd name="connsiteX429" fmla="*/ 1095872 w 7467600"/>
              <a:gd name="connsiteY429" fmla="*/ 6271892 h 6858000"/>
              <a:gd name="connsiteX430" fmla="*/ 262785 w 7467600"/>
              <a:gd name="connsiteY430" fmla="*/ 6845450 h 6858000"/>
              <a:gd name="connsiteX431" fmla="*/ 209968 w 7467600"/>
              <a:gd name="connsiteY431" fmla="*/ 6770713 h 6858000"/>
              <a:gd name="connsiteX432" fmla="*/ 873460 w 7467600"/>
              <a:gd name="connsiteY432" fmla="*/ 6253768 h 6858000"/>
              <a:gd name="connsiteX433" fmla="*/ 192686 w 7467600"/>
              <a:gd name="connsiteY433" fmla="*/ 5849257 h 6858000"/>
              <a:gd name="connsiteX434" fmla="*/ 4696 w 7467600"/>
              <a:gd name="connsiteY434" fmla="*/ 5697668 h 6858000"/>
              <a:gd name="connsiteX435" fmla="*/ 0 w 7467600"/>
              <a:gd name="connsiteY435" fmla="*/ 5689984 h 6858000"/>
              <a:gd name="connsiteX436" fmla="*/ 0 w 7467600"/>
              <a:gd name="connsiteY436" fmla="*/ 5513472 h 6858000"/>
              <a:gd name="connsiteX437" fmla="*/ 174101 w 7467600"/>
              <a:gd name="connsiteY437" fmla="*/ 5620277 h 6858000"/>
              <a:gd name="connsiteX438" fmla="*/ 891800 w 7467600"/>
              <a:gd name="connsiteY438" fmla="*/ 6036935 h 6858000"/>
              <a:gd name="connsiteX439" fmla="*/ 1072219 w 7467600"/>
              <a:gd name="connsiteY439" fmla="*/ 6169443 h 6858000"/>
              <a:gd name="connsiteX440" fmla="*/ 1074117 w 7467600"/>
              <a:gd name="connsiteY440" fmla="*/ 6170301 h 6858000"/>
              <a:gd name="connsiteX441" fmla="*/ 1083114 w 7467600"/>
              <a:gd name="connsiteY441" fmla="*/ 6174131 h 6858000"/>
              <a:gd name="connsiteX442" fmla="*/ 1543010 w 7467600"/>
              <a:gd name="connsiteY442" fmla="*/ 6191140 h 6858000"/>
              <a:gd name="connsiteX443" fmla="*/ 1551080 w 7467600"/>
              <a:gd name="connsiteY443" fmla="*/ 6195006 h 6858000"/>
              <a:gd name="connsiteX444" fmla="*/ 2345443 w 7467600"/>
              <a:gd name="connsiteY444" fmla="*/ 5549882 h 6858000"/>
              <a:gd name="connsiteX445" fmla="*/ 1721499 w 7467600"/>
              <a:gd name="connsiteY445" fmla="*/ 5599969 h 6858000"/>
              <a:gd name="connsiteX446" fmla="*/ 767716 w 7467600"/>
              <a:gd name="connsiteY446" fmla="*/ 5472768 h 6858000"/>
              <a:gd name="connsiteX447" fmla="*/ 722147 w 7467600"/>
              <a:gd name="connsiteY447" fmla="*/ 5393091 h 6858000"/>
              <a:gd name="connsiteX448" fmla="*/ 1485552 w 7467600"/>
              <a:gd name="connsiteY448" fmla="*/ 5313202 h 6858000"/>
              <a:gd name="connsiteX449" fmla="*/ 2143004 w 7467600"/>
              <a:gd name="connsiteY449" fmla="*/ 5402420 h 6858000"/>
              <a:gd name="connsiteX450" fmla="*/ 1933391 w 7467600"/>
              <a:gd name="connsiteY450" fmla="*/ 5156971 h 6858000"/>
              <a:gd name="connsiteX451" fmla="*/ 1827118 w 7467600"/>
              <a:gd name="connsiteY451" fmla="*/ 4968410 h 6858000"/>
              <a:gd name="connsiteX452" fmla="*/ 1837349 w 7467600"/>
              <a:gd name="connsiteY452" fmla="*/ 4956357 h 6858000"/>
              <a:gd name="connsiteX453" fmla="*/ 2162835 w 7467600"/>
              <a:gd name="connsiteY453" fmla="*/ 5187853 h 6858000"/>
              <a:gd name="connsiteX454" fmla="*/ 2257167 w 7467600"/>
              <a:gd name="connsiteY454" fmla="*/ 5462123 h 6858000"/>
              <a:gd name="connsiteX455" fmla="*/ 2261598 w 7467600"/>
              <a:gd name="connsiteY455" fmla="*/ 5467998 h 6858000"/>
              <a:gd name="connsiteX456" fmla="*/ 2437177 w 7467600"/>
              <a:gd name="connsiteY456" fmla="*/ 5479608 h 6858000"/>
              <a:gd name="connsiteX457" fmla="*/ 2445247 w 7467600"/>
              <a:gd name="connsiteY457" fmla="*/ 5483476 h 6858000"/>
              <a:gd name="connsiteX458" fmla="*/ 2743626 w 7467600"/>
              <a:gd name="connsiteY458" fmla="*/ 5304819 h 6858000"/>
              <a:gd name="connsiteX459" fmla="*/ 3048102 w 7467600"/>
              <a:gd name="connsiteY459" fmla="*/ 5150595 h 6858000"/>
              <a:gd name="connsiteX460" fmla="*/ 1799414 w 7467600"/>
              <a:gd name="connsiteY460" fmla="*/ 4694732 h 6858000"/>
              <a:gd name="connsiteX461" fmla="*/ 1771735 w 7467600"/>
              <a:gd name="connsiteY461" fmla="*/ 4619929 h 6858000"/>
              <a:gd name="connsiteX462" fmla="*/ 3104273 w 7467600"/>
              <a:gd name="connsiteY462" fmla="*/ 5076159 h 6858000"/>
              <a:gd name="connsiteX463" fmla="*/ 3113245 w 7467600"/>
              <a:gd name="connsiteY463" fmla="*/ 5090705 h 6858000"/>
              <a:gd name="connsiteX464" fmla="*/ 3126294 w 7467600"/>
              <a:gd name="connsiteY464" fmla="*/ 5114400 h 6858000"/>
              <a:gd name="connsiteX465" fmla="*/ 3937433 w 7467600"/>
              <a:gd name="connsiteY465" fmla="*/ 4830473 h 6858000"/>
              <a:gd name="connsiteX466" fmla="*/ 3590475 w 7467600"/>
              <a:gd name="connsiteY466" fmla="*/ 4597974 h 6858000"/>
              <a:gd name="connsiteX467" fmla="*/ 3100264 w 7467600"/>
              <a:gd name="connsiteY467" fmla="*/ 4579845 h 6858000"/>
              <a:gd name="connsiteX468" fmla="*/ 2183576 w 7467600"/>
              <a:gd name="connsiteY468" fmla="*/ 4227150 h 6858000"/>
              <a:gd name="connsiteX469" fmla="*/ 2151029 w 7467600"/>
              <a:gd name="connsiteY469" fmla="*/ 4146947 h 6858000"/>
              <a:gd name="connsiteX470" fmla="*/ 3563434 w 7467600"/>
              <a:gd name="connsiteY470" fmla="*/ 4469115 h 6858000"/>
              <a:gd name="connsiteX471" fmla="*/ 3177952 w 7467600"/>
              <a:gd name="connsiteY471" fmla="*/ 3657386 h 6858000"/>
              <a:gd name="connsiteX472" fmla="*/ 3189263 w 7467600"/>
              <a:gd name="connsiteY472" fmla="*/ 3625726 h 6858000"/>
              <a:gd name="connsiteX473" fmla="*/ 3560912 w 7467600"/>
              <a:gd name="connsiteY473" fmla="*/ 4079863 h 6858000"/>
              <a:gd name="connsiteX474" fmla="*/ 3626636 w 7467600"/>
              <a:gd name="connsiteY474" fmla="*/ 4512230 h 6858000"/>
              <a:gd name="connsiteX475" fmla="*/ 3653088 w 7467600"/>
              <a:gd name="connsiteY475" fmla="*/ 4521417 h 6858000"/>
              <a:gd name="connsiteX476" fmla="*/ 3988128 w 7467600"/>
              <a:gd name="connsiteY476" fmla="*/ 4817267 h 6858000"/>
              <a:gd name="connsiteX477" fmla="*/ 4830582 w 7467600"/>
              <a:gd name="connsiteY477" fmla="*/ 4676000 h 6858000"/>
              <a:gd name="connsiteX478" fmla="*/ 4830100 w 7467600"/>
              <a:gd name="connsiteY478" fmla="*/ 4675554 h 6858000"/>
              <a:gd name="connsiteX479" fmla="*/ 4036318 w 7467600"/>
              <a:gd name="connsiteY479" fmla="*/ 4147013 h 6858000"/>
              <a:gd name="connsiteX480" fmla="*/ 3432098 w 7467600"/>
              <a:gd name="connsiteY480" fmla="*/ 3537312 h 6858000"/>
              <a:gd name="connsiteX481" fmla="*/ 3446761 w 7467600"/>
              <a:gd name="connsiteY481" fmla="*/ 3461278 h 6858000"/>
              <a:gd name="connsiteX482" fmla="*/ 4419733 w 7467600"/>
              <a:gd name="connsiteY482" fmla="*/ 3963555 h 6858000"/>
              <a:gd name="connsiteX483" fmla="*/ 4781371 w 7467600"/>
              <a:gd name="connsiteY483" fmla="*/ 4458604 h 6858000"/>
              <a:gd name="connsiteX484" fmla="*/ 4780440 w 7467600"/>
              <a:gd name="connsiteY484" fmla="*/ 4470290 h 6858000"/>
              <a:gd name="connsiteX485" fmla="*/ 4898954 w 7467600"/>
              <a:gd name="connsiteY485" fmla="*/ 4662092 h 6858000"/>
              <a:gd name="connsiteX486" fmla="*/ 4900699 w 7467600"/>
              <a:gd name="connsiteY486" fmla="*/ 4670867 h 6858000"/>
              <a:gd name="connsiteX487" fmla="*/ 5714511 w 7467600"/>
              <a:gd name="connsiteY487" fmla="*/ 4663483 h 6858000"/>
              <a:gd name="connsiteX488" fmla="*/ 5464793 w 7467600"/>
              <a:gd name="connsiteY488" fmla="*/ 4393556 h 6858000"/>
              <a:gd name="connsiteX489" fmla="*/ 5461897 w 7467600"/>
              <a:gd name="connsiteY489" fmla="*/ 4390879 h 6858000"/>
              <a:gd name="connsiteX490" fmla="*/ 4294126 w 7467600"/>
              <a:gd name="connsiteY490" fmla="*/ 3303048 h 6858000"/>
              <a:gd name="connsiteX491" fmla="*/ 4305321 w 7467600"/>
              <a:gd name="connsiteY491" fmla="*/ 3256953 h 6858000"/>
              <a:gd name="connsiteX492" fmla="*/ 4949299 w 7467600"/>
              <a:gd name="connsiteY492" fmla="*/ 3766336 h 6858000"/>
              <a:gd name="connsiteX493" fmla="*/ 5291452 w 7467600"/>
              <a:gd name="connsiteY493" fmla="*/ 4076801 h 6858000"/>
              <a:gd name="connsiteX494" fmla="*/ 5434998 w 7467600"/>
              <a:gd name="connsiteY494" fmla="*/ 4254100 h 6858000"/>
              <a:gd name="connsiteX495" fmla="*/ 5351015 w 7467600"/>
              <a:gd name="connsiteY495" fmla="*/ 3760989 h 6858000"/>
              <a:gd name="connsiteX496" fmla="*/ 5413780 w 7467600"/>
              <a:gd name="connsiteY496" fmla="*/ 2966265 h 6858000"/>
              <a:gd name="connsiteX497" fmla="*/ 5425627 w 7467600"/>
              <a:gd name="connsiteY497" fmla="*/ 2954192 h 6858000"/>
              <a:gd name="connsiteX498" fmla="*/ 6604735 w 7467600"/>
              <a:gd name="connsiteY498" fmla="*/ 2041381 h 6858000"/>
              <a:gd name="connsiteX499" fmla="*/ 7204487 w 7467600"/>
              <a:gd name="connsiteY499" fmla="*/ 2742112 h 6858000"/>
              <a:gd name="connsiteX500" fmla="*/ 7131592 w 7467600"/>
              <a:gd name="connsiteY500" fmla="*/ 2672096 h 6858000"/>
              <a:gd name="connsiteX501" fmla="*/ 6996344 w 7467600"/>
              <a:gd name="connsiteY501" fmla="*/ 2518310 h 6858000"/>
              <a:gd name="connsiteX502" fmla="*/ 6735495 w 7467600"/>
              <a:gd name="connsiteY502" fmla="*/ 2196890 h 6858000"/>
              <a:gd name="connsiteX503" fmla="*/ 6721901 w 7467600"/>
              <a:gd name="connsiteY503" fmla="*/ 2179274 h 6858000"/>
              <a:gd name="connsiteX504" fmla="*/ 6604735 w 7467600"/>
              <a:gd name="connsiteY504" fmla="*/ 2041381 h 6858000"/>
              <a:gd name="connsiteX505" fmla="*/ 6591670 w 7467600"/>
              <a:gd name="connsiteY505" fmla="*/ 1988277 h 6858000"/>
              <a:gd name="connsiteX506" fmla="*/ 6747349 w 7467600"/>
              <a:gd name="connsiteY506" fmla="*/ 2160069 h 6858000"/>
              <a:gd name="connsiteX507" fmla="*/ 6760943 w 7467600"/>
              <a:gd name="connsiteY507" fmla="*/ 2177686 h 6858000"/>
              <a:gd name="connsiteX508" fmla="*/ 7021065 w 7467600"/>
              <a:gd name="connsiteY508" fmla="*/ 2498102 h 6858000"/>
              <a:gd name="connsiteX509" fmla="*/ 7155223 w 7467600"/>
              <a:gd name="connsiteY509" fmla="*/ 2650386 h 6858000"/>
              <a:gd name="connsiteX510" fmla="*/ 7203167 w 7467600"/>
              <a:gd name="connsiteY510" fmla="*/ 2697288 h 6858000"/>
              <a:gd name="connsiteX511" fmla="*/ 6937703 w 7467600"/>
              <a:gd name="connsiteY511" fmla="*/ 2321981 h 6858000"/>
              <a:gd name="connsiteX512" fmla="*/ 6591670 w 7467600"/>
              <a:gd name="connsiteY512" fmla="*/ 1988277 h 6858000"/>
              <a:gd name="connsiteX513" fmla="*/ 5798671 w 7467600"/>
              <a:gd name="connsiteY513" fmla="*/ 1981601 h 6858000"/>
              <a:gd name="connsiteX514" fmla="*/ 5754709 w 7467600"/>
              <a:gd name="connsiteY514" fmla="*/ 2071454 h 6858000"/>
              <a:gd name="connsiteX515" fmla="*/ 5763044 w 7467600"/>
              <a:gd name="connsiteY515" fmla="*/ 2842206 h 6858000"/>
              <a:gd name="connsiteX516" fmla="*/ 5764974 w 7467600"/>
              <a:gd name="connsiteY516" fmla="*/ 2799609 h 6858000"/>
              <a:gd name="connsiteX517" fmla="*/ 5767665 w 7467600"/>
              <a:gd name="connsiteY517" fmla="*/ 2666409 h 6858000"/>
              <a:gd name="connsiteX518" fmla="*/ 5763055 w 7467600"/>
              <a:gd name="connsiteY518" fmla="*/ 2579705 h 6858000"/>
              <a:gd name="connsiteX519" fmla="*/ 5758079 w 7467600"/>
              <a:gd name="connsiteY519" fmla="*/ 2492508 h 6858000"/>
              <a:gd name="connsiteX520" fmla="*/ 5779325 w 7467600"/>
              <a:gd name="connsiteY520" fmla="*/ 2197069 h 6858000"/>
              <a:gd name="connsiteX521" fmla="*/ 5798671 w 7467600"/>
              <a:gd name="connsiteY521" fmla="*/ 1981601 h 6858000"/>
              <a:gd name="connsiteX522" fmla="*/ 5829202 w 7467600"/>
              <a:gd name="connsiteY522" fmla="*/ 1971679 h 6858000"/>
              <a:gd name="connsiteX523" fmla="*/ 5809558 w 7467600"/>
              <a:gd name="connsiteY523" fmla="*/ 2198043 h 6858000"/>
              <a:gd name="connsiteX524" fmla="*/ 5788653 w 7467600"/>
              <a:gd name="connsiteY524" fmla="*/ 2489430 h 6858000"/>
              <a:gd name="connsiteX525" fmla="*/ 5793439 w 7467600"/>
              <a:gd name="connsiteY525" fmla="*/ 2575235 h 6858000"/>
              <a:gd name="connsiteX526" fmla="*/ 5796837 w 7467600"/>
              <a:gd name="connsiteY526" fmla="*/ 2637633 h 6858000"/>
              <a:gd name="connsiteX527" fmla="*/ 5818614 w 7467600"/>
              <a:gd name="connsiteY527" fmla="*/ 2473055 h 6858000"/>
              <a:gd name="connsiteX528" fmla="*/ 5829202 w 7467600"/>
              <a:gd name="connsiteY528" fmla="*/ 1971679 h 6858000"/>
              <a:gd name="connsiteX529" fmla="*/ 5911389 w 7467600"/>
              <a:gd name="connsiteY529" fmla="*/ 1898371 h 6858000"/>
              <a:gd name="connsiteX530" fmla="*/ 6237627 w 7467600"/>
              <a:gd name="connsiteY530" fmla="*/ 2231921 h 6858000"/>
              <a:gd name="connsiteX531" fmla="*/ 5911389 w 7467600"/>
              <a:gd name="connsiteY531" fmla="*/ 1898371 h 6858000"/>
              <a:gd name="connsiteX532" fmla="*/ 6944437 w 7467600"/>
              <a:gd name="connsiteY532" fmla="*/ 1575402 h 6858000"/>
              <a:gd name="connsiteX533" fmla="*/ 6304730 w 7467600"/>
              <a:gd name="connsiteY533" fmla="*/ 1766654 h 6858000"/>
              <a:gd name="connsiteX534" fmla="*/ 6944437 w 7467600"/>
              <a:gd name="connsiteY534" fmla="*/ 1575402 h 6858000"/>
              <a:gd name="connsiteX535" fmla="*/ 7019523 w 7467600"/>
              <a:gd name="connsiteY535" fmla="*/ 1519450 h 6858000"/>
              <a:gd name="connsiteX536" fmla="*/ 6298091 w 7467600"/>
              <a:gd name="connsiteY536" fmla="*/ 1737122 h 6858000"/>
              <a:gd name="connsiteX537" fmla="*/ 7019523 w 7467600"/>
              <a:gd name="connsiteY537" fmla="*/ 1519450 h 6858000"/>
              <a:gd name="connsiteX538" fmla="*/ 2399523 w 7467600"/>
              <a:gd name="connsiteY538" fmla="*/ 1428234 h 6858000"/>
              <a:gd name="connsiteX539" fmla="*/ 2224982 w 7467600"/>
              <a:gd name="connsiteY539" fmla="*/ 1826201 h 6858000"/>
              <a:gd name="connsiteX540" fmla="*/ 2096099 w 7467600"/>
              <a:gd name="connsiteY540" fmla="*/ 2345900 h 6858000"/>
              <a:gd name="connsiteX541" fmla="*/ 2283317 w 7467600"/>
              <a:gd name="connsiteY541" fmla="*/ 1796925 h 6858000"/>
              <a:gd name="connsiteX542" fmla="*/ 2399523 w 7467600"/>
              <a:gd name="connsiteY542" fmla="*/ 1428234 h 6858000"/>
              <a:gd name="connsiteX543" fmla="*/ 2448558 w 7467600"/>
              <a:gd name="connsiteY543" fmla="*/ 1373435 h 6858000"/>
              <a:gd name="connsiteX544" fmla="*/ 2312521 w 7467600"/>
              <a:gd name="connsiteY544" fmla="*/ 1806140 h 6858000"/>
              <a:gd name="connsiteX545" fmla="*/ 2127533 w 7467600"/>
              <a:gd name="connsiteY545" fmla="*/ 2348380 h 6858000"/>
              <a:gd name="connsiteX546" fmla="*/ 2358080 w 7467600"/>
              <a:gd name="connsiteY546" fmla="*/ 1866134 h 6858000"/>
              <a:gd name="connsiteX547" fmla="*/ 2407436 w 7467600"/>
              <a:gd name="connsiteY547" fmla="*/ 1651070 h 6858000"/>
              <a:gd name="connsiteX548" fmla="*/ 2448558 w 7467600"/>
              <a:gd name="connsiteY548" fmla="*/ 1373435 h 6858000"/>
              <a:gd name="connsiteX549" fmla="*/ 278707 w 7467600"/>
              <a:gd name="connsiteY549" fmla="*/ 1352270 h 6858000"/>
              <a:gd name="connsiteX550" fmla="*/ 321570 w 7467600"/>
              <a:gd name="connsiteY550" fmla="*/ 1861610 h 6858000"/>
              <a:gd name="connsiteX551" fmla="*/ 294281 w 7467600"/>
              <a:gd name="connsiteY551" fmla="*/ 1440658 h 6858000"/>
              <a:gd name="connsiteX552" fmla="*/ 278707 w 7467600"/>
              <a:gd name="connsiteY552" fmla="*/ 1352270 h 6858000"/>
              <a:gd name="connsiteX553" fmla="*/ 1423821 w 7467600"/>
              <a:gd name="connsiteY553" fmla="*/ 1351958 h 6858000"/>
              <a:gd name="connsiteX554" fmla="*/ 1638521 w 7467600"/>
              <a:gd name="connsiteY554" fmla="*/ 1908470 h 6858000"/>
              <a:gd name="connsiteX555" fmla="*/ 1754199 w 7467600"/>
              <a:gd name="connsiteY555" fmla="*/ 2149284 h 6858000"/>
              <a:gd name="connsiteX556" fmla="*/ 1908359 w 7467600"/>
              <a:gd name="connsiteY556" fmla="*/ 2364988 h 6858000"/>
              <a:gd name="connsiteX557" fmla="*/ 1647661 w 7467600"/>
              <a:gd name="connsiteY557" fmla="*/ 1825945 h 6858000"/>
              <a:gd name="connsiteX558" fmla="*/ 1423821 w 7467600"/>
              <a:gd name="connsiteY558" fmla="*/ 1351958 h 6858000"/>
              <a:gd name="connsiteX559" fmla="*/ 1431890 w 7467600"/>
              <a:gd name="connsiteY559" fmla="*/ 1306475 h 6858000"/>
              <a:gd name="connsiteX560" fmla="*/ 1507597 w 7467600"/>
              <a:gd name="connsiteY560" fmla="*/ 1446132 h 6858000"/>
              <a:gd name="connsiteX561" fmla="*/ 1674586 w 7467600"/>
              <a:gd name="connsiteY561" fmla="*/ 1813832 h 6858000"/>
              <a:gd name="connsiteX562" fmla="*/ 1815950 w 7467600"/>
              <a:gd name="connsiteY562" fmla="*/ 2128564 h 6858000"/>
              <a:gd name="connsiteX563" fmla="*/ 1984242 w 7467600"/>
              <a:gd name="connsiteY563" fmla="*/ 2430829 h 6858000"/>
              <a:gd name="connsiteX564" fmla="*/ 2014023 w 7467600"/>
              <a:gd name="connsiteY564" fmla="*/ 2450995 h 6858000"/>
              <a:gd name="connsiteX565" fmla="*/ 1747337 w 7467600"/>
              <a:gd name="connsiteY565" fmla="*/ 1855264 h 6858000"/>
              <a:gd name="connsiteX566" fmla="*/ 1533749 w 7467600"/>
              <a:gd name="connsiteY566" fmla="*/ 1478656 h 6858000"/>
              <a:gd name="connsiteX567" fmla="*/ 1431890 w 7467600"/>
              <a:gd name="connsiteY567" fmla="*/ 1306475 h 6858000"/>
              <a:gd name="connsiteX568" fmla="*/ 5052692 w 7467600"/>
              <a:gd name="connsiteY568" fmla="*/ 1292994 h 6858000"/>
              <a:gd name="connsiteX569" fmla="*/ 5200661 w 7467600"/>
              <a:gd name="connsiteY569" fmla="*/ 1635186 h 6858000"/>
              <a:gd name="connsiteX570" fmla="*/ 5297138 w 7467600"/>
              <a:gd name="connsiteY570" fmla="*/ 1906351 h 6858000"/>
              <a:gd name="connsiteX571" fmla="*/ 5052692 w 7467600"/>
              <a:gd name="connsiteY571" fmla="*/ 1292994 h 6858000"/>
              <a:gd name="connsiteX572" fmla="*/ 5009948 w 7467600"/>
              <a:gd name="connsiteY572" fmla="*/ 1273619 h 6858000"/>
              <a:gd name="connsiteX573" fmla="*/ 5121777 w 7467600"/>
              <a:gd name="connsiteY573" fmla="*/ 1654213 h 6858000"/>
              <a:gd name="connsiteX574" fmla="*/ 5293545 w 7467600"/>
              <a:gd name="connsiteY574" fmla="*/ 2072247 h 6858000"/>
              <a:gd name="connsiteX575" fmla="*/ 5294042 w 7467600"/>
              <a:gd name="connsiteY575" fmla="*/ 2065019 h 6858000"/>
              <a:gd name="connsiteX576" fmla="*/ 5171936 w 7467600"/>
              <a:gd name="connsiteY576" fmla="*/ 1647613 h 6858000"/>
              <a:gd name="connsiteX577" fmla="*/ 5009948 w 7467600"/>
              <a:gd name="connsiteY577" fmla="*/ 1273619 h 6858000"/>
              <a:gd name="connsiteX578" fmla="*/ 655236 w 7467600"/>
              <a:gd name="connsiteY578" fmla="*/ 1268632 h 6858000"/>
              <a:gd name="connsiteX579" fmla="*/ 839521 w 7467600"/>
              <a:gd name="connsiteY579" fmla="*/ 1685315 h 6858000"/>
              <a:gd name="connsiteX580" fmla="*/ 1109416 w 7467600"/>
              <a:gd name="connsiteY580" fmla="*/ 2061663 h 6858000"/>
              <a:gd name="connsiteX581" fmla="*/ 1298300 w 7467600"/>
              <a:gd name="connsiteY581" fmla="*/ 2247742 h 6858000"/>
              <a:gd name="connsiteX582" fmla="*/ 1125871 w 7467600"/>
              <a:gd name="connsiteY582" fmla="*/ 1989513 h 6858000"/>
              <a:gd name="connsiteX583" fmla="*/ 981574 w 7467600"/>
              <a:gd name="connsiteY583" fmla="*/ 1783157 h 6858000"/>
              <a:gd name="connsiteX584" fmla="*/ 922198 w 7467600"/>
              <a:gd name="connsiteY584" fmla="*/ 1677437 h 6858000"/>
              <a:gd name="connsiteX585" fmla="*/ 869293 w 7467600"/>
              <a:gd name="connsiteY585" fmla="*/ 1583214 h 6858000"/>
              <a:gd name="connsiteX586" fmla="*/ 751431 w 7467600"/>
              <a:gd name="connsiteY586" fmla="*/ 1405731 h 6858000"/>
              <a:gd name="connsiteX587" fmla="*/ 655236 w 7467600"/>
              <a:gd name="connsiteY587" fmla="*/ 1268632 h 6858000"/>
              <a:gd name="connsiteX588" fmla="*/ 6516292 w 7467600"/>
              <a:gd name="connsiteY588" fmla="*/ 1263064 h 6858000"/>
              <a:gd name="connsiteX589" fmla="*/ 5736320 w 7467600"/>
              <a:gd name="connsiteY589" fmla="*/ 1501803 h 6858000"/>
              <a:gd name="connsiteX590" fmla="*/ 6516292 w 7467600"/>
              <a:gd name="connsiteY590" fmla="*/ 1263064 h 6858000"/>
              <a:gd name="connsiteX591" fmla="*/ 291466 w 7467600"/>
              <a:gd name="connsiteY591" fmla="*/ 1250369 h 6858000"/>
              <a:gd name="connsiteX592" fmla="*/ 323180 w 7467600"/>
              <a:gd name="connsiteY592" fmla="*/ 1435283 h 6858000"/>
              <a:gd name="connsiteX593" fmla="*/ 349381 w 7467600"/>
              <a:gd name="connsiteY593" fmla="*/ 1875041 h 6858000"/>
              <a:gd name="connsiteX594" fmla="*/ 374363 w 7467600"/>
              <a:gd name="connsiteY594" fmla="*/ 1506494 h 6858000"/>
              <a:gd name="connsiteX595" fmla="*/ 302168 w 7467600"/>
              <a:gd name="connsiteY595" fmla="*/ 1274495 h 6858000"/>
              <a:gd name="connsiteX596" fmla="*/ 291466 w 7467600"/>
              <a:gd name="connsiteY596" fmla="*/ 1250369 h 6858000"/>
              <a:gd name="connsiteX597" fmla="*/ 678222 w 7467600"/>
              <a:gd name="connsiteY597" fmla="*/ 1248670 h 6858000"/>
              <a:gd name="connsiteX598" fmla="*/ 775536 w 7467600"/>
              <a:gd name="connsiteY598" fmla="*/ 1388015 h 6858000"/>
              <a:gd name="connsiteX599" fmla="*/ 894529 w 7467600"/>
              <a:gd name="connsiteY599" fmla="*/ 1567739 h 6858000"/>
              <a:gd name="connsiteX600" fmla="*/ 948000 w 7467600"/>
              <a:gd name="connsiteY600" fmla="*/ 1663088 h 6858000"/>
              <a:gd name="connsiteX601" fmla="*/ 1006812 w 7467600"/>
              <a:gd name="connsiteY601" fmla="*/ 1767683 h 6858000"/>
              <a:gd name="connsiteX602" fmla="*/ 1149133 w 7467600"/>
              <a:gd name="connsiteY602" fmla="*/ 1971513 h 6858000"/>
              <a:gd name="connsiteX603" fmla="*/ 1333952 w 7467600"/>
              <a:gd name="connsiteY603" fmla="*/ 2251620 h 6858000"/>
              <a:gd name="connsiteX604" fmla="*/ 1337329 w 7467600"/>
              <a:gd name="connsiteY604" fmla="*/ 2258350 h 6858000"/>
              <a:gd name="connsiteX605" fmla="*/ 1014726 w 7467600"/>
              <a:gd name="connsiteY605" fmla="*/ 1615556 h 6858000"/>
              <a:gd name="connsiteX606" fmla="*/ 678222 w 7467600"/>
              <a:gd name="connsiteY606" fmla="*/ 1248670 h 6858000"/>
              <a:gd name="connsiteX607" fmla="*/ 6691602 w 7467600"/>
              <a:gd name="connsiteY607" fmla="*/ 1140573 h 6858000"/>
              <a:gd name="connsiteX608" fmla="*/ 6571100 w 7467600"/>
              <a:gd name="connsiteY608" fmla="*/ 1183662 h 6858000"/>
              <a:gd name="connsiteX609" fmla="*/ 6241687 w 7467600"/>
              <a:gd name="connsiteY609" fmla="*/ 1257600 h 6858000"/>
              <a:gd name="connsiteX610" fmla="*/ 5693009 w 7467600"/>
              <a:gd name="connsiteY610" fmla="*/ 1478256 h 6858000"/>
              <a:gd name="connsiteX611" fmla="*/ 6548420 w 7467600"/>
              <a:gd name="connsiteY611" fmla="*/ 1214599 h 6858000"/>
              <a:gd name="connsiteX612" fmla="*/ 6605473 w 7467600"/>
              <a:gd name="connsiteY612" fmla="*/ 1184686 h 6858000"/>
              <a:gd name="connsiteX613" fmla="*/ 6691602 w 7467600"/>
              <a:gd name="connsiteY613" fmla="*/ 1140573 h 6858000"/>
              <a:gd name="connsiteX614" fmla="*/ 4002475 w 7467600"/>
              <a:gd name="connsiteY614" fmla="*/ 1037802 h 6858000"/>
              <a:gd name="connsiteX615" fmla="*/ 4000324 w 7467600"/>
              <a:gd name="connsiteY615" fmla="*/ 1039362 h 6858000"/>
              <a:gd name="connsiteX616" fmla="*/ 4002862 w 7467600"/>
              <a:gd name="connsiteY616" fmla="*/ 1042866 h 6858000"/>
              <a:gd name="connsiteX617" fmla="*/ 4002475 w 7467600"/>
              <a:gd name="connsiteY617" fmla="*/ 1037802 h 6858000"/>
              <a:gd name="connsiteX618" fmla="*/ 506322 w 7467600"/>
              <a:gd name="connsiteY618" fmla="*/ 1020997 h 6858000"/>
              <a:gd name="connsiteX619" fmla="*/ 533068 w 7467600"/>
              <a:gd name="connsiteY619" fmla="*/ 1029409 h 6858000"/>
              <a:gd name="connsiteX620" fmla="*/ 1232525 w 7467600"/>
              <a:gd name="connsiteY620" fmla="*/ 1804675 h 6858000"/>
              <a:gd name="connsiteX621" fmla="*/ 1388858 w 7467600"/>
              <a:gd name="connsiteY621" fmla="*/ 2368011 h 6858000"/>
              <a:gd name="connsiteX622" fmla="*/ 1384098 w 7467600"/>
              <a:gd name="connsiteY622" fmla="*/ 2378125 h 6858000"/>
              <a:gd name="connsiteX623" fmla="*/ 1425393 w 7467600"/>
              <a:gd name="connsiteY623" fmla="*/ 2589124 h 6858000"/>
              <a:gd name="connsiteX624" fmla="*/ 1424001 w 7467600"/>
              <a:gd name="connsiteY624" fmla="*/ 2597541 h 6858000"/>
              <a:gd name="connsiteX625" fmla="*/ 2152729 w 7467600"/>
              <a:gd name="connsiteY625" fmla="*/ 2864487 h 6858000"/>
              <a:gd name="connsiteX626" fmla="*/ 2020609 w 7467600"/>
              <a:gd name="connsiteY626" fmla="*/ 2539671 h 6858000"/>
              <a:gd name="connsiteX627" fmla="*/ 2018920 w 7467600"/>
              <a:gd name="connsiteY627" fmla="*/ 2536309 h 6858000"/>
              <a:gd name="connsiteX628" fmla="*/ 1342441 w 7467600"/>
              <a:gd name="connsiteY628" fmla="*/ 1173017 h 6858000"/>
              <a:gd name="connsiteX629" fmla="*/ 1367925 w 7467600"/>
              <a:gd name="connsiteY629" fmla="*/ 1135648 h 6858000"/>
              <a:gd name="connsiteX630" fmla="*/ 1771401 w 7467600"/>
              <a:gd name="connsiteY630" fmla="*/ 1806673 h 6858000"/>
              <a:gd name="connsiteX631" fmla="*/ 1972385 w 7467600"/>
              <a:gd name="connsiteY631" fmla="*/ 2198735 h 6858000"/>
              <a:gd name="connsiteX632" fmla="*/ 2040892 w 7467600"/>
              <a:gd name="connsiteY632" fmla="*/ 2405205 h 6858000"/>
              <a:gd name="connsiteX633" fmla="*/ 2131689 w 7467600"/>
              <a:gd name="connsiteY633" fmla="*/ 1936926 h 6858000"/>
              <a:gd name="connsiteX634" fmla="*/ 2454820 w 7467600"/>
              <a:gd name="connsiteY634" fmla="*/ 1248808 h 6858000"/>
              <a:gd name="connsiteX635" fmla="*/ 2492512 w 7467600"/>
              <a:gd name="connsiteY635" fmla="*/ 1302920 h 6858000"/>
              <a:gd name="connsiteX636" fmla="*/ 2081216 w 7467600"/>
              <a:gd name="connsiteY636" fmla="*/ 2527513 h 6858000"/>
              <a:gd name="connsiteX637" fmla="*/ 2081211 w 7467600"/>
              <a:gd name="connsiteY637" fmla="*/ 2528916 h 6858000"/>
              <a:gd name="connsiteX638" fmla="*/ 2199067 w 7467600"/>
              <a:gd name="connsiteY638" fmla="*/ 2884061 h 6858000"/>
              <a:gd name="connsiteX639" fmla="*/ 3192586 w 7467600"/>
              <a:gd name="connsiteY639" fmla="*/ 3411496 h 6858000"/>
              <a:gd name="connsiteX640" fmla="*/ 3182620 w 7467600"/>
              <a:gd name="connsiteY640" fmla="*/ 3483279 h 6858000"/>
              <a:gd name="connsiteX641" fmla="*/ 2435119 w 7467600"/>
              <a:gd name="connsiteY641" fmla="*/ 3080173 h 6858000"/>
              <a:gd name="connsiteX642" fmla="*/ 2410152 w 7467600"/>
              <a:gd name="connsiteY642" fmla="*/ 3063751 h 6858000"/>
              <a:gd name="connsiteX643" fmla="*/ 2408099 w 7467600"/>
              <a:gd name="connsiteY643" fmla="*/ 3064403 h 6858000"/>
              <a:gd name="connsiteX644" fmla="*/ 2407218 w 7467600"/>
              <a:gd name="connsiteY644" fmla="*/ 3070324 h 6858000"/>
              <a:gd name="connsiteX645" fmla="*/ 2380138 w 7467600"/>
              <a:gd name="connsiteY645" fmla="*/ 3099341 h 6858000"/>
              <a:gd name="connsiteX646" fmla="*/ 1765923 w 7467600"/>
              <a:gd name="connsiteY646" fmla="*/ 3581043 h 6858000"/>
              <a:gd name="connsiteX647" fmla="*/ 1702258 w 7467600"/>
              <a:gd name="connsiteY647" fmla="*/ 3612286 h 6858000"/>
              <a:gd name="connsiteX648" fmla="*/ 1538370 w 7467600"/>
              <a:gd name="connsiteY648" fmla="*/ 3811804 h 6858000"/>
              <a:gd name="connsiteX649" fmla="*/ 542867 w 7467600"/>
              <a:gd name="connsiteY649" fmla="*/ 4944092 h 6858000"/>
              <a:gd name="connsiteX650" fmla="*/ 515800 w 7467600"/>
              <a:gd name="connsiteY650" fmla="*/ 4862180 h 6858000"/>
              <a:gd name="connsiteX651" fmla="*/ 909145 w 7467600"/>
              <a:gd name="connsiteY651" fmla="*/ 4199225 h 6858000"/>
              <a:gd name="connsiteX652" fmla="*/ 1214067 w 7467600"/>
              <a:gd name="connsiteY652" fmla="*/ 3908561 h 6858000"/>
              <a:gd name="connsiteX653" fmla="*/ 640967 w 7467600"/>
              <a:gd name="connsiteY653" fmla="*/ 4105601 h 6858000"/>
              <a:gd name="connsiteX654" fmla="*/ 112563 w 7467600"/>
              <a:gd name="connsiteY654" fmla="*/ 4396952 h 6858000"/>
              <a:gd name="connsiteX655" fmla="*/ 0 w 7467600"/>
              <a:gd name="connsiteY655" fmla="*/ 4466006 h 6858000"/>
              <a:gd name="connsiteX656" fmla="*/ 0 w 7467600"/>
              <a:gd name="connsiteY656" fmla="*/ 4233763 h 6858000"/>
              <a:gd name="connsiteX657" fmla="*/ 36881 w 7467600"/>
              <a:gd name="connsiteY657" fmla="*/ 4200118 h 6858000"/>
              <a:gd name="connsiteX658" fmla="*/ 910534 w 7467600"/>
              <a:gd name="connsiteY658" fmla="*/ 3629753 h 6858000"/>
              <a:gd name="connsiteX659" fmla="*/ 1578717 w 7467600"/>
              <a:gd name="connsiteY659" fmla="*/ 3575982 h 6858000"/>
              <a:gd name="connsiteX660" fmla="*/ 2338780 w 7467600"/>
              <a:gd name="connsiteY660" fmla="*/ 3033725 h 6858000"/>
              <a:gd name="connsiteX661" fmla="*/ 1807991 w 7467600"/>
              <a:gd name="connsiteY661" fmla="*/ 2807184 h 6858000"/>
              <a:gd name="connsiteX662" fmla="*/ 1416358 w 7467600"/>
              <a:gd name="connsiteY662" fmla="*/ 3112571 h 6858000"/>
              <a:gd name="connsiteX663" fmla="*/ 939066 w 7467600"/>
              <a:gd name="connsiteY663" fmla="*/ 3378798 h 6858000"/>
              <a:gd name="connsiteX664" fmla="*/ 115099 w 7467600"/>
              <a:gd name="connsiteY664" fmla="*/ 3607650 h 6858000"/>
              <a:gd name="connsiteX665" fmla="*/ 97284 w 7467600"/>
              <a:gd name="connsiteY665" fmla="*/ 3520393 h 6858000"/>
              <a:gd name="connsiteX666" fmla="*/ 922050 w 7467600"/>
              <a:gd name="connsiteY666" fmla="*/ 3074867 h 6858000"/>
              <a:gd name="connsiteX667" fmla="*/ 1405265 w 7467600"/>
              <a:gd name="connsiteY667" fmla="*/ 3016319 h 6858000"/>
              <a:gd name="connsiteX668" fmla="*/ 1407512 w 7467600"/>
              <a:gd name="connsiteY668" fmla="*/ 3018001 h 6858000"/>
              <a:gd name="connsiteX669" fmla="*/ 1726266 w 7467600"/>
              <a:gd name="connsiteY669" fmla="*/ 2777274 h 6858000"/>
              <a:gd name="connsiteX670" fmla="*/ 625390 w 7467600"/>
              <a:gd name="connsiteY670" fmla="*/ 2514541 h 6858000"/>
              <a:gd name="connsiteX671" fmla="*/ 619799 w 7467600"/>
              <a:gd name="connsiteY671" fmla="*/ 2527180 h 6858000"/>
              <a:gd name="connsiteX672" fmla="*/ 310030 w 7467600"/>
              <a:gd name="connsiteY672" fmla="*/ 2771818 h 6858000"/>
              <a:gd name="connsiteX673" fmla="*/ 173877 w 7467600"/>
              <a:gd name="connsiteY673" fmla="*/ 2937056 h 6858000"/>
              <a:gd name="connsiteX674" fmla="*/ 77889 w 7467600"/>
              <a:gd name="connsiteY674" fmla="*/ 3138440 h 6858000"/>
              <a:gd name="connsiteX675" fmla="*/ 0 w 7467600"/>
              <a:gd name="connsiteY675" fmla="*/ 3271395 h 6858000"/>
              <a:gd name="connsiteX676" fmla="*/ 0 w 7467600"/>
              <a:gd name="connsiteY676" fmla="*/ 3153002 h 6858000"/>
              <a:gd name="connsiteX677" fmla="*/ 2386 w 7467600"/>
              <a:gd name="connsiteY677" fmla="*/ 3149203 h 6858000"/>
              <a:gd name="connsiteX678" fmla="*/ 89753 w 7467600"/>
              <a:gd name="connsiteY678" fmla="*/ 2987702 h 6858000"/>
              <a:gd name="connsiteX679" fmla="*/ 76869 w 7467600"/>
              <a:gd name="connsiteY679" fmla="*/ 3005404 h 6858000"/>
              <a:gd name="connsiteX680" fmla="*/ 32049 w 7467600"/>
              <a:gd name="connsiteY680" fmla="*/ 3065814 h 6858000"/>
              <a:gd name="connsiteX681" fmla="*/ 0 w 7467600"/>
              <a:gd name="connsiteY681" fmla="*/ 3108744 h 6858000"/>
              <a:gd name="connsiteX682" fmla="*/ 0 w 7467600"/>
              <a:gd name="connsiteY682" fmla="*/ 3058059 h 6858000"/>
              <a:gd name="connsiteX683" fmla="*/ 7610 w 7467600"/>
              <a:gd name="connsiteY683" fmla="*/ 3047889 h 6858000"/>
              <a:gd name="connsiteX684" fmla="*/ 52419 w 7467600"/>
              <a:gd name="connsiteY684" fmla="*/ 2987479 h 6858000"/>
              <a:gd name="connsiteX685" fmla="*/ 59142 w 7467600"/>
              <a:gd name="connsiteY685" fmla="*/ 2978488 h 6858000"/>
              <a:gd name="connsiteX686" fmla="*/ 0 w 7467600"/>
              <a:gd name="connsiteY686" fmla="*/ 3015334 h 6858000"/>
              <a:gd name="connsiteX687" fmla="*/ 0 w 7467600"/>
              <a:gd name="connsiteY687" fmla="*/ 2914286 h 6858000"/>
              <a:gd name="connsiteX688" fmla="*/ 36383 w 7467600"/>
              <a:gd name="connsiteY688" fmla="*/ 2901128 h 6858000"/>
              <a:gd name="connsiteX689" fmla="*/ 156329 w 7467600"/>
              <a:gd name="connsiteY689" fmla="*/ 2840533 h 6858000"/>
              <a:gd name="connsiteX690" fmla="*/ 358355 w 7467600"/>
              <a:gd name="connsiteY690" fmla="*/ 2620471 h 6858000"/>
              <a:gd name="connsiteX691" fmla="*/ 510577 w 7467600"/>
              <a:gd name="connsiteY691" fmla="*/ 2501244 h 6858000"/>
              <a:gd name="connsiteX692" fmla="*/ 211967 w 7467600"/>
              <a:gd name="connsiteY692" fmla="*/ 2479171 h 6858000"/>
              <a:gd name="connsiteX693" fmla="*/ 0 w 7467600"/>
              <a:gd name="connsiteY693" fmla="*/ 2476398 h 6858000"/>
              <a:gd name="connsiteX694" fmla="*/ 0 w 7467600"/>
              <a:gd name="connsiteY694" fmla="*/ 2389189 h 6858000"/>
              <a:gd name="connsiteX695" fmla="*/ 103062 w 7467600"/>
              <a:gd name="connsiteY695" fmla="*/ 2389518 h 6858000"/>
              <a:gd name="connsiteX696" fmla="*/ 510734 w 7467600"/>
              <a:gd name="connsiteY696" fmla="*/ 2416201 h 6858000"/>
              <a:gd name="connsiteX697" fmla="*/ 279257 w 7467600"/>
              <a:gd name="connsiteY697" fmla="*/ 2092102 h 6858000"/>
              <a:gd name="connsiteX698" fmla="*/ 65265 w 7467600"/>
              <a:gd name="connsiteY698" fmla="*/ 2006049 h 6858000"/>
              <a:gd name="connsiteX699" fmla="*/ 0 w 7467600"/>
              <a:gd name="connsiteY699" fmla="*/ 1982532 h 6858000"/>
              <a:gd name="connsiteX700" fmla="*/ 0 w 7467600"/>
              <a:gd name="connsiteY700" fmla="*/ 1912789 h 6858000"/>
              <a:gd name="connsiteX701" fmla="*/ 97460 w 7467600"/>
              <a:gd name="connsiteY701" fmla="*/ 1953725 h 6858000"/>
              <a:gd name="connsiteX702" fmla="*/ 221272 w 7467600"/>
              <a:gd name="connsiteY702" fmla="*/ 1980766 h 6858000"/>
              <a:gd name="connsiteX703" fmla="*/ 116765 w 7467600"/>
              <a:gd name="connsiteY703" fmla="*/ 1911033 h 6858000"/>
              <a:gd name="connsiteX704" fmla="*/ 16405 w 7467600"/>
              <a:gd name="connsiteY704" fmla="*/ 1803412 h 6858000"/>
              <a:gd name="connsiteX705" fmla="*/ 0 w 7467600"/>
              <a:gd name="connsiteY705" fmla="*/ 1784777 h 6858000"/>
              <a:gd name="connsiteX706" fmla="*/ 0 w 7467600"/>
              <a:gd name="connsiteY706" fmla="*/ 1740082 h 6858000"/>
              <a:gd name="connsiteX707" fmla="*/ 39394 w 7467600"/>
              <a:gd name="connsiteY707" fmla="*/ 1784856 h 6858000"/>
              <a:gd name="connsiteX708" fmla="*/ 135813 w 7467600"/>
              <a:gd name="connsiteY708" fmla="*/ 1888838 h 6858000"/>
              <a:gd name="connsiteX709" fmla="*/ 242575 w 7467600"/>
              <a:gd name="connsiteY709" fmla="*/ 1958841 h 6858000"/>
              <a:gd name="connsiteX710" fmla="*/ 82197 w 7467600"/>
              <a:gd name="connsiteY710" fmla="*/ 1754826 h 6858000"/>
              <a:gd name="connsiteX711" fmla="*/ 0 w 7467600"/>
              <a:gd name="connsiteY711" fmla="*/ 1679650 h 6858000"/>
              <a:gd name="connsiteX712" fmla="*/ 0 w 7467600"/>
              <a:gd name="connsiteY712" fmla="*/ 1602463 h 6858000"/>
              <a:gd name="connsiteX713" fmla="*/ 84689 w 7467600"/>
              <a:gd name="connsiteY713" fmla="*/ 1677442 h 6858000"/>
              <a:gd name="connsiteX714" fmla="*/ 298437 w 7467600"/>
              <a:gd name="connsiteY714" fmla="*/ 1968019 h 6858000"/>
              <a:gd name="connsiteX715" fmla="*/ 227269 w 7467600"/>
              <a:gd name="connsiteY715" fmla="*/ 1114064 h 6858000"/>
              <a:gd name="connsiteX716" fmla="*/ 248003 w 7467600"/>
              <a:gd name="connsiteY716" fmla="*/ 1089613 h 6858000"/>
              <a:gd name="connsiteX717" fmla="*/ 427020 w 7467600"/>
              <a:gd name="connsiteY717" fmla="*/ 1619803 h 6858000"/>
              <a:gd name="connsiteX718" fmla="*/ 340345 w 7467600"/>
              <a:gd name="connsiteY718" fmla="*/ 2027739 h 6858000"/>
              <a:gd name="connsiteX719" fmla="*/ 360865 w 7467600"/>
              <a:gd name="connsiteY719" fmla="*/ 2044827 h 6858000"/>
              <a:gd name="connsiteX720" fmla="*/ 560414 w 7467600"/>
              <a:gd name="connsiteY720" fmla="*/ 2421457 h 6858000"/>
              <a:gd name="connsiteX721" fmla="*/ 1359703 w 7467600"/>
              <a:gd name="connsiteY721" fmla="*/ 2578554 h 6858000"/>
              <a:gd name="connsiteX722" fmla="*/ 1359422 w 7467600"/>
              <a:gd name="connsiteY722" fmla="*/ 2577994 h 6858000"/>
              <a:gd name="connsiteX723" fmla="*/ 828701 w 7467600"/>
              <a:gd name="connsiteY723" fmla="*/ 1839520 h 6858000"/>
              <a:gd name="connsiteX724" fmla="*/ 494427 w 7467600"/>
              <a:gd name="connsiteY724" fmla="*/ 1092333 h 6858000"/>
              <a:gd name="connsiteX725" fmla="*/ 506322 w 7467600"/>
              <a:gd name="connsiteY725" fmla="*/ 1020997 h 6858000"/>
              <a:gd name="connsiteX726" fmla="*/ 4570198 w 7467600"/>
              <a:gd name="connsiteY726" fmla="*/ 978081 h 6858000"/>
              <a:gd name="connsiteX727" fmla="*/ 4523691 w 7467600"/>
              <a:gd name="connsiteY727" fmla="*/ 1127776 h 6858000"/>
              <a:gd name="connsiteX728" fmla="*/ 4509875 w 7467600"/>
              <a:gd name="connsiteY728" fmla="*/ 1167552 h 6858000"/>
              <a:gd name="connsiteX729" fmla="*/ 4478168 w 7467600"/>
              <a:gd name="connsiteY729" fmla="*/ 1260735 h 6858000"/>
              <a:gd name="connsiteX730" fmla="*/ 4409309 w 7467600"/>
              <a:gd name="connsiteY730" fmla="*/ 1666996 h 6858000"/>
              <a:gd name="connsiteX731" fmla="*/ 4370031 w 7467600"/>
              <a:gd name="connsiteY731" fmla="*/ 1955666 h 6858000"/>
              <a:gd name="connsiteX732" fmla="*/ 4570198 w 7467600"/>
              <a:gd name="connsiteY732" fmla="*/ 978081 h 6858000"/>
              <a:gd name="connsiteX733" fmla="*/ 4557898 w 7467600"/>
              <a:gd name="connsiteY733" fmla="*/ 900011 h 6858000"/>
              <a:gd name="connsiteX734" fmla="*/ 4344840 w 7467600"/>
              <a:gd name="connsiteY734" fmla="*/ 1922038 h 6858000"/>
              <a:gd name="connsiteX735" fmla="*/ 4378710 w 7467600"/>
              <a:gd name="connsiteY735" fmla="*/ 1665516 h 6858000"/>
              <a:gd name="connsiteX736" fmla="*/ 4448798 w 7467600"/>
              <a:gd name="connsiteY736" fmla="*/ 1253024 h 6858000"/>
              <a:gd name="connsiteX737" fmla="*/ 4480315 w 7467600"/>
              <a:gd name="connsiteY737" fmla="*/ 1158454 h 6858000"/>
              <a:gd name="connsiteX738" fmla="*/ 4494133 w 7467600"/>
              <a:gd name="connsiteY738" fmla="*/ 1118676 h 6858000"/>
              <a:gd name="connsiteX739" fmla="*/ 4557898 w 7467600"/>
              <a:gd name="connsiteY739" fmla="*/ 900011 h 6858000"/>
              <a:gd name="connsiteX740" fmla="*/ 5870151 w 7467600"/>
              <a:gd name="connsiteY740" fmla="*/ 898890 h 6858000"/>
              <a:gd name="connsiteX741" fmla="*/ 5861335 w 7467600"/>
              <a:gd name="connsiteY741" fmla="*/ 899177 h 6858000"/>
              <a:gd name="connsiteX742" fmla="*/ 5843702 w 7467600"/>
              <a:gd name="connsiteY742" fmla="*/ 899748 h 6858000"/>
              <a:gd name="connsiteX743" fmla="*/ 5651107 w 7467600"/>
              <a:gd name="connsiteY743" fmla="*/ 920306 h 6858000"/>
              <a:gd name="connsiteX744" fmla="*/ 5459407 w 7467600"/>
              <a:gd name="connsiteY744" fmla="*/ 940975 h 6858000"/>
              <a:gd name="connsiteX745" fmla="*/ 5374846 w 7467600"/>
              <a:gd name="connsiteY745" fmla="*/ 941988 h 6858000"/>
              <a:gd name="connsiteX746" fmla="*/ 5256105 w 7467600"/>
              <a:gd name="connsiteY746" fmla="*/ 945632 h 6858000"/>
              <a:gd name="connsiteX747" fmla="*/ 5107071 w 7467600"/>
              <a:gd name="connsiteY747" fmla="*/ 969720 h 6858000"/>
              <a:gd name="connsiteX748" fmla="*/ 4998681 w 7467600"/>
              <a:gd name="connsiteY748" fmla="*/ 988771 h 6858000"/>
              <a:gd name="connsiteX749" fmla="*/ 5870151 w 7467600"/>
              <a:gd name="connsiteY749" fmla="*/ 898890 h 6858000"/>
              <a:gd name="connsiteX750" fmla="*/ 5504425 w 7467600"/>
              <a:gd name="connsiteY750" fmla="*/ 848067 h 6858000"/>
              <a:gd name="connsiteX751" fmla="*/ 4968849 w 7467600"/>
              <a:gd name="connsiteY751" fmla="*/ 962318 h 6858000"/>
              <a:gd name="connsiteX752" fmla="*/ 5104039 w 7467600"/>
              <a:gd name="connsiteY752" fmla="*/ 940634 h 6858000"/>
              <a:gd name="connsiteX753" fmla="*/ 5256311 w 7467600"/>
              <a:gd name="connsiteY753" fmla="*/ 916490 h 6858000"/>
              <a:gd name="connsiteX754" fmla="*/ 5377381 w 7467600"/>
              <a:gd name="connsiteY754" fmla="*/ 912671 h 6858000"/>
              <a:gd name="connsiteX755" fmla="*/ 5460148 w 7467600"/>
              <a:gd name="connsiteY755" fmla="*/ 911442 h 6858000"/>
              <a:gd name="connsiteX756" fmla="*/ 5648971 w 7467600"/>
              <a:gd name="connsiteY756" fmla="*/ 891331 h 6858000"/>
              <a:gd name="connsiteX757" fmla="*/ 5844807 w 7467600"/>
              <a:gd name="connsiteY757" fmla="*/ 870718 h 6858000"/>
              <a:gd name="connsiteX758" fmla="*/ 5862975 w 7467600"/>
              <a:gd name="connsiteY758" fmla="*/ 869756 h 6858000"/>
              <a:gd name="connsiteX759" fmla="*/ 5920887 w 7467600"/>
              <a:gd name="connsiteY759" fmla="*/ 865929 h 6858000"/>
              <a:gd name="connsiteX760" fmla="*/ 5504425 w 7467600"/>
              <a:gd name="connsiteY760" fmla="*/ 848067 h 6858000"/>
              <a:gd name="connsiteX761" fmla="*/ 3607114 w 7467600"/>
              <a:gd name="connsiteY761" fmla="*/ 467441 h 6858000"/>
              <a:gd name="connsiteX762" fmla="*/ 3296242 w 7467600"/>
              <a:gd name="connsiteY762" fmla="*/ 807991 h 6858000"/>
              <a:gd name="connsiteX763" fmla="*/ 3174674 w 7467600"/>
              <a:gd name="connsiteY763" fmla="*/ 919759 h 6858000"/>
              <a:gd name="connsiteX764" fmla="*/ 3042978 w 7467600"/>
              <a:gd name="connsiteY764" fmla="*/ 1054894 h 6858000"/>
              <a:gd name="connsiteX765" fmla="*/ 2968914 w 7467600"/>
              <a:gd name="connsiteY765" fmla="*/ 1133756 h 6858000"/>
              <a:gd name="connsiteX766" fmla="*/ 3103823 w 7467600"/>
              <a:gd name="connsiteY766" fmla="*/ 1026814 h 6858000"/>
              <a:gd name="connsiteX767" fmla="*/ 3607114 w 7467600"/>
              <a:gd name="connsiteY767" fmla="*/ 467441 h 6858000"/>
              <a:gd name="connsiteX768" fmla="*/ 3744487 w 7467600"/>
              <a:gd name="connsiteY768" fmla="*/ 383136 h 6858000"/>
              <a:gd name="connsiteX769" fmla="*/ 3970213 w 7467600"/>
              <a:gd name="connsiteY769" fmla="*/ 995559 h 6858000"/>
              <a:gd name="connsiteX770" fmla="*/ 3744487 w 7467600"/>
              <a:gd name="connsiteY770" fmla="*/ 383136 h 6858000"/>
              <a:gd name="connsiteX771" fmla="*/ 3624562 w 7467600"/>
              <a:gd name="connsiteY771" fmla="*/ 367041 h 6858000"/>
              <a:gd name="connsiteX772" fmla="*/ 3489712 w 7467600"/>
              <a:gd name="connsiteY772" fmla="*/ 485386 h 6858000"/>
              <a:gd name="connsiteX773" fmla="*/ 3182994 w 7467600"/>
              <a:gd name="connsiteY773" fmla="*/ 828265 h 6858000"/>
              <a:gd name="connsiteX774" fmla="*/ 2892114 w 7467600"/>
              <a:gd name="connsiteY774" fmla="*/ 1172635 h 6858000"/>
              <a:gd name="connsiteX775" fmla="*/ 3021459 w 7467600"/>
              <a:gd name="connsiteY775" fmla="*/ 1035385 h 6858000"/>
              <a:gd name="connsiteX776" fmla="*/ 3153873 w 7467600"/>
              <a:gd name="connsiteY776" fmla="*/ 898971 h 6858000"/>
              <a:gd name="connsiteX777" fmla="*/ 3276511 w 7467600"/>
              <a:gd name="connsiteY777" fmla="*/ 786423 h 6858000"/>
              <a:gd name="connsiteX778" fmla="*/ 3584154 w 7467600"/>
              <a:gd name="connsiteY778" fmla="*/ 448218 h 6858000"/>
              <a:gd name="connsiteX779" fmla="*/ 3624562 w 7467600"/>
              <a:gd name="connsiteY779" fmla="*/ 367041 h 6858000"/>
              <a:gd name="connsiteX780" fmla="*/ 3766672 w 7467600"/>
              <a:gd name="connsiteY780" fmla="*/ 359429 h 6858000"/>
              <a:gd name="connsiteX781" fmla="*/ 3996338 w 7467600"/>
              <a:gd name="connsiteY781" fmla="*/ 968237 h 6858000"/>
              <a:gd name="connsiteX782" fmla="*/ 3766672 w 7467600"/>
              <a:gd name="connsiteY782" fmla="*/ 359429 h 6858000"/>
              <a:gd name="connsiteX783" fmla="*/ 5805386 w 7467600"/>
              <a:gd name="connsiteY783" fmla="*/ 239240 h 6858000"/>
              <a:gd name="connsiteX784" fmla="*/ 5736947 w 7467600"/>
              <a:gd name="connsiteY784" fmla="*/ 261367 h 6858000"/>
              <a:gd name="connsiteX785" fmla="*/ 5427012 w 7467600"/>
              <a:gd name="connsiteY785" fmla="*/ 311272 h 6858000"/>
              <a:gd name="connsiteX786" fmla="*/ 5147818 w 7467600"/>
              <a:gd name="connsiteY786" fmla="*/ 322112 h 6858000"/>
              <a:gd name="connsiteX787" fmla="*/ 5060854 w 7467600"/>
              <a:gd name="connsiteY787" fmla="*/ 311882 h 6858000"/>
              <a:gd name="connsiteX788" fmla="*/ 4945989 w 7467600"/>
              <a:gd name="connsiteY788" fmla="*/ 300516 h 6858000"/>
              <a:gd name="connsiteX789" fmla="*/ 5410479 w 7467600"/>
              <a:gd name="connsiteY789" fmla="*/ 348434 h 6858000"/>
              <a:gd name="connsiteX790" fmla="*/ 5805386 w 7467600"/>
              <a:gd name="connsiteY790" fmla="*/ 239240 h 6858000"/>
              <a:gd name="connsiteX791" fmla="*/ 5905192 w 7467600"/>
              <a:gd name="connsiteY791" fmla="*/ 163079 h 6858000"/>
              <a:gd name="connsiteX792" fmla="*/ 5865655 w 7467600"/>
              <a:gd name="connsiteY792" fmla="*/ 171901 h 6858000"/>
              <a:gd name="connsiteX793" fmla="*/ 5259740 w 7467600"/>
              <a:gd name="connsiteY793" fmla="*/ 257013 h 6858000"/>
              <a:gd name="connsiteX794" fmla="*/ 5208466 w 7467600"/>
              <a:gd name="connsiteY794" fmla="*/ 257550 h 6858000"/>
              <a:gd name="connsiteX795" fmla="*/ 4980204 w 7467600"/>
              <a:gd name="connsiteY795" fmla="*/ 271903 h 6858000"/>
              <a:gd name="connsiteX796" fmla="*/ 5068068 w 7467600"/>
              <a:gd name="connsiteY796" fmla="*/ 282244 h 6858000"/>
              <a:gd name="connsiteX797" fmla="*/ 5153231 w 7467600"/>
              <a:gd name="connsiteY797" fmla="*/ 292240 h 6858000"/>
              <a:gd name="connsiteX798" fmla="*/ 5426491 w 7467600"/>
              <a:gd name="connsiteY798" fmla="*/ 281128 h 6858000"/>
              <a:gd name="connsiteX799" fmla="*/ 5731212 w 7467600"/>
              <a:gd name="connsiteY799" fmla="*/ 231951 h 6858000"/>
              <a:gd name="connsiteX800" fmla="*/ 5905192 w 7467600"/>
              <a:gd name="connsiteY800" fmla="*/ 163079 h 6858000"/>
              <a:gd name="connsiteX801" fmla="*/ 5944437 w 7467600"/>
              <a:gd name="connsiteY801" fmla="*/ 113829 h 6858000"/>
              <a:gd name="connsiteX802" fmla="*/ 5825032 w 7467600"/>
              <a:gd name="connsiteY802" fmla="*/ 146405 h 6858000"/>
              <a:gd name="connsiteX803" fmla="*/ 4955599 w 7467600"/>
              <a:gd name="connsiteY803" fmla="*/ 247008 h 6858000"/>
              <a:gd name="connsiteX804" fmla="*/ 5210104 w 7467600"/>
              <a:gd name="connsiteY804" fmla="*/ 228123 h 6858000"/>
              <a:gd name="connsiteX805" fmla="*/ 5261015 w 7467600"/>
              <a:gd name="connsiteY805" fmla="*/ 227087 h 6858000"/>
              <a:gd name="connsiteX806" fmla="*/ 5861181 w 7467600"/>
              <a:gd name="connsiteY806" fmla="*/ 143093 h 6858000"/>
              <a:gd name="connsiteX807" fmla="*/ 5961252 w 7467600"/>
              <a:gd name="connsiteY807" fmla="*/ 114820 h 6858000"/>
              <a:gd name="connsiteX808" fmla="*/ 5944437 w 7467600"/>
              <a:gd name="connsiteY808" fmla="*/ 113829 h 6858000"/>
              <a:gd name="connsiteX809" fmla="*/ 3882765 w 7467600"/>
              <a:gd name="connsiteY809" fmla="*/ 0 h 6858000"/>
              <a:gd name="connsiteX810" fmla="*/ 3995099 w 7467600"/>
              <a:gd name="connsiteY810" fmla="*/ 0 h 6858000"/>
              <a:gd name="connsiteX811" fmla="*/ 4163818 w 7467600"/>
              <a:gd name="connsiteY811" fmla="*/ 234104 h 6858000"/>
              <a:gd name="connsiteX812" fmla="*/ 4172099 w 7467600"/>
              <a:gd name="connsiteY812" fmla="*/ 234207 h 6858000"/>
              <a:gd name="connsiteX813" fmla="*/ 4784282 w 7467600"/>
              <a:gd name="connsiteY813" fmla="*/ 276561 h 6858000"/>
              <a:gd name="connsiteX814" fmla="*/ 4801687 w 7467600"/>
              <a:gd name="connsiteY814" fmla="*/ 267764 h 6858000"/>
              <a:gd name="connsiteX815" fmla="*/ 6082788 w 7467600"/>
              <a:gd name="connsiteY815" fmla="*/ 64119 h 6858000"/>
              <a:gd name="connsiteX816" fmla="*/ 6099442 w 7467600"/>
              <a:gd name="connsiteY816" fmla="*/ 82568 h 6858000"/>
              <a:gd name="connsiteX817" fmla="*/ 4804137 w 7467600"/>
              <a:gd name="connsiteY817" fmla="*/ 320931 h 6858000"/>
              <a:gd name="connsiteX818" fmla="*/ 4227047 w 7467600"/>
              <a:gd name="connsiteY818" fmla="*/ 313415 h 6858000"/>
              <a:gd name="connsiteX819" fmla="*/ 4346041 w 7467600"/>
              <a:gd name="connsiteY819" fmla="*/ 456086 h 6858000"/>
              <a:gd name="connsiteX820" fmla="*/ 4870967 w 7467600"/>
              <a:gd name="connsiteY820" fmla="*/ 963061 h 6858000"/>
              <a:gd name="connsiteX821" fmla="*/ 4889647 w 7467600"/>
              <a:gd name="connsiteY821" fmla="*/ 957147 h 6858000"/>
              <a:gd name="connsiteX822" fmla="*/ 5422504 w 7467600"/>
              <a:gd name="connsiteY822" fmla="*/ 805191 h 6858000"/>
              <a:gd name="connsiteX823" fmla="*/ 6087656 w 7467600"/>
              <a:gd name="connsiteY823" fmla="*/ 826703 h 6858000"/>
              <a:gd name="connsiteX824" fmla="*/ 6058717 w 7467600"/>
              <a:gd name="connsiteY824" fmla="*/ 865992 h 6858000"/>
              <a:gd name="connsiteX825" fmla="*/ 4974153 w 7467600"/>
              <a:gd name="connsiteY825" fmla="*/ 1045456 h 6858000"/>
              <a:gd name="connsiteX826" fmla="*/ 5627835 w 7467600"/>
              <a:gd name="connsiteY826" fmla="*/ 1472077 h 6858000"/>
              <a:gd name="connsiteX827" fmla="*/ 5629817 w 7467600"/>
              <a:gd name="connsiteY827" fmla="*/ 1471412 h 6858000"/>
              <a:gd name="connsiteX828" fmla="*/ 5634124 w 7467600"/>
              <a:gd name="connsiteY828" fmla="*/ 1470572 h 6858000"/>
              <a:gd name="connsiteX829" fmla="*/ 5755832 w 7467600"/>
              <a:gd name="connsiteY829" fmla="*/ 1383886 h 6858000"/>
              <a:gd name="connsiteX830" fmla="*/ 6014186 w 7467600"/>
              <a:gd name="connsiteY830" fmla="*/ 1279799 h 6858000"/>
              <a:gd name="connsiteX831" fmla="*/ 6901619 w 7467600"/>
              <a:gd name="connsiteY831" fmla="*/ 1047874 h 6858000"/>
              <a:gd name="connsiteX832" fmla="*/ 6931566 w 7467600"/>
              <a:gd name="connsiteY832" fmla="*/ 1062034 h 6858000"/>
              <a:gd name="connsiteX833" fmla="*/ 5790982 w 7467600"/>
              <a:gd name="connsiteY833" fmla="*/ 1561380 h 6858000"/>
              <a:gd name="connsiteX834" fmla="*/ 6188971 w 7467600"/>
              <a:gd name="connsiteY834" fmla="*/ 1755168 h 6858000"/>
              <a:gd name="connsiteX835" fmla="*/ 6202446 w 7467600"/>
              <a:gd name="connsiteY835" fmla="*/ 1752268 h 6858000"/>
              <a:gd name="connsiteX836" fmla="*/ 7179560 w 7467600"/>
              <a:gd name="connsiteY836" fmla="*/ 1467551 h 6858000"/>
              <a:gd name="connsiteX837" fmla="*/ 7158730 w 7467600"/>
              <a:gd name="connsiteY837" fmla="*/ 1507835 h 6858000"/>
              <a:gd name="connsiteX838" fmla="*/ 6326959 w 7467600"/>
              <a:gd name="connsiteY838" fmla="*/ 1817686 h 6858000"/>
              <a:gd name="connsiteX839" fmla="*/ 6537433 w 7467600"/>
              <a:gd name="connsiteY839" fmla="*/ 1907790 h 6858000"/>
              <a:gd name="connsiteX840" fmla="*/ 6550221 w 7467600"/>
              <a:gd name="connsiteY840" fmla="*/ 1910729 h 6858000"/>
              <a:gd name="connsiteX841" fmla="*/ 6964438 w 7467600"/>
              <a:gd name="connsiteY841" fmla="*/ 2209505 h 6858000"/>
              <a:gd name="connsiteX842" fmla="*/ 7367862 w 7467600"/>
              <a:gd name="connsiteY842" fmla="*/ 2806833 h 6858000"/>
              <a:gd name="connsiteX843" fmla="*/ 7364329 w 7467600"/>
              <a:gd name="connsiteY843" fmla="*/ 2826907 h 6858000"/>
              <a:gd name="connsiteX844" fmla="*/ 7290545 w 7467600"/>
              <a:gd name="connsiteY844" fmla="*/ 2850663 h 6858000"/>
              <a:gd name="connsiteX845" fmla="*/ 6472036 w 7467600"/>
              <a:gd name="connsiteY845" fmla="*/ 1959003 h 6858000"/>
              <a:gd name="connsiteX846" fmla="*/ 5792897 w 7467600"/>
              <a:gd name="connsiteY846" fmla="*/ 1647747 h 6858000"/>
              <a:gd name="connsiteX847" fmla="*/ 5842751 w 7467600"/>
              <a:gd name="connsiteY847" fmla="*/ 1816112 h 6858000"/>
              <a:gd name="connsiteX848" fmla="*/ 5847424 w 7467600"/>
              <a:gd name="connsiteY848" fmla="*/ 1815776 h 6858000"/>
              <a:gd name="connsiteX849" fmla="*/ 6399821 w 7467600"/>
              <a:gd name="connsiteY849" fmla="*/ 2344799 h 6858000"/>
              <a:gd name="connsiteX850" fmla="*/ 6323232 w 7467600"/>
              <a:gd name="connsiteY850" fmla="*/ 2389634 h 6858000"/>
              <a:gd name="connsiteX851" fmla="*/ 5942958 w 7467600"/>
              <a:gd name="connsiteY851" fmla="*/ 2077708 h 6858000"/>
              <a:gd name="connsiteX852" fmla="*/ 5921559 w 7467600"/>
              <a:gd name="connsiteY852" fmla="*/ 2378596 h 6858000"/>
              <a:gd name="connsiteX853" fmla="*/ 5817651 w 7467600"/>
              <a:gd name="connsiteY853" fmla="*/ 3023919 h 6858000"/>
              <a:gd name="connsiteX854" fmla="*/ 5729634 w 7467600"/>
              <a:gd name="connsiteY854" fmla="*/ 3051849 h 6858000"/>
              <a:gd name="connsiteX855" fmla="*/ 5611018 w 7467600"/>
              <a:gd name="connsiteY855" fmla="*/ 2316769 h 6858000"/>
              <a:gd name="connsiteX856" fmla="*/ 5687608 w 7467600"/>
              <a:gd name="connsiteY856" fmla="*/ 2039972 h 6858000"/>
              <a:gd name="connsiteX857" fmla="*/ 5657554 w 7467600"/>
              <a:gd name="connsiteY857" fmla="*/ 1576445 h 6858000"/>
              <a:gd name="connsiteX858" fmla="*/ 5150475 w 7467600"/>
              <a:gd name="connsiteY858" fmla="*/ 1274012 h 6858000"/>
              <a:gd name="connsiteX859" fmla="*/ 5349142 w 7467600"/>
              <a:gd name="connsiteY859" fmla="*/ 2204405 h 6858000"/>
              <a:gd name="connsiteX860" fmla="*/ 5262214 w 7467600"/>
              <a:gd name="connsiteY860" fmla="*/ 2233836 h 6858000"/>
              <a:gd name="connsiteX861" fmla="*/ 4981539 w 7467600"/>
              <a:gd name="connsiteY861" fmla="*/ 1542201 h 6858000"/>
              <a:gd name="connsiteX862" fmla="*/ 4958461 w 7467600"/>
              <a:gd name="connsiteY862" fmla="*/ 1136957 h 6858000"/>
              <a:gd name="connsiteX863" fmla="*/ 4655015 w 7467600"/>
              <a:gd name="connsiteY863" fmla="*/ 891426 h 6858000"/>
              <a:gd name="connsiteX864" fmla="*/ 4348002 w 7467600"/>
              <a:gd name="connsiteY864" fmla="*/ 2205895 h 6858000"/>
              <a:gd name="connsiteX865" fmla="*/ 4262250 w 7467600"/>
              <a:gd name="connsiteY865" fmla="*/ 2219972 h 6858000"/>
              <a:gd name="connsiteX866" fmla="*/ 4550611 w 7467600"/>
              <a:gd name="connsiteY866" fmla="*/ 817540 h 6858000"/>
              <a:gd name="connsiteX867" fmla="*/ 4564418 w 7467600"/>
              <a:gd name="connsiteY867" fmla="*/ 808293 h 6858000"/>
              <a:gd name="connsiteX868" fmla="*/ 4266388 w 7467600"/>
              <a:gd name="connsiteY868" fmla="*/ 500083 h 6858000"/>
              <a:gd name="connsiteX869" fmla="*/ 4032842 w 7467600"/>
              <a:gd name="connsiteY869" fmla="*/ 211809 h 6858000"/>
              <a:gd name="connsiteX870" fmla="*/ 3882765 w 7467600"/>
              <a:gd name="connsiteY870" fmla="*/ 0 h 6858000"/>
              <a:gd name="connsiteX871" fmla="*/ 3721337 w 7467600"/>
              <a:gd name="connsiteY871" fmla="*/ 0 h 6858000"/>
              <a:gd name="connsiteX872" fmla="*/ 3797544 w 7467600"/>
              <a:gd name="connsiteY872" fmla="*/ 0 h 6858000"/>
              <a:gd name="connsiteX873" fmla="*/ 3775734 w 7467600"/>
              <a:gd name="connsiteY873" fmla="*/ 95131 h 6858000"/>
              <a:gd name="connsiteX874" fmla="*/ 3724807 w 7467600"/>
              <a:gd name="connsiteY874" fmla="*/ 272257 h 6858000"/>
              <a:gd name="connsiteX875" fmla="*/ 3726844 w 7467600"/>
              <a:gd name="connsiteY875" fmla="*/ 282988 h 6858000"/>
              <a:gd name="connsiteX876" fmla="*/ 3742664 w 7467600"/>
              <a:gd name="connsiteY876" fmla="*/ 279918 h 6858000"/>
              <a:gd name="connsiteX877" fmla="*/ 4103910 w 7467600"/>
              <a:gd name="connsiteY877" fmla="*/ 1161917 h 6858000"/>
              <a:gd name="connsiteX878" fmla="*/ 4020269 w 7467600"/>
              <a:gd name="connsiteY878" fmla="*/ 1200406 h 6858000"/>
              <a:gd name="connsiteX879" fmla="*/ 3674882 w 7467600"/>
              <a:gd name="connsiteY879" fmla="*/ 488524 h 6858000"/>
              <a:gd name="connsiteX880" fmla="*/ 3132682 w 7467600"/>
              <a:gd name="connsiteY880" fmla="*/ 1072284 h 6858000"/>
              <a:gd name="connsiteX881" fmla="*/ 2716346 w 7467600"/>
              <a:gd name="connsiteY881" fmla="*/ 1276376 h 6858000"/>
              <a:gd name="connsiteX882" fmla="*/ 2716772 w 7467600"/>
              <a:gd name="connsiteY882" fmla="*/ 1255462 h 6858000"/>
              <a:gd name="connsiteX883" fmla="*/ 3471096 w 7467600"/>
              <a:gd name="connsiteY883" fmla="*/ 437072 h 6858000"/>
              <a:gd name="connsiteX884" fmla="*/ 3639057 w 7467600"/>
              <a:gd name="connsiteY884" fmla="*/ 286334 h 6858000"/>
              <a:gd name="connsiteX885" fmla="*/ 3640309 w 7467600"/>
              <a:gd name="connsiteY885" fmla="*/ 284664 h 6858000"/>
              <a:gd name="connsiteX886" fmla="*/ 3646022 w 7467600"/>
              <a:gd name="connsiteY886" fmla="*/ 276711 h 6858000"/>
              <a:gd name="connsiteX887" fmla="*/ 3707943 w 7467600"/>
              <a:gd name="connsiteY887" fmla="*/ 65958 h 6858000"/>
              <a:gd name="connsiteX888" fmla="*/ 3721337 w 7467600"/>
              <a:gd name="connsiteY888" fmla="*/ 0 h 6858000"/>
              <a:gd name="connsiteX889" fmla="*/ 2867960 w 7467600"/>
              <a:gd name="connsiteY889" fmla="*/ 0 h 6858000"/>
              <a:gd name="connsiteX890" fmla="*/ 2926351 w 7467600"/>
              <a:gd name="connsiteY890" fmla="*/ 0 h 6858000"/>
              <a:gd name="connsiteX891" fmla="*/ 2902823 w 7467600"/>
              <a:gd name="connsiteY891" fmla="*/ 262929 h 6858000"/>
              <a:gd name="connsiteX892" fmla="*/ 2940663 w 7467600"/>
              <a:gd name="connsiteY892" fmla="*/ 140884 h 6858000"/>
              <a:gd name="connsiteX893" fmla="*/ 2947039 w 7467600"/>
              <a:gd name="connsiteY893" fmla="*/ 122524 h 6858000"/>
              <a:gd name="connsiteX894" fmla="*/ 2984316 w 7467600"/>
              <a:gd name="connsiteY894" fmla="*/ 0 h 6858000"/>
              <a:gd name="connsiteX895" fmla="*/ 3016114 w 7467600"/>
              <a:gd name="connsiteY895" fmla="*/ 0 h 6858000"/>
              <a:gd name="connsiteX896" fmla="*/ 2979949 w 7467600"/>
              <a:gd name="connsiteY896" fmla="*/ 119274 h 6858000"/>
              <a:gd name="connsiteX897" fmla="*/ 3023879 w 7467600"/>
              <a:gd name="connsiteY897" fmla="*/ 0 h 6858000"/>
              <a:gd name="connsiteX898" fmla="*/ 3105400 w 7467600"/>
              <a:gd name="connsiteY898" fmla="*/ 0 h 6858000"/>
              <a:gd name="connsiteX899" fmla="*/ 3094669 w 7467600"/>
              <a:gd name="connsiteY899" fmla="*/ 30308 h 6858000"/>
              <a:gd name="connsiteX900" fmla="*/ 2901945 w 7467600"/>
              <a:gd name="connsiteY900" fmla="*/ 466538 h 6858000"/>
              <a:gd name="connsiteX901" fmla="*/ 2815209 w 7467600"/>
              <a:gd name="connsiteY901" fmla="*/ 497361 h 6858000"/>
              <a:gd name="connsiteX902" fmla="*/ 2844845 w 7467600"/>
              <a:gd name="connsiteY902" fmla="*/ 127638 h 6858000"/>
              <a:gd name="connsiteX903" fmla="*/ 2867960 w 7467600"/>
              <a:gd name="connsiteY903" fmla="*/ 0 h 6858000"/>
              <a:gd name="connsiteX904" fmla="*/ 1057230 w 7467600"/>
              <a:gd name="connsiteY904" fmla="*/ 0 h 6858000"/>
              <a:gd name="connsiteX905" fmla="*/ 1111003 w 7467600"/>
              <a:gd name="connsiteY905" fmla="*/ 0 h 6858000"/>
              <a:gd name="connsiteX906" fmla="*/ 1125553 w 7467600"/>
              <a:gd name="connsiteY906" fmla="*/ 52588 h 6858000"/>
              <a:gd name="connsiteX907" fmla="*/ 1304276 w 7467600"/>
              <a:gd name="connsiteY907" fmla="*/ 476275 h 6858000"/>
              <a:gd name="connsiteX908" fmla="*/ 1492066 w 7467600"/>
              <a:gd name="connsiteY908" fmla="*/ 886333 h 6858000"/>
              <a:gd name="connsiteX909" fmla="*/ 1423698 w 7467600"/>
              <a:gd name="connsiteY909" fmla="*/ 710817 h 6858000"/>
              <a:gd name="connsiteX910" fmla="*/ 1357609 w 7467600"/>
              <a:gd name="connsiteY910" fmla="*/ 532892 h 6858000"/>
              <a:gd name="connsiteX911" fmla="*/ 1309550 w 7467600"/>
              <a:gd name="connsiteY911" fmla="*/ 374031 h 6858000"/>
              <a:gd name="connsiteX912" fmla="*/ 1193673 w 7467600"/>
              <a:gd name="connsiteY912" fmla="*/ 49533 h 6858000"/>
              <a:gd name="connsiteX913" fmla="*/ 1164391 w 7467600"/>
              <a:gd name="connsiteY913" fmla="*/ 0 h 6858000"/>
              <a:gd name="connsiteX914" fmla="*/ 1200666 w 7467600"/>
              <a:gd name="connsiteY914" fmla="*/ 0 h 6858000"/>
              <a:gd name="connsiteX915" fmla="*/ 1223408 w 7467600"/>
              <a:gd name="connsiteY915" fmla="*/ 38996 h 6858000"/>
              <a:gd name="connsiteX916" fmla="*/ 1339635 w 7467600"/>
              <a:gd name="connsiteY916" fmla="*/ 365517 h 6858000"/>
              <a:gd name="connsiteX917" fmla="*/ 1387469 w 7467600"/>
              <a:gd name="connsiteY917" fmla="*/ 523079 h 6858000"/>
              <a:gd name="connsiteX918" fmla="*/ 1452685 w 7467600"/>
              <a:gd name="connsiteY918" fmla="*/ 699806 h 6858000"/>
              <a:gd name="connsiteX919" fmla="*/ 1492092 w 7467600"/>
              <a:gd name="connsiteY919" fmla="*/ 800424 h 6858000"/>
              <a:gd name="connsiteX920" fmla="*/ 1455302 w 7467600"/>
              <a:gd name="connsiteY920" fmla="*/ 632913 h 6858000"/>
              <a:gd name="connsiteX921" fmla="*/ 1222336 w 7467600"/>
              <a:gd name="connsiteY921" fmla="*/ 9480 h 6858000"/>
              <a:gd name="connsiteX922" fmla="*/ 1214634 w 7467600"/>
              <a:gd name="connsiteY922" fmla="*/ 0 h 6858000"/>
              <a:gd name="connsiteX923" fmla="*/ 1289827 w 7467600"/>
              <a:gd name="connsiteY923" fmla="*/ 0 h 6858000"/>
              <a:gd name="connsiteX924" fmla="*/ 1321076 w 7467600"/>
              <a:gd name="connsiteY924" fmla="*/ 59722 h 6858000"/>
              <a:gd name="connsiteX925" fmla="*/ 1512579 w 7467600"/>
              <a:gd name="connsiteY925" fmla="*/ 626441 h 6858000"/>
              <a:gd name="connsiteX926" fmla="*/ 1506076 w 7467600"/>
              <a:gd name="connsiteY926" fmla="*/ 1089289 h 6858000"/>
              <a:gd name="connsiteX927" fmla="*/ 1486346 w 7467600"/>
              <a:gd name="connsiteY927" fmla="*/ 1079919 h 6858000"/>
              <a:gd name="connsiteX928" fmla="*/ 1070511 w 7467600"/>
              <a:gd name="connsiteY928" fmla="*/ 48609 h 6858000"/>
              <a:gd name="connsiteX929" fmla="*/ 1057230 w 7467600"/>
              <a:gd name="connsiteY929" fmla="*/ 0 h 6858000"/>
              <a:gd name="connsiteX930" fmla="*/ 43151 w 7467600"/>
              <a:gd name="connsiteY930" fmla="*/ 0 h 6858000"/>
              <a:gd name="connsiteX931" fmla="*/ 95283 w 7467600"/>
              <a:gd name="connsiteY931" fmla="*/ 0 h 6858000"/>
              <a:gd name="connsiteX932" fmla="*/ 300708 w 7467600"/>
              <a:gd name="connsiteY932" fmla="*/ 154571 h 6858000"/>
              <a:gd name="connsiteX933" fmla="*/ 530414 w 7467600"/>
              <a:gd name="connsiteY933" fmla="*/ 354673 h 6858000"/>
              <a:gd name="connsiteX934" fmla="*/ 333785 w 7467600"/>
              <a:gd name="connsiteY934" fmla="*/ 161564 h 6858000"/>
              <a:gd name="connsiteX935" fmla="*/ 147005 w 7467600"/>
              <a:gd name="connsiteY935" fmla="*/ 0 h 6858000"/>
              <a:gd name="connsiteX936" fmla="*/ 272509 w 7467600"/>
              <a:gd name="connsiteY936" fmla="*/ 0 h 6858000"/>
              <a:gd name="connsiteX937" fmla="*/ 326276 w 7467600"/>
              <a:gd name="connsiteY937" fmla="*/ 45847 h 6858000"/>
              <a:gd name="connsiteX938" fmla="*/ 823759 w 7467600"/>
              <a:gd name="connsiteY938" fmla="*/ 574145 h 6858000"/>
              <a:gd name="connsiteX939" fmla="*/ 811254 w 7467600"/>
              <a:gd name="connsiteY939" fmla="*/ 665546 h 6858000"/>
              <a:gd name="connsiteX940" fmla="*/ 154042 w 7467600"/>
              <a:gd name="connsiteY940" fmla="*/ 261522 h 6858000"/>
              <a:gd name="connsiteX941" fmla="*/ 13550 w 7467600"/>
              <a:gd name="connsiteY941" fmla="*/ 158423 h 6858000"/>
              <a:gd name="connsiteX942" fmla="*/ 0 w 7467600"/>
              <a:gd name="connsiteY942" fmla="*/ 146618 h 6858000"/>
              <a:gd name="connsiteX943" fmla="*/ 0 w 7467600"/>
              <a:gd name="connsiteY943" fmla="*/ 59161 h 6858000"/>
              <a:gd name="connsiteX944" fmla="*/ 45427 w 7467600"/>
              <a:gd name="connsiteY944" fmla="*/ 101078 h 6858000"/>
              <a:gd name="connsiteX945" fmla="*/ 630103 w 7467600"/>
              <a:gd name="connsiteY945" fmla="*/ 485885 h 6858000"/>
              <a:gd name="connsiteX946" fmla="*/ 532040 w 7467600"/>
              <a:gd name="connsiteY946" fmla="*/ 399359 h 6858000"/>
              <a:gd name="connsiteX947" fmla="*/ 517618 w 7467600"/>
              <a:gd name="connsiteY947" fmla="*/ 385726 h 6858000"/>
              <a:gd name="connsiteX948" fmla="*/ 285074 w 7467600"/>
              <a:gd name="connsiteY948" fmla="*/ 182755 h 6858000"/>
              <a:gd name="connsiteX949" fmla="*/ 43151 w 7467600"/>
              <a:gd name="connsiteY94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805948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7467600 w 7467600"/>
              <a:gd name="connsiteY16" fmla="*/ 6805948 h 6858000"/>
              <a:gd name="connsiteX17" fmla="*/ 1019354 w 7467600"/>
              <a:gd name="connsiteY17" fmla="*/ 6315006 h 6858000"/>
              <a:gd name="connsiteX18" fmla="*/ 441046 w 7467600"/>
              <a:gd name="connsiteY18" fmla="*/ 6691153 h 6858000"/>
              <a:gd name="connsiteX19" fmla="*/ 1019354 w 7467600"/>
              <a:gd name="connsiteY19" fmla="*/ 6315006 h 6858000"/>
              <a:gd name="connsiteX20" fmla="*/ 991680 w 7467600"/>
              <a:gd name="connsiteY20" fmla="*/ 6298413 h 6858000"/>
              <a:gd name="connsiteX21" fmla="*/ 409060 w 7467600"/>
              <a:gd name="connsiteY21" fmla="*/ 6671470 h 6858000"/>
              <a:gd name="connsiteX22" fmla="*/ 991680 w 7467600"/>
              <a:gd name="connsiteY22" fmla="*/ 6298413 h 6858000"/>
              <a:gd name="connsiteX23" fmla="*/ 103333 w 7467600"/>
              <a:gd name="connsiteY23" fmla="*/ 5699602 h 6858000"/>
              <a:gd name="connsiteX24" fmla="*/ 233938 w 7467600"/>
              <a:gd name="connsiteY24" fmla="*/ 5809416 h 6858000"/>
              <a:gd name="connsiteX25" fmla="*/ 883580 w 7467600"/>
              <a:gd name="connsiteY25" fmla="*/ 6180710 h 6858000"/>
              <a:gd name="connsiteX26" fmla="*/ 487337 w 7467600"/>
              <a:gd name="connsiteY26" fmla="*/ 5950182 h 6858000"/>
              <a:gd name="connsiteX27" fmla="*/ 354051 w 7467600"/>
              <a:gd name="connsiteY27" fmla="*/ 5854912 h 6858000"/>
              <a:gd name="connsiteX28" fmla="*/ 195436 w 7467600"/>
              <a:gd name="connsiteY28" fmla="*/ 5755068 h 6858000"/>
              <a:gd name="connsiteX29" fmla="*/ 103333 w 7467600"/>
              <a:gd name="connsiteY29" fmla="*/ 5699602 h 6858000"/>
              <a:gd name="connsiteX30" fmla="*/ 5539432 w 7467600"/>
              <a:gd name="connsiteY30" fmla="*/ 5642928 h 6858000"/>
              <a:gd name="connsiteX31" fmla="*/ 5555462 w 7467600"/>
              <a:gd name="connsiteY31" fmla="*/ 5694454 h 6858000"/>
              <a:gd name="connsiteX32" fmla="*/ 5828270 w 7467600"/>
              <a:gd name="connsiteY32" fmla="*/ 6320663 h 6858000"/>
              <a:gd name="connsiteX33" fmla="*/ 5947416 w 7467600"/>
              <a:gd name="connsiteY33" fmla="*/ 6574846 h 6858000"/>
              <a:gd name="connsiteX34" fmla="*/ 5539432 w 7467600"/>
              <a:gd name="connsiteY34" fmla="*/ 5642928 h 6858000"/>
              <a:gd name="connsiteX35" fmla="*/ 51253 w 7467600"/>
              <a:gd name="connsiteY35" fmla="*/ 5631825 h 6858000"/>
              <a:gd name="connsiteX36" fmla="*/ 211622 w 7467600"/>
              <a:gd name="connsiteY36" fmla="*/ 5728803 h 6858000"/>
              <a:gd name="connsiteX37" fmla="*/ 371652 w 7467600"/>
              <a:gd name="connsiteY37" fmla="*/ 5829062 h 6858000"/>
              <a:gd name="connsiteX38" fmla="*/ 505903 w 7467600"/>
              <a:gd name="connsiteY38" fmla="*/ 5925221 h 6858000"/>
              <a:gd name="connsiteX39" fmla="*/ 899240 w 7467600"/>
              <a:gd name="connsiteY39" fmla="*/ 6153068 h 6858000"/>
              <a:gd name="connsiteX40" fmla="*/ 988114 w 7467600"/>
              <a:gd name="connsiteY40" fmla="*/ 6174204 h 6858000"/>
              <a:gd name="connsiteX41" fmla="*/ 845971 w 7467600"/>
              <a:gd name="connsiteY41" fmla="*/ 6067177 h 6858000"/>
              <a:gd name="connsiteX42" fmla="*/ 448057 w 7467600"/>
              <a:gd name="connsiteY42" fmla="*/ 5841376 h 6858000"/>
              <a:gd name="connsiteX43" fmla="*/ 51253 w 7467600"/>
              <a:gd name="connsiteY43" fmla="*/ 5631825 h 6858000"/>
              <a:gd name="connsiteX44" fmla="*/ 2606687 w 7467600"/>
              <a:gd name="connsiteY44" fmla="*/ 5630718 h 6858000"/>
              <a:gd name="connsiteX45" fmla="*/ 2645658 w 7467600"/>
              <a:gd name="connsiteY45" fmla="*/ 6640259 h 6858000"/>
              <a:gd name="connsiteX46" fmla="*/ 2606687 w 7467600"/>
              <a:gd name="connsiteY46" fmla="*/ 5630718 h 6858000"/>
              <a:gd name="connsiteX47" fmla="*/ 3642057 w 7467600"/>
              <a:gd name="connsiteY47" fmla="*/ 5573487 h 6858000"/>
              <a:gd name="connsiteX48" fmla="*/ 3632981 w 7467600"/>
              <a:gd name="connsiteY48" fmla="*/ 5579437 h 6858000"/>
              <a:gd name="connsiteX49" fmla="*/ 3382436 w 7467600"/>
              <a:gd name="connsiteY49" fmla="*/ 5952726 h 6858000"/>
              <a:gd name="connsiteX50" fmla="*/ 3191929 w 7467600"/>
              <a:gd name="connsiteY50" fmla="*/ 6662669 h 6858000"/>
              <a:gd name="connsiteX51" fmla="*/ 3369898 w 7467600"/>
              <a:gd name="connsiteY51" fmla="*/ 6081771 h 6858000"/>
              <a:gd name="connsiteX52" fmla="*/ 3642057 w 7467600"/>
              <a:gd name="connsiteY52" fmla="*/ 5573487 h 6858000"/>
              <a:gd name="connsiteX53" fmla="*/ 2650666 w 7467600"/>
              <a:gd name="connsiteY53" fmla="*/ 5530686 h 6858000"/>
              <a:gd name="connsiteX54" fmla="*/ 2650249 w 7467600"/>
              <a:gd name="connsiteY54" fmla="*/ 5532101 h 6858000"/>
              <a:gd name="connsiteX55" fmla="*/ 2663808 w 7467600"/>
              <a:gd name="connsiteY55" fmla="*/ 6535215 h 6858000"/>
              <a:gd name="connsiteX56" fmla="*/ 2665418 w 7467600"/>
              <a:gd name="connsiteY56" fmla="*/ 6132756 h 6858000"/>
              <a:gd name="connsiteX57" fmla="*/ 2650666 w 7467600"/>
              <a:gd name="connsiteY57" fmla="*/ 5530686 h 6858000"/>
              <a:gd name="connsiteX58" fmla="*/ 2680277 w 7467600"/>
              <a:gd name="connsiteY58" fmla="*/ 5479204 h 6858000"/>
              <a:gd name="connsiteX59" fmla="*/ 2678972 w 7467600"/>
              <a:gd name="connsiteY59" fmla="*/ 5481582 h 6858000"/>
              <a:gd name="connsiteX60" fmla="*/ 2696666 w 7467600"/>
              <a:gd name="connsiteY60" fmla="*/ 6133836 h 6858000"/>
              <a:gd name="connsiteX61" fmla="*/ 2695769 w 7467600"/>
              <a:gd name="connsiteY61" fmla="*/ 6390955 h 6858000"/>
              <a:gd name="connsiteX62" fmla="*/ 2739893 w 7467600"/>
              <a:gd name="connsiteY62" fmla="*/ 6108357 h 6858000"/>
              <a:gd name="connsiteX63" fmla="*/ 2680277 w 7467600"/>
              <a:gd name="connsiteY63" fmla="*/ 5479204 h 6858000"/>
              <a:gd name="connsiteX64" fmla="*/ 1132195 w 7467600"/>
              <a:gd name="connsiteY64" fmla="*/ 5467980 h 6858000"/>
              <a:gd name="connsiteX65" fmla="*/ 1679056 w 7467600"/>
              <a:gd name="connsiteY65" fmla="*/ 5516907 h 6858000"/>
              <a:gd name="connsiteX66" fmla="*/ 2128648 w 7467600"/>
              <a:gd name="connsiteY66" fmla="*/ 5474249 h 6858000"/>
              <a:gd name="connsiteX67" fmla="*/ 1825619 w 7467600"/>
              <a:gd name="connsiteY67" fmla="*/ 5478447 h 6858000"/>
              <a:gd name="connsiteX68" fmla="*/ 1737798 w 7467600"/>
              <a:gd name="connsiteY68" fmla="*/ 5483353 h 6858000"/>
              <a:gd name="connsiteX69" fmla="*/ 1132195 w 7467600"/>
              <a:gd name="connsiteY69" fmla="*/ 5467980 h 6858000"/>
              <a:gd name="connsiteX70" fmla="*/ 1456157 w 7467600"/>
              <a:gd name="connsiteY70" fmla="*/ 5371404 h 6858000"/>
              <a:gd name="connsiteX71" fmla="*/ 1244432 w 7467600"/>
              <a:gd name="connsiteY71" fmla="*/ 5385601 h 6858000"/>
              <a:gd name="connsiteX72" fmla="*/ 973990 w 7467600"/>
              <a:gd name="connsiteY72" fmla="*/ 5424940 h 6858000"/>
              <a:gd name="connsiteX73" fmla="*/ 1103809 w 7467600"/>
              <a:gd name="connsiteY73" fmla="*/ 5433720 h 6858000"/>
              <a:gd name="connsiteX74" fmla="*/ 1123454 w 7467600"/>
              <a:gd name="connsiteY74" fmla="*/ 5435727 h 6858000"/>
              <a:gd name="connsiteX75" fmla="*/ 1737017 w 7467600"/>
              <a:gd name="connsiteY75" fmla="*/ 5452183 h 6858000"/>
              <a:gd name="connsiteX76" fmla="*/ 1824397 w 7467600"/>
              <a:gd name="connsiteY76" fmla="*/ 5447757 h 6858000"/>
              <a:gd name="connsiteX77" fmla="*/ 2070059 w 7467600"/>
              <a:gd name="connsiteY77" fmla="*/ 5441660 h 6858000"/>
              <a:gd name="connsiteX78" fmla="*/ 1456157 w 7467600"/>
              <a:gd name="connsiteY78" fmla="*/ 5371404 h 6858000"/>
              <a:gd name="connsiteX79" fmla="*/ 4988186 w 7467600"/>
              <a:gd name="connsiteY79" fmla="*/ 5216467 h 6858000"/>
              <a:gd name="connsiteX80" fmla="*/ 4777334 w 7467600"/>
              <a:gd name="connsiteY80" fmla="*/ 5406072 h 6858000"/>
              <a:gd name="connsiteX81" fmla="*/ 4718341 w 7467600"/>
              <a:gd name="connsiteY81" fmla="*/ 5468043 h 6858000"/>
              <a:gd name="connsiteX82" fmla="*/ 4604655 w 7467600"/>
              <a:gd name="connsiteY82" fmla="*/ 5583434 h 6858000"/>
              <a:gd name="connsiteX83" fmla="*/ 4565074 w 7467600"/>
              <a:gd name="connsiteY83" fmla="*/ 5618550 h 6858000"/>
              <a:gd name="connsiteX84" fmla="*/ 4988186 w 7467600"/>
              <a:gd name="connsiteY84" fmla="*/ 5216467 h 6858000"/>
              <a:gd name="connsiteX85" fmla="*/ 4978032 w 7467600"/>
              <a:gd name="connsiteY85" fmla="*/ 5183809 h 6858000"/>
              <a:gd name="connsiteX86" fmla="*/ 4463413 w 7467600"/>
              <a:gd name="connsiteY86" fmla="*/ 5615162 h 6858000"/>
              <a:gd name="connsiteX87" fmla="*/ 4358134 w 7467600"/>
              <a:gd name="connsiteY87" fmla="*/ 5742791 h 6858000"/>
              <a:gd name="connsiteX88" fmla="*/ 4376219 w 7467600"/>
              <a:gd name="connsiteY88" fmla="*/ 5729027 h 6858000"/>
              <a:gd name="connsiteX89" fmla="*/ 4582340 w 7467600"/>
              <a:gd name="connsiteY89" fmla="*/ 5561037 h 6858000"/>
              <a:gd name="connsiteX90" fmla="*/ 4694684 w 7467600"/>
              <a:gd name="connsiteY90" fmla="*/ 5447098 h 6858000"/>
              <a:gd name="connsiteX91" fmla="*/ 4754123 w 7467600"/>
              <a:gd name="connsiteY91" fmla="*/ 5384643 h 6858000"/>
              <a:gd name="connsiteX92" fmla="*/ 4978032 w 7467600"/>
              <a:gd name="connsiteY92" fmla="*/ 5183809 h 6858000"/>
              <a:gd name="connsiteX93" fmla="*/ 1903353 w 7467600"/>
              <a:gd name="connsiteY93" fmla="*/ 5044827 h 6858000"/>
              <a:gd name="connsiteX94" fmla="*/ 1936931 w 7467600"/>
              <a:gd name="connsiteY94" fmla="*/ 5093954 h 6858000"/>
              <a:gd name="connsiteX95" fmla="*/ 2195868 w 7467600"/>
              <a:gd name="connsiteY95" fmla="*/ 5396574 h 6858000"/>
              <a:gd name="connsiteX96" fmla="*/ 2088852 w 7467600"/>
              <a:gd name="connsiteY96" fmla="*/ 5166123 h 6858000"/>
              <a:gd name="connsiteX97" fmla="*/ 1958241 w 7467600"/>
              <a:gd name="connsiteY97" fmla="*/ 5067955 h 6858000"/>
              <a:gd name="connsiteX98" fmla="*/ 1903353 w 7467600"/>
              <a:gd name="connsiteY98" fmla="*/ 5044827 h 6858000"/>
              <a:gd name="connsiteX99" fmla="*/ 1979378 w 7467600"/>
              <a:gd name="connsiteY99" fmla="*/ 4769504 h 6858000"/>
              <a:gd name="connsiteX100" fmla="*/ 2882120 w 7467600"/>
              <a:gd name="connsiteY100" fmla="*/ 5064547 h 6858000"/>
              <a:gd name="connsiteX101" fmla="*/ 2793103 w 7467600"/>
              <a:gd name="connsiteY101" fmla="*/ 5039699 h 6858000"/>
              <a:gd name="connsiteX102" fmla="*/ 2770041 w 7467600"/>
              <a:gd name="connsiteY102" fmla="*/ 5033634 h 6858000"/>
              <a:gd name="connsiteX103" fmla="*/ 1979378 w 7467600"/>
              <a:gd name="connsiteY103" fmla="*/ 4769504 h 6858000"/>
              <a:gd name="connsiteX104" fmla="*/ 1927410 w 7467600"/>
              <a:gd name="connsiteY104" fmla="*/ 4716164 h 6858000"/>
              <a:gd name="connsiteX105" fmla="*/ 1959587 w 7467600"/>
              <a:gd name="connsiteY105" fmla="*/ 4728849 h 6858000"/>
              <a:gd name="connsiteX106" fmla="*/ 2777707 w 7467600"/>
              <a:gd name="connsiteY106" fmla="*/ 5003991 h 6858000"/>
              <a:gd name="connsiteX107" fmla="*/ 2800768 w 7467600"/>
              <a:gd name="connsiteY107" fmla="*/ 5010056 h 6858000"/>
              <a:gd name="connsiteX108" fmla="*/ 2879408 w 7467600"/>
              <a:gd name="connsiteY108" fmla="*/ 5031590 h 6858000"/>
              <a:gd name="connsiteX109" fmla="*/ 2862295 w 7467600"/>
              <a:gd name="connsiteY109" fmla="*/ 5022958 h 6858000"/>
              <a:gd name="connsiteX110" fmla="*/ 2813343 w 7467600"/>
              <a:gd name="connsiteY110" fmla="*/ 4998369 h 6858000"/>
              <a:gd name="connsiteX111" fmla="*/ 2646245 w 7467600"/>
              <a:gd name="connsiteY111" fmla="*/ 4930999 h 6858000"/>
              <a:gd name="connsiteX112" fmla="*/ 1999243 w 7467600"/>
              <a:gd name="connsiteY112" fmla="*/ 4730524 h 6858000"/>
              <a:gd name="connsiteX113" fmla="*/ 1979527 w 7467600"/>
              <a:gd name="connsiteY113" fmla="*/ 4726651 h 6858000"/>
              <a:gd name="connsiteX114" fmla="*/ 1927410 w 7467600"/>
              <a:gd name="connsiteY114" fmla="*/ 4716164 h 6858000"/>
              <a:gd name="connsiteX115" fmla="*/ 1997014 w 7467600"/>
              <a:gd name="connsiteY115" fmla="*/ 4698007 h 6858000"/>
              <a:gd name="connsiteX116" fmla="*/ 2005458 w 7467600"/>
              <a:gd name="connsiteY116" fmla="*/ 4699540 h 6858000"/>
              <a:gd name="connsiteX117" fmla="*/ 2657186 w 7467600"/>
              <a:gd name="connsiteY117" fmla="*/ 4901687 h 6858000"/>
              <a:gd name="connsiteX118" fmla="*/ 2826662 w 7467600"/>
              <a:gd name="connsiteY118" fmla="*/ 4970362 h 6858000"/>
              <a:gd name="connsiteX119" fmla="*/ 2876100 w 7467600"/>
              <a:gd name="connsiteY119" fmla="*/ 4995397 h 6858000"/>
              <a:gd name="connsiteX120" fmla="*/ 3042600 w 7467600"/>
              <a:gd name="connsiteY120" fmla="*/ 5059532 h 6858000"/>
              <a:gd name="connsiteX121" fmla="*/ 1997014 w 7467600"/>
              <a:gd name="connsiteY121" fmla="*/ 4698007 h 6858000"/>
              <a:gd name="connsiteX122" fmla="*/ 2305292 w 7467600"/>
              <a:gd name="connsiteY122" fmla="*/ 4219492 h 6858000"/>
              <a:gd name="connsiteX123" fmla="*/ 3360922 w 7467600"/>
              <a:gd name="connsiteY123" fmla="*/ 4529373 h 6858000"/>
              <a:gd name="connsiteX124" fmla="*/ 3492420 w 7467600"/>
              <a:gd name="connsiteY124" fmla="*/ 4510145 h 6858000"/>
              <a:gd name="connsiteX125" fmla="*/ 3364086 w 7467600"/>
              <a:gd name="connsiteY125" fmla="*/ 4480340 h 6858000"/>
              <a:gd name="connsiteX126" fmla="*/ 3225818 w 7467600"/>
              <a:gd name="connsiteY126" fmla="*/ 4411822 h 6858000"/>
              <a:gd name="connsiteX127" fmla="*/ 3129696 w 7467600"/>
              <a:gd name="connsiteY127" fmla="*/ 4360704 h 6858000"/>
              <a:gd name="connsiteX128" fmla="*/ 2814545 w 7467600"/>
              <a:gd name="connsiteY128" fmla="*/ 4282955 h 6858000"/>
              <a:gd name="connsiteX129" fmla="*/ 2305292 w 7467600"/>
              <a:gd name="connsiteY129" fmla="*/ 4219492 h 6858000"/>
              <a:gd name="connsiteX130" fmla="*/ 2626982 w 7467600"/>
              <a:gd name="connsiteY130" fmla="*/ 4206450 h 6858000"/>
              <a:gd name="connsiteX131" fmla="*/ 2490617 w 7467600"/>
              <a:gd name="connsiteY131" fmla="*/ 4206951 h 6858000"/>
              <a:gd name="connsiteX132" fmla="*/ 2819869 w 7467600"/>
              <a:gd name="connsiteY132" fmla="*/ 4252936 h 6858000"/>
              <a:gd name="connsiteX133" fmla="*/ 3143018 w 7467600"/>
              <a:gd name="connsiteY133" fmla="*/ 4332698 h 6858000"/>
              <a:gd name="connsiteX134" fmla="*/ 3241520 w 7467600"/>
              <a:gd name="connsiteY134" fmla="*/ 4385112 h 6858000"/>
              <a:gd name="connsiteX135" fmla="*/ 3374575 w 7467600"/>
              <a:gd name="connsiteY135" fmla="*/ 4451517 h 6858000"/>
              <a:gd name="connsiteX136" fmla="*/ 3505221 w 7467600"/>
              <a:gd name="connsiteY136" fmla="*/ 4480757 h 6858000"/>
              <a:gd name="connsiteX137" fmla="*/ 2626982 w 7467600"/>
              <a:gd name="connsiteY137" fmla="*/ 4206450 h 6858000"/>
              <a:gd name="connsiteX138" fmla="*/ 1310106 w 7467600"/>
              <a:gd name="connsiteY138" fmla="*/ 3943217 h 6858000"/>
              <a:gd name="connsiteX139" fmla="*/ 854994 w 7467600"/>
              <a:gd name="connsiteY139" fmla="*/ 4399136 h 6858000"/>
              <a:gd name="connsiteX140" fmla="*/ 742462 w 7467600"/>
              <a:gd name="connsiteY140" fmla="*/ 4594648 h 6858000"/>
              <a:gd name="connsiteX141" fmla="*/ 820602 w 7467600"/>
              <a:gd name="connsiteY141" fmla="*/ 4485915 h 6858000"/>
              <a:gd name="connsiteX142" fmla="*/ 878295 w 7467600"/>
              <a:gd name="connsiteY142" fmla="*/ 4403594 h 6858000"/>
              <a:gd name="connsiteX143" fmla="*/ 1240607 w 7467600"/>
              <a:gd name="connsiteY143" fmla="*/ 4010401 h 6858000"/>
              <a:gd name="connsiteX144" fmla="*/ 1310106 w 7467600"/>
              <a:gd name="connsiteY144" fmla="*/ 3943217 h 6858000"/>
              <a:gd name="connsiteX145" fmla="*/ 1423113 w 7467600"/>
              <a:gd name="connsiteY145" fmla="*/ 3874565 h 6858000"/>
              <a:gd name="connsiteX146" fmla="*/ 1260565 w 7467600"/>
              <a:gd name="connsiteY146" fmla="*/ 4031982 h 6858000"/>
              <a:gd name="connsiteX147" fmla="*/ 901900 w 7467600"/>
              <a:gd name="connsiteY147" fmla="*/ 4421236 h 6858000"/>
              <a:gd name="connsiteX148" fmla="*/ 845044 w 7467600"/>
              <a:gd name="connsiteY148" fmla="*/ 4502436 h 6858000"/>
              <a:gd name="connsiteX149" fmla="*/ 685926 w 7467600"/>
              <a:gd name="connsiteY149" fmla="*/ 4703069 h 6858000"/>
              <a:gd name="connsiteX150" fmla="*/ 684248 w 7467600"/>
              <a:gd name="connsiteY150" fmla="*/ 4706721 h 6858000"/>
              <a:gd name="connsiteX151" fmla="*/ 1423113 w 7467600"/>
              <a:gd name="connsiteY151" fmla="*/ 3874565 h 6858000"/>
              <a:gd name="connsiteX152" fmla="*/ 3316479 w 7467600"/>
              <a:gd name="connsiteY152" fmla="*/ 3872136 h 6858000"/>
              <a:gd name="connsiteX153" fmla="*/ 3546806 w 7467600"/>
              <a:gd name="connsiteY153" fmla="*/ 4356139 h 6858000"/>
              <a:gd name="connsiteX154" fmla="*/ 3364433 w 7467600"/>
              <a:gd name="connsiteY154" fmla="*/ 3953121 h 6858000"/>
              <a:gd name="connsiteX155" fmla="*/ 3316479 w 7467600"/>
              <a:gd name="connsiteY155" fmla="*/ 3872136 h 6858000"/>
              <a:gd name="connsiteX156" fmla="*/ 3291335 w 7467600"/>
              <a:gd name="connsiteY156" fmla="*/ 3767420 h 6858000"/>
              <a:gd name="connsiteX157" fmla="*/ 3390805 w 7467600"/>
              <a:gd name="connsiteY157" fmla="*/ 3937163 h 6858000"/>
              <a:gd name="connsiteX158" fmla="*/ 3579062 w 7467600"/>
              <a:gd name="connsiteY158" fmla="*/ 4359040 h 6858000"/>
              <a:gd name="connsiteX159" fmla="*/ 3467355 w 7467600"/>
              <a:gd name="connsiteY159" fmla="*/ 3988130 h 6858000"/>
              <a:gd name="connsiteX160" fmla="*/ 3310753 w 7467600"/>
              <a:gd name="connsiteY160" fmla="*/ 3787140 h 6858000"/>
              <a:gd name="connsiteX161" fmla="*/ 3291335 w 7467600"/>
              <a:gd name="connsiteY161" fmla="*/ 3767420 h 6858000"/>
              <a:gd name="connsiteX162" fmla="*/ 1635889 w 7467600"/>
              <a:gd name="connsiteY162" fmla="*/ 3709494 h 6858000"/>
              <a:gd name="connsiteX163" fmla="*/ 1634800 w 7467600"/>
              <a:gd name="connsiteY163" fmla="*/ 3731111 h 6858000"/>
              <a:gd name="connsiteX164" fmla="*/ 1635889 w 7467600"/>
              <a:gd name="connsiteY164" fmla="*/ 3709494 h 6858000"/>
              <a:gd name="connsiteX165" fmla="*/ 1510397 w 7467600"/>
              <a:gd name="connsiteY165" fmla="*/ 3684705 h 6858000"/>
              <a:gd name="connsiteX166" fmla="*/ 1146550 w 7467600"/>
              <a:gd name="connsiteY166" fmla="*/ 3802012 h 6858000"/>
              <a:gd name="connsiteX167" fmla="*/ 698834 w 7467600"/>
              <a:gd name="connsiteY167" fmla="*/ 3952272 h 6858000"/>
              <a:gd name="connsiteX168" fmla="*/ 34256 w 7467600"/>
              <a:gd name="connsiteY168" fmla="*/ 4347603 h 6858000"/>
              <a:gd name="connsiteX169" fmla="*/ 527241 w 7467600"/>
              <a:gd name="connsiteY169" fmla="*/ 4065078 h 6858000"/>
              <a:gd name="connsiteX170" fmla="*/ 1510397 w 7467600"/>
              <a:gd name="connsiteY170" fmla="*/ 3684705 h 6858000"/>
              <a:gd name="connsiteX171" fmla="*/ 1313114 w 7467600"/>
              <a:gd name="connsiteY171" fmla="*/ 3655216 h 6858000"/>
              <a:gd name="connsiteX172" fmla="*/ 1109304 w 7467600"/>
              <a:gd name="connsiteY172" fmla="*/ 3669030 h 6858000"/>
              <a:gd name="connsiteX173" fmla="*/ 8129 w 7467600"/>
              <a:gd name="connsiteY173" fmla="*/ 4330519 h 6858000"/>
              <a:gd name="connsiteX174" fmla="*/ 687572 w 7467600"/>
              <a:gd name="connsiteY174" fmla="*/ 3925629 h 6858000"/>
              <a:gd name="connsiteX175" fmla="*/ 1138365 w 7467600"/>
              <a:gd name="connsiteY175" fmla="*/ 3774515 h 6858000"/>
              <a:gd name="connsiteX176" fmla="*/ 1505579 w 7467600"/>
              <a:gd name="connsiteY176" fmla="*/ 3655526 h 6858000"/>
              <a:gd name="connsiteX177" fmla="*/ 1313114 w 7467600"/>
              <a:gd name="connsiteY177" fmla="*/ 3655216 h 6858000"/>
              <a:gd name="connsiteX178" fmla="*/ 3655073 w 7467600"/>
              <a:gd name="connsiteY178" fmla="*/ 3650884 h 6858000"/>
              <a:gd name="connsiteX179" fmla="*/ 3989938 w 7467600"/>
              <a:gd name="connsiteY179" fmla="*/ 3991685 h 6858000"/>
              <a:gd name="connsiteX180" fmla="*/ 4393907 w 7467600"/>
              <a:gd name="connsiteY180" fmla="*/ 4261258 h 6858000"/>
              <a:gd name="connsiteX181" fmla="*/ 4648051 w 7467600"/>
              <a:gd name="connsiteY181" fmla="*/ 4374051 h 6858000"/>
              <a:gd name="connsiteX182" fmla="*/ 4383389 w 7467600"/>
              <a:gd name="connsiteY182" fmla="*/ 4184369 h 6858000"/>
              <a:gd name="connsiteX183" fmla="*/ 4165508 w 7467600"/>
              <a:gd name="connsiteY183" fmla="*/ 4035196 h 6858000"/>
              <a:gd name="connsiteX184" fmla="*/ 4068162 w 7467600"/>
              <a:gd name="connsiteY184" fmla="*/ 3953394 h 6858000"/>
              <a:gd name="connsiteX185" fmla="*/ 3981416 w 7467600"/>
              <a:gd name="connsiteY185" fmla="*/ 3880482 h 6858000"/>
              <a:gd name="connsiteX186" fmla="*/ 3800147 w 7467600"/>
              <a:gd name="connsiteY186" fmla="*/ 3749872 h 6858000"/>
              <a:gd name="connsiteX187" fmla="*/ 3655073 w 7467600"/>
              <a:gd name="connsiteY187" fmla="*/ 3650884 h 6858000"/>
              <a:gd name="connsiteX188" fmla="*/ 3670252 w 7467600"/>
              <a:gd name="connsiteY188" fmla="*/ 3622798 h 6858000"/>
              <a:gd name="connsiteX189" fmla="*/ 3817258 w 7467600"/>
              <a:gd name="connsiteY189" fmla="*/ 3723577 h 6858000"/>
              <a:gd name="connsiteX190" fmla="*/ 4000461 w 7467600"/>
              <a:gd name="connsiteY190" fmla="*/ 3855966 h 6858000"/>
              <a:gd name="connsiteX191" fmla="*/ 4088180 w 7467600"/>
              <a:gd name="connsiteY191" fmla="*/ 3929774 h 6858000"/>
              <a:gd name="connsiteX192" fmla="*/ 4184555 w 7467600"/>
              <a:gd name="connsiteY192" fmla="*/ 4010683 h 6858000"/>
              <a:gd name="connsiteX193" fmla="*/ 4399563 w 7467600"/>
              <a:gd name="connsiteY193" fmla="*/ 4158106 h 6858000"/>
              <a:gd name="connsiteX194" fmla="*/ 4684469 w 7467600"/>
              <a:gd name="connsiteY194" fmla="*/ 4364680 h 6858000"/>
              <a:gd name="connsiteX195" fmla="*/ 4690271 w 7467600"/>
              <a:gd name="connsiteY195" fmla="*/ 4370034 h 6858000"/>
              <a:gd name="connsiteX196" fmla="*/ 4136093 w 7467600"/>
              <a:gd name="connsiteY196" fmla="*/ 3858466 h 6858000"/>
              <a:gd name="connsiteX197" fmla="*/ 3670252 w 7467600"/>
              <a:gd name="connsiteY197" fmla="*/ 3622798 h 6858000"/>
              <a:gd name="connsiteX198" fmla="*/ 4440129 w 7467600"/>
              <a:gd name="connsiteY198" fmla="*/ 3448571 h 6858000"/>
              <a:gd name="connsiteX199" fmla="*/ 4856525 w 7467600"/>
              <a:gd name="connsiteY199" fmla="*/ 3915351 h 6858000"/>
              <a:gd name="connsiteX200" fmla="*/ 5059055 w 7467600"/>
              <a:gd name="connsiteY200" fmla="*/ 4108918 h 6858000"/>
              <a:gd name="connsiteX201" fmla="*/ 5290070 w 7467600"/>
              <a:gd name="connsiteY201" fmla="*/ 4263619 h 6858000"/>
              <a:gd name="connsiteX202" fmla="*/ 4834991 w 7467600"/>
              <a:gd name="connsiteY202" fmla="*/ 3830985 h 6858000"/>
              <a:gd name="connsiteX203" fmla="*/ 4440129 w 7467600"/>
              <a:gd name="connsiteY203" fmla="*/ 3448571 h 6858000"/>
              <a:gd name="connsiteX204" fmla="*/ 4441737 w 7467600"/>
              <a:gd name="connsiteY204" fmla="*/ 3399734 h 6858000"/>
              <a:gd name="connsiteX205" fmla="*/ 4431236 w 7467600"/>
              <a:gd name="connsiteY205" fmla="*/ 3400954 h 6858000"/>
              <a:gd name="connsiteX206" fmla="*/ 4557150 w 7467600"/>
              <a:gd name="connsiteY206" fmla="*/ 3510023 h 6858000"/>
              <a:gd name="connsiteX207" fmla="*/ 4856936 w 7467600"/>
              <a:gd name="connsiteY207" fmla="*/ 3809146 h 6858000"/>
              <a:gd name="connsiteX208" fmla="*/ 5111996 w 7467600"/>
              <a:gd name="connsiteY208" fmla="*/ 4065759 h 6858000"/>
              <a:gd name="connsiteX209" fmla="*/ 5388878 w 7467600"/>
              <a:gd name="connsiteY209" fmla="*/ 4300185 h 6858000"/>
              <a:gd name="connsiteX210" fmla="*/ 5425556 w 7467600"/>
              <a:gd name="connsiteY210" fmla="*/ 4308967 h 6858000"/>
              <a:gd name="connsiteX211" fmla="*/ 4943646 w 7467600"/>
              <a:gd name="connsiteY211" fmla="*/ 3822916 h 6858000"/>
              <a:gd name="connsiteX212" fmla="*/ 4594837 w 7467600"/>
              <a:gd name="connsiteY212" fmla="*/ 3532274 h 6858000"/>
              <a:gd name="connsiteX213" fmla="*/ 4441737 w 7467600"/>
              <a:gd name="connsiteY213" fmla="*/ 3399734 h 6858000"/>
              <a:gd name="connsiteX214" fmla="*/ 5425834 w 7467600"/>
              <a:gd name="connsiteY214" fmla="*/ 3162785 h 6858000"/>
              <a:gd name="connsiteX215" fmla="*/ 5401644 w 7467600"/>
              <a:gd name="connsiteY215" fmla="*/ 3617847 h 6858000"/>
              <a:gd name="connsiteX216" fmla="*/ 5467256 w 7467600"/>
              <a:gd name="connsiteY216" fmla="*/ 4175494 h 6858000"/>
              <a:gd name="connsiteX217" fmla="*/ 5448069 w 7467600"/>
              <a:gd name="connsiteY217" fmla="*/ 3567554 h 6858000"/>
              <a:gd name="connsiteX218" fmla="*/ 5425834 w 7467600"/>
              <a:gd name="connsiteY218" fmla="*/ 3162785 h 6858000"/>
              <a:gd name="connsiteX219" fmla="*/ 1318687 w 7467600"/>
              <a:gd name="connsiteY219" fmla="*/ 3113840 h 6858000"/>
              <a:gd name="connsiteX220" fmla="*/ 1066793 w 7467600"/>
              <a:gd name="connsiteY220" fmla="*/ 3212171 h 6858000"/>
              <a:gd name="connsiteX221" fmla="*/ 993319 w 7467600"/>
              <a:gd name="connsiteY221" fmla="*/ 3247648 h 6858000"/>
              <a:gd name="connsiteX222" fmla="*/ 853081 w 7467600"/>
              <a:gd name="connsiteY222" fmla="*/ 3312410 h 6858000"/>
              <a:gd name="connsiteX223" fmla="*/ 805957 w 7467600"/>
              <a:gd name="connsiteY223" fmla="*/ 3330443 h 6858000"/>
              <a:gd name="connsiteX224" fmla="*/ 1318687 w 7467600"/>
              <a:gd name="connsiteY224" fmla="*/ 3113840 h 6858000"/>
              <a:gd name="connsiteX225" fmla="*/ 5453702 w 7467600"/>
              <a:gd name="connsiteY225" fmla="*/ 3090882 h 6858000"/>
              <a:gd name="connsiteX226" fmla="*/ 5480135 w 7467600"/>
              <a:gd name="connsiteY226" fmla="*/ 3565802 h 6858000"/>
              <a:gd name="connsiteX227" fmla="*/ 5499023 w 7467600"/>
              <a:gd name="connsiteY227" fmla="*/ 4166310 h 6858000"/>
              <a:gd name="connsiteX228" fmla="*/ 5547022 w 7467600"/>
              <a:gd name="connsiteY228" fmla="*/ 3607838 h 6858000"/>
              <a:gd name="connsiteX229" fmla="*/ 5515964 w 7467600"/>
              <a:gd name="connsiteY229" fmla="*/ 3378541 h 6858000"/>
              <a:gd name="connsiteX230" fmla="*/ 5453702 w 7467600"/>
              <a:gd name="connsiteY230" fmla="*/ 3090882 h 6858000"/>
              <a:gd name="connsiteX231" fmla="*/ 1238695 w 7467600"/>
              <a:gd name="connsiteY231" fmla="*/ 3076820 h 6858000"/>
              <a:gd name="connsiteX232" fmla="*/ 716371 w 7467600"/>
              <a:gd name="connsiteY232" fmla="*/ 3293249 h 6858000"/>
              <a:gd name="connsiteX233" fmla="*/ 579522 w 7467600"/>
              <a:gd name="connsiteY233" fmla="*/ 3371759 h 6858000"/>
              <a:gd name="connsiteX234" fmla="*/ 600288 w 7467600"/>
              <a:gd name="connsiteY234" fmla="*/ 3365555 h 6858000"/>
              <a:gd name="connsiteX235" fmla="*/ 840692 w 7467600"/>
              <a:gd name="connsiteY235" fmla="*/ 3284921 h 6858000"/>
              <a:gd name="connsiteX236" fmla="*/ 979248 w 7467600"/>
              <a:gd name="connsiteY236" fmla="*/ 3221003 h 6858000"/>
              <a:gd name="connsiteX237" fmla="*/ 1053282 w 7467600"/>
              <a:gd name="connsiteY237" fmla="*/ 3185247 h 6858000"/>
              <a:gd name="connsiteX238" fmla="*/ 1320603 w 7467600"/>
              <a:gd name="connsiteY238" fmla="*/ 3081281 h 6858000"/>
              <a:gd name="connsiteX239" fmla="*/ 1238695 w 7467600"/>
              <a:gd name="connsiteY239" fmla="*/ 3076820 h 6858000"/>
              <a:gd name="connsiteX240" fmla="*/ 5425627 w 7467600"/>
              <a:gd name="connsiteY240" fmla="*/ 2954192 h 6858000"/>
              <a:gd name="connsiteX241" fmla="*/ 5470770 w 7467600"/>
              <a:gd name="connsiteY241" fmla="*/ 3005435 h 6858000"/>
              <a:gd name="connsiteX242" fmla="*/ 5519779 w 7467600"/>
              <a:gd name="connsiteY242" fmla="*/ 4359223 h 6858000"/>
              <a:gd name="connsiteX243" fmla="*/ 5520293 w 7467600"/>
              <a:gd name="connsiteY243" fmla="*/ 4360602 h 6858000"/>
              <a:gd name="connsiteX244" fmla="*/ 5767221 w 7467600"/>
              <a:gd name="connsiteY244" fmla="*/ 4665564 h 6858000"/>
              <a:gd name="connsiteX245" fmla="*/ 6937169 w 7467600"/>
              <a:gd name="connsiteY245" fmla="*/ 4815941 h 6858000"/>
              <a:gd name="connsiteX246" fmla="*/ 6953922 w 7467600"/>
              <a:gd name="connsiteY246" fmla="*/ 4890068 h 6858000"/>
              <a:gd name="connsiteX247" fmla="*/ 6071359 w 7467600"/>
              <a:gd name="connsiteY247" fmla="*/ 4770770 h 6858000"/>
              <a:gd name="connsiteX248" fmla="*/ 6038839 w 7467600"/>
              <a:gd name="connsiteY248" fmla="*/ 4764474 h 6858000"/>
              <a:gd name="connsiteX249" fmla="*/ 6038706 w 7467600"/>
              <a:gd name="connsiteY249" fmla="*/ 4763847 h 6858000"/>
              <a:gd name="connsiteX250" fmla="*/ 6037784 w 7467600"/>
              <a:gd name="connsiteY250" fmla="*/ 4764270 h 6858000"/>
              <a:gd name="connsiteX251" fmla="*/ 6038839 w 7467600"/>
              <a:gd name="connsiteY251" fmla="*/ 4764474 h 6858000"/>
              <a:gd name="connsiteX252" fmla="*/ 6040338 w 7467600"/>
              <a:gd name="connsiteY252" fmla="*/ 4771418 h 6858000"/>
              <a:gd name="connsiteX253" fmla="*/ 6024488 w 7467600"/>
              <a:gd name="connsiteY253" fmla="*/ 4809903 h 6858000"/>
              <a:gd name="connsiteX254" fmla="*/ 5599771 w 7467600"/>
              <a:gd name="connsiteY254" fmla="*/ 5509652 h 6858000"/>
              <a:gd name="connsiteX255" fmla="*/ 5548843 w 7467600"/>
              <a:gd name="connsiteY255" fmla="*/ 5563845 h 6858000"/>
              <a:gd name="connsiteX256" fmla="*/ 5940952 w 7467600"/>
              <a:gd name="connsiteY256" fmla="*/ 6250028 h 6858000"/>
              <a:gd name="connsiteX257" fmla="*/ 6043441 w 7467600"/>
              <a:gd name="connsiteY257" fmla="*/ 6665847 h 6858000"/>
              <a:gd name="connsiteX258" fmla="*/ 6093432 w 7467600"/>
              <a:gd name="connsiteY258" fmla="*/ 6858000 h 6858000"/>
              <a:gd name="connsiteX259" fmla="*/ 6034344 w 7467600"/>
              <a:gd name="connsiteY259" fmla="*/ 6858000 h 6858000"/>
              <a:gd name="connsiteX260" fmla="*/ 6026679 w 7467600"/>
              <a:gd name="connsiteY260" fmla="*/ 6836959 h 6858000"/>
              <a:gd name="connsiteX261" fmla="*/ 5800441 w 7467600"/>
              <a:gd name="connsiteY261" fmla="*/ 6335286 h 6858000"/>
              <a:gd name="connsiteX262" fmla="*/ 5526562 w 7467600"/>
              <a:gd name="connsiteY262" fmla="*/ 5705388 h 6858000"/>
              <a:gd name="connsiteX263" fmla="*/ 5519640 w 7467600"/>
              <a:gd name="connsiteY263" fmla="*/ 5683774 h 6858000"/>
              <a:gd name="connsiteX264" fmla="*/ 5844559 w 7467600"/>
              <a:gd name="connsiteY264" fmla="*/ 6553349 h 6858000"/>
              <a:gd name="connsiteX265" fmla="*/ 5975994 w 7467600"/>
              <a:gd name="connsiteY265" fmla="*/ 6858000 h 6858000"/>
              <a:gd name="connsiteX266" fmla="*/ 5898547 w 7467600"/>
              <a:gd name="connsiteY266" fmla="*/ 6858000 h 6858000"/>
              <a:gd name="connsiteX267" fmla="*/ 5682041 w 7467600"/>
              <a:gd name="connsiteY267" fmla="*/ 6355860 h 6858000"/>
              <a:gd name="connsiteX268" fmla="*/ 5461758 w 7467600"/>
              <a:gd name="connsiteY268" fmla="*/ 5820220 h 6858000"/>
              <a:gd name="connsiteX269" fmla="*/ 5237282 w 7467600"/>
              <a:gd name="connsiteY269" fmla="*/ 6579086 h 6858000"/>
              <a:gd name="connsiteX270" fmla="*/ 5115009 w 7467600"/>
              <a:gd name="connsiteY270" fmla="*/ 6858000 h 6858000"/>
              <a:gd name="connsiteX271" fmla="*/ 5028074 w 7467600"/>
              <a:gd name="connsiteY271" fmla="*/ 6858000 h 6858000"/>
              <a:gd name="connsiteX272" fmla="*/ 5079508 w 7467600"/>
              <a:gd name="connsiteY272" fmla="*/ 6749074 h 6858000"/>
              <a:gd name="connsiteX273" fmla="*/ 5371846 w 7467600"/>
              <a:gd name="connsiteY273" fmla="*/ 5924413 h 6858000"/>
              <a:gd name="connsiteX274" fmla="*/ 5270512 w 7467600"/>
              <a:gd name="connsiteY274" fmla="*/ 6138975 h 6858000"/>
              <a:gd name="connsiteX275" fmla="*/ 5062409 w 7467600"/>
              <a:gd name="connsiteY275" fmla="*/ 6653544 h 6858000"/>
              <a:gd name="connsiteX276" fmla="*/ 5036628 w 7467600"/>
              <a:gd name="connsiteY276" fmla="*/ 6754247 h 6858000"/>
              <a:gd name="connsiteX277" fmla="*/ 5009112 w 7467600"/>
              <a:gd name="connsiteY277" fmla="*/ 6858000 h 6858000"/>
              <a:gd name="connsiteX278" fmla="*/ 4976679 w 7467600"/>
              <a:gd name="connsiteY278" fmla="*/ 6858000 h 6858000"/>
              <a:gd name="connsiteX279" fmla="*/ 5006537 w 7467600"/>
              <a:gd name="connsiteY279" fmla="*/ 6747068 h 6858000"/>
              <a:gd name="connsiteX280" fmla="*/ 5032723 w 7467600"/>
              <a:gd name="connsiteY280" fmla="*/ 6644957 h 6858000"/>
              <a:gd name="connsiteX281" fmla="*/ 5242949 w 7467600"/>
              <a:gd name="connsiteY281" fmla="*/ 6125175 h 6858000"/>
              <a:gd name="connsiteX282" fmla="*/ 5286321 w 7467600"/>
              <a:gd name="connsiteY282" fmla="*/ 6033555 h 6858000"/>
              <a:gd name="connsiteX283" fmla="*/ 5008210 w 7467600"/>
              <a:gd name="connsiteY283" fmla="*/ 6649194 h 6858000"/>
              <a:gd name="connsiteX284" fmla="*/ 4986321 w 7467600"/>
              <a:gd name="connsiteY284" fmla="*/ 6765687 h 6858000"/>
              <a:gd name="connsiteX285" fmla="*/ 4973474 w 7467600"/>
              <a:gd name="connsiteY285" fmla="*/ 6858000 h 6858000"/>
              <a:gd name="connsiteX286" fmla="*/ 4907178 w 7467600"/>
              <a:gd name="connsiteY286" fmla="*/ 6858000 h 6858000"/>
              <a:gd name="connsiteX287" fmla="*/ 4910810 w 7467600"/>
              <a:gd name="connsiteY287" fmla="*/ 6829660 h 6858000"/>
              <a:gd name="connsiteX288" fmla="*/ 4987461 w 7467600"/>
              <a:gd name="connsiteY288" fmla="*/ 6432994 h 6858000"/>
              <a:gd name="connsiteX289" fmla="*/ 5179262 w 7467600"/>
              <a:gd name="connsiteY289" fmla="*/ 6035044 h 6858000"/>
              <a:gd name="connsiteX290" fmla="*/ 4689678 w 7467600"/>
              <a:gd name="connsiteY290" fmla="*/ 6440241 h 6858000"/>
              <a:gd name="connsiteX291" fmla="*/ 4477543 w 7467600"/>
              <a:gd name="connsiteY291" fmla="*/ 6674836 h 6858000"/>
              <a:gd name="connsiteX292" fmla="*/ 4329957 w 7467600"/>
              <a:gd name="connsiteY292" fmla="*/ 6858000 h 6858000"/>
              <a:gd name="connsiteX293" fmla="*/ 4218595 w 7467600"/>
              <a:gd name="connsiteY293" fmla="*/ 6858000 h 6858000"/>
              <a:gd name="connsiteX294" fmla="*/ 4368888 w 7467600"/>
              <a:gd name="connsiteY294" fmla="*/ 6668412 h 6858000"/>
              <a:gd name="connsiteX295" fmla="*/ 4563091 w 7467600"/>
              <a:gd name="connsiteY295" fmla="*/ 6442508 h 6858000"/>
              <a:gd name="connsiteX296" fmla="*/ 5387324 w 7467600"/>
              <a:gd name="connsiteY296" fmla="*/ 5705830 h 6858000"/>
              <a:gd name="connsiteX297" fmla="*/ 5073620 w 7467600"/>
              <a:gd name="connsiteY297" fmla="*/ 5955437 h 6858000"/>
              <a:gd name="connsiteX298" fmla="*/ 4689789 w 7467600"/>
              <a:gd name="connsiteY298" fmla="*/ 6268382 h 6858000"/>
              <a:gd name="connsiteX299" fmla="*/ 4418722 w 7467600"/>
              <a:gd name="connsiteY299" fmla="*/ 6570886 h 6858000"/>
              <a:gd name="connsiteX300" fmla="*/ 4214944 w 7467600"/>
              <a:gd name="connsiteY300" fmla="*/ 6858000 h 6858000"/>
              <a:gd name="connsiteX301" fmla="*/ 4177898 w 7467600"/>
              <a:gd name="connsiteY301" fmla="*/ 6858000 h 6858000"/>
              <a:gd name="connsiteX302" fmla="*/ 4391597 w 7467600"/>
              <a:gd name="connsiteY302" fmla="*/ 6556370 h 6858000"/>
              <a:gd name="connsiteX303" fmla="*/ 4668889 w 7467600"/>
              <a:gd name="connsiteY303" fmla="*/ 6246399 h 6858000"/>
              <a:gd name="connsiteX304" fmla="*/ 5055427 w 7467600"/>
              <a:gd name="connsiteY304" fmla="*/ 5931476 h 6858000"/>
              <a:gd name="connsiteX305" fmla="*/ 5371814 w 7467600"/>
              <a:gd name="connsiteY305" fmla="*/ 5678975 h 6858000"/>
              <a:gd name="connsiteX306" fmla="*/ 4987918 w 7467600"/>
              <a:gd name="connsiteY306" fmla="*/ 5838701 h 6858000"/>
              <a:gd name="connsiteX307" fmla="*/ 4317146 w 7467600"/>
              <a:gd name="connsiteY307" fmla="*/ 6587716 h 6858000"/>
              <a:gd name="connsiteX308" fmla="*/ 4171627 w 7467600"/>
              <a:gd name="connsiteY308" fmla="*/ 6858000 h 6858000"/>
              <a:gd name="connsiteX309" fmla="*/ 4081585 w 7467600"/>
              <a:gd name="connsiteY309" fmla="*/ 6858000 h 6858000"/>
              <a:gd name="connsiteX310" fmla="*/ 4238603 w 7467600"/>
              <a:gd name="connsiteY310" fmla="*/ 6559341 h 6858000"/>
              <a:gd name="connsiteX311" fmla="*/ 4778333 w 7467600"/>
              <a:gd name="connsiteY311" fmla="*/ 5873626 h 6858000"/>
              <a:gd name="connsiteX312" fmla="*/ 5414185 w 7467600"/>
              <a:gd name="connsiteY312" fmla="*/ 5573882 h 6858000"/>
              <a:gd name="connsiteX313" fmla="*/ 5959648 w 7467600"/>
              <a:gd name="connsiteY313" fmla="*/ 4760797 h 6858000"/>
              <a:gd name="connsiteX314" fmla="*/ 5355019 w 7467600"/>
              <a:gd name="connsiteY314" fmla="*/ 4734672 h 6858000"/>
              <a:gd name="connsiteX315" fmla="*/ 5083565 w 7467600"/>
              <a:gd name="connsiteY315" fmla="*/ 5179121 h 6858000"/>
              <a:gd name="connsiteX316" fmla="*/ 4713577 w 7467600"/>
              <a:gd name="connsiteY316" fmla="*/ 5616803 h 6858000"/>
              <a:gd name="connsiteX317" fmla="*/ 3989559 w 7467600"/>
              <a:gd name="connsiteY317" fmla="*/ 6145945 h 6858000"/>
              <a:gd name="connsiteX318" fmla="*/ 3939824 w 7467600"/>
              <a:gd name="connsiteY318" fmla="*/ 6066900 h 6858000"/>
              <a:gd name="connsiteX319" fmla="*/ 4584537 w 7467600"/>
              <a:gd name="connsiteY319" fmla="*/ 5324826 h 6858000"/>
              <a:gd name="connsiteX320" fmla="*/ 5037105 w 7467600"/>
              <a:gd name="connsiteY320" fmla="*/ 5088765 h 6858000"/>
              <a:gd name="connsiteX321" fmla="*/ 5039930 w 7467600"/>
              <a:gd name="connsiteY321" fmla="*/ 5089585 h 6858000"/>
              <a:gd name="connsiteX322" fmla="*/ 5263764 w 7467600"/>
              <a:gd name="connsiteY322" fmla="*/ 4735525 h 6858000"/>
              <a:gd name="connsiteX323" fmla="*/ 4086300 w 7467600"/>
              <a:gd name="connsiteY323" fmla="*/ 4884599 h 6858000"/>
              <a:gd name="connsiteX324" fmla="*/ 4085485 w 7467600"/>
              <a:gd name="connsiteY324" fmla="*/ 4899070 h 6858000"/>
              <a:gd name="connsiteX325" fmla="*/ 3871915 w 7467600"/>
              <a:gd name="connsiteY325" fmla="*/ 5253645 h 6858000"/>
              <a:gd name="connsiteX326" fmla="*/ 3799374 w 7467600"/>
              <a:gd name="connsiteY326" fmla="*/ 5466127 h 6858000"/>
              <a:gd name="connsiteX327" fmla="*/ 3498850 w 7467600"/>
              <a:gd name="connsiteY327" fmla="*/ 6661888 h 6858000"/>
              <a:gd name="connsiteX328" fmla="*/ 3399216 w 7467600"/>
              <a:gd name="connsiteY328" fmla="*/ 6858000 h 6858000"/>
              <a:gd name="connsiteX329" fmla="*/ 3303688 w 7467600"/>
              <a:gd name="connsiteY329" fmla="*/ 6858000 h 6858000"/>
              <a:gd name="connsiteX330" fmla="*/ 3391774 w 7467600"/>
              <a:gd name="connsiteY330" fmla="*/ 6697181 h 6858000"/>
              <a:gd name="connsiteX331" fmla="*/ 3735540 w 7467600"/>
              <a:gd name="connsiteY331" fmla="*/ 5546923 h 6858000"/>
              <a:gd name="connsiteX332" fmla="*/ 3729438 w 7467600"/>
              <a:gd name="connsiteY332" fmla="*/ 5569058 h 6858000"/>
              <a:gd name="connsiteX333" fmla="*/ 3707782 w 7467600"/>
              <a:gd name="connsiteY333" fmla="*/ 5644908 h 6858000"/>
              <a:gd name="connsiteX334" fmla="*/ 3583827 w 7467600"/>
              <a:gd name="connsiteY334" fmla="*/ 6039215 h 6858000"/>
              <a:gd name="connsiteX335" fmla="*/ 3547861 w 7467600"/>
              <a:gd name="connsiteY335" fmla="*/ 6129609 h 6858000"/>
              <a:gd name="connsiteX336" fmla="*/ 3490905 w 7467600"/>
              <a:gd name="connsiteY336" fmla="*/ 6277660 h 6858000"/>
              <a:gd name="connsiteX337" fmla="*/ 3455859 w 7467600"/>
              <a:gd name="connsiteY337" fmla="*/ 6391301 h 6858000"/>
              <a:gd name="connsiteX338" fmla="*/ 3429112 w 7467600"/>
              <a:gd name="connsiteY338" fmla="*/ 6479469 h 6858000"/>
              <a:gd name="connsiteX339" fmla="*/ 3304862 w 7467600"/>
              <a:gd name="connsiteY339" fmla="*/ 6796476 h 6858000"/>
              <a:gd name="connsiteX340" fmla="*/ 3276071 w 7467600"/>
              <a:gd name="connsiteY340" fmla="*/ 6858000 h 6858000"/>
              <a:gd name="connsiteX341" fmla="*/ 3240805 w 7467600"/>
              <a:gd name="connsiteY341" fmla="*/ 6858000 h 6858000"/>
              <a:gd name="connsiteX342" fmla="*/ 3275917 w 7467600"/>
              <a:gd name="connsiteY342" fmla="*/ 6783192 h 6858000"/>
              <a:gd name="connsiteX343" fmla="*/ 3399358 w 7467600"/>
              <a:gd name="connsiteY343" fmla="*/ 6469011 h 6858000"/>
              <a:gd name="connsiteX344" fmla="*/ 3425650 w 7467600"/>
              <a:gd name="connsiteY344" fmla="*/ 6381333 h 6858000"/>
              <a:gd name="connsiteX345" fmla="*/ 3460661 w 7467600"/>
              <a:gd name="connsiteY345" fmla="*/ 6266763 h 6858000"/>
              <a:gd name="connsiteX346" fmla="*/ 3518021 w 7467600"/>
              <a:gd name="connsiteY346" fmla="*/ 6117298 h 6858000"/>
              <a:gd name="connsiteX347" fmla="*/ 3554035 w 7467600"/>
              <a:gd name="connsiteY347" fmla="*/ 6027832 h 6858000"/>
              <a:gd name="connsiteX348" fmla="*/ 3677174 w 7467600"/>
              <a:gd name="connsiteY348" fmla="*/ 5636351 h 6858000"/>
              <a:gd name="connsiteX349" fmla="*/ 3698819 w 7467600"/>
              <a:gd name="connsiteY349" fmla="*/ 5560503 h 6858000"/>
              <a:gd name="connsiteX350" fmla="*/ 3702094 w 7467600"/>
              <a:gd name="connsiteY350" fmla="*/ 5549194 h 6858000"/>
              <a:gd name="connsiteX351" fmla="*/ 3398355 w 7467600"/>
              <a:gd name="connsiteY351" fmla="*/ 6094603 h 6858000"/>
              <a:gd name="connsiteX352" fmla="*/ 3193941 w 7467600"/>
              <a:gd name="connsiteY352" fmla="*/ 6798775 h 6858000"/>
              <a:gd name="connsiteX353" fmla="*/ 3184140 w 7467600"/>
              <a:gd name="connsiteY353" fmla="*/ 6858000 h 6858000"/>
              <a:gd name="connsiteX354" fmla="*/ 3099978 w 7467600"/>
              <a:gd name="connsiteY354" fmla="*/ 6858000 h 6858000"/>
              <a:gd name="connsiteX355" fmla="*/ 3101556 w 7467600"/>
              <a:gd name="connsiteY355" fmla="*/ 6843337 h 6858000"/>
              <a:gd name="connsiteX356" fmla="*/ 3370162 w 7467600"/>
              <a:gd name="connsiteY356" fmla="*/ 5785550 h 6858000"/>
              <a:gd name="connsiteX357" fmla="*/ 3746477 w 7467600"/>
              <a:gd name="connsiteY357" fmla="*/ 5377889 h 6858000"/>
              <a:gd name="connsiteX358" fmla="*/ 3863399 w 7467600"/>
              <a:gd name="connsiteY358" fmla="*/ 5087257 h 6858000"/>
              <a:gd name="connsiteX359" fmla="*/ 3968712 w 7467600"/>
              <a:gd name="connsiteY359" fmla="*/ 4913989 h 6858000"/>
              <a:gd name="connsiteX360" fmla="*/ 2792390 w 7467600"/>
              <a:gd name="connsiteY360" fmla="*/ 5382974 h 6858000"/>
              <a:gd name="connsiteX361" fmla="*/ 2714982 w 7467600"/>
              <a:gd name="connsiteY361" fmla="*/ 5427051 h 6858000"/>
              <a:gd name="connsiteX362" fmla="*/ 2813361 w 7467600"/>
              <a:gd name="connsiteY362" fmla="*/ 6023912 h 6858000"/>
              <a:gd name="connsiteX363" fmla="*/ 2688430 w 7467600"/>
              <a:gd name="connsiteY363" fmla="*/ 6801564 h 6858000"/>
              <a:gd name="connsiteX364" fmla="*/ 2629626 w 7467600"/>
              <a:gd name="connsiteY364" fmla="*/ 6763394 h 6858000"/>
              <a:gd name="connsiteX365" fmla="*/ 2565328 w 7467600"/>
              <a:gd name="connsiteY365" fmla="*/ 5516399 h 6858000"/>
              <a:gd name="connsiteX366" fmla="*/ 1922999 w 7467600"/>
              <a:gd name="connsiteY366" fmla="*/ 5980343 h 6858000"/>
              <a:gd name="connsiteX367" fmla="*/ 1950261 w 7467600"/>
              <a:gd name="connsiteY367" fmla="*/ 6405858 h 6858000"/>
              <a:gd name="connsiteX368" fmla="*/ 2365554 w 7467600"/>
              <a:gd name="connsiteY368" fmla="*/ 6759107 h 6858000"/>
              <a:gd name="connsiteX369" fmla="*/ 2424142 w 7467600"/>
              <a:gd name="connsiteY369" fmla="*/ 6858000 h 6858000"/>
              <a:gd name="connsiteX370" fmla="*/ 2395994 w 7467600"/>
              <a:gd name="connsiteY370" fmla="*/ 6858000 h 6858000"/>
              <a:gd name="connsiteX371" fmla="*/ 2392863 w 7467600"/>
              <a:gd name="connsiteY371" fmla="*/ 6852964 h 6858000"/>
              <a:gd name="connsiteX372" fmla="*/ 2017589 w 7467600"/>
              <a:gd name="connsiteY372" fmla="*/ 6493982 h 6858000"/>
              <a:gd name="connsiteX373" fmla="*/ 2147336 w 7467600"/>
              <a:gd name="connsiteY373" fmla="*/ 6594052 h 6858000"/>
              <a:gd name="connsiteX374" fmla="*/ 2207047 w 7467600"/>
              <a:gd name="connsiteY374" fmla="*/ 6654540 h 6858000"/>
              <a:gd name="connsiteX375" fmla="*/ 2299106 w 7467600"/>
              <a:gd name="connsiteY375" fmla="*/ 6778931 h 6858000"/>
              <a:gd name="connsiteX376" fmla="*/ 2314430 w 7467600"/>
              <a:gd name="connsiteY376" fmla="*/ 6801144 h 6858000"/>
              <a:gd name="connsiteX377" fmla="*/ 2352406 w 7467600"/>
              <a:gd name="connsiteY377" fmla="*/ 6858000 h 6858000"/>
              <a:gd name="connsiteX378" fmla="*/ 2314492 w 7467600"/>
              <a:gd name="connsiteY378" fmla="*/ 6858000 h 6858000"/>
              <a:gd name="connsiteX379" fmla="*/ 2288095 w 7467600"/>
              <a:gd name="connsiteY379" fmla="*/ 6818030 h 6858000"/>
              <a:gd name="connsiteX380" fmla="*/ 2272768 w 7467600"/>
              <a:gd name="connsiteY380" fmla="*/ 6795822 h 6858000"/>
              <a:gd name="connsiteX381" fmla="*/ 2182715 w 7467600"/>
              <a:gd name="connsiteY381" fmla="*/ 6675071 h 6858000"/>
              <a:gd name="connsiteX382" fmla="*/ 2032061 w 7467600"/>
              <a:gd name="connsiteY382" fmla="*/ 6541380 h 6858000"/>
              <a:gd name="connsiteX383" fmla="*/ 2257220 w 7467600"/>
              <a:gd name="connsiteY383" fmla="*/ 6826257 h 6858000"/>
              <a:gd name="connsiteX384" fmla="*/ 2281324 w 7467600"/>
              <a:gd name="connsiteY384" fmla="*/ 6858000 h 6858000"/>
              <a:gd name="connsiteX385" fmla="*/ 2242860 w 7467600"/>
              <a:gd name="connsiteY385" fmla="*/ 6858000 h 6858000"/>
              <a:gd name="connsiteX386" fmla="*/ 2232818 w 7467600"/>
              <a:gd name="connsiteY386" fmla="*/ 6844926 h 6858000"/>
              <a:gd name="connsiteX387" fmla="*/ 1990172 w 7467600"/>
              <a:gd name="connsiteY387" fmla="*/ 6542121 h 6858000"/>
              <a:gd name="connsiteX388" fmla="*/ 2124090 w 7467600"/>
              <a:gd name="connsiteY388" fmla="*/ 6761017 h 6858000"/>
              <a:gd name="connsiteX389" fmla="*/ 2200380 w 7467600"/>
              <a:gd name="connsiteY389" fmla="*/ 6858000 h 6858000"/>
              <a:gd name="connsiteX390" fmla="*/ 2147507 w 7467600"/>
              <a:gd name="connsiteY390" fmla="*/ 6858000 h 6858000"/>
              <a:gd name="connsiteX391" fmla="*/ 2070668 w 7467600"/>
              <a:gd name="connsiteY391" fmla="*/ 6761520 h 6858000"/>
              <a:gd name="connsiteX392" fmla="*/ 1975142 w 7467600"/>
              <a:gd name="connsiteY392" fmla="*/ 6585570 h 6858000"/>
              <a:gd name="connsiteX393" fmla="*/ 2050035 w 7467600"/>
              <a:gd name="connsiteY393" fmla="*/ 6813345 h 6858000"/>
              <a:gd name="connsiteX394" fmla="*/ 2063025 w 7467600"/>
              <a:gd name="connsiteY394" fmla="*/ 6858000 h 6858000"/>
              <a:gd name="connsiteX395" fmla="*/ 2021675 w 7467600"/>
              <a:gd name="connsiteY395" fmla="*/ 6858000 h 6858000"/>
              <a:gd name="connsiteX396" fmla="*/ 2019308 w 7467600"/>
              <a:gd name="connsiteY396" fmla="*/ 6847118 h 6858000"/>
              <a:gd name="connsiteX397" fmla="*/ 1938835 w 7467600"/>
              <a:gd name="connsiteY397" fmla="*/ 6551160 h 6858000"/>
              <a:gd name="connsiteX398" fmla="*/ 1953230 w 7467600"/>
              <a:gd name="connsiteY398" fmla="*/ 6759699 h 6858000"/>
              <a:gd name="connsiteX399" fmla="*/ 1956763 w 7467600"/>
              <a:gd name="connsiteY399" fmla="*/ 6778191 h 6858000"/>
              <a:gd name="connsiteX400" fmla="*/ 1967925 w 7467600"/>
              <a:gd name="connsiteY400" fmla="*/ 6858000 h 6858000"/>
              <a:gd name="connsiteX401" fmla="*/ 1936622 w 7467600"/>
              <a:gd name="connsiteY401" fmla="*/ 6858000 h 6858000"/>
              <a:gd name="connsiteX402" fmla="*/ 1926261 w 7467600"/>
              <a:gd name="connsiteY402" fmla="*/ 6784064 h 6858000"/>
              <a:gd name="connsiteX403" fmla="*/ 1922724 w 7467600"/>
              <a:gd name="connsiteY403" fmla="*/ 6765577 h 6858000"/>
              <a:gd name="connsiteX404" fmla="*/ 1904650 w 7467600"/>
              <a:gd name="connsiteY404" fmla="*/ 6639616 h 6858000"/>
              <a:gd name="connsiteX405" fmla="*/ 1885273 w 7467600"/>
              <a:gd name="connsiteY405" fmla="*/ 6858000 h 6858000"/>
              <a:gd name="connsiteX406" fmla="*/ 1854363 w 7467600"/>
              <a:gd name="connsiteY406" fmla="*/ 6858000 h 6858000"/>
              <a:gd name="connsiteX407" fmla="*/ 1880391 w 7467600"/>
              <a:gd name="connsiteY407" fmla="*/ 6603796 h 6858000"/>
              <a:gd name="connsiteX408" fmla="*/ 1818273 w 7467600"/>
              <a:gd name="connsiteY408" fmla="*/ 6715729 h 6858000"/>
              <a:gd name="connsiteX409" fmla="*/ 1794691 w 7467600"/>
              <a:gd name="connsiteY409" fmla="*/ 6843239 h 6858000"/>
              <a:gd name="connsiteX410" fmla="*/ 1794914 w 7467600"/>
              <a:gd name="connsiteY410" fmla="*/ 6858000 h 6858000"/>
              <a:gd name="connsiteX411" fmla="*/ 1746128 w 7467600"/>
              <a:gd name="connsiteY411" fmla="*/ 6858000 h 6858000"/>
              <a:gd name="connsiteX412" fmla="*/ 1753934 w 7467600"/>
              <a:gd name="connsiteY412" fmla="*/ 6724796 h 6858000"/>
              <a:gd name="connsiteX413" fmla="*/ 1792053 w 7467600"/>
              <a:gd name="connsiteY413" fmla="*/ 6572396 h 6858000"/>
              <a:gd name="connsiteX414" fmla="*/ 1862248 w 7467600"/>
              <a:gd name="connsiteY414" fmla="*/ 6266397 h 6858000"/>
              <a:gd name="connsiteX415" fmla="*/ 1862250 w 7467600"/>
              <a:gd name="connsiteY415" fmla="*/ 6033531 h 6858000"/>
              <a:gd name="connsiteX416" fmla="*/ 1211999 w 7467600"/>
              <a:gd name="connsiteY416" fmla="*/ 6683610 h 6858000"/>
              <a:gd name="connsiteX417" fmla="*/ 1213266 w 7467600"/>
              <a:gd name="connsiteY417" fmla="*/ 6691947 h 6858000"/>
              <a:gd name="connsiteX418" fmla="*/ 1203370 w 7467600"/>
              <a:gd name="connsiteY418" fmla="*/ 6850676 h 6858000"/>
              <a:gd name="connsiteX419" fmla="*/ 1203671 w 7467600"/>
              <a:gd name="connsiteY419" fmla="*/ 6858000 h 6858000"/>
              <a:gd name="connsiteX420" fmla="*/ 1143180 w 7467600"/>
              <a:gd name="connsiteY420" fmla="*/ 6858000 h 6858000"/>
              <a:gd name="connsiteX421" fmla="*/ 1142176 w 7467600"/>
              <a:gd name="connsiteY421" fmla="*/ 6766045 h 6858000"/>
              <a:gd name="connsiteX422" fmla="*/ 1067484 w 7467600"/>
              <a:gd name="connsiteY422" fmla="*/ 6858000 h 6858000"/>
              <a:gd name="connsiteX423" fmla="*/ 953928 w 7467600"/>
              <a:gd name="connsiteY423" fmla="*/ 6858000 h 6858000"/>
              <a:gd name="connsiteX424" fmla="*/ 959715 w 7467600"/>
              <a:gd name="connsiteY424" fmla="*/ 6850185 h 6858000"/>
              <a:gd name="connsiteX425" fmla="*/ 1483788 w 7467600"/>
              <a:gd name="connsiteY425" fmla="*/ 6259174 h 6858000"/>
              <a:gd name="connsiteX426" fmla="*/ 1100671 w 7467600"/>
              <a:gd name="connsiteY426" fmla="*/ 6252137 h 6858000"/>
              <a:gd name="connsiteX427" fmla="*/ 1090144 w 7467600"/>
              <a:gd name="connsiteY427" fmla="*/ 6256748 h 6858000"/>
              <a:gd name="connsiteX428" fmla="*/ 1095872 w 7467600"/>
              <a:gd name="connsiteY428" fmla="*/ 6271892 h 6858000"/>
              <a:gd name="connsiteX429" fmla="*/ 262785 w 7467600"/>
              <a:gd name="connsiteY429" fmla="*/ 6845450 h 6858000"/>
              <a:gd name="connsiteX430" fmla="*/ 209968 w 7467600"/>
              <a:gd name="connsiteY430" fmla="*/ 6770713 h 6858000"/>
              <a:gd name="connsiteX431" fmla="*/ 873460 w 7467600"/>
              <a:gd name="connsiteY431" fmla="*/ 6253768 h 6858000"/>
              <a:gd name="connsiteX432" fmla="*/ 192686 w 7467600"/>
              <a:gd name="connsiteY432" fmla="*/ 5849257 h 6858000"/>
              <a:gd name="connsiteX433" fmla="*/ 4696 w 7467600"/>
              <a:gd name="connsiteY433" fmla="*/ 5697668 h 6858000"/>
              <a:gd name="connsiteX434" fmla="*/ 0 w 7467600"/>
              <a:gd name="connsiteY434" fmla="*/ 5689984 h 6858000"/>
              <a:gd name="connsiteX435" fmla="*/ 0 w 7467600"/>
              <a:gd name="connsiteY435" fmla="*/ 5513472 h 6858000"/>
              <a:gd name="connsiteX436" fmla="*/ 174101 w 7467600"/>
              <a:gd name="connsiteY436" fmla="*/ 5620277 h 6858000"/>
              <a:gd name="connsiteX437" fmla="*/ 891800 w 7467600"/>
              <a:gd name="connsiteY437" fmla="*/ 6036935 h 6858000"/>
              <a:gd name="connsiteX438" fmla="*/ 1072219 w 7467600"/>
              <a:gd name="connsiteY438" fmla="*/ 6169443 h 6858000"/>
              <a:gd name="connsiteX439" fmla="*/ 1074117 w 7467600"/>
              <a:gd name="connsiteY439" fmla="*/ 6170301 h 6858000"/>
              <a:gd name="connsiteX440" fmla="*/ 1083114 w 7467600"/>
              <a:gd name="connsiteY440" fmla="*/ 6174131 h 6858000"/>
              <a:gd name="connsiteX441" fmla="*/ 1543010 w 7467600"/>
              <a:gd name="connsiteY441" fmla="*/ 6191140 h 6858000"/>
              <a:gd name="connsiteX442" fmla="*/ 1551080 w 7467600"/>
              <a:gd name="connsiteY442" fmla="*/ 6195006 h 6858000"/>
              <a:gd name="connsiteX443" fmla="*/ 2345443 w 7467600"/>
              <a:gd name="connsiteY443" fmla="*/ 5549882 h 6858000"/>
              <a:gd name="connsiteX444" fmla="*/ 1721499 w 7467600"/>
              <a:gd name="connsiteY444" fmla="*/ 5599969 h 6858000"/>
              <a:gd name="connsiteX445" fmla="*/ 767716 w 7467600"/>
              <a:gd name="connsiteY445" fmla="*/ 5472768 h 6858000"/>
              <a:gd name="connsiteX446" fmla="*/ 722147 w 7467600"/>
              <a:gd name="connsiteY446" fmla="*/ 5393091 h 6858000"/>
              <a:gd name="connsiteX447" fmla="*/ 1485552 w 7467600"/>
              <a:gd name="connsiteY447" fmla="*/ 5313202 h 6858000"/>
              <a:gd name="connsiteX448" fmla="*/ 2143004 w 7467600"/>
              <a:gd name="connsiteY448" fmla="*/ 5402420 h 6858000"/>
              <a:gd name="connsiteX449" fmla="*/ 1933391 w 7467600"/>
              <a:gd name="connsiteY449" fmla="*/ 5156971 h 6858000"/>
              <a:gd name="connsiteX450" fmla="*/ 1827118 w 7467600"/>
              <a:gd name="connsiteY450" fmla="*/ 4968410 h 6858000"/>
              <a:gd name="connsiteX451" fmla="*/ 1837349 w 7467600"/>
              <a:gd name="connsiteY451" fmla="*/ 4956357 h 6858000"/>
              <a:gd name="connsiteX452" fmla="*/ 2162835 w 7467600"/>
              <a:gd name="connsiteY452" fmla="*/ 5187853 h 6858000"/>
              <a:gd name="connsiteX453" fmla="*/ 2257167 w 7467600"/>
              <a:gd name="connsiteY453" fmla="*/ 5462123 h 6858000"/>
              <a:gd name="connsiteX454" fmla="*/ 2261598 w 7467600"/>
              <a:gd name="connsiteY454" fmla="*/ 5467998 h 6858000"/>
              <a:gd name="connsiteX455" fmla="*/ 2437177 w 7467600"/>
              <a:gd name="connsiteY455" fmla="*/ 5479608 h 6858000"/>
              <a:gd name="connsiteX456" fmla="*/ 2445247 w 7467600"/>
              <a:gd name="connsiteY456" fmla="*/ 5483476 h 6858000"/>
              <a:gd name="connsiteX457" fmla="*/ 2743626 w 7467600"/>
              <a:gd name="connsiteY457" fmla="*/ 5304819 h 6858000"/>
              <a:gd name="connsiteX458" fmla="*/ 3048102 w 7467600"/>
              <a:gd name="connsiteY458" fmla="*/ 5150595 h 6858000"/>
              <a:gd name="connsiteX459" fmla="*/ 1799414 w 7467600"/>
              <a:gd name="connsiteY459" fmla="*/ 4694732 h 6858000"/>
              <a:gd name="connsiteX460" fmla="*/ 1771735 w 7467600"/>
              <a:gd name="connsiteY460" fmla="*/ 4619929 h 6858000"/>
              <a:gd name="connsiteX461" fmla="*/ 3104273 w 7467600"/>
              <a:gd name="connsiteY461" fmla="*/ 5076159 h 6858000"/>
              <a:gd name="connsiteX462" fmla="*/ 3113245 w 7467600"/>
              <a:gd name="connsiteY462" fmla="*/ 5090705 h 6858000"/>
              <a:gd name="connsiteX463" fmla="*/ 3126294 w 7467600"/>
              <a:gd name="connsiteY463" fmla="*/ 5114400 h 6858000"/>
              <a:gd name="connsiteX464" fmla="*/ 3937433 w 7467600"/>
              <a:gd name="connsiteY464" fmla="*/ 4830473 h 6858000"/>
              <a:gd name="connsiteX465" fmla="*/ 3590475 w 7467600"/>
              <a:gd name="connsiteY465" fmla="*/ 4597974 h 6858000"/>
              <a:gd name="connsiteX466" fmla="*/ 3100264 w 7467600"/>
              <a:gd name="connsiteY466" fmla="*/ 4579845 h 6858000"/>
              <a:gd name="connsiteX467" fmla="*/ 2183576 w 7467600"/>
              <a:gd name="connsiteY467" fmla="*/ 4227150 h 6858000"/>
              <a:gd name="connsiteX468" fmla="*/ 2151029 w 7467600"/>
              <a:gd name="connsiteY468" fmla="*/ 4146947 h 6858000"/>
              <a:gd name="connsiteX469" fmla="*/ 3563434 w 7467600"/>
              <a:gd name="connsiteY469" fmla="*/ 4469115 h 6858000"/>
              <a:gd name="connsiteX470" fmla="*/ 3177952 w 7467600"/>
              <a:gd name="connsiteY470" fmla="*/ 3657386 h 6858000"/>
              <a:gd name="connsiteX471" fmla="*/ 3189263 w 7467600"/>
              <a:gd name="connsiteY471" fmla="*/ 3625726 h 6858000"/>
              <a:gd name="connsiteX472" fmla="*/ 3560912 w 7467600"/>
              <a:gd name="connsiteY472" fmla="*/ 4079863 h 6858000"/>
              <a:gd name="connsiteX473" fmla="*/ 3626636 w 7467600"/>
              <a:gd name="connsiteY473" fmla="*/ 4512230 h 6858000"/>
              <a:gd name="connsiteX474" fmla="*/ 3653088 w 7467600"/>
              <a:gd name="connsiteY474" fmla="*/ 4521417 h 6858000"/>
              <a:gd name="connsiteX475" fmla="*/ 3988128 w 7467600"/>
              <a:gd name="connsiteY475" fmla="*/ 4817267 h 6858000"/>
              <a:gd name="connsiteX476" fmla="*/ 4830582 w 7467600"/>
              <a:gd name="connsiteY476" fmla="*/ 4676000 h 6858000"/>
              <a:gd name="connsiteX477" fmla="*/ 4830100 w 7467600"/>
              <a:gd name="connsiteY477" fmla="*/ 4675554 h 6858000"/>
              <a:gd name="connsiteX478" fmla="*/ 4036318 w 7467600"/>
              <a:gd name="connsiteY478" fmla="*/ 4147013 h 6858000"/>
              <a:gd name="connsiteX479" fmla="*/ 3432098 w 7467600"/>
              <a:gd name="connsiteY479" fmla="*/ 3537312 h 6858000"/>
              <a:gd name="connsiteX480" fmla="*/ 3446761 w 7467600"/>
              <a:gd name="connsiteY480" fmla="*/ 3461278 h 6858000"/>
              <a:gd name="connsiteX481" fmla="*/ 4419733 w 7467600"/>
              <a:gd name="connsiteY481" fmla="*/ 3963555 h 6858000"/>
              <a:gd name="connsiteX482" fmla="*/ 4781371 w 7467600"/>
              <a:gd name="connsiteY482" fmla="*/ 4458604 h 6858000"/>
              <a:gd name="connsiteX483" fmla="*/ 4780440 w 7467600"/>
              <a:gd name="connsiteY483" fmla="*/ 4470290 h 6858000"/>
              <a:gd name="connsiteX484" fmla="*/ 4898954 w 7467600"/>
              <a:gd name="connsiteY484" fmla="*/ 4662092 h 6858000"/>
              <a:gd name="connsiteX485" fmla="*/ 4900699 w 7467600"/>
              <a:gd name="connsiteY485" fmla="*/ 4670867 h 6858000"/>
              <a:gd name="connsiteX486" fmla="*/ 5714511 w 7467600"/>
              <a:gd name="connsiteY486" fmla="*/ 4663483 h 6858000"/>
              <a:gd name="connsiteX487" fmla="*/ 5464793 w 7467600"/>
              <a:gd name="connsiteY487" fmla="*/ 4393556 h 6858000"/>
              <a:gd name="connsiteX488" fmla="*/ 5461897 w 7467600"/>
              <a:gd name="connsiteY488" fmla="*/ 4390879 h 6858000"/>
              <a:gd name="connsiteX489" fmla="*/ 4294126 w 7467600"/>
              <a:gd name="connsiteY489" fmla="*/ 3303048 h 6858000"/>
              <a:gd name="connsiteX490" fmla="*/ 4305321 w 7467600"/>
              <a:gd name="connsiteY490" fmla="*/ 3256953 h 6858000"/>
              <a:gd name="connsiteX491" fmla="*/ 4949299 w 7467600"/>
              <a:gd name="connsiteY491" fmla="*/ 3766336 h 6858000"/>
              <a:gd name="connsiteX492" fmla="*/ 5291452 w 7467600"/>
              <a:gd name="connsiteY492" fmla="*/ 4076801 h 6858000"/>
              <a:gd name="connsiteX493" fmla="*/ 5434998 w 7467600"/>
              <a:gd name="connsiteY493" fmla="*/ 4254100 h 6858000"/>
              <a:gd name="connsiteX494" fmla="*/ 5351015 w 7467600"/>
              <a:gd name="connsiteY494" fmla="*/ 3760989 h 6858000"/>
              <a:gd name="connsiteX495" fmla="*/ 5413780 w 7467600"/>
              <a:gd name="connsiteY495" fmla="*/ 2966265 h 6858000"/>
              <a:gd name="connsiteX496" fmla="*/ 5425627 w 7467600"/>
              <a:gd name="connsiteY496" fmla="*/ 2954192 h 6858000"/>
              <a:gd name="connsiteX497" fmla="*/ 6604735 w 7467600"/>
              <a:gd name="connsiteY497" fmla="*/ 2041381 h 6858000"/>
              <a:gd name="connsiteX498" fmla="*/ 7204487 w 7467600"/>
              <a:gd name="connsiteY498" fmla="*/ 2742112 h 6858000"/>
              <a:gd name="connsiteX499" fmla="*/ 7131592 w 7467600"/>
              <a:gd name="connsiteY499" fmla="*/ 2672096 h 6858000"/>
              <a:gd name="connsiteX500" fmla="*/ 6996344 w 7467600"/>
              <a:gd name="connsiteY500" fmla="*/ 2518310 h 6858000"/>
              <a:gd name="connsiteX501" fmla="*/ 6735495 w 7467600"/>
              <a:gd name="connsiteY501" fmla="*/ 2196890 h 6858000"/>
              <a:gd name="connsiteX502" fmla="*/ 6721901 w 7467600"/>
              <a:gd name="connsiteY502" fmla="*/ 2179274 h 6858000"/>
              <a:gd name="connsiteX503" fmla="*/ 6604735 w 7467600"/>
              <a:gd name="connsiteY503" fmla="*/ 2041381 h 6858000"/>
              <a:gd name="connsiteX504" fmla="*/ 6591670 w 7467600"/>
              <a:gd name="connsiteY504" fmla="*/ 1988277 h 6858000"/>
              <a:gd name="connsiteX505" fmla="*/ 6747349 w 7467600"/>
              <a:gd name="connsiteY505" fmla="*/ 2160069 h 6858000"/>
              <a:gd name="connsiteX506" fmla="*/ 6760943 w 7467600"/>
              <a:gd name="connsiteY506" fmla="*/ 2177686 h 6858000"/>
              <a:gd name="connsiteX507" fmla="*/ 7021065 w 7467600"/>
              <a:gd name="connsiteY507" fmla="*/ 2498102 h 6858000"/>
              <a:gd name="connsiteX508" fmla="*/ 7155223 w 7467600"/>
              <a:gd name="connsiteY508" fmla="*/ 2650386 h 6858000"/>
              <a:gd name="connsiteX509" fmla="*/ 7203167 w 7467600"/>
              <a:gd name="connsiteY509" fmla="*/ 2697288 h 6858000"/>
              <a:gd name="connsiteX510" fmla="*/ 6937703 w 7467600"/>
              <a:gd name="connsiteY510" fmla="*/ 2321981 h 6858000"/>
              <a:gd name="connsiteX511" fmla="*/ 6591670 w 7467600"/>
              <a:gd name="connsiteY511" fmla="*/ 1988277 h 6858000"/>
              <a:gd name="connsiteX512" fmla="*/ 5798671 w 7467600"/>
              <a:gd name="connsiteY512" fmla="*/ 1981601 h 6858000"/>
              <a:gd name="connsiteX513" fmla="*/ 5754709 w 7467600"/>
              <a:gd name="connsiteY513" fmla="*/ 2071454 h 6858000"/>
              <a:gd name="connsiteX514" fmla="*/ 5763044 w 7467600"/>
              <a:gd name="connsiteY514" fmla="*/ 2842206 h 6858000"/>
              <a:gd name="connsiteX515" fmla="*/ 5764974 w 7467600"/>
              <a:gd name="connsiteY515" fmla="*/ 2799609 h 6858000"/>
              <a:gd name="connsiteX516" fmla="*/ 5767665 w 7467600"/>
              <a:gd name="connsiteY516" fmla="*/ 2666409 h 6858000"/>
              <a:gd name="connsiteX517" fmla="*/ 5763055 w 7467600"/>
              <a:gd name="connsiteY517" fmla="*/ 2579705 h 6858000"/>
              <a:gd name="connsiteX518" fmla="*/ 5758079 w 7467600"/>
              <a:gd name="connsiteY518" fmla="*/ 2492508 h 6858000"/>
              <a:gd name="connsiteX519" fmla="*/ 5779325 w 7467600"/>
              <a:gd name="connsiteY519" fmla="*/ 2197069 h 6858000"/>
              <a:gd name="connsiteX520" fmla="*/ 5798671 w 7467600"/>
              <a:gd name="connsiteY520" fmla="*/ 1981601 h 6858000"/>
              <a:gd name="connsiteX521" fmla="*/ 5829202 w 7467600"/>
              <a:gd name="connsiteY521" fmla="*/ 1971679 h 6858000"/>
              <a:gd name="connsiteX522" fmla="*/ 5809558 w 7467600"/>
              <a:gd name="connsiteY522" fmla="*/ 2198043 h 6858000"/>
              <a:gd name="connsiteX523" fmla="*/ 5788653 w 7467600"/>
              <a:gd name="connsiteY523" fmla="*/ 2489430 h 6858000"/>
              <a:gd name="connsiteX524" fmla="*/ 5793439 w 7467600"/>
              <a:gd name="connsiteY524" fmla="*/ 2575235 h 6858000"/>
              <a:gd name="connsiteX525" fmla="*/ 5796837 w 7467600"/>
              <a:gd name="connsiteY525" fmla="*/ 2637633 h 6858000"/>
              <a:gd name="connsiteX526" fmla="*/ 5818614 w 7467600"/>
              <a:gd name="connsiteY526" fmla="*/ 2473055 h 6858000"/>
              <a:gd name="connsiteX527" fmla="*/ 5829202 w 7467600"/>
              <a:gd name="connsiteY527" fmla="*/ 1971679 h 6858000"/>
              <a:gd name="connsiteX528" fmla="*/ 5911389 w 7467600"/>
              <a:gd name="connsiteY528" fmla="*/ 1898371 h 6858000"/>
              <a:gd name="connsiteX529" fmla="*/ 6237627 w 7467600"/>
              <a:gd name="connsiteY529" fmla="*/ 2231921 h 6858000"/>
              <a:gd name="connsiteX530" fmla="*/ 5911389 w 7467600"/>
              <a:gd name="connsiteY530" fmla="*/ 1898371 h 6858000"/>
              <a:gd name="connsiteX531" fmla="*/ 6944437 w 7467600"/>
              <a:gd name="connsiteY531" fmla="*/ 1575402 h 6858000"/>
              <a:gd name="connsiteX532" fmla="*/ 6304730 w 7467600"/>
              <a:gd name="connsiteY532" fmla="*/ 1766654 h 6858000"/>
              <a:gd name="connsiteX533" fmla="*/ 6944437 w 7467600"/>
              <a:gd name="connsiteY533" fmla="*/ 1575402 h 6858000"/>
              <a:gd name="connsiteX534" fmla="*/ 7019523 w 7467600"/>
              <a:gd name="connsiteY534" fmla="*/ 1519450 h 6858000"/>
              <a:gd name="connsiteX535" fmla="*/ 6298091 w 7467600"/>
              <a:gd name="connsiteY535" fmla="*/ 1737122 h 6858000"/>
              <a:gd name="connsiteX536" fmla="*/ 7019523 w 7467600"/>
              <a:gd name="connsiteY536" fmla="*/ 1519450 h 6858000"/>
              <a:gd name="connsiteX537" fmla="*/ 2399523 w 7467600"/>
              <a:gd name="connsiteY537" fmla="*/ 1428234 h 6858000"/>
              <a:gd name="connsiteX538" fmla="*/ 2224982 w 7467600"/>
              <a:gd name="connsiteY538" fmla="*/ 1826201 h 6858000"/>
              <a:gd name="connsiteX539" fmla="*/ 2096099 w 7467600"/>
              <a:gd name="connsiteY539" fmla="*/ 2345900 h 6858000"/>
              <a:gd name="connsiteX540" fmla="*/ 2283317 w 7467600"/>
              <a:gd name="connsiteY540" fmla="*/ 1796925 h 6858000"/>
              <a:gd name="connsiteX541" fmla="*/ 2399523 w 7467600"/>
              <a:gd name="connsiteY541" fmla="*/ 1428234 h 6858000"/>
              <a:gd name="connsiteX542" fmla="*/ 2448558 w 7467600"/>
              <a:gd name="connsiteY542" fmla="*/ 1373435 h 6858000"/>
              <a:gd name="connsiteX543" fmla="*/ 2312521 w 7467600"/>
              <a:gd name="connsiteY543" fmla="*/ 1806140 h 6858000"/>
              <a:gd name="connsiteX544" fmla="*/ 2127533 w 7467600"/>
              <a:gd name="connsiteY544" fmla="*/ 2348380 h 6858000"/>
              <a:gd name="connsiteX545" fmla="*/ 2358080 w 7467600"/>
              <a:gd name="connsiteY545" fmla="*/ 1866134 h 6858000"/>
              <a:gd name="connsiteX546" fmla="*/ 2407436 w 7467600"/>
              <a:gd name="connsiteY546" fmla="*/ 1651070 h 6858000"/>
              <a:gd name="connsiteX547" fmla="*/ 2448558 w 7467600"/>
              <a:gd name="connsiteY547" fmla="*/ 1373435 h 6858000"/>
              <a:gd name="connsiteX548" fmla="*/ 278707 w 7467600"/>
              <a:gd name="connsiteY548" fmla="*/ 1352270 h 6858000"/>
              <a:gd name="connsiteX549" fmla="*/ 321570 w 7467600"/>
              <a:gd name="connsiteY549" fmla="*/ 1861610 h 6858000"/>
              <a:gd name="connsiteX550" fmla="*/ 294281 w 7467600"/>
              <a:gd name="connsiteY550" fmla="*/ 1440658 h 6858000"/>
              <a:gd name="connsiteX551" fmla="*/ 278707 w 7467600"/>
              <a:gd name="connsiteY551" fmla="*/ 1352270 h 6858000"/>
              <a:gd name="connsiteX552" fmla="*/ 1423821 w 7467600"/>
              <a:gd name="connsiteY552" fmla="*/ 1351958 h 6858000"/>
              <a:gd name="connsiteX553" fmla="*/ 1638521 w 7467600"/>
              <a:gd name="connsiteY553" fmla="*/ 1908470 h 6858000"/>
              <a:gd name="connsiteX554" fmla="*/ 1754199 w 7467600"/>
              <a:gd name="connsiteY554" fmla="*/ 2149284 h 6858000"/>
              <a:gd name="connsiteX555" fmla="*/ 1908359 w 7467600"/>
              <a:gd name="connsiteY555" fmla="*/ 2364988 h 6858000"/>
              <a:gd name="connsiteX556" fmla="*/ 1647661 w 7467600"/>
              <a:gd name="connsiteY556" fmla="*/ 1825945 h 6858000"/>
              <a:gd name="connsiteX557" fmla="*/ 1423821 w 7467600"/>
              <a:gd name="connsiteY557" fmla="*/ 1351958 h 6858000"/>
              <a:gd name="connsiteX558" fmla="*/ 1431890 w 7467600"/>
              <a:gd name="connsiteY558" fmla="*/ 1306475 h 6858000"/>
              <a:gd name="connsiteX559" fmla="*/ 1507597 w 7467600"/>
              <a:gd name="connsiteY559" fmla="*/ 1446132 h 6858000"/>
              <a:gd name="connsiteX560" fmla="*/ 1674586 w 7467600"/>
              <a:gd name="connsiteY560" fmla="*/ 1813832 h 6858000"/>
              <a:gd name="connsiteX561" fmla="*/ 1815950 w 7467600"/>
              <a:gd name="connsiteY561" fmla="*/ 2128564 h 6858000"/>
              <a:gd name="connsiteX562" fmla="*/ 1984242 w 7467600"/>
              <a:gd name="connsiteY562" fmla="*/ 2430829 h 6858000"/>
              <a:gd name="connsiteX563" fmla="*/ 2014023 w 7467600"/>
              <a:gd name="connsiteY563" fmla="*/ 2450995 h 6858000"/>
              <a:gd name="connsiteX564" fmla="*/ 1747337 w 7467600"/>
              <a:gd name="connsiteY564" fmla="*/ 1855264 h 6858000"/>
              <a:gd name="connsiteX565" fmla="*/ 1533749 w 7467600"/>
              <a:gd name="connsiteY565" fmla="*/ 1478656 h 6858000"/>
              <a:gd name="connsiteX566" fmla="*/ 1431890 w 7467600"/>
              <a:gd name="connsiteY566" fmla="*/ 1306475 h 6858000"/>
              <a:gd name="connsiteX567" fmla="*/ 5052692 w 7467600"/>
              <a:gd name="connsiteY567" fmla="*/ 1292994 h 6858000"/>
              <a:gd name="connsiteX568" fmla="*/ 5200661 w 7467600"/>
              <a:gd name="connsiteY568" fmla="*/ 1635186 h 6858000"/>
              <a:gd name="connsiteX569" fmla="*/ 5297138 w 7467600"/>
              <a:gd name="connsiteY569" fmla="*/ 1906351 h 6858000"/>
              <a:gd name="connsiteX570" fmla="*/ 5052692 w 7467600"/>
              <a:gd name="connsiteY570" fmla="*/ 1292994 h 6858000"/>
              <a:gd name="connsiteX571" fmla="*/ 5009948 w 7467600"/>
              <a:gd name="connsiteY571" fmla="*/ 1273619 h 6858000"/>
              <a:gd name="connsiteX572" fmla="*/ 5121777 w 7467600"/>
              <a:gd name="connsiteY572" fmla="*/ 1654213 h 6858000"/>
              <a:gd name="connsiteX573" fmla="*/ 5293545 w 7467600"/>
              <a:gd name="connsiteY573" fmla="*/ 2072247 h 6858000"/>
              <a:gd name="connsiteX574" fmla="*/ 5294042 w 7467600"/>
              <a:gd name="connsiteY574" fmla="*/ 2065019 h 6858000"/>
              <a:gd name="connsiteX575" fmla="*/ 5171936 w 7467600"/>
              <a:gd name="connsiteY575" fmla="*/ 1647613 h 6858000"/>
              <a:gd name="connsiteX576" fmla="*/ 5009948 w 7467600"/>
              <a:gd name="connsiteY576" fmla="*/ 1273619 h 6858000"/>
              <a:gd name="connsiteX577" fmla="*/ 655236 w 7467600"/>
              <a:gd name="connsiteY577" fmla="*/ 1268632 h 6858000"/>
              <a:gd name="connsiteX578" fmla="*/ 839521 w 7467600"/>
              <a:gd name="connsiteY578" fmla="*/ 1685315 h 6858000"/>
              <a:gd name="connsiteX579" fmla="*/ 1109416 w 7467600"/>
              <a:gd name="connsiteY579" fmla="*/ 2061663 h 6858000"/>
              <a:gd name="connsiteX580" fmla="*/ 1298300 w 7467600"/>
              <a:gd name="connsiteY580" fmla="*/ 2247742 h 6858000"/>
              <a:gd name="connsiteX581" fmla="*/ 1125871 w 7467600"/>
              <a:gd name="connsiteY581" fmla="*/ 1989513 h 6858000"/>
              <a:gd name="connsiteX582" fmla="*/ 981574 w 7467600"/>
              <a:gd name="connsiteY582" fmla="*/ 1783157 h 6858000"/>
              <a:gd name="connsiteX583" fmla="*/ 922198 w 7467600"/>
              <a:gd name="connsiteY583" fmla="*/ 1677437 h 6858000"/>
              <a:gd name="connsiteX584" fmla="*/ 869293 w 7467600"/>
              <a:gd name="connsiteY584" fmla="*/ 1583214 h 6858000"/>
              <a:gd name="connsiteX585" fmla="*/ 751431 w 7467600"/>
              <a:gd name="connsiteY585" fmla="*/ 1405731 h 6858000"/>
              <a:gd name="connsiteX586" fmla="*/ 655236 w 7467600"/>
              <a:gd name="connsiteY586" fmla="*/ 1268632 h 6858000"/>
              <a:gd name="connsiteX587" fmla="*/ 6516292 w 7467600"/>
              <a:gd name="connsiteY587" fmla="*/ 1263064 h 6858000"/>
              <a:gd name="connsiteX588" fmla="*/ 5736320 w 7467600"/>
              <a:gd name="connsiteY588" fmla="*/ 1501803 h 6858000"/>
              <a:gd name="connsiteX589" fmla="*/ 6516292 w 7467600"/>
              <a:gd name="connsiteY589" fmla="*/ 1263064 h 6858000"/>
              <a:gd name="connsiteX590" fmla="*/ 291466 w 7467600"/>
              <a:gd name="connsiteY590" fmla="*/ 1250369 h 6858000"/>
              <a:gd name="connsiteX591" fmla="*/ 323180 w 7467600"/>
              <a:gd name="connsiteY591" fmla="*/ 1435283 h 6858000"/>
              <a:gd name="connsiteX592" fmla="*/ 349381 w 7467600"/>
              <a:gd name="connsiteY592" fmla="*/ 1875041 h 6858000"/>
              <a:gd name="connsiteX593" fmla="*/ 374363 w 7467600"/>
              <a:gd name="connsiteY593" fmla="*/ 1506494 h 6858000"/>
              <a:gd name="connsiteX594" fmla="*/ 302168 w 7467600"/>
              <a:gd name="connsiteY594" fmla="*/ 1274495 h 6858000"/>
              <a:gd name="connsiteX595" fmla="*/ 291466 w 7467600"/>
              <a:gd name="connsiteY595" fmla="*/ 1250369 h 6858000"/>
              <a:gd name="connsiteX596" fmla="*/ 678222 w 7467600"/>
              <a:gd name="connsiteY596" fmla="*/ 1248670 h 6858000"/>
              <a:gd name="connsiteX597" fmla="*/ 775536 w 7467600"/>
              <a:gd name="connsiteY597" fmla="*/ 1388015 h 6858000"/>
              <a:gd name="connsiteX598" fmla="*/ 894529 w 7467600"/>
              <a:gd name="connsiteY598" fmla="*/ 1567739 h 6858000"/>
              <a:gd name="connsiteX599" fmla="*/ 948000 w 7467600"/>
              <a:gd name="connsiteY599" fmla="*/ 1663088 h 6858000"/>
              <a:gd name="connsiteX600" fmla="*/ 1006812 w 7467600"/>
              <a:gd name="connsiteY600" fmla="*/ 1767683 h 6858000"/>
              <a:gd name="connsiteX601" fmla="*/ 1149133 w 7467600"/>
              <a:gd name="connsiteY601" fmla="*/ 1971513 h 6858000"/>
              <a:gd name="connsiteX602" fmla="*/ 1333952 w 7467600"/>
              <a:gd name="connsiteY602" fmla="*/ 2251620 h 6858000"/>
              <a:gd name="connsiteX603" fmla="*/ 1337329 w 7467600"/>
              <a:gd name="connsiteY603" fmla="*/ 2258350 h 6858000"/>
              <a:gd name="connsiteX604" fmla="*/ 1014726 w 7467600"/>
              <a:gd name="connsiteY604" fmla="*/ 1615556 h 6858000"/>
              <a:gd name="connsiteX605" fmla="*/ 678222 w 7467600"/>
              <a:gd name="connsiteY605" fmla="*/ 1248670 h 6858000"/>
              <a:gd name="connsiteX606" fmla="*/ 6691602 w 7467600"/>
              <a:gd name="connsiteY606" fmla="*/ 1140573 h 6858000"/>
              <a:gd name="connsiteX607" fmla="*/ 6571100 w 7467600"/>
              <a:gd name="connsiteY607" fmla="*/ 1183662 h 6858000"/>
              <a:gd name="connsiteX608" fmla="*/ 6241687 w 7467600"/>
              <a:gd name="connsiteY608" fmla="*/ 1257600 h 6858000"/>
              <a:gd name="connsiteX609" fmla="*/ 5693009 w 7467600"/>
              <a:gd name="connsiteY609" fmla="*/ 1478256 h 6858000"/>
              <a:gd name="connsiteX610" fmla="*/ 6548420 w 7467600"/>
              <a:gd name="connsiteY610" fmla="*/ 1214599 h 6858000"/>
              <a:gd name="connsiteX611" fmla="*/ 6605473 w 7467600"/>
              <a:gd name="connsiteY611" fmla="*/ 1184686 h 6858000"/>
              <a:gd name="connsiteX612" fmla="*/ 6691602 w 7467600"/>
              <a:gd name="connsiteY612" fmla="*/ 1140573 h 6858000"/>
              <a:gd name="connsiteX613" fmla="*/ 4002475 w 7467600"/>
              <a:gd name="connsiteY613" fmla="*/ 1037802 h 6858000"/>
              <a:gd name="connsiteX614" fmla="*/ 4000324 w 7467600"/>
              <a:gd name="connsiteY614" fmla="*/ 1039362 h 6858000"/>
              <a:gd name="connsiteX615" fmla="*/ 4002862 w 7467600"/>
              <a:gd name="connsiteY615" fmla="*/ 1042866 h 6858000"/>
              <a:gd name="connsiteX616" fmla="*/ 4002475 w 7467600"/>
              <a:gd name="connsiteY616" fmla="*/ 1037802 h 6858000"/>
              <a:gd name="connsiteX617" fmla="*/ 506322 w 7467600"/>
              <a:gd name="connsiteY617" fmla="*/ 1020997 h 6858000"/>
              <a:gd name="connsiteX618" fmla="*/ 533068 w 7467600"/>
              <a:gd name="connsiteY618" fmla="*/ 1029409 h 6858000"/>
              <a:gd name="connsiteX619" fmla="*/ 1232525 w 7467600"/>
              <a:gd name="connsiteY619" fmla="*/ 1804675 h 6858000"/>
              <a:gd name="connsiteX620" fmla="*/ 1388858 w 7467600"/>
              <a:gd name="connsiteY620" fmla="*/ 2368011 h 6858000"/>
              <a:gd name="connsiteX621" fmla="*/ 1384098 w 7467600"/>
              <a:gd name="connsiteY621" fmla="*/ 2378125 h 6858000"/>
              <a:gd name="connsiteX622" fmla="*/ 1425393 w 7467600"/>
              <a:gd name="connsiteY622" fmla="*/ 2589124 h 6858000"/>
              <a:gd name="connsiteX623" fmla="*/ 1424001 w 7467600"/>
              <a:gd name="connsiteY623" fmla="*/ 2597541 h 6858000"/>
              <a:gd name="connsiteX624" fmla="*/ 2152729 w 7467600"/>
              <a:gd name="connsiteY624" fmla="*/ 2864487 h 6858000"/>
              <a:gd name="connsiteX625" fmla="*/ 2020609 w 7467600"/>
              <a:gd name="connsiteY625" fmla="*/ 2539671 h 6858000"/>
              <a:gd name="connsiteX626" fmla="*/ 2018920 w 7467600"/>
              <a:gd name="connsiteY626" fmla="*/ 2536309 h 6858000"/>
              <a:gd name="connsiteX627" fmla="*/ 1342441 w 7467600"/>
              <a:gd name="connsiteY627" fmla="*/ 1173017 h 6858000"/>
              <a:gd name="connsiteX628" fmla="*/ 1367925 w 7467600"/>
              <a:gd name="connsiteY628" fmla="*/ 1135648 h 6858000"/>
              <a:gd name="connsiteX629" fmla="*/ 1771401 w 7467600"/>
              <a:gd name="connsiteY629" fmla="*/ 1806673 h 6858000"/>
              <a:gd name="connsiteX630" fmla="*/ 1972385 w 7467600"/>
              <a:gd name="connsiteY630" fmla="*/ 2198735 h 6858000"/>
              <a:gd name="connsiteX631" fmla="*/ 2040892 w 7467600"/>
              <a:gd name="connsiteY631" fmla="*/ 2405205 h 6858000"/>
              <a:gd name="connsiteX632" fmla="*/ 2131689 w 7467600"/>
              <a:gd name="connsiteY632" fmla="*/ 1936926 h 6858000"/>
              <a:gd name="connsiteX633" fmla="*/ 2454820 w 7467600"/>
              <a:gd name="connsiteY633" fmla="*/ 1248808 h 6858000"/>
              <a:gd name="connsiteX634" fmla="*/ 2492512 w 7467600"/>
              <a:gd name="connsiteY634" fmla="*/ 1302920 h 6858000"/>
              <a:gd name="connsiteX635" fmla="*/ 2081216 w 7467600"/>
              <a:gd name="connsiteY635" fmla="*/ 2527513 h 6858000"/>
              <a:gd name="connsiteX636" fmla="*/ 2081211 w 7467600"/>
              <a:gd name="connsiteY636" fmla="*/ 2528916 h 6858000"/>
              <a:gd name="connsiteX637" fmla="*/ 2199067 w 7467600"/>
              <a:gd name="connsiteY637" fmla="*/ 2884061 h 6858000"/>
              <a:gd name="connsiteX638" fmla="*/ 3192586 w 7467600"/>
              <a:gd name="connsiteY638" fmla="*/ 3411496 h 6858000"/>
              <a:gd name="connsiteX639" fmla="*/ 3182620 w 7467600"/>
              <a:gd name="connsiteY639" fmla="*/ 3483279 h 6858000"/>
              <a:gd name="connsiteX640" fmla="*/ 2435119 w 7467600"/>
              <a:gd name="connsiteY640" fmla="*/ 3080173 h 6858000"/>
              <a:gd name="connsiteX641" fmla="*/ 2410152 w 7467600"/>
              <a:gd name="connsiteY641" fmla="*/ 3063751 h 6858000"/>
              <a:gd name="connsiteX642" fmla="*/ 2408099 w 7467600"/>
              <a:gd name="connsiteY642" fmla="*/ 3064403 h 6858000"/>
              <a:gd name="connsiteX643" fmla="*/ 2407218 w 7467600"/>
              <a:gd name="connsiteY643" fmla="*/ 3070324 h 6858000"/>
              <a:gd name="connsiteX644" fmla="*/ 2380138 w 7467600"/>
              <a:gd name="connsiteY644" fmla="*/ 3099341 h 6858000"/>
              <a:gd name="connsiteX645" fmla="*/ 1765923 w 7467600"/>
              <a:gd name="connsiteY645" fmla="*/ 3581043 h 6858000"/>
              <a:gd name="connsiteX646" fmla="*/ 1702258 w 7467600"/>
              <a:gd name="connsiteY646" fmla="*/ 3612286 h 6858000"/>
              <a:gd name="connsiteX647" fmla="*/ 1538370 w 7467600"/>
              <a:gd name="connsiteY647" fmla="*/ 3811804 h 6858000"/>
              <a:gd name="connsiteX648" fmla="*/ 542867 w 7467600"/>
              <a:gd name="connsiteY648" fmla="*/ 4944092 h 6858000"/>
              <a:gd name="connsiteX649" fmla="*/ 515800 w 7467600"/>
              <a:gd name="connsiteY649" fmla="*/ 4862180 h 6858000"/>
              <a:gd name="connsiteX650" fmla="*/ 909145 w 7467600"/>
              <a:gd name="connsiteY650" fmla="*/ 4199225 h 6858000"/>
              <a:gd name="connsiteX651" fmla="*/ 1214067 w 7467600"/>
              <a:gd name="connsiteY651" fmla="*/ 3908561 h 6858000"/>
              <a:gd name="connsiteX652" fmla="*/ 640967 w 7467600"/>
              <a:gd name="connsiteY652" fmla="*/ 4105601 h 6858000"/>
              <a:gd name="connsiteX653" fmla="*/ 112563 w 7467600"/>
              <a:gd name="connsiteY653" fmla="*/ 4396952 h 6858000"/>
              <a:gd name="connsiteX654" fmla="*/ 0 w 7467600"/>
              <a:gd name="connsiteY654" fmla="*/ 4466006 h 6858000"/>
              <a:gd name="connsiteX655" fmla="*/ 0 w 7467600"/>
              <a:gd name="connsiteY655" fmla="*/ 4233763 h 6858000"/>
              <a:gd name="connsiteX656" fmla="*/ 36881 w 7467600"/>
              <a:gd name="connsiteY656" fmla="*/ 4200118 h 6858000"/>
              <a:gd name="connsiteX657" fmla="*/ 910534 w 7467600"/>
              <a:gd name="connsiteY657" fmla="*/ 3629753 h 6858000"/>
              <a:gd name="connsiteX658" fmla="*/ 1578717 w 7467600"/>
              <a:gd name="connsiteY658" fmla="*/ 3575982 h 6858000"/>
              <a:gd name="connsiteX659" fmla="*/ 2338780 w 7467600"/>
              <a:gd name="connsiteY659" fmla="*/ 3033725 h 6858000"/>
              <a:gd name="connsiteX660" fmla="*/ 1807991 w 7467600"/>
              <a:gd name="connsiteY660" fmla="*/ 2807184 h 6858000"/>
              <a:gd name="connsiteX661" fmla="*/ 1416358 w 7467600"/>
              <a:gd name="connsiteY661" fmla="*/ 3112571 h 6858000"/>
              <a:gd name="connsiteX662" fmla="*/ 939066 w 7467600"/>
              <a:gd name="connsiteY662" fmla="*/ 3378798 h 6858000"/>
              <a:gd name="connsiteX663" fmla="*/ 115099 w 7467600"/>
              <a:gd name="connsiteY663" fmla="*/ 3607650 h 6858000"/>
              <a:gd name="connsiteX664" fmla="*/ 97284 w 7467600"/>
              <a:gd name="connsiteY664" fmla="*/ 3520393 h 6858000"/>
              <a:gd name="connsiteX665" fmla="*/ 922050 w 7467600"/>
              <a:gd name="connsiteY665" fmla="*/ 3074867 h 6858000"/>
              <a:gd name="connsiteX666" fmla="*/ 1405265 w 7467600"/>
              <a:gd name="connsiteY666" fmla="*/ 3016319 h 6858000"/>
              <a:gd name="connsiteX667" fmla="*/ 1407512 w 7467600"/>
              <a:gd name="connsiteY667" fmla="*/ 3018001 h 6858000"/>
              <a:gd name="connsiteX668" fmla="*/ 1726266 w 7467600"/>
              <a:gd name="connsiteY668" fmla="*/ 2777274 h 6858000"/>
              <a:gd name="connsiteX669" fmla="*/ 625390 w 7467600"/>
              <a:gd name="connsiteY669" fmla="*/ 2514541 h 6858000"/>
              <a:gd name="connsiteX670" fmla="*/ 619799 w 7467600"/>
              <a:gd name="connsiteY670" fmla="*/ 2527180 h 6858000"/>
              <a:gd name="connsiteX671" fmla="*/ 310030 w 7467600"/>
              <a:gd name="connsiteY671" fmla="*/ 2771818 h 6858000"/>
              <a:gd name="connsiteX672" fmla="*/ 173877 w 7467600"/>
              <a:gd name="connsiteY672" fmla="*/ 2937056 h 6858000"/>
              <a:gd name="connsiteX673" fmla="*/ 77889 w 7467600"/>
              <a:gd name="connsiteY673" fmla="*/ 3138440 h 6858000"/>
              <a:gd name="connsiteX674" fmla="*/ 0 w 7467600"/>
              <a:gd name="connsiteY674" fmla="*/ 3271395 h 6858000"/>
              <a:gd name="connsiteX675" fmla="*/ 0 w 7467600"/>
              <a:gd name="connsiteY675" fmla="*/ 3153002 h 6858000"/>
              <a:gd name="connsiteX676" fmla="*/ 2386 w 7467600"/>
              <a:gd name="connsiteY676" fmla="*/ 3149203 h 6858000"/>
              <a:gd name="connsiteX677" fmla="*/ 89753 w 7467600"/>
              <a:gd name="connsiteY677" fmla="*/ 2987702 h 6858000"/>
              <a:gd name="connsiteX678" fmla="*/ 76869 w 7467600"/>
              <a:gd name="connsiteY678" fmla="*/ 3005404 h 6858000"/>
              <a:gd name="connsiteX679" fmla="*/ 32049 w 7467600"/>
              <a:gd name="connsiteY679" fmla="*/ 3065814 h 6858000"/>
              <a:gd name="connsiteX680" fmla="*/ 0 w 7467600"/>
              <a:gd name="connsiteY680" fmla="*/ 3108744 h 6858000"/>
              <a:gd name="connsiteX681" fmla="*/ 0 w 7467600"/>
              <a:gd name="connsiteY681" fmla="*/ 3058059 h 6858000"/>
              <a:gd name="connsiteX682" fmla="*/ 7610 w 7467600"/>
              <a:gd name="connsiteY682" fmla="*/ 3047889 h 6858000"/>
              <a:gd name="connsiteX683" fmla="*/ 52419 w 7467600"/>
              <a:gd name="connsiteY683" fmla="*/ 2987479 h 6858000"/>
              <a:gd name="connsiteX684" fmla="*/ 59142 w 7467600"/>
              <a:gd name="connsiteY684" fmla="*/ 2978488 h 6858000"/>
              <a:gd name="connsiteX685" fmla="*/ 0 w 7467600"/>
              <a:gd name="connsiteY685" fmla="*/ 3015334 h 6858000"/>
              <a:gd name="connsiteX686" fmla="*/ 0 w 7467600"/>
              <a:gd name="connsiteY686" fmla="*/ 2914286 h 6858000"/>
              <a:gd name="connsiteX687" fmla="*/ 36383 w 7467600"/>
              <a:gd name="connsiteY687" fmla="*/ 2901128 h 6858000"/>
              <a:gd name="connsiteX688" fmla="*/ 156329 w 7467600"/>
              <a:gd name="connsiteY688" fmla="*/ 2840533 h 6858000"/>
              <a:gd name="connsiteX689" fmla="*/ 358355 w 7467600"/>
              <a:gd name="connsiteY689" fmla="*/ 2620471 h 6858000"/>
              <a:gd name="connsiteX690" fmla="*/ 510577 w 7467600"/>
              <a:gd name="connsiteY690" fmla="*/ 2501244 h 6858000"/>
              <a:gd name="connsiteX691" fmla="*/ 211967 w 7467600"/>
              <a:gd name="connsiteY691" fmla="*/ 2479171 h 6858000"/>
              <a:gd name="connsiteX692" fmla="*/ 0 w 7467600"/>
              <a:gd name="connsiteY692" fmla="*/ 2476398 h 6858000"/>
              <a:gd name="connsiteX693" fmla="*/ 0 w 7467600"/>
              <a:gd name="connsiteY693" fmla="*/ 2389189 h 6858000"/>
              <a:gd name="connsiteX694" fmla="*/ 103062 w 7467600"/>
              <a:gd name="connsiteY694" fmla="*/ 2389518 h 6858000"/>
              <a:gd name="connsiteX695" fmla="*/ 510734 w 7467600"/>
              <a:gd name="connsiteY695" fmla="*/ 2416201 h 6858000"/>
              <a:gd name="connsiteX696" fmla="*/ 279257 w 7467600"/>
              <a:gd name="connsiteY696" fmla="*/ 2092102 h 6858000"/>
              <a:gd name="connsiteX697" fmla="*/ 65265 w 7467600"/>
              <a:gd name="connsiteY697" fmla="*/ 2006049 h 6858000"/>
              <a:gd name="connsiteX698" fmla="*/ 0 w 7467600"/>
              <a:gd name="connsiteY698" fmla="*/ 1982532 h 6858000"/>
              <a:gd name="connsiteX699" fmla="*/ 0 w 7467600"/>
              <a:gd name="connsiteY699" fmla="*/ 1912789 h 6858000"/>
              <a:gd name="connsiteX700" fmla="*/ 97460 w 7467600"/>
              <a:gd name="connsiteY700" fmla="*/ 1953725 h 6858000"/>
              <a:gd name="connsiteX701" fmla="*/ 221272 w 7467600"/>
              <a:gd name="connsiteY701" fmla="*/ 1980766 h 6858000"/>
              <a:gd name="connsiteX702" fmla="*/ 116765 w 7467600"/>
              <a:gd name="connsiteY702" fmla="*/ 1911033 h 6858000"/>
              <a:gd name="connsiteX703" fmla="*/ 16405 w 7467600"/>
              <a:gd name="connsiteY703" fmla="*/ 1803412 h 6858000"/>
              <a:gd name="connsiteX704" fmla="*/ 0 w 7467600"/>
              <a:gd name="connsiteY704" fmla="*/ 1784777 h 6858000"/>
              <a:gd name="connsiteX705" fmla="*/ 0 w 7467600"/>
              <a:gd name="connsiteY705" fmla="*/ 1740082 h 6858000"/>
              <a:gd name="connsiteX706" fmla="*/ 39394 w 7467600"/>
              <a:gd name="connsiteY706" fmla="*/ 1784856 h 6858000"/>
              <a:gd name="connsiteX707" fmla="*/ 135813 w 7467600"/>
              <a:gd name="connsiteY707" fmla="*/ 1888838 h 6858000"/>
              <a:gd name="connsiteX708" fmla="*/ 242575 w 7467600"/>
              <a:gd name="connsiteY708" fmla="*/ 1958841 h 6858000"/>
              <a:gd name="connsiteX709" fmla="*/ 82197 w 7467600"/>
              <a:gd name="connsiteY709" fmla="*/ 1754826 h 6858000"/>
              <a:gd name="connsiteX710" fmla="*/ 0 w 7467600"/>
              <a:gd name="connsiteY710" fmla="*/ 1679650 h 6858000"/>
              <a:gd name="connsiteX711" fmla="*/ 0 w 7467600"/>
              <a:gd name="connsiteY711" fmla="*/ 1602463 h 6858000"/>
              <a:gd name="connsiteX712" fmla="*/ 84689 w 7467600"/>
              <a:gd name="connsiteY712" fmla="*/ 1677442 h 6858000"/>
              <a:gd name="connsiteX713" fmla="*/ 298437 w 7467600"/>
              <a:gd name="connsiteY713" fmla="*/ 1968019 h 6858000"/>
              <a:gd name="connsiteX714" fmla="*/ 227269 w 7467600"/>
              <a:gd name="connsiteY714" fmla="*/ 1114064 h 6858000"/>
              <a:gd name="connsiteX715" fmla="*/ 248003 w 7467600"/>
              <a:gd name="connsiteY715" fmla="*/ 1089613 h 6858000"/>
              <a:gd name="connsiteX716" fmla="*/ 427020 w 7467600"/>
              <a:gd name="connsiteY716" fmla="*/ 1619803 h 6858000"/>
              <a:gd name="connsiteX717" fmla="*/ 340345 w 7467600"/>
              <a:gd name="connsiteY717" fmla="*/ 2027739 h 6858000"/>
              <a:gd name="connsiteX718" fmla="*/ 360865 w 7467600"/>
              <a:gd name="connsiteY718" fmla="*/ 2044827 h 6858000"/>
              <a:gd name="connsiteX719" fmla="*/ 560414 w 7467600"/>
              <a:gd name="connsiteY719" fmla="*/ 2421457 h 6858000"/>
              <a:gd name="connsiteX720" fmla="*/ 1359703 w 7467600"/>
              <a:gd name="connsiteY720" fmla="*/ 2578554 h 6858000"/>
              <a:gd name="connsiteX721" fmla="*/ 1359422 w 7467600"/>
              <a:gd name="connsiteY721" fmla="*/ 2577994 h 6858000"/>
              <a:gd name="connsiteX722" fmla="*/ 828701 w 7467600"/>
              <a:gd name="connsiteY722" fmla="*/ 1839520 h 6858000"/>
              <a:gd name="connsiteX723" fmla="*/ 494427 w 7467600"/>
              <a:gd name="connsiteY723" fmla="*/ 1092333 h 6858000"/>
              <a:gd name="connsiteX724" fmla="*/ 506322 w 7467600"/>
              <a:gd name="connsiteY724" fmla="*/ 1020997 h 6858000"/>
              <a:gd name="connsiteX725" fmla="*/ 4570198 w 7467600"/>
              <a:gd name="connsiteY725" fmla="*/ 978081 h 6858000"/>
              <a:gd name="connsiteX726" fmla="*/ 4523691 w 7467600"/>
              <a:gd name="connsiteY726" fmla="*/ 1127776 h 6858000"/>
              <a:gd name="connsiteX727" fmla="*/ 4509875 w 7467600"/>
              <a:gd name="connsiteY727" fmla="*/ 1167552 h 6858000"/>
              <a:gd name="connsiteX728" fmla="*/ 4478168 w 7467600"/>
              <a:gd name="connsiteY728" fmla="*/ 1260735 h 6858000"/>
              <a:gd name="connsiteX729" fmla="*/ 4409309 w 7467600"/>
              <a:gd name="connsiteY729" fmla="*/ 1666996 h 6858000"/>
              <a:gd name="connsiteX730" fmla="*/ 4370031 w 7467600"/>
              <a:gd name="connsiteY730" fmla="*/ 1955666 h 6858000"/>
              <a:gd name="connsiteX731" fmla="*/ 4570198 w 7467600"/>
              <a:gd name="connsiteY731" fmla="*/ 978081 h 6858000"/>
              <a:gd name="connsiteX732" fmla="*/ 4557898 w 7467600"/>
              <a:gd name="connsiteY732" fmla="*/ 900011 h 6858000"/>
              <a:gd name="connsiteX733" fmla="*/ 4344840 w 7467600"/>
              <a:gd name="connsiteY733" fmla="*/ 1922038 h 6858000"/>
              <a:gd name="connsiteX734" fmla="*/ 4378710 w 7467600"/>
              <a:gd name="connsiteY734" fmla="*/ 1665516 h 6858000"/>
              <a:gd name="connsiteX735" fmla="*/ 4448798 w 7467600"/>
              <a:gd name="connsiteY735" fmla="*/ 1253024 h 6858000"/>
              <a:gd name="connsiteX736" fmla="*/ 4480315 w 7467600"/>
              <a:gd name="connsiteY736" fmla="*/ 1158454 h 6858000"/>
              <a:gd name="connsiteX737" fmla="*/ 4494133 w 7467600"/>
              <a:gd name="connsiteY737" fmla="*/ 1118676 h 6858000"/>
              <a:gd name="connsiteX738" fmla="*/ 4557898 w 7467600"/>
              <a:gd name="connsiteY738" fmla="*/ 900011 h 6858000"/>
              <a:gd name="connsiteX739" fmla="*/ 5870151 w 7467600"/>
              <a:gd name="connsiteY739" fmla="*/ 898890 h 6858000"/>
              <a:gd name="connsiteX740" fmla="*/ 5861335 w 7467600"/>
              <a:gd name="connsiteY740" fmla="*/ 899177 h 6858000"/>
              <a:gd name="connsiteX741" fmla="*/ 5843702 w 7467600"/>
              <a:gd name="connsiteY741" fmla="*/ 899748 h 6858000"/>
              <a:gd name="connsiteX742" fmla="*/ 5651107 w 7467600"/>
              <a:gd name="connsiteY742" fmla="*/ 920306 h 6858000"/>
              <a:gd name="connsiteX743" fmla="*/ 5459407 w 7467600"/>
              <a:gd name="connsiteY743" fmla="*/ 940975 h 6858000"/>
              <a:gd name="connsiteX744" fmla="*/ 5374846 w 7467600"/>
              <a:gd name="connsiteY744" fmla="*/ 941988 h 6858000"/>
              <a:gd name="connsiteX745" fmla="*/ 5256105 w 7467600"/>
              <a:gd name="connsiteY745" fmla="*/ 945632 h 6858000"/>
              <a:gd name="connsiteX746" fmla="*/ 5107071 w 7467600"/>
              <a:gd name="connsiteY746" fmla="*/ 969720 h 6858000"/>
              <a:gd name="connsiteX747" fmla="*/ 4998681 w 7467600"/>
              <a:gd name="connsiteY747" fmla="*/ 988771 h 6858000"/>
              <a:gd name="connsiteX748" fmla="*/ 5870151 w 7467600"/>
              <a:gd name="connsiteY748" fmla="*/ 898890 h 6858000"/>
              <a:gd name="connsiteX749" fmla="*/ 5504425 w 7467600"/>
              <a:gd name="connsiteY749" fmla="*/ 848067 h 6858000"/>
              <a:gd name="connsiteX750" fmla="*/ 4968849 w 7467600"/>
              <a:gd name="connsiteY750" fmla="*/ 962318 h 6858000"/>
              <a:gd name="connsiteX751" fmla="*/ 5104039 w 7467600"/>
              <a:gd name="connsiteY751" fmla="*/ 940634 h 6858000"/>
              <a:gd name="connsiteX752" fmla="*/ 5256311 w 7467600"/>
              <a:gd name="connsiteY752" fmla="*/ 916490 h 6858000"/>
              <a:gd name="connsiteX753" fmla="*/ 5377381 w 7467600"/>
              <a:gd name="connsiteY753" fmla="*/ 912671 h 6858000"/>
              <a:gd name="connsiteX754" fmla="*/ 5460148 w 7467600"/>
              <a:gd name="connsiteY754" fmla="*/ 911442 h 6858000"/>
              <a:gd name="connsiteX755" fmla="*/ 5648971 w 7467600"/>
              <a:gd name="connsiteY755" fmla="*/ 891331 h 6858000"/>
              <a:gd name="connsiteX756" fmla="*/ 5844807 w 7467600"/>
              <a:gd name="connsiteY756" fmla="*/ 870718 h 6858000"/>
              <a:gd name="connsiteX757" fmla="*/ 5862975 w 7467600"/>
              <a:gd name="connsiteY757" fmla="*/ 869756 h 6858000"/>
              <a:gd name="connsiteX758" fmla="*/ 5920887 w 7467600"/>
              <a:gd name="connsiteY758" fmla="*/ 865929 h 6858000"/>
              <a:gd name="connsiteX759" fmla="*/ 5504425 w 7467600"/>
              <a:gd name="connsiteY759" fmla="*/ 848067 h 6858000"/>
              <a:gd name="connsiteX760" fmla="*/ 3607114 w 7467600"/>
              <a:gd name="connsiteY760" fmla="*/ 467441 h 6858000"/>
              <a:gd name="connsiteX761" fmla="*/ 3296242 w 7467600"/>
              <a:gd name="connsiteY761" fmla="*/ 807991 h 6858000"/>
              <a:gd name="connsiteX762" fmla="*/ 3174674 w 7467600"/>
              <a:gd name="connsiteY762" fmla="*/ 919759 h 6858000"/>
              <a:gd name="connsiteX763" fmla="*/ 3042978 w 7467600"/>
              <a:gd name="connsiteY763" fmla="*/ 1054894 h 6858000"/>
              <a:gd name="connsiteX764" fmla="*/ 2968914 w 7467600"/>
              <a:gd name="connsiteY764" fmla="*/ 1133756 h 6858000"/>
              <a:gd name="connsiteX765" fmla="*/ 3103823 w 7467600"/>
              <a:gd name="connsiteY765" fmla="*/ 1026814 h 6858000"/>
              <a:gd name="connsiteX766" fmla="*/ 3607114 w 7467600"/>
              <a:gd name="connsiteY766" fmla="*/ 467441 h 6858000"/>
              <a:gd name="connsiteX767" fmla="*/ 3744487 w 7467600"/>
              <a:gd name="connsiteY767" fmla="*/ 383136 h 6858000"/>
              <a:gd name="connsiteX768" fmla="*/ 3970213 w 7467600"/>
              <a:gd name="connsiteY768" fmla="*/ 995559 h 6858000"/>
              <a:gd name="connsiteX769" fmla="*/ 3744487 w 7467600"/>
              <a:gd name="connsiteY769" fmla="*/ 383136 h 6858000"/>
              <a:gd name="connsiteX770" fmla="*/ 3624562 w 7467600"/>
              <a:gd name="connsiteY770" fmla="*/ 367041 h 6858000"/>
              <a:gd name="connsiteX771" fmla="*/ 3489712 w 7467600"/>
              <a:gd name="connsiteY771" fmla="*/ 485386 h 6858000"/>
              <a:gd name="connsiteX772" fmla="*/ 3182994 w 7467600"/>
              <a:gd name="connsiteY772" fmla="*/ 828265 h 6858000"/>
              <a:gd name="connsiteX773" fmla="*/ 2892114 w 7467600"/>
              <a:gd name="connsiteY773" fmla="*/ 1172635 h 6858000"/>
              <a:gd name="connsiteX774" fmla="*/ 3021459 w 7467600"/>
              <a:gd name="connsiteY774" fmla="*/ 1035385 h 6858000"/>
              <a:gd name="connsiteX775" fmla="*/ 3153873 w 7467600"/>
              <a:gd name="connsiteY775" fmla="*/ 898971 h 6858000"/>
              <a:gd name="connsiteX776" fmla="*/ 3276511 w 7467600"/>
              <a:gd name="connsiteY776" fmla="*/ 786423 h 6858000"/>
              <a:gd name="connsiteX777" fmla="*/ 3584154 w 7467600"/>
              <a:gd name="connsiteY777" fmla="*/ 448218 h 6858000"/>
              <a:gd name="connsiteX778" fmla="*/ 3624562 w 7467600"/>
              <a:gd name="connsiteY778" fmla="*/ 367041 h 6858000"/>
              <a:gd name="connsiteX779" fmla="*/ 3766672 w 7467600"/>
              <a:gd name="connsiteY779" fmla="*/ 359429 h 6858000"/>
              <a:gd name="connsiteX780" fmla="*/ 3996338 w 7467600"/>
              <a:gd name="connsiteY780" fmla="*/ 968237 h 6858000"/>
              <a:gd name="connsiteX781" fmla="*/ 3766672 w 7467600"/>
              <a:gd name="connsiteY781" fmla="*/ 359429 h 6858000"/>
              <a:gd name="connsiteX782" fmla="*/ 5805386 w 7467600"/>
              <a:gd name="connsiteY782" fmla="*/ 239240 h 6858000"/>
              <a:gd name="connsiteX783" fmla="*/ 5736947 w 7467600"/>
              <a:gd name="connsiteY783" fmla="*/ 261367 h 6858000"/>
              <a:gd name="connsiteX784" fmla="*/ 5427012 w 7467600"/>
              <a:gd name="connsiteY784" fmla="*/ 311272 h 6858000"/>
              <a:gd name="connsiteX785" fmla="*/ 5147818 w 7467600"/>
              <a:gd name="connsiteY785" fmla="*/ 322112 h 6858000"/>
              <a:gd name="connsiteX786" fmla="*/ 5060854 w 7467600"/>
              <a:gd name="connsiteY786" fmla="*/ 311882 h 6858000"/>
              <a:gd name="connsiteX787" fmla="*/ 4945989 w 7467600"/>
              <a:gd name="connsiteY787" fmla="*/ 300516 h 6858000"/>
              <a:gd name="connsiteX788" fmla="*/ 5410479 w 7467600"/>
              <a:gd name="connsiteY788" fmla="*/ 348434 h 6858000"/>
              <a:gd name="connsiteX789" fmla="*/ 5805386 w 7467600"/>
              <a:gd name="connsiteY789" fmla="*/ 239240 h 6858000"/>
              <a:gd name="connsiteX790" fmla="*/ 5905192 w 7467600"/>
              <a:gd name="connsiteY790" fmla="*/ 163079 h 6858000"/>
              <a:gd name="connsiteX791" fmla="*/ 5865655 w 7467600"/>
              <a:gd name="connsiteY791" fmla="*/ 171901 h 6858000"/>
              <a:gd name="connsiteX792" fmla="*/ 5259740 w 7467600"/>
              <a:gd name="connsiteY792" fmla="*/ 257013 h 6858000"/>
              <a:gd name="connsiteX793" fmla="*/ 5208466 w 7467600"/>
              <a:gd name="connsiteY793" fmla="*/ 257550 h 6858000"/>
              <a:gd name="connsiteX794" fmla="*/ 4980204 w 7467600"/>
              <a:gd name="connsiteY794" fmla="*/ 271903 h 6858000"/>
              <a:gd name="connsiteX795" fmla="*/ 5068068 w 7467600"/>
              <a:gd name="connsiteY795" fmla="*/ 282244 h 6858000"/>
              <a:gd name="connsiteX796" fmla="*/ 5153231 w 7467600"/>
              <a:gd name="connsiteY796" fmla="*/ 292240 h 6858000"/>
              <a:gd name="connsiteX797" fmla="*/ 5426491 w 7467600"/>
              <a:gd name="connsiteY797" fmla="*/ 281128 h 6858000"/>
              <a:gd name="connsiteX798" fmla="*/ 5731212 w 7467600"/>
              <a:gd name="connsiteY798" fmla="*/ 231951 h 6858000"/>
              <a:gd name="connsiteX799" fmla="*/ 5905192 w 7467600"/>
              <a:gd name="connsiteY799" fmla="*/ 163079 h 6858000"/>
              <a:gd name="connsiteX800" fmla="*/ 5944437 w 7467600"/>
              <a:gd name="connsiteY800" fmla="*/ 113829 h 6858000"/>
              <a:gd name="connsiteX801" fmla="*/ 5825032 w 7467600"/>
              <a:gd name="connsiteY801" fmla="*/ 146405 h 6858000"/>
              <a:gd name="connsiteX802" fmla="*/ 4955599 w 7467600"/>
              <a:gd name="connsiteY802" fmla="*/ 247008 h 6858000"/>
              <a:gd name="connsiteX803" fmla="*/ 5210104 w 7467600"/>
              <a:gd name="connsiteY803" fmla="*/ 228123 h 6858000"/>
              <a:gd name="connsiteX804" fmla="*/ 5261015 w 7467600"/>
              <a:gd name="connsiteY804" fmla="*/ 227087 h 6858000"/>
              <a:gd name="connsiteX805" fmla="*/ 5861181 w 7467600"/>
              <a:gd name="connsiteY805" fmla="*/ 143093 h 6858000"/>
              <a:gd name="connsiteX806" fmla="*/ 5961252 w 7467600"/>
              <a:gd name="connsiteY806" fmla="*/ 114820 h 6858000"/>
              <a:gd name="connsiteX807" fmla="*/ 5944437 w 7467600"/>
              <a:gd name="connsiteY807" fmla="*/ 113829 h 6858000"/>
              <a:gd name="connsiteX808" fmla="*/ 3882765 w 7467600"/>
              <a:gd name="connsiteY808" fmla="*/ 0 h 6858000"/>
              <a:gd name="connsiteX809" fmla="*/ 3995099 w 7467600"/>
              <a:gd name="connsiteY809" fmla="*/ 0 h 6858000"/>
              <a:gd name="connsiteX810" fmla="*/ 4163818 w 7467600"/>
              <a:gd name="connsiteY810" fmla="*/ 234104 h 6858000"/>
              <a:gd name="connsiteX811" fmla="*/ 4172099 w 7467600"/>
              <a:gd name="connsiteY811" fmla="*/ 234207 h 6858000"/>
              <a:gd name="connsiteX812" fmla="*/ 4784282 w 7467600"/>
              <a:gd name="connsiteY812" fmla="*/ 276561 h 6858000"/>
              <a:gd name="connsiteX813" fmla="*/ 4801687 w 7467600"/>
              <a:gd name="connsiteY813" fmla="*/ 267764 h 6858000"/>
              <a:gd name="connsiteX814" fmla="*/ 6082788 w 7467600"/>
              <a:gd name="connsiteY814" fmla="*/ 64119 h 6858000"/>
              <a:gd name="connsiteX815" fmla="*/ 6099442 w 7467600"/>
              <a:gd name="connsiteY815" fmla="*/ 82568 h 6858000"/>
              <a:gd name="connsiteX816" fmla="*/ 4804137 w 7467600"/>
              <a:gd name="connsiteY816" fmla="*/ 320931 h 6858000"/>
              <a:gd name="connsiteX817" fmla="*/ 4227047 w 7467600"/>
              <a:gd name="connsiteY817" fmla="*/ 313415 h 6858000"/>
              <a:gd name="connsiteX818" fmla="*/ 4346041 w 7467600"/>
              <a:gd name="connsiteY818" fmla="*/ 456086 h 6858000"/>
              <a:gd name="connsiteX819" fmla="*/ 4870967 w 7467600"/>
              <a:gd name="connsiteY819" fmla="*/ 963061 h 6858000"/>
              <a:gd name="connsiteX820" fmla="*/ 4889647 w 7467600"/>
              <a:gd name="connsiteY820" fmla="*/ 957147 h 6858000"/>
              <a:gd name="connsiteX821" fmla="*/ 5422504 w 7467600"/>
              <a:gd name="connsiteY821" fmla="*/ 805191 h 6858000"/>
              <a:gd name="connsiteX822" fmla="*/ 6087656 w 7467600"/>
              <a:gd name="connsiteY822" fmla="*/ 826703 h 6858000"/>
              <a:gd name="connsiteX823" fmla="*/ 6058717 w 7467600"/>
              <a:gd name="connsiteY823" fmla="*/ 865992 h 6858000"/>
              <a:gd name="connsiteX824" fmla="*/ 4974153 w 7467600"/>
              <a:gd name="connsiteY824" fmla="*/ 1045456 h 6858000"/>
              <a:gd name="connsiteX825" fmla="*/ 5627835 w 7467600"/>
              <a:gd name="connsiteY825" fmla="*/ 1472077 h 6858000"/>
              <a:gd name="connsiteX826" fmla="*/ 5629817 w 7467600"/>
              <a:gd name="connsiteY826" fmla="*/ 1471412 h 6858000"/>
              <a:gd name="connsiteX827" fmla="*/ 5634124 w 7467600"/>
              <a:gd name="connsiteY827" fmla="*/ 1470572 h 6858000"/>
              <a:gd name="connsiteX828" fmla="*/ 5755832 w 7467600"/>
              <a:gd name="connsiteY828" fmla="*/ 1383886 h 6858000"/>
              <a:gd name="connsiteX829" fmla="*/ 6014186 w 7467600"/>
              <a:gd name="connsiteY829" fmla="*/ 1279799 h 6858000"/>
              <a:gd name="connsiteX830" fmla="*/ 6901619 w 7467600"/>
              <a:gd name="connsiteY830" fmla="*/ 1047874 h 6858000"/>
              <a:gd name="connsiteX831" fmla="*/ 6931566 w 7467600"/>
              <a:gd name="connsiteY831" fmla="*/ 1062034 h 6858000"/>
              <a:gd name="connsiteX832" fmla="*/ 5790982 w 7467600"/>
              <a:gd name="connsiteY832" fmla="*/ 1561380 h 6858000"/>
              <a:gd name="connsiteX833" fmla="*/ 6188971 w 7467600"/>
              <a:gd name="connsiteY833" fmla="*/ 1755168 h 6858000"/>
              <a:gd name="connsiteX834" fmla="*/ 6202446 w 7467600"/>
              <a:gd name="connsiteY834" fmla="*/ 1752268 h 6858000"/>
              <a:gd name="connsiteX835" fmla="*/ 7179560 w 7467600"/>
              <a:gd name="connsiteY835" fmla="*/ 1467551 h 6858000"/>
              <a:gd name="connsiteX836" fmla="*/ 7158730 w 7467600"/>
              <a:gd name="connsiteY836" fmla="*/ 1507835 h 6858000"/>
              <a:gd name="connsiteX837" fmla="*/ 6326959 w 7467600"/>
              <a:gd name="connsiteY837" fmla="*/ 1817686 h 6858000"/>
              <a:gd name="connsiteX838" fmla="*/ 6537433 w 7467600"/>
              <a:gd name="connsiteY838" fmla="*/ 1907790 h 6858000"/>
              <a:gd name="connsiteX839" fmla="*/ 6550221 w 7467600"/>
              <a:gd name="connsiteY839" fmla="*/ 1910729 h 6858000"/>
              <a:gd name="connsiteX840" fmla="*/ 6964438 w 7467600"/>
              <a:gd name="connsiteY840" fmla="*/ 2209505 h 6858000"/>
              <a:gd name="connsiteX841" fmla="*/ 7367862 w 7467600"/>
              <a:gd name="connsiteY841" fmla="*/ 2806833 h 6858000"/>
              <a:gd name="connsiteX842" fmla="*/ 7364329 w 7467600"/>
              <a:gd name="connsiteY842" fmla="*/ 2826907 h 6858000"/>
              <a:gd name="connsiteX843" fmla="*/ 7290545 w 7467600"/>
              <a:gd name="connsiteY843" fmla="*/ 2850663 h 6858000"/>
              <a:gd name="connsiteX844" fmla="*/ 6472036 w 7467600"/>
              <a:gd name="connsiteY844" fmla="*/ 1959003 h 6858000"/>
              <a:gd name="connsiteX845" fmla="*/ 5792897 w 7467600"/>
              <a:gd name="connsiteY845" fmla="*/ 1647747 h 6858000"/>
              <a:gd name="connsiteX846" fmla="*/ 5842751 w 7467600"/>
              <a:gd name="connsiteY846" fmla="*/ 1816112 h 6858000"/>
              <a:gd name="connsiteX847" fmla="*/ 5847424 w 7467600"/>
              <a:gd name="connsiteY847" fmla="*/ 1815776 h 6858000"/>
              <a:gd name="connsiteX848" fmla="*/ 6399821 w 7467600"/>
              <a:gd name="connsiteY848" fmla="*/ 2344799 h 6858000"/>
              <a:gd name="connsiteX849" fmla="*/ 6323232 w 7467600"/>
              <a:gd name="connsiteY849" fmla="*/ 2389634 h 6858000"/>
              <a:gd name="connsiteX850" fmla="*/ 5942958 w 7467600"/>
              <a:gd name="connsiteY850" fmla="*/ 2077708 h 6858000"/>
              <a:gd name="connsiteX851" fmla="*/ 5921559 w 7467600"/>
              <a:gd name="connsiteY851" fmla="*/ 2378596 h 6858000"/>
              <a:gd name="connsiteX852" fmla="*/ 5817651 w 7467600"/>
              <a:gd name="connsiteY852" fmla="*/ 3023919 h 6858000"/>
              <a:gd name="connsiteX853" fmla="*/ 5729634 w 7467600"/>
              <a:gd name="connsiteY853" fmla="*/ 3051849 h 6858000"/>
              <a:gd name="connsiteX854" fmla="*/ 5611018 w 7467600"/>
              <a:gd name="connsiteY854" fmla="*/ 2316769 h 6858000"/>
              <a:gd name="connsiteX855" fmla="*/ 5687608 w 7467600"/>
              <a:gd name="connsiteY855" fmla="*/ 2039972 h 6858000"/>
              <a:gd name="connsiteX856" fmla="*/ 5657554 w 7467600"/>
              <a:gd name="connsiteY856" fmla="*/ 1576445 h 6858000"/>
              <a:gd name="connsiteX857" fmla="*/ 5150475 w 7467600"/>
              <a:gd name="connsiteY857" fmla="*/ 1274012 h 6858000"/>
              <a:gd name="connsiteX858" fmla="*/ 5349142 w 7467600"/>
              <a:gd name="connsiteY858" fmla="*/ 2204405 h 6858000"/>
              <a:gd name="connsiteX859" fmla="*/ 5262214 w 7467600"/>
              <a:gd name="connsiteY859" fmla="*/ 2233836 h 6858000"/>
              <a:gd name="connsiteX860" fmla="*/ 4981539 w 7467600"/>
              <a:gd name="connsiteY860" fmla="*/ 1542201 h 6858000"/>
              <a:gd name="connsiteX861" fmla="*/ 4958461 w 7467600"/>
              <a:gd name="connsiteY861" fmla="*/ 1136957 h 6858000"/>
              <a:gd name="connsiteX862" fmla="*/ 4655015 w 7467600"/>
              <a:gd name="connsiteY862" fmla="*/ 891426 h 6858000"/>
              <a:gd name="connsiteX863" fmla="*/ 4348002 w 7467600"/>
              <a:gd name="connsiteY863" fmla="*/ 2205895 h 6858000"/>
              <a:gd name="connsiteX864" fmla="*/ 4262250 w 7467600"/>
              <a:gd name="connsiteY864" fmla="*/ 2219972 h 6858000"/>
              <a:gd name="connsiteX865" fmla="*/ 4550611 w 7467600"/>
              <a:gd name="connsiteY865" fmla="*/ 817540 h 6858000"/>
              <a:gd name="connsiteX866" fmla="*/ 4564418 w 7467600"/>
              <a:gd name="connsiteY866" fmla="*/ 808293 h 6858000"/>
              <a:gd name="connsiteX867" fmla="*/ 4266388 w 7467600"/>
              <a:gd name="connsiteY867" fmla="*/ 500083 h 6858000"/>
              <a:gd name="connsiteX868" fmla="*/ 4032842 w 7467600"/>
              <a:gd name="connsiteY868" fmla="*/ 211809 h 6858000"/>
              <a:gd name="connsiteX869" fmla="*/ 3882765 w 7467600"/>
              <a:gd name="connsiteY869" fmla="*/ 0 h 6858000"/>
              <a:gd name="connsiteX870" fmla="*/ 3721337 w 7467600"/>
              <a:gd name="connsiteY870" fmla="*/ 0 h 6858000"/>
              <a:gd name="connsiteX871" fmla="*/ 3797544 w 7467600"/>
              <a:gd name="connsiteY871" fmla="*/ 0 h 6858000"/>
              <a:gd name="connsiteX872" fmla="*/ 3775734 w 7467600"/>
              <a:gd name="connsiteY872" fmla="*/ 95131 h 6858000"/>
              <a:gd name="connsiteX873" fmla="*/ 3724807 w 7467600"/>
              <a:gd name="connsiteY873" fmla="*/ 272257 h 6858000"/>
              <a:gd name="connsiteX874" fmla="*/ 3726844 w 7467600"/>
              <a:gd name="connsiteY874" fmla="*/ 282988 h 6858000"/>
              <a:gd name="connsiteX875" fmla="*/ 3742664 w 7467600"/>
              <a:gd name="connsiteY875" fmla="*/ 279918 h 6858000"/>
              <a:gd name="connsiteX876" fmla="*/ 4103910 w 7467600"/>
              <a:gd name="connsiteY876" fmla="*/ 1161917 h 6858000"/>
              <a:gd name="connsiteX877" fmla="*/ 4020269 w 7467600"/>
              <a:gd name="connsiteY877" fmla="*/ 1200406 h 6858000"/>
              <a:gd name="connsiteX878" fmla="*/ 3674882 w 7467600"/>
              <a:gd name="connsiteY878" fmla="*/ 488524 h 6858000"/>
              <a:gd name="connsiteX879" fmla="*/ 3132682 w 7467600"/>
              <a:gd name="connsiteY879" fmla="*/ 1072284 h 6858000"/>
              <a:gd name="connsiteX880" fmla="*/ 2716346 w 7467600"/>
              <a:gd name="connsiteY880" fmla="*/ 1276376 h 6858000"/>
              <a:gd name="connsiteX881" fmla="*/ 2716772 w 7467600"/>
              <a:gd name="connsiteY881" fmla="*/ 1255462 h 6858000"/>
              <a:gd name="connsiteX882" fmla="*/ 3471096 w 7467600"/>
              <a:gd name="connsiteY882" fmla="*/ 437072 h 6858000"/>
              <a:gd name="connsiteX883" fmla="*/ 3639057 w 7467600"/>
              <a:gd name="connsiteY883" fmla="*/ 286334 h 6858000"/>
              <a:gd name="connsiteX884" fmla="*/ 3640309 w 7467600"/>
              <a:gd name="connsiteY884" fmla="*/ 284664 h 6858000"/>
              <a:gd name="connsiteX885" fmla="*/ 3646022 w 7467600"/>
              <a:gd name="connsiteY885" fmla="*/ 276711 h 6858000"/>
              <a:gd name="connsiteX886" fmla="*/ 3707943 w 7467600"/>
              <a:gd name="connsiteY886" fmla="*/ 65958 h 6858000"/>
              <a:gd name="connsiteX887" fmla="*/ 3721337 w 7467600"/>
              <a:gd name="connsiteY887" fmla="*/ 0 h 6858000"/>
              <a:gd name="connsiteX888" fmla="*/ 2867960 w 7467600"/>
              <a:gd name="connsiteY888" fmla="*/ 0 h 6858000"/>
              <a:gd name="connsiteX889" fmla="*/ 2926351 w 7467600"/>
              <a:gd name="connsiteY889" fmla="*/ 0 h 6858000"/>
              <a:gd name="connsiteX890" fmla="*/ 2902823 w 7467600"/>
              <a:gd name="connsiteY890" fmla="*/ 262929 h 6858000"/>
              <a:gd name="connsiteX891" fmla="*/ 2940663 w 7467600"/>
              <a:gd name="connsiteY891" fmla="*/ 140884 h 6858000"/>
              <a:gd name="connsiteX892" fmla="*/ 2947039 w 7467600"/>
              <a:gd name="connsiteY892" fmla="*/ 122524 h 6858000"/>
              <a:gd name="connsiteX893" fmla="*/ 2984316 w 7467600"/>
              <a:gd name="connsiteY893" fmla="*/ 0 h 6858000"/>
              <a:gd name="connsiteX894" fmla="*/ 3016114 w 7467600"/>
              <a:gd name="connsiteY894" fmla="*/ 0 h 6858000"/>
              <a:gd name="connsiteX895" fmla="*/ 2979949 w 7467600"/>
              <a:gd name="connsiteY895" fmla="*/ 119274 h 6858000"/>
              <a:gd name="connsiteX896" fmla="*/ 3023879 w 7467600"/>
              <a:gd name="connsiteY896" fmla="*/ 0 h 6858000"/>
              <a:gd name="connsiteX897" fmla="*/ 3105400 w 7467600"/>
              <a:gd name="connsiteY897" fmla="*/ 0 h 6858000"/>
              <a:gd name="connsiteX898" fmla="*/ 3094669 w 7467600"/>
              <a:gd name="connsiteY898" fmla="*/ 30308 h 6858000"/>
              <a:gd name="connsiteX899" fmla="*/ 2901945 w 7467600"/>
              <a:gd name="connsiteY899" fmla="*/ 466538 h 6858000"/>
              <a:gd name="connsiteX900" fmla="*/ 2815209 w 7467600"/>
              <a:gd name="connsiteY900" fmla="*/ 497361 h 6858000"/>
              <a:gd name="connsiteX901" fmla="*/ 2844845 w 7467600"/>
              <a:gd name="connsiteY901" fmla="*/ 127638 h 6858000"/>
              <a:gd name="connsiteX902" fmla="*/ 2867960 w 7467600"/>
              <a:gd name="connsiteY902" fmla="*/ 0 h 6858000"/>
              <a:gd name="connsiteX903" fmla="*/ 1057230 w 7467600"/>
              <a:gd name="connsiteY903" fmla="*/ 0 h 6858000"/>
              <a:gd name="connsiteX904" fmla="*/ 1111003 w 7467600"/>
              <a:gd name="connsiteY904" fmla="*/ 0 h 6858000"/>
              <a:gd name="connsiteX905" fmla="*/ 1125553 w 7467600"/>
              <a:gd name="connsiteY905" fmla="*/ 52588 h 6858000"/>
              <a:gd name="connsiteX906" fmla="*/ 1304276 w 7467600"/>
              <a:gd name="connsiteY906" fmla="*/ 476275 h 6858000"/>
              <a:gd name="connsiteX907" fmla="*/ 1492066 w 7467600"/>
              <a:gd name="connsiteY907" fmla="*/ 886333 h 6858000"/>
              <a:gd name="connsiteX908" fmla="*/ 1423698 w 7467600"/>
              <a:gd name="connsiteY908" fmla="*/ 710817 h 6858000"/>
              <a:gd name="connsiteX909" fmla="*/ 1357609 w 7467600"/>
              <a:gd name="connsiteY909" fmla="*/ 532892 h 6858000"/>
              <a:gd name="connsiteX910" fmla="*/ 1309550 w 7467600"/>
              <a:gd name="connsiteY910" fmla="*/ 374031 h 6858000"/>
              <a:gd name="connsiteX911" fmla="*/ 1193673 w 7467600"/>
              <a:gd name="connsiteY911" fmla="*/ 49533 h 6858000"/>
              <a:gd name="connsiteX912" fmla="*/ 1164391 w 7467600"/>
              <a:gd name="connsiteY912" fmla="*/ 0 h 6858000"/>
              <a:gd name="connsiteX913" fmla="*/ 1200666 w 7467600"/>
              <a:gd name="connsiteY913" fmla="*/ 0 h 6858000"/>
              <a:gd name="connsiteX914" fmla="*/ 1223408 w 7467600"/>
              <a:gd name="connsiteY914" fmla="*/ 38996 h 6858000"/>
              <a:gd name="connsiteX915" fmla="*/ 1339635 w 7467600"/>
              <a:gd name="connsiteY915" fmla="*/ 365517 h 6858000"/>
              <a:gd name="connsiteX916" fmla="*/ 1387469 w 7467600"/>
              <a:gd name="connsiteY916" fmla="*/ 523079 h 6858000"/>
              <a:gd name="connsiteX917" fmla="*/ 1452685 w 7467600"/>
              <a:gd name="connsiteY917" fmla="*/ 699806 h 6858000"/>
              <a:gd name="connsiteX918" fmla="*/ 1492092 w 7467600"/>
              <a:gd name="connsiteY918" fmla="*/ 800424 h 6858000"/>
              <a:gd name="connsiteX919" fmla="*/ 1455302 w 7467600"/>
              <a:gd name="connsiteY919" fmla="*/ 632913 h 6858000"/>
              <a:gd name="connsiteX920" fmla="*/ 1222336 w 7467600"/>
              <a:gd name="connsiteY920" fmla="*/ 9480 h 6858000"/>
              <a:gd name="connsiteX921" fmla="*/ 1214634 w 7467600"/>
              <a:gd name="connsiteY921" fmla="*/ 0 h 6858000"/>
              <a:gd name="connsiteX922" fmla="*/ 1289827 w 7467600"/>
              <a:gd name="connsiteY922" fmla="*/ 0 h 6858000"/>
              <a:gd name="connsiteX923" fmla="*/ 1321076 w 7467600"/>
              <a:gd name="connsiteY923" fmla="*/ 59722 h 6858000"/>
              <a:gd name="connsiteX924" fmla="*/ 1512579 w 7467600"/>
              <a:gd name="connsiteY924" fmla="*/ 626441 h 6858000"/>
              <a:gd name="connsiteX925" fmla="*/ 1506076 w 7467600"/>
              <a:gd name="connsiteY925" fmla="*/ 1089289 h 6858000"/>
              <a:gd name="connsiteX926" fmla="*/ 1486346 w 7467600"/>
              <a:gd name="connsiteY926" fmla="*/ 1079919 h 6858000"/>
              <a:gd name="connsiteX927" fmla="*/ 1070511 w 7467600"/>
              <a:gd name="connsiteY927" fmla="*/ 48609 h 6858000"/>
              <a:gd name="connsiteX928" fmla="*/ 1057230 w 7467600"/>
              <a:gd name="connsiteY928" fmla="*/ 0 h 6858000"/>
              <a:gd name="connsiteX929" fmla="*/ 43151 w 7467600"/>
              <a:gd name="connsiteY929" fmla="*/ 0 h 6858000"/>
              <a:gd name="connsiteX930" fmla="*/ 95283 w 7467600"/>
              <a:gd name="connsiteY930" fmla="*/ 0 h 6858000"/>
              <a:gd name="connsiteX931" fmla="*/ 300708 w 7467600"/>
              <a:gd name="connsiteY931" fmla="*/ 154571 h 6858000"/>
              <a:gd name="connsiteX932" fmla="*/ 530414 w 7467600"/>
              <a:gd name="connsiteY932" fmla="*/ 354673 h 6858000"/>
              <a:gd name="connsiteX933" fmla="*/ 333785 w 7467600"/>
              <a:gd name="connsiteY933" fmla="*/ 161564 h 6858000"/>
              <a:gd name="connsiteX934" fmla="*/ 147005 w 7467600"/>
              <a:gd name="connsiteY934" fmla="*/ 0 h 6858000"/>
              <a:gd name="connsiteX935" fmla="*/ 272509 w 7467600"/>
              <a:gd name="connsiteY935" fmla="*/ 0 h 6858000"/>
              <a:gd name="connsiteX936" fmla="*/ 326276 w 7467600"/>
              <a:gd name="connsiteY936" fmla="*/ 45847 h 6858000"/>
              <a:gd name="connsiteX937" fmla="*/ 823759 w 7467600"/>
              <a:gd name="connsiteY937" fmla="*/ 574145 h 6858000"/>
              <a:gd name="connsiteX938" fmla="*/ 811254 w 7467600"/>
              <a:gd name="connsiteY938" fmla="*/ 665546 h 6858000"/>
              <a:gd name="connsiteX939" fmla="*/ 154042 w 7467600"/>
              <a:gd name="connsiteY939" fmla="*/ 261522 h 6858000"/>
              <a:gd name="connsiteX940" fmla="*/ 13550 w 7467600"/>
              <a:gd name="connsiteY940" fmla="*/ 158423 h 6858000"/>
              <a:gd name="connsiteX941" fmla="*/ 0 w 7467600"/>
              <a:gd name="connsiteY941" fmla="*/ 146618 h 6858000"/>
              <a:gd name="connsiteX942" fmla="*/ 0 w 7467600"/>
              <a:gd name="connsiteY942" fmla="*/ 59161 h 6858000"/>
              <a:gd name="connsiteX943" fmla="*/ 45427 w 7467600"/>
              <a:gd name="connsiteY943" fmla="*/ 101078 h 6858000"/>
              <a:gd name="connsiteX944" fmla="*/ 630103 w 7467600"/>
              <a:gd name="connsiteY944" fmla="*/ 485885 h 6858000"/>
              <a:gd name="connsiteX945" fmla="*/ 532040 w 7467600"/>
              <a:gd name="connsiteY945" fmla="*/ 399359 h 6858000"/>
              <a:gd name="connsiteX946" fmla="*/ 517618 w 7467600"/>
              <a:gd name="connsiteY946" fmla="*/ 385726 h 6858000"/>
              <a:gd name="connsiteX947" fmla="*/ 285074 w 7467600"/>
              <a:gd name="connsiteY947" fmla="*/ 182755 h 6858000"/>
              <a:gd name="connsiteX948" fmla="*/ 43151 w 7467600"/>
              <a:gd name="connsiteY948"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67913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7467600 w 7467600"/>
              <a:gd name="connsiteY15" fmla="*/ 6767913 h 6858000"/>
              <a:gd name="connsiteX16" fmla="*/ 1019354 w 7467600"/>
              <a:gd name="connsiteY16" fmla="*/ 6315006 h 6858000"/>
              <a:gd name="connsiteX17" fmla="*/ 441046 w 7467600"/>
              <a:gd name="connsiteY17" fmla="*/ 6691153 h 6858000"/>
              <a:gd name="connsiteX18" fmla="*/ 1019354 w 7467600"/>
              <a:gd name="connsiteY18" fmla="*/ 6315006 h 6858000"/>
              <a:gd name="connsiteX19" fmla="*/ 991680 w 7467600"/>
              <a:gd name="connsiteY19" fmla="*/ 6298413 h 6858000"/>
              <a:gd name="connsiteX20" fmla="*/ 409060 w 7467600"/>
              <a:gd name="connsiteY20" fmla="*/ 6671470 h 6858000"/>
              <a:gd name="connsiteX21" fmla="*/ 991680 w 7467600"/>
              <a:gd name="connsiteY21" fmla="*/ 6298413 h 6858000"/>
              <a:gd name="connsiteX22" fmla="*/ 103333 w 7467600"/>
              <a:gd name="connsiteY22" fmla="*/ 5699602 h 6858000"/>
              <a:gd name="connsiteX23" fmla="*/ 233938 w 7467600"/>
              <a:gd name="connsiteY23" fmla="*/ 5809416 h 6858000"/>
              <a:gd name="connsiteX24" fmla="*/ 883580 w 7467600"/>
              <a:gd name="connsiteY24" fmla="*/ 6180710 h 6858000"/>
              <a:gd name="connsiteX25" fmla="*/ 487337 w 7467600"/>
              <a:gd name="connsiteY25" fmla="*/ 5950182 h 6858000"/>
              <a:gd name="connsiteX26" fmla="*/ 354051 w 7467600"/>
              <a:gd name="connsiteY26" fmla="*/ 5854912 h 6858000"/>
              <a:gd name="connsiteX27" fmla="*/ 195436 w 7467600"/>
              <a:gd name="connsiteY27" fmla="*/ 5755068 h 6858000"/>
              <a:gd name="connsiteX28" fmla="*/ 103333 w 7467600"/>
              <a:gd name="connsiteY28" fmla="*/ 5699602 h 6858000"/>
              <a:gd name="connsiteX29" fmla="*/ 5539432 w 7467600"/>
              <a:gd name="connsiteY29" fmla="*/ 5642928 h 6858000"/>
              <a:gd name="connsiteX30" fmla="*/ 5555462 w 7467600"/>
              <a:gd name="connsiteY30" fmla="*/ 5694454 h 6858000"/>
              <a:gd name="connsiteX31" fmla="*/ 5828270 w 7467600"/>
              <a:gd name="connsiteY31" fmla="*/ 6320663 h 6858000"/>
              <a:gd name="connsiteX32" fmla="*/ 5947416 w 7467600"/>
              <a:gd name="connsiteY32" fmla="*/ 6574846 h 6858000"/>
              <a:gd name="connsiteX33" fmla="*/ 5539432 w 7467600"/>
              <a:gd name="connsiteY33" fmla="*/ 5642928 h 6858000"/>
              <a:gd name="connsiteX34" fmla="*/ 51253 w 7467600"/>
              <a:gd name="connsiteY34" fmla="*/ 5631825 h 6858000"/>
              <a:gd name="connsiteX35" fmla="*/ 211622 w 7467600"/>
              <a:gd name="connsiteY35" fmla="*/ 5728803 h 6858000"/>
              <a:gd name="connsiteX36" fmla="*/ 371652 w 7467600"/>
              <a:gd name="connsiteY36" fmla="*/ 5829062 h 6858000"/>
              <a:gd name="connsiteX37" fmla="*/ 505903 w 7467600"/>
              <a:gd name="connsiteY37" fmla="*/ 5925221 h 6858000"/>
              <a:gd name="connsiteX38" fmla="*/ 899240 w 7467600"/>
              <a:gd name="connsiteY38" fmla="*/ 6153068 h 6858000"/>
              <a:gd name="connsiteX39" fmla="*/ 988114 w 7467600"/>
              <a:gd name="connsiteY39" fmla="*/ 6174204 h 6858000"/>
              <a:gd name="connsiteX40" fmla="*/ 845971 w 7467600"/>
              <a:gd name="connsiteY40" fmla="*/ 6067177 h 6858000"/>
              <a:gd name="connsiteX41" fmla="*/ 448057 w 7467600"/>
              <a:gd name="connsiteY41" fmla="*/ 5841376 h 6858000"/>
              <a:gd name="connsiteX42" fmla="*/ 51253 w 7467600"/>
              <a:gd name="connsiteY42" fmla="*/ 5631825 h 6858000"/>
              <a:gd name="connsiteX43" fmla="*/ 2606687 w 7467600"/>
              <a:gd name="connsiteY43" fmla="*/ 5630718 h 6858000"/>
              <a:gd name="connsiteX44" fmla="*/ 2645658 w 7467600"/>
              <a:gd name="connsiteY44" fmla="*/ 6640259 h 6858000"/>
              <a:gd name="connsiteX45" fmla="*/ 2606687 w 7467600"/>
              <a:gd name="connsiteY45" fmla="*/ 5630718 h 6858000"/>
              <a:gd name="connsiteX46" fmla="*/ 3642057 w 7467600"/>
              <a:gd name="connsiteY46" fmla="*/ 5573487 h 6858000"/>
              <a:gd name="connsiteX47" fmla="*/ 3632981 w 7467600"/>
              <a:gd name="connsiteY47" fmla="*/ 5579437 h 6858000"/>
              <a:gd name="connsiteX48" fmla="*/ 3382436 w 7467600"/>
              <a:gd name="connsiteY48" fmla="*/ 5952726 h 6858000"/>
              <a:gd name="connsiteX49" fmla="*/ 3191929 w 7467600"/>
              <a:gd name="connsiteY49" fmla="*/ 6662669 h 6858000"/>
              <a:gd name="connsiteX50" fmla="*/ 3369898 w 7467600"/>
              <a:gd name="connsiteY50" fmla="*/ 6081771 h 6858000"/>
              <a:gd name="connsiteX51" fmla="*/ 3642057 w 7467600"/>
              <a:gd name="connsiteY51" fmla="*/ 5573487 h 6858000"/>
              <a:gd name="connsiteX52" fmla="*/ 2650666 w 7467600"/>
              <a:gd name="connsiteY52" fmla="*/ 5530686 h 6858000"/>
              <a:gd name="connsiteX53" fmla="*/ 2650249 w 7467600"/>
              <a:gd name="connsiteY53" fmla="*/ 5532101 h 6858000"/>
              <a:gd name="connsiteX54" fmla="*/ 2663808 w 7467600"/>
              <a:gd name="connsiteY54" fmla="*/ 6535215 h 6858000"/>
              <a:gd name="connsiteX55" fmla="*/ 2665418 w 7467600"/>
              <a:gd name="connsiteY55" fmla="*/ 6132756 h 6858000"/>
              <a:gd name="connsiteX56" fmla="*/ 2650666 w 7467600"/>
              <a:gd name="connsiteY56" fmla="*/ 5530686 h 6858000"/>
              <a:gd name="connsiteX57" fmla="*/ 2680277 w 7467600"/>
              <a:gd name="connsiteY57" fmla="*/ 5479204 h 6858000"/>
              <a:gd name="connsiteX58" fmla="*/ 2678972 w 7467600"/>
              <a:gd name="connsiteY58" fmla="*/ 5481582 h 6858000"/>
              <a:gd name="connsiteX59" fmla="*/ 2696666 w 7467600"/>
              <a:gd name="connsiteY59" fmla="*/ 6133836 h 6858000"/>
              <a:gd name="connsiteX60" fmla="*/ 2695769 w 7467600"/>
              <a:gd name="connsiteY60" fmla="*/ 6390955 h 6858000"/>
              <a:gd name="connsiteX61" fmla="*/ 2739893 w 7467600"/>
              <a:gd name="connsiteY61" fmla="*/ 6108357 h 6858000"/>
              <a:gd name="connsiteX62" fmla="*/ 2680277 w 7467600"/>
              <a:gd name="connsiteY62" fmla="*/ 5479204 h 6858000"/>
              <a:gd name="connsiteX63" fmla="*/ 1132195 w 7467600"/>
              <a:gd name="connsiteY63" fmla="*/ 5467980 h 6858000"/>
              <a:gd name="connsiteX64" fmla="*/ 1679056 w 7467600"/>
              <a:gd name="connsiteY64" fmla="*/ 5516907 h 6858000"/>
              <a:gd name="connsiteX65" fmla="*/ 2128648 w 7467600"/>
              <a:gd name="connsiteY65" fmla="*/ 5474249 h 6858000"/>
              <a:gd name="connsiteX66" fmla="*/ 1825619 w 7467600"/>
              <a:gd name="connsiteY66" fmla="*/ 5478447 h 6858000"/>
              <a:gd name="connsiteX67" fmla="*/ 1737798 w 7467600"/>
              <a:gd name="connsiteY67" fmla="*/ 5483353 h 6858000"/>
              <a:gd name="connsiteX68" fmla="*/ 1132195 w 7467600"/>
              <a:gd name="connsiteY68" fmla="*/ 5467980 h 6858000"/>
              <a:gd name="connsiteX69" fmla="*/ 1456157 w 7467600"/>
              <a:gd name="connsiteY69" fmla="*/ 5371404 h 6858000"/>
              <a:gd name="connsiteX70" fmla="*/ 1244432 w 7467600"/>
              <a:gd name="connsiteY70" fmla="*/ 5385601 h 6858000"/>
              <a:gd name="connsiteX71" fmla="*/ 973990 w 7467600"/>
              <a:gd name="connsiteY71" fmla="*/ 5424940 h 6858000"/>
              <a:gd name="connsiteX72" fmla="*/ 1103809 w 7467600"/>
              <a:gd name="connsiteY72" fmla="*/ 5433720 h 6858000"/>
              <a:gd name="connsiteX73" fmla="*/ 1123454 w 7467600"/>
              <a:gd name="connsiteY73" fmla="*/ 5435727 h 6858000"/>
              <a:gd name="connsiteX74" fmla="*/ 1737017 w 7467600"/>
              <a:gd name="connsiteY74" fmla="*/ 5452183 h 6858000"/>
              <a:gd name="connsiteX75" fmla="*/ 1824397 w 7467600"/>
              <a:gd name="connsiteY75" fmla="*/ 5447757 h 6858000"/>
              <a:gd name="connsiteX76" fmla="*/ 2070059 w 7467600"/>
              <a:gd name="connsiteY76" fmla="*/ 5441660 h 6858000"/>
              <a:gd name="connsiteX77" fmla="*/ 1456157 w 7467600"/>
              <a:gd name="connsiteY77" fmla="*/ 5371404 h 6858000"/>
              <a:gd name="connsiteX78" fmla="*/ 4988186 w 7467600"/>
              <a:gd name="connsiteY78" fmla="*/ 5216467 h 6858000"/>
              <a:gd name="connsiteX79" fmla="*/ 4777334 w 7467600"/>
              <a:gd name="connsiteY79" fmla="*/ 5406072 h 6858000"/>
              <a:gd name="connsiteX80" fmla="*/ 4718341 w 7467600"/>
              <a:gd name="connsiteY80" fmla="*/ 5468043 h 6858000"/>
              <a:gd name="connsiteX81" fmla="*/ 4604655 w 7467600"/>
              <a:gd name="connsiteY81" fmla="*/ 5583434 h 6858000"/>
              <a:gd name="connsiteX82" fmla="*/ 4565074 w 7467600"/>
              <a:gd name="connsiteY82" fmla="*/ 5618550 h 6858000"/>
              <a:gd name="connsiteX83" fmla="*/ 4988186 w 7467600"/>
              <a:gd name="connsiteY83" fmla="*/ 5216467 h 6858000"/>
              <a:gd name="connsiteX84" fmla="*/ 4978032 w 7467600"/>
              <a:gd name="connsiteY84" fmla="*/ 5183809 h 6858000"/>
              <a:gd name="connsiteX85" fmla="*/ 4463413 w 7467600"/>
              <a:gd name="connsiteY85" fmla="*/ 5615162 h 6858000"/>
              <a:gd name="connsiteX86" fmla="*/ 4358134 w 7467600"/>
              <a:gd name="connsiteY86" fmla="*/ 5742791 h 6858000"/>
              <a:gd name="connsiteX87" fmla="*/ 4376219 w 7467600"/>
              <a:gd name="connsiteY87" fmla="*/ 5729027 h 6858000"/>
              <a:gd name="connsiteX88" fmla="*/ 4582340 w 7467600"/>
              <a:gd name="connsiteY88" fmla="*/ 5561037 h 6858000"/>
              <a:gd name="connsiteX89" fmla="*/ 4694684 w 7467600"/>
              <a:gd name="connsiteY89" fmla="*/ 5447098 h 6858000"/>
              <a:gd name="connsiteX90" fmla="*/ 4754123 w 7467600"/>
              <a:gd name="connsiteY90" fmla="*/ 5384643 h 6858000"/>
              <a:gd name="connsiteX91" fmla="*/ 4978032 w 7467600"/>
              <a:gd name="connsiteY91" fmla="*/ 5183809 h 6858000"/>
              <a:gd name="connsiteX92" fmla="*/ 1903353 w 7467600"/>
              <a:gd name="connsiteY92" fmla="*/ 5044827 h 6858000"/>
              <a:gd name="connsiteX93" fmla="*/ 1936931 w 7467600"/>
              <a:gd name="connsiteY93" fmla="*/ 5093954 h 6858000"/>
              <a:gd name="connsiteX94" fmla="*/ 2195868 w 7467600"/>
              <a:gd name="connsiteY94" fmla="*/ 5396574 h 6858000"/>
              <a:gd name="connsiteX95" fmla="*/ 2088852 w 7467600"/>
              <a:gd name="connsiteY95" fmla="*/ 5166123 h 6858000"/>
              <a:gd name="connsiteX96" fmla="*/ 1958241 w 7467600"/>
              <a:gd name="connsiteY96" fmla="*/ 5067955 h 6858000"/>
              <a:gd name="connsiteX97" fmla="*/ 1903353 w 7467600"/>
              <a:gd name="connsiteY97" fmla="*/ 5044827 h 6858000"/>
              <a:gd name="connsiteX98" fmla="*/ 1979378 w 7467600"/>
              <a:gd name="connsiteY98" fmla="*/ 4769504 h 6858000"/>
              <a:gd name="connsiteX99" fmla="*/ 2882120 w 7467600"/>
              <a:gd name="connsiteY99" fmla="*/ 5064547 h 6858000"/>
              <a:gd name="connsiteX100" fmla="*/ 2793103 w 7467600"/>
              <a:gd name="connsiteY100" fmla="*/ 5039699 h 6858000"/>
              <a:gd name="connsiteX101" fmla="*/ 2770041 w 7467600"/>
              <a:gd name="connsiteY101" fmla="*/ 5033634 h 6858000"/>
              <a:gd name="connsiteX102" fmla="*/ 1979378 w 7467600"/>
              <a:gd name="connsiteY102" fmla="*/ 4769504 h 6858000"/>
              <a:gd name="connsiteX103" fmla="*/ 1927410 w 7467600"/>
              <a:gd name="connsiteY103" fmla="*/ 4716164 h 6858000"/>
              <a:gd name="connsiteX104" fmla="*/ 1959587 w 7467600"/>
              <a:gd name="connsiteY104" fmla="*/ 4728849 h 6858000"/>
              <a:gd name="connsiteX105" fmla="*/ 2777707 w 7467600"/>
              <a:gd name="connsiteY105" fmla="*/ 5003991 h 6858000"/>
              <a:gd name="connsiteX106" fmla="*/ 2800768 w 7467600"/>
              <a:gd name="connsiteY106" fmla="*/ 5010056 h 6858000"/>
              <a:gd name="connsiteX107" fmla="*/ 2879408 w 7467600"/>
              <a:gd name="connsiteY107" fmla="*/ 5031590 h 6858000"/>
              <a:gd name="connsiteX108" fmla="*/ 2862295 w 7467600"/>
              <a:gd name="connsiteY108" fmla="*/ 5022958 h 6858000"/>
              <a:gd name="connsiteX109" fmla="*/ 2813343 w 7467600"/>
              <a:gd name="connsiteY109" fmla="*/ 4998369 h 6858000"/>
              <a:gd name="connsiteX110" fmla="*/ 2646245 w 7467600"/>
              <a:gd name="connsiteY110" fmla="*/ 4930999 h 6858000"/>
              <a:gd name="connsiteX111" fmla="*/ 1999243 w 7467600"/>
              <a:gd name="connsiteY111" fmla="*/ 4730524 h 6858000"/>
              <a:gd name="connsiteX112" fmla="*/ 1979527 w 7467600"/>
              <a:gd name="connsiteY112" fmla="*/ 4726651 h 6858000"/>
              <a:gd name="connsiteX113" fmla="*/ 1927410 w 7467600"/>
              <a:gd name="connsiteY113" fmla="*/ 4716164 h 6858000"/>
              <a:gd name="connsiteX114" fmla="*/ 1997014 w 7467600"/>
              <a:gd name="connsiteY114" fmla="*/ 4698007 h 6858000"/>
              <a:gd name="connsiteX115" fmla="*/ 2005458 w 7467600"/>
              <a:gd name="connsiteY115" fmla="*/ 4699540 h 6858000"/>
              <a:gd name="connsiteX116" fmla="*/ 2657186 w 7467600"/>
              <a:gd name="connsiteY116" fmla="*/ 4901687 h 6858000"/>
              <a:gd name="connsiteX117" fmla="*/ 2826662 w 7467600"/>
              <a:gd name="connsiteY117" fmla="*/ 4970362 h 6858000"/>
              <a:gd name="connsiteX118" fmla="*/ 2876100 w 7467600"/>
              <a:gd name="connsiteY118" fmla="*/ 4995397 h 6858000"/>
              <a:gd name="connsiteX119" fmla="*/ 3042600 w 7467600"/>
              <a:gd name="connsiteY119" fmla="*/ 5059532 h 6858000"/>
              <a:gd name="connsiteX120" fmla="*/ 1997014 w 7467600"/>
              <a:gd name="connsiteY120" fmla="*/ 4698007 h 6858000"/>
              <a:gd name="connsiteX121" fmla="*/ 2305292 w 7467600"/>
              <a:gd name="connsiteY121" fmla="*/ 4219492 h 6858000"/>
              <a:gd name="connsiteX122" fmla="*/ 3360922 w 7467600"/>
              <a:gd name="connsiteY122" fmla="*/ 4529373 h 6858000"/>
              <a:gd name="connsiteX123" fmla="*/ 3492420 w 7467600"/>
              <a:gd name="connsiteY123" fmla="*/ 4510145 h 6858000"/>
              <a:gd name="connsiteX124" fmla="*/ 3364086 w 7467600"/>
              <a:gd name="connsiteY124" fmla="*/ 4480340 h 6858000"/>
              <a:gd name="connsiteX125" fmla="*/ 3225818 w 7467600"/>
              <a:gd name="connsiteY125" fmla="*/ 4411822 h 6858000"/>
              <a:gd name="connsiteX126" fmla="*/ 3129696 w 7467600"/>
              <a:gd name="connsiteY126" fmla="*/ 4360704 h 6858000"/>
              <a:gd name="connsiteX127" fmla="*/ 2814545 w 7467600"/>
              <a:gd name="connsiteY127" fmla="*/ 4282955 h 6858000"/>
              <a:gd name="connsiteX128" fmla="*/ 2305292 w 7467600"/>
              <a:gd name="connsiteY128" fmla="*/ 4219492 h 6858000"/>
              <a:gd name="connsiteX129" fmla="*/ 2626982 w 7467600"/>
              <a:gd name="connsiteY129" fmla="*/ 4206450 h 6858000"/>
              <a:gd name="connsiteX130" fmla="*/ 2490617 w 7467600"/>
              <a:gd name="connsiteY130" fmla="*/ 4206951 h 6858000"/>
              <a:gd name="connsiteX131" fmla="*/ 2819869 w 7467600"/>
              <a:gd name="connsiteY131" fmla="*/ 4252936 h 6858000"/>
              <a:gd name="connsiteX132" fmla="*/ 3143018 w 7467600"/>
              <a:gd name="connsiteY132" fmla="*/ 4332698 h 6858000"/>
              <a:gd name="connsiteX133" fmla="*/ 3241520 w 7467600"/>
              <a:gd name="connsiteY133" fmla="*/ 4385112 h 6858000"/>
              <a:gd name="connsiteX134" fmla="*/ 3374575 w 7467600"/>
              <a:gd name="connsiteY134" fmla="*/ 4451517 h 6858000"/>
              <a:gd name="connsiteX135" fmla="*/ 3505221 w 7467600"/>
              <a:gd name="connsiteY135" fmla="*/ 4480757 h 6858000"/>
              <a:gd name="connsiteX136" fmla="*/ 2626982 w 7467600"/>
              <a:gd name="connsiteY136" fmla="*/ 4206450 h 6858000"/>
              <a:gd name="connsiteX137" fmla="*/ 1310106 w 7467600"/>
              <a:gd name="connsiteY137" fmla="*/ 3943217 h 6858000"/>
              <a:gd name="connsiteX138" fmla="*/ 854994 w 7467600"/>
              <a:gd name="connsiteY138" fmla="*/ 4399136 h 6858000"/>
              <a:gd name="connsiteX139" fmla="*/ 742462 w 7467600"/>
              <a:gd name="connsiteY139" fmla="*/ 4594648 h 6858000"/>
              <a:gd name="connsiteX140" fmla="*/ 820602 w 7467600"/>
              <a:gd name="connsiteY140" fmla="*/ 4485915 h 6858000"/>
              <a:gd name="connsiteX141" fmla="*/ 878295 w 7467600"/>
              <a:gd name="connsiteY141" fmla="*/ 4403594 h 6858000"/>
              <a:gd name="connsiteX142" fmla="*/ 1240607 w 7467600"/>
              <a:gd name="connsiteY142" fmla="*/ 4010401 h 6858000"/>
              <a:gd name="connsiteX143" fmla="*/ 1310106 w 7467600"/>
              <a:gd name="connsiteY143" fmla="*/ 3943217 h 6858000"/>
              <a:gd name="connsiteX144" fmla="*/ 1423113 w 7467600"/>
              <a:gd name="connsiteY144" fmla="*/ 3874565 h 6858000"/>
              <a:gd name="connsiteX145" fmla="*/ 1260565 w 7467600"/>
              <a:gd name="connsiteY145" fmla="*/ 4031982 h 6858000"/>
              <a:gd name="connsiteX146" fmla="*/ 901900 w 7467600"/>
              <a:gd name="connsiteY146" fmla="*/ 4421236 h 6858000"/>
              <a:gd name="connsiteX147" fmla="*/ 845044 w 7467600"/>
              <a:gd name="connsiteY147" fmla="*/ 4502436 h 6858000"/>
              <a:gd name="connsiteX148" fmla="*/ 685926 w 7467600"/>
              <a:gd name="connsiteY148" fmla="*/ 4703069 h 6858000"/>
              <a:gd name="connsiteX149" fmla="*/ 684248 w 7467600"/>
              <a:gd name="connsiteY149" fmla="*/ 4706721 h 6858000"/>
              <a:gd name="connsiteX150" fmla="*/ 1423113 w 7467600"/>
              <a:gd name="connsiteY150" fmla="*/ 3874565 h 6858000"/>
              <a:gd name="connsiteX151" fmla="*/ 3316479 w 7467600"/>
              <a:gd name="connsiteY151" fmla="*/ 3872136 h 6858000"/>
              <a:gd name="connsiteX152" fmla="*/ 3546806 w 7467600"/>
              <a:gd name="connsiteY152" fmla="*/ 4356139 h 6858000"/>
              <a:gd name="connsiteX153" fmla="*/ 3364433 w 7467600"/>
              <a:gd name="connsiteY153" fmla="*/ 3953121 h 6858000"/>
              <a:gd name="connsiteX154" fmla="*/ 3316479 w 7467600"/>
              <a:gd name="connsiteY154" fmla="*/ 3872136 h 6858000"/>
              <a:gd name="connsiteX155" fmla="*/ 3291335 w 7467600"/>
              <a:gd name="connsiteY155" fmla="*/ 3767420 h 6858000"/>
              <a:gd name="connsiteX156" fmla="*/ 3390805 w 7467600"/>
              <a:gd name="connsiteY156" fmla="*/ 3937163 h 6858000"/>
              <a:gd name="connsiteX157" fmla="*/ 3579062 w 7467600"/>
              <a:gd name="connsiteY157" fmla="*/ 4359040 h 6858000"/>
              <a:gd name="connsiteX158" fmla="*/ 3467355 w 7467600"/>
              <a:gd name="connsiteY158" fmla="*/ 3988130 h 6858000"/>
              <a:gd name="connsiteX159" fmla="*/ 3310753 w 7467600"/>
              <a:gd name="connsiteY159" fmla="*/ 3787140 h 6858000"/>
              <a:gd name="connsiteX160" fmla="*/ 3291335 w 7467600"/>
              <a:gd name="connsiteY160" fmla="*/ 3767420 h 6858000"/>
              <a:gd name="connsiteX161" fmla="*/ 1635889 w 7467600"/>
              <a:gd name="connsiteY161" fmla="*/ 3709494 h 6858000"/>
              <a:gd name="connsiteX162" fmla="*/ 1634800 w 7467600"/>
              <a:gd name="connsiteY162" fmla="*/ 3731111 h 6858000"/>
              <a:gd name="connsiteX163" fmla="*/ 1635889 w 7467600"/>
              <a:gd name="connsiteY163" fmla="*/ 3709494 h 6858000"/>
              <a:gd name="connsiteX164" fmla="*/ 1510397 w 7467600"/>
              <a:gd name="connsiteY164" fmla="*/ 3684705 h 6858000"/>
              <a:gd name="connsiteX165" fmla="*/ 1146550 w 7467600"/>
              <a:gd name="connsiteY165" fmla="*/ 3802012 h 6858000"/>
              <a:gd name="connsiteX166" fmla="*/ 698834 w 7467600"/>
              <a:gd name="connsiteY166" fmla="*/ 3952272 h 6858000"/>
              <a:gd name="connsiteX167" fmla="*/ 34256 w 7467600"/>
              <a:gd name="connsiteY167" fmla="*/ 4347603 h 6858000"/>
              <a:gd name="connsiteX168" fmla="*/ 527241 w 7467600"/>
              <a:gd name="connsiteY168" fmla="*/ 4065078 h 6858000"/>
              <a:gd name="connsiteX169" fmla="*/ 1510397 w 7467600"/>
              <a:gd name="connsiteY169" fmla="*/ 3684705 h 6858000"/>
              <a:gd name="connsiteX170" fmla="*/ 1313114 w 7467600"/>
              <a:gd name="connsiteY170" fmla="*/ 3655216 h 6858000"/>
              <a:gd name="connsiteX171" fmla="*/ 1109304 w 7467600"/>
              <a:gd name="connsiteY171" fmla="*/ 3669030 h 6858000"/>
              <a:gd name="connsiteX172" fmla="*/ 8129 w 7467600"/>
              <a:gd name="connsiteY172" fmla="*/ 4330519 h 6858000"/>
              <a:gd name="connsiteX173" fmla="*/ 687572 w 7467600"/>
              <a:gd name="connsiteY173" fmla="*/ 3925629 h 6858000"/>
              <a:gd name="connsiteX174" fmla="*/ 1138365 w 7467600"/>
              <a:gd name="connsiteY174" fmla="*/ 3774515 h 6858000"/>
              <a:gd name="connsiteX175" fmla="*/ 1505579 w 7467600"/>
              <a:gd name="connsiteY175" fmla="*/ 3655526 h 6858000"/>
              <a:gd name="connsiteX176" fmla="*/ 1313114 w 7467600"/>
              <a:gd name="connsiteY176" fmla="*/ 3655216 h 6858000"/>
              <a:gd name="connsiteX177" fmla="*/ 3655073 w 7467600"/>
              <a:gd name="connsiteY177" fmla="*/ 3650884 h 6858000"/>
              <a:gd name="connsiteX178" fmla="*/ 3989938 w 7467600"/>
              <a:gd name="connsiteY178" fmla="*/ 3991685 h 6858000"/>
              <a:gd name="connsiteX179" fmla="*/ 4393907 w 7467600"/>
              <a:gd name="connsiteY179" fmla="*/ 4261258 h 6858000"/>
              <a:gd name="connsiteX180" fmla="*/ 4648051 w 7467600"/>
              <a:gd name="connsiteY180" fmla="*/ 4374051 h 6858000"/>
              <a:gd name="connsiteX181" fmla="*/ 4383389 w 7467600"/>
              <a:gd name="connsiteY181" fmla="*/ 4184369 h 6858000"/>
              <a:gd name="connsiteX182" fmla="*/ 4165508 w 7467600"/>
              <a:gd name="connsiteY182" fmla="*/ 4035196 h 6858000"/>
              <a:gd name="connsiteX183" fmla="*/ 4068162 w 7467600"/>
              <a:gd name="connsiteY183" fmla="*/ 3953394 h 6858000"/>
              <a:gd name="connsiteX184" fmla="*/ 3981416 w 7467600"/>
              <a:gd name="connsiteY184" fmla="*/ 3880482 h 6858000"/>
              <a:gd name="connsiteX185" fmla="*/ 3800147 w 7467600"/>
              <a:gd name="connsiteY185" fmla="*/ 3749872 h 6858000"/>
              <a:gd name="connsiteX186" fmla="*/ 3655073 w 7467600"/>
              <a:gd name="connsiteY186" fmla="*/ 3650884 h 6858000"/>
              <a:gd name="connsiteX187" fmla="*/ 3670252 w 7467600"/>
              <a:gd name="connsiteY187" fmla="*/ 3622798 h 6858000"/>
              <a:gd name="connsiteX188" fmla="*/ 3817258 w 7467600"/>
              <a:gd name="connsiteY188" fmla="*/ 3723577 h 6858000"/>
              <a:gd name="connsiteX189" fmla="*/ 4000461 w 7467600"/>
              <a:gd name="connsiteY189" fmla="*/ 3855966 h 6858000"/>
              <a:gd name="connsiteX190" fmla="*/ 4088180 w 7467600"/>
              <a:gd name="connsiteY190" fmla="*/ 3929774 h 6858000"/>
              <a:gd name="connsiteX191" fmla="*/ 4184555 w 7467600"/>
              <a:gd name="connsiteY191" fmla="*/ 4010683 h 6858000"/>
              <a:gd name="connsiteX192" fmla="*/ 4399563 w 7467600"/>
              <a:gd name="connsiteY192" fmla="*/ 4158106 h 6858000"/>
              <a:gd name="connsiteX193" fmla="*/ 4684469 w 7467600"/>
              <a:gd name="connsiteY193" fmla="*/ 4364680 h 6858000"/>
              <a:gd name="connsiteX194" fmla="*/ 4690271 w 7467600"/>
              <a:gd name="connsiteY194" fmla="*/ 4370034 h 6858000"/>
              <a:gd name="connsiteX195" fmla="*/ 4136093 w 7467600"/>
              <a:gd name="connsiteY195" fmla="*/ 3858466 h 6858000"/>
              <a:gd name="connsiteX196" fmla="*/ 3670252 w 7467600"/>
              <a:gd name="connsiteY196" fmla="*/ 3622798 h 6858000"/>
              <a:gd name="connsiteX197" fmla="*/ 4440129 w 7467600"/>
              <a:gd name="connsiteY197" fmla="*/ 3448571 h 6858000"/>
              <a:gd name="connsiteX198" fmla="*/ 4856525 w 7467600"/>
              <a:gd name="connsiteY198" fmla="*/ 3915351 h 6858000"/>
              <a:gd name="connsiteX199" fmla="*/ 5059055 w 7467600"/>
              <a:gd name="connsiteY199" fmla="*/ 4108918 h 6858000"/>
              <a:gd name="connsiteX200" fmla="*/ 5290070 w 7467600"/>
              <a:gd name="connsiteY200" fmla="*/ 4263619 h 6858000"/>
              <a:gd name="connsiteX201" fmla="*/ 4834991 w 7467600"/>
              <a:gd name="connsiteY201" fmla="*/ 3830985 h 6858000"/>
              <a:gd name="connsiteX202" fmla="*/ 4440129 w 7467600"/>
              <a:gd name="connsiteY202" fmla="*/ 3448571 h 6858000"/>
              <a:gd name="connsiteX203" fmla="*/ 4441737 w 7467600"/>
              <a:gd name="connsiteY203" fmla="*/ 3399734 h 6858000"/>
              <a:gd name="connsiteX204" fmla="*/ 4431236 w 7467600"/>
              <a:gd name="connsiteY204" fmla="*/ 3400954 h 6858000"/>
              <a:gd name="connsiteX205" fmla="*/ 4557150 w 7467600"/>
              <a:gd name="connsiteY205" fmla="*/ 3510023 h 6858000"/>
              <a:gd name="connsiteX206" fmla="*/ 4856936 w 7467600"/>
              <a:gd name="connsiteY206" fmla="*/ 3809146 h 6858000"/>
              <a:gd name="connsiteX207" fmla="*/ 5111996 w 7467600"/>
              <a:gd name="connsiteY207" fmla="*/ 4065759 h 6858000"/>
              <a:gd name="connsiteX208" fmla="*/ 5388878 w 7467600"/>
              <a:gd name="connsiteY208" fmla="*/ 4300185 h 6858000"/>
              <a:gd name="connsiteX209" fmla="*/ 5425556 w 7467600"/>
              <a:gd name="connsiteY209" fmla="*/ 4308967 h 6858000"/>
              <a:gd name="connsiteX210" fmla="*/ 4943646 w 7467600"/>
              <a:gd name="connsiteY210" fmla="*/ 3822916 h 6858000"/>
              <a:gd name="connsiteX211" fmla="*/ 4594837 w 7467600"/>
              <a:gd name="connsiteY211" fmla="*/ 3532274 h 6858000"/>
              <a:gd name="connsiteX212" fmla="*/ 4441737 w 7467600"/>
              <a:gd name="connsiteY212" fmla="*/ 3399734 h 6858000"/>
              <a:gd name="connsiteX213" fmla="*/ 5425834 w 7467600"/>
              <a:gd name="connsiteY213" fmla="*/ 3162785 h 6858000"/>
              <a:gd name="connsiteX214" fmla="*/ 5401644 w 7467600"/>
              <a:gd name="connsiteY214" fmla="*/ 3617847 h 6858000"/>
              <a:gd name="connsiteX215" fmla="*/ 5467256 w 7467600"/>
              <a:gd name="connsiteY215" fmla="*/ 4175494 h 6858000"/>
              <a:gd name="connsiteX216" fmla="*/ 5448069 w 7467600"/>
              <a:gd name="connsiteY216" fmla="*/ 3567554 h 6858000"/>
              <a:gd name="connsiteX217" fmla="*/ 5425834 w 7467600"/>
              <a:gd name="connsiteY217" fmla="*/ 3162785 h 6858000"/>
              <a:gd name="connsiteX218" fmla="*/ 1318687 w 7467600"/>
              <a:gd name="connsiteY218" fmla="*/ 3113840 h 6858000"/>
              <a:gd name="connsiteX219" fmla="*/ 1066793 w 7467600"/>
              <a:gd name="connsiteY219" fmla="*/ 3212171 h 6858000"/>
              <a:gd name="connsiteX220" fmla="*/ 993319 w 7467600"/>
              <a:gd name="connsiteY220" fmla="*/ 3247648 h 6858000"/>
              <a:gd name="connsiteX221" fmla="*/ 853081 w 7467600"/>
              <a:gd name="connsiteY221" fmla="*/ 3312410 h 6858000"/>
              <a:gd name="connsiteX222" fmla="*/ 805957 w 7467600"/>
              <a:gd name="connsiteY222" fmla="*/ 3330443 h 6858000"/>
              <a:gd name="connsiteX223" fmla="*/ 1318687 w 7467600"/>
              <a:gd name="connsiteY223" fmla="*/ 3113840 h 6858000"/>
              <a:gd name="connsiteX224" fmla="*/ 5453702 w 7467600"/>
              <a:gd name="connsiteY224" fmla="*/ 3090882 h 6858000"/>
              <a:gd name="connsiteX225" fmla="*/ 5480135 w 7467600"/>
              <a:gd name="connsiteY225" fmla="*/ 3565802 h 6858000"/>
              <a:gd name="connsiteX226" fmla="*/ 5499023 w 7467600"/>
              <a:gd name="connsiteY226" fmla="*/ 4166310 h 6858000"/>
              <a:gd name="connsiteX227" fmla="*/ 5547022 w 7467600"/>
              <a:gd name="connsiteY227" fmla="*/ 3607838 h 6858000"/>
              <a:gd name="connsiteX228" fmla="*/ 5515964 w 7467600"/>
              <a:gd name="connsiteY228" fmla="*/ 3378541 h 6858000"/>
              <a:gd name="connsiteX229" fmla="*/ 5453702 w 7467600"/>
              <a:gd name="connsiteY229" fmla="*/ 3090882 h 6858000"/>
              <a:gd name="connsiteX230" fmla="*/ 1238695 w 7467600"/>
              <a:gd name="connsiteY230" fmla="*/ 3076820 h 6858000"/>
              <a:gd name="connsiteX231" fmla="*/ 716371 w 7467600"/>
              <a:gd name="connsiteY231" fmla="*/ 3293249 h 6858000"/>
              <a:gd name="connsiteX232" fmla="*/ 579522 w 7467600"/>
              <a:gd name="connsiteY232" fmla="*/ 3371759 h 6858000"/>
              <a:gd name="connsiteX233" fmla="*/ 600288 w 7467600"/>
              <a:gd name="connsiteY233" fmla="*/ 3365555 h 6858000"/>
              <a:gd name="connsiteX234" fmla="*/ 840692 w 7467600"/>
              <a:gd name="connsiteY234" fmla="*/ 3284921 h 6858000"/>
              <a:gd name="connsiteX235" fmla="*/ 979248 w 7467600"/>
              <a:gd name="connsiteY235" fmla="*/ 3221003 h 6858000"/>
              <a:gd name="connsiteX236" fmla="*/ 1053282 w 7467600"/>
              <a:gd name="connsiteY236" fmla="*/ 3185247 h 6858000"/>
              <a:gd name="connsiteX237" fmla="*/ 1320603 w 7467600"/>
              <a:gd name="connsiteY237" fmla="*/ 3081281 h 6858000"/>
              <a:gd name="connsiteX238" fmla="*/ 1238695 w 7467600"/>
              <a:gd name="connsiteY238" fmla="*/ 3076820 h 6858000"/>
              <a:gd name="connsiteX239" fmla="*/ 5425627 w 7467600"/>
              <a:gd name="connsiteY239" fmla="*/ 2954192 h 6858000"/>
              <a:gd name="connsiteX240" fmla="*/ 5470770 w 7467600"/>
              <a:gd name="connsiteY240" fmla="*/ 3005435 h 6858000"/>
              <a:gd name="connsiteX241" fmla="*/ 5519779 w 7467600"/>
              <a:gd name="connsiteY241" fmla="*/ 4359223 h 6858000"/>
              <a:gd name="connsiteX242" fmla="*/ 5520293 w 7467600"/>
              <a:gd name="connsiteY242" fmla="*/ 4360602 h 6858000"/>
              <a:gd name="connsiteX243" fmla="*/ 5767221 w 7467600"/>
              <a:gd name="connsiteY243" fmla="*/ 4665564 h 6858000"/>
              <a:gd name="connsiteX244" fmla="*/ 6937169 w 7467600"/>
              <a:gd name="connsiteY244" fmla="*/ 4815941 h 6858000"/>
              <a:gd name="connsiteX245" fmla="*/ 6953922 w 7467600"/>
              <a:gd name="connsiteY245" fmla="*/ 4890068 h 6858000"/>
              <a:gd name="connsiteX246" fmla="*/ 6071359 w 7467600"/>
              <a:gd name="connsiteY246" fmla="*/ 4770770 h 6858000"/>
              <a:gd name="connsiteX247" fmla="*/ 6038839 w 7467600"/>
              <a:gd name="connsiteY247" fmla="*/ 4764474 h 6858000"/>
              <a:gd name="connsiteX248" fmla="*/ 6038706 w 7467600"/>
              <a:gd name="connsiteY248" fmla="*/ 4763847 h 6858000"/>
              <a:gd name="connsiteX249" fmla="*/ 6037784 w 7467600"/>
              <a:gd name="connsiteY249" fmla="*/ 4764270 h 6858000"/>
              <a:gd name="connsiteX250" fmla="*/ 6038839 w 7467600"/>
              <a:gd name="connsiteY250" fmla="*/ 4764474 h 6858000"/>
              <a:gd name="connsiteX251" fmla="*/ 6040338 w 7467600"/>
              <a:gd name="connsiteY251" fmla="*/ 4771418 h 6858000"/>
              <a:gd name="connsiteX252" fmla="*/ 6024488 w 7467600"/>
              <a:gd name="connsiteY252" fmla="*/ 4809903 h 6858000"/>
              <a:gd name="connsiteX253" fmla="*/ 5599771 w 7467600"/>
              <a:gd name="connsiteY253" fmla="*/ 5509652 h 6858000"/>
              <a:gd name="connsiteX254" fmla="*/ 5548843 w 7467600"/>
              <a:gd name="connsiteY254" fmla="*/ 5563845 h 6858000"/>
              <a:gd name="connsiteX255" fmla="*/ 5940952 w 7467600"/>
              <a:gd name="connsiteY255" fmla="*/ 6250028 h 6858000"/>
              <a:gd name="connsiteX256" fmla="*/ 6043441 w 7467600"/>
              <a:gd name="connsiteY256" fmla="*/ 6665847 h 6858000"/>
              <a:gd name="connsiteX257" fmla="*/ 6093432 w 7467600"/>
              <a:gd name="connsiteY257" fmla="*/ 6858000 h 6858000"/>
              <a:gd name="connsiteX258" fmla="*/ 6034344 w 7467600"/>
              <a:gd name="connsiteY258" fmla="*/ 6858000 h 6858000"/>
              <a:gd name="connsiteX259" fmla="*/ 6026679 w 7467600"/>
              <a:gd name="connsiteY259" fmla="*/ 6836959 h 6858000"/>
              <a:gd name="connsiteX260" fmla="*/ 5800441 w 7467600"/>
              <a:gd name="connsiteY260" fmla="*/ 6335286 h 6858000"/>
              <a:gd name="connsiteX261" fmla="*/ 5526562 w 7467600"/>
              <a:gd name="connsiteY261" fmla="*/ 5705388 h 6858000"/>
              <a:gd name="connsiteX262" fmla="*/ 5519640 w 7467600"/>
              <a:gd name="connsiteY262" fmla="*/ 5683774 h 6858000"/>
              <a:gd name="connsiteX263" fmla="*/ 5844559 w 7467600"/>
              <a:gd name="connsiteY263" fmla="*/ 6553349 h 6858000"/>
              <a:gd name="connsiteX264" fmla="*/ 5975994 w 7467600"/>
              <a:gd name="connsiteY264" fmla="*/ 6858000 h 6858000"/>
              <a:gd name="connsiteX265" fmla="*/ 5898547 w 7467600"/>
              <a:gd name="connsiteY265" fmla="*/ 6858000 h 6858000"/>
              <a:gd name="connsiteX266" fmla="*/ 5682041 w 7467600"/>
              <a:gd name="connsiteY266" fmla="*/ 6355860 h 6858000"/>
              <a:gd name="connsiteX267" fmla="*/ 5461758 w 7467600"/>
              <a:gd name="connsiteY267" fmla="*/ 5820220 h 6858000"/>
              <a:gd name="connsiteX268" fmla="*/ 5237282 w 7467600"/>
              <a:gd name="connsiteY268" fmla="*/ 6579086 h 6858000"/>
              <a:gd name="connsiteX269" fmla="*/ 5115009 w 7467600"/>
              <a:gd name="connsiteY269" fmla="*/ 6858000 h 6858000"/>
              <a:gd name="connsiteX270" fmla="*/ 5028074 w 7467600"/>
              <a:gd name="connsiteY270" fmla="*/ 6858000 h 6858000"/>
              <a:gd name="connsiteX271" fmla="*/ 5079508 w 7467600"/>
              <a:gd name="connsiteY271" fmla="*/ 6749074 h 6858000"/>
              <a:gd name="connsiteX272" fmla="*/ 5371846 w 7467600"/>
              <a:gd name="connsiteY272" fmla="*/ 5924413 h 6858000"/>
              <a:gd name="connsiteX273" fmla="*/ 5270512 w 7467600"/>
              <a:gd name="connsiteY273" fmla="*/ 6138975 h 6858000"/>
              <a:gd name="connsiteX274" fmla="*/ 5062409 w 7467600"/>
              <a:gd name="connsiteY274" fmla="*/ 6653544 h 6858000"/>
              <a:gd name="connsiteX275" fmla="*/ 5036628 w 7467600"/>
              <a:gd name="connsiteY275" fmla="*/ 6754247 h 6858000"/>
              <a:gd name="connsiteX276" fmla="*/ 5009112 w 7467600"/>
              <a:gd name="connsiteY276" fmla="*/ 6858000 h 6858000"/>
              <a:gd name="connsiteX277" fmla="*/ 4976679 w 7467600"/>
              <a:gd name="connsiteY277" fmla="*/ 6858000 h 6858000"/>
              <a:gd name="connsiteX278" fmla="*/ 5006537 w 7467600"/>
              <a:gd name="connsiteY278" fmla="*/ 6747068 h 6858000"/>
              <a:gd name="connsiteX279" fmla="*/ 5032723 w 7467600"/>
              <a:gd name="connsiteY279" fmla="*/ 6644957 h 6858000"/>
              <a:gd name="connsiteX280" fmla="*/ 5242949 w 7467600"/>
              <a:gd name="connsiteY280" fmla="*/ 6125175 h 6858000"/>
              <a:gd name="connsiteX281" fmla="*/ 5286321 w 7467600"/>
              <a:gd name="connsiteY281" fmla="*/ 6033555 h 6858000"/>
              <a:gd name="connsiteX282" fmla="*/ 5008210 w 7467600"/>
              <a:gd name="connsiteY282" fmla="*/ 6649194 h 6858000"/>
              <a:gd name="connsiteX283" fmla="*/ 4986321 w 7467600"/>
              <a:gd name="connsiteY283" fmla="*/ 6765687 h 6858000"/>
              <a:gd name="connsiteX284" fmla="*/ 4973474 w 7467600"/>
              <a:gd name="connsiteY284" fmla="*/ 6858000 h 6858000"/>
              <a:gd name="connsiteX285" fmla="*/ 4907178 w 7467600"/>
              <a:gd name="connsiteY285" fmla="*/ 6858000 h 6858000"/>
              <a:gd name="connsiteX286" fmla="*/ 4910810 w 7467600"/>
              <a:gd name="connsiteY286" fmla="*/ 6829660 h 6858000"/>
              <a:gd name="connsiteX287" fmla="*/ 4987461 w 7467600"/>
              <a:gd name="connsiteY287" fmla="*/ 6432994 h 6858000"/>
              <a:gd name="connsiteX288" fmla="*/ 5179262 w 7467600"/>
              <a:gd name="connsiteY288" fmla="*/ 6035044 h 6858000"/>
              <a:gd name="connsiteX289" fmla="*/ 4689678 w 7467600"/>
              <a:gd name="connsiteY289" fmla="*/ 6440241 h 6858000"/>
              <a:gd name="connsiteX290" fmla="*/ 4477543 w 7467600"/>
              <a:gd name="connsiteY290" fmla="*/ 6674836 h 6858000"/>
              <a:gd name="connsiteX291" fmla="*/ 4329957 w 7467600"/>
              <a:gd name="connsiteY291" fmla="*/ 6858000 h 6858000"/>
              <a:gd name="connsiteX292" fmla="*/ 4218595 w 7467600"/>
              <a:gd name="connsiteY292" fmla="*/ 6858000 h 6858000"/>
              <a:gd name="connsiteX293" fmla="*/ 4368888 w 7467600"/>
              <a:gd name="connsiteY293" fmla="*/ 6668412 h 6858000"/>
              <a:gd name="connsiteX294" fmla="*/ 4563091 w 7467600"/>
              <a:gd name="connsiteY294" fmla="*/ 6442508 h 6858000"/>
              <a:gd name="connsiteX295" fmla="*/ 5387324 w 7467600"/>
              <a:gd name="connsiteY295" fmla="*/ 5705830 h 6858000"/>
              <a:gd name="connsiteX296" fmla="*/ 5073620 w 7467600"/>
              <a:gd name="connsiteY296" fmla="*/ 5955437 h 6858000"/>
              <a:gd name="connsiteX297" fmla="*/ 4689789 w 7467600"/>
              <a:gd name="connsiteY297" fmla="*/ 6268382 h 6858000"/>
              <a:gd name="connsiteX298" fmla="*/ 4418722 w 7467600"/>
              <a:gd name="connsiteY298" fmla="*/ 6570886 h 6858000"/>
              <a:gd name="connsiteX299" fmla="*/ 4214944 w 7467600"/>
              <a:gd name="connsiteY299" fmla="*/ 6858000 h 6858000"/>
              <a:gd name="connsiteX300" fmla="*/ 4177898 w 7467600"/>
              <a:gd name="connsiteY300" fmla="*/ 6858000 h 6858000"/>
              <a:gd name="connsiteX301" fmla="*/ 4391597 w 7467600"/>
              <a:gd name="connsiteY301" fmla="*/ 6556370 h 6858000"/>
              <a:gd name="connsiteX302" fmla="*/ 4668889 w 7467600"/>
              <a:gd name="connsiteY302" fmla="*/ 6246399 h 6858000"/>
              <a:gd name="connsiteX303" fmla="*/ 5055427 w 7467600"/>
              <a:gd name="connsiteY303" fmla="*/ 5931476 h 6858000"/>
              <a:gd name="connsiteX304" fmla="*/ 5371814 w 7467600"/>
              <a:gd name="connsiteY304" fmla="*/ 5678975 h 6858000"/>
              <a:gd name="connsiteX305" fmla="*/ 4987918 w 7467600"/>
              <a:gd name="connsiteY305" fmla="*/ 5838701 h 6858000"/>
              <a:gd name="connsiteX306" fmla="*/ 4317146 w 7467600"/>
              <a:gd name="connsiteY306" fmla="*/ 6587716 h 6858000"/>
              <a:gd name="connsiteX307" fmla="*/ 4171627 w 7467600"/>
              <a:gd name="connsiteY307" fmla="*/ 6858000 h 6858000"/>
              <a:gd name="connsiteX308" fmla="*/ 4081585 w 7467600"/>
              <a:gd name="connsiteY308" fmla="*/ 6858000 h 6858000"/>
              <a:gd name="connsiteX309" fmla="*/ 4238603 w 7467600"/>
              <a:gd name="connsiteY309" fmla="*/ 6559341 h 6858000"/>
              <a:gd name="connsiteX310" fmla="*/ 4778333 w 7467600"/>
              <a:gd name="connsiteY310" fmla="*/ 5873626 h 6858000"/>
              <a:gd name="connsiteX311" fmla="*/ 5414185 w 7467600"/>
              <a:gd name="connsiteY311" fmla="*/ 5573882 h 6858000"/>
              <a:gd name="connsiteX312" fmla="*/ 5959648 w 7467600"/>
              <a:gd name="connsiteY312" fmla="*/ 4760797 h 6858000"/>
              <a:gd name="connsiteX313" fmla="*/ 5355019 w 7467600"/>
              <a:gd name="connsiteY313" fmla="*/ 4734672 h 6858000"/>
              <a:gd name="connsiteX314" fmla="*/ 5083565 w 7467600"/>
              <a:gd name="connsiteY314" fmla="*/ 5179121 h 6858000"/>
              <a:gd name="connsiteX315" fmla="*/ 4713577 w 7467600"/>
              <a:gd name="connsiteY315" fmla="*/ 5616803 h 6858000"/>
              <a:gd name="connsiteX316" fmla="*/ 3989559 w 7467600"/>
              <a:gd name="connsiteY316" fmla="*/ 6145945 h 6858000"/>
              <a:gd name="connsiteX317" fmla="*/ 3939824 w 7467600"/>
              <a:gd name="connsiteY317" fmla="*/ 6066900 h 6858000"/>
              <a:gd name="connsiteX318" fmla="*/ 4584537 w 7467600"/>
              <a:gd name="connsiteY318" fmla="*/ 5324826 h 6858000"/>
              <a:gd name="connsiteX319" fmla="*/ 5037105 w 7467600"/>
              <a:gd name="connsiteY319" fmla="*/ 5088765 h 6858000"/>
              <a:gd name="connsiteX320" fmla="*/ 5039930 w 7467600"/>
              <a:gd name="connsiteY320" fmla="*/ 5089585 h 6858000"/>
              <a:gd name="connsiteX321" fmla="*/ 5263764 w 7467600"/>
              <a:gd name="connsiteY321" fmla="*/ 4735525 h 6858000"/>
              <a:gd name="connsiteX322" fmla="*/ 4086300 w 7467600"/>
              <a:gd name="connsiteY322" fmla="*/ 4884599 h 6858000"/>
              <a:gd name="connsiteX323" fmla="*/ 4085485 w 7467600"/>
              <a:gd name="connsiteY323" fmla="*/ 4899070 h 6858000"/>
              <a:gd name="connsiteX324" fmla="*/ 3871915 w 7467600"/>
              <a:gd name="connsiteY324" fmla="*/ 5253645 h 6858000"/>
              <a:gd name="connsiteX325" fmla="*/ 3799374 w 7467600"/>
              <a:gd name="connsiteY325" fmla="*/ 5466127 h 6858000"/>
              <a:gd name="connsiteX326" fmla="*/ 3498850 w 7467600"/>
              <a:gd name="connsiteY326" fmla="*/ 6661888 h 6858000"/>
              <a:gd name="connsiteX327" fmla="*/ 3399216 w 7467600"/>
              <a:gd name="connsiteY327" fmla="*/ 6858000 h 6858000"/>
              <a:gd name="connsiteX328" fmla="*/ 3303688 w 7467600"/>
              <a:gd name="connsiteY328" fmla="*/ 6858000 h 6858000"/>
              <a:gd name="connsiteX329" fmla="*/ 3391774 w 7467600"/>
              <a:gd name="connsiteY329" fmla="*/ 6697181 h 6858000"/>
              <a:gd name="connsiteX330" fmla="*/ 3735540 w 7467600"/>
              <a:gd name="connsiteY330" fmla="*/ 5546923 h 6858000"/>
              <a:gd name="connsiteX331" fmla="*/ 3729438 w 7467600"/>
              <a:gd name="connsiteY331" fmla="*/ 5569058 h 6858000"/>
              <a:gd name="connsiteX332" fmla="*/ 3707782 w 7467600"/>
              <a:gd name="connsiteY332" fmla="*/ 5644908 h 6858000"/>
              <a:gd name="connsiteX333" fmla="*/ 3583827 w 7467600"/>
              <a:gd name="connsiteY333" fmla="*/ 6039215 h 6858000"/>
              <a:gd name="connsiteX334" fmla="*/ 3547861 w 7467600"/>
              <a:gd name="connsiteY334" fmla="*/ 6129609 h 6858000"/>
              <a:gd name="connsiteX335" fmla="*/ 3490905 w 7467600"/>
              <a:gd name="connsiteY335" fmla="*/ 6277660 h 6858000"/>
              <a:gd name="connsiteX336" fmla="*/ 3455859 w 7467600"/>
              <a:gd name="connsiteY336" fmla="*/ 6391301 h 6858000"/>
              <a:gd name="connsiteX337" fmla="*/ 3429112 w 7467600"/>
              <a:gd name="connsiteY337" fmla="*/ 6479469 h 6858000"/>
              <a:gd name="connsiteX338" fmla="*/ 3304862 w 7467600"/>
              <a:gd name="connsiteY338" fmla="*/ 6796476 h 6858000"/>
              <a:gd name="connsiteX339" fmla="*/ 3276071 w 7467600"/>
              <a:gd name="connsiteY339" fmla="*/ 6858000 h 6858000"/>
              <a:gd name="connsiteX340" fmla="*/ 3240805 w 7467600"/>
              <a:gd name="connsiteY340" fmla="*/ 6858000 h 6858000"/>
              <a:gd name="connsiteX341" fmla="*/ 3275917 w 7467600"/>
              <a:gd name="connsiteY341" fmla="*/ 6783192 h 6858000"/>
              <a:gd name="connsiteX342" fmla="*/ 3399358 w 7467600"/>
              <a:gd name="connsiteY342" fmla="*/ 6469011 h 6858000"/>
              <a:gd name="connsiteX343" fmla="*/ 3425650 w 7467600"/>
              <a:gd name="connsiteY343" fmla="*/ 6381333 h 6858000"/>
              <a:gd name="connsiteX344" fmla="*/ 3460661 w 7467600"/>
              <a:gd name="connsiteY344" fmla="*/ 6266763 h 6858000"/>
              <a:gd name="connsiteX345" fmla="*/ 3518021 w 7467600"/>
              <a:gd name="connsiteY345" fmla="*/ 6117298 h 6858000"/>
              <a:gd name="connsiteX346" fmla="*/ 3554035 w 7467600"/>
              <a:gd name="connsiteY346" fmla="*/ 6027832 h 6858000"/>
              <a:gd name="connsiteX347" fmla="*/ 3677174 w 7467600"/>
              <a:gd name="connsiteY347" fmla="*/ 5636351 h 6858000"/>
              <a:gd name="connsiteX348" fmla="*/ 3698819 w 7467600"/>
              <a:gd name="connsiteY348" fmla="*/ 5560503 h 6858000"/>
              <a:gd name="connsiteX349" fmla="*/ 3702094 w 7467600"/>
              <a:gd name="connsiteY349" fmla="*/ 5549194 h 6858000"/>
              <a:gd name="connsiteX350" fmla="*/ 3398355 w 7467600"/>
              <a:gd name="connsiteY350" fmla="*/ 6094603 h 6858000"/>
              <a:gd name="connsiteX351" fmla="*/ 3193941 w 7467600"/>
              <a:gd name="connsiteY351" fmla="*/ 6798775 h 6858000"/>
              <a:gd name="connsiteX352" fmla="*/ 3184140 w 7467600"/>
              <a:gd name="connsiteY352" fmla="*/ 6858000 h 6858000"/>
              <a:gd name="connsiteX353" fmla="*/ 3099978 w 7467600"/>
              <a:gd name="connsiteY353" fmla="*/ 6858000 h 6858000"/>
              <a:gd name="connsiteX354" fmla="*/ 3101556 w 7467600"/>
              <a:gd name="connsiteY354" fmla="*/ 6843337 h 6858000"/>
              <a:gd name="connsiteX355" fmla="*/ 3370162 w 7467600"/>
              <a:gd name="connsiteY355" fmla="*/ 5785550 h 6858000"/>
              <a:gd name="connsiteX356" fmla="*/ 3746477 w 7467600"/>
              <a:gd name="connsiteY356" fmla="*/ 5377889 h 6858000"/>
              <a:gd name="connsiteX357" fmla="*/ 3863399 w 7467600"/>
              <a:gd name="connsiteY357" fmla="*/ 5087257 h 6858000"/>
              <a:gd name="connsiteX358" fmla="*/ 3968712 w 7467600"/>
              <a:gd name="connsiteY358" fmla="*/ 4913989 h 6858000"/>
              <a:gd name="connsiteX359" fmla="*/ 2792390 w 7467600"/>
              <a:gd name="connsiteY359" fmla="*/ 5382974 h 6858000"/>
              <a:gd name="connsiteX360" fmla="*/ 2714982 w 7467600"/>
              <a:gd name="connsiteY360" fmla="*/ 5427051 h 6858000"/>
              <a:gd name="connsiteX361" fmla="*/ 2813361 w 7467600"/>
              <a:gd name="connsiteY361" fmla="*/ 6023912 h 6858000"/>
              <a:gd name="connsiteX362" fmla="*/ 2688430 w 7467600"/>
              <a:gd name="connsiteY362" fmla="*/ 6801564 h 6858000"/>
              <a:gd name="connsiteX363" fmla="*/ 2629626 w 7467600"/>
              <a:gd name="connsiteY363" fmla="*/ 6763394 h 6858000"/>
              <a:gd name="connsiteX364" fmla="*/ 2565328 w 7467600"/>
              <a:gd name="connsiteY364" fmla="*/ 5516399 h 6858000"/>
              <a:gd name="connsiteX365" fmla="*/ 1922999 w 7467600"/>
              <a:gd name="connsiteY365" fmla="*/ 5980343 h 6858000"/>
              <a:gd name="connsiteX366" fmla="*/ 1950261 w 7467600"/>
              <a:gd name="connsiteY366" fmla="*/ 6405858 h 6858000"/>
              <a:gd name="connsiteX367" fmla="*/ 2365554 w 7467600"/>
              <a:gd name="connsiteY367" fmla="*/ 6759107 h 6858000"/>
              <a:gd name="connsiteX368" fmla="*/ 2424142 w 7467600"/>
              <a:gd name="connsiteY368" fmla="*/ 6858000 h 6858000"/>
              <a:gd name="connsiteX369" fmla="*/ 2395994 w 7467600"/>
              <a:gd name="connsiteY369" fmla="*/ 6858000 h 6858000"/>
              <a:gd name="connsiteX370" fmla="*/ 2392863 w 7467600"/>
              <a:gd name="connsiteY370" fmla="*/ 6852964 h 6858000"/>
              <a:gd name="connsiteX371" fmla="*/ 2017589 w 7467600"/>
              <a:gd name="connsiteY371" fmla="*/ 6493982 h 6858000"/>
              <a:gd name="connsiteX372" fmla="*/ 2147336 w 7467600"/>
              <a:gd name="connsiteY372" fmla="*/ 6594052 h 6858000"/>
              <a:gd name="connsiteX373" fmla="*/ 2207047 w 7467600"/>
              <a:gd name="connsiteY373" fmla="*/ 6654540 h 6858000"/>
              <a:gd name="connsiteX374" fmla="*/ 2299106 w 7467600"/>
              <a:gd name="connsiteY374" fmla="*/ 6778931 h 6858000"/>
              <a:gd name="connsiteX375" fmla="*/ 2314430 w 7467600"/>
              <a:gd name="connsiteY375" fmla="*/ 6801144 h 6858000"/>
              <a:gd name="connsiteX376" fmla="*/ 2352406 w 7467600"/>
              <a:gd name="connsiteY376" fmla="*/ 6858000 h 6858000"/>
              <a:gd name="connsiteX377" fmla="*/ 2314492 w 7467600"/>
              <a:gd name="connsiteY377" fmla="*/ 6858000 h 6858000"/>
              <a:gd name="connsiteX378" fmla="*/ 2288095 w 7467600"/>
              <a:gd name="connsiteY378" fmla="*/ 6818030 h 6858000"/>
              <a:gd name="connsiteX379" fmla="*/ 2272768 w 7467600"/>
              <a:gd name="connsiteY379" fmla="*/ 6795822 h 6858000"/>
              <a:gd name="connsiteX380" fmla="*/ 2182715 w 7467600"/>
              <a:gd name="connsiteY380" fmla="*/ 6675071 h 6858000"/>
              <a:gd name="connsiteX381" fmla="*/ 2032061 w 7467600"/>
              <a:gd name="connsiteY381" fmla="*/ 6541380 h 6858000"/>
              <a:gd name="connsiteX382" fmla="*/ 2257220 w 7467600"/>
              <a:gd name="connsiteY382" fmla="*/ 6826257 h 6858000"/>
              <a:gd name="connsiteX383" fmla="*/ 2281324 w 7467600"/>
              <a:gd name="connsiteY383" fmla="*/ 6858000 h 6858000"/>
              <a:gd name="connsiteX384" fmla="*/ 2242860 w 7467600"/>
              <a:gd name="connsiteY384" fmla="*/ 6858000 h 6858000"/>
              <a:gd name="connsiteX385" fmla="*/ 2232818 w 7467600"/>
              <a:gd name="connsiteY385" fmla="*/ 6844926 h 6858000"/>
              <a:gd name="connsiteX386" fmla="*/ 1990172 w 7467600"/>
              <a:gd name="connsiteY386" fmla="*/ 6542121 h 6858000"/>
              <a:gd name="connsiteX387" fmla="*/ 2124090 w 7467600"/>
              <a:gd name="connsiteY387" fmla="*/ 6761017 h 6858000"/>
              <a:gd name="connsiteX388" fmla="*/ 2200380 w 7467600"/>
              <a:gd name="connsiteY388" fmla="*/ 6858000 h 6858000"/>
              <a:gd name="connsiteX389" fmla="*/ 2147507 w 7467600"/>
              <a:gd name="connsiteY389" fmla="*/ 6858000 h 6858000"/>
              <a:gd name="connsiteX390" fmla="*/ 2070668 w 7467600"/>
              <a:gd name="connsiteY390" fmla="*/ 6761520 h 6858000"/>
              <a:gd name="connsiteX391" fmla="*/ 1975142 w 7467600"/>
              <a:gd name="connsiteY391" fmla="*/ 6585570 h 6858000"/>
              <a:gd name="connsiteX392" fmla="*/ 2050035 w 7467600"/>
              <a:gd name="connsiteY392" fmla="*/ 6813345 h 6858000"/>
              <a:gd name="connsiteX393" fmla="*/ 2063025 w 7467600"/>
              <a:gd name="connsiteY393" fmla="*/ 6858000 h 6858000"/>
              <a:gd name="connsiteX394" fmla="*/ 2021675 w 7467600"/>
              <a:gd name="connsiteY394" fmla="*/ 6858000 h 6858000"/>
              <a:gd name="connsiteX395" fmla="*/ 2019308 w 7467600"/>
              <a:gd name="connsiteY395" fmla="*/ 6847118 h 6858000"/>
              <a:gd name="connsiteX396" fmla="*/ 1938835 w 7467600"/>
              <a:gd name="connsiteY396" fmla="*/ 6551160 h 6858000"/>
              <a:gd name="connsiteX397" fmla="*/ 1953230 w 7467600"/>
              <a:gd name="connsiteY397" fmla="*/ 6759699 h 6858000"/>
              <a:gd name="connsiteX398" fmla="*/ 1956763 w 7467600"/>
              <a:gd name="connsiteY398" fmla="*/ 6778191 h 6858000"/>
              <a:gd name="connsiteX399" fmla="*/ 1967925 w 7467600"/>
              <a:gd name="connsiteY399" fmla="*/ 6858000 h 6858000"/>
              <a:gd name="connsiteX400" fmla="*/ 1936622 w 7467600"/>
              <a:gd name="connsiteY400" fmla="*/ 6858000 h 6858000"/>
              <a:gd name="connsiteX401" fmla="*/ 1926261 w 7467600"/>
              <a:gd name="connsiteY401" fmla="*/ 6784064 h 6858000"/>
              <a:gd name="connsiteX402" fmla="*/ 1922724 w 7467600"/>
              <a:gd name="connsiteY402" fmla="*/ 6765577 h 6858000"/>
              <a:gd name="connsiteX403" fmla="*/ 1904650 w 7467600"/>
              <a:gd name="connsiteY403" fmla="*/ 6639616 h 6858000"/>
              <a:gd name="connsiteX404" fmla="*/ 1885273 w 7467600"/>
              <a:gd name="connsiteY404" fmla="*/ 6858000 h 6858000"/>
              <a:gd name="connsiteX405" fmla="*/ 1854363 w 7467600"/>
              <a:gd name="connsiteY405" fmla="*/ 6858000 h 6858000"/>
              <a:gd name="connsiteX406" fmla="*/ 1880391 w 7467600"/>
              <a:gd name="connsiteY406" fmla="*/ 6603796 h 6858000"/>
              <a:gd name="connsiteX407" fmla="*/ 1818273 w 7467600"/>
              <a:gd name="connsiteY407" fmla="*/ 6715729 h 6858000"/>
              <a:gd name="connsiteX408" fmla="*/ 1794691 w 7467600"/>
              <a:gd name="connsiteY408" fmla="*/ 6843239 h 6858000"/>
              <a:gd name="connsiteX409" fmla="*/ 1794914 w 7467600"/>
              <a:gd name="connsiteY409" fmla="*/ 6858000 h 6858000"/>
              <a:gd name="connsiteX410" fmla="*/ 1746128 w 7467600"/>
              <a:gd name="connsiteY410" fmla="*/ 6858000 h 6858000"/>
              <a:gd name="connsiteX411" fmla="*/ 1753934 w 7467600"/>
              <a:gd name="connsiteY411" fmla="*/ 6724796 h 6858000"/>
              <a:gd name="connsiteX412" fmla="*/ 1792053 w 7467600"/>
              <a:gd name="connsiteY412" fmla="*/ 6572396 h 6858000"/>
              <a:gd name="connsiteX413" fmla="*/ 1862248 w 7467600"/>
              <a:gd name="connsiteY413" fmla="*/ 6266397 h 6858000"/>
              <a:gd name="connsiteX414" fmla="*/ 1862250 w 7467600"/>
              <a:gd name="connsiteY414" fmla="*/ 6033531 h 6858000"/>
              <a:gd name="connsiteX415" fmla="*/ 1211999 w 7467600"/>
              <a:gd name="connsiteY415" fmla="*/ 6683610 h 6858000"/>
              <a:gd name="connsiteX416" fmla="*/ 1213266 w 7467600"/>
              <a:gd name="connsiteY416" fmla="*/ 6691947 h 6858000"/>
              <a:gd name="connsiteX417" fmla="*/ 1203370 w 7467600"/>
              <a:gd name="connsiteY417" fmla="*/ 6850676 h 6858000"/>
              <a:gd name="connsiteX418" fmla="*/ 1203671 w 7467600"/>
              <a:gd name="connsiteY418" fmla="*/ 6858000 h 6858000"/>
              <a:gd name="connsiteX419" fmla="*/ 1143180 w 7467600"/>
              <a:gd name="connsiteY419" fmla="*/ 6858000 h 6858000"/>
              <a:gd name="connsiteX420" fmla="*/ 1142176 w 7467600"/>
              <a:gd name="connsiteY420" fmla="*/ 6766045 h 6858000"/>
              <a:gd name="connsiteX421" fmla="*/ 1067484 w 7467600"/>
              <a:gd name="connsiteY421" fmla="*/ 6858000 h 6858000"/>
              <a:gd name="connsiteX422" fmla="*/ 953928 w 7467600"/>
              <a:gd name="connsiteY422" fmla="*/ 6858000 h 6858000"/>
              <a:gd name="connsiteX423" fmla="*/ 959715 w 7467600"/>
              <a:gd name="connsiteY423" fmla="*/ 6850185 h 6858000"/>
              <a:gd name="connsiteX424" fmla="*/ 1483788 w 7467600"/>
              <a:gd name="connsiteY424" fmla="*/ 6259174 h 6858000"/>
              <a:gd name="connsiteX425" fmla="*/ 1100671 w 7467600"/>
              <a:gd name="connsiteY425" fmla="*/ 6252137 h 6858000"/>
              <a:gd name="connsiteX426" fmla="*/ 1090144 w 7467600"/>
              <a:gd name="connsiteY426" fmla="*/ 6256748 h 6858000"/>
              <a:gd name="connsiteX427" fmla="*/ 1095872 w 7467600"/>
              <a:gd name="connsiteY427" fmla="*/ 6271892 h 6858000"/>
              <a:gd name="connsiteX428" fmla="*/ 262785 w 7467600"/>
              <a:gd name="connsiteY428" fmla="*/ 6845450 h 6858000"/>
              <a:gd name="connsiteX429" fmla="*/ 209968 w 7467600"/>
              <a:gd name="connsiteY429" fmla="*/ 6770713 h 6858000"/>
              <a:gd name="connsiteX430" fmla="*/ 873460 w 7467600"/>
              <a:gd name="connsiteY430" fmla="*/ 6253768 h 6858000"/>
              <a:gd name="connsiteX431" fmla="*/ 192686 w 7467600"/>
              <a:gd name="connsiteY431" fmla="*/ 5849257 h 6858000"/>
              <a:gd name="connsiteX432" fmla="*/ 4696 w 7467600"/>
              <a:gd name="connsiteY432" fmla="*/ 5697668 h 6858000"/>
              <a:gd name="connsiteX433" fmla="*/ 0 w 7467600"/>
              <a:gd name="connsiteY433" fmla="*/ 5689984 h 6858000"/>
              <a:gd name="connsiteX434" fmla="*/ 0 w 7467600"/>
              <a:gd name="connsiteY434" fmla="*/ 5513472 h 6858000"/>
              <a:gd name="connsiteX435" fmla="*/ 174101 w 7467600"/>
              <a:gd name="connsiteY435" fmla="*/ 5620277 h 6858000"/>
              <a:gd name="connsiteX436" fmla="*/ 891800 w 7467600"/>
              <a:gd name="connsiteY436" fmla="*/ 6036935 h 6858000"/>
              <a:gd name="connsiteX437" fmla="*/ 1072219 w 7467600"/>
              <a:gd name="connsiteY437" fmla="*/ 6169443 h 6858000"/>
              <a:gd name="connsiteX438" fmla="*/ 1074117 w 7467600"/>
              <a:gd name="connsiteY438" fmla="*/ 6170301 h 6858000"/>
              <a:gd name="connsiteX439" fmla="*/ 1083114 w 7467600"/>
              <a:gd name="connsiteY439" fmla="*/ 6174131 h 6858000"/>
              <a:gd name="connsiteX440" fmla="*/ 1543010 w 7467600"/>
              <a:gd name="connsiteY440" fmla="*/ 6191140 h 6858000"/>
              <a:gd name="connsiteX441" fmla="*/ 1551080 w 7467600"/>
              <a:gd name="connsiteY441" fmla="*/ 6195006 h 6858000"/>
              <a:gd name="connsiteX442" fmla="*/ 2345443 w 7467600"/>
              <a:gd name="connsiteY442" fmla="*/ 5549882 h 6858000"/>
              <a:gd name="connsiteX443" fmla="*/ 1721499 w 7467600"/>
              <a:gd name="connsiteY443" fmla="*/ 5599969 h 6858000"/>
              <a:gd name="connsiteX444" fmla="*/ 767716 w 7467600"/>
              <a:gd name="connsiteY444" fmla="*/ 5472768 h 6858000"/>
              <a:gd name="connsiteX445" fmla="*/ 722147 w 7467600"/>
              <a:gd name="connsiteY445" fmla="*/ 5393091 h 6858000"/>
              <a:gd name="connsiteX446" fmla="*/ 1485552 w 7467600"/>
              <a:gd name="connsiteY446" fmla="*/ 5313202 h 6858000"/>
              <a:gd name="connsiteX447" fmla="*/ 2143004 w 7467600"/>
              <a:gd name="connsiteY447" fmla="*/ 5402420 h 6858000"/>
              <a:gd name="connsiteX448" fmla="*/ 1933391 w 7467600"/>
              <a:gd name="connsiteY448" fmla="*/ 5156971 h 6858000"/>
              <a:gd name="connsiteX449" fmla="*/ 1827118 w 7467600"/>
              <a:gd name="connsiteY449" fmla="*/ 4968410 h 6858000"/>
              <a:gd name="connsiteX450" fmla="*/ 1837349 w 7467600"/>
              <a:gd name="connsiteY450" fmla="*/ 4956357 h 6858000"/>
              <a:gd name="connsiteX451" fmla="*/ 2162835 w 7467600"/>
              <a:gd name="connsiteY451" fmla="*/ 5187853 h 6858000"/>
              <a:gd name="connsiteX452" fmla="*/ 2257167 w 7467600"/>
              <a:gd name="connsiteY452" fmla="*/ 5462123 h 6858000"/>
              <a:gd name="connsiteX453" fmla="*/ 2261598 w 7467600"/>
              <a:gd name="connsiteY453" fmla="*/ 5467998 h 6858000"/>
              <a:gd name="connsiteX454" fmla="*/ 2437177 w 7467600"/>
              <a:gd name="connsiteY454" fmla="*/ 5479608 h 6858000"/>
              <a:gd name="connsiteX455" fmla="*/ 2445247 w 7467600"/>
              <a:gd name="connsiteY455" fmla="*/ 5483476 h 6858000"/>
              <a:gd name="connsiteX456" fmla="*/ 2743626 w 7467600"/>
              <a:gd name="connsiteY456" fmla="*/ 5304819 h 6858000"/>
              <a:gd name="connsiteX457" fmla="*/ 3048102 w 7467600"/>
              <a:gd name="connsiteY457" fmla="*/ 5150595 h 6858000"/>
              <a:gd name="connsiteX458" fmla="*/ 1799414 w 7467600"/>
              <a:gd name="connsiteY458" fmla="*/ 4694732 h 6858000"/>
              <a:gd name="connsiteX459" fmla="*/ 1771735 w 7467600"/>
              <a:gd name="connsiteY459" fmla="*/ 4619929 h 6858000"/>
              <a:gd name="connsiteX460" fmla="*/ 3104273 w 7467600"/>
              <a:gd name="connsiteY460" fmla="*/ 5076159 h 6858000"/>
              <a:gd name="connsiteX461" fmla="*/ 3113245 w 7467600"/>
              <a:gd name="connsiteY461" fmla="*/ 5090705 h 6858000"/>
              <a:gd name="connsiteX462" fmla="*/ 3126294 w 7467600"/>
              <a:gd name="connsiteY462" fmla="*/ 5114400 h 6858000"/>
              <a:gd name="connsiteX463" fmla="*/ 3937433 w 7467600"/>
              <a:gd name="connsiteY463" fmla="*/ 4830473 h 6858000"/>
              <a:gd name="connsiteX464" fmla="*/ 3590475 w 7467600"/>
              <a:gd name="connsiteY464" fmla="*/ 4597974 h 6858000"/>
              <a:gd name="connsiteX465" fmla="*/ 3100264 w 7467600"/>
              <a:gd name="connsiteY465" fmla="*/ 4579845 h 6858000"/>
              <a:gd name="connsiteX466" fmla="*/ 2183576 w 7467600"/>
              <a:gd name="connsiteY466" fmla="*/ 4227150 h 6858000"/>
              <a:gd name="connsiteX467" fmla="*/ 2151029 w 7467600"/>
              <a:gd name="connsiteY467" fmla="*/ 4146947 h 6858000"/>
              <a:gd name="connsiteX468" fmla="*/ 3563434 w 7467600"/>
              <a:gd name="connsiteY468" fmla="*/ 4469115 h 6858000"/>
              <a:gd name="connsiteX469" fmla="*/ 3177952 w 7467600"/>
              <a:gd name="connsiteY469" fmla="*/ 3657386 h 6858000"/>
              <a:gd name="connsiteX470" fmla="*/ 3189263 w 7467600"/>
              <a:gd name="connsiteY470" fmla="*/ 3625726 h 6858000"/>
              <a:gd name="connsiteX471" fmla="*/ 3560912 w 7467600"/>
              <a:gd name="connsiteY471" fmla="*/ 4079863 h 6858000"/>
              <a:gd name="connsiteX472" fmla="*/ 3626636 w 7467600"/>
              <a:gd name="connsiteY472" fmla="*/ 4512230 h 6858000"/>
              <a:gd name="connsiteX473" fmla="*/ 3653088 w 7467600"/>
              <a:gd name="connsiteY473" fmla="*/ 4521417 h 6858000"/>
              <a:gd name="connsiteX474" fmla="*/ 3988128 w 7467600"/>
              <a:gd name="connsiteY474" fmla="*/ 4817267 h 6858000"/>
              <a:gd name="connsiteX475" fmla="*/ 4830582 w 7467600"/>
              <a:gd name="connsiteY475" fmla="*/ 4676000 h 6858000"/>
              <a:gd name="connsiteX476" fmla="*/ 4830100 w 7467600"/>
              <a:gd name="connsiteY476" fmla="*/ 4675554 h 6858000"/>
              <a:gd name="connsiteX477" fmla="*/ 4036318 w 7467600"/>
              <a:gd name="connsiteY477" fmla="*/ 4147013 h 6858000"/>
              <a:gd name="connsiteX478" fmla="*/ 3432098 w 7467600"/>
              <a:gd name="connsiteY478" fmla="*/ 3537312 h 6858000"/>
              <a:gd name="connsiteX479" fmla="*/ 3446761 w 7467600"/>
              <a:gd name="connsiteY479" fmla="*/ 3461278 h 6858000"/>
              <a:gd name="connsiteX480" fmla="*/ 4419733 w 7467600"/>
              <a:gd name="connsiteY480" fmla="*/ 3963555 h 6858000"/>
              <a:gd name="connsiteX481" fmla="*/ 4781371 w 7467600"/>
              <a:gd name="connsiteY481" fmla="*/ 4458604 h 6858000"/>
              <a:gd name="connsiteX482" fmla="*/ 4780440 w 7467600"/>
              <a:gd name="connsiteY482" fmla="*/ 4470290 h 6858000"/>
              <a:gd name="connsiteX483" fmla="*/ 4898954 w 7467600"/>
              <a:gd name="connsiteY483" fmla="*/ 4662092 h 6858000"/>
              <a:gd name="connsiteX484" fmla="*/ 4900699 w 7467600"/>
              <a:gd name="connsiteY484" fmla="*/ 4670867 h 6858000"/>
              <a:gd name="connsiteX485" fmla="*/ 5714511 w 7467600"/>
              <a:gd name="connsiteY485" fmla="*/ 4663483 h 6858000"/>
              <a:gd name="connsiteX486" fmla="*/ 5464793 w 7467600"/>
              <a:gd name="connsiteY486" fmla="*/ 4393556 h 6858000"/>
              <a:gd name="connsiteX487" fmla="*/ 5461897 w 7467600"/>
              <a:gd name="connsiteY487" fmla="*/ 4390879 h 6858000"/>
              <a:gd name="connsiteX488" fmla="*/ 4294126 w 7467600"/>
              <a:gd name="connsiteY488" fmla="*/ 3303048 h 6858000"/>
              <a:gd name="connsiteX489" fmla="*/ 4305321 w 7467600"/>
              <a:gd name="connsiteY489" fmla="*/ 3256953 h 6858000"/>
              <a:gd name="connsiteX490" fmla="*/ 4949299 w 7467600"/>
              <a:gd name="connsiteY490" fmla="*/ 3766336 h 6858000"/>
              <a:gd name="connsiteX491" fmla="*/ 5291452 w 7467600"/>
              <a:gd name="connsiteY491" fmla="*/ 4076801 h 6858000"/>
              <a:gd name="connsiteX492" fmla="*/ 5434998 w 7467600"/>
              <a:gd name="connsiteY492" fmla="*/ 4254100 h 6858000"/>
              <a:gd name="connsiteX493" fmla="*/ 5351015 w 7467600"/>
              <a:gd name="connsiteY493" fmla="*/ 3760989 h 6858000"/>
              <a:gd name="connsiteX494" fmla="*/ 5413780 w 7467600"/>
              <a:gd name="connsiteY494" fmla="*/ 2966265 h 6858000"/>
              <a:gd name="connsiteX495" fmla="*/ 5425627 w 7467600"/>
              <a:gd name="connsiteY495" fmla="*/ 2954192 h 6858000"/>
              <a:gd name="connsiteX496" fmla="*/ 6604735 w 7467600"/>
              <a:gd name="connsiteY496" fmla="*/ 2041381 h 6858000"/>
              <a:gd name="connsiteX497" fmla="*/ 7204487 w 7467600"/>
              <a:gd name="connsiteY497" fmla="*/ 2742112 h 6858000"/>
              <a:gd name="connsiteX498" fmla="*/ 7131592 w 7467600"/>
              <a:gd name="connsiteY498" fmla="*/ 2672096 h 6858000"/>
              <a:gd name="connsiteX499" fmla="*/ 6996344 w 7467600"/>
              <a:gd name="connsiteY499" fmla="*/ 2518310 h 6858000"/>
              <a:gd name="connsiteX500" fmla="*/ 6735495 w 7467600"/>
              <a:gd name="connsiteY500" fmla="*/ 2196890 h 6858000"/>
              <a:gd name="connsiteX501" fmla="*/ 6721901 w 7467600"/>
              <a:gd name="connsiteY501" fmla="*/ 2179274 h 6858000"/>
              <a:gd name="connsiteX502" fmla="*/ 6604735 w 7467600"/>
              <a:gd name="connsiteY502" fmla="*/ 2041381 h 6858000"/>
              <a:gd name="connsiteX503" fmla="*/ 6591670 w 7467600"/>
              <a:gd name="connsiteY503" fmla="*/ 1988277 h 6858000"/>
              <a:gd name="connsiteX504" fmla="*/ 6747349 w 7467600"/>
              <a:gd name="connsiteY504" fmla="*/ 2160069 h 6858000"/>
              <a:gd name="connsiteX505" fmla="*/ 6760943 w 7467600"/>
              <a:gd name="connsiteY505" fmla="*/ 2177686 h 6858000"/>
              <a:gd name="connsiteX506" fmla="*/ 7021065 w 7467600"/>
              <a:gd name="connsiteY506" fmla="*/ 2498102 h 6858000"/>
              <a:gd name="connsiteX507" fmla="*/ 7155223 w 7467600"/>
              <a:gd name="connsiteY507" fmla="*/ 2650386 h 6858000"/>
              <a:gd name="connsiteX508" fmla="*/ 7203167 w 7467600"/>
              <a:gd name="connsiteY508" fmla="*/ 2697288 h 6858000"/>
              <a:gd name="connsiteX509" fmla="*/ 6937703 w 7467600"/>
              <a:gd name="connsiteY509" fmla="*/ 2321981 h 6858000"/>
              <a:gd name="connsiteX510" fmla="*/ 6591670 w 7467600"/>
              <a:gd name="connsiteY510" fmla="*/ 1988277 h 6858000"/>
              <a:gd name="connsiteX511" fmla="*/ 5798671 w 7467600"/>
              <a:gd name="connsiteY511" fmla="*/ 1981601 h 6858000"/>
              <a:gd name="connsiteX512" fmla="*/ 5754709 w 7467600"/>
              <a:gd name="connsiteY512" fmla="*/ 2071454 h 6858000"/>
              <a:gd name="connsiteX513" fmla="*/ 5763044 w 7467600"/>
              <a:gd name="connsiteY513" fmla="*/ 2842206 h 6858000"/>
              <a:gd name="connsiteX514" fmla="*/ 5764974 w 7467600"/>
              <a:gd name="connsiteY514" fmla="*/ 2799609 h 6858000"/>
              <a:gd name="connsiteX515" fmla="*/ 5767665 w 7467600"/>
              <a:gd name="connsiteY515" fmla="*/ 2666409 h 6858000"/>
              <a:gd name="connsiteX516" fmla="*/ 5763055 w 7467600"/>
              <a:gd name="connsiteY516" fmla="*/ 2579705 h 6858000"/>
              <a:gd name="connsiteX517" fmla="*/ 5758079 w 7467600"/>
              <a:gd name="connsiteY517" fmla="*/ 2492508 h 6858000"/>
              <a:gd name="connsiteX518" fmla="*/ 5779325 w 7467600"/>
              <a:gd name="connsiteY518" fmla="*/ 2197069 h 6858000"/>
              <a:gd name="connsiteX519" fmla="*/ 5798671 w 7467600"/>
              <a:gd name="connsiteY519" fmla="*/ 1981601 h 6858000"/>
              <a:gd name="connsiteX520" fmla="*/ 5829202 w 7467600"/>
              <a:gd name="connsiteY520" fmla="*/ 1971679 h 6858000"/>
              <a:gd name="connsiteX521" fmla="*/ 5809558 w 7467600"/>
              <a:gd name="connsiteY521" fmla="*/ 2198043 h 6858000"/>
              <a:gd name="connsiteX522" fmla="*/ 5788653 w 7467600"/>
              <a:gd name="connsiteY522" fmla="*/ 2489430 h 6858000"/>
              <a:gd name="connsiteX523" fmla="*/ 5793439 w 7467600"/>
              <a:gd name="connsiteY523" fmla="*/ 2575235 h 6858000"/>
              <a:gd name="connsiteX524" fmla="*/ 5796837 w 7467600"/>
              <a:gd name="connsiteY524" fmla="*/ 2637633 h 6858000"/>
              <a:gd name="connsiteX525" fmla="*/ 5818614 w 7467600"/>
              <a:gd name="connsiteY525" fmla="*/ 2473055 h 6858000"/>
              <a:gd name="connsiteX526" fmla="*/ 5829202 w 7467600"/>
              <a:gd name="connsiteY526" fmla="*/ 1971679 h 6858000"/>
              <a:gd name="connsiteX527" fmla="*/ 5911389 w 7467600"/>
              <a:gd name="connsiteY527" fmla="*/ 1898371 h 6858000"/>
              <a:gd name="connsiteX528" fmla="*/ 6237627 w 7467600"/>
              <a:gd name="connsiteY528" fmla="*/ 2231921 h 6858000"/>
              <a:gd name="connsiteX529" fmla="*/ 5911389 w 7467600"/>
              <a:gd name="connsiteY529" fmla="*/ 1898371 h 6858000"/>
              <a:gd name="connsiteX530" fmla="*/ 6944437 w 7467600"/>
              <a:gd name="connsiteY530" fmla="*/ 1575402 h 6858000"/>
              <a:gd name="connsiteX531" fmla="*/ 6304730 w 7467600"/>
              <a:gd name="connsiteY531" fmla="*/ 1766654 h 6858000"/>
              <a:gd name="connsiteX532" fmla="*/ 6944437 w 7467600"/>
              <a:gd name="connsiteY532" fmla="*/ 1575402 h 6858000"/>
              <a:gd name="connsiteX533" fmla="*/ 7019523 w 7467600"/>
              <a:gd name="connsiteY533" fmla="*/ 1519450 h 6858000"/>
              <a:gd name="connsiteX534" fmla="*/ 6298091 w 7467600"/>
              <a:gd name="connsiteY534" fmla="*/ 1737122 h 6858000"/>
              <a:gd name="connsiteX535" fmla="*/ 7019523 w 7467600"/>
              <a:gd name="connsiteY535" fmla="*/ 1519450 h 6858000"/>
              <a:gd name="connsiteX536" fmla="*/ 2399523 w 7467600"/>
              <a:gd name="connsiteY536" fmla="*/ 1428234 h 6858000"/>
              <a:gd name="connsiteX537" fmla="*/ 2224982 w 7467600"/>
              <a:gd name="connsiteY537" fmla="*/ 1826201 h 6858000"/>
              <a:gd name="connsiteX538" fmla="*/ 2096099 w 7467600"/>
              <a:gd name="connsiteY538" fmla="*/ 2345900 h 6858000"/>
              <a:gd name="connsiteX539" fmla="*/ 2283317 w 7467600"/>
              <a:gd name="connsiteY539" fmla="*/ 1796925 h 6858000"/>
              <a:gd name="connsiteX540" fmla="*/ 2399523 w 7467600"/>
              <a:gd name="connsiteY540" fmla="*/ 1428234 h 6858000"/>
              <a:gd name="connsiteX541" fmla="*/ 2448558 w 7467600"/>
              <a:gd name="connsiteY541" fmla="*/ 1373435 h 6858000"/>
              <a:gd name="connsiteX542" fmla="*/ 2312521 w 7467600"/>
              <a:gd name="connsiteY542" fmla="*/ 1806140 h 6858000"/>
              <a:gd name="connsiteX543" fmla="*/ 2127533 w 7467600"/>
              <a:gd name="connsiteY543" fmla="*/ 2348380 h 6858000"/>
              <a:gd name="connsiteX544" fmla="*/ 2358080 w 7467600"/>
              <a:gd name="connsiteY544" fmla="*/ 1866134 h 6858000"/>
              <a:gd name="connsiteX545" fmla="*/ 2407436 w 7467600"/>
              <a:gd name="connsiteY545" fmla="*/ 1651070 h 6858000"/>
              <a:gd name="connsiteX546" fmla="*/ 2448558 w 7467600"/>
              <a:gd name="connsiteY546" fmla="*/ 1373435 h 6858000"/>
              <a:gd name="connsiteX547" fmla="*/ 278707 w 7467600"/>
              <a:gd name="connsiteY547" fmla="*/ 1352270 h 6858000"/>
              <a:gd name="connsiteX548" fmla="*/ 321570 w 7467600"/>
              <a:gd name="connsiteY548" fmla="*/ 1861610 h 6858000"/>
              <a:gd name="connsiteX549" fmla="*/ 294281 w 7467600"/>
              <a:gd name="connsiteY549" fmla="*/ 1440658 h 6858000"/>
              <a:gd name="connsiteX550" fmla="*/ 278707 w 7467600"/>
              <a:gd name="connsiteY550" fmla="*/ 1352270 h 6858000"/>
              <a:gd name="connsiteX551" fmla="*/ 1423821 w 7467600"/>
              <a:gd name="connsiteY551" fmla="*/ 1351958 h 6858000"/>
              <a:gd name="connsiteX552" fmla="*/ 1638521 w 7467600"/>
              <a:gd name="connsiteY552" fmla="*/ 1908470 h 6858000"/>
              <a:gd name="connsiteX553" fmla="*/ 1754199 w 7467600"/>
              <a:gd name="connsiteY553" fmla="*/ 2149284 h 6858000"/>
              <a:gd name="connsiteX554" fmla="*/ 1908359 w 7467600"/>
              <a:gd name="connsiteY554" fmla="*/ 2364988 h 6858000"/>
              <a:gd name="connsiteX555" fmla="*/ 1647661 w 7467600"/>
              <a:gd name="connsiteY555" fmla="*/ 1825945 h 6858000"/>
              <a:gd name="connsiteX556" fmla="*/ 1423821 w 7467600"/>
              <a:gd name="connsiteY556" fmla="*/ 1351958 h 6858000"/>
              <a:gd name="connsiteX557" fmla="*/ 1431890 w 7467600"/>
              <a:gd name="connsiteY557" fmla="*/ 1306475 h 6858000"/>
              <a:gd name="connsiteX558" fmla="*/ 1507597 w 7467600"/>
              <a:gd name="connsiteY558" fmla="*/ 1446132 h 6858000"/>
              <a:gd name="connsiteX559" fmla="*/ 1674586 w 7467600"/>
              <a:gd name="connsiteY559" fmla="*/ 1813832 h 6858000"/>
              <a:gd name="connsiteX560" fmla="*/ 1815950 w 7467600"/>
              <a:gd name="connsiteY560" fmla="*/ 2128564 h 6858000"/>
              <a:gd name="connsiteX561" fmla="*/ 1984242 w 7467600"/>
              <a:gd name="connsiteY561" fmla="*/ 2430829 h 6858000"/>
              <a:gd name="connsiteX562" fmla="*/ 2014023 w 7467600"/>
              <a:gd name="connsiteY562" fmla="*/ 2450995 h 6858000"/>
              <a:gd name="connsiteX563" fmla="*/ 1747337 w 7467600"/>
              <a:gd name="connsiteY563" fmla="*/ 1855264 h 6858000"/>
              <a:gd name="connsiteX564" fmla="*/ 1533749 w 7467600"/>
              <a:gd name="connsiteY564" fmla="*/ 1478656 h 6858000"/>
              <a:gd name="connsiteX565" fmla="*/ 1431890 w 7467600"/>
              <a:gd name="connsiteY565" fmla="*/ 1306475 h 6858000"/>
              <a:gd name="connsiteX566" fmla="*/ 5052692 w 7467600"/>
              <a:gd name="connsiteY566" fmla="*/ 1292994 h 6858000"/>
              <a:gd name="connsiteX567" fmla="*/ 5200661 w 7467600"/>
              <a:gd name="connsiteY567" fmla="*/ 1635186 h 6858000"/>
              <a:gd name="connsiteX568" fmla="*/ 5297138 w 7467600"/>
              <a:gd name="connsiteY568" fmla="*/ 1906351 h 6858000"/>
              <a:gd name="connsiteX569" fmla="*/ 5052692 w 7467600"/>
              <a:gd name="connsiteY569" fmla="*/ 1292994 h 6858000"/>
              <a:gd name="connsiteX570" fmla="*/ 5009948 w 7467600"/>
              <a:gd name="connsiteY570" fmla="*/ 1273619 h 6858000"/>
              <a:gd name="connsiteX571" fmla="*/ 5121777 w 7467600"/>
              <a:gd name="connsiteY571" fmla="*/ 1654213 h 6858000"/>
              <a:gd name="connsiteX572" fmla="*/ 5293545 w 7467600"/>
              <a:gd name="connsiteY572" fmla="*/ 2072247 h 6858000"/>
              <a:gd name="connsiteX573" fmla="*/ 5294042 w 7467600"/>
              <a:gd name="connsiteY573" fmla="*/ 2065019 h 6858000"/>
              <a:gd name="connsiteX574" fmla="*/ 5171936 w 7467600"/>
              <a:gd name="connsiteY574" fmla="*/ 1647613 h 6858000"/>
              <a:gd name="connsiteX575" fmla="*/ 5009948 w 7467600"/>
              <a:gd name="connsiteY575" fmla="*/ 1273619 h 6858000"/>
              <a:gd name="connsiteX576" fmla="*/ 655236 w 7467600"/>
              <a:gd name="connsiteY576" fmla="*/ 1268632 h 6858000"/>
              <a:gd name="connsiteX577" fmla="*/ 839521 w 7467600"/>
              <a:gd name="connsiteY577" fmla="*/ 1685315 h 6858000"/>
              <a:gd name="connsiteX578" fmla="*/ 1109416 w 7467600"/>
              <a:gd name="connsiteY578" fmla="*/ 2061663 h 6858000"/>
              <a:gd name="connsiteX579" fmla="*/ 1298300 w 7467600"/>
              <a:gd name="connsiteY579" fmla="*/ 2247742 h 6858000"/>
              <a:gd name="connsiteX580" fmla="*/ 1125871 w 7467600"/>
              <a:gd name="connsiteY580" fmla="*/ 1989513 h 6858000"/>
              <a:gd name="connsiteX581" fmla="*/ 981574 w 7467600"/>
              <a:gd name="connsiteY581" fmla="*/ 1783157 h 6858000"/>
              <a:gd name="connsiteX582" fmla="*/ 922198 w 7467600"/>
              <a:gd name="connsiteY582" fmla="*/ 1677437 h 6858000"/>
              <a:gd name="connsiteX583" fmla="*/ 869293 w 7467600"/>
              <a:gd name="connsiteY583" fmla="*/ 1583214 h 6858000"/>
              <a:gd name="connsiteX584" fmla="*/ 751431 w 7467600"/>
              <a:gd name="connsiteY584" fmla="*/ 1405731 h 6858000"/>
              <a:gd name="connsiteX585" fmla="*/ 655236 w 7467600"/>
              <a:gd name="connsiteY585" fmla="*/ 1268632 h 6858000"/>
              <a:gd name="connsiteX586" fmla="*/ 6516292 w 7467600"/>
              <a:gd name="connsiteY586" fmla="*/ 1263064 h 6858000"/>
              <a:gd name="connsiteX587" fmla="*/ 5736320 w 7467600"/>
              <a:gd name="connsiteY587" fmla="*/ 1501803 h 6858000"/>
              <a:gd name="connsiteX588" fmla="*/ 6516292 w 7467600"/>
              <a:gd name="connsiteY588" fmla="*/ 1263064 h 6858000"/>
              <a:gd name="connsiteX589" fmla="*/ 291466 w 7467600"/>
              <a:gd name="connsiteY589" fmla="*/ 1250369 h 6858000"/>
              <a:gd name="connsiteX590" fmla="*/ 323180 w 7467600"/>
              <a:gd name="connsiteY590" fmla="*/ 1435283 h 6858000"/>
              <a:gd name="connsiteX591" fmla="*/ 349381 w 7467600"/>
              <a:gd name="connsiteY591" fmla="*/ 1875041 h 6858000"/>
              <a:gd name="connsiteX592" fmla="*/ 374363 w 7467600"/>
              <a:gd name="connsiteY592" fmla="*/ 1506494 h 6858000"/>
              <a:gd name="connsiteX593" fmla="*/ 302168 w 7467600"/>
              <a:gd name="connsiteY593" fmla="*/ 1274495 h 6858000"/>
              <a:gd name="connsiteX594" fmla="*/ 291466 w 7467600"/>
              <a:gd name="connsiteY594" fmla="*/ 1250369 h 6858000"/>
              <a:gd name="connsiteX595" fmla="*/ 678222 w 7467600"/>
              <a:gd name="connsiteY595" fmla="*/ 1248670 h 6858000"/>
              <a:gd name="connsiteX596" fmla="*/ 775536 w 7467600"/>
              <a:gd name="connsiteY596" fmla="*/ 1388015 h 6858000"/>
              <a:gd name="connsiteX597" fmla="*/ 894529 w 7467600"/>
              <a:gd name="connsiteY597" fmla="*/ 1567739 h 6858000"/>
              <a:gd name="connsiteX598" fmla="*/ 948000 w 7467600"/>
              <a:gd name="connsiteY598" fmla="*/ 1663088 h 6858000"/>
              <a:gd name="connsiteX599" fmla="*/ 1006812 w 7467600"/>
              <a:gd name="connsiteY599" fmla="*/ 1767683 h 6858000"/>
              <a:gd name="connsiteX600" fmla="*/ 1149133 w 7467600"/>
              <a:gd name="connsiteY600" fmla="*/ 1971513 h 6858000"/>
              <a:gd name="connsiteX601" fmla="*/ 1333952 w 7467600"/>
              <a:gd name="connsiteY601" fmla="*/ 2251620 h 6858000"/>
              <a:gd name="connsiteX602" fmla="*/ 1337329 w 7467600"/>
              <a:gd name="connsiteY602" fmla="*/ 2258350 h 6858000"/>
              <a:gd name="connsiteX603" fmla="*/ 1014726 w 7467600"/>
              <a:gd name="connsiteY603" fmla="*/ 1615556 h 6858000"/>
              <a:gd name="connsiteX604" fmla="*/ 678222 w 7467600"/>
              <a:gd name="connsiteY604" fmla="*/ 1248670 h 6858000"/>
              <a:gd name="connsiteX605" fmla="*/ 6691602 w 7467600"/>
              <a:gd name="connsiteY605" fmla="*/ 1140573 h 6858000"/>
              <a:gd name="connsiteX606" fmla="*/ 6571100 w 7467600"/>
              <a:gd name="connsiteY606" fmla="*/ 1183662 h 6858000"/>
              <a:gd name="connsiteX607" fmla="*/ 6241687 w 7467600"/>
              <a:gd name="connsiteY607" fmla="*/ 1257600 h 6858000"/>
              <a:gd name="connsiteX608" fmla="*/ 5693009 w 7467600"/>
              <a:gd name="connsiteY608" fmla="*/ 1478256 h 6858000"/>
              <a:gd name="connsiteX609" fmla="*/ 6548420 w 7467600"/>
              <a:gd name="connsiteY609" fmla="*/ 1214599 h 6858000"/>
              <a:gd name="connsiteX610" fmla="*/ 6605473 w 7467600"/>
              <a:gd name="connsiteY610" fmla="*/ 1184686 h 6858000"/>
              <a:gd name="connsiteX611" fmla="*/ 6691602 w 7467600"/>
              <a:gd name="connsiteY611" fmla="*/ 1140573 h 6858000"/>
              <a:gd name="connsiteX612" fmla="*/ 4002475 w 7467600"/>
              <a:gd name="connsiteY612" fmla="*/ 1037802 h 6858000"/>
              <a:gd name="connsiteX613" fmla="*/ 4000324 w 7467600"/>
              <a:gd name="connsiteY613" fmla="*/ 1039362 h 6858000"/>
              <a:gd name="connsiteX614" fmla="*/ 4002862 w 7467600"/>
              <a:gd name="connsiteY614" fmla="*/ 1042866 h 6858000"/>
              <a:gd name="connsiteX615" fmla="*/ 4002475 w 7467600"/>
              <a:gd name="connsiteY615" fmla="*/ 1037802 h 6858000"/>
              <a:gd name="connsiteX616" fmla="*/ 506322 w 7467600"/>
              <a:gd name="connsiteY616" fmla="*/ 1020997 h 6858000"/>
              <a:gd name="connsiteX617" fmla="*/ 533068 w 7467600"/>
              <a:gd name="connsiteY617" fmla="*/ 1029409 h 6858000"/>
              <a:gd name="connsiteX618" fmla="*/ 1232525 w 7467600"/>
              <a:gd name="connsiteY618" fmla="*/ 1804675 h 6858000"/>
              <a:gd name="connsiteX619" fmla="*/ 1388858 w 7467600"/>
              <a:gd name="connsiteY619" fmla="*/ 2368011 h 6858000"/>
              <a:gd name="connsiteX620" fmla="*/ 1384098 w 7467600"/>
              <a:gd name="connsiteY620" fmla="*/ 2378125 h 6858000"/>
              <a:gd name="connsiteX621" fmla="*/ 1425393 w 7467600"/>
              <a:gd name="connsiteY621" fmla="*/ 2589124 h 6858000"/>
              <a:gd name="connsiteX622" fmla="*/ 1424001 w 7467600"/>
              <a:gd name="connsiteY622" fmla="*/ 2597541 h 6858000"/>
              <a:gd name="connsiteX623" fmla="*/ 2152729 w 7467600"/>
              <a:gd name="connsiteY623" fmla="*/ 2864487 h 6858000"/>
              <a:gd name="connsiteX624" fmla="*/ 2020609 w 7467600"/>
              <a:gd name="connsiteY624" fmla="*/ 2539671 h 6858000"/>
              <a:gd name="connsiteX625" fmla="*/ 2018920 w 7467600"/>
              <a:gd name="connsiteY625" fmla="*/ 2536309 h 6858000"/>
              <a:gd name="connsiteX626" fmla="*/ 1342441 w 7467600"/>
              <a:gd name="connsiteY626" fmla="*/ 1173017 h 6858000"/>
              <a:gd name="connsiteX627" fmla="*/ 1367925 w 7467600"/>
              <a:gd name="connsiteY627" fmla="*/ 1135648 h 6858000"/>
              <a:gd name="connsiteX628" fmla="*/ 1771401 w 7467600"/>
              <a:gd name="connsiteY628" fmla="*/ 1806673 h 6858000"/>
              <a:gd name="connsiteX629" fmla="*/ 1972385 w 7467600"/>
              <a:gd name="connsiteY629" fmla="*/ 2198735 h 6858000"/>
              <a:gd name="connsiteX630" fmla="*/ 2040892 w 7467600"/>
              <a:gd name="connsiteY630" fmla="*/ 2405205 h 6858000"/>
              <a:gd name="connsiteX631" fmla="*/ 2131689 w 7467600"/>
              <a:gd name="connsiteY631" fmla="*/ 1936926 h 6858000"/>
              <a:gd name="connsiteX632" fmla="*/ 2454820 w 7467600"/>
              <a:gd name="connsiteY632" fmla="*/ 1248808 h 6858000"/>
              <a:gd name="connsiteX633" fmla="*/ 2492512 w 7467600"/>
              <a:gd name="connsiteY633" fmla="*/ 1302920 h 6858000"/>
              <a:gd name="connsiteX634" fmla="*/ 2081216 w 7467600"/>
              <a:gd name="connsiteY634" fmla="*/ 2527513 h 6858000"/>
              <a:gd name="connsiteX635" fmla="*/ 2081211 w 7467600"/>
              <a:gd name="connsiteY635" fmla="*/ 2528916 h 6858000"/>
              <a:gd name="connsiteX636" fmla="*/ 2199067 w 7467600"/>
              <a:gd name="connsiteY636" fmla="*/ 2884061 h 6858000"/>
              <a:gd name="connsiteX637" fmla="*/ 3192586 w 7467600"/>
              <a:gd name="connsiteY637" fmla="*/ 3411496 h 6858000"/>
              <a:gd name="connsiteX638" fmla="*/ 3182620 w 7467600"/>
              <a:gd name="connsiteY638" fmla="*/ 3483279 h 6858000"/>
              <a:gd name="connsiteX639" fmla="*/ 2435119 w 7467600"/>
              <a:gd name="connsiteY639" fmla="*/ 3080173 h 6858000"/>
              <a:gd name="connsiteX640" fmla="*/ 2410152 w 7467600"/>
              <a:gd name="connsiteY640" fmla="*/ 3063751 h 6858000"/>
              <a:gd name="connsiteX641" fmla="*/ 2408099 w 7467600"/>
              <a:gd name="connsiteY641" fmla="*/ 3064403 h 6858000"/>
              <a:gd name="connsiteX642" fmla="*/ 2407218 w 7467600"/>
              <a:gd name="connsiteY642" fmla="*/ 3070324 h 6858000"/>
              <a:gd name="connsiteX643" fmla="*/ 2380138 w 7467600"/>
              <a:gd name="connsiteY643" fmla="*/ 3099341 h 6858000"/>
              <a:gd name="connsiteX644" fmla="*/ 1765923 w 7467600"/>
              <a:gd name="connsiteY644" fmla="*/ 3581043 h 6858000"/>
              <a:gd name="connsiteX645" fmla="*/ 1702258 w 7467600"/>
              <a:gd name="connsiteY645" fmla="*/ 3612286 h 6858000"/>
              <a:gd name="connsiteX646" fmla="*/ 1538370 w 7467600"/>
              <a:gd name="connsiteY646" fmla="*/ 3811804 h 6858000"/>
              <a:gd name="connsiteX647" fmla="*/ 542867 w 7467600"/>
              <a:gd name="connsiteY647" fmla="*/ 4944092 h 6858000"/>
              <a:gd name="connsiteX648" fmla="*/ 515800 w 7467600"/>
              <a:gd name="connsiteY648" fmla="*/ 4862180 h 6858000"/>
              <a:gd name="connsiteX649" fmla="*/ 909145 w 7467600"/>
              <a:gd name="connsiteY649" fmla="*/ 4199225 h 6858000"/>
              <a:gd name="connsiteX650" fmla="*/ 1214067 w 7467600"/>
              <a:gd name="connsiteY650" fmla="*/ 3908561 h 6858000"/>
              <a:gd name="connsiteX651" fmla="*/ 640967 w 7467600"/>
              <a:gd name="connsiteY651" fmla="*/ 4105601 h 6858000"/>
              <a:gd name="connsiteX652" fmla="*/ 112563 w 7467600"/>
              <a:gd name="connsiteY652" fmla="*/ 4396952 h 6858000"/>
              <a:gd name="connsiteX653" fmla="*/ 0 w 7467600"/>
              <a:gd name="connsiteY653" fmla="*/ 4466006 h 6858000"/>
              <a:gd name="connsiteX654" fmla="*/ 0 w 7467600"/>
              <a:gd name="connsiteY654" fmla="*/ 4233763 h 6858000"/>
              <a:gd name="connsiteX655" fmla="*/ 36881 w 7467600"/>
              <a:gd name="connsiteY655" fmla="*/ 4200118 h 6858000"/>
              <a:gd name="connsiteX656" fmla="*/ 910534 w 7467600"/>
              <a:gd name="connsiteY656" fmla="*/ 3629753 h 6858000"/>
              <a:gd name="connsiteX657" fmla="*/ 1578717 w 7467600"/>
              <a:gd name="connsiteY657" fmla="*/ 3575982 h 6858000"/>
              <a:gd name="connsiteX658" fmla="*/ 2338780 w 7467600"/>
              <a:gd name="connsiteY658" fmla="*/ 3033725 h 6858000"/>
              <a:gd name="connsiteX659" fmla="*/ 1807991 w 7467600"/>
              <a:gd name="connsiteY659" fmla="*/ 2807184 h 6858000"/>
              <a:gd name="connsiteX660" fmla="*/ 1416358 w 7467600"/>
              <a:gd name="connsiteY660" fmla="*/ 3112571 h 6858000"/>
              <a:gd name="connsiteX661" fmla="*/ 939066 w 7467600"/>
              <a:gd name="connsiteY661" fmla="*/ 3378798 h 6858000"/>
              <a:gd name="connsiteX662" fmla="*/ 115099 w 7467600"/>
              <a:gd name="connsiteY662" fmla="*/ 3607650 h 6858000"/>
              <a:gd name="connsiteX663" fmla="*/ 97284 w 7467600"/>
              <a:gd name="connsiteY663" fmla="*/ 3520393 h 6858000"/>
              <a:gd name="connsiteX664" fmla="*/ 922050 w 7467600"/>
              <a:gd name="connsiteY664" fmla="*/ 3074867 h 6858000"/>
              <a:gd name="connsiteX665" fmla="*/ 1405265 w 7467600"/>
              <a:gd name="connsiteY665" fmla="*/ 3016319 h 6858000"/>
              <a:gd name="connsiteX666" fmla="*/ 1407512 w 7467600"/>
              <a:gd name="connsiteY666" fmla="*/ 3018001 h 6858000"/>
              <a:gd name="connsiteX667" fmla="*/ 1726266 w 7467600"/>
              <a:gd name="connsiteY667" fmla="*/ 2777274 h 6858000"/>
              <a:gd name="connsiteX668" fmla="*/ 625390 w 7467600"/>
              <a:gd name="connsiteY668" fmla="*/ 2514541 h 6858000"/>
              <a:gd name="connsiteX669" fmla="*/ 619799 w 7467600"/>
              <a:gd name="connsiteY669" fmla="*/ 2527180 h 6858000"/>
              <a:gd name="connsiteX670" fmla="*/ 310030 w 7467600"/>
              <a:gd name="connsiteY670" fmla="*/ 2771818 h 6858000"/>
              <a:gd name="connsiteX671" fmla="*/ 173877 w 7467600"/>
              <a:gd name="connsiteY671" fmla="*/ 2937056 h 6858000"/>
              <a:gd name="connsiteX672" fmla="*/ 77889 w 7467600"/>
              <a:gd name="connsiteY672" fmla="*/ 3138440 h 6858000"/>
              <a:gd name="connsiteX673" fmla="*/ 0 w 7467600"/>
              <a:gd name="connsiteY673" fmla="*/ 3271395 h 6858000"/>
              <a:gd name="connsiteX674" fmla="*/ 0 w 7467600"/>
              <a:gd name="connsiteY674" fmla="*/ 3153002 h 6858000"/>
              <a:gd name="connsiteX675" fmla="*/ 2386 w 7467600"/>
              <a:gd name="connsiteY675" fmla="*/ 3149203 h 6858000"/>
              <a:gd name="connsiteX676" fmla="*/ 89753 w 7467600"/>
              <a:gd name="connsiteY676" fmla="*/ 2987702 h 6858000"/>
              <a:gd name="connsiteX677" fmla="*/ 76869 w 7467600"/>
              <a:gd name="connsiteY677" fmla="*/ 3005404 h 6858000"/>
              <a:gd name="connsiteX678" fmla="*/ 32049 w 7467600"/>
              <a:gd name="connsiteY678" fmla="*/ 3065814 h 6858000"/>
              <a:gd name="connsiteX679" fmla="*/ 0 w 7467600"/>
              <a:gd name="connsiteY679" fmla="*/ 3108744 h 6858000"/>
              <a:gd name="connsiteX680" fmla="*/ 0 w 7467600"/>
              <a:gd name="connsiteY680" fmla="*/ 3058059 h 6858000"/>
              <a:gd name="connsiteX681" fmla="*/ 7610 w 7467600"/>
              <a:gd name="connsiteY681" fmla="*/ 3047889 h 6858000"/>
              <a:gd name="connsiteX682" fmla="*/ 52419 w 7467600"/>
              <a:gd name="connsiteY682" fmla="*/ 2987479 h 6858000"/>
              <a:gd name="connsiteX683" fmla="*/ 59142 w 7467600"/>
              <a:gd name="connsiteY683" fmla="*/ 2978488 h 6858000"/>
              <a:gd name="connsiteX684" fmla="*/ 0 w 7467600"/>
              <a:gd name="connsiteY684" fmla="*/ 3015334 h 6858000"/>
              <a:gd name="connsiteX685" fmla="*/ 0 w 7467600"/>
              <a:gd name="connsiteY685" fmla="*/ 2914286 h 6858000"/>
              <a:gd name="connsiteX686" fmla="*/ 36383 w 7467600"/>
              <a:gd name="connsiteY686" fmla="*/ 2901128 h 6858000"/>
              <a:gd name="connsiteX687" fmla="*/ 156329 w 7467600"/>
              <a:gd name="connsiteY687" fmla="*/ 2840533 h 6858000"/>
              <a:gd name="connsiteX688" fmla="*/ 358355 w 7467600"/>
              <a:gd name="connsiteY688" fmla="*/ 2620471 h 6858000"/>
              <a:gd name="connsiteX689" fmla="*/ 510577 w 7467600"/>
              <a:gd name="connsiteY689" fmla="*/ 2501244 h 6858000"/>
              <a:gd name="connsiteX690" fmla="*/ 211967 w 7467600"/>
              <a:gd name="connsiteY690" fmla="*/ 2479171 h 6858000"/>
              <a:gd name="connsiteX691" fmla="*/ 0 w 7467600"/>
              <a:gd name="connsiteY691" fmla="*/ 2476398 h 6858000"/>
              <a:gd name="connsiteX692" fmla="*/ 0 w 7467600"/>
              <a:gd name="connsiteY692" fmla="*/ 2389189 h 6858000"/>
              <a:gd name="connsiteX693" fmla="*/ 103062 w 7467600"/>
              <a:gd name="connsiteY693" fmla="*/ 2389518 h 6858000"/>
              <a:gd name="connsiteX694" fmla="*/ 510734 w 7467600"/>
              <a:gd name="connsiteY694" fmla="*/ 2416201 h 6858000"/>
              <a:gd name="connsiteX695" fmla="*/ 279257 w 7467600"/>
              <a:gd name="connsiteY695" fmla="*/ 2092102 h 6858000"/>
              <a:gd name="connsiteX696" fmla="*/ 65265 w 7467600"/>
              <a:gd name="connsiteY696" fmla="*/ 2006049 h 6858000"/>
              <a:gd name="connsiteX697" fmla="*/ 0 w 7467600"/>
              <a:gd name="connsiteY697" fmla="*/ 1982532 h 6858000"/>
              <a:gd name="connsiteX698" fmla="*/ 0 w 7467600"/>
              <a:gd name="connsiteY698" fmla="*/ 1912789 h 6858000"/>
              <a:gd name="connsiteX699" fmla="*/ 97460 w 7467600"/>
              <a:gd name="connsiteY699" fmla="*/ 1953725 h 6858000"/>
              <a:gd name="connsiteX700" fmla="*/ 221272 w 7467600"/>
              <a:gd name="connsiteY700" fmla="*/ 1980766 h 6858000"/>
              <a:gd name="connsiteX701" fmla="*/ 116765 w 7467600"/>
              <a:gd name="connsiteY701" fmla="*/ 1911033 h 6858000"/>
              <a:gd name="connsiteX702" fmla="*/ 16405 w 7467600"/>
              <a:gd name="connsiteY702" fmla="*/ 1803412 h 6858000"/>
              <a:gd name="connsiteX703" fmla="*/ 0 w 7467600"/>
              <a:gd name="connsiteY703" fmla="*/ 1784777 h 6858000"/>
              <a:gd name="connsiteX704" fmla="*/ 0 w 7467600"/>
              <a:gd name="connsiteY704" fmla="*/ 1740082 h 6858000"/>
              <a:gd name="connsiteX705" fmla="*/ 39394 w 7467600"/>
              <a:gd name="connsiteY705" fmla="*/ 1784856 h 6858000"/>
              <a:gd name="connsiteX706" fmla="*/ 135813 w 7467600"/>
              <a:gd name="connsiteY706" fmla="*/ 1888838 h 6858000"/>
              <a:gd name="connsiteX707" fmla="*/ 242575 w 7467600"/>
              <a:gd name="connsiteY707" fmla="*/ 1958841 h 6858000"/>
              <a:gd name="connsiteX708" fmla="*/ 82197 w 7467600"/>
              <a:gd name="connsiteY708" fmla="*/ 1754826 h 6858000"/>
              <a:gd name="connsiteX709" fmla="*/ 0 w 7467600"/>
              <a:gd name="connsiteY709" fmla="*/ 1679650 h 6858000"/>
              <a:gd name="connsiteX710" fmla="*/ 0 w 7467600"/>
              <a:gd name="connsiteY710" fmla="*/ 1602463 h 6858000"/>
              <a:gd name="connsiteX711" fmla="*/ 84689 w 7467600"/>
              <a:gd name="connsiteY711" fmla="*/ 1677442 h 6858000"/>
              <a:gd name="connsiteX712" fmla="*/ 298437 w 7467600"/>
              <a:gd name="connsiteY712" fmla="*/ 1968019 h 6858000"/>
              <a:gd name="connsiteX713" fmla="*/ 227269 w 7467600"/>
              <a:gd name="connsiteY713" fmla="*/ 1114064 h 6858000"/>
              <a:gd name="connsiteX714" fmla="*/ 248003 w 7467600"/>
              <a:gd name="connsiteY714" fmla="*/ 1089613 h 6858000"/>
              <a:gd name="connsiteX715" fmla="*/ 427020 w 7467600"/>
              <a:gd name="connsiteY715" fmla="*/ 1619803 h 6858000"/>
              <a:gd name="connsiteX716" fmla="*/ 340345 w 7467600"/>
              <a:gd name="connsiteY716" fmla="*/ 2027739 h 6858000"/>
              <a:gd name="connsiteX717" fmla="*/ 360865 w 7467600"/>
              <a:gd name="connsiteY717" fmla="*/ 2044827 h 6858000"/>
              <a:gd name="connsiteX718" fmla="*/ 560414 w 7467600"/>
              <a:gd name="connsiteY718" fmla="*/ 2421457 h 6858000"/>
              <a:gd name="connsiteX719" fmla="*/ 1359703 w 7467600"/>
              <a:gd name="connsiteY719" fmla="*/ 2578554 h 6858000"/>
              <a:gd name="connsiteX720" fmla="*/ 1359422 w 7467600"/>
              <a:gd name="connsiteY720" fmla="*/ 2577994 h 6858000"/>
              <a:gd name="connsiteX721" fmla="*/ 828701 w 7467600"/>
              <a:gd name="connsiteY721" fmla="*/ 1839520 h 6858000"/>
              <a:gd name="connsiteX722" fmla="*/ 494427 w 7467600"/>
              <a:gd name="connsiteY722" fmla="*/ 1092333 h 6858000"/>
              <a:gd name="connsiteX723" fmla="*/ 506322 w 7467600"/>
              <a:gd name="connsiteY723" fmla="*/ 1020997 h 6858000"/>
              <a:gd name="connsiteX724" fmla="*/ 4570198 w 7467600"/>
              <a:gd name="connsiteY724" fmla="*/ 978081 h 6858000"/>
              <a:gd name="connsiteX725" fmla="*/ 4523691 w 7467600"/>
              <a:gd name="connsiteY725" fmla="*/ 1127776 h 6858000"/>
              <a:gd name="connsiteX726" fmla="*/ 4509875 w 7467600"/>
              <a:gd name="connsiteY726" fmla="*/ 1167552 h 6858000"/>
              <a:gd name="connsiteX727" fmla="*/ 4478168 w 7467600"/>
              <a:gd name="connsiteY727" fmla="*/ 1260735 h 6858000"/>
              <a:gd name="connsiteX728" fmla="*/ 4409309 w 7467600"/>
              <a:gd name="connsiteY728" fmla="*/ 1666996 h 6858000"/>
              <a:gd name="connsiteX729" fmla="*/ 4370031 w 7467600"/>
              <a:gd name="connsiteY729" fmla="*/ 1955666 h 6858000"/>
              <a:gd name="connsiteX730" fmla="*/ 4570198 w 7467600"/>
              <a:gd name="connsiteY730" fmla="*/ 978081 h 6858000"/>
              <a:gd name="connsiteX731" fmla="*/ 4557898 w 7467600"/>
              <a:gd name="connsiteY731" fmla="*/ 900011 h 6858000"/>
              <a:gd name="connsiteX732" fmla="*/ 4344840 w 7467600"/>
              <a:gd name="connsiteY732" fmla="*/ 1922038 h 6858000"/>
              <a:gd name="connsiteX733" fmla="*/ 4378710 w 7467600"/>
              <a:gd name="connsiteY733" fmla="*/ 1665516 h 6858000"/>
              <a:gd name="connsiteX734" fmla="*/ 4448798 w 7467600"/>
              <a:gd name="connsiteY734" fmla="*/ 1253024 h 6858000"/>
              <a:gd name="connsiteX735" fmla="*/ 4480315 w 7467600"/>
              <a:gd name="connsiteY735" fmla="*/ 1158454 h 6858000"/>
              <a:gd name="connsiteX736" fmla="*/ 4494133 w 7467600"/>
              <a:gd name="connsiteY736" fmla="*/ 1118676 h 6858000"/>
              <a:gd name="connsiteX737" fmla="*/ 4557898 w 7467600"/>
              <a:gd name="connsiteY737" fmla="*/ 900011 h 6858000"/>
              <a:gd name="connsiteX738" fmla="*/ 5870151 w 7467600"/>
              <a:gd name="connsiteY738" fmla="*/ 898890 h 6858000"/>
              <a:gd name="connsiteX739" fmla="*/ 5861335 w 7467600"/>
              <a:gd name="connsiteY739" fmla="*/ 899177 h 6858000"/>
              <a:gd name="connsiteX740" fmla="*/ 5843702 w 7467600"/>
              <a:gd name="connsiteY740" fmla="*/ 899748 h 6858000"/>
              <a:gd name="connsiteX741" fmla="*/ 5651107 w 7467600"/>
              <a:gd name="connsiteY741" fmla="*/ 920306 h 6858000"/>
              <a:gd name="connsiteX742" fmla="*/ 5459407 w 7467600"/>
              <a:gd name="connsiteY742" fmla="*/ 940975 h 6858000"/>
              <a:gd name="connsiteX743" fmla="*/ 5374846 w 7467600"/>
              <a:gd name="connsiteY743" fmla="*/ 941988 h 6858000"/>
              <a:gd name="connsiteX744" fmla="*/ 5256105 w 7467600"/>
              <a:gd name="connsiteY744" fmla="*/ 945632 h 6858000"/>
              <a:gd name="connsiteX745" fmla="*/ 5107071 w 7467600"/>
              <a:gd name="connsiteY745" fmla="*/ 969720 h 6858000"/>
              <a:gd name="connsiteX746" fmla="*/ 4998681 w 7467600"/>
              <a:gd name="connsiteY746" fmla="*/ 988771 h 6858000"/>
              <a:gd name="connsiteX747" fmla="*/ 5870151 w 7467600"/>
              <a:gd name="connsiteY747" fmla="*/ 898890 h 6858000"/>
              <a:gd name="connsiteX748" fmla="*/ 5504425 w 7467600"/>
              <a:gd name="connsiteY748" fmla="*/ 848067 h 6858000"/>
              <a:gd name="connsiteX749" fmla="*/ 4968849 w 7467600"/>
              <a:gd name="connsiteY749" fmla="*/ 962318 h 6858000"/>
              <a:gd name="connsiteX750" fmla="*/ 5104039 w 7467600"/>
              <a:gd name="connsiteY750" fmla="*/ 940634 h 6858000"/>
              <a:gd name="connsiteX751" fmla="*/ 5256311 w 7467600"/>
              <a:gd name="connsiteY751" fmla="*/ 916490 h 6858000"/>
              <a:gd name="connsiteX752" fmla="*/ 5377381 w 7467600"/>
              <a:gd name="connsiteY752" fmla="*/ 912671 h 6858000"/>
              <a:gd name="connsiteX753" fmla="*/ 5460148 w 7467600"/>
              <a:gd name="connsiteY753" fmla="*/ 911442 h 6858000"/>
              <a:gd name="connsiteX754" fmla="*/ 5648971 w 7467600"/>
              <a:gd name="connsiteY754" fmla="*/ 891331 h 6858000"/>
              <a:gd name="connsiteX755" fmla="*/ 5844807 w 7467600"/>
              <a:gd name="connsiteY755" fmla="*/ 870718 h 6858000"/>
              <a:gd name="connsiteX756" fmla="*/ 5862975 w 7467600"/>
              <a:gd name="connsiteY756" fmla="*/ 869756 h 6858000"/>
              <a:gd name="connsiteX757" fmla="*/ 5920887 w 7467600"/>
              <a:gd name="connsiteY757" fmla="*/ 865929 h 6858000"/>
              <a:gd name="connsiteX758" fmla="*/ 5504425 w 7467600"/>
              <a:gd name="connsiteY758" fmla="*/ 848067 h 6858000"/>
              <a:gd name="connsiteX759" fmla="*/ 3607114 w 7467600"/>
              <a:gd name="connsiteY759" fmla="*/ 467441 h 6858000"/>
              <a:gd name="connsiteX760" fmla="*/ 3296242 w 7467600"/>
              <a:gd name="connsiteY760" fmla="*/ 807991 h 6858000"/>
              <a:gd name="connsiteX761" fmla="*/ 3174674 w 7467600"/>
              <a:gd name="connsiteY761" fmla="*/ 919759 h 6858000"/>
              <a:gd name="connsiteX762" fmla="*/ 3042978 w 7467600"/>
              <a:gd name="connsiteY762" fmla="*/ 1054894 h 6858000"/>
              <a:gd name="connsiteX763" fmla="*/ 2968914 w 7467600"/>
              <a:gd name="connsiteY763" fmla="*/ 1133756 h 6858000"/>
              <a:gd name="connsiteX764" fmla="*/ 3103823 w 7467600"/>
              <a:gd name="connsiteY764" fmla="*/ 1026814 h 6858000"/>
              <a:gd name="connsiteX765" fmla="*/ 3607114 w 7467600"/>
              <a:gd name="connsiteY765" fmla="*/ 467441 h 6858000"/>
              <a:gd name="connsiteX766" fmla="*/ 3744487 w 7467600"/>
              <a:gd name="connsiteY766" fmla="*/ 383136 h 6858000"/>
              <a:gd name="connsiteX767" fmla="*/ 3970213 w 7467600"/>
              <a:gd name="connsiteY767" fmla="*/ 995559 h 6858000"/>
              <a:gd name="connsiteX768" fmla="*/ 3744487 w 7467600"/>
              <a:gd name="connsiteY768" fmla="*/ 383136 h 6858000"/>
              <a:gd name="connsiteX769" fmla="*/ 3624562 w 7467600"/>
              <a:gd name="connsiteY769" fmla="*/ 367041 h 6858000"/>
              <a:gd name="connsiteX770" fmla="*/ 3489712 w 7467600"/>
              <a:gd name="connsiteY770" fmla="*/ 485386 h 6858000"/>
              <a:gd name="connsiteX771" fmla="*/ 3182994 w 7467600"/>
              <a:gd name="connsiteY771" fmla="*/ 828265 h 6858000"/>
              <a:gd name="connsiteX772" fmla="*/ 2892114 w 7467600"/>
              <a:gd name="connsiteY772" fmla="*/ 1172635 h 6858000"/>
              <a:gd name="connsiteX773" fmla="*/ 3021459 w 7467600"/>
              <a:gd name="connsiteY773" fmla="*/ 1035385 h 6858000"/>
              <a:gd name="connsiteX774" fmla="*/ 3153873 w 7467600"/>
              <a:gd name="connsiteY774" fmla="*/ 898971 h 6858000"/>
              <a:gd name="connsiteX775" fmla="*/ 3276511 w 7467600"/>
              <a:gd name="connsiteY775" fmla="*/ 786423 h 6858000"/>
              <a:gd name="connsiteX776" fmla="*/ 3584154 w 7467600"/>
              <a:gd name="connsiteY776" fmla="*/ 448218 h 6858000"/>
              <a:gd name="connsiteX777" fmla="*/ 3624562 w 7467600"/>
              <a:gd name="connsiteY777" fmla="*/ 367041 h 6858000"/>
              <a:gd name="connsiteX778" fmla="*/ 3766672 w 7467600"/>
              <a:gd name="connsiteY778" fmla="*/ 359429 h 6858000"/>
              <a:gd name="connsiteX779" fmla="*/ 3996338 w 7467600"/>
              <a:gd name="connsiteY779" fmla="*/ 968237 h 6858000"/>
              <a:gd name="connsiteX780" fmla="*/ 3766672 w 7467600"/>
              <a:gd name="connsiteY780" fmla="*/ 359429 h 6858000"/>
              <a:gd name="connsiteX781" fmla="*/ 5805386 w 7467600"/>
              <a:gd name="connsiteY781" fmla="*/ 239240 h 6858000"/>
              <a:gd name="connsiteX782" fmla="*/ 5736947 w 7467600"/>
              <a:gd name="connsiteY782" fmla="*/ 261367 h 6858000"/>
              <a:gd name="connsiteX783" fmla="*/ 5427012 w 7467600"/>
              <a:gd name="connsiteY783" fmla="*/ 311272 h 6858000"/>
              <a:gd name="connsiteX784" fmla="*/ 5147818 w 7467600"/>
              <a:gd name="connsiteY784" fmla="*/ 322112 h 6858000"/>
              <a:gd name="connsiteX785" fmla="*/ 5060854 w 7467600"/>
              <a:gd name="connsiteY785" fmla="*/ 311882 h 6858000"/>
              <a:gd name="connsiteX786" fmla="*/ 4945989 w 7467600"/>
              <a:gd name="connsiteY786" fmla="*/ 300516 h 6858000"/>
              <a:gd name="connsiteX787" fmla="*/ 5410479 w 7467600"/>
              <a:gd name="connsiteY787" fmla="*/ 348434 h 6858000"/>
              <a:gd name="connsiteX788" fmla="*/ 5805386 w 7467600"/>
              <a:gd name="connsiteY788" fmla="*/ 239240 h 6858000"/>
              <a:gd name="connsiteX789" fmla="*/ 5905192 w 7467600"/>
              <a:gd name="connsiteY789" fmla="*/ 163079 h 6858000"/>
              <a:gd name="connsiteX790" fmla="*/ 5865655 w 7467600"/>
              <a:gd name="connsiteY790" fmla="*/ 171901 h 6858000"/>
              <a:gd name="connsiteX791" fmla="*/ 5259740 w 7467600"/>
              <a:gd name="connsiteY791" fmla="*/ 257013 h 6858000"/>
              <a:gd name="connsiteX792" fmla="*/ 5208466 w 7467600"/>
              <a:gd name="connsiteY792" fmla="*/ 257550 h 6858000"/>
              <a:gd name="connsiteX793" fmla="*/ 4980204 w 7467600"/>
              <a:gd name="connsiteY793" fmla="*/ 271903 h 6858000"/>
              <a:gd name="connsiteX794" fmla="*/ 5068068 w 7467600"/>
              <a:gd name="connsiteY794" fmla="*/ 282244 h 6858000"/>
              <a:gd name="connsiteX795" fmla="*/ 5153231 w 7467600"/>
              <a:gd name="connsiteY795" fmla="*/ 292240 h 6858000"/>
              <a:gd name="connsiteX796" fmla="*/ 5426491 w 7467600"/>
              <a:gd name="connsiteY796" fmla="*/ 281128 h 6858000"/>
              <a:gd name="connsiteX797" fmla="*/ 5731212 w 7467600"/>
              <a:gd name="connsiteY797" fmla="*/ 231951 h 6858000"/>
              <a:gd name="connsiteX798" fmla="*/ 5905192 w 7467600"/>
              <a:gd name="connsiteY798" fmla="*/ 163079 h 6858000"/>
              <a:gd name="connsiteX799" fmla="*/ 5944437 w 7467600"/>
              <a:gd name="connsiteY799" fmla="*/ 113829 h 6858000"/>
              <a:gd name="connsiteX800" fmla="*/ 5825032 w 7467600"/>
              <a:gd name="connsiteY800" fmla="*/ 146405 h 6858000"/>
              <a:gd name="connsiteX801" fmla="*/ 4955599 w 7467600"/>
              <a:gd name="connsiteY801" fmla="*/ 247008 h 6858000"/>
              <a:gd name="connsiteX802" fmla="*/ 5210104 w 7467600"/>
              <a:gd name="connsiteY802" fmla="*/ 228123 h 6858000"/>
              <a:gd name="connsiteX803" fmla="*/ 5261015 w 7467600"/>
              <a:gd name="connsiteY803" fmla="*/ 227087 h 6858000"/>
              <a:gd name="connsiteX804" fmla="*/ 5861181 w 7467600"/>
              <a:gd name="connsiteY804" fmla="*/ 143093 h 6858000"/>
              <a:gd name="connsiteX805" fmla="*/ 5961252 w 7467600"/>
              <a:gd name="connsiteY805" fmla="*/ 114820 h 6858000"/>
              <a:gd name="connsiteX806" fmla="*/ 5944437 w 7467600"/>
              <a:gd name="connsiteY806" fmla="*/ 113829 h 6858000"/>
              <a:gd name="connsiteX807" fmla="*/ 3882765 w 7467600"/>
              <a:gd name="connsiteY807" fmla="*/ 0 h 6858000"/>
              <a:gd name="connsiteX808" fmla="*/ 3995099 w 7467600"/>
              <a:gd name="connsiteY808" fmla="*/ 0 h 6858000"/>
              <a:gd name="connsiteX809" fmla="*/ 4163818 w 7467600"/>
              <a:gd name="connsiteY809" fmla="*/ 234104 h 6858000"/>
              <a:gd name="connsiteX810" fmla="*/ 4172099 w 7467600"/>
              <a:gd name="connsiteY810" fmla="*/ 234207 h 6858000"/>
              <a:gd name="connsiteX811" fmla="*/ 4784282 w 7467600"/>
              <a:gd name="connsiteY811" fmla="*/ 276561 h 6858000"/>
              <a:gd name="connsiteX812" fmla="*/ 4801687 w 7467600"/>
              <a:gd name="connsiteY812" fmla="*/ 267764 h 6858000"/>
              <a:gd name="connsiteX813" fmla="*/ 6082788 w 7467600"/>
              <a:gd name="connsiteY813" fmla="*/ 64119 h 6858000"/>
              <a:gd name="connsiteX814" fmla="*/ 6099442 w 7467600"/>
              <a:gd name="connsiteY814" fmla="*/ 82568 h 6858000"/>
              <a:gd name="connsiteX815" fmla="*/ 4804137 w 7467600"/>
              <a:gd name="connsiteY815" fmla="*/ 320931 h 6858000"/>
              <a:gd name="connsiteX816" fmla="*/ 4227047 w 7467600"/>
              <a:gd name="connsiteY816" fmla="*/ 313415 h 6858000"/>
              <a:gd name="connsiteX817" fmla="*/ 4346041 w 7467600"/>
              <a:gd name="connsiteY817" fmla="*/ 456086 h 6858000"/>
              <a:gd name="connsiteX818" fmla="*/ 4870967 w 7467600"/>
              <a:gd name="connsiteY818" fmla="*/ 963061 h 6858000"/>
              <a:gd name="connsiteX819" fmla="*/ 4889647 w 7467600"/>
              <a:gd name="connsiteY819" fmla="*/ 957147 h 6858000"/>
              <a:gd name="connsiteX820" fmla="*/ 5422504 w 7467600"/>
              <a:gd name="connsiteY820" fmla="*/ 805191 h 6858000"/>
              <a:gd name="connsiteX821" fmla="*/ 6087656 w 7467600"/>
              <a:gd name="connsiteY821" fmla="*/ 826703 h 6858000"/>
              <a:gd name="connsiteX822" fmla="*/ 6058717 w 7467600"/>
              <a:gd name="connsiteY822" fmla="*/ 865992 h 6858000"/>
              <a:gd name="connsiteX823" fmla="*/ 4974153 w 7467600"/>
              <a:gd name="connsiteY823" fmla="*/ 1045456 h 6858000"/>
              <a:gd name="connsiteX824" fmla="*/ 5627835 w 7467600"/>
              <a:gd name="connsiteY824" fmla="*/ 1472077 h 6858000"/>
              <a:gd name="connsiteX825" fmla="*/ 5629817 w 7467600"/>
              <a:gd name="connsiteY825" fmla="*/ 1471412 h 6858000"/>
              <a:gd name="connsiteX826" fmla="*/ 5634124 w 7467600"/>
              <a:gd name="connsiteY826" fmla="*/ 1470572 h 6858000"/>
              <a:gd name="connsiteX827" fmla="*/ 5755832 w 7467600"/>
              <a:gd name="connsiteY827" fmla="*/ 1383886 h 6858000"/>
              <a:gd name="connsiteX828" fmla="*/ 6014186 w 7467600"/>
              <a:gd name="connsiteY828" fmla="*/ 1279799 h 6858000"/>
              <a:gd name="connsiteX829" fmla="*/ 6901619 w 7467600"/>
              <a:gd name="connsiteY829" fmla="*/ 1047874 h 6858000"/>
              <a:gd name="connsiteX830" fmla="*/ 6931566 w 7467600"/>
              <a:gd name="connsiteY830" fmla="*/ 1062034 h 6858000"/>
              <a:gd name="connsiteX831" fmla="*/ 5790982 w 7467600"/>
              <a:gd name="connsiteY831" fmla="*/ 1561380 h 6858000"/>
              <a:gd name="connsiteX832" fmla="*/ 6188971 w 7467600"/>
              <a:gd name="connsiteY832" fmla="*/ 1755168 h 6858000"/>
              <a:gd name="connsiteX833" fmla="*/ 6202446 w 7467600"/>
              <a:gd name="connsiteY833" fmla="*/ 1752268 h 6858000"/>
              <a:gd name="connsiteX834" fmla="*/ 7179560 w 7467600"/>
              <a:gd name="connsiteY834" fmla="*/ 1467551 h 6858000"/>
              <a:gd name="connsiteX835" fmla="*/ 7158730 w 7467600"/>
              <a:gd name="connsiteY835" fmla="*/ 1507835 h 6858000"/>
              <a:gd name="connsiteX836" fmla="*/ 6326959 w 7467600"/>
              <a:gd name="connsiteY836" fmla="*/ 1817686 h 6858000"/>
              <a:gd name="connsiteX837" fmla="*/ 6537433 w 7467600"/>
              <a:gd name="connsiteY837" fmla="*/ 1907790 h 6858000"/>
              <a:gd name="connsiteX838" fmla="*/ 6550221 w 7467600"/>
              <a:gd name="connsiteY838" fmla="*/ 1910729 h 6858000"/>
              <a:gd name="connsiteX839" fmla="*/ 6964438 w 7467600"/>
              <a:gd name="connsiteY839" fmla="*/ 2209505 h 6858000"/>
              <a:gd name="connsiteX840" fmla="*/ 7367862 w 7467600"/>
              <a:gd name="connsiteY840" fmla="*/ 2806833 h 6858000"/>
              <a:gd name="connsiteX841" fmla="*/ 7364329 w 7467600"/>
              <a:gd name="connsiteY841" fmla="*/ 2826907 h 6858000"/>
              <a:gd name="connsiteX842" fmla="*/ 7290545 w 7467600"/>
              <a:gd name="connsiteY842" fmla="*/ 2850663 h 6858000"/>
              <a:gd name="connsiteX843" fmla="*/ 6472036 w 7467600"/>
              <a:gd name="connsiteY843" fmla="*/ 1959003 h 6858000"/>
              <a:gd name="connsiteX844" fmla="*/ 5792897 w 7467600"/>
              <a:gd name="connsiteY844" fmla="*/ 1647747 h 6858000"/>
              <a:gd name="connsiteX845" fmla="*/ 5842751 w 7467600"/>
              <a:gd name="connsiteY845" fmla="*/ 1816112 h 6858000"/>
              <a:gd name="connsiteX846" fmla="*/ 5847424 w 7467600"/>
              <a:gd name="connsiteY846" fmla="*/ 1815776 h 6858000"/>
              <a:gd name="connsiteX847" fmla="*/ 6399821 w 7467600"/>
              <a:gd name="connsiteY847" fmla="*/ 2344799 h 6858000"/>
              <a:gd name="connsiteX848" fmla="*/ 6323232 w 7467600"/>
              <a:gd name="connsiteY848" fmla="*/ 2389634 h 6858000"/>
              <a:gd name="connsiteX849" fmla="*/ 5942958 w 7467600"/>
              <a:gd name="connsiteY849" fmla="*/ 2077708 h 6858000"/>
              <a:gd name="connsiteX850" fmla="*/ 5921559 w 7467600"/>
              <a:gd name="connsiteY850" fmla="*/ 2378596 h 6858000"/>
              <a:gd name="connsiteX851" fmla="*/ 5817651 w 7467600"/>
              <a:gd name="connsiteY851" fmla="*/ 3023919 h 6858000"/>
              <a:gd name="connsiteX852" fmla="*/ 5729634 w 7467600"/>
              <a:gd name="connsiteY852" fmla="*/ 3051849 h 6858000"/>
              <a:gd name="connsiteX853" fmla="*/ 5611018 w 7467600"/>
              <a:gd name="connsiteY853" fmla="*/ 2316769 h 6858000"/>
              <a:gd name="connsiteX854" fmla="*/ 5687608 w 7467600"/>
              <a:gd name="connsiteY854" fmla="*/ 2039972 h 6858000"/>
              <a:gd name="connsiteX855" fmla="*/ 5657554 w 7467600"/>
              <a:gd name="connsiteY855" fmla="*/ 1576445 h 6858000"/>
              <a:gd name="connsiteX856" fmla="*/ 5150475 w 7467600"/>
              <a:gd name="connsiteY856" fmla="*/ 1274012 h 6858000"/>
              <a:gd name="connsiteX857" fmla="*/ 5349142 w 7467600"/>
              <a:gd name="connsiteY857" fmla="*/ 2204405 h 6858000"/>
              <a:gd name="connsiteX858" fmla="*/ 5262214 w 7467600"/>
              <a:gd name="connsiteY858" fmla="*/ 2233836 h 6858000"/>
              <a:gd name="connsiteX859" fmla="*/ 4981539 w 7467600"/>
              <a:gd name="connsiteY859" fmla="*/ 1542201 h 6858000"/>
              <a:gd name="connsiteX860" fmla="*/ 4958461 w 7467600"/>
              <a:gd name="connsiteY860" fmla="*/ 1136957 h 6858000"/>
              <a:gd name="connsiteX861" fmla="*/ 4655015 w 7467600"/>
              <a:gd name="connsiteY861" fmla="*/ 891426 h 6858000"/>
              <a:gd name="connsiteX862" fmla="*/ 4348002 w 7467600"/>
              <a:gd name="connsiteY862" fmla="*/ 2205895 h 6858000"/>
              <a:gd name="connsiteX863" fmla="*/ 4262250 w 7467600"/>
              <a:gd name="connsiteY863" fmla="*/ 2219972 h 6858000"/>
              <a:gd name="connsiteX864" fmla="*/ 4550611 w 7467600"/>
              <a:gd name="connsiteY864" fmla="*/ 817540 h 6858000"/>
              <a:gd name="connsiteX865" fmla="*/ 4564418 w 7467600"/>
              <a:gd name="connsiteY865" fmla="*/ 808293 h 6858000"/>
              <a:gd name="connsiteX866" fmla="*/ 4266388 w 7467600"/>
              <a:gd name="connsiteY866" fmla="*/ 500083 h 6858000"/>
              <a:gd name="connsiteX867" fmla="*/ 4032842 w 7467600"/>
              <a:gd name="connsiteY867" fmla="*/ 211809 h 6858000"/>
              <a:gd name="connsiteX868" fmla="*/ 3882765 w 7467600"/>
              <a:gd name="connsiteY868" fmla="*/ 0 h 6858000"/>
              <a:gd name="connsiteX869" fmla="*/ 3721337 w 7467600"/>
              <a:gd name="connsiteY869" fmla="*/ 0 h 6858000"/>
              <a:gd name="connsiteX870" fmla="*/ 3797544 w 7467600"/>
              <a:gd name="connsiteY870" fmla="*/ 0 h 6858000"/>
              <a:gd name="connsiteX871" fmla="*/ 3775734 w 7467600"/>
              <a:gd name="connsiteY871" fmla="*/ 95131 h 6858000"/>
              <a:gd name="connsiteX872" fmla="*/ 3724807 w 7467600"/>
              <a:gd name="connsiteY872" fmla="*/ 272257 h 6858000"/>
              <a:gd name="connsiteX873" fmla="*/ 3726844 w 7467600"/>
              <a:gd name="connsiteY873" fmla="*/ 282988 h 6858000"/>
              <a:gd name="connsiteX874" fmla="*/ 3742664 w 7467600"/>
              <a:gd name="connsiteY874" fmla="*/ 279918 h 6858000"/>
              <a:gd name="connsiteX875" fmla="*/ 4103910 w 7467600"/>
              <a:gd name="connsiteY875" fmla="*/ 1161917 h 6858000"/>
              <a:gd name="connsiteX876" fmla="*/ 4020269 w 7467600"/>
              <a:gd name="connsiteY876" fmla="*/ 1200406 h 6858000"/>
              <a:gd name="connsiteX877" fmla="*/ 3674882 w 7467600"/>
              <a:gd name="connsiteY877" fmla="*/ 488524 h 6858000"/>
              <a:gd name="connsiteX878" fmla="*/ 3132682 w 7467600"/>
              <a:gd name="connsiteY878" fmla="*/ 1072284 h 6858000"/>
              <a:gd name="connsiteX879" fmla="*/ 2716346 w 7467600"/>
              <a:gd name="connsiteY879" fmla="*/ 1276376 h 6858000"/>
              <a:gd name="connsiteX880" fmla="*/ 2716772 w 7467600"/>
              <a:gd name="connsiteY880" fmla="*/ 1255462 h 6858000"/>
              <a:gd name="connsiteX881" fmla="*/ 3471096 w 7467600"/>
              <a:gd name="connsiteY881" fmla="*/ 437072 h 6858000"/>
              <a:gd name="connsiteX882" fmla="*/ 3639057 w 7467600"/>
              <a:gd name="connsiteY882" fmla="*/ 286334 h 6858000"/>
              <a:gd name="connsiteX883" fmla="*/ 3640309 w 7467600"/>
              <a:gd name="connsiteY883" fmla="*/ 284664 h 6858000"/>
              <a:gd name="connsiteX884" fmla="*/ 3646022 w 7467600"/>
              <a:gd name="connsiteY884" fmla="*/ 276711 h 6858000"/>
              <a:gd name="connsiteX885" fmla="*/ 3707943 w 7467600"/>
              <a:gd name="connsiteY885" fmla="*/ 65958 h 6858000"/>
              <a:gd name="connsiteX886" fmla="*/ 3721337 w 7467600"/>
              <a:gd name="connsiteY886" fmla="*/ 0 h 6858000"/>
              <a:gd name="connsiteX887" fmla="*/ 2867960 w 7467600"/>
              <a:gd name="connsiteY887" fmla="*/ 0 h 6858000"/>
              <a:gd name="connsiteX888" fmla="*/ 2926351 w 7467600"/>
              <a:gd name="connsiteY888" fmla="*/ 0 h 6858000"/>
              <a:gd name="connsiteX889" fmla="*/ 2902823 w 7467600"/>
              <a:gd name="connsiteY889" fmla="*/ 262929 h 6858000"/>
              <a:gd name="connsiteX890" fmla="*/ 2940663 w 7467600"/>
              <a:gd name="connsiteY890" fmla="*/ 140884 h 6858000"/>
              <a:gd name="connsiteX891" fmla="*/ 2947039 w 7467600"/>
              <a:gd name="connsiteY891" fmla="*/ 122524 h 6858000"/>
              <a:gd name="connsiteX892" fmla="*/ 2984316 w 7467600"/>
              <a:gd name="connsiteY892" fmla="*/ 0 h 6858000"/>
              <a:gd name="connsiteX893" fmla="*/ 3016114 w 7467600"/>
              <a:gd name="connsiteY893" fmla="*/ 0 h 6858000"/>
              <a:gd name="connsiteX894" fmla="*/ 2979949 w 7467600"/>
              <a:gd name="connsiteY894" fmla="*/ 119274 h 6858000"/>
              <a:gd name="connsiteX895" fmla="*/ 3023879 w 7467600"/>
              <a:gd name="connsiteY895" fmla="*/ 0 h 6858000"/>
              <a:gd name="connsiteX896" fmla="*/ 3105400 w 7467600"/>
              <a:gd name="connsiteY896" fmla="*/ 0 h 6858000"/>
              <a:gd name="connsiteX897" fmla="*/ 3094669 w 7467600"/>
              <a:gd name="connsiteY897" fmla="*/ 30308 h 6858000"/>
              <a:gd name="connsiteX898" fmla="*/ 2901945 w 7467600"/>
              <a:gd name="connsiteY898" fmla="*/ 466538 h 6858000"/>
              <a:gd name="connsiteX899" fmla="*/ 2815209 w 7467600"/>
              <a:gd name="connsiteY899" fmla="*/ 497361 h 6858000"/>
              <a:gd name="connsiteX900" fmla="*/ 2844845 w 7467600"/>
              <a:gd name="connsiteY900" fmla="*/ 127638 h 6858000"/>
              <a:gd name="connsiteX901" fmla="*/ 2867960 w 7467600"/>
              <a:gd name="connsiteY901" fmla="*/ 0 h 6858000"/>
              <a:gd name="connsiteX902" fmla="*/ 1057230 w 7467600"/>
              <a:gd name="connsiteY902" fmla="*/ 0 h 6858000"/>
              <a:gd name="connsiteX903" fmla="*/ 1111003 w 7467600"/>
              <a:gd name="connsiteY903" fmla="*/ 0 h 6858000"/>
              <a:gd name="connsiteX904" fmla="*/ 1125553 w 7467600"/>
              <a:gd name="connsiteY904" fmla="*/ 52588 h 6858000"/>
              <a:gd name="connsiteX905" fmla="*/ 1304276 w 7467600"/>
              <a:gd name="connsiteY905" fmla="*/ 476275 h 6858000"/>
              <a:gd name="connsiteX906" fmla="*/ 1492066 w 7467600"/>
              <a:gd name="connsiteY906" fmla="*/ 886333 h 6858000"/>
              <a:gd name="connsiteX907" fmla="*/ 1423698 w 7467600"/>
              <a:gd name="connsiteY907" fmla="*/ 710817 h 6858000"/>
              <a:gd name="connsiteX908" fmla="*/ 1357609 w 7467600"/>
              <a:gd name="connsiteY908" fmla="*/ 532892 h 6858000"/>
              <a:gd name="connsiteX909" fmla="*/ 1309550 w 7467600"/>
              <a:gd name="connsiteY909" fmla="*/ 374031 h 6858000"/>
              <a:gd name="connsiteX910" fmla="*/ 1193673 w 7467600"/>
              <a:gd name="connsiteY910" fmla="*/ 49533 h 6858000"/>
              <a:gd name="connsiteX911" fmla="*/ 1164391 w 7467600"/>
              <a:gd name="connsiteY911" fmla="*/ 0 h 6858000"/>
              <a:gd name="connsiteX912" fmla="*/ 1200666 w 7467600"/>
              <a:gd name="connsiteY912" fmla="*/ 0 h 6858000"/>
              <a:gd name="connsiteX913" fmla="*/ 1223408 w 7467600"/>
              <a:gd name="connsiteY913" fmla="*/ 38996 h 6858000"/>
              <a:gd name="connsiteX914" fmla="*/ 1339635 w 7467600"/>
              <a:gd name="connsiteY914" fmla="*/ 365517 h 6858000"/>
              <a:gd name="connsiteX915" fmla="*/ 1387469 w 7467600"/>
              <a:gd name="connsiteY915" fmla="*/ 523079 h 6858000"/>
              <a:gd name="connsiteX916" fmla="*/ 1452685 w 7467600"/>
              <a:gd name="connsiteY916" fmla="*/ 699806 h 6858000"/>
              <a:gd name="connsiteX917" fmla="*/ 1492092 w 7467600"/>
              <a:gd name="connsiteY917" fmla="*/ 800424 h 6858000"/>
              <a:gd name="connsiteX918" fmla="*/ 1455302 w 7467600"/>
              <a:gd name="connsiteY918" fmla="*/ 632913 h 6858000"/>
              <a:gd name="connsiteX919" fmla="*/ 1222336 w 7467600"/>
              <a:gd name="connsiteY919" fmla="*/ 9480 h 6858000"/>
              <a:gd name="connsiteX920" fmla="*/ 1214634 w 7467600"/>
              <a:gd name="connsiteY920" fmla="*/ 0 h 6858000"/>
              <a:gd name="connsiteX921" fmla="*/ 1289827 w 7467600"/>
              <a:gd name="connsiteY921" fmla="*/ 0 h 6858000"/>
              <a:gd name="connsiteX922" fmla="*/ 1321076 w 7467600"/>
              <a:gd name="connsiteY922" fmla="*/ 59722 h 6858000"/>
              <a:gd name="connsiteX923" fmla="*/ 1512579 w 7467600"/>
              <a:gd name="connsiteY923" fmla="*/ 626441 h 6858000"/>
              <a:gd name="connsiteX924" fmla="*/ 1506076 w 7467600"/>
              <a:gd name="connsiteY924" fmla="*/ 1089289 h 6858000"/>
              <a:gd name="connsiteX925" fmla="*/ 1486346 w 7467600"/>
              <a:gd name="connsiteY925" fmla="*/ 1079919 h 6858000"/>
              <a:gd name="connsiteX926" fmla="*/ 1070511 w 7467600"/>
              <a:gd name="connsiteY926" fmla="*/ 48609 h 6858000"/>
              <a:gd name="connsiteX927" fmla="*/ 1057230 w 7467600"/>
              <a:gd name="connsiteY927" fmla="*/ 0 h 6858000"/>
              <a:gd name="connsiteX928" fmla="*/ 43151 w 7467600"/>
              <a:gd name="connsiteY928" fmla="*/ 0 h 6858000"/>
              <a:gd name="connsiteX929" fmla="*/ 95283 w 7467600"/>
              <a:gd name="connsiteY929" fmla="*/ 0 h 6858000"/>
              <a:gd name="connsiteX930" fmla="*/ 300708 w 7467600"/>
              <a:gd name="connsiteY930" fmla="*/ 154571 h 6858000"/>
              <a:gd name="connsiteX931" fmla="*/ 530414 w 7467600"/>
              <a:gd name="connsiteY931" fmla="*/ 354673 h 6858000"/>
              <a:gd name="connsiteX932" fmla="*/ 333785 w 7467600"/>
              <a:gd name="connsiteY932" fmla="*/ 161564 h 6858000"/>
              <a:gd name="connsiteX933" fmla="*/ 147005 w 7467600"/>
              <a:gd name="connsiteY933" fmla="*/ 0 h 6858000"/>
              <a:gd name="connsiteX934" fmla="*/ 272509 w 7467600"/>
              <a:gd name="connsiteY934" fmla="*/ 0 h 6858000"/>
              <a:gd name="connsiteX935" fmla="*/ 326276 w 7467600"/>
              <a:gd name="connsiteY935" fmla="*/ 45847 h 6858000"/>
              <a:gd name="connsiteX936" fmla="*/ 823759 w 7467600"/>
              <a:gd name="connsiteY936" fmla="*/ 574145 h 6858000"/>
              <a:gd name="connsiteX937" fmla="*/ 811254 w 7467600"/>
              <a:gd name="connsiteY937" fmla="*/ 665546 h 6858000"/>
              <a:gd name="connsiteX938" fmla="*/ 154042 w 7467600"/>
              <a:gd name="connsiteY938" fmla="*/ 261522 h 6858000"/>
              <a:gd name="connsiteX939" fmla="*/ 13550 w 7467600"/>
              <a:gd name="connsiteY939" fmla="*/ 158423 h 6858000"/>
              <a:gd name="connsiteX940" fmla="*/ 0 w 7467600"/>
              <a:gd name="connsiteY940" fmla="*/ 146618 h 6858000"/>
              <a:gd name="connsiteX941" fmla="*/ 0 w 7467600"/>
              <a:gd name="connsiteY941" fmla="*/ 59161 h 6858000"/>
              <a:gd name="connsiteX942" fmla="*/ 45427 w 7467600"/>
              <a:gd name="connsiteY942" fmla="*/ 101078 h 6858000"/>
              <a:gd name="connsiteX943" fmla="*/ 630103 w 7467600"/>
              <a:gd name="connsiteY943" fmla="*/ 485885 h 6858000"/>
              <a:gd name="connsiteX944" fmla="*/ 532040 w 7467600"/>
              <a:gd name="connsiteY944" fmla="*/ 399359 h 6858000"/>
              <a:gd name="connsiteX945" fmla="*/ 517618 w 7467600"/>
              <a:gd name="connsiteY945" fmla="*/ 385726 h 6858000"/>
              <a:gd name="connsiteX946" fmla="*/ 285074 w 7467600"/>
              <a:gd name="connsiteY946" fmla="*/ 182755 h 6858000"/>
              <a:gd name="connsiteX947" fmla="*/ 43151 w 7467600"/>
              <a:gd name="connsiteY947"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73615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7467600 w 7467600"/>
              <a:gd name="connsiteY14" fmla="*/ 6736157 h 6858000"/>
              <a:gd name="connsiteX15" fmla="*/ 1019354 w 7467600"/>
              <a:gd name="connsiteY15" fmla="*/ 6315006 h 6858000"/>
              <a:gd name="connsiteX16" fmla="*/ 441046 w 7467600"/>
              <a:gd name="connsiteY16" fmla="*/ 6691153 h 6858000"/>
              <a:gd name="connsiteX17" fmla="*/ 1019354 w 7467600"/>
              <a:gd name="connsiteY17" fmla="*/ 6315006 h 6858000"/>
              <a:gd name="connsiteX18" fmla="*/ 991680 w 7467600"/>
              <a:gd name="connsiteY18" fmla="*/ 6298413 h 6858000"/>
              <a:gd name="connsiteX19" fmla="*/ 409060 w 7467600"/>
              <a:gd name="connsiteY19" fmla="*/ 6671470 h 6858000"/>
              <a:gd name="connsiteX20" fmla="*/ 991680 w 7467600"/>
              <a:gd name="connsiteY20" fmla="*/ 6298413 h 6858000"/>
              <a:gd name="connsiteX21" fmla="*/ 103333 w 7467600"/>
              <a:gd name="connsiteY21" fmla="*/ 5699602 h 6858000"/>
              <a:gd name="connsiteX22" fmla="*/ 233938 w 7467600"/>
              <a:gd name="connsiteY22" fmla="*/ 5809416 h 6858000"/>
              <a:gd name="connsiteX23" fmla="*/ 883580 w 7467600"/>
              <a:gd name="connsiteY23" fmla="*/ 6180710 h 6858000"/>
              <a:gd name="connsiteX24" fmla="*/ 487337 w 7467600"/>
              <a:gd name="connsiteY24" fmla="*/ 5950182 h 6858000"/>
              <a:gd name="connsiteX25" fmla="*/ 354051 w 7467600"/>
              <a:gd name="connsiteY25" fmla="*/ 5854912 h 6858000"/>
              <a:gd name="connsiteX26" fmla="*/ 195436 w 7467600"/>
              <a:gd name="connsiteY26" fmla="*/ 5755068 h 6858000"/>
              <a:gd name="connsiteX27" fmla="*/ 103333 w 7467600"/>
              <a:gd name="connsiteY27" fmla="*/ 5699602 h 6858000"/>
              <a:gd name="connsiteX28" fmla="*/ 5539432 w 7467600"/>
              <a:gd name="connsiteY28" fmla="*/ 5642928 h 6858000"/>
              <a:gd name="connsiteX29" fmla="*/ 5555462 w 7467600"/>
              <a:gd name="connsiteY29" fmla="*/ 5694454 h 6858000"/>
              <a:gd name="connsiteX30" fmla="*/ 5828270 w 7467600"/>
              <a:gd name="connsiteY30" fmla="*/ 6320663 h 6858000"/>
              <a:gd name="connsiteX31" fmla="*/ 5947416 w 7467600"/>
              <a:gd name="connsiteY31" fmla="*/ 6574846 h 6858000"/>
              <a:gd name="connsiteX32" fmla="*/ 5539432 w 7467600"/>
              <a:gd name="connsiteY32" fmla="*/ 5642928 h 6858000"/>
              <a:gd name="connsiteX33" fmla="*/ 51253 w 7467600"/>
              <a:gd name="connsiteY33" fmla="*/ 5631825 h 6858000"/>
              <a:gd name="connsiteX34" fmla="*/ 211622 w 7467600"/>
              <a:gd name="connsiteY34" fmla="*/ 5728803 h 6858000"/>
              <a:gd name="connsiteX35" fmla="*/ 371652 w 7467600"/>
              <a:gd name="connsiteY35" fmla="*/ 5829062 h 6858000"/>
              <a:gd name="connsiteX36" fmla="*/ 505903 w 7467600"/>
              <a:gd name="connsiteY36" fmla="*/ 5925221 h 6858000"/>
              <a:gd name="connsiteX37" fmla="*/ 899240 w 7467600"/>
              <a:gd name="connsiteY37" fmla="*/ 6153068 h 6858000"/>
              <a:gd name="connsiteX38" fmla="*/ 988114 w 7467600"/>
              <a:gd name="connsiteY38" fmla="*/ 6174204 h 6858000"/>
              <a:gd name="connsiteX39" fmla="*/ 845971 w 7467600"/>
              <a:gd name="connsiteY39" fmla="*/ 6067177 h 6858000"/>
              <a:gd name="connsiteX40" fmla="*/ 448057 w 7467600"/>
              <a:gd name="connsiteY40" fmla="*/ 5841376 h 6858000"/>
              <a:gd name="connsiteX41" fmla="*/ 51253 w 7467600"/>
              <a:gd name="connsiteY41" fmla="*/ 5631825 h 6858000"/>
              <a:gd name="connsiteX42" fmla="*/ 2606687 w 7467600"/>
              <a:gd name="connsiteY42" fmla="*/ 5630718 h 6858000"/>
              <a:gd name="connsiteX43" fmla="*/ 2645658 w 7467600"/>
              <a:gd name="connsiteY43" fmla="*/ 6640259 h 6858000"/>
              <a:gd name="connsiteX44" fmla="*/ 2606687 w 7467600"/>
              <a:gd name="connsiteY44" fmla="*/ 5630718 h 6858000"/>
              <a:gd name="connsiteX45" fmla="*/ 3642057 w 7467600"/>
              <a:gd name="connsiteY45" fmla="*/ 5573487 h 6858000"/>
              <a:gd name="connsiteX46" fmla="*/ 3632981 w 7467600"/>
              <a:gd name="connsiteY46" fmla="*/ 5579437 h 6858000"/>
              <a:gd name="connsiteX47" fmla="*/ 3382436 w 7467600"/>
              <a:gd name="connsiteY47" fmla="*/ 5952726 h 6858000"/>
              <a:gd name="connsiteX48" fmla="*/ 3191929 w 7467600"/>
              <a:gd name="connsiteY48" fmla="*/ 6662669 h 6858000"/>
              <a:gd name="connsiteX49" fmla="*/ 3369898 w 7467600"/>
              <a:gd name="connsiteY49" fmla="*/ 6081771 h 6858000"/>
              <a:gd name="connsiteX50" fmla="*/ 3642057 w 7467600"/>
              <a:gd name="connsiteY50" fmla="*/ 5573487 h 6858000"/>
              <a:gd name="connsiteX51" fmla="*/ 2650666 w 7467600"/>
              <a:gd name="connsiteY51" fmla="*/ 5530686 h 6858000"/>
              <a:gd name="connsiteX52" fmla="*/ 2650249 w 7467600"/>
              <a:gd name="connsiteY52" fmla="*/ 5532101 h 6858000"/>
              <a:gd name="connsiteX53" fmla="*/ 2663808 w 7467600"/>
              <a:gd name="connsiteY53" fmla="*/ 6535215 h 6858000"/>
              <a:gd name="connsiteX54" fmla="*/ 2665418 w 7467600"/>
              <a:gd name="connsiteY54" fmla="*/ 6132756 h 6858000"/>
              <a:gd name="connsiteX55" fmla="*/ 2650666 w 7467600"/>
              <a:gd name="connsiteY55" fmla="*/ 5530686 h 6858000"/>
              <a:gd name="connsiteX56" fmla="*/ 2680277 w 7467600"/>
              <a:gd name="connsiteY56" fmla="*/ 5479204 h 6858000"/>
              <a:gd name="connsiteX57" fmla="*/ 2678972 w 7467600"/>
              <a:gd name="connsiteY57" fmla="*/ 5481582 h 6858000"/>
              <a:gd name="connsiteX58" fmla="*/ 2696666 w 7467600"/>
              <a:gd name="connsiteY58" fmla="*/ 6133836 h 6858000"/>
              <a:gd name="connsiteX59" fmla="*/ 2695769 w 7467600"/>
              <a:gd name="connsiteY59" fmla="*/ 6390955 h 6858000"/>
              <a:gd name="connsiteX60" fmla="*/ 2739893 w 7467600"/>
              <a:gd name="connsiteY60" fmla="*/ 6108357 h 6858000"/>
              <a:gd name="connsiteX61" fmla="*/ 2680277 w 7467600"/>
              <a:gd name="connsiteY61" fmla="*/ 5479204 h 6858000"/>
              <a:gd name="connsiteX62" fmla="*/ 1132195 w 7467600"/>
              <a:gd name="connsiteY62" fmla="*/ 5467980 h 6858000"/>
              <a:gd name="connsiteX63" fmla="*/ 1679056 w 7467600"/>
              <a:gd name="connsiteY63" fmla="*/ 5516907 h 6858000"/>
              <a:gd name="connsiteX64" fmla="*/ 2128648 w 7467600"/>
              <a:gd name="connsiteY64" fmla="*/ 5474249 h 6858000"/>
              <a:gd name="connsiteX65" fmla="*/ 1825619 w 7467600"/>
              <a:gd name="connsiteY65" fmla="*/ 5478447 h 6858000"/>
              <a:gd name="connsiteX66" fmla="*/ 1737798 w 7467600"/>
              <a:gd name="connsiteY66" fmla="*/ 5483353 h 6858000"/>
              <a:gd name="connsiteX67" fmla="*/ 1132195 w 7467600"/>
              <a:gd name="connsiteY67" fmla="*/ 5467980 h 6858000"/>
              <a:gd name="connsiteX68" fmla="*/ 1456157 w 7467600"/>
              <a:gd name="connsiteY68" fmla="*/ 5371404 h 6858000"/>
              <a:gd name="connsiteX69" fmla="*/ 1244432 w 7467600"/>
              <a:gd name="connsiteY69" fmla="*/ 5385601 h 6858000"/>
              <a:gd name="connsiteX70" fmla="*/ 973990 w 7467600"/>
              <a:gd name="connsiteY70" fmla="*/ 5424940 h 6858000"/>
              <a:gd name="connsiteX71" fmla="*/ 1103809 w 7467600"/>
              <a:gd name="connsiteY71" fmla="*/ 5433720 h 6858000"/>
              <a:gd name="connsiteX72" fmla="*/ 1123454 w 7467600"/>
              <a:gd name="connsiteY72" fmla="*/ 5435727 h 6858000"/>
              <a:gd name="connsiteX73" fmla="*/ 1737017 w 7467600"/>
              <a:gd name="connsiteY73" fmla="*/ 5452183 h 6858000"/>
              <a:gd name="connsiteX74" fmla="*/ 1824397 w 7467600"/>
              <a:gd name="connsiteY74" fmla="*/ 5447757 h 6858000"/>
              <a:gd name="connsiteX75" fmla="*/ 2070059 w 7467600"/>
              <a:gd name="connsiteY75" fmla="*/ 5441660 h 6858000"/>
              <a:gd name="connsiteX76" fmla="*/ 1456157 w 7467600"/>
              <a:gd name="connsiteY76" fmla="*/ 5371404 h 6858000"/>
              <a:gd name="connsiteX77" fmla="*/ 4988186 w 7467600"/>
              <a:gd name="connsiteY77" fmla="*/ 5216467 h 6858000"/>
              <a:gd name="connsiteX78" fmla="*/ 4777334 w 7467600"/>
              <a:gd name="connsiteY78" fmla="*/ 5406072 h 6858000"/>
              <a:gd name="connsiteX79" fmla="*/ 4718341 w 7467600"/>
              <a:gd name="connsiteY79" fmla="*/ 5468043 h 6858000"/>
              <a:gd name="connsiteX80" fmla="*/ 4604655 w 7467600"/>
              <a:gd name="connsiteY80" fmla="*/ 5583434 h 6858000"/>
              <a:gd name="connsiteX81" fmla="*/ 4565074 w 7467600"/>
              <a:gd name="connsiteY81" fmla="*/ 5618550 h 6858000"/>
              <a:gd name="connsiteX82" fmla="*/ 4988186 w 7467600"/>
              <a:gd name="connsiteY82" fmla="*/ 5216467 h 6858000"/>
              <a:gd name="connsiteX83" fmla="*/ 4978032 w 7467600"/>
              <a:gd name="connsiteY83" fmla="*/ 5183809 h 6858000"/>
              <a:gd name="connsiteX84" fmla="*/ 4463413 w 7467600"/>
              <a:gd name="connsiteY84" fmla="*/ 5615162 h 6858000"/>
              <a:gd name="connsiteX85" fmla="*/ 4358134 w 7467600"/>
              <a:gd name="connsiteY85" fmla="*/ 5742791 h 6858000"/>
              <a:gd name="connsiteX86" fmla="*/ 4376219 w 7467600"/>
              <a:gd name="connsiteY86" fmla="*/ 5729027 h 6858000"/>
              <a:gd name="connsiteX87" fmla="*/ 4582340 w 7467600"/>
              <a:gd name="connsiteY87" fmla="*/ 5561037 h 6858000"/>
              <a:gd name="connsiteX88" fmla="*/ 4694684 w 7467600"/>
              <a:gd name="connsiteY88" fmla="*/ 5447098 h 6858000"/>
              <a:gd name="connsiteX89" fmla="*/ 4754123 w 7467600"/>
              <a:gd name="connsiteY89" fmla="*/ 5384643 h 6858000"/>
              <a:gd name="connsiteX90" fmla="*/ 4978032 w 7467600"/>
              <a:gd name="connsiteY90" fmla="*/ 5183809 h 6858000"/>
              <a:gd name="connsiteX91" fmla="*/ 1903353 w 7467600"/>
              <a:gd name="connsiteY91" fmla="*/ 5044827 h 6858000"/>
              <a:gd name="connsiteX92" fmla="*/ 1936931 w 7467600"/>
              <a:gd name="connsiteY92" fmla="*/ 5093954 h 6858000"/>
              <a:gd name="connsiteX93" fmla="*/ 2195868 w 7467600"/>
              <a:gd name="connsiteY93" fmla="*/ 5396574 h 6858000"/>
              <a:gd name="connsiteX94" fmla="*/ 2088852 w 7467600"/>
              <a:gd name="connsiteY94" fmla="*/ 5166123 h 6858000"/>
              <a:gd name="connsiteX95" fmla="*/ 1958241 w 7467600"/>
              <a:gd name="connsiteY95" fmla="*/ 5067955 h 6858000"/>
              <a:gd name="connsiteX96" fmla="*/ 1903353 w 7467600"/>
              <a:gd name="connsiteY96" fmla="*/ 5044827 h 6858000"/>
              <a:gd name="connsiteX97" fmla="*/ 1979378 w 7467600"/>
              <a:gd name="connsiteY97" fmla="*/ 4769504 h 6858000"/>
              <a:gd name="connsiteX98" fmla="*/ 2882120 w 7467600"/>
              <a:gd name="connsiteY98" fmla="*/ 5064547 h 6858000"/>
              <a:gd name="connsiteX99" fmla="*/ 2793103 w 7467600"/>
              <a:gd name="connsiteY99" fmla="*/ 5039699 h 6858000"/>
              <a:gd name="connsiteX100" fmla="*/ 2770041 w 7467600"/>
              <a:gd name="connsiteY100" fmla="*/ 5033634 h 6858000"/>
              <a:gd name="connsiteX101" fmla="*/ 1979378 w 7467600"/>
              <a:gd name="connsiteY101" fmla="*/ 4769504 h 6858000"/>
              <a:gd name="connsiteX102" fmla="*/ 1927410 w 7467600"/>
              <a:gd name="connsiteY102" fmla="*/ 4716164 h 6858000"/>
              <a:gd name="connsiteX103" fmla="*/ 1959587 w 7467600"/>
              <a:gd name="connsiteY103" fmla="*/ 4728849 h 6858000"/>
              <a:gd name="connsiteX104" fmla="*/ 2777707 w 7467600"/>
              <a:gd name="connsiteY104" fmla="*/ 5003991 h 6858000"/>
              <a:gd name="connsiteX105" fmla="*/ 2800768 w 7467600"/>
              <a:gd name="connsiteY105" fmla="*/ 5010056 h 6858000"/>
              <a:gd name="connsiteX106" fmla="*/ 2879408 w 7467600"/>
              <a:gd name="connsiteY106" fmla="*/ 5031590 h 6858000"/>
              <a:gd name="connsiteX107" fmla="*/ 2862295 w 7467600"/>
              <a:gd name="connsiteY107" fmla="*/ 5022958 h 6858000"/>
              <a:gd name="connsiteX108" fmla="*/ 2813343 w 7467600"/>
              <a:gd name="connsiteY108" fmla="*/ 4998369 h 6858000"/>
              <a:gd name="connsiteX109" fmla="*/ 2646245 w 7467600"/>
              <a:gd name="connsiteY109" fmla="*/ 4930999 h 6858000"/>
              <a:gd name="connsiteX110" fmla="*/ 1999243 w 7467600"/>
              <a:gd name="connsiteY110" fmla="*/ 4730524 h 6858000"/>
              <a:gd name="connsiteX111" fmla="*/ 1979527 w 7467600"/>
              <a:gd name="connsiteY111" fmla="*/ 4726651 h 6858000"/>
              <a:gd name="connsiteX112" fmla="*/ 1927410 w 7467600"/>
              <a:gd name="connsiteY112" fmla="*/ 4716164 h 6858000"/>
              <a:gd name="connsiteX113" fmla="*/ 1997014 w 7467600"/>
              <a:gd name="connsiteY113" fmla="*/ 4698007 h 6858000"/>
              <a:gd name="connsiteX114" fmla="*/ 2005458 w 7467600"/>
              <a:gd name="connsiteY114" fmla="*/ 4699540 h 6858000"/>
              <a:gd name="connsiteX115" fmla="*/ 2657186 w 7467600"/>
              <a:gd name="connsiteY115" fmla="*/ 4901687 h 6858000"/>
              <a:gd name="connsiteX116" fmla="*/ 2826662 w 7467600"/>
              <a:gd name="connsiteY116" fmla="*/ 4970362 h 6858000"/>
              <a:gd name="connsiteX117" fmla="*/ 2876100 w 7467600"/>
              <a:gd name="connsiteY117" fmla="*/ 4995397 h 6858000"/>
              <a:gd name="connsiteX118" fmla="*/ 3042600 w 7467600"/>
              <a:gd name="connsiteY118" fmla="*/ 5059532 h 6858000"/>
              <a:gd name="connsiteX119" fmla="*/ 1997014 w 7467600"/>
              <a:gd name="connsiteY119" fmla="*/ 4698007 h 6858000"/>
              <a:gd name="connsiteX120" fmla="*/ 2305292 w 7467600"/>
              <a:gd name="connsiteY120" fmla="*/ 4219492 h 6858000"/>
              <a:gd name="connsiteX121" fmla="*/ 3360922 w 7467600"/>
              <a:gd name="connsiteY121" fmla="*/ 4529373 h 6858000"/>
              <a:gd name="connsiteX122" fmla="*/ 3492420 w 7467600"/>
              <a:gd name="connsiteY122" fmla="*/ 4510145 h 6858000"/>
              <a:gd name="connsiteX123" fmla="*/ 3364086 w 7467600"/>
              <a:gd name="connsiteY123" fmla="*/ 4480340 h 6858000"/>
              <a:gd name="connsiteX124" fmla="*/ 3225818 w 7467600"/>
              <a:gd name="connsiteY124" fmla="*/ 4411822 h 6858000"/>
              <a:gd name="connsiteX125" fmla="*/ 3129696 w 7467600"/>
              <a:gd name="connsiteY125" fmla="*/ 4360704 h 6858000"/>
              <a:gd name="connsiteX126" fmla="*/ 2814545 w 7467600"/>
              <a:gd name="connsiteY126" fmla="*/ 4282955 h 6858000"/>
              <a:gd name="connsiteX127" fmla="*/ 2305292 w 7467600"/>
              <a:gd name="connsiteY127" fmla="*/ 4219492 h 6858000"/>
              <a:gd name="connsiteX128" fmla="*/ 2626982 w 7467600"/>
              <a:gd name="connsiteY128" fmla="*/ 4206450 h 6858000"/>
              <a:gd name="connsiteX129" fmla="*/ 2490617 w 7467600"/>
              <a:gd name="connsiteY129" fmla="*/ 4206951 h 6858000"/>
              <a:gd name="connsiteX130" fmla="*/ 2819869 w 7467600"/>
              <a:gd name="connsiteY130" fmla="*/ 4252936 h 6858000"/>
              <a:gd name="connsiteX131" fmla="*/ 3143018 w 7467600"/>
              <a:gd name="connsiteY131" fmla="*/ 4332698 h 6858000"/>
              <a:gd name="connsiteX132" fmla="*/ 3241520 w 7467600"/>
              <a:gd name="connsiteY132" fmla="*/ 4385112 h 6858000"/>
              <a:gd name="connsiteX133" fmla="*/ 3374575 w 7467600"/>
              <a:gd name="connsiteY133" fmla="*/ 4451517 h 6858000"/>
              <a:gd name="connsiteX134" fmla="*/ 3505221 w 7467600"/>
              <a:gd name="connsiteY134" fmla="*/ 4480757 h 6858000"/>
              <a:gd name="connsiteX135" fmla="*/ 2626982 w 7467600"/>
              <a:gd name="connsiteY135" fmla="*/ 4206450 h 6858000"/>
              <a:gd name="connsiteX136" fmla="*/ 1310106 w 7467600"/>
              <a:gd name="connsiteY136" fmla="*/ 3943217 h 6858000"/>
              <a:gd name="connsiteX137" fmla="*/ 854994 w 7467600"/>
              <a:gd name="connsiteY137" fmla="*/ 4399136 h 6858000"/>
              <a:gd name="connsiteX138" fmla="*/ 742462 w 7467600"/>
              <a:gd name="connsiteY138" fmla="*/ 4594648 h 6858000"/>
              <a:gd name="connsiteX139" fmla="*/ 820602 w 7467600"/>
              <a:gd name="connsiteY139" fmla="*/ 4485915 h 6858000"/>
              <a:gd name="connsiteX140" fmla="*/ 878295 w 7467600"/>
              <a:gd name="connsiteY140" fmla="*/ 4403594 h 6858000"/>
              <a:gd name="connsiteX141" fmla="*/ 1240607 w 7467600"/>
              <a:gd name="connsiteY141" fmla="*/ 4010401 h 6858000"/>
              <a:gd name="connsiteX142" fmla="*/ 1310106 w 7467600"/>
              <a:gd name="connsiteY142" fmla="*/ 3943217 h 6858000"/>
              <a:gd name="connsiteX143" fmla="*/ 1423113 w 7467600"/>
              <a:gd name="connsiteY143" fmla="*/ 3874565 h 6858000"/>
              <a:gd name="connsiteX144" fmla="*/ 1260565 w 7467600"/>
              <a:gd name="connsiteY144" fmla="*/ 4031982 h 6858000"/>
              <a:gd name="connsiteX145" fmla="*/ 901900 w 7467600"/>
              <a:gd name="connsiteY145" fmla="*/ 4421236 h 6858000"/>
              <a:gd name="connsiteX146" fmla="*/ 845044 w 7467600"/>
              <a:gd name="connsiteY146" fmla="*/ 4502436 h 6858000"/>
              <a:gd name="connsiteX147" fmla="*/ 685926 w 7467600"/>
              <a:gd name="connsiteY147" fmla="*/ 4703069 h 6858000"/>
              <a:gd name="connsiteX148" fmla="*/ 684248 w 7467600"/>
              <a:gd name="connsiteY148" fmla="*/ 4706721 h 6858000"/>
              <a:gd name="connsiteX149" fmla="*/ 1423113 w 7467600"/>
              <a:gd name="connsiteY149" fmla="*/ 3874565 h 6858000"/>
              <a:gd name="connsiteX150" fmla="*/ 3316479 w 7467600"/>
              <a:gd name="connsiteY150" fmla="*/ 3872136 h 6858000"/>
              <a:gd name="connsiteX151" fmla="*/ 3546806 w 7467600"/>
              <a:gd name="connsiteY151" fmla="*/ 4356139 h 6858000"/>
              <a:gd name="connsiteX152" fmla="*/ 3364433 w 7467600"/>
              <a:gd name="connsiteY152" fmla="*/ 3953121 h 6858000"/>
              <a:gd name="connsiteX153" fmla="*/ 3316479 w 7467600"/>
              <a:gd name="connsiteY153" fmla="*/ 3872136 h 6858000"/>
              <a:gd name="connsiteX154" fmla="*/ 3291335 w 7467600"/>
              <a:gd name="connsiteY154" fmla="*/ 3767420 h 6858000"/>
              <a:gd name="connsiteX155" fmla="*/ 3390805 w 7467600"/>
              <a:gd name="connsiteY155" fmla="*/ 3937163 h 6858000"/>
              <a:gd name="connsiteX156" fmla="*/ 3579062 w 7467600"/>
              <a:gd name="connsiteY156" fmla="*/ 4359040 h 6858000"/>
              <a:gd name="connsiteX157" fmla="*/ 3467355 w 7467600"/>
              <a:gd name="connsiteY157" fmla="*/ 3988130 h 6858000"/>
              <a:gd name="connsiteX158" fmla="*/ 3310753 w 7467600"/>
              <a:gd name="connsiteY158" fmla="*/ 3787140 h 6858000"/>
              <a:gd name="connsiteX159" fmla="*/ 3291335 w 7467600"/>
              <a:gd name="connsiteY159" fmla="*/ 3767420 h 6858000"/>
              <a:gd name="connsiteX160" fmla="*/ 1635889 w 7467600"/>
              <a:gd name="connsiteY160" fmla="*/ 3709494 h 6858000"/>
              <a:gd name="connsiteX161" fmla="*/ 1634800 w 7467600"/>
              <a:gd name="connsiteY161" fmla="*/ 3731111 h 6858000"/>
              <a:gd name="connsiteX162" fmla="*/ 1635889 w 7467600"/>
              <a:gd name="connsiteY162" fmla="*/ 3709494 h 6858000"/>
              <a:gd name="connsiteX163" fmla="*/ 1510397 w 7467600"/>
              <a:gd name="connsiteY163" fmla="*/ 3684705 h 6858000"/>
              <a:gd name="connsiteX164" fmla="*/ 1146550 w 7467600"/>
              <a:gd name="connsiteY164" fmla="*/ 3802012 h 6858000"/>
              <a:gd name="connsiteX165" fmla="*/ 698834 w 7467600"/>
              <a:gd name="connsiteY165" fmla="*/ 3952272 h 6858000"/>
              <a:gd name="connsiteX166" fmla="*/ 34256 w 7467600"/>
              <a:gd name="connsiteY166" fmla="*/ 4347603 h 6858000"/>
              <a:gd name="connsiteX167" fmla="*/ 527241 w 7467600"/>
              <a:gd name="connsiteY167" fmla="*/ 4065078 h 6858000"/>
              <a:gd name="connsiteX168" fmla="*/ 1510397 w 7467600"/>
              <a:gd name="connsiteY168" fmla="*/ 3684705 h 6858000"/>
              <a:gd name="connsiteX169" fmla="*/ 1313114 w 7467600"/>
              <a:gd name="connsiteY169" fmla="*/ 3655216 h 6858000"/>
              <a:gd name="connsiteX170" fmla="*/ 1109304 w 7467600"/>
              <a:gd name="connsiteY170" fmla="*/ 3669030 h 6858000"/>
              <a:gd name="connsiteX171" fmla="*/ 8129 w 7467600"/>
              <a:gd name="connsiteY171" fmla="*/ 4330519 h 6858000"/>
              <a:gd name="connsiteX172" fmla="*/ 687572 w 7467600"/>
              <a:gd name="connsiteY172" fmla="*/ 3925629 h 6858000"/>
              <a:gd name="connsiteX173" fmla="*/ 1138365 w 7467600"/>
              <a:gd name="connsiteY173" fmla="*/ 3774515 h 6858000"/>
              <a:gd name="connsiteX174" fmla="*/ 1505579 w 7467600"/>
              <a:gd name="connsiteY174" fmla="*/ 3655526 h 6858000"/>
              <a:gd name="connsiteX175" fmla="*/ 1313114 w 7467600"/>
              <a:gd name="connsiteY175" fmla="*/ 3655216 h 6858000"/>
              <a:gd name="connsiteX176" fmla="*/ 3655073 w 7467600"/>
              <a:gd name="connsiteY176" fmla="*/ 3650884 h 6858000"/>
              <a:gd name="connsiteX177" fmla="*/ 3989938 w 7467600"/>
              <a:gd name="connsiteY177" fmla="*/ 3991685 h 6858000"/>
              <a:gd name="connsiteX178" fmla="*/ 4393907 w 7467600"/>
              <a:gd name="connsiteY178" fmla="*/ 4261258 h 6858000"/>
              <a:gd name="connsiteX179" fmla="*/ 4648051 w 7467600"/>
              <a:gd name="connsiteY179" fmla="*/ 4374051 h 6858000"/>
              <a:gd name="connsiteX180" fmla="*/ 4383389 w 7467600"/>
              <a:gd name="connsiteY180" fmla="*/ 4184369 h 6858000"/>
              <a:gd name="connsiteX181" fmla="*/ 4165508 w 7467600"/>
              <a:gd name="connsiteY181" fmla="*/ 4035196 h 6858000"/>
              <a:gd name="connsiteX182" fmla="*/ 4068162 w 7467600"/>
              <a:gd name="connsiteY182" fmla="*/ 3953394 h 6858000"/>
              <a:gd name="connsiteX183" fmla="*/ 3981416 w 7467600"/>
              <a:gd name="connsiteY183" fmla="*/ 3880482 h 6858000"/>
              <a:gd name="connsiteX184" fmla="*/ 3800147 w 7467600"/>
              <a:gd name="connsiteY184" fmla="*/ 3749872 h 6858000"/>
              <a:gd name="connsiteX185" fmla="*/ 3655073 w 7467600"/>
              <a:gd name="connsiteY185" fmla="*/ 3650884 h 6858000"/>
              <a:gd name="connsiteX186" fmla="*/ 3670252 w 7467600"/>
              <a:gd name="connsiteY186" fmla="*/ 3622798 h 6858000"/>
              <a:gd name="connsiteX187" fmla="*/ 3817258 w 7467600"/>
              <a:gd name="connsiteY187" fmla="*/ 3723577 h 6858000"/>
              <a:gd name="connsiteX188" fmla="*/ 4000461 w 7467600"/>
              <a:gd name="connsiteY188" fmla="*/ 3855966 h 6858000"/>
              <a:gd name="connsiteX189" fmla="*/ 4088180 w 7467600"/>
              <a:gd name="connsiteY189" fmla="*/ 3929774 h 6858000"/>
              <a:gd name="connsiteX190" fmla="*/ 4184555 w 7467600"/>
              <a:gd name="connsiteY190" fmla="*/ 4010683 h 6858000"/>
              <a:gd name="connsiteX191" fmla="*/ 4399563 w 7467600"/>
              <a:gd name="connsiteY191" fmla="*/ 4158106 h 6858000"/>
              <a:gd name="connsiteX192" fmla="*/ 4684469 w 7467600"/>
              <a:gd name="connsiteY192" fmla="*/ 4364680 h 6858000"/>
              <a:gd name="connsiteX193" fmla="*/ 4690271 w 7467600"/>
              <a:gd name="connsiteY193" fmla="*/ 4370034 h 6858000"/>
              <a:gd name="connsiteX194" fmla="*/ 4136093 w 7467600"/>
              <a:gd name="connsiteY194" fmla="*/ 3858466 h 6858000"/>
              <a:gd name="connsiteX195" fmla="*/ 3670252 w 7467600"/>
              <a:gd name="connsiteY195" fmla="*/ 3622798 h 6858000"/>
              <a:gd name="connsiteX196" fmla="*/ 4440129 w 7467600"/>
              <a:gd name="connsiteY196" fmla="*/ 3448571 h 6858000"/>
              <a:gd name="connsiteX197" fmla="*/ 4856525 w 7467600"/>
              <a:gd name="connsiteY197" fmla="*/ 3915351 h 6858000"/>
              <a:gd name="connsiteX198" fmla="*/ 5059055 w 7467600"/>
              <a:gd name="connsiteY198" fmla="*/ 4108918 h 6858000"/>
              <a:gd name="connsiteX199" fmla="*/ 5290070 w 7467600"/>
              <a:gd name="connsiteY199" fmla="*/ 4263619 h 6858000"/>
              <a:gd name="connsiteX200" fmla="*/ 4834991 w 7467600"/>
              <a:gd name="connsiteY200" fmla="*/ 3830985 h 6858000"/>
              <a:gd name="connsiteX201" fmla="*/ 4440129 w 7467600"/>
              <a:gd name="connsiteY201" fmla="*/ 3448571 h 6858000"/>
              <a:gd name="connsiteX202" fmla="*/ 4441737 w 7467600"/>
              <a:gd name="connsiteY202" fmla="*/ 3399734 h 6858000"/>
              <a:gd name="connsiteX203" fmla="*/ 4431236 w 7467600"/>
              <a:gd name="connsiteY203" fmla="*/ 3400954 h 6858000"/>
              <a:gd name="connsiteX204" fmla="*/ 4557150 w 7467600"/>
              <a:gd name="connsiteY204" fmla="*/ 3510023 h 6858000"/>
              <a:gd name="connsiteX205" fmla="*/ 4856936 w 7467600"/>
              <a:gd name="connsiteY205" fmla="*/ 3809146 h 6858000"/>
              <a:gd name="connsiteX206" fmla="*/ 5111996 w 7467600"/>
              <a:gd name="connsiteY206" fmla="*/ 4065759 h 6858000"/>
              <a:gd name="connsiteX207" fmla="*/ 5388878 w 7467600"/>
              <a:gd name="connsiteY207" fmla="*/ 4300185 h 6858000"/>
              <a:gd name="connsiteX208" fmla="*/ 5425556 w 7467600"/>
              <a:gd name="connsiteY208" fmla="*/ 4308967 h 6858000"/>
              <a:gd name="connsiteX209" fmla="*/ 4943646 w 7467600"/>
              <a:gd name="connsiteY209" fmla="*/ 3822916 h 6858000"/>
              <a:gd name="connsiteX210" fmla="*/ 4594837 w 7467600"/>
              <a:gd name="connsiteY210" fmla="*/ 3532274 h 6858000"/>
              <a:gd name="connsiteX211" fmla="*/ 4441737 w 7467600"/>
              <a:gd name="connsiteY211" fmla="*/ 3399734 h 6858000"/>
              <a:gd name="connsiteX212" fmla="*/ 5425834 w 7467600"/>
              <a:gd name="connsiteY212" fmla="*/ 3162785 h 6858000"/>
              <a:gd name="connsiteX213" fmla="*/ 5401644 w 7467600"/>
              <a:gd name="connsiteY213" fmla="*/ 3617847 h 6858000"/>
              <a:gd name="connsiteX214" fmla="*/ 5467256 w 7467600"/>
              <a:gd name="connsiteY214" fmla="*/ 4175494 h 6858000"/>
              <a:gd name="connsiteX215" fmla="*/ 5448069 w 7467600"/>
              <a:gd name="connsiteY215" fmla="*/ 3567554 h 6858000"/>
              <a:gd name="connsiteX216" fmla="*/ 5425834 w 7467600"/>
              <a:gd name="connsiteY216" fmla="*/ 3162785 h 6858000"/>
              <a:gd name="connsiteX217" fmla="*/ 1318687 w 7467600"/>
              <a:gd name="connsiteY217" fmla="*/ 3113840 h 6858000"/>
              <a:gd name="connsiteX218" fmla="*/ 1066793 w 7467600"/>
              <a:gd name="connsiteY218" fmla="*/ 3212171 h 6858000"/>
              <a:gd name="connsiteX219" fmla="*/ 993319 w 7467600"/>
              <a:gd name="connsiteY219" fmla="*/ 3247648 h 6858000"/>
              <a:gd name="connsiteX220" fmla="*/ 853081 w 7467600"/>
              <a:gd name="connsiteY220" fmla="*/ 3312410 h 6858000"/>
              <a:gd name="connsiteX221" fmla="*/ 805957 w 7467600"/>
              <a:gd name="connsiteY221" fmla="*/ 3330443 h 6858000"/>
              <a:gd name="connsiteX222" fmla="*/ 1318687 w 7467600"/>
              <a:gd name="connsiteY222" fmla="*/ 3113840 h 6858000"/>
              <a:gd name="connsiteX223" fmla="*/ 5453702 w 7467600"/>
              <a:gd name="connsiteY223" fmla="*/ 3090882 h 6858000"/>
              <a:gd name="connsiteX224" fmla="*/ 5480135 w 7467600"/>
              <a:gd name="connsiteY224" fmla="*/ 3565802 h 6858000"/>
              <a:gd name="connsiteX225" fmla="*/ 5499023 w 7467600"/>
              <a:gd name="connsiteY225" fmla="*/ 4166310 h 6858000"/>
              <a:gd name="connsiteX226" fmla="*/ 5547022 w 7467600"/>
              <a:gd name="connsiteY226" fmla="*/ 3607838 h 6858000"/>
              <a:gd name="connsiteX227" fmla="*/ 5515964 w 7467600"/>
              <a:gd name="connsiteY227" fmla="*/ 3378541 h 6858000"/>
              <a:gd name="connsiteX228" fmla="*/ 5453702 w 7467600"/>
              <a:gd name="connsiteY228" fmla="*/ 3090882 h 6858000"/>
              <a:gd name="connsiteX229" fmla="*/ 1238695 w 7467600"/>
              <a:gd name="connsiteY229" fmla="*/ 3076820 h 6858000"/>
              <a:gd name="connsiteX230" fmla="*/ 716371 w 7467600"/>
              <a:gd name="connsiteY230" fmla="*/ 3293249 h 6858000"/>
              <a:gd name="connsiteX231" fmla="*/ 579522 w 7467600"/>
              <a:gd name="connsiteY231" fmla="*/ 3371759 h 6858000"/>
              <a:gd name="connsiteX232" fmla="*/ 600288 w 7467600"/>
              <a:gd name="connsiteY232" fmla="*/ 3365555 h 6858000"/>
              <a:gd name="connsiteX233" fmla="*/ 840692 w 7467600"/>
              <a:gd name="connsiteY233" fmla="*/ 3284921 h 6858000"/>
              <a:gd name="connsiteX234" fmla="*/ 979248 w 7467600"/>
              <a:gd name="connsiteY234" fmla="*/ 3221003 h 6858000"/>
              <a:gd name="connsiteX235" fmla="*/ 1053282 w 7467600"/>
              <a:gd name="connsiteY235" fmla="*/ 3185247 h 6858000"/>
              <a:gd name="connsiteX236" fmla="*/ 1320603 w 7467600"/>
              <a:gd name="connsiteY236" fmla="*/ 3081281 h 6858000"/>
              <a:gd name="connsiteX237" fmla="*/ 1238695 w 7467600"/>
              <a:gd name="connsiteY237" fmla="*/ 3076820 h 6858000"/>
              <a:gd name="connsiteX238" fmla="*/ 5425627 w 7467600"/>
              <a:gd name="connsiteY238" fmla="*/ 2954192 h 6858000"/>
              <a:gd name="connsiteX239" fmla="*/ 5470770 w 7467600"/>
              <a:gd name="connsiteY239" fmla="*/ 3005435 h 6858000"/>
              <a:gd name="connsiteX240" fmla="*/ 5519779 w 7467600"/>
              <a:gd name="connsiteY240" fmla="*/ 4359223 h 6858000"/>
              <a:gd name="connsiteX241" fmla="*/ 5520293 w 7467600"/>
              <a:gd name="connsiteY241" fmla="*/ 4360602 h 6858000"/>
              <a:gd name="connsiteX242" fmla="*/ 5767221 w 7467600"/>
              <a:gd name="connsiteY242" fmla="*/ 4665564 h 6858000"/>
              <a:gd name="connsiteX243" fmla="*/ 6937169 w 7467600"/>
              <a:gd name="connsiteY243" fmla="*/ 4815941 h 6858000"/>
              <a:gd name="connsiteX244" fmla="*/ 6953922 w 7467600"/>
              <a:gd name="connsiteY244" fmla="*/ 4890068 h 6858000"/>
              <a:gd name="connsiteX245" fmla="*/ 6071359 w 7467600"/>
              <a:gd name="connsiteY245" fmla="*/ 4770770 h 6858000"/>
              <a:gd name="connsiteX246" fmla="*/ 6038839 w 7467600"/>
              <a:gd name="connsiteY246" fmla="*/ 4764474 h 6858000"/>
              <a:gd name="connsiteX247" fmla="*/ 6038706 w 7467600"/>
              <a:gd name="connsiteY247" fmla="*/ 4763847 h 6858000"/>
              <a:gd name="connsiteX248" fmla="*/ 6037784 w 7467600"/>
              <a:gd name="connsiteY248" fmla="*/ 4764270 h 6858000"/>
              <a:gd name="connsiteX249" fmla="*/ 6038839 w 7467600"/>
              <a:gd name="connsiteY249" fmla="*/ 4764474 h 6858000"/>
              <a:gd name="connsiteX250" fmla="*/ 6040338 w 7467600"/>
              <a:gd name="connsiteY250" fmla="*/ 4771418 h 6858000"/>
              <a:gd name="connsiteX251" fmla="*/ 6024488 w 7467600"/>
              <a:gd name="connsiteY251" fmla="*/ 4809903 h 6858000"/>
              <a:gd name="connsiteX252" fmla="*/ 5599771 w 7467600"/>
              <a:gd name="connsiteY252" fmla="*/ 5509652 h 6858000"/>
              <a:gd name="connsiteX253" fmla="*/ 5548843 w 7467600"/>
              <a:gd name="connsiteY253" fmla="*/ 5563845 h 6858000"/>
              <a:gd name="connsiteX254" fmla="*/ 5940952 w 7467600"/>
              <a:gd name="connsiteY254" fmla="*/ 6250028 h 6858000"/>
              <a:gd name="connsiteX255" fmla="*/ 6043441 w 7467600"/>
              <a:gd name="connsiteY255" fmla="*/ 6665847 h 6858000"/>
              <a:gd name="connsiteX256" fmla="*/ 6093432 w 7467600"/>
              <a:gd name="connsiteY256" fmla="*/ 6858000 h 6858000"/>
              <a:gd name="connsiteX257" fmla="*/ 6034344 w 7467600"/>
              <a:gd name="connsiteY257" fmla="*/ 6858000 h 6858000"/>
              <a:gd name="connsiteX258" fmla="*/ 6026679 w 7467600"/>
              <a:gd name="connsiteY258" fmla="*/ 6836959 h 6858000"/>
              <a:gd name="connsiteX259" fmla="*/ 5800441 w 7467600"/>
              <a:gd name="connsiteY259" fmla="*/ 6335286 h 6858000"/>
              <a:gd name="connsiteX260" fmla="*/ 5526562 w 7467600"/>
              <a:gd name="connsiteY260" fmla="*/ 5705388 h 6858000"/>
              <a:gd name="connsiteX261" fmla="*/ 5519640 w 7467600"/>
              <a:gd name="connsiteY261" fmla="*/ 5683774 h 6858000"/>
              <a:gd name="connsiteX262" fmla="*/ 5844559 w 7467600"/>
              <a:gd name="connsiteY262" fmla="*/ 6553349 h 6858000"/>
              <a:gd name="connsiteX263" fmla="*/ 5975994 w 7467600"/>
              <a:gd name="connsiteY263" fmla="*/ 6858000 h 6858000"/>
              <a:gd name="connsiteX264" fmla="*/ 5898547 w 7467600"/>
              <a:gd name="connsiteY264" fmla="*/ 6858000 h 6858000"/>
              <a:gd name="connsiteX265" fmla="*/ 5682041 w 7467600"/>
              <a:gd name="connsiteY265" fmla="*/ 6355860 h 6858000"/>
              <a:gd name="connsiteX266" fmla="*/ 5461758 w 7467600"/>
              <a:gd name="connsiteY266" fmla="*/ 5820220 h 6858000"/>
              <a:gd name="connsiteX267" fmla="*/ 5237282 w 7467600"/>
              <a:gd name="connsiteY267" fmla="*/ 6579086 h 6858000"/>
              <a:gd name="connsiteX268" fmla="*/ 5115009 w 7467600"/>
              <a:gd name="connsiteY268" fmla="*/ 6858000 h 6858000"/>
              <a:gd name="connsiteX269" fmla="*/ 5028074 w 7467600"/>
              <a:gd name="connsiteY269" fmla="*/ 6858000 h 6858000"/>
              <a:gd name="connsiteX270" fmla="*/ 5079508 w 7467600"/>
              <a:gd name="connsiteY270" fmla="*/ 6749074 h 6858000"/>
              <a:gd name="connsiteX271" fmla="*/ 5371846 w 7467600"/>
              <a:gd name="connsiteY271" fmla="*/ 5924413 h 6858000"/>
              <a:gd name="connsiteX272" fmla="*/ 5270512 w 7467600"/>
              <a:gd name="connsiteY272" fmla="*/ 6138975 h 6858000"/>
              <a:gd name="connsiteX273" fmla="*/ 5062409 w 7467600"/>
              <a:gd name="connsiteY273" fmla="*/ 6653544 h 6858000"/>
              <a:gd name="connsiteX274" fmla="*/ 5036628 w 7467600"/>
              <a:gd name="connsiteY274" fmla="*/ 6754247 h 6858000"/>
              <a:gd name="connsiteX275" fmla="*/ 5009112 w 7467600"/>
              <a:gd name="connsiteY275" fmla="*/ 6858000 h 6858000"/>
              <a:gd name="connsiteX276" fmla="*/ 4976679 w 7467600"/>
              <a:gd name="connsiteY276" fmla="*/ 6858000 h 6858000"/>
              <a:gd name="connsiteX277" fmla="*/ 5006537 w 7467600"/>
              <a:gd name="connsiteY277" fmla="*/ 6747068 h 6858000"/>
              <a:gd name="connsiteX278" fmla="*/ 5032723 w 7467600"/>
              <a:gd name="connsiteY278" fmla="*/ 6644957 h 6858000"/>
              <a:gd name="connsiteX279" fmla="*/ 5242949 w 7467600"/>
              <a:gd name="connsiteY279" fmla="*/ 6125175 h 6858000"/>
              <a:gd name="connsiteX280" fmla="*/ 5286321 w 7467600"/>
              <a:gd name="connsiteY280" fmla="*/ 6033555 h 6858000"/>
              <a:gd name="connsiteX281" fmla="*/ 5008210 w 7467600"/>
              <a:gd name="connsiteY281" fmla="*/ 6649194 h 6858000"/>
              <a:gd name="connsiteX282" fmla="*/ 4986321 w 7467600"/>
              <a:gd name="connsiteY282" fmla="*/ 6765687 h 6858000"/>
              <a:gd name="connsiteX283" fmla="*/ 4973474 w 7467600"/>
              <a:gd name="connsiteY283" fmla="*/ 6858000 h 6858000"/>
              <a:gd name="connsiteX284" fmla="*/ 4907178 w 7467600"/>
              <a:gd name="connsiteY284" fmla="*/ 6858000 h 6858000"/>
              <a:gd name="connsiteX285" fmla="*/ 4910810 w 7467600"/>
              <a:gd name="connsiteY285" fmla="*/ 6829660 h 6858000"/>
              <a:gd name="connsiteX286" fmla="*/ 4987461 w 7467600"/>
              <a:gd name="connsiteY286" fmla="*/ 6432994 h 6858000"/>
              <a:gd name="connsiteX287" fmla="*/ 5179262 w 7467600"/>
              <a:gd name="connsiteY287" fmla="*/ 6035044 h 6858000"/>
              <a:gd name="connsiteX288" fmla="*/ 4689678 w 7467600"/>
              <a:gd name="connsiteY288" fmla="*/ 6440241 h 6858000"/>
              <a:gd name="connsiteX289" fmla="*/ 4477543 w 7467600"/>
              <a:gd name="connsiteY289" fmla="*/ 6674836 h 6858000"/>
              <a:gd name="connsiteX290" fmla="*/ 4329957 w 7467600"/>
              <a:gd name="connsiteY290" fmla="*/ 6858000 h 6858000"/>
              <a:gd name="connsiteX291" fmla="*/ 4218595 w 7467600"/>
              <a:gd name="connsiteY291" fmla="*/ 6858000 h 6858000"/>
              <a:gd name="connsiteX292" fmla="*/ 4368888 w 7467600"/>
              <a:gd name="connsiteY292" fmla="*/ 6668412 h 6858000"/>
              <a:gd name="connsiteX293" fmla="*/ 4563091 w 7467600"/>
              <a:gd name="connsiteY293" fmla="*/ 6442508 h 6858000"/>
              <a:gd name="connsiteX294" fmla="*/ 5387324 w 7467600"/>
              <a:gd name="connsiteY294" fmla="*/ 5705830 h 6858000"/>
              <a:gd name="connsiteX295" fmla="*/ 5073620 w 7467600"/>
              <a:gd name="connsiteY295" fmla="*/ 5955437 h 6858000"/>
              <a:gd name="connsiteX296" fmla="*/ 4689789 w 7467600"/>
              <a:gd name="connsiteY296" fmla="*/ 6268382 h 6858000"/>
              <a:gd name="connsiteX297" fmla="*/ 4418722 w 7467600"/>
              <a:gd name="connsiteY297" fmla="*/ 6570886 h 6858000"/>
              <a:gd name="connsiteX298" fmla="*/ 4214944 w 7467600"/>
              <a:gd name="connsiteY298" fmla="*/ 6858000 h 6858000"/>
              <a:gd name="connsiteX299" fmla="*/ 4177898 w 7467600"/>
              <a:gd name="connsiteY299" fmla="*/ 6858000 h 6858000"/>
              <a:gd name="connsiteX300" fmla="*/ 4391597 w 7467600"/>
              <a:gd name="connsiteY300" fmla="*/ 6556370 h 6858000"/>
              <a:gd name="connsiteX301" fmla="*/ 4668889 w 7467600"/>
              <a:gd name="connsiteY301" fmla="*/ 6246399 h 6858000"/>
              <a:gd name="connsiteX302" fmla="*/ 5055427 w 7467600"/>
              <a:gd name="connsiteY302" fmla="*/ 5931476 h 6858000"/>
              <a:gd name="connsiteX303" fmla="*/ 5371814 w 7467600"/>
              <a:gd name="connsiteY303" fmla="*/ 5678975 h 6858000"/>
              <a:gd name="connsiteX304" fmla="*/ 4987918 w 7467600"/>
              <a:gd name="connsiteY304" fmla="*/ 5838701 h 6858000"/>
              <a:gd name="connsiteX305" fmla="*/ 4317146 w 7467600"/>
              <a:gd name="connsiteY305" fmla="*/ 6587716 h 6858000"/>
              <a:gd name="connsiteX306" fmla="*/ 4171627 w 7467600"/>
              <a:gd name="connsiteY306" fmla="*/ 6858000 h 6858000"/>
              <a:gd name="connsiteX307" fmla="*/ 4081585 w 7467600"/>
              <a:gd name="connsiteY307" fmla="*/ 6858000 h 6858000"/>
              <a:gd name="connsiteX308" fmla="*/ 4238603 w 7467600"/>
              <a:gd name="connsiteY308" fmla="*/ 6559341 h 6858000"/>
              <a:gd name="connsiteX309" fmla="*/ 4778333 w 7467600"/>
              <a:gd name="connsiteY309" fmla="*/ 5873626 h 6858000"/>
              <a:gd name="connsiteX310" fmla="*/ 5414185 w 7467600"/>
              <a:gd name="connsiteY310" fmla="*/ 5573882 h 6858000"/>
              <a:gd name="connsiteX311" fmla="*/ 5959648 w 7467600"/>
              <a:gd name="connsiteY311" fmla="*/ 4760797 h 6858000"/>
              <a:gd name="connsiteX312" fmla="*/ 5355019 w 7467600"/>
              <a:gd name="connsiteY312" fmla="*/ 4734672 h 6858000"/>
              <a:gd name="connsiteX313" fmla="*/ 5083565 w 7467600"/>
              <a:gd name="connsiteY313" fmla="*/ 5179121 h 6858000"/>
              <a:gd name="connsiteX314" fmla="*/ 4713577 w 7467600"/>
              <a:gd name="connsiteY314" fmla="*/ 5616803 h 6858000"/>
              <a:gd name="connsiteX315" fmla="*/ 3989559 w 7467600"/>
              <a:gd name="connsiteY315" fmla="*/ 6145945 h 6858000"/>
              <a:gd name="connsiteX316" fmla="*/ 3939824 w 7467600"/>
              <a:gd name="connsiteY316" fmla="*/ 6066900 h 6858000"/>
              <a:gd name="connsiteX317" fmla="*/ 4584537 w 7467600"/>
              <a:gd name="connsiteY317" fmla="*/ 5324826 h 6858000"/>
              <a:gd name="connsiteX318" fmla="*/ 5037105 w 7467600"/>
              <a:gd name="connsiteY318" fmla="*/ 5088765 h 6858000"/>
              <a:gd name="connsiteX319" fmla="*/ 5039930 w 7467600"/>
              <a:gd name="connsiteY319" fmla="*/ 5089585 h 6858000"/>
              <a:gd name="connsiteX320" fmla="*/ 5263764 w 7467600"/>
              <a:gd name="connsiteY320" fmla="*/ 4735525 h 6858000"/>
              <a:gd name="connsiteX321" fmla="*/ 4086300 w 7467600"/>
              <a:gd name="connsiteY321" fmla="*/ 4884599 h 6858000"/>
              <a:gd name="connsiteX322" fmla="*/ 4085485 w 7467600"/>
              <a:gd name="connsiteY322" fmla="*/ 4899070 h 6858000"/>
              <a:gd name="connsiteX323" fmla="*/ 3871915 w 7467600"/>
              <a:gd name="connsiteY323" fmla="*/ 5253645 h 6858000"/>
              <a:gd name="connsiteX324" fmla="*/ 3799374 w 7467600"/>
              <a:gd name="connsiteY324" fmla="*/ 5466127 h 6858000"/>
              <a:gd name="connsiteX325" fmla="*/ 3498850 w 7467600"/>
              <a:gd name="connsiteY325" fmla="*/ 6661888 h 6858000"/>
              <a:gd name="connsiteX326" fmla="*/ 3399216 w 7467600"/>
              <a:gd name="connsiteY326" fmla="*/ 6858000 h 6858000"/>
              <a:gd name="connsiteX327" fmla="*/ 3303688 w 7467600"/>
              <a:gd name="connsiteY327" fmla="*/ 6858000 h 6858000"/>
              <a:gd name="connsiteX328" fmla="*/ 3391774 w 7467600"/>
              <a:gd name="connsiteY328" fmla="*/ 6697181 h 6858000"/>
              <a:gd name="connsiteX329" fmla="*/ 3735540 w 7467600"/>
              <a:gd name="connsiteY329" fmla="*/ 5546923 h 6858000"/>
              <a:gd name="connsiteX330" fmla="*/ 3729438 w 7467600"/>
              <a:gd name="connsiteY330" fmla="*/ 5569058 h 6858000"/>
              <a:gd name="connsiteX331" fmla="*/ 3707782 w 7467600"/>
              <a:gd name="connsiteY331" fmla="*/ 5644908 h 6858000"/>
              <a:gd name="connsiteX332" fmla="*/ 3583827 w 7467600"/>
              <a:gd name="connsiteY332" fmla="*/ 6039215 h 6858000"/>
              <a:gd name="connsiteX333" fmla="*/ 3547861 w 7467600"/>
              <a:gd name="connsiteY333" fmla="*/ 6129609 h 6858000"/>
              <a:gd name="connsiteX334" fmla="*/ 3490905 w 7467600"/>
              <a:gd name="connsiteY334" fmla="*/ 6277660 h 6858000"/>
              <a:gd name="connsiteX335" fmla="*/ 3455859 w 7467600"/>
              <a:gd name="connsiteY335" fmla="*/ 6391301 h 6858000"/>
              <a:gd name="connsiteX336" fmla="*/ 3429112 w 7467600"/>
              <a:gd name="connsiteY336" fmla="*/ 6479469 h 6858000"/>
              <a:gd name="connsiteX337" fmla="*/ 3304862 w 7467600"/>
              <a:gd name="connsiteY337" fmla="*/ 6796476 h 6858000"/>
              <a:gd name="connsiteX338" fmla="*/ 3276071 w 7467600"/>
              <a:gd name="connsiteY338" fmla="*/ 6858000 h 6858000"/>
              <a:gd name="connsiteX339" fmla="*/ 3240805 w 7467600"/>
              <a:gd name="connsiteY339" fmla="*/ 6858000 h 6858000"/>
              <a:gd name="connsiteX340" fmla="*/ 3275917 w 7467600"/>
              <a:gd name="connsiteY340" fmla="*/ 6783192 h 6858000"/>
              <a:gd name="connsiteX341" fmla="*/ 3399358 w 7467600"/>
              <a:gd name="connsiteY341" fmla="*/ 6469011 h 6858000"/>
              <a:gd name="connsiteX342" fmla="*/ 3425650 w 7467600"/>
              <a:gd name="connsiteY342" fmla="*/ 6381333 h 6858000"/>
              <a:gd name="connsiteX343" fmla="*/ 3460661 w 7467600"/>
              <a:gd name="connsiteY343" fmla="*/ 6266763 h 6858000"/>
              <a:gd name="connsiteX344" fmla="*/ 3518021 w 7467600"/>
              <a:gd name="connsiteY344" fmla="*/ 6117298 h 6858000"/>
              <a:gd name="connsiteX345" fmla="*/ 3554035 w 7467600"/>
              <a:gd name="connsiteY345" fmla="*/ 6027832 h 6858000"/>
              <a:gd name="connsiteX346" fmla="*/ 3677174 w 7467600"/>
              <a:gd name="connsiteY346" fmla="*/ 5636351 h 6858000"/>
              <a:gd name="connsiteX347" fmla="*/ 3698819 w 7467600"/>
              <a:gd name="connsiteY347" fmla="*/ 5560503 h 6858000"/>
              <a:gd name="connsiteX348" fmla="*/ 3702094 w 7467600"/>
              <a:gd name="connsiteY348" fmla="*/ 5549194 h 6858000"/>
              <a:gd name="connsiteX349" fmla="*/ 3398355 w 7467600"/>
              <a:gd name="connsiteY349" fmla="*/ 6094603 h 6858000"/>
              <a:gd name="connsiteX350" fmla="*/ 3193941 w 7467600"/>
              <a:gd name="connsiteY350" fmla="*/ 6798775 h 6858000"/>
              <a:gd name="connsiteX351" fmla="*/ 3184140 w 7467600"/>
              <a:gd name="connsiteY351" fmla="*/ 6858000 h 6858000"/>
              <a:gd name="connsiteX352" fmla="*/ 3099978 w 7467600"/>
              <a:gd name="connsiteY352" fmla="*/ 6858000 h 6858000"/>
              <a:gd name="connsiteX353" fmla="*/ 3101556 w 7467600"/>
              <a:gd name="connsiteY353" fmla="*/ 6843337 h 6858000"/>
              <a:gd name="connsiteX354" fmla="*/ 3370162 w 7467600"/>
              <a:gd name="connsiteY354" fmla="*/ 5785550 h 6858000"/>
              <a:gd name="connsiteX355" fmla="*/ 3746477 w 7467600"/>
              <a:gd name="connsiteY355" fmla="*/ 5377889 h 6858000"/>
              <a:gd name="connsiteX356" fmla="*/ 3863399 w 7467600"/>
              <a:gd name="connsiteY356" fmla="*/ 5087257 h 6858000"/>
              <a:gd name="connsiteX357" fmla="*/ 3968712 w 7467600"/>
              <a:gd name="connsiteY357" fmla="*/ 4913989 h 6858000"/>
              <a:gd name="connsiteX358" fmla="*/ 2792390 w 7467600"/>
              <a:gd name="connsiteY358" fmla="*/ 5382974 h 6858000"/>
              <a:gd name="connsiteX359" fmla="*/ 2714982 w 7467600"/>
              <a:gd name="connsiteY359" fmla="*/ 5427051 h 6858000"/>
              <a:gd name="connsiteX360" fmla="*/ 2813361 w 7467600"/>
              <a:gd name="connsiteY360" fmla="*/ 6023912 h 6858000"/>
              <a:gd name="connsiteX361" fmla="*/ 2688430 w 7467600"/>
              <a:gd name="connsiteY361" fmla="*/ 6801564 h 6858000"/>
              <a:gd name="connsiteX362" fmla="*/ 2629626 w 7467600"/>
              <a:gd name="connsiteY362" fmla="*/ 6763394 h 6858000"/>
              <a:gd name="connsiteX363" fmla="*/ 2565328 w 7467600"/>
              <a:gd name="connsiteY363" fmla="*/ 5516399 h 6858000"/>
              <a:gd name="connsiteX364" fmla="*/ 1922999 w 7467600"/>
              <a:gd name="connsiteY364" fmla="*/ 5980343 h 6858000"/>
              <a:gd name="connsiteX365" fmla="*/ 1950261 w 7467600"/>
              <a:gd name="connsiteY365" fmla="*/ 6405858 h 6858000"/>
              <a:gd name="connsiteX366" fmla="*/ 2365554 w 7467600"/>
              <a:gd name="connsiteY366" fmla="*/ 6759107 h 6858000"/>
              <a:gd name="connsiteX367" fmla="*/ 2424142 w 7467600"/>
              <a:gd name="connsiteY367" fmla="*/ 6858000 h 6858000"/>
              <a:gd name="connsiteX368" fmla="*/ 2395994 w 7467600"/>
              <a:gd name="connsiteY368" fmla="*/ 6858000 h 6858000"/>
              <a:gd name="connsiteX369" fmla="*/ 2392863 w 7467600"/>
              <a:gd name="connsiteY369" fmla="*/ 6852964 h 6858000"/>
              <a:gd name="connsiteX370" fmla="*/ 2017589 w 7467600"/>
              <a:gd name="connsiteY370" fmla="*/ 6493982 h 6858000"/>
              <a:gd name="connsiteX371" fmla="*/ 2147336 w 7467600"/>
              <a:gd name="connsiteY371" fmla="*/ 6594052 h 6858000"/>
              <a:gd name="connsiteX372" fmla="*/ 2207047 w 7467600"/>
              <a:gd name="connsiteY372" fmla="*/ 6654540 h 6858000"/>
              <a:gd name="connsiteX373" fmla="*/ 2299106 w 7467600"/>
              <a:gd name="connsiteY373" fmla="*/ 6778931 h 6858000"/>
              <a:gd name="connsiteX374" fmla="*/ 2314430 w 7467600"/>
              <a:gd name="connsiteY374" fmla="*/ 6801144 h 6858000"/>
              <a:gd name="connsiteX375" fmla="*/ 2352406 w 7467600"/>
              <a:gd name="connsiteY375" fmla="*/ 6858000 h 6858000"/>
              <a:gd name="connsiteX376" fmla="*/ 2314492 w 7467600"/>
              <a:gd name="connsiteY376" fmla="*/ 6858000 h 6858000"/>
              <a:gd name="connsiteX377" fmla="*/ 2288095 w 7467600"/>
              <a:gd name="connsiteY377" fmla="*/ 6818030 h 6858000"/>
              <a:gd name="connsiteX378" fmla="*/ 2272768 w 7467600"/>
              <a:gd name="connsiteY378" fmla="*/ 6795822 h 6858000"/>
              <a:gd name="connsiteX379" fmla="*/ 2182715 w 7467600"/>
              <a:gd name="connsiteY379" fmla="*/ 6675071 h 6858000"/>
              <a:gd name="connsiteX380" fmla="*/ 2032061 w 7467600"/>
              <a:gd name="connsiteY380" fmla="*/ 6541380 h 6858000"/>
              <a:gd name="connsiteX381" fmla="*/ 2257220 w 7467600"/>
              <a:gd name="connsiteY381" fmla="*/ 6826257 h 6858000"/>
              <a:gd name="connsiteX382" fmla="*/ 2281324 w 7467600"/>
              <a:gd name="connsiteY382" fmla="*/ 6858000 h 6858000"/>
              <a:gd name="connsiteX383" fmla="*/ 2242860 w 7467600"/>
              <a:gd name="connsiteY383" fmla="*/ 6858000 h 6858000"/>
              <a:gd name="connsiteX384" fmla="*/ 2232818 w 7467600"/>
              <a:gd name="connsiteY384" fmla="*/ 6844926 h 6858000"/>
              <a:gd name="connsiteX385" fmla="*/ 1990172 w 7467600"/>
              <a:gd name="connsiteY385" fmla="*/ 6542121 h 6858000"/>
              <a:gd name="connsiteX386" fmla="*/ 2124090 w 7467600"/>
              <a:gd name="connsiteY386" fmla="*/ 6761017 h 6858000"/>
              <a:gd name="connsiteX387" fmla="*/ 2200380 w 7467600"/>
              <a:gd name="connsiteY387" fmla="*/ 6858000 h 6858000"/>
              <a:gd name="connsiteX388" fmla="*/ 2147507 w 7467600"/>
              <a:gd name="connsiteY388" fmla="*/ 6858000 h 6858000"/>
              <a:gd name="connsiteX389" fmla="*/ 2070668 w 7467600"/>
              <a:gd name="connsiteY389" fmla="*/ 6761520 h 6858000"/>
              <a:gd name="connsiteX390" fmla="*/ 1975142 w 7467600"/>
              <a:gd name="connsiteY390" fmla="*/ 6585570 h 6858000"/>
              <a:gd name="connsiteX391" fmla="*/ 2050035 w 7467600"/>
              <a:gd name="connsiteY391" fmla="*/ 6813345 h 6858000"/>
              <a:gd name="connsiteX392" fmla="*/ 2063025 w 7467600"/>
              <a:gd name="connsiteY392" fmla="*/ 6858000 h 6858000"/>
              <a:gd name="connsiteX393" fmla="*/ 2021675 w 7467600"/>
              <a:gd name="connsiteY393" fmla="*/ 6858000 h 6858000"/>
              <a:gd name="connsiteX394" fmla="*/ 2019308 w 7467600"/>
              <a:gd name="connsiteY394" fmla="*/ 6847118 h 6858000"/>
              <a:gd name="connsiteX395" fmla="*/ 1938835 w 7467600"/>
              <a:gd name="connsiteY395" fmla="*/ 6551160 h 6858000"/>
              <a:gd name="connsiteX396" fmla="*/ 1953230 w 7467600"/>
              <a:gd name="connsiteY396" fmla="*/ 6759699 h 6858000"/>
              <a:gd name="connsiteX397" fmla="*/ 1956763 w 7467600"/>
              <a:gd name="connsiteY397" fmla="*/ 6778191 h 6858000"/>
              <a:gd name="connsiteX398" fmla="*/ 1967925 w 7467600"/>
              <a:gd name="connsiteY398" fmla="*/ 6858000 h 6858000"/>
              <a:gd name="connsiteX399" fmla="*/ 1936622 w 7467600"/>
              <a:gd name="connsiteY399" fmla="*/ 6858000 h 6858000"/>
              <a:gd name="connsiteX400" fmla="*/ 1926261 w 7467600"/>
              <a:gd name="connsiteY400" fmla="*/ 6784064 h 6858000"/>
              <a:gd name="connsiteX401" fmla="*/ 1922724 w 7467600"/>
              <a:gd name="connsiteY401" fmla="*/ 6765577 h 6858000"/>
              <a:gd name="connsiteX402" fmla="*/ 1904650 w 7467600"/>
              <a:gd name="connsiteY402" fmla="*/ 6639616 h 6858000"/>
              <a:gd name="connsiteX403" fmla="*/ 1885273 w 7467600"/>
              <a:gd name="connsiteY403" fmla="*/ 6858000 h 6858000"/>
              <a:gd name="connsiteX404" fmla="*/ 1854363 w 7467600"/>
              <a:gd name="connsiteY404" fmla="*/ 6858000 h 6858000"/>
              <a:gd name="connsiteX405" fmla="*/ 1880391 w 7467600"/>
              <a:gd name="connsiteY405" fmla="*/ 6603796 h 6858000"/>
              <a:gd name="connsiteX406" fmla="*/ 1818273 w 7467600"/>
              <a:gd name="connsiteY406" fmla="*/ 6715729 h 6858000"/>
              <a:gd name="connsiteX407" fmla="*/ 1794691 w 7467600"/>
              <a:gd name="connsiteY407" fmla="*/ 6843239 h 6858000"/>
              <a:gd name="connsiteX408" fmla="*/ 1794914 w 7467600"/>
              <a:gd name="connsiteY408" fmla="*/ 6858000 h 6858000"/>
              <a:gd name="connsiteX409" fmla="*/ 1746128 w 7467600"/>
              <a:gd name="connsiteY409" fmla="*/ 6858000 h 6858000"/>
              <a:gd name="connsiteX410" fmla="*/ 1753934 w 7467600"/>
              <a:gd name="connsiteY410" fmla="*/ 6724796 h 6858000"/>
              <a:gd name="connsiteX411" fmla="*/ 1792053 w 7467600"/>
              <a:gd name="connsiteY411" fmla="*/ 6572396 h 6858000"/>
              <a:gd name="connsiteX412" fmla="*/ 1862248 w 7467600"/>
              <a:gd name="connsiteY412" fmla="*/ 6266397 h 6858000"/>
              <a:gd name="connsiteX413" fmla="*/ 1862250 w 7467600"/>
              <a:gd name="connsiteY413" fmla="*/ 6033531 h 6858000"/>
              <a:gd name="connsiteX414" fmla="*/ 1211999 w 7467600"/>
              <a:gd name="connsiteY414" fmla="*/ 6683610 h 6858000"/>
              <a:gd name="connsiteX415" fmla="*/ 1213266 w 7467600"/>
              <a:gd name="connsiteY415" fmla="*/ 6691947 h 6858000"/>
              <a:gd name="connsiteX416" fmla="*/ 1203370 w 7467600"/>
              <a:gd name="connsiteY416" fmla="*/ 6850676 h 6858000"/>
              <a:gd name="connsiteX417" fmla="*/ 1203671 w 7467600"/>
              <a:gd name="connsiteY417" fmla="*/ 6858000 h 6858000"/>
              <a:gd name="connsiteX418" fmla="*/ 1143180 w 7467600"/>
              <a:gd name="connsiteY418" fmla="*/ 6858000 h 6858000"/>
              <a:gd name="connsiteX419" fmla="*/ 1142176 w 7467600"/>
              <a:gd name="connsiteY419" fmla="*/ 6766045 h 6858000"/>
              <a:gd name="connsiteX420" fmla="*/ 1067484 w 7467600"/>
              <a:gd name="connsiteY420" fmla="*/ 6858000 h 6858000"/>
              <a:gd name="connsiteX421" fmla="*/ 953928 w 7467600"/>
              <a:gd name="connsiteY421" fmla="*/ 6858000 h 6858000"/>
              <a:gd name="connsiteX422" fmla="*/ 959715 w 7467600"/>
              <a:gd name="connsiteY422" fmla="*/ 6850185 h 6858000"/>
              <a:gd name="connsiteX423" fmla="*/ 1483788 w 7467600"/>
              <a:gd name="connsiteY423" fmla="*/ 6259174 h 6858000"/>
              <a:gd name="connsiteX424" fmla="*/ 1100671 w 7467600"/>
              <a:gd name="connsiteY424" fmla="*/ 6252137 h 6858000"/>
              <a:gd name="connsiteX425" fmla="*/ 1090144 w 7467600"/>
              <a:gd name="connsiteY425" fmla="*/ 6256748 h 6858000"/>
              <a:gd name="connsiteX426" fmla="*/ 1095872 w 7467600"/>
              <a:gd name="connsiteY426" fmla="*/ 6271892 h 6858000"/>
              <a:gd name="connsiteX427" fmla="*/ 262785 w 7467600"/>
              <a:gd name="connsiteY427" fmla="*/ 6845450 h 6858000"/>
              <a:gd name="connsiteX428" fmla="*/ 209968 w 7467600"/>
              <a:gd name="connsiteY428" fmla="*/ 6770713 h 6858000"/>
              <a:gd name="connsiteX429" fmla="*/ 873460 w 7467600"/>
              <a:gd name="connsiteY429" fmla="*/ 6253768 h 6858000"/>
              <a:gd name="connsiteX430" fmla="*/ 192686 w 7467600"/>
              <a:gd name="connsiteY430" fmla="*/ 5849257 h 6858000"/>
              <a:gd name="connsiteX431" fmla="*/ 4696 w 7467600"/>
              <a:gd name="connsiteY431" fmla="*/ 5697668 h 6858000"/>
              <a:gd name="connsiteX432" fmla="*/ 0 w 7467600"/>
              <a:gd name="connsiteY432" fmla="*/ 5689984 h 6858000"/>
              <a:gd name="connsiteX433" fmla="*/ 0 w 7467600"/>
              <a:gd name="connsiteY433" fmla="*/ 5513472 h 6858000"/>
              <a:gd name="connsiteX434" fmla="*/ 174101 w 7467600"/>
              <a:gd name="connsiteY434" fmla="*/ 5620277 h 6858000"/>
              <a:gd name="connsiteX435" fmla="*/ 891800 w 7467600"/>
              <a:gd name="connsiteY435" fmla="*/ 6036935 h 6858000"/>
              <a:gd name="connsiteX436" fmla="*/ 1072219 w 7467600"/>
              <a:gd name="connsiteY436" fmla="*/ 6169443 h 6858000"/>
              <a:gd name="connsiteX437" fmla="*/ 1074117 w 7467600"/>
              <a:gd name="connsiteY437" fmla="*/ 6170301 h 6858000"/>
              <a:gd name="connsiteX438" fmla="*/ 1083114 w 7467600"/>
              <a:gd name="connsiteY438" fmla="*/ 6174131 h 6858000"/>
              <a:gd name="connsiteX439" fmla="*/ 1543010 w 7467600"/>
              <a:gd name="connsiteY439" fmla="*/ 6191140 h 6858000"/>
              <a:gd name="connsiteX440" fmla="*/ 1551080 w 7467600"/>
              <a:gd name="connsiteY440" fmla="*/ 6195006 h 6858000"/>
              <a:gd name="connsiteX441" fmla="*/ 2345443 w 7467600"/>
              <a:gd name="connsiteY441" fmla="*/ 5549882 h 6858000"/>
              <a:gd name="connsiteX442" fmla="*/ 1721499 w 7467600"/>
              <a:gd name="connsiteY442" fmla="*/ 5599969 h 6858000"/>
              <a:gd name="connsiteX443" fmla="*/ 767716 w 7467600"/>
              <a:gd name="connsiteY443" fmla="*/ 5472768 h 6858000"/>
              <a:gd name="connsiteX444" fmla="*/ 722147 w 7467600"/>
              <a:gd name="connsiteY444" fmla="*/ 5393091 h 6858000"/>
              <a:gd name="connsiteX445" fmla="*/ 1485552 w 7467600"/>
              <a:gd name="connsiteY445" fmla="*/ 5313202 h 6858000"/>
              <a:gd name="connsiteX446" fmla="*/ 2143004 w 7467600"/>
              <a:gd name="connsiteY446" fmla="*/ 5402420 h 6858000"/>
              <a:gd name="connsiteX447" fmla="*/ 1933391 w 7467600"/>
              <a:gd name="connsiteY447" fmla="*/ 5156971 h 6858000"/>
              <a:gd name="connsiteX448" fmla="*/ 1827118 w 7467600"/>
              <a:gd name="connsiteY448" fmla="*/ 4968410 h 6858000"/>
              <a:gd name="connsiteX449" fmla="*/ 1837349 w 7467600"/>
              <a:gd name="connsiteY449" fmla="*/ 4956357 h 6858000"/>
              <a:gd name="connsiteX450" fmla="*/ 2162835 w 7467600"/>
              <a:gd name="connsiteY450" fmla="*/ 5187853 h 6858000"/>
              <a:gd name="connsiteX451" fmla="*/ 2257167 w 7467600"/>
              <a:gd name="connsiteY451" fmla="*/ 5462123 h 6858000"/>
              <a:gd name="connsiteX452" fmla="*/ 2261598 w 7467600"/>
              <a:gd name="connsiteY452" fmla="*/ 5467998 h 6858000"/>
              <a:gd name="connsiteX453" fmla="*/ 2437177 w 7467600"/>
              <a:gd name="connsiteY453" fmla="*/ 5479608 h 6858000"/>
              <a:gd name="connsiteX454" fmla="*/ 2445247 w 7467600"/>
              <a:gd name="connsiteY454" fmla="*/ 5483476 h 6858000"/>
              <a:gd name="connsiteX455" fmla="*/ 2743626 w 7467600"/>
              <a:gd name="connsiteY455" fmla="*/ 5304819 h 6858000"/>
              <a:gd name="connsiteX456" fmla="*/ 3048102 w 7467600"/>
              <a:gd name="connsiteY456" fmla="*/ 5150595 h 6858000"/>
              <a:gd name="connsiteX457" fmla="*/ 1799414 w 7467600"/>
              <a:gd name="connsiteY457" fmla="*/ 4694732 h 6858000"/>
              <a:gd name="connsiteX458" fmla="*/ 1771735 w 7467600"/>
              <a:gd name="connsiteY458" fmla="*/ 4619929 h 6858000"/>
              <a:gd name="connsiteX459" fmla="*/ 3104273 w 7467600"/>
              <a:gd name="connsiteY459" fmla="*/ 5076159 h 6858000"/>
              <a:gd name="connsiteX460" fmla="*/ 3113245 w 7467600"/>
              <a:gd name="connsiteY460" fmla="*/ 5090705 h 6858000"/>
              <a:gd name="connsiteX461" fmla="*/ 3126294 w 7467600"/>
              <a:gd name="connsiteY461" fmla="*/ 5114400 h 6858000"/>
              <a:gd name="connsiteX462" fmla="*/ 3937433 w 7467600"/>
              <a:gd name="connsiteY462" fmla="*/ 4830473 h 6858000"/>
              <a:gd name="connsiteX463" fmla="*/ 3590475 w 7467600"/>
              <a:gd name="connsiteY463" fmla="*/ 4597974 h 6858000"/>
              <a:gd name="connsiteX464" fmla="*/ 3100264 w 7467600"/>
              <a:gd name="connsiteY464" fmla="*/ 4579845 h 6858000"/>
              <a:gd name="connsiteX465" fmla="*/ 2183576 w 7467600"/>
              <a:gd name="connsiteY465" fmla="*/ 4227150 h 6858000"/>
              <a:gd name="connsiteX466" fmla="*/ 2151029 w 7467600"/>
              <a:gd name="connsiteY466" fmla="*/ 4146947 h 6858000"/>
              <a:gd name="connsiteX467" fmla="*/ 3563434 w 7467600"/>
              <a:gd name="connsiteY467" fmla="*/ 4469115 h 6858000"/>
              <a:gd name="connsiteX468" fmla="*/ 3177952 w 7467600"/>
              <a:gd name="connsiteY468" fmla="*/ 3657386 h 6858000"/>
              <a:gd name="connsiteX469" fmla="*/ 3189263 w 7467600"/>
              <a:gd name="connsiteY469" fmla="*/ 3625726 h 6858000"/>
              <a:gd name="connsiteX470" fmla="*/ 3560912 w 7467600"/>
              <a:gd name="connsiteY470" fmla="*/ 4079863 h 6858000"/>
              <a:gd name="connsiteX471" fmla="*/ 3626636 w 7467600"/>
              <a:gd name="connsiteY471" fmla="*/ 4512230 h 6858000"/>
              <a:gd name="connsiteX472" fmla="*/ 3653088 w 7467600"/>
              <a:gd name="connsiteY472" fmla="*/ 4521417 h 6858000"/>
              <a:gd name="connsiteX473" fmla="*/ 3988128 w 7467600"/>
              <a:gd name="connsiteY473" fmla="*/ 4817267 h 6858000"/>
              <a:gd name="connsiteX474" fmla="*/ 4830582 w 7467600"/>
              <a:gd name="connsiteY474" fmla="*/ 4676000 h 6858000"/>
              <a:gd name="connsiteX475" fmla="*/ 4830100 w 7467600"/>
              <a:gd name="connsiteY475" fmla="*/ 4675554 h 6858000"/>
              <a:gd name="connsiteX476" fmla="*/ 4036318 w 7467600"/>
              <a:gd name="connsiteY476" fmla="*/ 4147013 h 6858000"/>
              <a:gd name="connsiteX477" fmla="*/ 3432098 w 7467600"/>
              <a:gd name="connsiteY477" fmla="*/ 3537312 h 6858000"/>
              <a:gd name="connsiteX478" fmla="*/ 3446761 w 7467600"/>
              <a:gd name="connsiteY478" fmla="*/ 3461278 h 6858000"/>
              <a:gd name="connsiteX479" fmla="*/ 4419733 w 7467600"/>
              <a:gd name="connsiteY479" fmla="*/ 3963555 h 6858000"/>
              <a:gd name="connsiteX480" fmla="*/ 4781371 w 7467600"/>
              <a:gd name="connsiteY480" fmla="*/ 4458604 h 6858000"/>
              <a:gd name="connsiteX481" fmla="*/ 4780440 w 7467600"/>
              <a:gd name="connsiteY481" fmla="*/ 4470290 h 6858000"/>
              <a:gd name="connsiteX482" fmla="*/ 4898954 w 7467600"/>
              <a:gd name="connsiteY482" fmla="*/ 4662092 h 6858000"/>
              <a:gd name="connsiteX483" fmla="*/ 4900699 w 7467600"/>
              <a:gd name="connsiteY483" fmla="*/ 4670867 h 6858000"/>
              <a:gd name="connsiteX484" fmla="*/ 5714511 w 7467600"/>
              <a:gd name="connsiteY484" fmla="*/ 4663483 h 6858000"/>
              <a:gd name="connsiteX485" fmla="*/ 5464793 w 7467600"/>
              <a:gd name="connsiteY485" fmla="*/ 4393556 h 6858000"/>
              <a:gd name="connsiteX486" fmla="*/ 5461897 w 7467600"/>
              <a:gd name="connsiteY486" fmla="*/ 4390879 h 6858000"/>
              <a:gd name="connsiteX487" fmla="*/ 4294126 w 7467600"/>
              <a:gd name="connsiteY487" fmla="*/ 3303048 h 6858000"/>
              <a:gd name="connsiteX488" fmla="*/ 4305321 w 7467600"/>
              <a:gd name="connsiteY488" fmla="*/ 3256953 h 6858000"/>
              <a:gd name="connsiteX489" fmla="*/ 4949299 w 7467600"/>
              <a:gd name="connsiteY489" fmla="*/ 3766336 h 6858000"/>
              <a:gd name="connsiteX490" fmla="*/ 5291452 w 7467600"/>
              <a:gd name="connsiteY490" fmla="*/ 4076801 h 6858000"/>
              <a:gd name="connsiteX491" fmla="*/ 5434998 w 7467600"/>
              <a:gd name="connsiteY491" fmla="*/ 4254100 h 6858000"/>
              <a:gd name="connsiteX492" fmla="*/ 5351015 w 7467600"/>
              <a:gd name="connsiteY492" fmla="*/ 3760989 h 6858000"/>
              <a:gd name="connsiteX493" fmla="*/ 5413780 w 7467600"/>
              <a:gd name="connsiteY493" fmla="*/ 2966265 h 6858000"/>
              <a:gd name="connsiteX494" fmla="*/ 5425627 w 7467600"/>
              <a:gd name="connsiteY494" fmla="*/ 2954192 h 6858000"/>
              <a:gd name="connsiteX495" fmla="*/ 6604735 w 7467600"/>
              <a:gd name="connsiteY495" fmla="*/ 2041381 h 6858000"/>
              <a:gd name="connsiteX496" fmla="*/ 7204487 w 7467600"/>
              <a:gd name="connsiteY496" fmla="*/ 2742112 h 6858000"/>
              <a:gd name="connsiteX497" fmla="*/ 7131592 w 7467600"/>
              <a:gd name="connsiteY497" fmla="*/ 2672096 h 6858000"/>
              <a:gd name="connsiteX498" fmla="*/ 6996344 w 7467600"/>
              <a:gd name="connsiteY498" fmla="*/ 2518310 h 6858000"/>
              <a:gd name="connsiteX499" fmla="*/ 6735495 w 7467600"/>
              <a:gd name="connsiteY499" fmla="*/ 2196890 h 6858000"/>
              <a:gd name="connsiteX500" fmla="*/ 6721901 w 7467600"/>
              <a:gd name="connsiteY500" fmla="*/ 2179274 h 6858000"/>
              <a:gd name="connsiteX501" fmla="*/ 6604735 w 7467600"/>
              <a:gd name="connsiteY501" fmla="*/ 2041381 h 6858000"/>
              <a:gd name="connsiteX502" fmla="*/ 6591670 w 7467600"/>
              <a:gd name="connsiteY502" fmla="*/ 1988277 h 6858000"/>
              <a:gd name="connsiteX503" fmla="*/ 6747349 w 7467600"/>
              <a:gd name="connsiteY503" fmla="*/ 2160069 h 6858000"/>
              <a:gd name="connsiteX504" fmla="*/ 6760943 w 7467600"/>
              <a:gd name="connsiteY504" fmla="*/ 2177686 h 6858000"/>
              <a:gd name="connsiteX505" fmla="*/ 7021065 w 7467600"/>
              <a:gd name="connsiteY505" fmla="*/ 2498102 h 6858000"/>
              <a:gd name="connsiteX506" fmla="*/ 7155223 w 7467600"/>
              <a:gd name="connsiteY506" fmla="*/ 2650386 h 6858000"/>
              <a:gd name="connsiteX507" fmla="*/ 7203167 w 7467600"/>
              <a:gd name="connsiteY507" fmla="*/ 2697288 h 6858000"/>
              <a:gd name="connsiteX508" fmla="*/ 6937703 w 7467600"/>
              <a:gd name="connsiteY508" fmla="*/ 2321981 h 6858000"/>
              <a:gd name="connsiteX509" fmla="*/ 6591670 w 7467600"/>
              <a:gd name="connsiteY509" fmla="*/ 1988277 h 6858000"/>
              <a:gd name="connsiteX510" fmla="*/ 5798671 w 7467600"/>
              <a:gd name="connsiteY510" fmla="*/ 1981601 h 6858000"/>
              <a:gd name="connsiteX511" fmla="*/ 5754709 w 7467600"/>
              <a:gd name="connsiteY511" fmla="*/ 2071454 h 6858000"/>
              <a:gd name="connsiteX512" fmla="*/ 5763044 w 7467600"/>
              <a:gd name="connsiteY512" fmla="*/ 2842206 h 6858000"/>
              <a:gd name="connsiteX513" fmla="*/ 5764974 w 7467600"/>
              <a:gd name="connsiteY513" fmla="*/ 2799609 h 6858000"/>
              <a:gd name="connsiteX514" fmla="*/ 5767665 w 7467600"/>
              <a:gd name="connsiteY514" fmla="*/ 2666409 h 6858000"/>
              <a:gd name="connsiteX515" fmla="*/ 5763055 w 7467600"/>
              <a:gd name="connsiteY515" fmla="*/ 2579705 h 6858000"/>
              <a:gd name="connsiteX516" fmla="*/ 5758079 w 7467600"/>
              <a:gd name="connsiteY516" fmla="*/ 2492508 h 6858000"/>
              <a:gd name="connsiteX517" fmla="*/ 5779325 w 7467600"/>
              <a:gd name="connsiteY517" fmla="*/ 2197069 h 6858000"/>
              <a:gd name="connsiteX518" fmla="*/ 5798671 w 7467600"/>
              <a:gd name="connsiteY518" fmla="*/ 1981601 h 6858000"/>
              <a:gd name="connsiteX519" fmla="*/ 5829202 w 7467600"/>
              <a:gd name="connsiteY519" fmla="*/ 1971679 h 6858000"/>
              <a:gd name="connsiteX520" fmla="*/ 5809558 w 7467600"/>
              <a:gd name="connsiteY520" fmla="*/ 2198043 h 6858000"/>
              <a:gd name="connsiteX521" fmla="*/ 5788653 w 7467600"/>
              <a:gd name="connsiteY521" fmla="*/ 2489430 h 6858000"/>
              <a:gd name="connsiteX522" fmla="*/ 5793439 w 7467600"/>
              <a:gd name="connsiteY522" fmla="*/ 2575235 h 6858000"/>
              <a:gd name="connsiteX523" fmla="*/ 5796837 w 7467600"/>
              <a:gd name="connsiteY523" fmla="*/ 2637633 h 6858000"/>
              <a:gd name="connsiteX524" fmla="*/ 5818614 w 7467600"/>
              <a:gd name="connsiteY524" fmla="*/ 2473055 h 6858000"/>
              <a:gd name="connsiteX525" fmla="*/ 5829202 w 7467600"/>
              <a:gd name="connsiteY525" fmla="*/ 1971679 h 6858000"/>
              <a:gd name="connsiteX526" fmla="*/ 5911389 w 7467600"/>
              <a:gd name="connsiteY526" fmla="*/ 1898371 h 6858000"/>
              <a:gd name="connsiteX527" fmla="*/ 6237627 w 7467600"/>
              <a:gd name="connsiteY527" fmla="*/ 2231921 h 6858000"/>
              <a:gd name="connsiteX528" fmla="*/ 5911389 w 7467600"/>
              <a:gd name="connsiteY528" fmla="*/ 1898371 h 6858000"/>
              <a:gd name="connsiteX529" fmla="*/ 6944437 w 7467600"/>
              <a:gd name="connsiteY529" fmla="*/ 1575402 h 6858000"/>
              <a:gd name="connsiteX530" fmla="*/ 6304730 w 7467600"/>
              <a:gd name="connsiteY530" fmla="*/ 1766654 h 6858000"/>
              <a:gd name="connsiteX531" fmla="*/ 6944437 w 7467600"/>
              <a:gd name="connsiteY531" fmla="*/ 1575402 h 6858000"/>
              <a:gd name="connsiteX532" fmla="*/ 7019523 w 7467600"/>
              <a:gd name="connsiteY532" fmla="*/ 1519450 h 6858000"/>
              <a:gd name="connsiteX533" fmla="*/ 6298091 w 7467600"/>
              <a:gd name="connsiteY533" fmla="*/ 1737122 h 6858000"/>
              <a:gd name="connsiteX534" fmla="*/ 7019523 w 7467600"/>
              <a:gd name="connsiteY534" fmla="*/ 1519450 h 6858000"/>
              <a:gd name="connsiteX535" fmla="*/ 2399523 w 7467600"/>
              <a:gd name="connsiteY535" fmla="*/ 1428234 h 6858000"/>
              <a:gd name="connsiteX536" fmla="*/ 2224982 w 7467600"/>
              <a:gd name="connsiteY536" fmla="*/ 1826201 h 6858000"/>
              <a:gd name="connsiteX537" fmla="*/ 2096099 w 7467600"/>
              <a:gd name="connsiteY537" fmla="*/ 2345900 h 6858000"/>
              <a:gd name="connsiteX538" fmla="*/ 2283317 w 7467600"/>
              <a:gd name="connsiteY538" fmla="*/ 1796925 h 6858000"/>
              <a:gd name="connsiteX539" fmla="*/ 2399523 w 7467600"/>
              <a:gd name="connsiteY539" fmla="*/ 1428234 h 6858000"/>
              <a:gd name="connsiteX540" fmla="*/ 2448558 w 7467600"/>
              <a:gd name="connsiteY540" fmla="*/ 1373435 h 6858000"/>
              <a:gd name="connsiteX541" fmla="*/ 2312521 w 7467600"/>
              <a:gd name="connsiteY541" fmla="*/ 1806140 h 6858000"/>
              <a:gd name="connsiteX542" fmla="*/ 2127533 w 7467600"/>
              <a:gd name="connsiteY542" fmla="*/ 2348380 h 6858000"/>
              <a:gd name="connsiteX543" fmla="*/ 2358080 w 7467600"/>
              <a:gd name="connsiteY543" fmla="*/ 1866134 h 6858000"/>
              <a:gd name="connsiteX544" fmla="*/ 2407436 w 7467600"/>
              <a:gd name="connsiteY544" fmla="*/ 1651070 h 6858000"/>
              <a:gd name="connsiteX545" fmla="*/ 2448558 w 7467600"/>
              <a:gd name="connsiteY545" fmla="*/ 1373435 h 6858000"/>
              <a:gd name="connsiteX546" fmla="*/ 278707 w 7467600"/>
              <a:gd name="connsiteY546" fmla="*/ 1352270 h 6858000"/>
              <a:gd name="connsiteX547" fmla="*/ 321570 w 7467600"/>
              <a:gd name="connsiteY547" fmla="*/ 1861610 h 6858000"/>
              <a:gd name="connsiteX548" fmla="*/ 294281 w 7467600"/>
              <a:gd name="connsiteY548" fmla="*/ 1440658 h 6858000"/>
              <a:gd name="connsiteX549" fmla="*/ 278707 w 7467600"/>
              <a:gd name="connsiteY549" fmla="*/ 1352270 h 6858000"/>
              <a:gd name="connsiteX550" fmla="*/ 1423821 w 7467600"/>
              <a:gd name="connsiteY550" fmla="*/ 1351958 h 6858000"/>
              <a:gd name="connsiteX551" fmla="*/ 1638521 w 7467600"/>
              <a:gd name="connsiteY551" fmla="*/ 1908470 h 6858000"/>
              <a:gd name="connsiteX552" fmla="*/ 1754199 w 7467600"/>
              <a:gd name="connsiteY552" fmla="*/ 2149284 h 6858000"/>
              <a:gd name="connsiteX553" fmla="*/ 1908359 w 7467600"/>
              <a:gd name="connsiteY553" fmla="*/ 2364988 h 6858000"/>
              <a:gd name="connsiteX554" fmla="*/ 1647661 w 7467600"/>
              <a:gd name="connsiteY554" fmla="*/ 1825945 h 6858000"/>
              <a:gd name="connsiteX555" fmla="*/ 1423821 w 7467600"/>
              <a:gd name="connsiteY555" fmla="*/ 1351958 h 6858000"/>
              <a:gd name="connsiteX556" fmla="*/ 1431890 w 7467600"/>
              <a:gd name="connsiteY556" fmla="*/ 1306475 h 6858000"/>
              <a:gd name="connsiteX557" fmla="*/ 1507597 w 7467600"/>
              <a:gd name="connsiteY557" fmla="*/ 1446132 h 6858000"/>
              <a:gd name="connsiteX558" fmla="*/ 1674586 w 7467600"/>
              <a:gd name="connsiteY558" fmla="*/ 1813832 h 6858000"/>
              <a:gd name="connsiteX559" fmla="*/ 1815950 w 7467600"/>
              <a:gd name="connsiteY559" fmla="*/ 2128564 h 6858000"/>
              <a:gd name="connsiteX560" fmla="*/ 1984242 w 7467600"/>
              <a:gd name="connsiteY560" fmla="*/ 2430829 h 6858000"/>
              <a:gd name="connsiteX561" fmla="*/ 2014023 w 7467600"/>
              <a:gd name="connsiteY561" fmla="*/ 2450995 h 6858000"/>
              <a:gd name="connsiteX562" fmla="*/ 1747337 w 7467600"/>
              <a:gd name="connsiteY562" fmla="*/ 1855264 h 6858000"/>
              <a:gd name="connsiteX563" fmla="*/ 1533749 w 7467600"/>
              <a:gd name="connsiteY563" fmla="*/ 1478656 h 6858000"/>
              <a:gd name="connsiteX564" fmla="*/ 1431890 w 7467600"/>
              <a:gd name="connsiteY564" fmla="*/ 1306475 h 6858000"/>
              <a:gd name="connsiteX565" fmla="*/ 5052692 w 7467600"/>
              <a:gd name="connsiteY565" fmla="*/ 1292994 h 6858000"/>
              <a:gd name="connsiteX566" fmla="*/ 5200661 w 7467600"/>
              <a:gd name="connsiteY566" fmla="*/ 1635186 h 6858000"/>
              <a:gd name="connsiteX567" fmla="*/ 5297138 w 7467600"/>
              <a:gd name="connsiteY567" fmla="*/ 1906351 h 6858000"/>
              <a:gd name="connsiteX568" fmla="*/ 5052692 w 7467600"/>
              <a:gd name="connsiteY568" fmla="*/ 1292994 h 6858000"/>
              <a:gd name="connsiteX569" fmla="*/ 5009948 w 7467600"/>
              <a:gd name="connsiteY569" fmla="*/ 1273619 h 6858000"/>
              <a:gd name="connsiteX570" fmla="*/ 5121777 w 7467600"/>
              <a:gd name="connsiteY570" fmla="*/ 1654213 h 6858000"/>
              <a:gd name="connsiteX571" fmla="*/ 5293545 w 7467600"/>
              <a:gd name="connsiteY571" fmla="*/ 2072247 h 6858000"/>
              <a:gd name="connsiteX572" fmla="*/ 5294042 w 7467600"/>
              <a:gd name="connsiteY572" fmla="*/ 2065019 h 6858000"/>
              <a:gd name="connsiteX573" fmla="*/ 5171936 w 7467600"/>
              <a:gd name="connsiteY573" fmla="*/ 1647613 h 6858000"/>
              <a:gd name="connsiteX574" fmla="*/ 5009948 w 7467600"/>
              <a:gd name="connsiteY574" fmla="*/ 1273619 h 6858000"/>
              <a:gd name="connsiteX575" fmla="*/ 655236 w 7467600"/>
              <a:gd name="connsiteY575" fmla="*/ 1268632 h 6858000"/>
              <a:gd name="connsiteX576" fmla="*/ 839521 w 7467600"/>
              <a:gd name="connsiteY576" fmla="*/ 1685315 h 6858000"/>
              <a:gd name="connsiteX577" fmla="*/ 1109416 w 7467600"/>
              <a:gd name="connsiteY577" fmla="*/ 2061663 h 6858000"/>
              <a:gd name="connsiteX578" fmla="*/ 1298300 w 7467600"/>
              <a:gd name="connsiteY578" fmla="*/ 2247742 h 6858000"/>
              <a:gd name="connsiteX579" fmla="*/ 1125871 w 7467600"/>
              <a:gd name="connsiteY579" fmla="*/ 1989513 h 6858000"/>
              <a:gd name="connsiteX580" fmla="*/ 981574 w 7467600"/>
              <a:gd name="connsiteY580" fmla="*/ 1783157 h 6858000"/>
              <a:gd name="connsiteX581" fmla="*/ 922198 w 7467600"/>
              <a:gd name="connsiteY581" fmla="*/ 1677437 h 6858000"/>
              <a:gd name="connsiteX582" fmla="*/ 869293 w 7467600"/>
              <a:gd name="connsiteY582" fmla="*/ 1583214 h 6858000"/>
              <a:gd name="connsiteX583" fmla="*/ 751431 w 7467600"/>
              <a:gd name="connsiteY583" fmla="*/ 1405731 h 6858000"/>
              <a:gd name="connsiteX584" fmla="*/ 655236 w 7467600"/>
              <a:gd name="connsiteY584" fmla="*/ 1268632 h 6858000"/>
              <a:gd name="connsiteX585" fmla="*/ 6516292 w 7467600"/>
              <a:gd name="connsiteY585" fmla="*/ 1263064 h 6858000"/>
              <a:gd name="connsiteX586" fmla="*/ 5736320 w 7467600"/>
              <a:gd name="connsiteY586" fmla="*/ 1501803 h 6858000"/>
              <a:gd name="connsiteX587" fmla="*/ 6516292 w 7467600"/>
              <a:gd name="connsiteY587" fmla="*/ 1263064 h 6858000"/>
              <a:gd name="connsiteX588" fmla="*/ 291466 w 7467600"/>
              <a:gd name="connsiteY588" fmla="*/ 1250369 h 6858000"/>
              <a:gd name="connsiteX589" fmla="*/ 323180 w 7467600"/>
              <a:gd name="connsiteY589" fmla="*/ 1435283 h 6858000"/>
              <a:gd name="connsiteX590" fmla="*/ 349381 w 7467600"/>
              <a:gd name="connsiteY590" fmla="*/ 1875041 h 6858000"/>
              <a:gd name="connsiteX591" fmla="*/ 374363 w 7467600"/>
              <a:gd name="connsiteY591" fmla="*/ 1506494 h 6858000"/>
              <a:gd name="connsiteX592" fmla="*/ 302168 w 7467600"/>
              <a:gd name="connsiteY592" fmla="*/ 1274495 h 6858000"/>
              <a:gd name="connsiteX593" fmla="*/ 291466 w 7467600"/>
              <a:gd name="connsiteY593" fmla="*/ 1250369 h 6858000"/>
              <a:gd name="connsiteX594" fmla="*/ 678222 w 7467600"/>
              <a:gd name="connsiteY594" fmla="*/ 1248670 h 6858000"/>
              <a:gd name="connsiteX595" fmla="*/ 775536 w 7467600"/>
              <a:gd name="connsiteY595" fmla="*/ 1388015 h 6858000"/>
              <a:gd name="connsiteX596" fmla="*/ 894529 w 7467600"/>
              <a:gd name="connsiteY596" fmla="*/ 1567739 h 6858000"/>
              <a:gd name="connsiteX597" fmla="*/ 948000 w 7467600"/>
              <a:gd name="connsiteY597" fmla="*/ 1663088 h 6858000"/>
              <a:gd name="connsiteX598" fmla="*/ 1006812 w 7467600"/>
              <a:gd name="connsiteY598" fmla="*/ 1767683 h 6858000"/>
              <a:gd name="connsiteX599" fmla="*/ 1149133 w 7467600"/>
              <a:gd name="connsiteY599" fmla="*/ 1971513 h 6858000"/>
              <a:gd name="connsiteX600" fmla="*/ 1333952 w 7467600"/>
              <a:gd name="connsiteY600" fmla="*/ 2251620 h 6858000"/>
              <a:gd name="connsiteX601" fmla="*/ 1337329 w 7467600"/>
              <a:gd name="connsiteY601" fmla="*/ 2258350 h 6858000"/>
              <a:gd name="connsiteX602" fmla="*/ 1014726 w 7467600"/>
              <a:gd name="connsiteY602" fmla="*/ 1615556 h 6858000"/>
              <a:gd name="connsiteX603" fmla="*/ 678222 w 7467600"/>
              <a:gd name="connsiteY603" fmla="*/ 1248670 h 6858000"/>
              <a:gd name="connsiteX604" fmla="*/ 6691602 w 7467600"/>
              <a:gd name="connsiteY604" fmla="*/ 1140573 h 6858000"/>
              <a:gd name="connsiteX605" fmla="*/ 6571100 w 7467600"/>
              <a:gd name="connsiteY605" fmla="*/ 1183662 h 6858000"/>
              <a:gd name="connsiteX606" fmla="*/ 6241687 w 7467600"/>
              <a:gd name="connsiteY606" fmla="*/ 1257600 h 6858000"/>
              <a:gd name="connsiteX607" fmla="*/ 5693009 w 7467600"/>
              <a:gd name="connsiteY607" fmla="*/ 1478256 h 6858000"/>
              <a:gd name="connsiteX608" fmla="*/ 6548420 w 7467600"/>
              <a:gd name="connsiteY608" fmla="*/ 1214599 h 6858000"/>
              <a:gd name="connsiteX609" fmla="*/ 6605473 w 7467600"/>
              <a:gd name="connsiteY609" fmla="*/ 1184686 h 6858000"/>
              <a:gd name="connsiteX610" fmla="*/ 6691602 w 7467600"/>
              <a:gd name="connsiteY610" fmla="*/ 1140573 h 6858000"/>
              <a:gd name="connsiteX611" fmla="*/ 4002475 w 7467600"/>
              <a:gd name="connsiteY611" fmla="*/ 1037802 h 6858000"/>
              <a:gd name="connsiteX612" fmla="*/ 4000324 w 7467600"/>
              <a:gd name="connsiteY612" fmla="*/ 1039362 h 6858000"/>
              <a:gd name="connsiteX613" fmla="*/ 4002862 w 7467600"/>
              <a:gd name="connsiteY613" fmla="*/ 1042866 h 6858000"/>
              <a:gd name="connsiteX614" fmla="*/ 4002475 w 7467600"/>
              <a:gd name="connsiteY614" fmla="*/ 1037802 h 6858000"/>
              <a:gd name="connsiteX615" fmla="*/ 506322 w 7467600"/>
              <a:gd name="connsiteY615" fmla="*/ 1020997 h 6858000"/>
              <a:gd name="connsiteX616" fmla="*/ 533068 w 7467600"/>
              <a:gd name="connsiteY616" fmla="*/ 1029409 h 6858000"/>
              <a:gd name="connsiteX617" fmla="*/ 1232525 w 7467600"/>
              <a:gd name="connsiteY617" fmla="*/ 1804675 h 6858000"/>
              <a:gd name="connsiteX618" fmla="*/ 1388858 w 7467600"/>
              <a:gd name="connsiteY618" fmla="*/ 2368011 h 6858000"/>
              <a:gd name="connsiteX619" fmla="*/ 1384098 w 7467600"/>
              <a:gd name="connsiteY619" fmla="*/ 2378125 h 6858000"/>
              <a:gd name="connsiteX620" fmla="*/ 1425393 w 7467600"/>
              <a:gd name="connsiteY620" fmla="*/ 2589124 h 6858000"/>
              <a:gd name="connsiteX621" fmla="*/ 1424001 w 7467600"/>
              <a:gd name="connsiteY621" fmla="*/ 2597541 h 6858000"/>
              <a:gd name="connsiteX622" fmla="*/ 2152729 w 7467600"/>
              <a:gd name="connsiteY622" fmla="*/ 2864487 h 6858000"/>
              <a:gd name="connsiteX623" fmla="*/ 2020609 w 7467600"/>
              <a:gd name="connsiteY623" fmla="*/ 2539671 h 6858000"/>
              <a:gd name="connsiteX624" fmla="*/ 2018920 w 7467600"/>
              <a:gd name="connsiteY624" fmla="*/ 2536309 h 6858000"/>
              <a:gd name="connsiteX625" fmla="*/ 1342441 w 7467600"/>
              <a:gd name="connsiteY625" fmla="*/ 1173017 h 6858000"/>
              <a:gd name="connsiteX626" fmla="*/ 1367925 w 7467600"/>
              <a:gd name="connsiteY626" fmla="*/ 1135648 h 6858000"/>
              <a:gd name="connsiteX627" fmla="*/ 1771401 w 7467600"/>
              <a:gd name="connsiteY627" fmla="*/ 1806673 h 6858000"/>
              <a:gd name="connsiteX628" fmla="*/ 1972385 w 7467600"/>
              <a:gd name="connsiteY628" fmla="*/ 2198735 h 6858000"/>
              <a:gd name="connsiteX629" fmla="*/ 2040892 w 7467600"/>
              <a:gd name="connsiteY629" fmla="*/ 2405205 h 6858000"/>
              <a:gd name="connsiteX630" fmla="*/ 2131689 w 7467600"/>
              <a:gd name="connsiteY630" fmla="*/ 1936926 h 6858000"/>
              <a:gd name="connsiteX631" fmla="*/ 2454820 w 7467600"/>
              <a:gd name="connsiteY631" fmla="*/ 1248808 h 6858000"/>
              <a:gd name="connsiteX632" fmla="*/ 2492512 w 7467600"/>
              <a:gd name="connsiteY632" fmla="*/ 1302920 h 6858000"/>
              <a:gd name="connsiteX633" fmla="*/ 2081216 w 7467600"/>
              <a:gd name="connsiteY633" fmla="*/ 2527513 h 6858000"/>
              <a:gd name="connsiteX634" fmla="*/ 2081211 w 7467600"/>
              <a:gd name="connsiteY634" fmla="*/ 2528916 h 6858000"/>
              <a:gd name="connsiteX635" fmla="*/ 2199067 w 7467600"/>
              <a:gd name="connsiteY635" fmla="*/ 2884061 h 6858000"/>
              <a:gd name="connsiteX636" fmla="*/ 3192586 w 7467600"/>
              <a:gd name="connsiteY636" fmla="*/ 3411496 h 6858000"/>
              <a:gd name="connsiteX637" fmla="*/ 3182620 w 7467600"/>
              <a:gd name="connsiteY637" fmla="*/ 3483279 h 6858000"/>
              <a:gd name="connsiteX638" fmla="*/ 2435119 w 7467600"/>
              <a:gd name="connsiteY638" fmla="*/ 3080173 h 6858000"/>
              <a:gd name="connsiteX639" fmla="*/ 2410152 w 7467600"/>
              <a:gd name="connsiteY639" fmla="*/ 3063751 h 6858000"/>
              <a:gd name="connsiteX640" fmla="*/ 2408099 w 7467600"/>
              <a:gd name="connsiteY640" fmla="*/ 3064403 h 6858000"/>
              <a:gd name="connsiteX641" fmla="*/ 2407218 w 7467600"/>
              <a:gd name="connsiteY641" fmla="*/ 3070324 h 6858000"/>
              <a:gd name="connsiteX642" fmla="*/ 2380138 w 7467600"/>
              <a:gd name="connsiteY642" fmla="*/ 3099341 h 6858000"/>
              <a:gd name="connsiteX643" fmla="*/ 1765923 w 7467600"/>
              <a:gd name="connsiteY643" fmla="*/ 3581043 h 6858000"/>
              <a:gd name="connsiteX644" fmla="*/ 1702258 w 7467600"/>
              <a:gd name="connsiteY644" fmla="*/ 3612286 h 6858000"/>
              <a:gd name="connsiteX645" fmla="*/ 1538370 w 7467600"/>
              <a:gd name="connsiteY645" fmla="*/ 3811804 h 6858000"/>
              <a:gd name="connsiteX646" fmla="*/ 542867 w 7467600"/>
              <a:gd name="connsiteY646" fmla="*/ 4944092 h 6858000"/>
              <a:gd name="connsiteX647" fmla="*/ 515800 w 7467600"/>
              <a:gd name="connsiteY647" fmla="*/ 4862180 h 6858000"/>
              <a:gd name="connsiteX648" fmla="*/ 909145 w 7467600"/>
              <a:gd name="connsiteY648" fmla="*/ 4199225 h 6858000"/>
              <a:gd name="connsiteX649" fmla="*/ 1214067 w 7467600"/>
              <a:gd name="connsiteY649" fmla="*/ 3908561 h 6858000"/>
              <a:gd name="connsiteX650" fmla="*/ 640967 w 7467600"/>
              <a:gd name="connsiteY650" fmla="*/ 4105601 h 6858000"/>
              <a:gd name="connsiteX651" fmla="*/ 112563 w 7467600"/>
              <a:gd name="connsiteY651" fmla="*/ 4396952 h 6858000"/>
              <a:gd name="connsiteX652" fmla="*/ 0 w 7467600"/>
              <a:gd name="connsiteY652" fmla="*/ 4466006 h 6858000"/>
              <a:gd name="connsiteX653" fmla="*/ 0 w 7467600"/>
              <a:gd name="connsiteY653" fmla="*/ 4233763 h 6858000"/>
              <a:gd name="connsiteX654" fmla="*/ 36881 w 7467600"/>
              <a:gd name="connsiteY654" fmla="*/ 4200118 h 6858000"/>
              <a:gd name="connsiteX655" fmla="*/ 910534 w 7467600"/>
              <a:gd name="connsiteY655" fmla="*/ 3629753 h 6858000"/>
              <a:gd name="connsiteX656" fmla="*/ 1578717 w 7467600"/>
              <a:gd name="connsiteY656" fmla="*/ 3575982 h 6858000"/>
              <a:gd name="connsiteX657" fmla="*/ 2338780 w 7467600"/>
              <a:gd name="connsiteY657" fmla="*/ 3033725 h 6858000"/>
              <a:gd name="connsiteX658" fmla="*/ 1807991 w 7467600"/>
              <a:gd name="connsiteY658" fmla="*/ 2807184 h 6858000"/>
              <a:gd name="connsiteX659" fmla="*/ 1416358 w 7467600"/>
              <a:gd name="connsiteY659" fmla="*/ 3112571 h 6858000"/>
              <a:gd name="connsiteX660" fmla="*/ 939066 w 7467600"/>
              <a:gd name="connsiteY660" fmla="*/ 3378798 h 6858000"/>
              <a:gd name="connsiteX661" fmla="*/ 115099 w 7467600"/>
              <a:gd name="connsiteY661" fmla="*/ 3607650 h 6858000"/>
              <a:gd name="connsiteX662" fmla="*/ 97284 w 7467600"/>
              <a:gd name="connsiteY662" fmla="*/ 3520393 h 6858000"/>
              <a:gd name="connsiteX663" fmla="*/ 922050 w 7467600"/>
              <a:gd name="connsiteY663" fmla="*/ 3074867 h 6858000"/>
              <a:gd name="connsiteX664" fmla="*/ 1405265 w 7467600"/>
              <a:gd name="connsiteY664" fmla="*/ 3016319 h 6858000"/>
              <a:gd name="connsiteX665" fmla="*/ 1407512 w 7467600"/>
              <a:gd name="connsiteY665" fmla="*/ 3018001 h 6858000"/>
              <a:gd name="connsiteX666" fmla="*/ 1726266 w 7467600"/>
              <a:gd name="connsiteY666" fmla="*/ 2777274 h 6858000"/>
              <a:gd name="connsiteX667" fmla="*/ 625390 w 7467600"/>
              <a:gd name="connsiteY667" fmla="*/ 2514541 h 6858000"/>
              <a:gd name="connsiteX668" fmla="*/ 619799 w 7467600"/>
              <a:gd name="connsiteY668" fmla="*/ 2527180 h 6858000"/>
              <a:gd name="connsiteX669" fmla="*/ 310030 w 7467600"/>
              <a:gd name="connsiteY669" fmla="*/ 2771818 h 6858000"/>
              <a:gd name="connsiteX670" fmla="*/ 173877 w 7467600"/>
              <a:gd name="connsiteY670" fmla="*/ 2937056 h 6858000"/>
              <a:gd name="connsiteX671" fmla="*/ 77889 w 7467600"/>
              <a:gd name="connsiteY671" fmla="*/ 3138440 h 6858000"/>
              <a:gd name="connsiteX672" fmla="*/ 0 w 7467600"/>
              <a:gd name="connsiteY672" fmla="*/ 3271395 h 6858000"/>
              <a:gd name="connsiteX673" fmla="*/ 0 w 7467600"/>
              <a:gd name="connsiteY673" fmla="*/ 3153002 h 6858000"/>
              <a:gd name="connsiteX674" fmla="*/ 2386 w 7467600"/>
              <a:gd name="connsiteY674" fmla="*/ 3149203 h 6858000"/>
              <a:gd name="connsiteX675" fmla="*/ 89753 w 7467600"/>
              <a:gd name="connsiteY675" fmla="*/ 2987702 h 6858000"/>
              <a:gd name="connsiteX676" fmla="*/ 76869 w 7467600"/>
              <a:gd name="connsiteY676" fmla="*/ 3005404 h 6858000"/>
              <a:gd name="connsiteX677" fmla="*/ 32049 w 7467600"/>
              <a:gd name="connsiteY677" fmla="*/ 3065814 h 6858000"/>
              <a:gd name="connsiteX678" fmla="*/ 0 w 7467600"/>
              <a:gd name="connsiteY678" fmla="*/ 3108744 h 6858000"/>
              <a:gd name="connsiteX679" fmla="*/ 0 w 7467600"/>
              <a:gd name="connsiteY679" fmla="*/ 3058059 h 6858000"/>
              <a:gd name="connsiteX680" fmla="*/ 7610 w 7467600"/>
              <a:gd name="connsiteY680" fmla="*/ 3047889 h 6858000"/>
              <a:gd name="connsiteX681" fmla="*/ 52419 w 7467600"/>
              <a:gd name="connsiteY681" fmla="*/ 2987479 h 6858000"/>
              <a:gd name="connsiteX682" fmla="*/ 59142 w 7467600"/>
              <a:gd name="connsiteY682" fmla="*/ 2978488 h 6858000"/>
              <a:gd name="connsiteX683" fmla="*/ 0 w 7467600"/>
              <a:gd name="connsiteY683" fmla="*/ 3015334 h 6858000"/>
              <a:gd name="connsiteX684" fmla="*/ 0 w 7467600"/>
              <a:gd name="connsiteY684" fmla="*/ 2914286 h 6858000"/>
              <a:gd name="connsiteX685" fmla="*/ 36383 w 7467600"/>
              <a:gd name="connsiteY685" fmla="*/ 2901128 h 6858000"/>
              <a:gd name="connsiteX686" fmla="*/ 156329 w 7467600"/>
              <a:gd name="connsiteY686" fmla="*/ 2840533 h 6858000"/>
              <a:gd name="connsiteX687" fmla="*/ 358355 w 7467600"/>
              <a:gd name="connsiteY687" fmla="*/ 2620471 h 6858000"/>
              <a:gd name="connsiteX688" fmla="*/ 510577 w 7467600"/>
              <a:gd name="connsiteY688" fmla="*/ 2501244 h 6858000"/>
              <a:gd name="connsiteX689" fmla="*/ 211967 w 7467600"/>
              <a:gd name="connsiteY689" fmla="*/ 2479171 h 6858000"/>
              <a:gd name="connsiteX690" fmla="*/ 0 w 7467600"/>
              <a:gd name="connsiteY690" fmla="*/ 2476398 h 6858000"/>
              <a:gd name="connsiteX691" fmla="*/ 0 w 7467600"/>
              <a:gd name="connsiteY691" fmla="*/ 2389189 h 6858000"/>
              <a:gd name="connsiteX692" fmla="*/ 103062 w 7467600"/>
              <a:gd name="connsiteY692" fmla="*/ 2389518 h 6858000"/>
              <a:gd name="connsiteX693" fmla="*/ 510734 w 7467600"/>
              <a:gd name="connsiteY693" fmla="*/ 2416201 h 6858000"/>
              <a:gd name="connsiteX694" fmla="*/ 279257 w 7467600"/>
              <a:gd name="connsiteY694" fmla="*/ 2092102 h 6858000"/>
              <a:gd name="connsiteX695" fmla="*/ 65265 w 7467600"/>
              <a:gd name="connsiteY695" fmla="*/ 2006049 h 6858000"/>
              <a:gd name="connsiteX696" fmla="*/ 0 w 7467600"/>
              <a:gd name="connsiteY696" fmla="*/ 1982532 h 6858000"/>
              <a:gd name="connsiteX697" fmla="*/ 0 w 7467600"/>
              <a:gd name="connsiteY697" fmla="*/ 1912789 h 6858000"/>
              <a:gd name="connsiteX698" fmla="*/ 97460 w 7467600"/>
              <a:gd name="connsiteY698" fmla="*/ 1953725 h 6858000"/>
              <a:gd name="connsiteX699" fmla="*/ 221272 w 7467600"/>
              <a:gd name="connsiteY699" fmla="*/ 1980766 h 6858000"/>
              <a:gd name="connsiteX700" fmla="*/ 116765 w 7467600"/>
              <a:gd name="connsiteY700" fmla="*/ 1911033 h 6858000"/>
              <a:gd name="connsiteX701" fmla="*/ 16405 w 7467600"/>
              <a:gd name="connsiteY701" fmla="*/ 1803412 h 6858000"/>
              <a:gd name="connsiteX702" fmla="*/ 0 w 7467600"/>
              <a:gd name="connsiteY702" fmla="*/ 1784777 h 6858000"/>
              <a:gd name="connsiteX703" fmla="*/ 0 w 7467600"/>
              <a:gd name="connsiteY703" fmla="*/ 1740082 h 6858000"/>
              <a:gd name="connsiteX704" fmla="*/ 39394 w 7467600"/>
              <a:gd name="connsiteY704" fmla="*/ 1784856 h 6858000"/>
              <a:gd name="connsiteX705" fmla="*/ 135813 w 7467600"/>
              <a:gd name="connsiteY705" fmla="*/ 1888838 h 6858000"/>
              <a:gd name="connsiteX706" fmla="*/ 242575 w 7467600"/>
              <a:gd name="connsiteY706" fmla="*/ 1958841 h 6858000"/>
              <a:gd name="connsiteX707" fmla="*/ 82197 w 7467600"/>
              <a:gd name="connsiteY707" fmla="*/ 1754826 h 6858000"/>
              <a:gd name="connsiteX708" fmla="*/ 0 w 7467600"/>
              <a:gd name="connsiteY708" fmla="*/ 1679650 h 6858000"/>
              <a:gd name="connsiteX709" fmla="*/ 0 w 7467600"/>
              <a:gd name="connsiteY709" fmla="*/ 1602463 h 6858000"/>
              <a:gd name="connsiteX710" fmla="*/ 84689 w 7467600"/>
              <a:gd name="connsiteY710" fmla="*/ 1677442 h 6858000"/>
              <a:gd name="connsiteX711" fmla="*/ 298437 w 7467600"/>
              <a:gd name="connsiteY711" fmla="*/ 1968019 h 6858000"/>
              <a:gd name="connsiteX712" fmla="*/ 227269 w 7467600"/>
              <a:gd name="connsiteY712" fmla="*/ 1114064 h 6858000"/>
              <a:gd name="connsiteX713" fmla="*/ 248003 w 7467600"/>
              <a:gd name="connsiteY713" fmla="*/ 1089613 h 6858000"/>
              <a:gd name="connsiteX714" fmla="*/ 427020 w 7467600"/>
              <a:gd name="connsiteY714" fmla="*/ 1619803 h 6858000"/>
              <a:gd name="connsiteX715" fmla="*/ 340345 w 7467600"/>
              <a:gd name="connsiteY715" fmla="*/ 2027739 h 6858000"/>
              <a:gd name="connsiteX716" fmla="*/ 360865 w 7467600"/>
              <a:gd name="connsiteY716" fmla="*/ 2044827 h 6858000"/>
              <a:gd name="connsiteX717" fmla="*/ 560414 w 7467600"/>
              <a:gd name="connsiteY717" fmla="*/ 2421457 h 6858000"/>
              <a:gd name="connsiteX718" fmla="*/ 1359703 w 7467600"/>
              <a:gd name="connsiteY718" fmla="*/ 2578554 h 6858000"/>
              <a:gd name="connsiteX719" fmla="*/ 1359422 w 7467600"/>
              <a:gd name="connsiteY719" fmla="*/ 2577994 h 6858000"/>
              <a:gd name="connsiteX720" fmla="*/ 828701 w 7467600"/>
              <a:gd name="connsiteY720" fmla="*/ 1839520 h 6858000"/>
              <a:gd name="connsiteX721" fmla="*/ 494427 w 7467600"/>
              <a:gd name="connsiteY721" fmla="*/ 1092333 h 6858000"/>
              <a:gd name="connsiteX722" fmla="*/ 506322 w 7467600"/>
              <a:gd name="connsiteY722" fmla="*/ 1020997 h 6858000"/>
              <a:gd name="connsiteX723" fmla="*/ 4570198 w 7467600"/>
              <a:gd name="connsiteY723" fmla="*/ 978081 h 6858000"/>
              <a:gd name="connsiteX724" fmla="*/ 4523691 w 7467600"/>
              <a:gd name="connsiteY724" fmla="*/ 1127776 h 6858000"/>
              <a:gd name="connsiteX725" fmla="*/ 4509875 w 7467600"/>
              <a:gd name="connsiteY725" fmla="*/ 1167552 h 6858000"/>
              <a:gd name="connsiteX726" fmla="*/ 4478168 w 7467600"/>
              <a:gd name="connsiteY726" fmla="*/ 1260735 h 6858000"/>
              <a:gd name="connsiteX727" fmla="*/ 4409309 w 7467600"/>
              <a:gd name="connsiteY727" fmla="*/ 1666996 h 6858000"/>
              <a:gd name="connsiteX728" fmla="*/ 4370031 w 7467600"/>
              <a:gd name="connsiteY728" fmla="*/ 1955666 h 6858000"/>
              <a:gd name="connsiteX729" fmla="*/ 4570198 w 7467600"/>
              <a:gd name="connsiteY729" fmla="*/ 978081 h 6858000"/>
              <a:gd name="connsiteX730" fmla="*/ 4557898 w 7467600"/>
              <a:gd name="connsiteY730" fmla="*/ 900011 h 6858000"/>
              <a:gd name="connsiteX731" fmla="*/ 4344840 w 7467600"/>
              <a:gd name="connsiteY731" fmla="*/ 1922038 h 6858000"/>
              <a:gd name="connsiteX732" fmla="*/ 4378710 w 7467600"/>
              <a:gd name="connsiteY732" fmla="*/ 1665516 h 6858000"/>
              <a:gd name="connsiteX733" fmla="*/ 4448798 w 7467600"/>
              <a:gd name="connsiteY733" fmla="*/ 1253024 h 6858000"/>
              <a:gd name="connsiteX734" fmla="*/ 4480315 w 7467600"/>
              <a:gd name="connsiteY734" fmla="*/ 1158454 h 6858000"/>
              <a:gd name="connsiteX735" fmla="*/ 4494133 w 7467600"/>
              <a:gd name="connsiteY735" fmla="*/ 1118676 h 6858000"/>
              <a:gd name="connsiteX736" fmla="*/ 4557898 w 7467600"/>
              <a:gd name="connsiteY736" fmla="*/ 900011 h 6858000"/>
              <a:gd name="connsiteX737" fmla="*/ 5870151 w 7467600"/>
              <a:gd name="connsiteY737" fmla="*/ 898890 h 6858000"/>
              <a:gd name="connsiteX738" fmla="*/ 5861335 w 7467600"/>
              <a:gd name="connsiteY738" fmla="*/ 899177 h 6858000"/>
              <a:gd name="connsiteX739" fmla="*/ 5843702 w 7467600"/>
              <a:gd name="connsiteY739" fmla="*/ 899748 h 6858000"/>
              <a:gd name="connsiteX740" fmla="*/ 5651107 w 7467600"/>
              <a:gd name="connsiteY740" fmla="*/ 920306 h 6858000"/>
              <a:gd name="connsiteX741" fmla="*/ 5459407 w 7467600"/>
              <a:gd name="connsiteY741" fmla="*/ 940975 h 6858000"/>
              <a:gd name="connsiteX742" fmla="*/ 5374846 w 7467600"/>
              <a:gd name="connsiteY742" fmla="*/ 941988 h 6858000"/>
              <a:gd name="connsiteX743" fmla="*/ 5256105 w 7467600"/>
              <a:gd name="connsiteY743" fmla="*/ 945632 h 6858000"/>
              <a:gd name="connsiteX744" fmla="*/ 5107071 w 7467600"/>
              <a:gd name="connsiteY744" fmla="*/ 969720 h 6858000"/>
              <a:gd name="connsiteX745" fmla="*/ 4998681 w 7467600"/>
              <a:gd name="connsiteY745" fmla="*/ 988771 h 6858000"/>
              <a:gd name="connsiteX746" fmla="*/ 5870151 w 7467600"/>
              <a:gd name="connsiteY746" fmla="*/ 898890 h 6858000"/>
              <a:gd name="connsiteX747" fmla="*/ 5504425 w 7467600"/>
              <a:gd name="connsiteY747" fmla="*/ 848067 h 6858000"/>
              <a:gd name="connsiteX748" fmla="*/ 4968849 w 7467600"/>
              <a:gd name="connsiteY748" fmla="*/ 962318 h 6858000"/>
              <a:gd name="connsiteX749" fmla="*/ 5104039 w 7467600"/>
              <a:gd name="connsiteY749" fmla="*/ 940634 h 6858000"/>
              <a:gd name="connsiteX750" fmla="*/ 5256311 w 7467600"/>
              <a:gd name="connsiteY750" fmla="*/ 916490 h 6858000"/>
              <a:gd name="connsiteX751" fmla="*/ 5377381 w 7467600"/>
              <a:gd name="connsiteY751" fmla="*/ 912671 h 6858000"/>
              <a:gd name="connsiteX752" fmla="*/ 5460148 w 7467600"/>
              <a:gd name="connsiteY752" fmla="*/ 911442 h 6858000"/>
              <a:gd name="connsiteX753" fmla="*/ 5648971 w 7467600"/>
              <a:gd name="connsiteY753" fmla="*/ 891331 h 6858000"/>
              <a:gd name="connsiteX754" fmla="*/ 5844807 w 7467600"/>
              <a:gd name="connsiteY754" fmla="*/ 870718 h 6858000"/>
              <a:gd name="connsiteX755" fmla="*/ 5862975 w 7467600"/>
              <a:gd name="connsiteY755" fmla="*/ 869756 h 6858000"/>
              <a:gd name="connsiteX756" fmla="*/ 5920887 w 7467600"/>
              <a:gd name="connsiteY756" fmla="*/ 865929 h 6858000"/>
              <a:gd name="connsiteX757" fmla="*/ 5504425 w 7467600"/>
              <a:gd name="connsiteY757" fmla="*/ 848067 h 6858000"/>
              <a:gd name="connsiteX758" fmla="*/ 3607114 w 7467600"/>
              <a:gd name="connsiteY758" fmla="*/ 467441 h 6858000"/>
              <a:gd name="connsiteX759" fmla="*/ 3296242 w 7467600"/>
              <a:gd name="connsiteY759" fmla="*/ 807991 h 6858000"/>
              <a:gd name="connsiteX760" fmla="*/ 3174674 w 7467600"/>
              <a:gd name="connsiteY760" fmla="*/ 919759 h 6858000"/>
              <a:gd name="connsiteX761" fmla="*/ 3042978 w 7467600"/>
              <a:gd name="connsiteY761" fmla="*/ 1054894 h 6858000"/>
              <a:gd name="connsiteX762" fmla="*/ 2968914 w 7467600"/>
              <a:gd name="connsiteY762" fmla="*/ 1133756 h 6858000"/>
              <a:gd name="connsiteX763" fmla="*/ 3103823 w 7467600"/>
              <a:gd name="connsiteY763" fmla="*/ 1026814 h 6858000"/>
              <a:gd name="connsiteX764" fmla="*/ 3607114 w 7467600"/>
              <a:gd name="connsiteY764" fmla="*/ 467441 h 6858000"/>
              <a:gd name="connsiteX765" fmla="*/ 3744487 w 7467600"/>
              <a:gd name="connsiteY765" fmla="*/ 383136 h 6858000"/>
              <a:gd name="connsiteX766" fmla="*/ 3970213 w 7467600"/>
              <a:gd name="connsiteY766" fmla="*/ 995559 h 6858000"/>
              <a:gd name="connsiteX767" fmla="*/ 3744487 w 7467600"/>
              <a:gd name="connsiteY767" fmla="*/ 383136 h 6858000"/>
              <a:gd name="connsiteX768" fmla="*/ 3624562 w 7467600"/>
              <a:gd name="connsiteY768" fmla="*/ 367041 h 6858000"/>
              <a:gd name="connsiteX769" fmla="*/ 3489712 w 7467600"/>
              <a:gd name="connsiteY769" fmla="*/ 485386 h 6858000"/>
              <a:gd name="connsiteX770" fmla="*/ 3182994 w 7467600"/>
              <a:gd name="connsiteY770" fmla="*/ 828265 h 6858000"/>
              <a:gd name="connsiteX771" fmla="*/ 2892114 w 7467600"/>
              <a:gd name="connsiteY771" fmla="*/ 1172635 h 6858000"/>
              <a:gd name="connsiteX772" fmla="*/ 3021459 w 7467600"/>
              <a:gd name="connsiteY772" fmla="*/ 1035385 h 6858000"/>
              <a:gd name="connsiteX773" fmla="*/ 3153873 w 7467600"/>
              <a:gd name="connsiteY773" fmla="*/ 898971 h 6858000"/>
              <a:gd name="connsiteX774" fmla="*/ 3276511 w 7467600"/>
              <a:gd name="connsiteY774" fmla="*/ 786423 h 6858000"/>
              <a:gd name="connsiteX775" fmla="*/ 3584154 w 7467600"/>
              <a:gd name="connsiteY775" fmla="*/ 448218 h 6858000"/>
              <a:gd name="connsiteX776" fmla="*/ 3624562 w 7467600"/>
              <a:gd name="connsiteY776" fmla="*/ 367041 h 6858000"/>
              <a:gd name="connsiteX777" fmla="*/ 3766672 w 7467600"/>
              <a:gd name="connsiteY777" fmla="*/ 359429 h 6858000"/>
              <a:gd name="connsiteX778" fmla="*/ 3996338 w 7467600"/>
              <a:gd name="connsiteY778" fmla="*/ 968237 h 6858000"/>
              <a:gd name="connsiteX779" fmla="*/ 3766672 w 7467600"/>
              <a:gd name="connsiteY779" fmla="*/ 359429 h 6858000"/>
              <a:gd name="connsiteX780" fmla="*/ 5805386 w 7467600"/>
              <a:gd name="connsiteY780" fmla="*/ 239240 h 6858000"/>
              <a:gd name="connsiteX781" fmla="*/ 5736947 w 7467600"/>
              <a:gd name="connsiteY781" fmla="*/ 261367 h 6858000"/>
              <a:gd name="connsiteX782" fmla="*/ 5427012 w 7467600"/>
              <a:gd name="connsiteY782" fmla="*/ 311272 h 6858000"/>
              <a:gd name="connsiteX783" fmla="*/ 5147818 w 7467600"/>
              <a:gd name="connsiteY783" fmla="*/ 322112 h 6858000"/>
              <a:gd name="connsiteX784" fmla="*/ 5060854 w 7467600"/>
              <a:gd name="connsiteY784" fmla="*/ 311882 h 6858000"/>
              <a:gd name="connsiteX785" fmla="*/ 4945989 w 7467600"/>
              <a:gd name="connsiteY785" fmla="*/ 300516 h 6858000"/>
              <a:gd name="connsiteX786" fmla="*/ 5410479 w 7467600"/>
              <a:gd name="connsiteY786" fmla="*/ 348434 h 6858000"/>
              <a:gd name="connsiteX787" fmla="*/ 5805386 w 7467600"/>
              <a:gd name="connsiteY787" fmla="*/ 239240 h 6858000"/>
              <a:gd name="connsiteX788" fmla="*/ 5905192 w 7467600"/>
              <a:gd name="connsiteY788" fmla="*/ 163079 h 6858000"/>
              <a:gd name="connsiteX789" fmla="*/ 5865655 w 7467600"/>
              <a:gd name="connsiteY789" fmla="*/ 171901 h 6858000"/>
              <a:gd name="connsiteX790" fmla="*/ 5259740 w 7467600"/>
              <a:gd name="connsiteY790" fmla="*/ 257013 h 6858000"/>
              <a:gd name="connsiteX791" fmla="*/ 5208466 w 7467600"/>
              <a:gd name="connsiteY791" fmla="*/ 257550 h 6858000"/>
              <a:gd name="connsiteX792" fmla="*/ 4980204 w 7467600"/>
              <a:gd name="connsiteY792" fmla="*/ 271903 h 6858000"/>
              <a:gd name="connsiteX793" fmla="*/ 5068068 w 7467600"/>
              <a:gd name="connsiteY793" fmla="*/ 282244 h 6858000"/>
              <a:gd name="connsiteX794" fmla="*/ 5153231 w 7467600"/>
              <a:gd name="connsiteY794" fmla="*/ 292240 h 6858000"/>
              <a:gd name="connsiteX795" fmla="*/ 5426491 w 7467600"/>
              <a:gd name="connsiteY795" fmla="*/ 281128 h 6858000"/>
              <a:gd name="connsiteX796" fmla="*/ 5731212 w 7467600"/>
              <a:gd name="connsiteY796" fmla="*/ 231951 h 6858000"/>
              <a:gd name="connsiteX797" fmla="*/ 5905192 w 7467600"/>
              <a:gd name="connsiteY797" fmla="*/ 163079 h 6858000"/>
              <a:gd name="connsiteX798" fmla="*/ 5944437 w 7467600"/>
              <a:gd name="connsiteY798" fmla="*/ 113829 h 6858000"/>
              <a:gd name="connsiteX799" fmla="*/ 5825032 w 7467600"/>
              <a:gd name="connsiteY799" fmla="*/ 146405 h 6858000"/>
              <a:gd name="connsiteX800" fmla="*/ 4955599 w 7467600"/>
              <a:gd name="connsiteY800" fmla="*/ 247008 h 6858000"/>
              <a:gd name="connsiteX801" fmla="*/ 5210104 w 7467600"/>
              <a:gd name="connsiteY801" fmla="*/ 228123 h 6858000"/>
              <a:gd name="connsiteX802" fmla="*/ 5261015 w 7467600"/>
              <a:gd name="connsiteY802" fmla="*/ 227087 h 6858000"/>
              <a:gd name="connsiteX803" fmla="*/ 5861181 w 7467600"/>
              <a:gd name="connsiteY803" fmla="*/ 143093 h 6858000"/>
              <a:gd name="connsiteX804" fmla="*/ 5961252 w 7467600"/>
              <a:gd name="connsiteY804" fmla="*/ 114820 h 6858000"/>
              <a:gd name="connsiteX805" fmla="*/ 5944437 w 7467600"/>
              <a:gd name="connsiteY805" fmla="*/ 113829 h 6858000"/>
              <a:gd name="connsiteX806" fmla="*/ 3882765 w 7467600"/>
              <a:gd name="connsiteY806" fmla="*/ 0 h 6858000"/>
              <a:gd name="connsiteX807" fmla="*/ 3995099 w 7467600"/>
              <a:gd name="connsiteY807" fmla="*/ 0 h 6858000"/>
              <a:gd name="connsiteX808" fmla="*/ 4163818 w 7467600"/>
              <a:gd name="connsiteY808" fmla="*/ 234104 h 6858000"/>
              <a:gd name="connsiteX809" fmla="*/ 4172099 w 7467600"/>
              <a:gd name="connsiteY809" fmla="*/ 234207 h 6858000"/>
              <a:gd name="connsiteX810" fmla="*/ 4784282 w 7467600"/>
              <a:gd name="connsiteY810" fmla="*/ 276561 h 6858000"/>
              <a:gd name="connsiteX811" fmla="*/ 4801687 w 7467600"/>
              <a:gd name="connsiteY811" fmla="*/ 267764 h 6858000"/>
              <a:gd name="connsiteX812" fmla="*/ 6082788 w 7467600"/>
              <a:gd name="connsiteY812" fmla="*/ 64119 h 6858000"/>
              <a:gd name="connsiteX813" fmla="*/ 6099442 w 7467600"/>
              <a:gd name="connsiteY813" fmla="*/ 82568 h 6858000"/>
              <a:gd name="connsiteX814" fmla="*/ 4804137 w 7467600"/>
              <a:gd name="connsiteY814" fmla="*/ 320931 h 6858000"/>
              <a:gd name="connsiteX815" fmla="*/ 4227047 w 7467600"/>
              <a:gd name="connsiteY815" fmla="*/ 313415 h 6858000"/>
              <a:gd name="connsiteX816" fmla="*/ 4346041 w 7467600"/>
              <a:gd name="connsiteY816" fmla="*/ 456086 h 6858000"/>
              <a:gd name="connsiteX817" fmla="*/ 4870967 w 7467600"/>
              <a:gd name="connsiteY817" fmla="*/ 963061 h 6858000"/>
              <a:gd name="connsiteX818" fmla="*/ 4889647 w 7467600"/>
              <a:gd name="connsiteY818" fmla="*/ 957147 h 6858000"/>
              <a:gd name="connsiteX819" fmla="*/ 5422504 w 7467600"/>
              <a:gd name="connsiteY819" fmla="*/ 805191 h 6858000"/>
              <a:gd name="connsiteX820" fmla="*/ 6087656 w 7467600"/>
              <a:gd name="connsiteY820" fmla="*/ 826703 h 6858000"/>
              <a:gd name="connsiteX821" fmla="*/ 6058717 w 7467600"/>
              <a:gd name="connsiteY821" fmla="*/ 865992 h 6858000"/>
              <a:gd name="connsiteX822" fmla="*/ 4974153 w 7467600"/>
              <a:gd name="connsiteY822" fmla="*/ 1045456 h 6858000"/>
              <a:gd name="connsiteX823" fmla="*/ 5627835 w 7467600"/>
              <a:gd name="connsiteY823" fmla="*/ 1472077 h 6858000"/>
              <a:gd name="connsiteX824" fmla="*/ 5629817 w 7467600"/>
              <a:gd name="connsiteY824" fmla="*/ 1471412 h 6858000"/>
              <a:gd name="connsiteX825" fmla="*/ 5634124 w 7467600"/>
              <a:gd name="connsiteY825" fmla="*/ 1470572 h 6858000"/>
              <a:gd name="connsiteX826" fmla="*/ 5755832 w 7467600"/>
              <a:gd name="connsiteY826" fmla="*/ 1383886 h 6858000"/>
              <a:gd name="connsiteX827" fmla="*/ 6014186 w 7467600"/>
              <a:gd name="connsiteY827" fmla="*/ 1279799 h 6858000"/>
              <a:gd name="connsiteX828" fmla="*/ 6901619 w 7467600"/>
              <a:gd name="connsiteY828" fmla="*/ 1047874 h 6858000"/>
              <a:gd name="connsiteX829" fmla="*/ 6931566 w 7467600"/>
              <a:gd name="connsiteY829" fmla="*/ 1062034 h 6858000"/>
              <a:gd name="connsiteX830" fmla="*/ 5790982 w 7467600"/>
              <a:gd name="connsiteY830" fmla="*/ 1561380 h 6858000"/>
              <a:gd name="connsiteX831" fmla="*/ 6188971 w 7467600"/>
              <a:gd name="connsiteY831" fmla="*/ 1755168 h 6858000"/>
              <a:gd name="connsiteX832" fmla="*/ 6202446 w 7467600"/>
              <a:gd name="connsiteY832" fmla="*/ 1752268 h 6858000"/>
              <a:gd name="connsiteX833" fmla="*/ 7179560 w 7467600"/>
              <a:gd name="connsiteY833" fmla="*/ 1467551 h 6858000"/>
              <a:gd name="connsiteX834" fmla="*/ 7158730 w 7467600"/>
              <a:gd name="connsiteY834" fmla="*/ 1507835 h 6858000"/>
              <a:gd name="connsiteX835" fmla="*/ 6326959 w 7467600"/>
              <a:gd name="connsiteY835" fmla="*/ 1817686 h 6858000"/>
              <a:gd name="connsiteX836" fmla="*/ 6537433 w 7467600"/>
              <a:gd name="connsiteY836" fmla="*/ 1907790 h 6858000"/>
              <a:gd name="connsiteX837" fmla="*/ 6550221 w 7467600"/>
              <a:gd name="connsiteY837" fmla="*/ 1910729 h 6858000"/>
              <a:gd name="connsiteX838" fmla="*/ 6964438 w 7467600"/>
              <a:gd name="connsiteY838" fmla="*/ 2209505 h 6858000"/>
              <a:gd name="connsiteX839" fmla="*/ 7367862 w 7467600"/>
              <a:gd name="connsiteY839" fmla="*/ 2806833 h 6858000"/>
              <a:gd name="connsiteX840" fmla="*/ 7364329 w 7467600"/>
              <a:gd name="connsiteY840" fmla="*/ 2826907 h 6858000"/>
              <a:gd name="connsiteX841" fmla="*/ 7290545 w 7467600"/>
              <a:gd name="connsiteY841" fmla="*/ 2850663 h 6858000"/>
              <a:gd name="connsiteX842" fmla="*/ 6472036 w 7467600"/>
              <a:gd name="connsiteY842" fmla="*/ 1959003 h 6858000"/>
              <a:gd name="connsiteX843" fmla="*/ 5792897 w 7467600"/>
              <a:gd name="connsiteY843" fmla="*/ 1647747 h 6858000"/>
              <a:gd name="connsiteX844" fmla="*/ 5842751 w 7467600"/>
              <a:gd name="connsiteY844" fmla="*/ 1816112 h 6858000"/>
              <a:gd name="connsiteX845" fmla="*/ 5847424 w 7467600"/>
              <a:gd name="connsiteY845" fmla="*/ 1815776 h 6858000"/>
              <a:gd name="connsiteX846" fmla="*/ 6399821 w 7467600"/>
              <a:gd name="connsiteY846" fmla="*/ 2344799 h 6858000"/>
              <a:gd name="connsiteX847" fmla="*/ 6323232 w 7467600"/>
              <a:gd name="connsiteY847" fmla="*/ 2389634 h 6858000"/>
              <a:gd name="connsiteX848" fmla="*/ 5942958 w 7467600"/>
              <a:gd name="connsiteY848" fmla="*/ 2077708 h 6858000"/>
              <a:gd name="connsiteX849" fmla="*/ 5921559 w 7467600"/>
              <a:gd name="connsiteY849" fmla="*/ 2378596 h 6858000"/>
              <a:gd name="connsiteX850" fmla="*/ 5817651 w 7467600"/>
              <a:gd name="connsiteY850" fmla="*/ 3023919 h 6858000"/>
              <a:gd name="connsiteX851" fmla="*/ 5729634 w 7467600"/>
              <a:gd name="connsiteY851" fmla="*/ 3051849 h 6858000"/>
              <a:gd name="connsiteX852" fmla="*/ 5611018 w 7467600"/>
              <a:gd name="connsiteY852" fmla="*/ 2316769 h 6858000"/>
              <a:gd name="connsiteX853" fmla="*/ 5687608 w 7467600"/>
              <a:gd name="connsiteY853" fmla="*/ 2039972 h 6858000"/>
              <a:gd name="connsiteX854" fmla="*/ 5657554 w 7467600"/>
              <a:gd name="connsiteY854" fmla="*/ 1576445 h 6858000"/>
              <a:gd name="connsiteX855" fmla="*/ 5150475 w 7467600"/>
              <a:gd name="connsiteY855" fmla="*/ 1274012 h 6858000"/>
              <a:gd name="connsiteX856" fmla="*/ 5349142 w 7467600"/>
              <a:gd name="connsiteY856" fmla="*/ 2204405 h 6858000"/>
              <a:gd name="connsiteX857" fmla="*/ 5262214 w 7467600"/>
              <a:gd name="connsiteY857" fmla="*/ 2233836 h 6858000"/>
              <a:gd name="connsiteX858" fmla="*/ 4981539 w 7467600"/>
              <a:gd name="connsiteY858" fmla="*/ 1542201 h 6858000"/>
              <a:gd name="connsiteX859" fmla="*/ 4958461 w 7467600"/>
              <a:gd name="connsiteY859" fmla="*/ 1136957 h 6858000"/>
              <a:gd name="connsiteX860" fmla="*/ 4655015 w 7467600"/>
              <a:gd name="connsiteY860" fmla="*/ 891426 h 6858000"/>
              <a:gd name="connsiteX861" fmla="*/ 4348002 w 7467600"/>
              <a:gd name="connsiteY861" fmla="*/ 2205895 h 6858000"/>
              <a:gd name="connsiteX862" fmla="*/ 4262250 w 7467600"/>
              <a:gd name="connsiteY862" fmla="*/ 2219972 h 6858000"/>
              <a:gd name="connsiteX863" fmla="*/ 4550611 w 7467600"/>
              <a:gd name="connsiteY863" fmla="*/ 817540 h 6858000"/>
              <a:gd name="connsiteX864" fmla="*/ 4564418 w 7467600"/>
              <a:gd name="connsiteY864" fmla="*/ 808293 h 6858000"/>
              <a:gd name="connsiteX865" fmla="*/ 4266388 w 7467600"/>
              <a:gd name="connsiteY865" fmla="*/ 500083 h 6858000"/>
              <a:gd name="connsiteX866" fmla="*/ 4032842 w 7467600"/>
              <a:gd name="connsiteY866" fmla="*/ 211809 h 6858000"/>
              <a:gd name="connsiteX867" fmla="*/ 3882765 w 7467600"/>
              <a:gd name="connsiteY867" fmla="*/ 0 h 6858000"/>
              <a:gd name="connsiteX868" fmla="*/ 3721337 w 7467600"/>
              <a:gd name="connsiteY868" fmla="*/ 0 h 6858000"/>
              <a:gd name="connsiteX869" fmla="*/ 3797544 w 7467600"/>
              <a:gd name="connsiteY869" fmla="*/ 0 h 6858000"/>
              <a:gd name="connsiteX870" fmla="*/ 3775734 w 7467600"/>
              <a:gd name="connsiteY870" fmla="*/ 95131 h 6858000"/>
              <a:gd name="connsiteX871" fmla="*/ 3724807 w 7467600"/>
              <a:gd name="connsiteY871" fmla="*/ 272257 h 6858000"/>
              <a:gd name="connsiteX872" fmla="*/ 3726844 w 7467600"/>
              <a:gd name="connsiteY872" fmla="*/ 282988 h 6858000"/>
              <a:gd name="connsiteX873" fmla="*/ 3742664 w 7467600"/>
              <a:gd name="connsiteY873" fmla="*/ 279918 h 6858000"/>
              <a:gd name="connsiteX874" fmla="*/ 4103910 w 7467600"/>
              <a:gd name="connsiteY874" fmla="*/ 1161917 h 6858000"/>
              <a:gd name="connsiteX875" fmla="*/ 4020269 w 7467600"/>
              <a:gd name="connsiteY875" fmla="*/ 1200406 h 6858000"/>
              <a:gd name="connsiteX876" fmla="*/ 3674882 w 7467600"/>
              <a:gd name="connsiteY876" fmla="*/ 488524 h 6858000"/>
              <a:gd name="connsiteX877" fmla="*/ 3132682 w 7467600"/>
              <a:gd name="connsiteY877" fmla="*/ 1072284 h 6858000"/>
              <a:gd name="connsiteX878" fmla="*/ 2716346 w 7467600"/>
              <a:gd name="connsiteY878" fmla="*/ 1276376 h 6858000"/>
              <a:gd name="connsiteX879" fmla="*/ 2716772 w 7467600"/>
              <a:gd name="connsiteY879" fmla="*/ 1255462 h 6858000"/>
              <a:gd name="connsiteX880" fmla="*/ 3471096 w 7467600"/>
              <a:gd name="connsiteY880" fmla="*/ 437072 h 6858000"/>
              <a:gd name="connsiteX881" fmla="*/ 3639057 w 7467600"/>
              <a:gd name="connsiteY881" fmla="*/ 286334 h 6858000"/>
              <a:gd name="connsiteX882" fmla="*/ 3640309 w 7467600"/>
              <a:gd name="connsiteY882" fmla="*/ 284664 h 6858000"/>
              <a:gd name="connsiteX883" fmla="*/ 3646022 w 7467600"/>
              <a:gd name="connsiteY883" fmla="*/ 276711 h 6858000"/>
              <a:gd name="connsiteX884" fmla="*/ 3707943 w 7467600"/>
              <a:gd name="connsiteY884" fmla="*/ 65958 h 6858000"/>
              <a:gd name="connsiteX885" fmla="*/ 3721337 w 7467600"/>
              <a:gd name="connsiteY885" fmla="*/ 0 h 6858000"/>
              <a:gd name="connsiteX886" fmla="*/ 2867960 w 7467600"/>
              <a:gd name="connsiteY886" fmla="*/ 0 h 6858000"/>
              <a:gd name="connsiteX887" fmla="*/ 2926351 w 7467600"/>
              <a:gd name="connsiteY887" fmla="*/ 0 h 6858000"/>
              <a:gd name="connsiteX888" fmla="*/ 2902823 w 7467600"/>
              <a:gd name="connsiteY888" fmla="*/ 262929 h 6858000"/>
              <a:gd name="connsiteX889" fmla="*/ 2940663 w 7467600"/>
              <a:gd name="connsiteY889" fmla="*/ 140884 h 6858000"/>
              <a:gd name="connsiteX890" fmla="*/ 2947039 w 7467600"/>
              <a:gd name="connsiteY890" fmla="*/ 122524 h 6858000"/>
              <a:gd name="connsiteX891" fmla="*/ 2984316 w 7467600"/>
              <a:gd name="connsiteY891" fmla="*/ 0 h 6858000"/>
              <a:gd name="connsiteX892" fmla="*/ 3016114 w 7467600"/>
              <a:gd name="connsiteY892" fmla="*/ 0 h 6858000"/>
              <a:gd name="connsiteX893" fmla="*/ 2979949 w 7467600"/>
              <a:gd name="connsiteY893" fmla="*/ 119274 h 6858000"/>
              <a:gd name="connsiteX894" fmla="*/ 3023879 w 7467600"/>
              <a:gd name="connsiteY894" fmla="*/ 0 h 6858000"/>
              <a:gd name="connsiteX895" fmla="*/ 3105400 w 7467600"/>
              <a:gd name="connsiteY895" fmla="*/ 0 h 6858000"/>
              <a:gd name="connsiteX896" fmla="*/ 3094669 w 7467600"/>
              <a:gd name="connsiteY896" fmla="*/ 30308 h 6858000"/>
              <a:gd name="connsiteX897" fmla="*/ 2901945 w 7467600"/>
              <a:gd name="connsiteY897" fmla="*/ 466538 h 6858000"/>
              <a:gd name="connsiteX898" fmla="*/ 2815209 w 7467600"/>
              <a:gd name="connsiteY898" fmla="*/ 497361 h 6858000"/>
              <a:gd name="connsiteX899" fmla="*/ 2844845 w 7467600"/>
              <a:gd name="connsiteY899" fmla="*/ 127638 h 6858000"/>
              <a:gd name="connsiteX900" fmla="*/ 2867960 w 7467600"/>
              <a:gd name="connsiteY900" fmla="*/ 0 h 6858000"/>
              <a:gd name="connsiteX901" fmla="*/ 1057230 w 7467600"/>
              <a:gd name="connsiteY901" fmla="*/ 0 h 6858000"/>
              <a:gd name="connsiteX902" fmla="*/ 1111003 w 7467600"/>
              <a:gd name="connsiteY902" fmla="*/ 0 h 6858000"/>
              <a:gd name="connsiteX903" fmla="*/ 1125553 w 7467600"/>
              <a:gd name="connsiteY903" fmla="*/ 52588 h 6858000"/>
              <a:gd name="connsiteX904" fmla="*/ 1304276 w 7467600"/>
              <a:gd name="connsiteY904" fmla="*/ 476275 h 6858000"/>
              <a:gd name="connsiteX905" fmla="*/ 1492066 w 7467600"/>
              <a:gd name="connsiteY905" fmla="*/ 886333 h 6858000"/>
              <a:gd name="connsiteX906" fmla="*/ 1423698 w 7467600"/>
              <a:gd name="connsiteY906" fmla="*/ 710817 h 6858000"/>
              <a:gd name="connsiteX907" fmla="*/ 1357609 w 7467600"/>
              <a:gd name="connsiteY907" fmla="*/ 532892 h 6858000"/>
              <a:gd name="connsiteX908" fmla="*/ 1309550 w 7467600"/>
              <a:gd name="connsiteY908" fmla="*/ 374031 h 6858000"/>
              <a:gd name="connsiteX909" fmla="*/ 1193673 w 7467600"/>
              <a:gd name="connsiteY909" fmla="*/ 49533 h 6858000"/>
              <a:gd name="connsiteX910" fmla="*/ 1164391 w 7467600"/>
              <a:gd name="connsiteY910" fmla="*/ 0 h 6858000"/>
              <a:gd name="connsiteX911" fmla="*/ 1200666 w 7467600"/>
              <a:gd name="connsiteY911" fmla="*/ 0 h 6858000"/>
              <a:gd name="connsiteX912" fmla="*/ 1223408 w 7467600"/>
              <a:gd name="connsiteY912" fmla="*/ 38996 h 6858000"/>
              <a:gd name="connsiteX913" fmla="*/ 1339635 w 7467600"/>
              <a:gd name="connsiteY913" fmla="*/ 365517 h 6858000"/>
              <a:gd name="connsiteX914" fmla="*/ 1387469 w 7467600"/>
              <a:gd name="connsiteY914" fmla="*/ 523079 h 6858000"/>
              <a:gd name="connsiteX915" fmla="*/ 1452685 w 7467600"/>
              <a:gd name="connsiteY915" fmla="*/ 699806 h 6858000"/>
              <a:gd name="connsiteX916" fmla="*/ 1492092 w 7467600"/>
              <a:gd name="connsiteY916" fmla="*/ 800424 h 6858000"/>
              <a:gd name="connsiteX917" fmla="*/ 1455302 w 7467600"/>
              <a:gd name="connsiteY917" fmla="*/ 632913 h 6858000"/>
              <a:gd name="connsiteX918" fmla="*/ 1222336 w 7467600"/>
              <a:gd name="connsiteY918" fmla="*/ 9480 h 6858000"/>
              <a:gd name="connsiteX919" fmla="*/ 1214634 w 7467600"/>
              <a:gd name="connsiteY919" fmla="*/ 0 h 6858000"/>
              <a:gd name="connsiteX920" fmla="*/ 1289827 w 7467600"/>
              <a:gd name="connsiteY920" fmla="*/ 0 h 6858000"/>
              <a:gd name="connsiteX921" fmla="*/ 1321076 w 7467600"/>
              <a:gd name="connsiteY921" fmla="*/ 59722 h 6858000"/>
              <a:gd name="connsiteX922" fmla="*/ 1512579 w 7467600"/>
              <a:gd name="connsiteY922" fmla="*/ 626441 h 6858000"/>
              <a:gd name="connsiteX923" fmla="*/ 1506076 w 7467600"/>
              <a:gd name="connsiteY923" fmla="*/ 1089289 h 6858000"/>
              <a:gd name="connsiteX924" fmla="*/ 1486346 w 7467600"/>
              <a:gd name="connsiteY924" fmla="*/ 1079919 h 6858000"/>
              <a:gd name="connsiteX925" fmla="*/ 1070511 w 7467600"/>
              <a:gd name="connsiteY925" fmla="*/ 48609 h 6858000"/>
              <a:gd name="connsiteX926" fmla="*/ 1057230 w 7467600"/>
              <a:gd name="connsiteY926" fmla="*/ 0 h 6858000"/>
              <a:gd name="connsiteX927" fmla="*/ 43151 w 7467600"/>
              <a:gd name="connsiteY927" fmla="*/ 0 h 6858000"/>
              <a:gd name="connsiteX928" fmla="*/ 95283 w 7467600"/>
              <a:gd name="connsiteY928" fmla="*/ 0 h 6858000"/>
              <a:gd name="connsiteX929" fmla="*/ 300708 w 7467600"/>
              <a:gd name="connsiteY929" fmla="*/ 154571 h 6858000"/>
              <a:gd name="connsiteX930" fmla="*/ 530414 w 7467600"/>
              <a:gd name="connsiteY930" fmla="*/ 354673 h 6858000"/>
              <a:gd name="connsiteX931" fmla="*/ 333785 w 7467600"/>
              <a:gd name="connsiteY931" fmla="*/ 161564 h 6858000"/>
              <a:gd name="connsiteX932" fmla="*/ 147005 w 7467600"/>
              <a:gd name="connsiteY932" fmla="*/ 0 h 6858000"/>
              <a:gd name="connsiteX933" fmla="*/ 272509 w 7467600"/>
              <a:gd name="connsiteY933" fmla="*/ 0 h 6858000"/>
              <a:gd name="connsiteX934" fmla="*/ 326276 w 7467600"/>
              <a:gd name="connsiteY934" fmla="*/ 45847 h 6858000"/>
              <a:gd name="connsiteX935" fmla="*/ 823759 w 7467600"/>
              <a:gd name="connsiteY935" fmla="*/ 574145 h 6858000"/>
              <a:gd name="connsiteX936" fmla="*/ 811254 w 7467600"/>
              <a:gd name="connsiteY936" fmla="*/ 665546 h 6858000"/>
              <a:gd name="connsiteX937" fmla="*/ 154042 w 7467600"/>
              <a:gd name="connsiteY937" fmla="*/ 261522 h 6858000"/>
              <a:gd name="connsiteX938" fmla="*/ 13550 w 7467600"/>
              <a:gd name="connsiteY938" fmla="*/ 158423 h 6858000"/>
              <a:gd name="connsiteX939" fmla="*/ 0 w 7467600"/>
              <a:gd name="connsiteY939" fmla="*/ 146618 h 6858000"/>
              <a:gd name="connsiteX940" fmla="*/ 0 w 7467600"/>
              <a:gd name="connsiteY940" fmla="*/ 59161 h 6858000"/>
              <a:gd name="connsiteX941" fmla="*/ 45427 w 7467600"/>
              <a:gd name="connsiteY941" fmla="*/ 101078 h 6858000"/>
              <a:gd name="connsiteX942" fmla="*/ 630103 w 7467600"/>
              <a:gd name="connsiteY942" fmla="*/ 485885 h 6858000"/>
              <a:gd name="connsiteX943" fmla="*/ 532040 w 7467600"/>
              <a:gd name="connsiteY943" fmla="*/ 399359 h 6858000"/>
              <a:gd name="connsiteX944" fmla="*/ 517618 w 7467600"/>
              <a:gd name="connsiteY944" fmla="*/ 385726 h 6858000"/>
              <a:gd name="connsiteX945" fmla="*/ 285074 w 7467600"/>
              <a:gd name="connsiteY945" fmla="*/ 182755 h 6858000"/>
              <a:gd name="connsiteX946" fmla="*/ 43151 w 7467600"/>
              <a:gd name="connsiteY946"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34024 w 7467600"/>
              <a:gd name="connsiteY4" fmla="*/ 6722130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7434024 w 7467600"/>
              <a:gd name="connsiteY13" fmla="*/ 6722130 h 6858000"/>
              <a:gd name="connsiteX14" fmla="*/ 1019354 w 7467600"/>
              <a:gd name="connsiteY14" fmla="*/ 6315006 h 6858000"/>
              <a:gd name="connsiteX15" fmla="*/ 441046 w 7467600"/>
              <a:gd name="connsiteY15" fmla="*/ 6691153 h 6858000"/>
              <a:gd name="connsiteX16" fmla="*/ 1019354 w 7467600"/>
              <a:gd name="connsiteY16" fmla="*/ 6315006 h 6858000"/>
              <a:gd name="connsiteX17" fmla="*/ 991680 w 7467600"/>
              <a:gd name="connsiteY17" fmla="*/ 6298413 h 6858000"/>
              <a:gd name="connsiteX18" fmla="*/ 409060 w 7467600"/>
              <a:gd name="connsiteY18" fmla="*/ 6671470 h 6858000"/>
              <a:gd name="connsiteX19" fmla="*/ 991680 w 7467600"/>
              <a:gd name="connsiteY19" fmla="*/ 6298413 h 6858000"/>
              <a:gd name="connsiteX20" fmla="*/ 103333 w 7467600"/>
              <a:gd name="connsiteY20" fmla="*/ 5699602 h 6858000"/>
              <a:gd name="connsiteX21" fmla="*/ 233938 w 7467600"/>
              <a:gd name="connsiteY21" fmla="*/ 5809416 h 6858000"/>
              <a:gd name="connsiteX22" fmla="*/ 883580 w 7467600"/>
              <a:gd name="connsiteY22" fmla="*/ 6180710 h 6858000"/>
              <a:gd name="connsiteX23" fmla="*/ 487337 w 7467600"/>
              <a:gd name="connsiteY23" fmla="*/ 5950182 h 6858000"/>
              <a:gd name="connsiteX24" fmla="*/ 354051 w 7467600"/>
              <a:gd name="connsiteY24" fmla="*/ 5854912 h 6858000"/>
              <a:gd name="connsiteX25" fmla="*/ 195436 w 7467600"/>
              <a:gd name="connsiteY25" fmla="*/ 5755068 h 6858000"/>
              <a:gd name="connsiteX26" fmla="*/ 103333 w 7467600"/>
              <a:gd name="connsiteY26" fmla="*/ 5699602 h 6858000"/>
              <a:gd name="connsiteX27" fmla="*/ 5539432 w 7467600"/>
              <a:gd name="connsiteY27" fmla="*/ 5642928 h 6858000"/>
              <a:gd name="connsiteX28" fmla="*/ 5555462 w 7467600"/>
              <a:gd name="connsiteY28" fmla="*/ 5694454 h 6858000"/>
              <a:gd name="connsiteX29" fmla="*/ 5828270 w 7467600"/>
              <a:gd name="connsiteY29" fmla="*/ 6320663 h 6858000"/>
              <a:gd name="connsiteX30" fmla="*/ 5947416 w 7467600"/>
              <a:gd name="connsiteY30" fmla="*/ 6574846 h 6858000"/>
              <a:gd name="connsiteX31" fmla="*/ 5539432 w 7467600"/>
              <a:gd name="connsiteY31" fmla="*/ 5642928 h 6858000"/>
              <a:gd name="connsiteX32" fmla="*/ 51253 w 7467600"/>
              <a:gd name="connsiteY32" fmla="*/ 5631825 h 6858000"/>
              <a:gd name="connsiteX33" fmla="*/ 211622 w 7467600"/>
              <a:gd name="connsiteY33" fmla="*/ 5728803 h 6858000"/>
              <a:gd name="connsiteX34" fmla="*/ 371652 w 7467600"/>
              <a:gd name="connsiteY34" fmla="*/ 5829062 h 6858000"/>
              <a:gd name="connsiteX35" fmla="*/ 505903 w 7467600"/>
              <a:gd name="connsiteY35" fmla="*/ 5925221 h 6858000"/>
              <a:gd name="connsiteX36" fmla="*/ 899240 w 7467600"/>
              <a:gd name="connsiteY36" fmla="*/ 6153068 h 6858000"/>
              <a:gd name="connsiteX37" fmla="*/ 988114 w 7467600"/>
              <a:gd name="connsiteY37" fmla="*/ 6174204 h 6858000"/>
              <a:gd name="connsiteX38" fmla="*/ 845971 w 7467600"/>
              <a:gd name="connsiteY38" fmla="*/ 6067177 h 6858000"/>
              <a:gd name="connsiteX39" fmla="*/ 448057 w 7467600"/>
              <a:gd name="connsiteY39" fmla="*/ 5841376 h 6858000"/>
              <a:gd name="connsiteX40" fmla="*/ 51253 w 7467600"/>
              <a:gd name="connsiteY40" fmla="*/ 5631825 h 6858000"/>
              <a:gd name="connsiteX41" fmla="*/ 2606687 w 7467600"/>
              <a:gd name="connsiteY41" fmla="*/ 5630718 h 6858000"/>
              <a:gd name="connsiteX42" fmla="*/ 2645658 w 7467600"/>
              <a:gd name="connsiteY42" fmla="*/ 6640259 h 6858000"/>
              <a:gd name="connsiteX43" fmla="*/ 2606687 w 7467600"/>
              <a:gd name="connsiteY43" fmla="*/ 5630718 h 6858000"/>
              <a:gd name="connsiteX44" fmla="*/ 3642057 w 7467600"/>
              <a:gd name="connsiteY44" fmla="*/ 5573487 h 6858000"/>
              <a:gd name="connsiteX45" fmla="*/ 3632981 w 7467600"/>
              <a:gd name="connsiteY45" fmla="*/ 5579437 h 6858000"/>
              <a:gd name="connsiteX46" fmla="*/ 3382436 w 7467600"/>
              <a:gd name="connsiteY46" fmla="*/ 5952726 h 6858000"/>
              <a:gd name="connsiteX47" fmla="*/ 3191929 w 7467600"/>
              <a:gd name="connsiteY47" fmla="*/ 6662669 h 6858000"/>
              <a:gd name="connsiteX48" fmla="*/ 3369898 w 7467600"/>
              <a:gd name="connsiteY48" fmla="*/ 6081771 h 6858000"/>
              <a:gd name="connsiteX49" fmla="*/ 3642057 w 7467600"/>
              <a:gd name="connsiteY49" fmla="*/ 5573487 h 6858000"/>
              <a:gd name="connsiteX50" fmla="*/ 2650666 w 7467600"/>
              <a:gd name="connsiteY50" fmla="*/ 5530686 h 6858000"/>
              <a:gd name="connsiteX51" fmla="*/ 2650249 w 7467600"/>
              <a:gd name="connsiteY51" fmla="*/ 5532101 h 6858000"/>
              <a:gd name="connsiteX52" fmla="*/ 2663808 w 7467600"/>
              <a:gd name="connsiteY52" fmla="*/ 6535215 h 6858000"/>
              <a:gd name="connsiteX53" fmla="*/ 2665418 w 7467600"/>
              <a:gd name="connsiteY53" fmla="*/ 6132756 h 6858000"/>
              <a:gd name="connsiteX54" fmla="*/ 2650666 w 7467600"/>
              <a:gd name="connsiteY54" fmla="*/ 5530686 h 6858000"/>
              <a:gd name="connsiteX55" fmla="*/ 2680277 w 7467600"/>
              <a:gd name="connsiteY55" fmla="*/ 5479204 h 6858000"/>
              <a:gd name="connsiteX56" fmla="*/ 2678972 w 7467600"/>
              <a:gd name="connsiteY56" fmla="*/ 5481582 h 6858000"/>
              <a:gd name="connsiteX57" fmla="*/ 2696666 w 7467600"/>
              <a:gd name="connsiteY57" fmla="*/ 6133836 h 6858000"/>
              <a:gd name="connsiteX58" fmla="*/ 2695769 w 7467600"/>
              <a:gd name="connsiteY58" fmla="*/ 6390955 h 6858000"/>
              <a:gd name="connsiteX59" fmla="*/ 2739893 w 7467600"/>
              <a:gd name="connsiteY59" fmla="*/ 6108357 h 6858000"/>
              <a:gd name="connsiteX60" fmla="*/ 2680277 w 7467600"/>
              <a:gd name="connsiteY60" fmla="*/ 5479204 h 6858000"/>
              <a:gd name="connsiteX61" fmla="*/ 1132195 w 7467600"/>
              <a:gd name="connsiteY61" fmla="*/ 5467980 h 6858000"/>
              <a:gd name="connsiteX62" fmla="*/ 1679056 w 7467600"/>
              <a:gd name="connsiteY62" fmla="*/ 5516907 h 6858000"/>
              <a:gd name="connsiteX63" fmla="*/ 2128648 w 7467600"/>
              <a:gd name="connsiteY63" fmla="*/ 5474249 h 6858000"/>
              <a:gd name="connsiteX64" fmla="*/ 1825619 w 7467600"/>
              <a:gd name="connsiteY64" fmla="*/ 5478447 h 6858000"/>
              <a:gd name="connsiteX65" fmla="*/ 1737798 w 7467600"/>
              <a:gd name="connsiteY65" fmla="*/ 5483353 h 6858000"/>
              <a:gd name="connsiteX66" fmla="*/ 1132195 w 7467600"/>
              <a:gd name="connsiteY66" fmla="*/ 5467980 h 6858000"/>
              <a:gd name="connsiteX67" fmla="*/ 1456157 w 7467600"/>
              <a:gd name="connsiteY67" fmla="*/ 5371404 h 6858000"/>
              <a:gd name="connsiteX68" fmla="*/ 1244432 w 7467600"/>
              <a:gd name="connsiteY68" fmla="*/ 5385601 h 6858000"/>
              <a:gd name="connsiteX69" fmla="*/ 973990 w 7467600"/>
              <a:gd name="connsiteY69" fmla="*/ 5424940 h 6858000"/>
              <a:gd name="connsiteX70" fmla="*/ 1103809 w 7467600"/>
              <a:gd name="connsiteY70" fmla="*/ 5433720 h 6858000"/>
              <a:gd name="connsiteX71" fmla="*/ 1123454 w 7467600"/>
              <a:gd name="connsiteY71" fmla="*/ 5435727 h 6858000"/>
              <a:gd name="connsiteX72" fmla="*/ 1737017 w 7467600"/>
              <a:gd name="connsiteY72" fmla="*/ 5452183 h 6858000"/>
              <a:gd name="connsiteX73" fmla="*/ 1824397 w 7467600"/>
              <a:gd name="connsiteY73" fmla="*/ 5447757 h 6858000"/>
              <a:gd name="connsiteX74" fmla="*/ 2070059 w 7467600"/>
              <a:gd name="connsiteY74" fmla="*/ 5441660 h 6858000"/>
              <a:gd name="connsiteX75" fmla="*/ 1456157 w 7467600"/>
              <a:gd name="connsiteY75" fmla="*/ 5371404 h 6858000"/>
              <a:gd name="connsiteX76" fmla="*/ 4988186 w 7467600"/>
              <a:gd name="connsiteY76" fmla="*/ 5216467 h 6858000"/>
              <a:gd name="connsiteX77" fmla="*/ 4777334 w 7467600"/>
              <a:gd name="connsiteY77" fmla="*/ 5406072 h 6858000"/>
              <a:gd name="connsiteX78" fmla="*/ 4718341 w 7467600"/>
              <a:gd name="connsiteY78" fmla="*/ 5468043 h 6858000"/>
              <a:gd name="connsiteX79" fmla="*/ 4604655 w 7467600"/>
              <a:gd name="connsiteY79" fmla="*/ 5583434 h 6858000"/>
              <a:gd name="connsiteX80" fmla="*/ 4565074 w 7467600"/>
              <a:gd name="connsiteY80" fmla="*/ 5618550 h 6858000"/>
              <a:gd name="connsiteX81" fmla="*/ 4988186 w 7467600"/>
              <a:gd name="connsiteY81" fmla="*/ 5216467 h 6858000"/>
              <a:gd name="connsiteX82" fmla="*/ 4978032 w 7467600"/>
              <a:gd name="connsiteY82" fmla="*/ 5183809 h 6858000"/>
              <a:gd name="connsiteX83" fmla="*/ 4463413 w 7467600"/>
              <a:gd name="connsiteY83" fmla="*/ 5615162 h 6858000"/>
              <a:gd name="connsiteX84" fmla="*/ 4358134 w 7467600"/>
              <a:gd name="connsiteY84" fmla="*/ 5742791 h 6858000"/>
              <a:gd name="connsiteX85" fmla="*/ 4376219 w 7467600"/>
              <a:gd name="connsiteY85" fmla="*/ 5729027 h 6858000"/>
              <a:gd name="connsiteX86" fmla="*/ 4582340 w 7467600"/>
              <a:gd name="connsiteY86" fmla="*/ 5561037 h 6858000"/>
              <a:gd name="connsiteX87" fmla="*/ 4694684 w 7467600"/>
              <a:gd name="connsiteY87" fmla="*/ 5447098 h 6858000"/>
              <a:gd name="connsiteX88" fmla="*/ 4754123 w 7467600"/>
              <a:gd name="connsiteY88" fmla="*/ 5384643 h 6858000"/>
              <a:gd name="connsiteX89" fmla="*/ 4978032 w 7467600"/>
              <a:gd name="connsiteY89" fmla="*/ 5183809 h 6858000"/>
              <a:gd name="connsiteX90" fmla="*/ 1903353 w 7467600"/>
              <a:gd name="connsiteY90" fmla="*/ 5044827 h 6858000"/>
              <a:gd name="connsiteX91" fmla="*/ 1936931 w 7467600"/>
              <a:gd name="connsiteY91" fmla="*/ 5093954 h 6858000"/>
              <a:gd name="connsiteX92" fmla="*/ 2195868 w 7467600"/>
              <a:gd name="connsiteY92" fmla="*/ 5396574 h 6858000"/>
              <a:gd name="connsiteX93" fmla="*/ 2088852 w 7467600"/>
              <a:gd name="connsiteY93" fmla="*/ 5166123 h 6858000"/>
              <a:gd name="connsiteX94" fmla="*/ 1958241 w 7467600"/>
              <a:gd name="connsiteY94" fmla="*/ 5067955 h 6858000"/>
              <a:gd name="connsiteX95" fmla="*/ 1903353 w 7467600"/>
              <a:gd name="connsiteY95" fmla="*/ 5044827 h 6858000"/>
              <a:gd name="connsiteX96" fmla="*/ 1979378 w 7467600"/>
              <a:gd name="connsiteY96" fmla="*/ 4769504 h 6858000"/>
              <a:gd name="connsiteX97" fmla="*/ 2882120 w 7467600"/>
              <a:gd name="connsiteY97" fmla="*/ 5064547 h 6858000"/>
              <a:gd name="connsiteX98" fmla="*/ 2793103 w 7467600"/>
              <a:gd name="connsiteY98" fmla="*/ 5039699 h 6858000"/>
              <a:gd name="connsiteX99" fmla="*/ 2770041 w 7467600"/>
              <a:gd name="connsiteY99" fmla="*/ 5033634 h 6858000"/>
              <a:gd name="connsiteX100" fmla="*/ 1979378 w 7467600"/>
              <a:gd name="connsiteY100" fmla="*/ 4769504 h 6858000"/>
              <a:gd name="connsiteX101" fmla="*/ 1927410 w 7467600"/>
              <a:gd name="connsiteY101" fmla="*/ 4716164 h 6858000"/>
              <a:gd name="connsiteX102" fmla="*/ 1959587 w 7467600"/>
              <a:gd name="connsiteY102" fmla="*/ 4728849 h 6858000"/>
              <a:gd name="connsiteX103" fmla="*/ 2777707 w 7467600"/>
              <a:gd name="connsiteY103" fmla="*/ 5003991 h 6858000"/>
              <a:gd name="connsiteX104" fmla="*/ 2800768 w 7467600"/>
              <a:gd name="connsiteY104" fmla="*/ 5010056 h 6858000"/>
              <a:gd name="connsiteX105" fmla="*/ 2879408 w 7467600"/>
              <a:gd name="connsiteY105" fmla="*/ 5031590 h 6858000"/>
              <a:gd name="connsiteX106" fmla="*/ 2862295 w 7467600"/>
              <a:gd name="connsiteY106" fmla="*/ 5022958 h 6858000"/>
              <a:gd name="connsiteX107" fmla="*/ 2813343 w 7467600"/>
              <a:gd name="connsiteY107" fmla="*/ 4998369 h 6858000"/>
              <a:gd name="connsiteX108" fmla="*/ 2646245 w 7467600"/>
              <a:gd name="connsiteY108" fmla="*/ 4930999 h 6858000"/>
              <a:gd name="connsiteX109" fmla="*/ 1999243 w 7467600"/>
              <a:gd name="connsiteY109" fmla="*/ 4730524 h 6858000"/>
              <a:gd name="connsiteX110" fmla="*/ 1979527 w 7467600"/>
              <a:gd name="connsiteY110" fmla="*/ 4726651 h 6858000"/>
              <a:gd name="connsiteX111" fmla="*/ 1927410 w 7467600"/>
              <a:gd name="connsiteY111" fmla="*/ 4716164 h 6858000"/>
              <a:gd name="connsiteX112" fmla="*/ 1997014 w 7467600"/>
              <a:gd name="connsiteY112" fmla="*/ 4698007 h 6858000"/>
              <a:gd name="connsiteX113" fmla="*/ 2005458 w 7467600"/>
              <a:gd name="connsiteY113" fmla="*/ 4699540 h 6858000"/>
              <a:gd name="connsiteX114" fmla="*/ 2657186 w 7467600"/>
              <a:gd name="connsiteY114" fmla="*/ 4901687 h 6858000"/>
              <a:gd name="connsiteX115" fmla="*/ 2826662 w 7467600"/>
              <a:gd name="connsiteY115" fmla="*/ 4970362 h 6858000"/>
              <a:gd name="connsiteX116" fmla="*/ 2876100 w 7467600"/>
              <a:gd name="connsiteY116" fmla="*/ 4995397 h 6858000"/>
              <a:gd name="connsiteX117" fmla="*/ 3042600 w 7467600"/>
              <a:gd name="connsiteY117" fmla="*/ 5059532 h 6858000"/>
              <a:gd name="connsiteX118" fmla="*/ 1997014 w 7467600"/>
              <a:gd name="connsiteY118" fmla="*/ 4698007 h 6858000"/>
              <a:gd name="connsiteX119" fmla="*/ 2305292 w 7467600"/>
              <a:gd name="connsiteY119" fmla="*/ 4219492 h 6858000"/>
              <a:gd name="connsiteX120" fmla="*/ 3360922 w 7467600"/>
              <a:gd name="connsiteY120" fmla="*/ 4529373 h 6858000"/>
              <a:gd name="connsiteX121" fmla="*/ 3492420 w 7467600"/>
              <a:gd name="connsiteY121" fmla="*/ 4510145 h 6858000"/>
              <a:gd name="connsiteX122" fmla="*/ 3364086 w 7467600"/>
              <a:gd name="connsiteY122" fmla="*/ 4480340 h 6858000"/>
              <a:gd name="connsiteX123" fmla="*/ 3225818 w 7467600"/>
              <a:gd name="connsiteY123" fmla="*/ 4411822 h 6858000"/>
              <a:gd name="connsiteX124" fmla="*/ 3129696 w 7467600"/>
              <a:gd name="connsiteY124" fmla="*/ 4360704 h 6858000"/>
              <a:gd name="connsiteX125" fmla="*/ 2814545 w 7467600"/>
              <a:gd name="connsiteY125" fmla="*/ 4282955 h 6858000"/>
              <a:gd name="connsiteX126" fmla="*/ 2305292 w 7467600"/>
              <a:gd name="connsiteY126" fmla="*/ 4219492 h 6858000"/>
              <a:gd name="connsiteX127" fmla="*/ 2626982 w 7467600"/>
              <a:gd name="connsiteY127" fmla="*/ 4206450 h 6858000"/>
              <a:gd name="connsiteX128" fmla="*/ 2490617 w 7467600"/>
              <a:gd name="connsiteY128" fmla="*/ 4206951 h 6858000"/>
              <a:gd name="connsiteX129" fmla="*/ 2819869 w 7467600"/>
              <a:gd name="connsiteY129" fmla="*/ 4252936 h 6858000"/>
              <a:gd name="connsiteX130" fmla="*/ 3143018 w 7467600"/>
              <a:gd name="connsiteY130" fmla="*/ 4332698 h 6858000"/>
              <a:gd name="connsiteX131" fmla="*/ 3241520 w 7467600"/>
              <a:gd name="connsiteY131" fmla="*/ 4385112 h 6858000"/>
              <a:gd name="connsiteX132" fmla="*/ 3374575 w 7467600"/>
              <a:gd name="connsiteY132" fmla="*/ 4451517 h 6858000"/>
              <a:gd name="connsiteX133" fmla="*/ 3505221 w 7467600"/>
              <a:gd name="connsiteY133" fmla="*/ 4480757 h 6858000"/>
              <a:gd name="connsiteX134" fmla="*/ 2626982 w 7467600"/>
              <a:gd name="connsiteY134" fmla="*/ 4206450 h 6858000"/>
              <a:gd name="connsiteX135" fmla="*/ 1310106 w 7467600"/>
              <a:gd name="connsiteY135" fmla="*/ 3943217 h 6858000"/>
              <a:gd name="connsiteX136" fmla="*/ 854994 w 7467600"/>
              <a:gd name="connsiteY136" fmla="*/ 4399136 h 6858000"/>
              <a:gd name="connsiteX137" fmla="*/ 742462 w 7467600"/>
              <a:gd name="connsiteY137" fmla="*/ 4594648 h 6858000"/>
              <a:gd name="connsiteX138" fmla="*/ 820602 w 7467600"/>
              <a:gd name="connsiteY138" fmla="*/ 4485915 h 6858000"/>
              <a:gd name="connsiteX139" fmla="*/ 878295 w 7467600"/>
              <a:gd name="connsiteY139" fmla="*/ 4403594 h 6858000"/>
              <a:gd name="connsiteX140" fmla="*/ 1240607 w 7467600"/>
              <a:gd name="connsiteY140" fmla="*/ 4010401 h 6858000"/>
              <a:gd name="connsiteX141" fmla="*/ 1310106 w 7467600"/>
              <a:gd name="connsiteY141" fmla="*/ 3943217 h 6858000"/>
              <a:gd name="connsiteX142" fmla="*/ 1423113 w 7467600"/>
              <a:gd name="connsiteY142" fmla="*/ 3874565 h 6858000"/>
              <a:gd name="connsiteX143" fmla="*/ 1260565 w 7467600"/>
              <a:gd name="connsiteY143" fmla="*/ 4031982 h 6858000"/>
              <a:gd name="connsiteX144" fmla="*/ 901900 w 7467600"/>
              <a:gd name="connsiteY144" fmla="*/ 4421236 h 6858000"/>
              <a:gd name="connsiteX145" fmla="*/ 845044 w 7467600"/>
              <a:gd name="connsiteY145" fmla="*/ 4502436 h 6858000"/>
              <a:gd name="connsiteX146" fmla="*/ 685926 w 7467600"/>
              <a:gd name="connsiteY146" fmla="*/ 4703069 h 6858000"/>
              <a:gd name="connsiteX147" fmla="*/ 684248 w 7467600"/>
              <a:gd name="connsiteY147" fmla="*/ 4706721 h 6858000"/>
              <a:gd name="connsiteX148" fmla="*/ 1423113 w 7467600"/>
              <a:gd name="connsiteY148" fmla="*/ 3874565 h 6858000"/>
              <a:gd name="connsiteX149" fmla="*/ 3316479 w 7467600"/>
              <a:gd name="connsiteY149" fmla="*/ 3872136 h 6858000"/>
              <a:gd name="connsiteX150" fmla="*/ 3546806 w 7467600"/>
              <a:gd name="connsiteY150" fmla="*/ 4356139 h 6858000"/>
              <a:gd name="connsiteX151" fmla="*/ 3364433 w 7467600"/>
              <a:gd name="connsiteY151" fmla="*/ 3953121 h 6858000"/>
              <a:gd name="connsiteX152" fmla="*/ 3316479 w 7467600"/>
              <a:gd name="connsiteY152" fmla="*/ 3872136 h 6858000"/>
              <a:gd name="connsiteX153" fmla="*/ 3291335 w 7467600"/>
              <a:gd name="connsiteY153" fmla="*/ 3767420 h 6858000"/>
              <a:gd name="connsiteX154" fmla="*/ 3390805 w 7467600"/>
              <a:gd name="connsiteY154" fmla="*/ 3937163 h 6858000"/>
              <a:gd name="connsiteX155" fmla="*/ 3579062 w 7467600"/>
              <a:gd name="connsiteY155" fmla="*/ 4359040 h 6858000"/>
              <a:gd name="connsiteX156" fmla="*/ 3467355 w 7467600"/>
              <a:gd name="connsiteY156" fmla="*/ 3988130 h 6858000"/>
              <a:gd name="connsiteX157" fmla="*/ 3310753 w 7467600"/>
              <a:gd name="connsiteY157" fmla="*/ 3787140 h 6858000"/>
              <a:gd name="connsiteX158" fmla="*/ 3291335 w 7467600"/>
              <a:gd name="connsiteY158" fmla="*/ 3767420 h 6858000"/>
              <a:gd name="connsiteX159" fmla="*/ 1635889 w 7467600"/>
              <a:gd name="connsiteY159" fmla="*/ 3709494 h 6858000"/>
              <a:gd name="connsiteX160" fmla="*/ 1634800 w 7467600"/>
              <a:gd name="connsiteY160" fmla="*/ 3731111 h 6858000"/>
              <a:gd name="connsiteX161" fmla="*/ 1635889 w 7467600"/>
              <a:gd name="connsiteY161" fmla="*/ 3709494 h 6858000"/>
              <a:gd name="connsiteX162" fmla="*/ 1510397 w 7467600"/>
              <a:gd name="connsiteY162" fmla="*/ 3684705 h 6858000"/>
              <a:gd name="connsiteX163" fmla="*/ 1146550 w 7467600"/>
              <a:gd name="connsiteY163" fmla="*/ 3802012 h 6858000"/>
              <a:gd name="connsiteX164" fmla="*/ 698834 w 7467600"/>
              <a:gd name="connsiteY164" fmla="*/ 3952272 h 6858000"/>
              <a:gd name="connsiteX165" fmla="*/ 34256 w 7467600"/>
              <a:gd name="connsiteY165" fmla="*/ 4347603 h 6858000"/>
              <a:gd name="connsiteX166" fmla="*/ 527241 w 7467600"/>
              <a:gd name="connsiteY166" fmla="*/ 4065078 h 6858000"/>
              <a:gd name="connsiteX167" fmla="*/ 1510397 w 7467600"/>
              <a:gd name="connsiteY167" fmla="*/ 3684705 h 6858000"/>
              <a:gd name="connsiteX168" fmla="*/ 1313114 w 7467600"/>
              <a:gd name="connsiteY168" fmla="*/ 3655216 h 6858000"/>
              <a:gd name="connsiteX169" fmla="*/ 1109304 w 7467600"/>
              <a:gd name="connsiteY169" fmla="*/ 3669030 h 6858000"/>
              <a:gd name="connsiteX170" fmla="*/ 8129 w 7467600"/>
              <a:gd name="connsiteY170" fmla="*/ 4330519 h 6858000"/>
              <a:gd name="connsiteX171" fmla="*/ 687572 w 7467600"/>
              <a:gd name="connsiteY171" fmla="*/ 3925629 h 6858000"/>
              <a:gd name="connsiteX172" fmla="*/ 1138365 w 7467600"/>
              <a:gd name="connsiteY172" fmla="*/ 3774515 h 6858000"/>
              <a:gd name="connsiteX173" fmla="*/ 1505579 w 7467600"/>
              <a:gd name="connsiteY173" fmla="*/ 3655526 h 6858000"/>
              <a:gd name="connsiteX174" fmla="*/ 1313114 w 7467600"/>
              <a:gd name="connsiteY174" fmla="*/ 3655216 h 6858000"/>
              <a:gd name="connsiteX175" fmla="*/ 3655073 w 7467600"/>
              <a:gd name="connsiteY175" fmla="*/ 3650884 h 6858000"/>
              <a:gd name="connsiteX176" fmla="*/ 3989938 w 7467600"/>
              <a:gd name="connsiteY176" fmla="*/ 3991685 h 6858000"/>
              <a:gd name="connsiteX177" fmla="*/ 4393907 w 7467600"/>
              <a:gd name="connsiteY177" fmla="*/ 4261258 h 6858000"/>
              <a:gd name="connsiteX178" fmla="*/ 4648051 w 7467600"/>
              <a:gd name="connsiteY178" fmla="*/ 4374051 h 6858000"/>
              <a:gd name="connsiteX179" fmla="*/ 4383389 w 7467600"/>
              <a:gd name="connsiteY179" fmla="*/ 4184369 h 6858000"/>
              <a:gd name="connsiteX180" fmla="*/ 4165508 w 7467600"/>
              <a:gd name="connsiteY180" fmla="*/ 4035196 h 6858000"/>
              <a:gd name="connsiteX181" fmla="*/ 4068162 w 7467600"/>
              <a:gd name="connsiteY181" fmla="*/ 3953394 h 6858000"/>
              <a:gd name="connsiteX182" fmla="*/ 3981416 w 7467600"/>
              <a:gd name="connsiteY182" fmla="*/ 3880482 h 6858000"/>
              <a:gd name="connsiteX183" fmla="*/ 3800147 w 7467600"/>
              <a:gd name="connsiteY183" fmla="*/ 3749872 h 6858000"/>
              <a:gd name="connsiteX184" fmla="*/ 3655073 w 7467600"/>
              <a:gd name="connsiteY184" fmla="*/ 3650884 h 6858000"/>
              <a:gd name="connsiteX185" fmla="*/ 3670252 w 7467600"/>
              <a:gd name="connsiteY185" fmla="*/ 3622798 h 6858000"/>
              <a:gd name="connsiteX186" fmla="*/ 3817258 w 7467600"/>
              <a:gd name="connsiteY186" fmla="*/ 3723577 h 6858000"/>
              <a:gd name="connsiteX187" fmla="*/ 4000461 w 7467600"/>
              <a:gd name="connsiteY187" fmla="*/ 3855966 h 6858000"/>
              <a:gd name="connsiteX188" fmla="*/ 4088180 w 7467600"/>
              <a:gd name="connsiteY188" fmla="*/ 3929774 h 6858000"/>
              <a:gd name="connsiteX189" fmla="*/ 4184555 w 7467600"/>
              <a:gd name="connsiteY189" fmla="*/ 4010683 h 6858000"/>
              <a:gd name="connsiteX190" fmla="*/ 4399563 w 7467600"/>
              <a:gd name="connsiteY190" fmla="*/ 4158106 h 6858000"/>
              <a:gd name="connsiteX191" fmla="*/ 4684469 w 7467600"/>
              <a:gd name="connsiteY191" fmla="*/ 4364680 h 6858000"/>
              <a:gd name="connsiteX192" fmla="*/ 4690271 w 7467600"/>
              <a:gd name="connsiteY192" fmla="*/ 4370034 h 6858000"/>
              <a:gd name="connsiteX193" fmla="*/ 4136093 w 7467600"/>
              <a:gd name="connsiteY193" fmla="*/ 3858466 h 6858000"/>
              <a:gd name="connsiteX194" fmla="*/ 3670252 w 7467600"/>
              <a:gd name="connsiteY194" fmla="*/ 3622798 h 6858000"/>
              <a:gd name="connsiteX195" fmla="*/ 4440129 w 7467600"/>
              <a:gd name="connsiteY195" fmla="*/ 3448571 h 6858000"/>
              <a:gd name="connsiteX196" fmla="*/ 4856525 w 7467600"/>
              <a:gd name="connsiteY196" fmla="*/ 3915351 h 6858000"/>
              <a:gd name="connsiteX197" fmla="*/ 5059055 w 7467600"/>
              <a:gd name="connsiteY197" fmla="*/ 4108918 h 6858000"/>
              <a:gd name="connsiteX198" fmla="*/ 5290070 w 7467600"/>
              <a:gd name="connsiteY198" fmla="*/ 4263619 h 6858000"/>
              <a:gd name="connsiteX199" fmla="*/ 4834991 w 7467600"/>
              <a:gd name="connsiteY199" fmla="*/ 3830985 h 6858000"/>
              <a:gd name="connsiteX200" fmla="*/ 4440129 w 7467600"/>
              <a:gd name="connsiteY200" fmla="*/ 3448571 h 6858000"/>
              <a:gd name="connsiteX201" fmla="*/ 4441737 w 7467600"/>
              <a:gd name="connsiteY201" fmla="*/ 3399734 h 6858000"/>
              <a:gd name="connsiteX202" fmla="*/ 4431236 w 7467600"/>
              <a:gd name="connsiteY202" fmla="*/ 3400954 h 6858000"/>
              <a:gd name="connsiteX203" fmla="*/ 4557150 w 7467600"/>
              <a:gd name="connsiteY203" fmla="*/ 3510023 h 6858000"/>
              <a:gd name="connsiteX204" fmla="*/ 4856936 w 7467600"/>
              <a:gd name="connsiteY204" fmla="*/ 3809146 h 6858000"/>
              <a:gd name="connsiteX205" fmla="*/ 5111996 w 7467600"/>
              <a:gd name="connsiteY205" fmla="*/ 4065759 h 6858000"/>
              <a:gd name="connsiteX206" fmla="*/ 5388878 w 7467600"/>
              <a:gd name="connsiteY206" fmla="*/ 4300185 h 6858000"/>
              <a:gd name="connsiteX207" fmla="*/ 5425556 w 7467600"/>
              <a:gd name="connsiteY207" fmla="*/ 4308967 h 6858000"/>
              <a:gd name="connsiteX208" fmla="*/ 4943646 w 7467600"/>
              <a:gd name="connsiteY208" fmla="*/ 3822916 h 6858000"/>
              <a:gd name="connsiteX209" fmla="*/ 4594837 w 7467600"/>
              <a:gd name="connsiteY209" fmla="*/ 3532274 h 6858000"/>
              <a:gd name="connsiteX210" fmla="*/ 4441737 w 7467600"/>
              <a:gd name="connsiteY210" fmla="*/ 3399734 h 6858000"/>
              <a:gd name="connsiteX211" fmla="*/ 5425834 w 7467600"/>
              <a:gd name="connsiteY211" fmla="*/ 3162785 h 6858000"/>
              <a:gd name="connsiteX212" fmla="*/ 5401644 w 7467600"/>
              <a:gd name="connsiteY212" fmla="*/ 3617847 h 6858000"/>
              <a:gd name="connsiteX213" fmla="*/ 5467256 w 7467600"/>
              <a:gd name="connsiteY213" fmla="*/ 4175494 h 6858000"/>
              <a:gd name="connsiteX214" fmla="*/ 5448069 w 7467600"/>
              <a:gd name="connsiteY214" fmla="*/ 3567554 h 6858000"/>
              <a:gd name="connsiteX215" fmla="*/ 5425834 w 7467600"/>
              <a:gd name="connsiteY215" fmla="*/ 3162785 h 6858000"/>
              <a:gd name="connsiteX216" fmla="*/ 1318687 w 7467600"/>
              <a:gd name="connsiteY216" fmla="*/ 3113840 h 6858000"/>
              <a:gd name="connsiteX217" fmla="*/ 1066793 w 7467600"/>
              <a:gd name="connsiteY217" fmla="*/ 3212171 h 6858000"/>
              <a:gd name="connsiteX218" fmla="*/ 993319 w 7467600"/>
              <a:gd name="connsiteY218" fmla="*/ 3247648 h 6858000"/>
              <a:gd name="connsiteX219" fmla="*/ 853081 w 7467600"/>
              <a:gd name="connsiteY219" fmla="*/ 3312410 h 6858000"/>
              <a:gd name="connsiteX220" fmla="*/ 805957 w 7467600"/>
              <a:gd name="connsiteY220" fmla="*/ 3330443 h 6858000"/>
              <a:gd name="connsiteX221" fmla="*/ 1318687 w 7467600"/>
              <a:gd name="connsiteY221" fmla="*/ 3113840 h 6858000"/>
              <a:gd name="connsiteX222" fmla="*/ 5453702 w 7467600"/>
              <a:gd name="connsiteY222" fmla="*/ 3090882 h 6858000"/>
              <a:gd name="connsiteX223" fmla="*/ 5480135 w 7467600"/>
              <a:gd name="connsiteY223" fmla="*/ 3565802 h 6858000"/>
              <a:gd name="connsiteX224" fmla="*/ 5499023 w 7467600"/>
              <a:gd name="connsiteY224" fmla="*/ 4166310 h 6858000"/>
              <a:gd name="connsiteX225" fmla="*/ 5547022 w 7467600"/>
              <a:gd name="connsiteY225" fmla="*/ 3607838 h 6858000"/>
              <a:gd name="connsiteX226" fmla="*/ 5515964 w 7467600"/>
              <a:gd name="connsiteY226" fmla="*/ 3378541 h 6858000"/>
              <a:gd name="connsiteX227" fmla="*/ 5453702 w 7467600"/>
              <a:gd name="connsiteY227" fmla="*/ 3090882 h 6858000"/>
              <a:gd name="connsiteX228" fmla="*/ 1238695 w 7467600"/>
              <a:gd name="connsiteY228" fmla="*/ 3076820 h 6858000"/>
              <a:gd name="connsiteX229" fmla="*/ 716371 w 7467600"/>
              <a:gd name="connsiteY229" fmla="*/ 3293249 h 6858000"/>
              <a:gd name="connsiteX230" fmla="*/ 579522 w 7467600"/>
              <a:gd name="connsiteY230" fmla="*/ 3371759 h 6858000"/>
              <a:gd name="connsiteX231" fmla="*/ 600288 w 7467600"/>
              <a:gd name="connsiteY231" fmla="*/ 3365555 h 6858000"/>
              <a:gd name="connsiteX232" fmla="*/ 840692 w 7467600"/>
              <a:gd name="connsiteY232" fmla="*/ 3284921 h 6858000"/>
              <a:gd name="connsiteX233" fmla="*/ 979248 w 7467600"/>
              <a:gd name="connsiteY233" fmla="*/ 3221003 h 6858000"/>
              <a:gd name="connsiteX234" fmla="*/ 1053282 w 7467600"/>
              <a:gd name="connsiteY234" fmla="*/ 3185247 h 6858000"/>
              <a:gd name="connsiteX235" fmla="*/ 1320603 w 7467600"/>
              <a:gd name="connsiteY235" fmla="*/ 3081281 h 6858000"/>
              <a:gd name="connsiteX236" fmla="*/ 1238695 w 7467600"/>
              <a:gd name="connsiteY236" fmla="*/ 3076820 h 6858000"/>
              <a:gd name="connsiteX237" fmla="*/ 5425627 w 7467600"/>
              <a:gd name="connsiteY237" fmla="*/ 2954192 h 6858000"/>
              <a:gd name="connsiteX238" fmla="*/ 5470770 w 7467600"/>
              <a:gd name="connsiteY238" fmla="*/ 3005435 h 6858000"/>
              <a:gd name="connsiteX239" fmla="*/ 5519779 w 7467600"/>
              <a:gd name="connsiteY239" fmla="*/ 4359223 h 6858000"/>
              <a:gd name="connsiteX240" fmla="*/ 5520293 w 7467600"/>
              <a:gd name="connsiteY240" fmla="*/ 4360602 h 6858000"/>
              <a:gd name="connsiteX241" fmla="*/ 5767221 w 7467600"/>
              <a:gd name="connsiteY241" fmla="*/ 4665564 h 6858000"/>
              <a:gd name="connsiteX242" fmla="*/ 6937169 w 7467600"/>
              <a:gd name="connsiteY242" fmla="*/ 4815941 h 6858000"/>
              <a:gd name="connsiteX243" fmla="*/ 6953922 w 7467600"/>
              <a:gd name="connsiteY243" fmla="*/ 4890068 h 6858000"/>
              <a:gd name="connsiteX244" fmla="*/ 6071359 w 7467600"/>
              <a:gd name="connsiteY244" fmla="*/ 4770770 h 6858000"/>
              <a:gd name="connsiteX245" fmla="*/ 6038839 w 7467600"/>
              <a:gd name="connsiteY245" fmla="*/ 4764474 h 6858000"/>
              <a:gd name="connsiteX246" fmla="*/ 6038706 w 7467600"/>
              <a:gd name="connsiteY246" fmla="*/ 4763847 h 6858000"/>
              <a:gd name="connsiteX247" fmla="*/ 6037784 w 7467600"/>
              <a:gd name="connsiteY247" fmla="*/ 4764270 h 6858000"/>
              <a:gd name="connsiteX248" fmla="*/ 6038839 w 7467600"/>
              <a:gd name="connsiteY248" fmla="*/ 4764474 h 6858000"/>
              <a:gd name="connsiteX249" fmla="*/ 6040338 w 7467600"/>
              <a:gd name="connsiteY249" fmla="*/ 4771418 h 6858000"/>
              <a:gd name="connsiteX250" fmla="*/ 6024488 w 7467600"/>
              <a:gd name="connsiteY250" fmla="*/ 4809903 h 6858000"/>
              <a:gd name="connsiteX251" fmla="*/ 5599771 w 7467600"/>
              <a:gd name="connsiteY251" fmla="*/ 5509652 h 6858000"/>
              <a:gd name="connsiteX252" fmla="*/ 5548843 w 7467600"/>
              <a:gd name="connsiteY252" fmla="*/ 5563845 h 6858000"/>
              <a:gd name="connsiteX253" fmla="*/ 5940952 w 7467600"/>
              <a:gd name="connsiteY253" fmla="*/ 6250028 h 6858000"/>
              <a:gd name="connsiteX254" fmla="*/ 6043441 w 7467600"/>
              <a:gd name="connsiteY254" fmla="*/ 6665847 h 6858000"/>
              <a:gd name="connsiteX255" fmla="*/ 6093432 w 7467600"/>
              <a:gd name="connsiteY255" fmla="*/ 6858000 h 6858000"/>
              <a:gd name="connsiteX256" fmla="*/ 6034344 w 7467600"/>
              <a:gd name="connsiteY256" fmla="*/ 6858000 h 6858000"/>
              <a:gd name="connsiteX257" fmla="*/ 6026679 w 7467600"/>
              <a:gd name="connsiteY257" fmla="*/ 6836959 h 6858000"/>
              <a:gd name="connsiteX258" fmla="*/ 5800441 w 7467600"/>
              <a:gd name="connsiteY258" fmla="*/ 6335286 h 6858000"/>
              <a:gd name="connsiteX259" fmla="*/ 5526562 w 7467600"/>
              <a:gd name="connsiteY259" fmla="*/ 5705388 h 6858000"/>
              <a:gd name="connsiteX260" fmla="*/ 5519640 w 7467600"/>
              <a:gd name="connsiteY260" fmla="*/ 5683774 h 6858000"/>
              <a:gd name="connsiteX261" fmla="*/ 5844559 w 7467600"/>
              <a:gd name="connsiteY261" fmla="*/ 6553349 h 6858000"/>
              <a:gd name="connsiteX262" fmla="*/ 5975994 w 7467600"/>
              <a:gd name="connsiteY262" fmla="*/ 6858000 h 6858000"/>
              <a:gd name="connsiteX263" fmla="*/ 5898547 w 7467600"/>
              <a:gd name="connsiteY263" fmla="*/ 6858000 h 6858000"/>
              <a:gd name="connsiteX264" fmla="*/ 5682041 w 7467600"/>
              <a:gd name="connsiteY264" fmla="*/ 6355860 h 6858000"/>
              <a:gd name="connsiteX265" fmla="*/ 5461758 w 7467600"/>
              <a:gd name="connsiteY265" fmla="*/ 5820220 h 6858000"/>
              <a:gd name="connsiteX266" fmla="*/ 5237282 w 7467600"/>
              <a:gd name="connsiteY266" fmla="*/ 6579086 h 6858000"/>
              <a:gd name="connsiteX267" fmla="*/ 5115009 w 7467600"/>
              <a:gd name="connsiteY267" fmla="*/ 6858000 h 6858000"/>
              <a:gd name="connsiteX268" fmla="*/ 5028074 w 7467600"/>
              <a:gd name="connsiteY268" fmla="*/ 6858000 h 6858000"/>
              <a:gd name="connsiteX269" fmla="*/ 5079508 w 7467600"/>
              <a:gd name="connsiteY269" fmla="*/ 6749074 h 6858000"/>
              <a:gd name="connsiteX270" fmla="*/ 5371846 w 7467600"/>
              <a:gd name="connsiteY270" fmla="*/ 5924413 h 6858000"/>
              <a:gd name="connsiteX271" fmla="*/ 5270512 w 7467600"/>
              <a:gd name="connsiteY271" fmla="*/ 6138975 h 6858000"/>
              <a:gd name="connsiteX272" fmla="*/ 5062409 w 7467600"/>
              <a:gd name="connsiteY272" fmla="*/ 6653544 h 6858000"/>
              <a:gd name="connsiteX273" fmla="*/ 5036628 w 7467600"/>
              <a:gd name="connsiteY273" fmla="*/ 6754247 h 6858000"/>
              <a:gd name="connsiteX274" fmla="*/ 5009112 w 7467600"/>
              <a:gd name="connsiteY274" fmla="*/ 6858000 h 6858000"/>
              <a:gd name="connsiteX275" fmla="*/ 4976679 w 7467600"/>
              <a:gd name="connsiteY275" fmla="*/ 6858000 h 6858000"/>
              <a:gd name="connsiteX276" fmla="*/ 5006537 w 7467600"/>
              <a:gd name="connsiteY276" fmla="*/ 6747068 h 6858000"/>
              <a:gd name="connsiteX277" fmla="*/ 5032723 w 7467600"/>
              <a:gd name="connsiteY277" fmla="*/ 6644957 h 6858000"/>
              <a:gd name="connsiteX278" fmla="*/ 5242949 w 7467600"/>
              <a:gd name="connsiteY278" fmla="*/ 6125175 h 6858000"/>
              <a:gd name="connsiteX279" fmla="*/ 5286321 w 7467600"/>
              <a:gd name="connsiteY279" fmla="*/ 6033555 h 6858000"/>
              <a:gd name="connsiteX280" fmla="*/ 5008210 w 7467600"/>
              <a:gd name="connsiteY280" fmla="*/ 6649194 h 6858000"/>
              <a:gd name="connsiteX281" fmla="*/ 4986321 w 7467600"/>
              <a:gd name="connsiteY281" fmla="*/ 6765687 h 6858000"/>
              <a:gd name="connsiteX282" fmla="*/ 4973474 w 7467600"/>
              <a:gd name="connsiteY282" fmla="*/ 6858000 h 6858000"/>
              <a:gd name="connsiteX283" fmla="*/ 4907178 w 7467600"/>
              <a:gd name="connsiteY283" fmla="*/ 6858000 h 6858000"/>
              <a:gd name="connsiteX284" fmla="*/ 4910810 w 7467600"/>
              <a:gd name="connsiteY284" fmla="*/ 6829660 h 6858000"/>
              <a:gd name="connsiteX285" fmla="*/ 4987461 w 7467600"/>
              <a:gd name="connsiteY285" fmla="*/ 6432994 h 6858000"/>
              <a:gd name="connsiteX286" fmla="*/ 5179262 w 7467600"/>
              <a:gd name="connsiteY286" fmla="*/ 6035044 h 6858000"/>
              <a:gd name="connsiteX287" fmla="*/ 4689678 w 7467600"/>
              <a:gd name="connsiteY287" fmla="*/ 6440241 h 6858000"/>
              <a:gd name="connsiteX288" fmla="*/ 4477543 w 7467600"/>
              <a:gd name="connsiteY288" fmla="*/ 6674836 h 6858000"/>
              <a:gd name="connsiteX289" fmla="*/ 4329957 w 7467600"/>
              <a:gd name="connsiteY289" fmla="*/ 6858000 h 6858000"/>
              <a:gd name="connsiteX290" fmla="*/ 4218595 w 7467600"/>
              <a:gd name="connsiteY290" fmla="*/ 6858000 h 6858000"/>
              <a:gd name="connsiteX291" fmla="*/ 4368888 w 7467600"/>
              <a:gd name="connsiteY291" fmla="*/ 6668412 h 6858000"/>
              <a:gd name="connsiteX292" fmla="*/ 4563091 w 7467600"/>
              <a:gd name="connsiteY292" fmla="*/ 6442508 h 6858000"/>
              <a:gd name="connsiteX293" fmla="*/ 5387324 w 7467600"/>
              <a:gd name="connsiteY293" fmla="*/ 5705830 h 6858000"/>
              <a:gd name="connsiteX294" fmla="*/ 5073620 w 7467600"/>
              <a:gd name="connsiteY294" fmla="*/ 5955437 h 6858000"/>
              <a:gd name="connsiteX295" fmla="*/ 4689789 w 7467600"/>
              <a:gd name="connsiteY295" fmla="*/ 6268382 h 6858000"/>
              <a:gd name="connsiteX296" fmla="*/ 4418722 w 7467600"/>
              <a:gd name="connsiteY296" fmla="*/ 6570886 h 6858000"/>
              <a:gd name="connsiteX297" fmla="*/ 4214944 w 7467600"/>
              <a:gd name="connsiteY297" fmla="*/ 6858000 h 6858000"/>
              <a:gd name="connsiteX298" fmla="*/ 4177898 w 7467600"/>
              <a:gd name="connsiteY298" fmla="*/ 6858000 h 6858000"/>
              <a:gd name="connsiteX299" fmla="*/ 4391597 w 7467600"/>
              <a:gd name="connsiteY299" fmla="*/ 6556370 h 6858000"/>
              <a:gd name="connsiteX300" fmla="*/ 4668889 w 7467600"/>
              <a:gd name="connsiteY300" fmla="*/ 6246399 h 6858000"/>
              <a:gd name="connsiteX301" fmla="*/ 5055427 w 7467600"/>
              <a:gd name="connsiteY301" fmla="*/ 5931476 h 6858000"/>
              <a:gd name="connsiteX302" fmla="*/ 5371814 w 7467600"/>
              <a:gd name="connsiteY302" fmla="*/ 5678975 h 6858000"/>
              <a:gd name="connsiteX303" fmla="*/ 4987918 w 7467600"/>
              <a:gd name="connsiteY303" fmla="*/ 5838701 h 6858000"/>
              <a:gd name="connsiteX304" fmla="*/ 4317146 w 7467600"/>
              <a:gd name="connsiteY304" fmla="*/ 6587716 h 6858000"/>
              <a:gd name="connsiteX305" fmla="*/ 4171627 w 7467600"/>
              <a:gd name="connsiteY305" fmla="*/ 6858000 h 6858000"/>
              <a:gd name="connsiteX306" fmla="*/ 4081585 w 7467600"/>
              <a:gd name="connsiteY306" fmla="*/ 6858000 h 6858000"/>
              <a:gd name="connsiteX307" fmla="*/ 4238603 w 7467600"/>
              <a:gd name="connsiteY307" fmla="*/ 6559341 h 6858000"/>
              <a:gd name="connsiteX308" fmla="*/ 4778333 w 7467600"/>
              <a:gd name="connsiteY308" fmla="*/ 5873626 h 6858000"/>
              <a:gd name="connsiteX309" fmla="*/ 5414185 w 7467600"/>
              <a:gd name="connsiteY309" fmla="*/ 5573882 h 6858000"/>
              <a:gd name="connsiteX310" fmla="*/ 5959648 w 7467600"/>
              <a:gd name="connsiteY310" fmla="*/ 4760797 h 6858000"/>
              <a:gd name="connsiteX311" fmla="*/ 5355019 w 7467600"/>
              <a:gd name="connsiteY311" fmla="*/ 4734672 h 6858000"/>
              <a:gd name="connsiteX312" fmla="*/ 5083565 w 7467600"/>
              <a:gd name="connsiteY312" fmla="*/ 5179121 h 6858000"/>
              <a:gd name="connsiteX313" fmla="*/ 4713577 w 7467600"/>
              <a:gd name="connsiteY313" fmla="*/ 5616803 h 6858000"/>
              <a:gd name="connsiteX314" fmla="*/ 3989559 w 7467600"/>
              <a:gd name="connsiteY314" fmla="*/ 6145945 h 6858000"/>
              <a:gd name="connsiteX315" fmla="*/ 3939824 w 7467600"/>
              <a:gd name="connsiteY315" fmla="*/ 6066900 h 6858000"/>
              <a:gd name="connsiteX316" fmla="*/ 4584537 w 7467600"/>
              <a:gd name="connsiteY316" fmla="*/ 5324826 h 6858000"/>
              <a:gd name="connsiteX317" fmla="*/ 5037105 w 7467600"/>
              <a:gd name="connsiteY317" fmla="*/ 5088765 h 6858000"/>
              <a:gd name="connsiteX318" fmla="*/ 5039930 w 7467600"/>
              <a:gd name="connsiteY318" fmla="*/ 5089585 h 6858000"/>
              <a:gd name="connsiteX319" fmla="*/ 5263764 w 7467600"/>
              <a:gd name="connsiteY319" fmla="*/ 4735525 h 6858000"/>
              <a:gd name="connsiteX320" fmla="*/ 4086300 w 7467600"/>
              <a:gd name="connsiteY320" fmla="*/ 4884599 h 6858000"/>
              <a:gd name="connsiteX321" fmla="*/ 4085485 w 7467600"/>
              <a:gd name="connsiteY321" fmla="*/ 4899070 h 6858000"/>
              <a:gd name="connsiteX322" fmla="*/ 3871915 w 7467600"/>
              <a:gd name="connsiteY322" fmla="*/ 5253645 h 6858000"/>
              <a:gd name="connsiteX323" fmla="*/ 3799374 w 7467600"/>
              <a:gd name="connsiteY323" fmla="*/ 5466127 h 6858000"/>
              <a:gd name="connsiteX324" fmla="*/ 3498850 w 7467600"/>
              <a:gd name="connsiteY324" fmla="*/ 6661888 h 6858000"/>
              <a:gd name="connsiteX325" fmla="*/ 3399216 w 7467600"/>
              <a:gd name="connsiteY325" fmla="*/ 6858000 h 6858000"/>
              <a:gd name="connsiteX326" fmla="*/ 3303688 w 7467600"/>
              <a:gd name="connsiteY326" fmla="*/ 6858000 h 6858000"/>
              <a:gd name="connsiteX327" fmla="*/ 3391774 w 7467600"/>
              <a:gd name="connsiteY327" fmla="*/ 6697181 h 6858000"/>
              <a:gd name="connsiteX328" fmla="*/ 3735540 w 7467600"/>
              <a:gd name="connsiteY328" fmla="*/ 5546923 h 6858000"/>
              <a:gd name="connsiteX329" fmla="*/ 3729438 w 7467600"/>
              <a:gd name="connsiteY329" fmla="*/ 5569058 h 6858000"/>
              <a:gd name="connsiteX330" fmla="*/ 3707782 w 7467600"/>
              <a:gd name="connsiteY330" fmla="*/ 5644908 h 6858000"/>
              <a:gd name="connsiteX331" fmla="*/ 3583827 w 7467600"/>
              <a:gd name="connsiteY331" fmla="*/ 6039215 h 6858000"/>
              <a:gd name="connsiteX332" fmla="*/ 3547861 w 7467600"/>
              <a:gd name="connsiteY332" fmla="*/ 6129609 h 6858000"/>
              <a:gd name="connsiteX333" fmla="*/ 3490905 w 7467600"/>
              <a:gd name="connsiteY333" fmla="*/ 6277660 h 6858000"/>
              <a:gd name="connsiteX334" fmla="*/ 3455859 w 7467600"/>
              <a:gd name="connsiteY334" fmla="*/ 6391301 h 6858000"/>
              <a:gd name="connsiteX335" fmla="*/ 3429112 w 7467600"/>
              <a:gd name="connsiteY335" fmla="*/ 6479469 h 6858000"/>
              <a:gd name="connsiteX336" fmla="*/ 3304862 w 7467600"/>
              <a:gd name="connsiteY336" fmla="*/ 6796476 h 6858000"/>
              <a:gd name="connsiteX337" fmla="*/ 3276071 w 7467600"/>
              <a:gd name="connsiteY337" fmla="*/ 6858000 h 6858000"/>
              <a:gd name="connsiteX338" fmla="*/ 3240805 w 7467600"/>
              <a:gd name="connsiteY338" fmla="*/ 6858000 h 6858000"/>
              <a:gd name="connsiteX339" fmla="*/ 3275917 w 7467600"/>
              <a:gd name="connsiteY339" fmla="*/ 6783192 h 6858000"/>
              <a:gd name="connsiteX340" fmla="*/ 3399358 w 7467600"/>
              <a:gd name="connsiteY340" fmla="*/ 6469011 h 6858000"/>
              <a:gd name="connsiteX341" fmla="*/ 3425650 w 7467600"/>
              <a:gd name="connsiteY341" fmla="*/ 6381333 h 6858000"/>
              <a:gd name="connsiteX342" fmla="*/ 3460661 w 7467600"/>
              <a:gd name="connsiteY342" fmla="*/ 6266763 h 6858000"/>
              <a:gd name="connsiteX343" fmla="*/ 3518021 w 7467600"/>
              <a:gd name="connsiteY343" fmla="*/ 6117298 h 6858000"/>
              <a:gd name="connsiteX344" fmla="*/ 3554035 w 7467600"/>
              <a:gd name="connsiteY344" fmla="*/ 6027832 h 6858000"/>
              <a:gd name="connsiteX345" fmla="*/ 3677174 w 7467600"/>
              <a:gd name="connsiteY345" fmla="*/ 5636351 h 6858000"/>
              <a:gd name="connsiteX346" fmla="*/ 3698819 w 7467600"/>
              <a:gd name="connsiteY346" fmla="*/ 5560503 h 6858000"/>
              <a:gd name="connsiteX347" fmla="*/ 3702094 w 7467600"/>
              <a:gd name="connsiteY347" fmla="*/ 5549194 h 6858000"/>
              <a:gd name="connsiteX348" fmla="*/ 3398355 w 7467600"/>
              <a:gd name="connsiteY348" fmla="*/ 6094603 h 6858000"/>
              <a:gd name="connsiteX349" fmla="*/ 3193941 w 7467600"/>
              <a:gd name="connsiteY349" fmla="*/ 6798775 h 6858000"/>
              <a:gd name="connsiteX350" fmla="*/ 3184140 w 7467600"/>
              <a:gd name="connsiteY350" fmla="*/ 6858000 h 6858000"/>
              <a:gd name="connsiteX351" fmla="*/ 3099978 w 7467600"/>
              <a:gd name="connsiteY351" fmla="*/ 6858000 h 6858000"/>
              <a:gd name="connsiteX352" fmla="*/ 3101556 w 7467600"/>
              <a:gd name="connsiteY352" fmla="*/ 6843337 h 6858000"/>
              <a:gd name="connsiteX353" fmla="*/ 3370162 w 7467600"/>
              <a:gd name="connsiteY353" fmla="*/ 5785550 h 6858000"/>
              <a:gd name="connsiteX354" fmla="*/ 3746477 w 7467600"/>
              <a:gd name="connsiteY354" fmla="*/ 5377889 h 6858000"/>
              <a:gd name="connsiteX355" fmla="*/ 3863399 w 7467600"/>
              <a:gd name="connsiteY355" fmla="*/ 5087257 h 6858000"/>
              <a:gd name="connsiteX356" fmla="*/ 3968712 w 7467600"/>
              <a:gd name="connsiteY356" fmla="*/ 4913989 h 6858000"/>
              <a:gd name="connsiteX357" fmla="*/ 2792390 w 7467600"/>
              <a:gd name="connsiteY357" fmla="*/ 5382974 h 6858000"/>
              <a:gd name="connsiteX358" fmla="*/ 2714982 w 7467600"/>
              <a:gd name="connsiteY358" fmla="*/ 5427051 h 6858000"/>
              <a:gd name="connsiteX359" fmla="*/ 2813361 w 7467600"/>
              <a:gd name="connsiteY359" fmla="*/ 6023912 h 6858000"/>
              <a:gd name="connsiteX360" fmla="*/ 2688430 w 7467600"/>
              <a:gd name="connsiteY360" fmla="*/ 6801564 h 6858000"/>
              <a:gd name="connsiteX361" fmla="*/ 2629626 w 7467600"/>
              <a:gd name="connsiteY361" fmla="*/ 6763394 h 6858000"/>
              <a:gd name="connsiteX362" fmla="*/ 2565328 w 7467600"/>
              <a:gd name="connsiteY362" fmla="*/ 5516399 h 6858000"/>
              <a:gd name="connsiteX363" fmla="*/ 1922999 w 7467600"/>
              <a:gd name="connsiteY363" fmla="*/ 5980343 h 6858000"/>
              <a:gd name="connsiteX364" fmla="*/ 1950261 w 7467600"/>
              <a:gd name="connsiteY364" fmla="*/ 6405858 h 6858000"/>
              <a:gd name="connsiteX365" fmla="*/ 2365554 w 7467600"/>
              <a:gd name="connsiteY365" fmla="*/ 6759107 h 6858000"/>
              <a:gd name="connsiteX366" fmla="*/ 2424142 w 7467600"/>
              <a:gd name="connsiteY366" fmla="*/ 6858000 h 6858000"/>
              <a:gd name="connsiteX367" fmla="*/ 2395994 w 7467600"/>
              <a:gd name="connsiteY367" fmla="*/ 6858000 h 6858000"/>
              <a:gd name="connsiteX368" fmla="*/ 2392863 w 7467600"/>
              <a:gd name="connsiteY368" fmla="*/ 6852964 h 6858000"/>
              <a:gd name="connsiteX369" fmla="*/ 2017589 w 7467600"/>
              <a:gd name="connsiteY369" fmla="*/ 6493982 h 6858000"/>
              <a:gd name="connsiteX370" fmla="*/ 2147336 w 7467600"/>
              <a:gd name="connsiteY370" fmla="*/ 6594052 h 6858000"/>
              <a:gd name="connsiteX371" fmla="*/ 2207047 w 7467600"/>
              <a:gd name="connsiteY371" fmla="*/ 6654540 h 6858000"/>
              <a:gd name="connsiteX372" fmla="*/ 2299106 w 7467600"/>
              <a:gd name="connsiteY372" fmla="*/ 6778931 h 6858000"/>
              <a:gd name="connsiteX373" fmla="*/ 2314430 w 7467600"/>
              <a:gd name="connsiteY373" fmla="*/ 6801144 h 6858000"/>
              <a:gd name="connsiteX374" fmla="*/ 2352406 w 7467600"/>
              <a:gd name="connsiteY374" fmla="*/ 6858000 h 6858000"/>
              <a:gd name="connsiteX375" fmla="*/ 2314492 w 7467600"/>
              <a:gd name="connsiteY375" fmla="*/ 6858000 h 6858000"/>
              <a:gd name="connsiteX376" fmla="*/ 2288095 w 7467600"/>
              <a:gd name="connsiteY376" fmla="*/ 6818030 h 6858000"/>
              <a:gd name="connsiteX377" fmla="*/ 2272768 w 7467600"/>
              <a:gd name="connsiteY377" fmla="*/ 6795822 h 6858000"/>
              <a:gd name="connsiteX378" fmla="*/ 2182715 w 7467600"/>
              <a:gd name="connsiteY378" fmla="*/ 6675071 h 6858000"/>
              <a:gd name="connsiteX379" fmla="*/ 2032061 w 7467600"/>
              <a:gd name="connsiteY379" fmla="*/ 6541380 h 6858000"/>
              <a:gd name="connsiteX380" fmla="*/ 2257220 w 7467600"/>
              <a:gd name="connsiteY380" fmla="*/ 6826257 h 6858000"/>
              <a:gd name="connsiteX381" fmla="*/ 2281324 w 7467600"/>
              <a:gd name="connsiteY381" fmla="*/ 6858000 h 6858000"/>
              <a:gd name="connsiteX382" fmla="*/ 2242860 w 7467600"/>
              <a:gd name="connsiteY382" fmla="*/ 6858000 h 6858000"/>
              <a:gd name="connsiteX383" fmla="*/ 2232818 w 7467600"/>
              <a:gd name="connsiteY383" fmla="*/ 6844926 h 6858000"/>
              <a:gd name="connsiteX384" fmla="*/ 1990172 w 7467600"/>
              <a:gd name="connsiteY384" fmla="*/ 6542121 h 6858000"/>
              <a:gd name="connsiteX385" fmla="*/ 2124090 w 7467600"/>
              <a:gd name="connsiteY385" fmla="*/ 6761017 h 6858000"/>
              <a:gd name="connsiteX386" fmla="*/ 2200380 w 7467600"/>
              <a:gd name="connsiteY386" fmla="*/ 6858000 h 6858000"/>
              <a:gd name="connsiteX387" fmla="*/ 2147507 w 7467600"/>
              <a:gd name="connsiteY387" fmla="*/ 6858000 h 6858000"/>
              <a:gd name="connsiteX388" fmla="*/ 2070668 w 7467600"/>
              <a:gd name="connsiteY388" fmla="*/ 6761520 h 6858000"/>
              <a:gd name="connsiteX389" fmla="*/ 1975142 w 7467600"/>
              <a:gd name="connsiteY389" fmla="*/ 6585570 h 6858000"/>
              <a:gd name="connsiteX390" fmla="*/ 2050035 w 7467600"/>
              <a:gd name="connsiteY390" fmla="*/ 6813345 h 6858000"/>
              <a:gd name="connsiteX391" fmla="*/ 2063025 w 7467600"/>
              <a:gd name="connsiteY391" fmla="*/ 6858000 h 6858000"/>
              <a:gd name="connsiteX392" fmla="*/ 2021675 w 7467600"/>
              <a:gd name="connsiteY392" fmla="*/ 6858000 h 6858000"/>
              <a:gd name="connsiteX393" fmla="*/ 2019308 w 7467600"/>
              <a:gd name="connsiteY393" fmla="*/ 6847118 h 6858000"/>
              <a:gd name="connsiteX394" fmla="*/ 1938835 w 7467600"/>
              <a:gd name="connsiteY394" fmla="*/ 6551160 h 6858000"/>
              <a:gd name="connsiteX395" fmla="*/ 1953230 w 7467600"/>
              <a:gd name="connsiteY395" fmla="*/ 6759699 h 6858000"/>
              <a:gd name="connsiteX396" fmla="*/ 1956763 w 7467600"/>
              <a:gd name="connsiteY396" fmla="*/ 6778191 h 6858000"/>
              <a:gd name="connsiteX397" fmla="*/ 1967925 w 7467600"/>
              <a:gd name="connsiteY397" fmla="*/ 6858000 h 6858000"/>
              <a:gd name="connsiteX398" fmla="*/ 1936622 w 7467600"/>
              <a:gd name="connsiteY398" fmla="*/ 6858000 h 6858000"/>
              <a:gd name="connsiteX399" fmla="*/ 1926261 w 7467600"/>
              <a:gd name="connsiteY399" fmla="*/ 6784064 h 6858000"/>
              <a:gd name="connsiteX400" fmla="*/ 1922724 w 7467600"/>
              <a:gd name="connsiteY400" fmla="*/ 6765577 h 6858000"/>
              <a:gd name="connsiteX401" fmla="*/ 1904650 w 7467600"/>
              <a:gd name="connsiteY401" fmla="*/ 6639616 h 6858000"/>
              <a:gd name="connsiteX402" fmla="*/ 1885273 w 7467600"/>
              <a:gd name="connsiteY402" fmla="*/ 6858000 h 6858000"/>
              <a:gd name="connsiteX403" fmla="*/ 1854363 w 7467600"/>
              <a:gd name="connsiteY403" fmla="*/ 6858000 h 6858000"/>
              <a:gd name="connsiteX404" fmla="*/ 1880391 w 7467600"/>
              <a:gd name="connsiteY404" fmla="*/ 6603796 h 6858000"/>
              <a:gd name="connsiteX405" fmla="*/ 1818273 w 7467600"/>
              <a:gd name="connsiteY405" fmla="*/ 6715729 h 6858000"/>
              <a:gd name="connsiteX406" fmla="*/ 1794691 w 7467600"/>
              <a:gd name="connsiteY406" fmla="*/ 6843239 h 6858000"/>
              <a:gd name="connsiteX407" fmla="*/ 1794914 w 7467600"/>
              <a:gd name="connsiteY407" fmla="*/ 6858000 h 6858000"/>
              <a:gd name="connsiteX408" fmla="*/ 1746128 w 7467600"/>
              <a:gd name="connsiteY408" fmla="*/ 6858000 h 6858000"/>
              <a:gd name="connsiteX409" fmla="*/ 1753934 w 7467600"/>
              <a:gd name="connsiteY409" fmla="*/ 6724796 h 6858000"/>
              <a:gd name="connsiteX410" fmla="*/ 1792053 w 7467600"/>
              <a:gd name="connsiteY410" fmla="*/ 6572396 h 6858000"/>
              <a:gd name="connsiteX411" fmla="*/ 1862248 w 7467600"/>
              <a:gd name="connsiteY411" fmla="*/ 6266397 h 6858000"/>
              <a:gd name="connsiteX412" fmla="*/ 1862250 w 7467600"/>
              <a:gd name="connsiteY412" fmla="*/ 6033531 h 6858000"/>
              <a:gd name="connsiteX413" fmla="*/ 1211999 w 7467600"/>
              <a:gd name="connsiteY413" fmla="*/ 6683610 h 6858000"/>
              <a:gd name="connsiteX414" fmla="*/ 1213266 w 7467600"/>
              <a:gd name="connsiteY414" fmla="*/ 6691947 h 6858000"/>
              <a:gd name="connsiteX415" fmla="*/ 1203370 w 7467600"/>
              <a:gd name="connsiteY415" fmla="*/ 6850676 h 6858000"/>
              <a:gd name="connsiteX416" fmla="*/ 1203671 w 7467600"/>
              <a:gd name="connsiteY416" fmla="*/ 6858000 h 6858000"/>
              <a:gd name="connsiteX417" fmla="*/ 1143180 w 7467600"/>
              <a:gd name="connsiteY417" fmla="*/ 6858000 h 6858000"/>
              <a:gd name="connsiteX418" fmla="*/ 1142176 w 7467600"/>
              <a:gd name="connsiteY418" fmla="*/ 6766045 h 6858000"/>
              <a:gd name="connsiteX419" fmla="*/ 1067484 w 7467600"/>
              <a:gd name="connsiteY419" fmla="*/ 6858000 h 6858000"/>
              <a:gd name="connsiteX420" fmla="*/ 953928 w 7467600"/>
              <a:gd name="connsiteY420" fmla="*/ 6858000 h 6858000"/>
              <a:gd name="connsiteX421" fmla="*/ 959715 w 7467600"/>
              <a:gd name="connsiteY421" fmla="*/ 6850185 h 6858000"/>
              <a:gd name="connsiteX422" fmla="*/ 1483788 w 7467600"/>
              <a:gd name="connsiteY422" fmla="*/ 6259174 h 6858000"/>
              <a:gd name="connsiteX423" fmla="*/ 1100671 w 7467600"/>
              <a:gd name="connsiteY423" fmla="*/ 6252137 h 6858000"/>
              <a:gd name="connsiteX424" fmla="*/ 1090144 w 7467600"/>
              <a:gd name="connsiteY424" fmla="*/ 6256748 h 6858000"/>
              <a:gd name="connsiteX425" fmla="*/ 1095872 w 7467600"/>
              <a:gd name="connsiteY425" fmla="*/ 6271892 h 6858000"/>
              <a:gd name="connsiteX426" fmla="*/ 262785 w 7467600"/>
              <a:gd name="connsiteY426" fmla="*/ 6845450 h 6858000"/>
              <a:gd name="connsiteX427" fmla="*/ 209968 w 7467600"/>
              <a:gd name="connsiteY427" fmla="*/ 6770713 h 6858000"/>
              <a:gd name="connsiteX428" fmla="*/ 873460 w 7467600"/>
              <a:gd name="connsiteY428" fmla="*/ 6253768 h 6858000"/>
              <a:gd name="connsiteX429" fmla="*/ 192686 w 7467600"/>
              <a:gd name="connsiteY429" fmla="*/ 5849257 h 6858000"/>
              <a:gd name="connsiteX430" fmla="*/ 4696 w 7467600"/>
              <a:gd name="connsiteY430" fmla="*/ 5697668 h 6858000"/>
              <a:gd name="connsiteX431" fmla="*/ 0 w 7467600"/>
              <a:gd name="connsiteY431" fmla="*/ 5689984 h 6858000"/>
              <a:gd name="connsiteX432" fmla="*/ 0 w 7467600"/>
              <a:gd name="connsiteY432" fmla="*/ 5513472 h 6858000"/>
              <a:gd name="connsiteX433" fmla="*/ 174101 w 7467600"/>
              <a:gd name="connsiteY433" fmla="*/ 5620277 h 6858000"/>
              <a:gd name="connsiteX434" fmla="*/ 891800 w 7467600"/>
              <a:gd name="connsiteY434" fmla="*/ 6036935 h 6858000"/>
              <a:gd name="connsiteX435" fmla="*/ 1072219 w 7467600"/>
              <a:gd name="connsiteY435" fmla="*/ 6169443 h 6858000"/>
              <a:gd name="connsiteX436" fmla="*/ 1074117 w 7467600"/>
              <a:gd name="connsiteY436" fmla="*/ 6170301 h 6858000"/>
              <a:gd name="connsiteX437" fmla="*/ 1083114 w 7467600"/>
              <a:gd name="connsiteY437" fmla="*/ 6174131 h 6858000"/>
              <a:gd name="connsiteX438" fmla="*/ 1543010 w 7467600"/>
              <a:gd name="connsiteY438" fmla="*/ 6191140 h 6858000"/>
              <a:gd name="connsiteX439" fmla="*/ 1551080 w 7467600"/>
              <a:gd name="connsiteY439" fmla="*/ 6195006 h 6858000"/>
              <a:gd name="connsiteX440" fmla="*/ 2345443 w 7467600"/>
              <a:gd name="connsiteY440" fmla="*/ 5549882 h 6858000"/>
              <a:gd name="connsiteX441" fmla="*/ 1721499 w 7467600"/>
              <a:gd name="connsiteY441" fmla="*/ 5599969 h 6858000"/>
              <a:gd name="connsiteX442" fmla="*/ 767716 w 7467600"/>
              <a:gd name="connsiteY442" fmla="*/ 5472768 h 6858000"/>
              <a:gd name="connsiteX443" fmla="*/ 722147 w 7467600"/>
              <a:gd name="connsiteY443" fmla="*/ 5393091 h 6858000"/>
              <a:gd name="connsiteX444" fmla="*/ 1485552 w 7467600"/>
              <a:gd name="connsiteY444" fmla="*/ 5313202 h 6858000"/>
              <a:gd name="connsiteX445" fmla="*/ 2143004 w 7467600"/>
              <a:gd name="connsiteY445" fmla="*/ 5402420 h 6858000"/>
              <a:gd name="connsiteX446" fmla="*/ 1933391 w 7467600"/>
              <a:gd name="connsiteY446" fmla="*/ 5156971 h 6858000"/>
              <a:gd name="connsiteX447" fmla="*/ 1827118 w 7467600"/>
              <a:gd name="connsiteY447" fmla="*/ 4968410 h 6858000"/>
              <a:gd name="connsiteX448" fmla="*/ 1837349 w 7467600"/>
              <a:gd name="connsiteY448" fmla="*/ 4956357 h 6858000"/>
              <a:gd name="connsiteX449" fmla="*/ 2162835 w 7467600"/>
              <a:gd name="connsiteY449" fmla="*/ 5187853 h 6858000"/>
              <a:gd name="connsiteX450" fmla="*/ 2257167 w 7467600"/>
              <a:gd name="connsiteY450" fmla="*/ 5462123 h 6858000"/>
              <a:gd name="connsiteX451" fmla="*/ 2261598 w 7467600"/>
              <a:gd name="connsiteY451" fmla="*/ 5467998 h 6858000"/>
              <a:gd name="connsiteX452" fmla="*/ 2437177 w 7467600"/>
              <a:gd name="connsiteY452" fmla="*/ 5479608 h 6858000"/>
              <a:gd name="connsiteX453" fmla="*/ 2445247 w 7467600"/>
              <a:gd name="connsiteY453" fmla="*/ 5483476 h 6858000"/>
              <a:gd name="connsiteX454" fmla="*/ 2743626 w 7467600"/>
              <a:gd name="connsiteY454" fmla="*/ 5304819 h 6858000"/>
              <a:gd name="connsiteX455" fmla="*/ 3048102 w 7467600"/>
              <a:gd name="connsiteY455" fmla="*/ 5150595 h 6858000"/>
              <a:gd name="connsiteX456" fmla="*/ 1799414 w 7467600"/>
              <a:gd name="connsiteY456" fmla="*/ 4694732 h 6858000"/>
              <a:gd name="connsiteX457" fmla="*/ 1771735 w 7467600"/>
              <a:gd name="connsiteY457" fmla="*/ 4619929 h 6858000"/>
              <a:gd name="connsiteX458" fmla="*/ 3104273 w 7467600"/>
              <a:gd name="connsiteY458" fmla="*/ 5076159 h 6858000"/>
              <a:gd name="connsiteX459" fmla="*/ 3113245 w 7467600"/>
              <a:gd name="connsiteY459" fmla="*/ 5090705 h 6858000"/>
              <a:gd name="connsiteX460" fmla="*/ 3126294 w 7467600"/>
              <a:gd name="connsiteY460" fmla="*/ 5114400 h 6858000"/>
              <a:gd name="connsiteX461" fmla="*/ 3937433 w 7467600"/>
              <a:gd name="connsiteY461" fmla="*/ 4830473 h 6858000"/>
              <a:gd name="connsiteX462" fmla="*/ 3590475 w 7467600"/>
              <a:gd name="connsiteY462" fmla="*/ 4597974 h 6858000"/>
              <a:gd name="connsiteX463" fmla="*/ 3100264 w 7467600"/>
              <a:gd name="connsiteY463" fmla="*/ 4579845 h 6858000"/>
              <a:gd name="connsiteX464" fmla="*/ 2183576 w 7467600"/>
              <a:gd name="connsiteY464" fmla="*/ 4227150 h 6858000"/>
              <a:gd name="connsiteX465" fmla="*/ 2151029 w 7467600"/>
              <a:gd name="connsiteY465" fmla="*/ 4146947 h 6858000"/>
              <a:gd name="connsiteX466" fmla="*/ 3563434 w 7467600"/>
              <a:gd name="connsiteY466" fmla="*/ 4469115 h 6858000"/>
              <a:gd name="connsiteX467" fmla="*/ 3177952 w 7467600"/>
              <a:gd name="connsiteY467" fmla="*/ 3657386 h 6858000"/>
              <a:gd name="connsiteX468" fmla="*/ 3189263 w 7467600"/>
              <a:gd name="connsiteY468" fmla="*/ 3625726 h 6858000"/>
              <a:gd name="connsiteX469" fmla="*/ 3560912 w 7467600"/>
              <a:gd name="connsiteY469" fmla="*/ 4079863 h 6858000"/>
              <a:gd name="connsiteX470" fmla="*/ 3626636 w 7467600"/>
              <a:gd name="connsiteY470" fmla="*/ 4512230 h 6858000"/>
              <a:gd name="connsiteX471" fmla="*/ 3653088 w 7467600"/>
              <a:gd name="connsiteY471" fmla="*/ 4521417 h 6858000"/>
              <a:gd name="connsiteX472" fmla="*/ 3988128 w 7467600"/>
              <a:gd name="connsiteY472" fmla="*/ 4817267 h 6858000"/>
              <a:gd name="connsiteX473" fmla="*/ 4830582 w 7467600"/>
              <a:gd name="connsiteY473" fmla="*/ 4676000 h 6858000"/>
              <a:gd name="connsiteX474" fmla="*/ 4830100 w 7467600"/>
              <a:gd name="connsiteY474" fmla="*/ 4675554 h 6858000"/>
              <a:gd name="connsiteX475" fmla="*/ 4036318 w 7467600"/>
              <a:gd name="connsiteY475" fmla="*/ 4147013 h 6858000"/>
              <a:gd name="connsiteX476" fmla="*/ 3432098 w 7467600"/>
              <a:gd name="connsiteY476" fmla="*/ 3537312 h 6858000"/>
              <a:gd name="connsiteX477" fmla="*/ 3446761 w 7467600"/>
              <a:gd name="connsiteY477" fmla="*/ 3461278 h 6858000"/>
              <a:gd name="connsiteX478" fmla="*/ 4419733 w 7467600"/>
              <a:gd name="connsiteY478" fmla="*/ 3963555 h 6858000"/>
              <a:gd name="connsiteX479" fmla="*/ 4781371 w 7467600"/>
              <a:gd name="connsiteY479" fmla="*/ 4458604 h 6858000"/>
              <a:gd name="connsiteX480" fmla="*/ 4780440 w 7467600"/>
              <a:gd name="connsiteY480" fmla="*/ 4470290 h 6858000"/>
              <a:gd name="connsiteX481" fmla="*/ 4898954 w 7467600"/>
              <a:gd name="connsiteY481" fmla="*/ 4662092 h 6858000"/>
              <a:gd name="connsiteX482" fmla="*/ 4900699 w 7467600"/>
              <a:gd name="connsiteY482" fmla="*/ 4670867 h 6858000"/>
              <a:gd name="connsiteX483" fmla="*/ 5714511 w 7467600"/>
              <a:gd name="connsiteY483" fmla="*/ 4663483 h 6858000"/>
              <a:gd name="connsiteX484" fmla="*/ 5464793 w 7467600"/>
              <a:gd name="connsiteY484" fmla="*/ 4393556 h 6858000"/>
              <a:gd name="connsiteX485" fmla="*/ 5461897 w 7467600"/>
              <a:gd name="connsiteY485" fmla="*/ 4390879 h 6858000"/>
              <a:gd name="connsiteX486" fmla="*/ 4294126 w 7467600"/>
              <a:gd name="connsiteY486" fmla="*/ 3303048 h 6858000"/>
              <a:gd name="connsiteX487" fmla="*/ 4305321 w 7467600"/>
              <a:gd name="connsiteY487" fmla="*/ 3256953 h 6858000"/>
              <a:gd name="connsiteX488" fmla="*/ 4949299 w 7467600"/>
              <a:gd name="connsiteY488" fmla="*/ 3766336 h 6858000"/>
              <a:gd name="connsiteX489" fmla="*/ 5291452 w 7467600"/>
              <a:gd name="connsiteY489" fmla="*/ 4076801 h 6858000"/>
              <a:gd name="connsiteX490" fmla="*/ 5434998 w 7467600"/>
              <a:gd name="connsiteY490" fmla="*/ 4254100 h 6858000"/>
              <a:gd name="connsiteX491" fmla="*/ 5351015 w 7467600"/>
              <a:gd name="connsiteY491" fmla="*/ 3760989 h 6858000"/>
              <a:gd name="connsiteX492" fmla="*/ 5413780 w 7467600"/>
              <a:gd name="connsiteY492" fmla="*/ 2966265 h 6858000"/>
              <a:gd name="connsiteX493" fmla="*/ 5425627 w 7467600"/>
              <a:gd name="connsiteY493" fmla="*/ 2954192 h 6858000"/>
              <a:gd name="connsiteX494" fmla="*/ 6604735 w 7467600"/>
              <a:gd name="connsiteY494" fmla="*/ 2041381 h 6858000"/>
              <a:gd name="connsiteX495" fmla="*/ 7204487 w 7467600"/>
              <a:gd name="connsiteY495" fmla="*/ 2742112 h 6858000"/>
              <a:gd name="connsiteX496" fmla="*/ 7131592 w 7467600"/>
              <a:gd name="connsiteY496" fmla="*/ 2672096 h 6858000"/>
              <a:gd name="connsiteX497" fmla="*/ 6996344 w 7467600"/>
              <a:gd name="connsiteY497" fmla="*/ 2518310 h 6858000"/>
              <a:gd name="connsiteX498" fmla="*/ 6735495 w 7467600"/>
              <a:gd name="connsiteY498" fmla="*/ 2196890 h 6858000"/>
              <a:gd name="connsiteX499" fmla="*/ 6721901 w 7467600"/>
              <a:gd name="connsiteY499" fmla="*/ 2179274 h 6858000"/>
              <a:gd name="connsiteX500" fmla="*/ 6604735 w 7467600"/>
              <a:gd name="connsiteY500" fmla="*/ 2041381 h 6858000"/>
              <a:gd name="connsiteX501" fmla="*/ 6591670 w 7467600"/>
              <a:gd name="connsiteY501" fmla="*/ 1988277 h 6858000"/>
              <a:gd name="connsiteX502" fmla="*/ 6747349 w 7467600"/>
              <a:gd name="connsiteY502" fmla="*/ 2160069 h 6858000"/>
              <a:gd name="connsiteX503" fmla="*/ 6760943 w 7467600"/>
              <a:gd name="connsiteY503" fmla="*/ 2177686 h 6858000"/>
              <a:gd name="connsiteX504" fmla="*/ 7021065 w 7467600"/>
              <a:gd name="connsiteY504" fmla="*/ 2498102 h 6858000"/>
              <a:gd name="connsiteX505" fmla="*/ 7155223 w 7467600"/>
              <a:gd name="connsiteY505" fmla="*/ 2650386 h 6858000"/>
              <a:gd name="connsiteX506" fmla="*/ 7203167 w 7467600"/>
              <a:gd name="connsiteY506" fmla="*/ 2697288 h 6858000"/>
              <a:gd name="connsiteX507" fmla="*/ 6937703 w 7467600"/>
              <a:gd name="connsiteY507" fmla="*/ 2321981 h 6858000"/>
              <a:gd name="connsiteX508" fmla="*/ 6591670 w 7467600"/>
              <a:gd name="connsiteY508" fmla="*/ 1988277 h 6858000"/>
              <a:gd name="connsiteX509" fmla="*/ 5798671 w 7467600"/>
              <a:gd name="connsiteY509" fmla="*/ 1981601 h 6858000"/>
              <a:gd name="connsiteX510" fmla="*/ 5754709 w 7467600"/>
              <a:gd name="connsiteY510" fmla="*/ 2071454 h 6858000"/>
              <a:gd name="connsiteX511" fmla="*/ 5763044 w 7467600"/>
              <a:gd name="connsiteY511" fmla="*/ 2842206 h 6858000"/>
              <a:gd name="connsiteX512" fmla="*/ 5764974 w 7467600"/>
              <a:gd name="connsiteY512" fmla="*/ 2799609 h 6858000"/>
              <a:gd name="connsiteX513" fmla="*/ 5767665 w 7467600"/>
              <a:gd name="connsiteY513" fmla="*/ 2666409 h 6858000"/>
              <a:gd name="connsiteX514" fmla="*/ 5763055 w 7467600"/>
              <a:gd name="connsiteY514" fmla="*/ 2579705 h 6858000"/>
              <a:gd name="connsiteX515" fmla="*/ 5758079 w 7467600"/>
              <a:gd name="connsiteY515" fmla="*/ 2492508 h 6858000"/>
              <a:gd name="connsiteX516" fmla="*/ 5779325 w 7467600"/>
              <a:gd name="connsiteY516" fmla="*/ 2197069 h 6858000"/>
              <a:gd name="connsiteX517" fmla="*/ 5798671 w 7467600"/>
              <a:gd name="connsiteY517" fmla="*/ 1981601 h 6858000"/>
              <a:gd name="connsiteX518" fmla="*/ 5829202 w 7467600"/>
              <a:gd name="connsiteY518" fmla="*/ 1971679 h 6858000"/>
              <a:gd name="connsiteX519" fmla="*/ 5809558 w 7467600"/>
              <a:gd name="connsiteY519" fmla="*/ 2198043 h 6858000"/>
              <a:gd name="connsiteX520" fmla="*/ 5788653 w 7467600"/>
              <a:gd name="connsiteY520" fmla="*/ 2489430 h 6858000"/>
              <a:gd name="connsiteX521" fmla="*/ 5793439 w 7467600"/>
              <a:gd name="connsiteY521" fmla="*/ 2575235 h 6858000"/>
              <a:gd name="connsiteX522" fmla="*/ 5796837 w 7467600"/>
              <a:gd name="connsiteY522" fmla="*/ 2637633 h 6858000"/>
              <a:gd name="connsiteX523" fmla="*/ 5818614 w 7467600"/>
              <a:gd name="connsiteY523" fmla="*/ 2473055 h 6858000"/>
              <a:gd name="connsiteX524" fmla="*/ 5829202 w 7467600"/>
              <a:gd name="connsiteY524" fmla="*/ 1971679 h 6858000"/>
              <a:gd name="connsiteX525" fmla="*/ 5911389 w 7467600"/>
              <a:gd name="connsiteY525" fmla="*/ 1898371 h 6858000"/>
              <a:gd name="connsiteX526" fmla="*/ 6237627 w 7467600"/>
              <a:gd name="connsiteY526" fmla="*/ 2231921 h 6858000"/>
              <a:gd name="connsiteX527" fmla="*/ 5911389 w 7467600"/>
              <a:gd name="connsiteY527" fmla="*/ 1898371 h 6858000"/>
              <a:gd name="connsiteX528" fmla="*/ 6944437 w 7467600"/>
              <a:gd name="connsiteY528" fmla="*/ 1575402 h 6858000"/>
              <a:gd name="connsiteX529" fmla="*/ 6304730 w 7467600"/>
              <a:gd name="connsiteY529" fmla="*/ 1766654 h 6858000"/>
              <a:gd name="connsiteX530" fmla="*/ 6944437 w 7467600"/>
              <a:gd name="connsiteY530" fmla="*/ 1575402 h 6858000"/>
              <a:gd name="connsiteX531" fmla="*/ 7019523 w 7467600"/>
              <a:gd name="connsiteY531" fmla="*/ 1519450 h 6858000"/>
              <a:gd name="connsiteX532" fmla="*/ 6298091 w 7467600"/>
              <a:gd name="connsiteY532" fmla="*/ 1737122 h 6858000"/>
              <a:gd name="connsiteX533" fmla="*/ 7019523 w 7467600"/>
              <a:gd name="connsiteY533" fmla="*/ 1519450 h 6858000"/>
              <a:gd name="connsiteX534" fmla="*/ 2399523 w 7467600"/>
              <a:gd name="connsiteY534" fmla="*/ 1428234 h 6858000"/>
              <a:gd name="connsiteX535" fmla="*/ 2224982 w 7467600"/>
              <a:gd name="connsiteY535" fmla="*/ 1826201 h 6858000"/>
              <a:gd name="connsiteX536" fmla="*/ 2096099 w 7467600"/>
              <a:gd name="connsiteY536" fmla="*/ 2345900 h 6858000"/>
              <a:gd name="connsiteX537" fmla="*/ 2283317 w 7467600"/>
              <a:gd name="connsiteY537" fmla="*/ 1796925 h 6858000"/>
              <a:gd name="connsiteX538" fmla="*/ 2399523 w 7467600"/>
              <a:gd name="connsiteY538" fmla="*/ 1428234 h 6858000"/>
              <a:gd name="connsiteX539" fmla="*/ 2448558 w 7467600"/>
              <a:gd name="connsiteY539" fmla="*/ 1373435 h 6858000"/>
              <a:gd name="connsiteX540" fmla="*/ 2312521 w 7467600"/>
              <a:gd name="connsiteY540" fmla="*/ 1806140 h 6858000"/>
              <a:gd name="connsiteX541" fmla="*/ 2127533 w 7467600"/>
              <a:gd name="connsiteY541" fmla="*/ 2348380 h 6858000"/>
              <a:gd name="connsiteX542" fmla="*/ 2358080 w 7467600"/>
              <a:gd name="connsiteY542" fmla="*/ 1866134 h 6858000"/>
              <a:gd name="connsiteX543" fmla="*/ 2407436 w 7467600"/>
              <a:gd name="connsiteY543" fmla="*/ 1651070 h 6858000"/>
              <a:gd name="connsiteX544" fmla="*/ 2448558 w 7467600"/>
              <a:gd name="connsiteY544" fmla="*/ 1373435 h 6858000"/>
              <a:gd name="connsiteX545" fmla="*/ 278707 w 7467600"/>
              <a:gd name="connsiteY545" fmla="*/ 1352270 h 6858000"/>
              <a:gd name="connsiteX546" fmla="*/ 321570 w 7467600"/>
              <a:gd name="connsiteY546" fmla="*/ 1861610 h 6858000"/>
              <a:gd name="connsiteX547" fmla="*/ 294281 w 7467600"/>
              <a:gd name="connsiteY547" fmla="*/ 1440658 h 6858000"/>
              <a:gd name="connsiteX548" fmla="*/ 278707 w 7467600"/>
              <a:gd name="connsiteY548" fmla="*/ 1352270 h 6858000"/>
              <a:gd name="connsiteX549" fmla="*/ 1423821 w 7467600"/>
              <a:gd name="connsiteY549" fmla="*/ 1351958 h 6858000"/>
              <a:gd name="connsiteX550" fmla="*/ 1638521 w 7467600"/>
              <a:gd name="connsiteY550" fmla="*/ 1908470 h 6858000"/>
              <a:gd name="connsiteX551" fmla="*/ 1754199 w 7467600"/>
              <a:gd name="connsiteY551" fmla="*/ 2149284 h 6858000"/>
              <a:gd name="connsiteX552" fmla="*/ 1908359 w 7467600"/>
              <a:gd name="connsiteY552" fmla="*/ 2364988 h 6858000"/>
              <a:gd name="connsiteX553" fmla="*/ 1647661 w 7467600"/>
              <a:gd name="connsiteY553" fmla="*/ 1825945 h 6858000"/>
              <a:gd name="connsiteX554" fmla="*/ 1423821 w 7467600"/>
              <a:gd name="connsiteY554" fmla="*/ 1351958 h 6858000"/>
              <a:gd name="connsiteX555" fmla="*/ 1431890 w 7467600"/>
              <a:gd name="connsiteY555" fmla="*/ 1306475 h 6858000"/>
              <a:gd name="connsiteX556" fmla="*/ 1507597 w 7467600"/>
              <a:gd name="connsiteY556" fmla="*/ 1446132 h 6858000"/>
              <a:gd name="connsiteX557" fmla="*/ 1674586 w 7467600"/>
              <a:gd name="connsiteY557" fmla="*/ 1813832 h 6858000"/>
              <a:gd name="connsiteX558" fmla="*/ 1815950 w 7467600"/>
              <a:gd name="connsiteY558" fmla="*/ 2128564 h 6858000"/>
              <a:gd name="connsiteX559" fmla="*/ 1984242 w 7467600"/>
              <a:gd name="connsiteY559" fmla="*/ 2430829 h 6858000"/>
              <a:gd name="connsiteX560" fmla="*/ 2014023 w 7467600"/>
              <a:gd name="connsiteY560" fmla="*/ 2450995 h 6858000"/>
              <a:gd name="connsiteX561" fmla="*/ 1747337 w 7467600"/>
              <a:gd name="connsiteY561" fmla="*/ 1855264 h 6858000"/>
              <a:gd name="connsiteX562" fmla="*/ 1533749 w 7467600"/>
              <a:gd name="connsiteY562" fmla="*/ 1478656 h 6858000"/>
              <a:gd name="connsiteX563" fmla="*/ 1431890 w 7467600"/>
              <a:gd name="connsiteY563" fmla="*/ 1306475 h 6858000"/>
              <a:gd name="connsiteX564" fmla="*/ 5052692 w 7467600"/>
              <a:gd name="connsiteY564" fmla="*/ 1292994 h 6858000"/>
              <a:gd name="connsiteX565" fmla="*/ 5200661 w 7467600"/>
              <a:gd name="connsiteY565" fmla="*/ 1635186 h 6858000"/>
              <a:gd name="connsiteX566" fmla="*/ 5297138 w 7467600"/>
              <a:gd name="connsiteY566" fmla="*/ 1906351 h 6858000"/>
              <a:gd name="connsiteX567" fmla="*/ 5052692 w 7467600"/>
              <a:gd name="connsiteY567" fmla="*/ 1292994 h 6858000"/>
              <a:gd name="connsiteX568" fmla="*/ 5009948 w 7467600"/>
              <a:gd name="connsiteY568" fmla="*/ 1273619 h 6858000"/>
              <a:gd name="connsiteX569" fmla="*/ 5121777 w 7467600"/>
              <a:gd name="connsiteY569" fmla="*/ 1654213 h 6858000"/>
              <a:gd name="connsiteX570" fmla="*/ 5293545 w 7467600"/>
              <a:gd name="connsiteY570" fmla="*/ 2072247 h 6858000"/>
              <a:gd name="connsiteX571" fmla="*/ 5294042 w 7467600"/>
              <a:gd name="connsiteY571" fmla="*/ 2065019 h 6858000"/>
              <a:gd name="connsiteX572" fmla="*/ 5171936 w 7467600"/>
              <a:gd name="connsiteY572" fmla="*/ 1647613 h 6858000"/>
              <a:gd name="connsiteX573" fmla="*/ 5009948 w 7467600"/>
              <a:gd name="connsiteY573" fmla="*/ 1273619 h 6858000"/>
              <a:gd name="connsiteX574" fmla="*/ 655236 w 7467600"/>
              <a:gd name="connsiteY574" fmla="*/ 1268632 h 6858000"/>
              <a:gd name="connsiteX575" fmla="*/ 839521 w 7467600"/>
              <a:gd name="connsiteY575" fmla="*/ 1685315 h 6858000"/>
              <a:gd name="connsiteX576" fmla="*/ 1109416 w 7467600"/>
              <a:gd name="connsiteY576" fmla="*/ 2061663 h 6858000"/>
              <a:gd name="connsiteX577" fmla="*/ 1298300 w 7467600"/>
              <a:gd name="connsiteY577" fmla="*/ 2247742 h 6858000"/>
              <a:gd name="connsiteX578" fmla="*/ 1125871 w 7467600"/>
              <a:gd name="connsiteY578" fmla="*/ 1989513 h 6858000"/>
              <a:gd name="connsiteX579" fmla="*/ 981574 w 7467600"/>
              <a:gd name="connsiteY579" fmla="*/ 1783157 h 6858000"/>
              <a:gd name="connsiteX580" fmla="*/ 922198 w 7467600"/>
              <a:gd name="connsiteY580" fmla="*/ 1677437 h 6858000"/>
              <a:gd name="connsiteX581" fmla="*/ 869293 w 7467600"/>
              <a:gd name="connsiteY581" fmla="*/ 1583214 h 6858000"/>
              <a:gd name="connsiteX582" fmla="*/ 751431 w 7467600"/>
              <a:gd name="connsiteY582" fmla="*/ 1405731 h 6858000"/>
              <a:gd name="connsiteX583" fmla="*/ 655236 w 7467600"/>
              <a:gd name="connsiteY583" fmla="*/ 1268632 h 6858000"/>
              <a:gd name="connsiteX584" fmla="*/ 6516292 w 7467600"/>
              <a:gd name="connsiteY584" fmla="*/ 1263064 h 6858000"/>
              <a:gd name="connsiteX585" fmla="*/ 5736320 w 7467600"/>
              <a:gd name="connsiteY585" fmla="*/ 1501803 h 6858000"/>
              <a:gd name="connsiteX586" fmla="*/ 6516292 w 7467600"/>
              <a:gd name="connsiteY586" fmla="*/ 1263064 h 6858000"/>
              <a:gd name="connsiteX587" fmla="*/ 291466 w 7467600"/>
              <a:gd name="connsiteY587" fmla="*/ 1250369 h 6858000"/>
              <a:gd name="connsiteX588" fmla="*/ 323180 w 7467600"/>
              <a:gd name="connsiteY588" fmla="*/ 1435283 h 6858000"/>
              <a:gd name="connsiteX589" fmla="*/ 349381 w 7467600"/>
              <a:gd name="connsiteY589" fmla="*/ 1875041 h 6858000"/>
              <a:gd name="connsiteX590" fmla="*/ 374363 w 7467600"/>
              <a:gd name="connsiteY590" fmla="*/ 1506494 h 6858000"/>
              <a:gd name="connsiteX591" fmla="*/ 302168 w 7467600"/>
              <a:gd name="connsiteY591" fmla="*/ 1274495 h 6858000"/>
              <a:gd name="connsiteX592" fmla="*/ 291466 w 7467600"/>
              <a:gd name="connsiteY592" fmla="*/ 1250369 h 6858000"/>
              <a:gd name="connsiteX593" fmla="*/ 678222 w 7467600"/>
              <a:gd name="connsiteY593" fmla="*/ 1248670 h 6858000"/>
              <a:gd name="connsiteX594" fmla="*/ 775536 w 7467600"/>
              <a:gd name="connsiteY594" fmla="*/ 1388015 h 6858000"/>
              <a:gd name="connsiteX595" fmla="*/ 894529 w 7467600"/>
              <a:gd name="connsiteY595" fmla="*/ 1567739 h 6858000"/>
              <a:gd name="connsiteX596" fmla="*/ 948000 w 7467600"/>
              <a:gd name="connsiteY596" fmla="*/ 1663088 h 6858000"/>
              <a:gd name="connsiteX597" fmla="*/ 1006812 w 7467600"/>
              <a:gd name="connsiteY597" fmla="*/ 1767683 h 6858000"/>
              <a:gd name="connsiteX598" fmla="*/ 1149133 w 7467600"/>
              <a:gd name="connsiteY598" fmla="*/ 1971513 h 6858000"/>
              <a:gd name="connsiteX599" fmla="*/ 1333952 w 7467600"/>
              <a:gd name="connsiteY599" fmla="*/ 2251620 h 6858000"/>
              <a:gd name="connsiteX600" fmla="*/ 1337329 w 7467600"/>
              <a:gd name="connsiteY600" fmla="*/ 2258350 h 6858000"/>
              <a:gd name="connsiteX601" fmla="*/ 1014726 w 7467600"/>
              <a:gd name="connsiteY601" fmla="*/ 1615556 h 6858000"/>
              <a:gd name="connsiteX602" fmla="*/ 678222 w 7467600"/>
              <a:gd name="connsiteY602" fmla="*/ 1248670 h 6858000"/>
              <a:gd name="connsiteX603" fmla="*/ 6691602 w 7467600"/>
              <a:gd name="connsiteY603" fmla="*/ 1140573 h 6858000"/>
              <a:gd name="connsiteX604" fmla="*/ 6571100 w 7467600"/>
              <a:gd name="connsiteY604" fmla="*/ 1183662 h 6858000"/>
              <a:gd name="connsiteX605" fmla="*/ 6241687 w 7467600"/>
              <a:gd name="connsiteY605" fmla="*/ 1257600 h 6858000"/>
              <a:gd name="connsiteX606" fmla="*/ 5693009 w 7467600"/>
              <a:gd name="connsiteY606" fmla="*/ 1478256 h 6858000"/>
              <a:gd name="connsiteX607" fmla="*/ 6548420 w 7467600"/>
              <a:gd name="connsiteY607" fmla="*/ 1214599 h 6858000"/>
              <a:gd name="connsiteX608" fmla="*/ 6605473 w 7467600"/>
              <a:gd name="connsiteY608" fmla="*/ 1184686 h 6858000"/>
              <a:gd name="connsiteX609" fmla="*/ 6691602 w 7467600"/>
              <a:gd name="connsiteY609" fmla="*/ 1140573 h 6858000"/>
              <a:gd name="connsiteX610" fmla="*/ 4002475 w 7467600"/>
              <a:gd name="connsiteY610" fmla="*/ 1037802 h 6858000"/>
              <a:gd name="connsiteX611" fmla="*/ 4000324 w 7467600"/>
              <a:gd name="connsiteY611" fmla="*/ 1039362 h 6858000"/>
              <a:gd name="connsiteX612" fmla="*/ 4002862 w 7467600"/>
              <a:gd name="connsiteY612" fmla="*/ 1042866 h 6858000"/>
              <a:gd name="connsiteX613" fmla="*/ 4002475 w 7467600"/>
              <a:gd name="connsiteY613" fmla="*/ 1037802 h 6858000"/>
              <a:gd name="connsiteX614" fmla="*/ 506322 w 7467600"/>
              <a:gd name="connsiteY614" fmla="*/ 1020997 h 6858000"/>
              <a:gd name="connsiteX615" fmla="*/ 533068 w 7467600"/>
              <a:gd name="connsiteY615" fmla="*/ 1029409 h 6858000"/>
              <a:gd name="connsiteX616" fmla="*/ 1232525 w 7467600"/>
              <a:gd name="connsiteY616" fmla="*/ 1804675 h 6858000"/>
              <a:gd name="connsiteX617" fmla="*/ 1388858 w 7467600"/>
              <a:gd name="connsiteY617" fmla="*/ 2368011 h 6858000"/>
              <a:gd name="connsiteX618" fmla="*/ 1384098 w 7467600"/>
              <a:gd name="connsiteY618" fmla="*/ 2378125 h 6858000"/>
              <a:gd name="connsiteX619" fmla="*/ 1425393 w 7467600"/>
              <a:gd name="connsiteY619" fmla="*/ 2589124 h 6858000"/>
              <a:gd name="connsiteX620" fmla="*/ 1424001 w 7467600"/>
              <a:gd name="connsiteY620" fmla="*/ 2597541 h 6858000"/>
              <a:gd name="connsiteX621" fmla="*/ 2152729 w 7467600"/>
              <a:gd name="connsiteY621" fmla="*/ 2864487 h 6858000"/>
              <a:gd name="connsiteX622" fmla="*/ 2020609 w 7467600"/>
              <a:gd name="connsiteY622" fmla="*/ 2539671 h 6858000"/>
              <a:gd name="connsiteX623" fmla="*/ 2018920 w 7467600"/>
              <a:gd name="connsiteY623" fmla="*/ 2536309 h 6858000"/>
              <a:gd name="connsiteX624" fmla="*/ 1342441 w 7467600"/>
              <a:gd name="connsiteY624" fmla="*/ 1173017 h 6858000"/>
              <a:gd name="connsiteX625" fmla="*/ 1367925 w 7467600"/>
              <a:gd name="connsiteY625" fmla="*/ 1135648 h 6858000"/>
              <a:gd name="connsiteX626" fmla="*/ 1771401 w 7467600"/>
              <a:gd name="connsiteY626" fmla="*/ 1806673 h 6858000"/>
              <a:gd name="connsiteX627" fmla="*/ 1972385 w 7467600"/>
              <a:gd name="connsiteY627" fmla="*/ 2198735 h 6858000"/>
              <a:gd name="connsiteX628" fmla="*/ 2040892 w 7467600"/>
              <a:gd name="connsiteY628" fmla="*/ 2405205 h 6858000"/>
              <a:gd name="connsiteX629" fmla="*/ 2131689 w 7467600"/>
              <a:gd name="connsiteY629" fmla="*/ 1936926 h 6858000"/>
              <a:gd name="connsiteX630" fmla="*/ 2454820 w 7467600"/>
              <a:gd name="connsiteY630" fmla="*/ 1248808 h 6858000"/>
              <a:gd name="connsiteX631" fmla="*/ 2492512 w 7467600"/>
              <a:gd name="connsiteY631" fmla="*/ 1302920 h 6858000"/>
              <a:gd name="connsiteX632" fmla="*/ 2081216 w 7467600"/>
              <a:gd name="connsiteY632" fmla="*/ 2527513 h 6858000"/>
              <a:gd name="connsiteX633" fmla="*/ 2081211 w 7467600"/>
              <a:gd name="connsiteY633" fmla="*/ 2528916 h 6858000"/>
              <a:gd name="connsiteX634" fmla="*/ 2199067 w 7467600"/>
              <a:gd name="connsiteY634" fmla="*/ 2884061 h 6858000"/>
              <a:gd name="connsiteX635" fmla="*/ 3192586 w 7467600"/>
              <a:gd name="connsiteY635" fmla="*/ 3411496 h 6858000"/>
              <a:gd name="connsiteX636" fmla="*/ 3182620 w 7467600"/>
              <a:gd name="connsiteY636" fmla="*/ 3483279 h 6858000"/>
              <a:gd name="connsiteX637" fmla="*/ 2435119 w 7467600"/>
              <a:gd name="connsiteY637" fmla="*/ 3080173 h 6858000"/>
              <a:gd name="connsiteX638" fmla="*/ 2410152 w 7467600"/>
              <a:gd name="connsiteY638" fmla="*/ 3063751 h 6858000"/>
              <a:gd name="connsiteX639" fmla="*/ 2408099 w 7467600"/>
              <a:gd name="connsiteY639" fmla="*/ 3064403 h 6858000"/>
              <a:gd name="connsiteX640" fmla="*/ 2407218 w 7467600"/>
              <a:gd name="connsiteY640" fmla="*/ 3070324 h 6858000"/>
              <a:gd name="connsiteX641" fmla="*/ 2380138 w 7467600"/>
              <a:gd name="connsiteY641" fmla="*/ 3099341 h 6858000"/>
              <a:gd name="connsiteX642" fmla="*/ 1765923 w 7467600"/>
              <a:gd name="connsiteY642" fmla="*/ 3581043 h 6858000"/>
              <a:gd name="connsiteX643" fmla="*/ 1702258 w 7467600"/>
              <a:gd name="connsiteY643" fmla="*/ 3612286 h 6858000"/>
              <a:gd name="connsiteX644" fmla="*/ 1538370 w 7467600"/>
              <a:gd name="connsiteY644" fmla="*/ 3811804 h 6858000"/>
              <a:gd name="connsiteX645" fmla="*/ 542867 w 7467600"/>
              <a:gd name="connsiteY645" fmla="*/ 4944092 h 6858000"/>
              <a:gd name="connsiteX646" fmla="*/ 515800 w 7467600"/>
              <a:gd name="connsiteY646" fmla="*/ 4862180 h 6858000"/>
              <a:gd name="connsiteX647" fmla="*/ 909145 w 7467600"/>
              <a:gd name="connsiteY647" fmla="*/ 4199225 h 6858000"/>
              <a:gd name="connsiteX648" fmla="*/ 1214067 w 7467600"/>
              <a:gd name="connsiteY648" fmla="*/ 3908561 h 6858000"/>
              <a:gd name="connsiteX649" fmla="*/ 640967 w 7467600"/>
              <a:gd name="connsiteY649" fmla="*/ 4105601 h 6858000"/>
              <a:gd name="connsiteX650" fmla="*/ 112563 w 7467600"/>
              <a:gd name="connsiteY650" fmla="*/ 4396952 h 6858000"/>
              <a:gd name="connsiteX651" fmla="*/ 0 w 7467600"/>
              <a:gd name="connsiteY651" fmla="*/ 4466006 h 6858000"/>
              <a:gd name="connsiteX652" fmla="*/ 0 w 7467600"/>
              <a:gd name="connsiteY652" fmla="*/ 4233763 h 6858000"/>
              <a:gd name="connsiteX653" fmla="*/ 36881 w 7467600"/>
              <a:gd name="connsiteY653" fmla="*/ 4200118 h 6858000"/>
              <a:gd name="connsiteX654" fmla="*/ 910534 w 7467600"/>
              <a:gd name="connsiteY654" fmla="*/ 3629753 h 6858000"/>
              <a:gd name="connsiteX655" fmla="*/ 1578717 w 7467600"/>
              <a:gd name="connsiteY655" fmla="*/ 3575982 h 6858000"/>
              <a:gd name="connsiteX656" fmla="*/ 2338780 w 7467600"/>
              <a:gd name="connsiteY656" fmla="*/ 3033725 h 6858000"/>
              <a:gd name="connsiteX657" fmla="*/ 1807991 w 7467600"/>
              <a:gd name="connsiteY657" fmla="*/ 2807184 h 6858000"/>
              <a:gd name="connsiteX658" fmla="*/ 1416358 w 7467600"/>
              <a:gd name="connsiteY658" fmla="*/ 3112571 h 6858000"/>
              <a:gd name="connsiteX659" fmla="*/ 939066 w 7467600"/>
              <a:gd name="connsiteY659" fmla="*/ 3378798 h 6858000"/>
              <a:gd name="connsiteX660" fmla="*/ 115099 w 7467600"/>
              <a:gd name="connsiteY660" fmla="*/ 3607650 h 6858000"/>
              <a:gd name="connsiteX661" fmla="*/ 97284 w 7467600"/>
              <a:gd name="connsiteY661" fmla="*/ 3520393 h 6858000"/>
              <a:gd name="connsiteX662" fmla="*/ 922050 w 7467600"/>
              <a:gd name="connsiteY662" fmla="*/ 3074867 h 6858000"/>
              <a:gd name="connsiteX663" fmla="*/ 1405265 w 7467600"/>
              <a:gd name="connsiteY663" fmla="*/ 3016319 h 6858000"/>
              <a:gd name="connsiteX664" fmla="*/ 1407512 w 7467600"/>
              <a:gd name="connsiteY664" fmla="*/ 3018001 h 6858000"/>
              <a:gd name="connsiteX665" fmla="*/ 1726266 w 7467600"/>
              <a:gd name="connsiteY665" fmla="*/ 2777274 h 6858000"/>
              <a:gd name="connsiteX666" fmla="*/ 625390 w 7467600"/>
              <a:gd name="connsiteY666" fmla="*/ 2514541 h 6858000"/>
              <a:gd name="connsiteX667" fmla="*/ 619799 w 7467600"/>
              <a:gd name="connsiteY667" fmla="*/ 2527180 h 6858000"/>
              <a:gd name="connsiteX668" fmla="*/ 310030 w 7467600"/>
              <a:gd name="connsiteY668" fmla="*/ 2771818 h 6858000"/>
              <a:gd name="connsiteX669" fmla="*/ 173877 w 7467600"/>
              <a:gd name="connsiteY669" fmla="*/ 2937056 h 6858000"/>
              <a:gd name="connsiteX670" fmla="*/ 77889 w 7467600"/>
              <a:gd name="connsiteY670" fmla="*/ 3138440 h 6858000"/>
              <a:gd name="connsiteX671" fmla="*/ 0 w 7467600"/>
              <a:gd name="connsiteY671" fmla="*/ 3271395 h 6858000"/>
              <a:gd name="connsiteX672" fmla="*/ 0 w 7467600"/>
              <a:gd name="connsiteY672" fmla="*/ 3153002 h 6858000"/>
              <a:gd name="connsiteX673" fmla="*/ 2386 w 7467600"/>
              <a:gd name="connsiteY673" fmla="*/ 3149203 h 6858000"/>
              <a:gd name="connsiteX674" fmla="*/ 89753 w 7467600"/>
              <a:gd name="connsiteY674" fmla="*/ 2987702 h 6858000"/>
              <a:gd name="connsiteX675" fmla="*/ 76869 w 7467600"/>
              <a:gd name="connsiteY675" fmla="*/ 3005404 h 6858000"/>
              <a:gd name="connsiteX676" fmla="*/ 32049 w 7467600"/>
              <a:gd name="connsiteY676" fmla="*/ 3065814 h 6858000"/>
              <a:gd name="connsiteX677" fmla="*/ 0 w 7467600"/>
              <a:gd name="connsiteY677" fmla="*/ 3108744 h 6858000"/>
              <a:gd name="connsiteX678" fmla="*/ 0 w 7467600"/>
              <a:gd name="connsiteY678" fmla="*/ 3058059 h 6858000"/>
              <a:gd name="connsiteX679" fmla="*/ 7610 w 7467600"/>
              <a:gd name="connsiteY679" fmla="*/ 3047889 h 6858000"/>
              <a:gd name="connsiteX680" fmla="*/ 52419 w 7467600"/>
              <a:gd name="connsiteY680" fmla="*/ 2987479 h 6858000"/>
              <a:gd name="connsiteX681" fmla="*/ 59142 w 7467600"/>
              <a:gd name="connsiteY681" fmla="*/ 2978488 h 6858000"/>
              <a:gd name="connsiteX682" fmla="*/ 0 w 7467600"/>
              <a:gd name="connsiteY682" fmla="*/ 3015334 h 6858000"/>
              <a:gd name="connsiteX683" fmla="*/ 0 w 7467600"/>
              <a:gd name="connsiteY683" fmla="*/ 2914286 h 6858000"/>
              <a:gd name="connsiteX684" fmla="*/ 36383 w 7467600"/>
              <a:gd name="connsiteY684" fmla="*/ 2901128 h 6858000"/>
              <a:gd name="connsiteX685" fmla="*/ 156329 w 7467600"/>
              <a:gd name="connsiteY685" fmla="*/ 2840533 h 6858000"/>
              <a:gd name="connsiteX686" fmla="*/ 358355 w 7467600"/>
              <a:gd name="connsiteY686" fmla="*/ 2620471 h 6858000"/>
              <a:gd name="connsiteX687" fmla="*/ 510577 w 7467600"/>
              <a:gd name="connsiteY687" fmla="*/ 2501244 h 6858000"/>
              <a:gd name="connsiteX688" fmla="*/ 211967 w 7467600"/>
              <a:gd name="connsiteY688" fmla="*/ 2479171 h 6858000"/>
              <a:gd name="connsiteX689" fmla="*/ 0 w 7467600"/>
              <a:gd name="connsiteY689" fmla="*/ 2476398 h 6858000"/>
              <a:gd name="connsiteX690" fmla="*/ 0 w 7467600"/>
              <a:gd name="connsiteY690" fmla="*/ 2389189 h 6858000"/>
              <a:gd name="connsiteX691" fmla="*/ 103062 w 7467600"/>
              <a:gd name="connsiteY691" fmla="*/ 2389518 h 6858000"/>
              <a:gd name="connsiteX692" fmla="*/ 510734 w 7467600"/>
              <a:gd name="connsiteY692" fmla="*/ 2416201 h 6858000"/>
              <a:gd name="connsiteX693" fmla="*/ 279257 w 7467600"/>
              <a:gd name="connsiteY693" fmla="*/ 2092102 h 6858000"/>
              <a:gd name="connsiteX694" fmla="*/ 65265 w 7467600"/>
              <a:gd name="connsiteY694" fmla="*/ 2006049 h 6858000"/>
              <a:gd name="connsiteX695" fmla="*/ 0 w 7467600"/>
              <a:gd name="connsiteY695" fmla="*/ 1982532 h 6858000"/>
              <a:gd name="connsiteX696" fmla="*/ 0 w 7467600"/>
              <a:gd name="connsiteY696" fmla="*/ 1912789 h 6858000"/>
              <a:gd name="connsiteX697" fmla="*/ 97460 w 7467600"/>
              <a:gd name="connsiteY697" fmla="*/ 1953725 h 6858000"/>
              <a:gd name="connsiteX698" fmla="*/ 221272 w 7467600"/>
              <a:gd name="connsiteY698" fmla="*/ 1980766 h 6858000"/>
              <a:gd name="connsiteX699" fmla="*/ 116765 w 7467600"/>
              <a:gd name="connsiteY699" fmla="*/ 1911033 h 6858000"/>
              <a:gd name="connsiteX700" fmla="*/ 16405 w 7467600"/>
              <a:gd name="connsiteY700" fmla="*/ 1803412 h 6858000"/>
              <a:gd name="connsiteX701" fmla="*/ 0 w 7467600"/>
              <a:gd name="connsiteY701" fmla="*/ 1784777 h 6858000"/>
              <a:gd name="connsiteX702" fmla="*/ 0 w 7467600"/>
              <a:gd name="connsiteY702" fmla="*/ 1740082 h 6858000"/>
              <a:gd name="connsiteX703" fmla="*/ 39394 w 7467600"/>
              <a:gd name="connsiteY703" fmla="*/ 1784856 h 6858000"/>
              <a:gd name="connsiteX704" fmla="*/ 135813 w 7467600"/>
              <a:gd name="connsiteY704" fmla="*/ 1888838 h 6858000"/>
              <a:gd name="connsiteX705" fmla="*/ 242575 w 7467600"/>
              <a:gd name="connsiteY705" fmla="*/ 1958841 h 6858000"/>
              <a:gd name="connsiteX706" fmla="*/ 82197 w 7467600"/>
              <a:gd name="connsiteY706" fmla="*/ 1754826 h 6858000"/>
              <a:gd name="connsiteX707" fmla="*/ 0 w 7467600"/>
              <a:gd name="connsiteY707" fmla="*/ 1679650 h 6858000"/>
              <a:gd name="connsiteX708" fmla="*/ 0 w 7467600"/>
              <a:gd name="connsiteY708" fmla="*/ 1602463 h 6858000"/>
              <a:gd name="connsiteX709" fmla="*/ 84689 w 7467600"/>
              <a:gd name="connsiteY709" fmla="*/ 1677442 h 6858000"/>
              <a:gd name="connsiteX710" fmla="*/ 298437 w 7467600"/>
              <a:gd name="connsiteY710" fmla="*/ 1968019 h 6858000"/>
              <a:gd name="connsiteX711" fmla="*/ 227269 w 7467600"/>
              <a:gd name="connsiteY711" fmla="*/ 1114064 h 6858000"/>
              <a:gd name="connsiteX712" fmla="*/ 248003 w 7467600"/>
              <a:gd name="connsiteY712" fmla="*/ 1089613 h 6858000"/>
              <a:gd name="connsiteX713" fmla="*/ 427020 w 7467600"/>
              <a:gd name="connsiteY713" fmla="*/ 1619803 h 6858000"/>
              <a:gd name="connsiteX714" fmla="*/ 340345 w 7467600"/>
              <a:gd name="connsiteY714" fmla="*/ 2027739 h 6858000"/>
              <a:gd name="connsiteX715" fmla="*/ 360865 w 7467600"/>
              <a:gd name="connsiteY715" fmla="*/ 2044827 h 6858000"/>
              <a:gd name="connsiteX716" fmla="*/ 560414 w 7467600"/>
              <a:gd name="connsiteY716" fmla="*/ 2421457 h 6858000"/>
              <a:gd name="connsiteX717" fmla="*/ 1359703 w 7467600"/>
              <a:gd name="connsiteY717" fmla="*/ 2578554 h 6858000"/>
              <a:gd name="connsiteX718" fmla="*/ 1359422 w 7467600"/>
              <a:gd name="connsiteY718" fmla="*/ 2577994 h 6858000"/>
              <a:gd name="connsiteX719" fmla="*/ 828701 w 7467600"/>
              <a:gd name="connsiteY719" fmla="*/ 1839520 h 6858000"/>
              <a:gd name="connsiteX720" fmla="*/ 494427 w 7467600"/>
              <a:gd name="connsiteY720" fmla="*/ 1092333 h 6858000"/>
              <a:gd name="connsiteX721" fmla="*/ 506322 w 7467600"/>
              <a:gd name="connsiteY721" fmla="*/ 1020997 h 6858000"/>
              <a:gd name="connsiteX722" fmla="*/ 4570198 w 7467600"/>
              <a:gd name="connsiteY722" fmla="*/ 978081 h 6858000"/>
              <a:gd name="connsiteX723" fmla="*/ 4523691 w 7467600"/>
              <a:gd name="connsiteY723" fmla="*/ 1127776 h 6858000"/>
              <a:gd name="connsiteX724" fmla="*/ 4509875 w 7467600"/>
              <a:gd name="connsiteY724" fmla="*/ 1167552 h 6858000"/>
              <a:gd name="connsiteX725" fmla="*/ 4478168 w 7467600"/>
              <a:gd name="connsiteY725" fmla="*/ 1260735 h 6858000"/>
              <a:gd name="connsiteX726" fmla="*/ 4409309 w 7467600"/>
              <a:gd name="connsiteY726" fmla="*/ 1666996 h 6858000"/>
              <a:gd name="connsiteX727" fmla="*/ 4370031 w 7467600"/>
              <a:gd name="connsiteY727" fmla="*/ 1955666 h 6858000"/>
              <a:gd name="connsiteX728" fmla="*/ 4570198 w 7467600"/>
              <a:gd name="connsiteY728" fmla="*/ 978081 h 6858000"/>
              <a:gd name="connsiteX729" fmla="*/ 4557898 w 7467600"/>
              <a:gd name="connsiteY729" fmla="*/ 900011 h 6858000"/>
              <a:gd name="connsiteX730" fmla="*/ 4344840 w 7467600"/>
              <a:gd name="connsiteY730" fmla="*/ 1922038 h 6858000"/>
              <a:gd name="connsiteX731" fmla="*/ 4378710 w 7467600"/>
              <a:gd name="connsiteY731" fmla="*/ 1665516 h 6858000"/>
              <a:gd name="connsiteX732" fmla="*/ 4448798 w 7467600"/>
              <a:gd name="connsiteY732" fmla="*/ 1253024 h 6858000"/>
              <a:gd name="connsiteX733" fmla="*/ 4480315 w 7467600"/>
              <a:gd name="connsiteY733" fmla="*/ 1158454 h 6858000"/>
              <a:gd name="connsiteX734" fmla="*/ 4494133 w 7467600"/>
              <a:gd name="connsiteY734" fmla="*/ 1118676 h 6858000"/>
              <a:gd name="connsiteX735" fmla="*/ 4557898 w 7467600"/>
              <a:gd name="connsiteY735" fmla="*/ 900011 h 6858000"/>
              <a:gd name="connsiteX736" fmla="*/ 5870151 w 7467600"/>
              <a:gd name="connsiteY736" fmla="*/ 898890 h 6858000"/>
              <a:gd name="connsiteX737" fmla="*/ 5861335 w 7467600"/>
              <a:gd name="connsiteY737" fmla="*/ 899177 h 6858000"/>
              <a:gd name="connsiteX738" fmla="*/ 5843702 w 7467600"/>
              <a:gd name="connsiteY738" fmla="*/ 899748 h 6858000"/>
              <a:gd name="connsiteX739" fmla="*/ 5651107 w 7467600"/>
              <a:gd name="connsiteY739" fmla="*/ 920306 h 6858000"/>
              <a:gd name="connsiteX740" fmla="*/ 5459407 w 7467600"/>
              <a:gd name="connsiteY740" fmla="*/ 940975 h 6858000"/>
              <a:gd name="connsiteX741" fmla="*/ 5374846 w 7467600"/>
              <a:gd name="connsiteY741" fmla="*/ 941988 h 6858000"/>
              <a:gd name="connsiteX742" fmla="*/ 5256105 w 7467600"/>
              <a:gd name="connsiteY742" fmla="*/ 945632 h 6858000"/>
              <a:gd name="connsiteX743" fmla="*/ 5107071 w 7467600"/>
              <a:gd name="connsiteY743" fmla="*/ 969720 h 6858000"/>
              <a:gd name="connsiteX744" fmla="*/ 4998681 w 7467600"/>
              <a:gd name="connsiteY744" fmla="*/ 988771 h 6858000"/>
              <a:gd name="connsiteX745" fmla="*/ 5870151 w 7467600"/>
              <a:gd name="connsiteY745" fmla="*/ 898890 h 6858000"/>
              <a:gd name="connsiteX746" fmla="*/ 5504425 w 7467600"/>
              <a:gd name="connsiteY746" fmla="*/ 848067 h 6858000"/>
              <a:gd name="connsiteX747" fmla="*/ 4968849 w 7467600"/>
              <a:gd name="connsiteY747" fmla="*/ 962318 h 6858000"/>
              <a:gd name="connsiteX748" fmla="*/ 5104039 w 7467600"/>
              <a:gd name="connsiteY748" fmla="*/ 940634 h 6858000"/>
              <a:gd name="connsiteX749" fmla="*/ 5256311 w 7467600"/>
              <a:gd name="connsiteY749" fmla="*/ 916490 h 6858000"/>
              <a:gd name="connsiteX750" fmla="*/ 5377381 w 7467600"/>
              <a:gd name="connsiteY750" fmla="*/ 912671 h 6858000"/>
              <a:gd name="connsiteX751" fmla="*/ 5460148 w 7467600"/>
              <a:gd name="connsiteY751" fmla="*/ 911442 h 6858000"/>
              <a:gd name="connsiteX752" fmla="*/ 5648971 w 7467600"/>
              <a:gd name="connsiteY752" fmla="*/ 891331 h 6858000"/>
              <a:gd name="connsiteX753" fmla="*/ 5844807 w 7467600"/>
              <a:gd name="connsiteY753" fmla="*/ 870718 h 6858000"/>
              <a:gd name="connsiteX754" fmla="*/ 5862975 w 7467600"/>
              <a:gd name="connsiteY754" fmla="*/ 869756 h 6858000"/>
              <a:gd name="connsiteX755" fmla="*/ 5920887 w 7467600"/>
              <a:gd name="connsiteY755" fmla="*/ 865929 h 6858000"/>
              <a:gd name="connsiteX756" fmla="*/ 5504425 w 7467600"/>
              <a:gd name="connsiteY756" fmla="*/ 848067 h 6858000"/>
              <a:gd name="connsiteX757" fmla="*/ 3607114 w 7467600"/>
              <a:gd name="connsiteY757" fmla="*/ 467441 h 6858000"/>
              <a:gd name="connsiteX758" fmla="*/ 3296242 w 7467600"/>
              <a:gd name="connsiteY758" fmla="*/ 807991 h 6858000"/>
              <a:gd name="connsiteX759" fmla="*/ 3174674 w 7467600"/>
              <a:gd name="connsiteY759" fmla="*/ 919759 h 6858000"/>
              <a:gd name="connsiteX760" fmla="*/ 3042978 w 7467600"/>
              <a:gd name="connsiteY760" fmla="*/ 1054894 h 6858000"/>
              <a:gd name="connsiteX761" fmla="*/ 2968914 w 7467600"/>
              <a:gd name="connsiteY761" fmla="*/ 1133756 h 6858000"/>
              <a:gd name="connsiteX762" fmla="*/ 3103823 w 7467600"/>
              <a:gd name="connsiteY762" fmla="*/ 1026814 h 6858000"/>
              <a:gd name="connsiteX763" fmla="*/ 3607114 w 7467600"/>
              <a:gd name="connsiteY763" fmla="*/ 467441 h 6858000"/>
              <a:gd name="connsiteX764" fmla="*/ 3744487 w 7467600"/>
              <a:gd name="connsiteY764" fmla="*/ 383136 h 6858000"/>
              <a:gd name="connsiteX765" fmla="*/ 3970213 w 7467600"/>
              <a:gd name="connsiteY765" fmla="*/ 995559 h 6858000"/>
              <a:gd name="connsiteX766" fmla="*/ 3744487 w 7467600"/>
              <a:gd name="connsiteY766" fmla="*/ 383136 h 6858000"/>
              <a:gd name="connsiteX767" fmla="*/ 3624562 w 7467600"/>
              <a:gd name="connsiteY767" fmla="*/ 367041 h 6858000"/>
              <a:gd name="connsiteX768" fmla="*/ 3489712 w 7467600"/>
              <a:gd name="connsiteY768" fmla="*/ 485386 h 6858000"/>
              <a:gd name="connsiteX769" fmla="*/ 3182994 w 7467600"/>
              <a:gd name="connsiteY769" fmla="*/ 828265 h 6858000"/>
              <a:gd name="connsiteX770" fmla="*/ 2892114 w 7467600"/>
              <a:gd name="connsiteY770" fmla="*/ 1172635 h 6858000"/>
              <a:gd name="connsiteX771" fmla="*/ 3021459 w 7467600"/>
              <a:gd name="connsiteY771" fmla="*/ 1035385 h 6858000"/>
              <a:gd name="connsiteX772" fmla="*/ 3153873 w 7467600"/>
              <a:gd name="connsiteY772" fmla="*/ 898971 h 6858000"/>
              <a:gd name="connsiteX773" fmla="*/ 3276511 w 7467600"/>
              <a:gd name="connsiteY773" fmla="*/ 786423 h 6858000"/>
              <a:gd name="connsiteX774" fmla="*/ 3584154 w 7467600"/>
              <a:gd name="connsiteY774" fmla="*/ 448218 h 6858000"/>
              <a:gd name="connsiteX775" fmla="*/ 3624562 w 7467600"/>
              <a:gd name="connsiteY775" fmla="*/ 367041 h 6858000"/>
              <a:gd name="connsiteX776" fmla="*/ 3766672 w 7467600"/>
              <a:gd name="connsiteY776" fmla="*/ 359429 h 6858000"/>
              <a:gd name="connsiteX777" fmla="*/ 3996338 w 7467600"/>
              <a:gd name="connsiteY777" fmla="*/ 968237 h 6858000"/>
              <a:gd name="connsiteX778" fmla="*/ 3766672 w 7467600"/>
              <a:gd name="connsiteY778" fmla="*/ 359429 h 6858000"/>
              <a:gd name="connsiteX779" fmla="*/ 5805386 w 7467600"/>
              <a:gd name="connsiteY779" fmla="*/ 239240 h 6858000"/>
              <a:gd name="connsiteX780" fmla="*/ 5736947 w 7467600"/>
              <a:gd name="connsiteY780" fmla="*/ 261367 h 6858000"/>
              <a:gd name="connsiteX781" fmla="*/ 5427012 w 7467600"/>
              <a:gd name="connsiteY781" fmla="*/ 311272 h 6858000"/>
              <a:gd name="connsiteX782" fmla="*/ 5147818 w 7467600"/>
              <a:gd name="connsiteY782" fmla="*/ 322112 h 6858000"/>
              <a:gd name="connsiteX783" fmla="*/ 5060854 w 7467600"/>
              <a:gd name="connsiteY783" fmla="*/ 311882 h 6858000"/>
              <a:gd name="connsiteX784" fmla="*/ 4945989 w 7467600"/>
              <a:gd name="connsiteY784" fmla="*/ 300516 h 6858000"/>
              <a:gd name="connsiteX785" fmla="*/ 5410479 w 7467600"/>
              <a:gd name="connsiteY785" fmla="*/ 348434 h 6858000"/>
              <a:gd name="connsiteX786" fmla="*/ 5805386 w 7467600"/>
              <a:gd name="connsiteY786" fmla="*/ 239240 h 6858000"/>
              <a:gd name="connsiteX787" fmla="*/ 5905192 w 7467600"/>
              <a:gd name="connsiteY787" fmla="*/ 163079 h 6858000"/>
              <a:gd name="connsiteX788" fmla="*/ 5865655 w 7467600"/>
              <a:gd name="connsiteY788" fmla="*/ 171901 h 6858000"/>
              <a:gd name="connsiteX789" fmla="*/ 5259740 w 7467600"/>
              <a:gd name="connsiteY789" fmla="*/ 257013 h 6858000"/>
              <a:gd name="connsiteX790" fmla="*/ 5208466 w 7467600"/>
              <a:gd name="connsiteY790" fmla="*/ 257550 h 6858000"/>
              <a:gd name="connsiteX791" fmla="*/ 4980204 w 7467600"/>
              <a:gd name="connsiteY791" fmla="*/ 271903 h 6858000"/>
              <a:gd name="connsiteX792" fmla="*/ 5068068 w 7467600"/>
              <a:gd name="connsiteY792" fmla="*/ 282244 h 6858000"/>
              <a:gd name="connsiteX793" fmla="*/ 5153231 w 7467600"/>
              <a:gd name="connsiteY793" fmla="*/ 292240 h 6858000"/>
              <a:gd name="connsiteX794" fmla="*/ 5426491 w 7467600"/>
              <a:gd name="connsiteY794" fmla="*/ 281128 h 6858000"/>
              <a:gd name="connsiteX795" fmla="*/ 5731212 w 7467600"/>
              <a:gd name="connsiteY795" fmla="*/ 231951 h 6858000"/>
              <a:gd name="connsiteX796" fmla="*/ 5905192 w 7467600"/>
              <a:gd name="connsiteY796" fmla="*/ 163079 h 6858000"/>
              <a:gd name="connsiteX797" fmla="*/ 5944437 w 7467600"/>
              <a:gd name="connsiteY797" fmla="*/ 113829 h 6858000"/>
              <a:gd name="connsiteX798" fmla="*/ 5825032 w 7467600"/>
              <a:gd name="connsiteY798" fmla="*/ 146405 h 6858000"/>
              <a:gd name="connsiteX799" fmla="*/ 4955599 w 7467600"/>
              <a:gd name="connsiteY799" fmla="*/ 247008 h 6858000"/>
              <a:gd name="connsiteX800" fmla="*/ 5210104 w 7467600"/>
              <a:gd name="connsiteY800" fmla="*/ 228123 h 6858000"/>
              <a:gd name="connsiteX801" fmla="*/ 5261015 w 7467600"/>
              <a:gd name="connsiteY801" fmla="*/ 227087 h 6858000"/>
              <a:gd name="connsiteX802" fmla="*/ 5861181 w 7467600"/>
              <a:gd name="connsiteY802" fmla="*/ 143093 h 6858000"/>
              <a:gd name="connsiteX803" fmla="*/ 5961252 w 7467600"/>
              <a:gd name="connsiteY803" fmla="*/ 114820 h 6858000"/>
              <a:gd name="connsiteX804" fmla="*/ 5944437 w 7467600"/>
              <a:gd name="connsiteY804" fmla="*/ 113829 h 6858000"/>
              <a:gd name="connsiteX805" fmla="*/ 3882765 w 7467600"/>
              <a:gd name="connsiteY805" fmla="*/ 0 h 6858000"/>
              <a:gd name="connsiteX806" fmla="*/ 3995099 w 7467600"/>
              <a:gd name="connsiteY806" fmla="*/ 0 h 6858000"/>
              <a:gd name="connsiteX807" fmla="*/ 4163818 w 7467600"/>
              <a:gd name="connsiteY807" fmla="*/ 234104 h 6858000"/>
              <a:gd name="connsiteX808" fmla="*/ 4172099 w 7467600"/>
              <a:gd name="connsiteY808" fmla="*/ 234207 h 6858000"/>
              <a:gd name="connsiteX809" fmla="*/ 4784282 w 7467600"/>
              <a:gd name="connsiteY809" fmla="*/ 276561 h 6858000"/>
              <a:gd name="connsiteX810" fmla="*/ 4801687 w 7467600"/>
              <a:gd name="connsiteY810" fmla="*/ 267764 h 6858000"/>
              <a:gd name="connsiteX811" fmla="*/ 6082788 w 7467600"/>
              <a:gd name="connsiteY811" fmla="*/ 64119 h 6858000"/>
              <a:gd name="connsiteX812" fmla="*/ 6099442 w 7467600"/>
              <a:gd name="connsiteY812" fmla="*/ 82568 h 6858000"/>
              <a:gd name="connsiteX813" fmla="*/ 4804137 w 7467600"/>
              <a:gd name="connsiteY813" fmla="*/ 320931 h 6858000"/>
              <a:gd name="connsiteX814" fmla="*/ 4227047 w 7467600"/>
              <a:gd name="connsiteY814" fmla="*/ 313415 h 6858000"/>
              <a:gd name="connsiteX815" fmla="*/ 4346041 w 7467600"/>
              <a:gd name="connsiteY815" fmla="*/ 456086 h 6858000"/>
              <a:gd name="connsiteX816" fmla="*/ 4870967 w 7467600"/>
              <a:gd name="connsiteY816" fmla="*/ 963061 h 6858000"/>
              <a:gd name="connsiteX817" fmla="*/ 4889647 w 7467600"/>
              <a:gd name="connsiteY817" fmla="*/ 957147 h 6858000"/>
              <a:gd name="connsiteX818" fmla="*/ 5422504 w 7467600"/>
              <a:gd name="connsiteY818" fmla="*/ 805191 h 6858000"/>
              <a:gd name="connsiteX819" fmla="*/ 6087656 w 7467600"/>
              <a:gd name="connsiteY819" fmla="*/ 826703 h 6858000"/>
              <a:gd name="connsiteX820" fmla="*/ 6058717 w 7467600"/>
              <a:gd name="connsiteY820" fmla="*/ 865992 h 6858000"/>
              <a:gd name="connsiteX821" fmla="*/ 4974153 w 7467600"/>
              <a:gd name="connsiteY821" fmla="*/ 1045456 h 6858000"/>
              <a:gd name="connsiteX822" fmla="*/ 5627835 w 7467600"/>
              <a:gd name="connsiteY822" fmla="*/ 1472077 h 6858000"/>
              <a:gd name="connsiteX823" fmla="*/ 5629817 w 7467600"/>
              <a:gd name="connsiteY823" fmla="*/ 1471412 h 6858000"/>
              <a:gd name="connsiteX824" fmla="*/ 5634124 w 7467600"/>
              <a:gd name="connsiteY824" fmla="*/ 1470572 h 6858000"/>
              <a:gd name="connsiteX825" fmla="*/ 5755832 w 7467600"/>
              <a:gd name="connsiteY825" fmla="*/ 1383886 h 6858000"/>
              <a:gd name="connsiteX826" fmla="*/ 6014186 w 7467600"/>
              <a:gd name="connsiteY826" fmla="*/ 1279799 h 6858000"/>
              <a:gd name="connsiteX827" fmla="*/ 6901619 w 7467600"/>
              <a:gd name="connsiteY827" fmla="*/ 1047874 h 6858000"/>
              <a:gd name="connsiteX828" fmla="*/ 6931566 w 7467600"/>
              <a:gd name="connsiteY828" fmla="*/ 1062034 h 6858000"/>
              <a:gd name="connsiteX829" fmla="*/ 5790982 w 7467600"/>
              <a:gd name="connsiteY829" fmla="*/ 1561380 h 6858000"/>
              <a:gd name="connsiteX830" fmla="*/ 6188971 w 7467600"/>
              <a:gd name="connsiteY830" fmla="*/ 1755168 h 6858000"/>
              <a:gd name="connsiteX831" fmla="*/ 6202446 w 7467600"/>
              <a:gd name="connsiteY831" fmla="*/ 1752268 h 6858000"/>
              <a:gd name="connsiteX832" fmla="*/ 7179560 w 7467600"/>
              <a:gd name="connsiteY832" fmla="*/ 1467551 h 6858000"/>
              <a:gd name="connsiteX833" fmla="*/ 7158730 w 7467600"/>
              <a:gd name="connsiteY833" fmla="*/ 1507835 h 6858000"/>
              <a:gd name="connsiteX834" fmla="*/ 6326959 w 7467600"/>
              <a:gd name="connsiteY834" fmla="*/ 1817686 h 6858000"/>
              <a:gd name="connsiteX835" fmla="*/ 6537433 w 7467600"/>
              <a:gd name="connsiteY835" fmla="*/ 1907790 h 6858000"/>
              <a:gd name="connsiteX836" fmla="*/ 6550221 w 7467600"/>
              <a:gd name="connsiteY836" fmla="*/ 1910729 h 6858000"/>
              <a:gd name="connsiteX837" fmla="*/ 6964438 w 7467600"/>
              <a:gd name="connsiteY837" fmla="*/ 2209505 h 6858000"/>
              <a:gd name="connsiteX838" fmla="*/ 7367862 w 7467600"/>
              <a:gd name="connsiteY838" fmla="*/ 2806833 h 6858000"/>
              <a:gd name="connsiteX839" fmla="*/ 7364329 w 7467600"/>
              <a:gd name="connsiteY839" fmla="*/ 2826907 h 6858000"/>
              <a:gd name="connsiteX840" fmla="*/ 7290545 w 7467600"/>
              <a:gd name="connsiteY840" fmla="*/ 2850663 h 6858000"/>
              <a:gd name="connsiteX841" fmla="*/ 6472036 w 7467600"/>
              <a:gd name="connsiteY841" fmla="*/ 1959003 h 6858000"/>
              <a:gd name="connsiteX842" fmla="*/ 5792897 w 7467600"/>
              <a:gd name="connsiteY842" fmla="*/ 1647747 h 6858000"/>
              <a:gd name="connsiteX843" fmla="*/ 5842751 w 7467600"/>
              <a:gd name="connsiteY843" fmla="*/ 1816112 h 6858000"/>
              <a:gd name="connsiteX844" fmla="*/ 5847424 w 7467600"/>
              <a:gd name="connsiteY844" fmla="*/ 1815776 h 6858000"/>
              <a:gd name="connsiteX845" fmla="*/ 6399821 w 7467600"/>
              <a:gd name="connsiteY845" fmla="*/ 2344799 h 6858000"/>
              <a:gd name="connsiteX846" fmla="*/ 6323232 w 7467600"/>
              <a:gd name="connsiteY846" fmla="*/ 2389634 h 6858000"/>
              <a:gd name="connsiteX847" fmla="*/ 5942958 w 7467600"/>
              <a:gd name="connsiteY847" fmla="*/ 2077708 h 6858000"/>
              <a:gd name="connsiteX848" fmla="*/ 5921559 w 7467600"/>
              <a:gd name="connsiteY848" fmla="*/ 2378596 h 6858000"/>
              <a:gd name="connsiteX849" fmla="*/ 5817651 w 7467600"/>
              <a:gd name="connsiteY849" fmla="*/ 3023919 h 6858000"/>
              <a:gd name="connsiteX850" fmla="*/ 5729634 w 7467600"/>
              <a:gd name="connsiteY850" fmla="*/ 3051849 h 6858000"/>
              <a:gd name="connsiteX851" fmla="*/ 5611018 w 7467600"/>
              <a:gd name="connsiteY851" fmla="*/ 2316769 h 6858000"/>
              <a:gd name="connsiteX852" fmla="*/ 5687608 w 7467600"/>
              <a:gd name="connsiteY852" fmla="*/ 2039972 h 6858000"/>
              <a:gd name="connsiteX853" fmla="*/ 5657554 w 7467600"/>
              <a:gd name="connsiteY853" fmla="*/ 1576445 h 6858000"/>
              <a:gd name="connsiteX854" fmla="*/ 5150475 w 7467600"/>
              <a:gd name="connsiteY854" fmla="*/ 1274012 h 6858000"/>
              <a:gd name="connsiteX855" fmla="*/ 5349142 w 7467600"/>
              <a:gd name="connsiteY855" fmla="*/ 2204405 h 6858000"/>
              <a:gd name="connsiteX856" fmla="*/ 5262214 w 7467600"/>
              <a:gd name="connsiteY856" fmla="*/ 2233836 h 6858000"/>
              <a:gd name="connsiteX857" fmla="*/ 4981539 w 7467600"/>
              <a:gd name="connsiteY857" fmla="*/ 1542201 h 6858000"/>
              <a:gd name="connsiteX858" fmla="*/ 4958461 w 7467600"/>
              <a:gd name="connsiteY858" fmla="*/ 1136957 h 6858000"/>
              <a:gd name="connsiteX859" fmla="*/ 4655015 w 7467600"/>
              <a:gd name="connsiteY859" fmla="*/ 891426 h 6858000"/>
              <a:gd name="connsiteX860" fmla="*/ 4348002 w 7467600"/>
              <a:gd name="connsiteY860" fmla="*/ 2205895 h 6858000"/>
              <a:gd name="connsiteX861" fmla="*/ 4262250 w 7467600"/>
              <a:gd name="connsiteY861" fmla="*/ 2219972 h 6858000"/>
              <a:gd name="connsiteX862" fmla="*/ 4550611 w 7467600"/>
              <a:gd name="connsiteY862" fmla="*/ 817540 h 6858000"/>
              <a:gd name="connsiteX863" fmla="*/ 4564418 w 7467600"/>
              <a:gd name="connsiteY863" fmla="*/ 808293 h 6858000"/>
              <a:gd name="connsiteX864" fmla="*/ 4266388 w 7467600"/>
              <a:gd name="connsiteY864" fmla="*/ 500083 h 6858000"/>
              <a:gd name="connsiteX865" fmla="*/ 4032842 w 7467600"/>
              <a:gd name="connsiteY865" fmla="*/ 211809 h 6858000"/>
              <a:gd name="connsiteX866" fmla="*/ 3882765 w 7467600"/>
              <a:gd name="connsiteY866" fmla="*/ 0 h 6858000"/>
              <a:gd name="connsiteX867" fmla="*/ 3721337 w 7467600"/>
              <a:gd name="connsiteY867" fmla="*/ 0 h 6858000"/>
              <a:gd name="connsiteX868" fmla="*/ 3797544 w 7467600"/>
              <a:gd name="connsiteY868" fmla="*/ 0 h 6858000"/>
              <a:gd name="connsiteX869" fmla="*/ 3775734 w 7467600"/>
              <a:gd name="connsiteY869" fmla="*/ 95131 h 6858000"/>
              <a:gd name="connsiteX870" fmla="*/ 3724807 w 7467600"/>
              <a:gd name="connsiteY870" fmla="*/ 272257 h 6858000"/>
              <a:gd name="connsiteX871" fmla="*/ 3726844 w 7467600"/>
              <a:gd name="connsiteY871" fmla="*/ 282988 h 6858000"/>
              <a:gd name="connsiteX872" fmla="*/ 3742664 w 7467600"/>
              <a:gd name="connsiteY872" fmla="*/ 279918 h 6858000"/>
              <a:gd name="connsiteX873" fmla="*/ 4103910 w 7467600"/>
              <a:gd name="connsiteY873" fmla="*/ 1161917 h 6858000"/>
              <a:gd name="connsiteX874" fmla="*/ 4020269 w 7467600"/>
              <a:gd name="connsiteY874" fmla="*/ 1200406 h 6858000"/>
              <a:gd name="connsiteX875" fmla="*/ 3674882 w 7467600"/>
              <a:gd name="connsiteY875" fmla="*/ 488524 h 6858000"/>
              <a:gd name="connsiteX876" fmla="*/ 3132682 w 7467600"/>
              <a:gd name="connsiteY876" fmla="*/ 1072284 h 6858000"/>
              <a:gd name="connsiteX877" fmla="*/ 2716346 w 7467600"/>
              <a:gd name="connsiteY877" fmla="*/ 1276376 h 6858000"/>
              <a:gd name="connsiteX878" fmla="*/ 2716772 w 7467600"/>
              <a:gd name="connsiteY878" fmla="*/ 1255462 h 6858000"/>
              <a:gd name="connsiteX879" fmla="*/ 3471096 w 7467600"/>
              <a:gd name="connsiteY879" fmla="*/ 437072 h 6858000"/>
              <a:gd name="connsiteX880" fmla="*/ 3639057 w 7467600"/>
              <a:gd name="connsiteY880" fmla="*/ 286334 h 6858000"/>
              <a:gd name="connsiteX881" fmla="*/ 3640309 w 7467600"/>
              <a:gd name="connsiteY881" fmla="*/ 284664 h 6858000"/>
              <a:gd name="connsiteX882" fmla="*/ 3646022 w 7467600"/>
              <a:gd name="connsiteY882" fmla="*/ 276711 h 6858000"/>
              <a:gd name="connsiteX883" fmla="*/ 3707943 w 7467600"/>
              <a:gd name="connsiteY883" fmla="*/ 65958 h 6858000"/>
              <a:gd name="connsiteX884" fmla="*/ 3721337 w 7467600"/>
              <a:gd name="connsiteY884" fmla="*/ 0 h 6858000"/>
              <a:gd name="connsiteX885" fmla="*/ 2867960 w 7467600"/>
              <a:gd name="connsiteY885" fmla="*/ 0 h 6858000"/>
              <a:gd name="connsiteX886" fmla="*/ 2926351 w 7467600"/>
              <a:gd name="connsiteY886" fmla="*/ 0 h 6858000"/>
              <a:gd name="connsiteX887" fmla="*/ 2902823 w 7467600"/>
              <a:gd name="connsiteY887" fmla="*/ 262929 h 6858000"/>
              <a:gd name="connsiteX888" fmla="*/ 2940663 w 7467600"/>
              <a:gd name="connsiteY888" fmla="*/ 140884 h 6858000"/>
              <a:gd name="connsiteX889" fmla="*/ 2947039 w 7467600"/>
              <a:gd name="connsiteY889" fmla="*/ 122524 h 6858000"/>
              <a:gd name="connsiteX890" fmla="*/ 2984316 w 7467600"/>
              <a:gd name="connsiteY890" fmla="*/ 0 h 6858000"/>
              <a:gd name="connsiteX891" fmla="*/ 3016114 w 7467600"/>
              <a:gd name="connsiteY891" fmla="*/ 0 h 6858000"/>
              <a:gd name="connsiteX892" fmla="*/ 2979949 w 7467600"/>
              <a:gd name="connsiteY892" fmla="*/ 119274 h 6858000"/>
              <a:gd name="connsiteX893" fmla="*/ 3023879 w 7467600"/>
              <a:gd name="connsiteY893" fmla="*/ 0 h 6858000"/>
              <a:gd name="connsiteX894" fmla="*/ 3105400 w 7467600"/>
              <a:gd name="connsiteY894" fmla="*/ 0 h 6858000"/>
              <a:gd name="connsiteX895" fmla="*/ 3094669 w 7467600"/>
              <a:gd name="connsiteY895" fmla="*/ 30308 h 6858000"/>
              <a:gd name="connsiteX896" fmla="*/ 2901945 w 7467600"/>
              <a:gd name="connsiteY896" fmla="*/ 466538 h 6858000"/>
              <a:gd name="connsiteX897" fmla="*/ 2815209 w 7467600"/>
              <a:gd name="connsiteY897" fmla="*/ 497361 h 6858000"/>
              <a:gd name="connsiteX898" fmla="*/ 2844845 w 7467600"/>
              <a:gd name="connsiteY898" fmla="*/ 127638 h 6858000"/>
              <a:gd name="connsiteX899" fmla="*/ 2867960 w 7467600"/>
              <a:gd name="connsiteY899" fmla="*/ 0 h 6858000"/>
              <a:gd name="connsiteX900" fmla="*/ 1057230 w 7467600"/>
              <a:gd name="connsiteY900" fmla="*/ 0 h 6858000"/>
              <a:gd name="connsiteX901" fmla="*/ 1111003 w 7467600"/>
              <a:gd name="connsiteY901" fmla="*/ 0 h 6858000"/>
              <a:gd name="connsiteX902" fmla="*/ 1125553 w 7467600"/>
              <a:gd name="connsiteY902" fmla="*/ 52588 h 6858000"/>
              <a:gd name="connsiteX903" fmla="*/ 1304276 w 7467600"/>
              <a:gd name="connsiteY903" fmla="*/ 476275 h 6858000"/>
              <a:gd name="connsiteX904" fmla="*/ 1492066 w 7467600"/>
              <a:gd name="connsiteY904" fmla="*/ 886333 h 6858000"/>
              <a:gd name="connsiteX905" fmla="*/ 1423698 w 7467600"/>
              <a:gd name="connsiteY905" fmla="*/ 710817 h 6858000"/>
              <a:gd name="connsiteX906" fmla="*/ 1357609 w 7467600"/>
              <a:gd name="connsiteY906" fmla="*/ 532892 h 6858000"/>
              <a:gd name="connsiteX907" fmla="*/ 1309550 w 7467600"/>
              <a:gd name="connsiteY907" fmla="*/ 374031 h 6858000"/>
              <a:gd name="connsiteX908" fmla="*/ 1193673 w 7467600"/>
              <a:gd name="connsiteY908" fmla="*/ 49533 h 6858000"/>
              <a:gd name="connsiteX909" fmla="*/ 1164391 w 7467600"/>
              <a:gd name="connsiteY909" fmla="*/ 0 h 6858000"/>
              <a:gd name="connsiteX910" fmla="*/ 1200666 w 7467600"/>
              <a:gd name="connsiteY910" fmla="*/ 0 h 6858000"/>
              <a:gd name="connsiteX911" fmla="*/ 1223408 w 7467600"/>
              <a:gd name="connsiteY911" fmla="*/ 38996 h 6858000"/>
              <a:gd name="connsiteX912" fmla="*/ 1339635 w 7467600"/>
              <a:gd name="connsiteY912" fmla="*/ 365517 h 6858000"/>
              <a:gd name="connsiteX913" fmla="*/ 1387469 w 7467600"/>
              <a:gd name="connsiteY913" fmla="*/ 523079 h 6858000"/>
              <a:gd name="connsiteX914" fmla="*/ 1452685 w 7467600"/>
              <a:gd name="connsiteY914" fmla="*/ 699806 h 6858000"/>
              <a:gd name="connsiteX915" fmla="*/ 1492092 w 7467600"/>
              <a:gd name="connsiteY915" fmla="*/ 800424 h 6858000"/>
              <a:gd name="connsiteX916" fmla="*/ 1455302 w 7467600"/>
              <a:gd name="connsiteY916" fmla="*/ 632913 h 6858000"/>
              <a:gd name="connsiteX917" fmla="*/ 1222336 w 7467600"/>
              <a:gd name="connsiteY917" fmla="*/ 9480 h 6858000"/>
              <a:gd name="connsiteX918" fmla="*/ 1214634 w 7467600"/>
              <a:gd name="connsiteY918" fmla="*/ 0 h 6858000"/>
              <a:gd name="connsiteX919" fmla="*/ 1289827 w 7467600"/>
              <a:gd name="connsiteY919" fmla="*/ 0 h 6858000"/>
              <a:gd name="connsiteX920" fmla="*/ 1321076 w 7467600"/>
              <a:gd name="connsiteY920" fmla="*/ 59722 h 6858000"/>
              <a:gd name="connsiteX921" fmla="*/ 1512579 w 7467600"/>
              <a:gd name="connsiteY921" fmla="*/ 626441 h 6858000"/>
              <a:gd name="connsiteX922" fmla="*/ 1506076 w 7467600"/>
              <a:gd name="connsiteY922" fmla="*/ 1089289 h 6858000"/>
              <a:gd name="connsiteX923" fmla="*/ 1486346 w 7467600"/>
              <a:gd name="connsiteY923" fmla="*/ 1079919 h 6858000"/>
              <a:gd name="connsiteX924" fmla="*/ 1070511 w 7467600"/>
              <a:gd name="connsiteY924" fmla="*/ 48609 h 6858000"/>
              <a:gd name="connsiteX925" fmla="*/ 1057230 w 7467600"/>
              <a:gd name="connsiteY925" fmla="*/ 0 h 6858000"/>
              <a:gd name="connsiteX926" fmla="*/ 43151 w 7467600"/>
              <a:gd name="connsiteY926" fmla="*/ 0 h 6858000"/>
              <a:gd name="connsiteX927" fmla="*/ 95283 w 7467600"/>
              <a:gd name="connsiteY927" fmla="*/ 0 h 6858000"/>
              <a:gd name="connsiteX928" fmla="*/ 300708 w 7467600"/>
              <a:gd name="connsiteY928" fmla="*/ 154571 h 6858000"/>
              <a:gd name="connsiteX929" fmla="*/ 530414 w 7467600"/>
              <a:gd name="connsiteY929" fmla="*/ 354673 h 6858000"/>
              <a:gd name="connsiteX930" fmla="*/ 333785 w 7467600"/>
              <a:gd name="connsiteY930" fmla="*/ 161564 h 6858000"/>
              <a:gd name="connsiteX931" fmla="*/ 147005 w 7467600"/>
              <a:gd name="connsiteY931" fmla="*/ 0 h 6858000"/>
              <a:gd name="connsiteX932" fmla="*/ 272509 w 7467600"/>
              <a:gd name="connsiteY932" fmla="*/ 0 h 6858000"/>
              <a:gd name="connsiteX933" fmla="*/ 326276 w 7467600"/>
              <a:gd name="connsiteY933" fmla="*/ 45847 h 6858000"/>
              <a:gd name="connsiteX934" fmla="*/ 823759 w 7467600"/>
              <a:gd name="connsiteY934" fmla="*/ 574145 h 6858000"/>
              <a:gd name="connsiteX935" fmla="*/ 811254 w 7467600"/>
              <a:gd name="connsiteY935" fmla="*/ 665546 h 6858000"/>
              <a:gd name="connsiteX936" fmla="*/ 154042 w 7467600"/>
              <a:gd name="connsiteY936" fmla="*/ 261522 h 6858000"/>
              <a:gd name="connsiteX937" fmla="*/ 13550 w 7467600"/>
              <a:gd name="connsiteY937" fmla="*/ 158423 h 6858000"/>
              <a:gd name="connsiteX938" fmla="*/ 0 w 7467600"/>
              <a:gd name="connsiteY938" fmla="*/ 146618 h 6858000"/>
              <a:gd name="connsiteX939" fmla="*/ 0 w 7467600"/>
              <a:gd name="connsiteY939" fmla="*/ 59161 h 6858000"/>
              <a:gd name="connsiteX940" fmla="*/ 45427 w 7467600"/>
              <a:gd name="connsiteY940" fmla="*/ 101078 h 6858000"/>
              <a:gd name="connsiteX941" fmla="*/ 630103 w 7467600"/>
              <a:gd name="connsiteY941" fmla="*/ 485885 h 6858000"/>
              <a:gd name="connsiteX942" fmla="*/ 532040 w 7467600"/>
              <a:gd name="connsiteY942" fmla="*/ 399359 h 6858000"/>
              <a:gd name="connsiteX943" fmla="*/ 517618 w 7467600"/>
              <a:gd name="connsiteY943" fmla="*/ 385726 h 6858000"/>
              <a:gd name="connsiteX944" fmla="*/ 285074 w 7467600"/>
              <a:gd name="connsiteY944" fmla="*/ 182755 h 6858000"/>
              <a:gd name="connsiteX945" fmla="*/ 43151 w 7467600"/>
              <a:gd name="connsiteY945"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447383 w 7467600"/>
              <a:gd name="connsiteY11" fmla="*/ 6707202 h 6858000"/>
              <a:gd name="connsiteX12" fmla="*/ 7289862 w 7467600"/>
              <a:gd name="connsiteY12" fmla="*/ 6659827 h 6858000"/>
              <a:gd name="connsiteX13" fmla="*/ 1019354 w 7467600"/>
              <a:gd name="connsiteY13" fmla="*/ 6315006 h 6858000"/>
              <a:gd name="connsiteX14" fmla="*/ 441046 w 7467600"/>
              <a:gd name="connsiteY14" fmla="*/ 6691153 h 6858000"/>
              <a:gd name="connsiteX15" fmla="*/ 1019354 w 7467600"/>
              <a:gd name="connsiteY15" fmla="*/ 6315006 h 6858000"/>
              <a:gd name="connsiteX16" fmla="*/ 991680 w 7467600"/>
              <a:gd name="connsiteY16" fmla="*/ 6298413 h 6858000"/>
              <a:gd name="connsiteX17" fmla="*/ 409060 w 7467600"/>
              <a:gd name="connsiteY17" fmla="*/ 6671470 h 6858000"/>
              <a:gd name="connsiteX18" fmla="*/ 991680 w 7467600"/>
              <a:gd name="connsiteY18" fmla="*/ 6298413 h 6858000"/>
              <a:gd name="connsiteX19" fmla="*/ 103333 w 7467600"/>
              <a:gd name="connsiteY19" fmla="*/ 5699602 h 6858000"/>
              <a:gd name="connsiteX20" fmla="*/ 233938 w 7467600"/>
              <a:gd name="connsiteY20" fmla="*/ 5809416 h 6858000"/>
              <a:gd name="connsiteX21" fmla="*/ 883580 w 7467600"/>
              <a:gd name="connsiteY21" fmla="*/ 6180710 h 6858000"/>
              <a:gd name="connsiteX22" fmla="*/ 487337 w 7467600"/>
              <a:gd name="connsiteY22" fmla="*/ 5950182 h 6858000"/>
              <a:gd name="connsiteX23" fmla="*/ 354051 w 7467600"/>
              <a:gd name="connsiteY23" fmla="*/ 5854912 h 6858000"/>
              <a:gd name="connsiteX24" fmla="*/ 195436 w 7467600"/>
              <a:gd name="connsiteY24" fmla="*/ 5755068 h 6858000"/>
              <a:gd name="connsiteX25" fmla="*/ 103333 w 7467600"/>
              <a:gd name="connsiteY25" fmla="*/ 5699602 h 6858000"/>
              <a:gd name="connsiteX26" fmla="*/ 5539432 w 7467600"/>
              <a:gd name="connsiteY26" fmla="*/ 5642928 h 6858000"/>
              <a:gd name="connsiteX27" fmla="*/ 5555462 w 7467600"/>
              <a:gd name="connsiteY27" fmla="*/ 5694454 h 6858000"/>
              <a:gd name="connsiteX28" fmla="*/ 5828270 w 7467600"/>
              <a:gd name="connsiteY28" fmla="*/ 6320663 h 6858000"/>
              <a:gd name="connsiteX29" fmla="*/ 5947416 w 7467600"/>
              <a:gd name="connsiteY29" fmla="*/ 6574846 h 6858000"/>
              <a:gd name="connsiteX30" fmla="*/ 5539432 w 7467600"/>
              <a:gd name="connsiteY30" fmla="*/ 5642928 h 6858000"/>
              <a:gd name="connsiteX31" fmla="*/ 51253 w 7467600"/>
              <a:gd name="connsiteY31" fmla="*/ 5631825 h 6858000"/>
              <a:gd name="connsiteX32" fmla="*/ 211622 w 7467600"/>
              <a:gd name="connsiteY32" fmla="*/ 5728803 h 6858000"/>
              <a:gd name="connsiteX33" fmla="*/ 371652 w 7467600"/>
              <a:gd name="connsiteY33" fmla="*/ 5829062 h 6858000"/>
              <a:gd name="connsiteX34" fmla="*/ 505903 w 7467600"/>
              <a:gd name="connsiteY34" fmla="*/ 5925221 h 6858000"/>
              <a:gd name="connsiteX35" fmla="*/ 899240 w 7467600"/>
              <a:gd name="connsiteY35" fmla="*/ 6153068 h 6858000"/>
              <a:gd name="connsiteX36" fmla="*/ 988114 w 7467600"/>
              <a:gd name="connsiteY36" fmla="*/ 6174204 h 6858000"/>
              <a:gd name="connsiteX37" fmla="*/ 845971 w 7467600"/>
              <a:gd name="connsiteY37" fmla="*/ 6067177 h 6858000"/>
              <a:gd name="connsiteX38" fmla="*/ 448057 w 7467600"/>
              <a:gd name="connsiteY38" fmla="*/ 5841376 h 6858000"/>
              <a:gd name="connsiteX39" fmla="*/ 51253 w 7467600"/>
              <a:gd name="connsiteY39" fmla="*/ 5631825 h 6858000"/>
              <a:gd name="connsiteX40" fmla="*/ 2606687 w 7467600"/>
              <a:gd name="connsiteY40" fmla="*/ 5630718 h 6858000"/>
              <a:gd name="connsiteX41" fmla="*/ 2645658 w 7467600"/>
              <a:gd name="connsiteY41" fmla="*/ 6640259 h 6858000"/>
              <a:gd name="connsiteX42" fmla="*/ 2606687 w 7467600"/>
              <a:gd name="connsiteY42" fmla="*/ 5630718 h 6858000"/>
              <a:gd name="connsiteX43" fmla="*/ 3642057 w 7467600"/>
              <a:gd name="connsiteY43" fmla="*/ 5573487 h 6858000"/>
              <a:gd name="connsiteX44" fmla="*/ 3632981 w 7467600"/>
              <a:gd name="connsiteY44" fmla="*/ 5579437 h 6858000"/>
              <a:gd name="connsiteX45" fmla="*/ 3382436 w 7467600"/>
              <a:gd name="connsiteY45" fmla="*/ 5952726 h 6858000"/>
              <a:gd name="connsiteX46" fmla="*/ 3191929 w 7467600"/>
              <a:gd name="connsiteY46" fmla="*/ 6662669 h 6858000"/>
              <a:gd name="connsiteX47" fmla="*/ 3369898 w 7467600"/>
              <a:gd name="connsiteY47" fmla="*/ 6081771 h 6858000"/>
              <a:gd name="connsiteX48" fmla="*/ 3642057 w 7467600"/>
              <a:gd name="connsiteY48" fmla="*/ 5573487 h 6858000"/>
              <a:gd name="connsiteX49" fmla="*/ 2650666 w 7467600"/>
              <a:gd name="connsiteY49" fmla="*/ 5530686 h 6858000"/>
              <a:gd name="connsiteX50" fmla="*/ 2650249 w 7467600"/>
              <a:gd name="connsiteY50" fmla="*/ 5532101 h 6858000"/>
              <a:gd name="connsiteX51" fmla="*/ 2663808 w 7467600"/>
              <a:gd name="connsiteY51" fmla="*/ 6535215 h 6858000"/>
              <a:gd name="connsiteX52" fmla="*/ 2665418 w 7467600"/>
              <a:gd name="connsiteY52" fmla="*/ 6132756 h 6858000"/>
              <a:gd name="connsiteX53" fmla="*/ 2650666 w 7467600"/>
              <a:gd name="connsiteY53" fmla="*/ 5530686 h 6858000"/>
              <a:gd name="connsiteX54" fmla="*/ 2680277 w 7467600"/>
              <a:gd name="connsiteY54" fmla="*/ 5479204 h 6858000"/>
              <a:gd name="connsiteX55" fmla="*/ 2678972 w 7467600"/>
              <a:gd name="connsiteY55" fmla="*/ 5481582 h 6858000"/>
              <a:gd name="connsiteX56" fmla="*/ 2696666 w 7467600"/>
              <a:gd name="connsiteY56" fmla="*/ 6133836 h 6858000"/>
              <a:gd name="connsiteX57" fmla="*/ 2695769 w 7467600"/>
              <a:gd name="connsiteY57" fmla="*/ 6390955 h 6858000"/>
              <a:gd name="connsiteX58" fmla="*/ 2739893 w 7467600"/>
              <a:gd name="connsiteY58" fmla="*/ 6108357 h 6858000"/>
              <a:gd name="connsiteX59" fmla="*/ 2680277 w 7467600"/>
              <a:gd name="connsiteY59" fmla="*/ 5479204 h 6858000"/>
              <a:gd name="connsiteX60" fmla="*/ 1132195 w 7467600"/>
              <a:gd name="connsiteY60" fmla="*/ 5467980 h 6858000"/>
              <a:gd name="connsiteX61" fmla="*/ 1679056 w 7467600"/>
              <a:gd name="connsiteY61" fmla="*/ 5516907 h 6858000"/>
              <a:gd name="connsiteX62" fmla="*/ 2128648 w 7467600"/>
              <a:gd name="connsiteY62" fmla="*/ 5474249 h 6858000"/>
              <a:gd name="connsiteX63" fmla="*/ 1825619 w 7467600"/>
              <a:gd name="connsiteY63" fmla="*/ 5478447 h 6858000"/>
              <a:gd name="connsiteX64" fmla="*/ 1737798 w 7467600"/>
              <a:gd name="connsiteY64" fmla="*/ 5483353 h 6858000"/>
              <a:gd name="connsiteX65" fmla="*/ 1132195 w 7467600"/>
              <a:gd name="connsiteY65" fmla="*/ 5467980 h 6858000"/>
              <a:gd name="connsiteX66" fmla="*/ 1456157 w 7467600"/>
              <a:gd name="connsiteY66" fmla="*/ 5371404 h 6858000"/>
              <a:gd name="connsiteX67" fmla="*/ 1244432 w 7467600"/>
              <a:gd name="connsiteY67" fmla="*/ 5385601 h 6858000"/>
              <a:gd name="connsiteX68" fmla="*/ 973990 w 7467600"/>
              <a:gd name="connsiteY68" fmla="*/ 5424940 h 6858000"/>
              <a:gd name="connsiteX69" fmla="*/ 1103809 w 7467600"/>
              <a:gd name="connsiteY69" fmla="*/ 5433720 h 6858000"/>
              <a:gd name="connsiteX70" fmla="*/ 1123454 w 7467600"/>
              <a:gd name="connsiteY70" fmla="*/ 5435727 h 6858000"/>
              <a:gd name="connsiteX71" fmla="*/ 1737017 w 7467600"/>
              <a:gd name="connsiteY71" fmla="*/ 5452183 h 6858000"/>
              <a:gd name="connsiteX72" fmla="*/ 1824397 w 7467600"/>
              <a:gd name="connsiteY72" fmla="*/ 5447757 h 6858000"/>
              <a:gd name="connsiteX73" fmla="*/ 2070059 w 7467600"/>
              <a:gd name="connsiteY73" fmla="*/ 5441660 h 6858000"/>
              <a:gd name="connsiteX74" fmla="*/ 1456157 w 7467600"/>
              <a:gd name="connsiteY74" fmla="*/ 5371404 h 6858000"/>
              <a:gd name="connsiteX75" fmla="*/ 4988186 w 7467600"/>
              <a:gd name="connsiteY75" fmla="*/ 5216467 h 6858000"/>
              <a:gd name="connsiteX76" fmla="*/ 4777334 w 7467600"/>
              <a:gd name="connsiteY76" fmla="*/ 5406072 h 6858000"/>
              <a:gd name="connsiteX77" fmla="*/ 4718341 w 7467600"/>
              <a:gd name="connsiteY77" fmla="*/ 5468043 h 6858000"/>
              <a:gd name="connsiteX78" fmla="*/ 4604655 w 7467600"/>
              <a:gd name="connsiteY78" fmla="*/ 5583434 h 6858000"/>
              <a:gd name="connsiteX79" fmla="*/ 4565074 w 7467600"/>
              <a:gd name="connsiteY79" fmla="*/ 5618550 h 6858000"/>
              <a:gd name="connsiteX80" fmla="*/ 4988186 w 7467600"/>
              <a:gd name="connsiteY80" fmla="*/ 5216467 h 6858000"/>
              <a:gd name="connsiteX81" fmla="*/ 4978032 w 7467600"/>
              <a:gd name="connsiteY81" fmla="*/ 5183809 h 6858000"/>
              <a:gd name="connsiteX82" fmla="*/ 4463413 w 7467600"/>
              <a:gd name="connsiteY82" fmla="*/ 5615162 h 6858000"/>
              <a:gd name="connsiteX83" fmla="*/ 4358134 w 7467600"/>
              <a:gd name="connsiteY83" fmla="*/ 5742791 h 6858000"/>
              <a:gd name="connsiteX84" fmla="*/ 4376219 w 7467600"/>
              <a:gd name="connsiteY84" fmla="*/ 5729027 h 6858000"/>
              <a:gd name="connsiteX85" fmla="*/ 4582340 w 7467600"/>
              <a:gd name="connsiteY85" fmla="*/ 5561037 h 6858000"/>
              <a:gd name="connsiteX86" fmla="*/ 4694684 w 7467600"/>
              <a:gd name="connsiteY86" fmla="*/ 5447098 h 6858000"/>
              <a:gd name="connsiteX87" fmla="*/ 4754123 w 7467600"/>
              <a:gd name="connsiteY87" fmla="*/ 5384643 h 6858000"/>
              <a:gd name="connsiteX88" fmla="*/ 4978032 w 7467600"/>
              <a:gd name="connsiteY88" fmla="*/ 5183809 h 6858000"/>
              <a:gd name="connsiteX89" fmla="*/ 1903353 w 7467600"/>
              <a:gd name="connsiteY89" fmla="*/ 5044827 h 6858000"/>
              <a:gd name="connsiteX90" fmla="*/ 1936931 w 7467600"/>
              <a:gd name="connsiteY90" fmla="*/ 5093954 h 6858000"/>
              <a:gd name="connsiteX91" fmla="*/ 2195868 w 7467600"/>
              <a:gd name="connsiteY91" fmla="*/ 5396574 h 6858000"/>
              <a:gd name="connsiteX92" fmla="*/ 2088852 w 7467600"/>
              <a:gd name="connsiteY92" fmla="*/ 5166123 h 6858000"/>
              <a:gd name="connsiteX93" fmla="*/ 1958241 w 7467600"/>
              <a:gd name="connsiteY93" fmla="*/ 5067955 h 6858000"/>
              <a:gd name="connsiteX94" fmla="*/ 1903353 w 7467600"/>
              <a:gd name="connsiteY94" fmla="*/ 5044827 h 6858000"/>
              <a:gd name="connsiteX95" fmla="*/ 1979378 w 7467600"/>
              <a:gd name="connsiteY95" fmla="*/ 4769504 h 6858000"/>
              <a:gd name="connsiteX96" fmla="*/ 2882120 w 7467600"/>
              <a:gd name="connsiteY96" fmla="*/ 5064547 h 6858000"/>
              <a:gd name="connsiteX97" fmla="*/ 2793103 w 7467600"/>
              <a:gd name="connsiteY97" fmla="*/ 5039699 h 6858000"/>
              <a:gd name="connsiteX98" fmla="*/ 2770041 w 7467600"/>
              <a:gd name="connsiteY98" fmla="*/ 5033634 h 6858000"/>
              <a:gd name="connsiteX99" fmla="*/ 1979378 w 7467600"/>
              <a:gd name="connsiteY99" fmla="*/ 4769504 h 6858000"/>
              <a:gd name="connsiteX100" fmla="*/ 1927410 w 7467600"/>
              <a:gd name="connsiteY100" fmla="*/ 4716164 h 6858000"/>
              <a:gd name="connsiteX101" fmla="*/ 1959587 w 7467600"/>
              <a:gd name="connsiteY101" fmla="*/ 4728849 h 6858000"/>
              <a:gd name="connsiteX102" fmla="*/ 2777707 w 7467600"/>
              <a:gd name="connsiteY102" fmla="*/ 5003991 h 6858000"/>
              <a:gd name="connsiteX103" fmla="*/ 2800768 w 7467600"/>
              <a:gd name="connsiteY103" fmla="*/ 5010056 h 6858000"/>
              <a:gd name="connsiteX104" fmla="*/ 2879408 w 7467600"/>
              <a:gd name="connsiteY104" fmla="*/ 5031590 h 6858000"/>
              <a:gd name="connsiteX105" fmla="*/ 2862295 w 7467600"/>
              <a:gd name="connsiteY105" fmla="*/ 5022958 h 6858000"/>
              <a:gd name="connsiteX106" fmla="*/ 2813343 w 7467600"/>
              <a:gd name="connsiteY106" fmla="*/ 4998369 h 6858000"/>
              <a:gd name="connsiteX107" fmla="*/ 2646245 w 7467600"/>
              <a:gd name="connsiteY107" fmla="*/ 4930999 h 6858000"/>
              <a:gd name="connsiteX108" fmla="*/ 1999243 w 7467600"/>
              <a:gd name="connsiteY108" fmla="*/ 4730524 h 6858000"/>
              <a:gd name="connsiteX109" fmla="*/ 1979527 w 7467600"/>
              <a:gd name="connsiteY109" fmla="*/ 4726651 h 6858000"/>
              <a:gd name="connsiteX110" fmla="*/ 1927410 w 7467600"/>
              <a:gd name="connsiteY110" fmla="*/ 4716164 h 6858000"/>
              <a:gd name="connsiteX111" fmla="*/ 1997014 w 7467600"/>
              <a:gd name="connsiteY111" fmla="*/ 4698007 h 6858000"/>
              <a:gd name="connsiteX112" fmla="*/ 2005458 w 7467600"/>
              <a:gd name="connsiteY112" fmla="*/ 4699540 h 6858000"/>
              <a:gd name="connsiteX113" fmla="*/ 2657186 w 7467600"/>
              <a:gd name="connsiteY113" fmla="*/ 4901687 h 6858000"/>
              <a:gd name="connsiteX114" fmla="*/ 2826662 w 7467600"/>
              <a:gd name="connsiteY114" fmla="*/ 4970362 h 6858000"/>
              <a:gd name="connsiteX115" fmla="*/ 2876100 w 7467600"/>
              <a:gd name="connsiteY115" fmla="*/ 4995397 h 6858000"/>
              <a:gd name="connsiteX116" fmla="*/ 3042600 w 7467600"/>
              <a:gd name="connsiteY116" fmla="*/ 5059532 h 6858000"/>
              <a:gd name="connsiteX117" fmla="*/ 1997014 w 7467600"/>
              <a:gd name="connsiteY117" fmla="*/ 4698007 h 6858000"/>
              <a:gd name="connsiteX118" fmla="*/ 2305292 w 7467600"/>
              <a:gd name="connsiteY118" fmla="*/ 4219492 h 6858000"/>
              <a:gd name="connsiteX119" fmla="*/ 3360922 w 7467600"/>
              <a:gd name="connsiteY119" fmla="*/ 4529373 h 6858000"/>
              <a:gd name="connsiteX120" fmla="*/ 3492420 w 7467600"/>
              <a:gd name="connsiteY120" fmla="*/ 4510145 h 6858000"/>
              <a:gd name="connsiteX121" fmla="*/ 3364086 w 7467600"/>
              <a:gd name="connsiteY121" fmla="*/ 4480340 h 6858000"/>
              <a:gd name="connsiteX122" fmla="*/ 3225818 w 7467600"/>
              <a:gd name="connsiteY122" fmla="*/ 4411822 h 6858000"/>
              <a:gd name="connsiteX123" fmla="*/ 3129696 w 7467600"/>
              <a:gd name="connsiteY123" fmla="*/ 4360704 h 6858000"/>
              <a:gd name="connsiteX124" fmla="*/ 2814545 w 7467600"/>
              <a:gd name="connsiteY124" fmla="*/ 4282955 h 6858000"/>
              <a:gd name="connsiteX125" fmla="*/ 2305292 w 7467600"/>
              <a:gd name="connsiteY125" fmla="*/ 4219492 h 6858000"/>
              <a:gd name="connsiteX126" fmla="*/ 2626982 w 7467600"/>
              <a:gd name="connsiteY126" fmla="*/ 4206450 h 6858000"/>
              <a:gd name="connsiteX127" fmla="*/ 2490617 w 7467600"/>
              <a:gd name="connsiteY127" fmla="*/ 4206951 h 6858000"/>
              <a:gd name="connsiteX128" fmla="*/ 2819869 w 7467600"/>
              <a:gd name="connsiteY128" fmla="*/ 4252936 h 6858000"/>
              <a:gd name="connsiteX129" fmla="*/ 3143018 w 7467600"/>
              <a:gd name="connsiteY129" fmla="*/ 4332698 h 6858000"/>
              <a:gd name="connsiteX130" fmla="*/ 3241520 w 7467600"/>
              <a:gd name="connsiteY130" fmla="*/ 4385112 h 6858000"/>
              <a:gd name="connsiteX131" fmla="*/ 3374575 w 7467600"/>
              <a:gd name="connsiteY131" fmla="*/ 4451517 h 6858000"/>
              <a:gd name="connsiteX132" fmla="*/ 3505221 w 7467600"/>
              <a:gd name="connsiteY132" fmla="*/ 4480757 h 6858000"/>
              <a:gd name="connsiteX133" fmla="*/ 2626982 w 7467600"/>
              <a:gd name="connsiteY133" fmla="*/ 4206450 h 6858000"/>
              <a:gd name="connsiteX134" fmla="*/ 1310106 w 7467600"/>
              <a:gd name="connsiteY134" fmla="*/ 3943217 h 6858000"/>
              <a:gd name="connsiteX135" fmla="*/ 854994 w 7467600"/>
              <a:gd name="connsiteY135" fmla="*/ 4399136 h 6858000"/>
              <a:gd name="connsiteX136" fmla="*/ 742462 w 7467600"/>
              <a:gd name="connsiteY136" fmla="*/ 4594648 h 6858000"/>
              <a:gd name="connsiteX137" fmla="*/ 820602 w 7467600"/>
              <a:gd name="connsiteY137" fmla="*/ 4485915 h 6858000"/>
              <a:gd name="connsiteX138" fmla="*/ 878295 w 7467600"/>
              <a:gd name="connsiteY138" fmla="*/ 4403594 h 6858000"/>
              <a:gd name="connsiteX139" fmla="*/ 1240607 w 7467600"/>
              <a:gd name="connsiteY139" fmla="*/ 4010401 h 6858000"/>
              <a:gd name="connsiteX140" fmla="*/ 1310106 w 7467600"/>
              <a:gd name="connsiteY140" fmla="*/ 3943217 h 6858000"/>
              <a:gd name="connsiteX141" fmla="*/ 1423113 w 7467600"/>
              <a:gd name="connsiteY141" fmla="*/ 3874565 h 6858000"/>
              <a:gd name="connsiteX142" fmla="*/ 1260565 w 7467600"/>
              <a:gd name="connsiteY142" fmla="*/ 4031982 h 6858000"/>
              <a:gd name="connsiteX143" fmla="*/ 901900 w 7467600"/>
              <a:gd name="connsiteY143" fmla="*/ 4421236 h 6858000"/>
              <a:gd name="connsiteX144" fmla="*/ 845044 w 7467600"/>
              <a:gd name="connsiteY144" fmla="*/ 4502436 h 6858000"/>
              <a:gd name="connsiteX145" fmla="*/ 685926 w 7467600"/>
              <a:gd name="connsiteY145" fmla="*/ 4703069 h 6858000"/>
              <a:gd name="connsiteX146" fmla="*/ 684248 w 7467600"/>
              <a:gd name="connsiteY146" fmla="*/ 4706721 h 6858000"/>
              <a:gd name="connsiteX147" fmla="*/ 1423113 w 7467600"/>
              <a:gd name="connsiteY147" fmla="*/ 3874565 h 6858000"/>
              <a:gd name="connsiteX148" fmla="*/ 3316479 w 7467600"/>
              <a:gd name="connsiteY148" fmla="*/ 3872136 h 6858000"/>
              <a:gd name="connsiteX149" fmla="*/ 3546806 w 7467600"/>
              <a:gd name="connsiteY149" fmla="*/ 4356139 h 6858000"/>
              <a:gd name="connsiteX150" fmla="*/ 3364433 w 7467600"/>
              <a:gd name="connsiteY150" fmla="*/ 3953121 h 6858000"/>
              <a:gd name="connsiteX151" fmla="*/ 3316479 w 7467600"/>
              <a:gd name="connsiteY151" fmla="*/ 3872136 h 6858000"/>
              <a:gd name="connsiteX152" fmla="*/ 3291335 w 7467600"/>
              <a:gd name="connsiteY152" fmla="*/ 3767420 h 6858000"/>
              <a:gd name="connsiteX153" fmla="*/ 3390805 w 7467600"/>
              <a:gd name="connsiteY153" fmla="*/ 3937163 h 6858000"/>
              <a:gd name="connsiteX154" fmla="*/ 3579062 w 7467600"/>
              <a:gd name="connsiteY154" fmla="*/ 4359040 h 6858000"/>
              <a:gd name="connsiteX155" fmla="*/ 3467355 w 7467600"/>
              <a:gd name="connsiteY155" fmla="*/ 3988130 h 6858000"/>
              <a:gd name="connsiteX156" fmla="*/ 3310753 w 7467600"/>
              <a:gd name="connsiteY156" fmla="*/ 3787140 h 6858000"/>
              <a:gd name="connsiteX157" fmla="*/ 3291335 w 7467600"/>
              <a:gd name="connsiteY157" fmla="*/ 3767420 h 6858000"/>
              <a:gd name="connsiteX158" fmla="*/ 1635889 w 7467600"/>
              <a:gd name="connsiteY158" fmla="*/ 3709494 h 6858000"/>
              <a:gd name="connsiteX159" fmla="*/ 1634800 w 7467600"/>
              <a:gd name="connsiteY159" fmla="*/ 3731111 h 6858000"/>
              <a:gd name="connsiteX160" fmla="*/ 1635889 w 7467600"/>
              <a:gd name="connsiteY160" fmla="*/ 3709494 h 6858000"/>
              <a:gd name="connsiteX161" fmla="*/ 1510397 w 7467600"/>
              <a:gd name="connsiteY161" fmla="*/ 3684705 h 6858000"/>
              <a:gd name="connsiteX162" fmla="*/ 1146550 w 7467600"/>
              <a:gd name="connsiteY162" fmla="*/ 3802012 h 6858000"/>
              <a:gd name="connsiteX163" fmla="*/ 698834 w 7467600"/>
              <a:gd name="connsiteY163" fmla="*/ 3952272 h 6858000"/>
              <a:gd name="connsiteX164" fmla="*/ 34256 w 7467600"/>
              <a:gd name="connsiteY164" fmla="*/ 4347603 h 6858000"/>
              <a:gd name="connsiteX165" fmla="*/ 527241 w 7467600"/>
              <a:gd name="connsiteY165" fmla="*/ 4065078 h 6858000"/>
              <a:gd name="connsiteX166" fmla="*/ 1510397 w 7467600"/>
              <a:gd name="connsiteY166" fmla="*/ 3684705 h 6858000"/>
              <a:gd name="connsiteX167" fmla="*/ 1313114 w 7467600"/>
              <a:gd name="connsiteY167" fmla="*/ 3655216 h 6858000"/>
              <a:gd name="connsiteX168" fmla="*/ 1109304 w 7467600"/>
              <a:gd name="connsiteY168" fmla="*/ 3669030 h 6858000"/>
              <a:gd name="connsiteX169" fmla="*/ 8129 w 7467600"/>
              <a:gd name="connsiteY169" fmla="*/ 4330519 h 6858000"/>
              <a:gd name="connsiteX170" fmla="*/ 687572 w 7467600"/>
              <a:gd name="connsiteY170" fmla="*/ 3925629 h 6858000"/>
              <a:gd name="connsiteX171" fmla="*/ 1138365 w 7467600"/>
              <a:gd name="connsiteY171" fmla="*/ 3774515 h 6858000"/>
              <a:gd name="connsiteX172" fmla="*/ 1505579 w 7467600"/>
              <a:gd name="connsiteY172" fmla="*/ 3655526 h 6858000"/>
              <a:gd name="connsiteX173" fmla="*/ 1313114 w 7467600"/>
              <a:gd name="connsiteY173" fmla="*/ 3655216 h 6858000"/>
              <a:gd name="connsiteX174" fmla="*/ 3655073 w 7467600"/>
              <a:gd name="connsiteY174" fmla="*/ 3650884 h 6858000"/>
              <a:gd name="connsiteX175" fmla="*/ 3989938 w 7467600"/>
              <a:gd name="connsiteY175" fmla="*/ 3991685 h 6858000"/>
              <a:gd name="connsiteX176" fmla="*/ 4393907 w 7467600"/>
              <a:gd name="connsiteY176" fmla="*/ 4261258 h 6858000"/>
              <a:gd name="connsiteX177" fmla="*/ 4648051 w 7467600"/>
              <a:gd name="connsiteY177" fmla="*/ 4374051 h 6858000"/>
              <a:gd name="connsiteX178" fmla="*/ 4383389 w 7467600"/>
              <a:gd name="connsiteY178" fmla="*/ 4184369 h 6858000"/>
              <a:gd name="connsiteX179" fmla="*/ 4165508 w 7467600"/>
              <a:gd name="connsiteY179" fmla="*/ 4035196 h 6858000"/>
              <a:gd name="connsiteX180" fmla="*/ 4068162 w 7467600"/>
              <a:gd name="connsiteY180" fmla="*/ 3953394 h 6858000"/>
              <a:gd name="connsiteX181" fmla="*/ 3981416 w 7467600"/>
              <a:gd name="connsiteY181" fmla="*/ 3880482 h 6858000"/>
              <a:gd name="connsiteX182" fmla="*/ 3800147 w 7467600"/>
              <a:gd name="connsiteY182" fmla="*/ 3749872 h 6858000"/>
              <a:gd name="connsiteX183" fmla="*/ 3655073 w 7467600"/>
              <a:gd name="connsiteY183" fmla="*/ 3650884 h 6858000"/>
              <a:gd name="connsiteX184" fmla="*/ 3670252 w 7467600"/>
              <a:gd name="connsiteY184" fmla="*/ 3622798 h 6858000"/>
              <a:gd name="connsiteX185" fmla="*/ 3817258 w 7467600"/>
              <a:gd name="connsiteY185" fmla="*/ 3723577 h 6858000"/>
              <a:gd name="connsiteX186" fmla="*/ 4000461 w 7467600"/>
              <a:gd name="connsiteY186" fmla="*/ 3855966 h 6858000"/>
              <a:gd name="connsiteX187" fmla="*/ 4088180 w 7467600"/>
              <a:gd name="connsiteY187" fmla="*/ 3929774 h 6858000"/>
              <a:gd name="connsiteX188" fmla="*/ 4184555 w 7467600"/>
              <a:gd name="connsiteY188" fmla="*/ 4010683 h 6858000"/>
              <a:gd name="connsiteX189" fmla="*/ 4399563 w 7467600"/>
              <a:gd name="connsiteY189" fmla="*/ 4158106 h 6858000"/>
              <a:gd name="connsiteX190" fmla="*/ 4684469 w 7467600"/>
              <a:gd name="connsiteY190" fmla="*/ 4364680 h 6858000"/>
              <a:gd name="connsiteX191" fmla="*/ 4690271 w 7467600"/>
              <a:gd name="connsiteY191" fmla="*/ 4370034 h 6858000"/>
              <a:gd name="connsiteX192" fmla="*/ 4136093 w 7467600"/>
              <a:gd name="connsiteY192" fmla="*/ 3858466 h 6858000"/>
              <a:gd name="connsiteX193" fmla="*/ 3670252 w 7467600"/>
              <a:gd name="connsiteY193" fmla="*/ 3622798 h 6858000"/>
              <a:gd name="connsiteX194" fmla="*/ 4440129 w 7467600"/>
              <a:gd name="connsiteY194" fmla="*/ 3448571 h 6858000"/>
              <a:gd name="connsiteX195" fmla="*/ 4856525 w 7467600"/>
              <a:gd name="connsiteY195" fmla="*/ 3915351 h 6858000"/>
              <a:gd name="connsiteX196" fmla="*/ 5059055 w 7467600"/>
              <a:gd name="connsiteY196" fmla="*/ 4108918 h 6858000"/>
              <a:gd name="connsiteX197" fmla="*/ 5290070 w 7467600"/>
              <a:gd name="connsiteY197" fmla="*/ 4263619 h 6858000"/>
              <a:gd name="connsiteX198" fmla="*/ 4834991 w 7467600"/>
              <a:gd name="connsiteY198" fmla="*/ 3830985 h 6858000"/>
              <a:gd name="connsiteX199" fmla="*/ 4440129 w 7467600"/>
              <a:gd name="connsiteY199" fmla="*/ 3448571 h 6858000"/>
              <a:gd name="connsiteX200" fmla="*/ 4441737 w 7467600"/>
              <a:gd name="connsiteY200" fmla="*/ 3399734 h 6858000"/>
              <a:gd name="connsiteX201" fmla="*/ 4431236 w 7467600"/>
              <a:gd name="connsiteY201" fmla="*/ 3400954 h 6858000"/>
              <a:gd name="connsiteX202" fmla="*/ 4557150 w 7467600"/>
              <a:gd name="connsiteY202" fmla="*/ 3510023 h 6858000"/>
              <a:gd name="connsiteX203" fmla="*/ 4856936 w 7467600"/>
              <a:gd name="connsiteY203" fmla="*/ 3809146 h 6858000"/>
              <a:gd name="connsiteX204" fmla="*/ 5111996 w 7467600"/>
              <a:gd name="connsiteY204" fmla="*/ 4065759 h 6858000"/>
              <a:gd name="connsiteX205" fmla="*/ 5388878 w 7467600"/>
              <a:gd name="connsiteY205" fmla="*/ 4300185 h 6858000"/>
              <a:gd name="connsiteX206" fmla="*/ 5425556 w 7467600"/>
              <a:gd name="connsiteY206" fmla="*/ 4308967 h 6858000"/>
              <a:gd name="connsiteX207" fmla="*/ 4943646 w 7467600"/>
              <a:gd name="connsiteY207" fmla="*/ 3822916 h 6858000"/>
              <a:gd name="connsiteX208" fmla="*/ 4594837 w 7467600"/>
              <a:gd name="connsiteY208" fmla="*/ 3532274 h 6858000"/>
              <a:gd name="connsiteX209" fmla="*/ 4441737 w 7467600"/>
              <a:gd name="connsiteY209" fmla="*/ 3399734 h 6858000"/>
              <a:gd name="connsiteX210" fmla="*/ 5425834 w 7467600"/>
              <a:gd name="connsiteY210" fmla="*/ 3162785 h 6858000"/>
              <a:gd name="connsiteX211" fmla="*/ 5401644 w 7467600"/>
              <a:gd name="connsiteY211" fmla="*/ 3617847 h 6858000"/>
              <a:gd name="connsiteX212" fmla="*/ 5467256 w 7467600"/>
              <a:gd name="connsiteY212" fmla="*/ 4175494 h 6858000"/>
              <a:gd name="connsiteX213" fmla="*/ 5448069 w 7467600"/>
              <a:gd name="connsiteY213" fmla="*/ 3567554 h 6858000"/>
              <a:gd name="connsiteX214" fmla="*/ 5425834 w 7467600"/>
              <a:gd name="connsiteY214" fmla="*/ 3162785 h 6858000"/>
              <a:gd name="connsiteX215" fmla="*/ 1318687 w 7467600"/>
              <a:gd name="connsiteY215" fmla="*/ 3113840 h 6858000"/>
              <a:gd name="connsiteX216" fmla="*/ 1066793 w 7467600"/>
              <a:gd name="connsiteY216" fmla="*/ 3212171 h 6858000"/>
              <a:gd name="connsiteX217" fmla="*/ 993319 w 7467600"/>
              <a:gd name="connsiteY217" fmla="*/ 3247648 h 6858000"/>
              <a:gd name="connsiteX218" fmla="*/ 853081 w 7467600"/>
              <a:gd name="connsiteY218" fmla="*/ 3312410 h 6858000"/>
              <a:gd name="connsiteX219" fmla="*/ 805957 w 7467600"/>
              <a:gd name="connsiteY219" fmla="*/ 3330443 h 6858000"/>
              <a:gd name="connsiteX220" fmla="*/ 1318687 w 7467600"/>
              <a:gd name="connsiteY220" fmla="*/ 3113840 h 6858000"/>
              <a:gd name="connsiteX221" fmla="*/ 5453702 w 7467600"/>
              <a:gd name="connsiteY221" fmla="*/ 3090882 h 6858000"/>
              <a:gd name="connsiteX222" fmla="*/ 5480135 w 7467600"/>
              <a:gd name="connsiteY222" fmla="*/ 3565802 h 6858000"/>
              <a:gd name="connsiteX223" fmla="*/ 5499023 w 7467600"/>
              <a:gd name="connsiteY223" fmla="*/ 4166310 h 6858000"/>
              <a:gd name="connsiteX224" fmla="*/ 5547022 w 7467600"/>
              <a:gd name="connsiteY224" fmla="*/ 3607838 h 6858000"/>
              <a:gd name="connsiteX225" fmla="*/ 5515964 w 7467600"/>
              <a:gd name="connsiteY225" fmla="*/ 3378541 h 6858000"/>
              <a:gd name="connsiteX226" fmla="*/ 5453702 w 7467600"/>
              <a:gd name="connsiteY226" fmla="*/ 3090882 h 6858000"/>
              <a:gd name="connsiteX227" fmla="*/ 1238695 w 7467600"/>
              <a:gd name="connsiteY227" fmla="*/ 3076820 h 6858000"/>
              <a:gd name="connsiteX228" fmla="*/ 716371 w 7467600"/>
              <a:gd name="connsiteY228" fmla="*/ 3293249 h 6858000"/>
              <a:gd name="connsiteX229" fmla="*/ 579522 w 7467600"/>
              <a:gd name="connsiteY229" fmla="*/ 3371759 h 6858000"/>
              <a:gd name="connsiteX230" fmla="*/ 600288 w 7467600"/>
              <a:gd name="connsiteY230" fmla="*/ 3365555 h 6858000"/>
              <a:gd name="connsiteX231" fmla="*/ 840692 w 7467600"/>
              <a:gd name="connsiteY231" fmla="*/ 3284921 h 6858000"/>
              <a:gd name="connsiteX232" fmla="*/ 979248 w 7467600"/>
              <a:gd name="connsiteY232" fmla="*/ 3221003 h 6858000"/>
              <a:gd name="connsiteX233" fmla="*/ 1053282 w 7467600"/>
              <a:gd name="connsiteY233" fmla="*/ 3185247 h 6858000"/>
              <a:gd name="connsiteX234" fmla="*/ 1320603 w 7467600"/>
              <a:gd name="connsiteY234" fmla="*/ 3081281 h 6858000"/>
              <a:gd name="connsiteX235" fmla="*/ 1238695 w 7467600"/>
              <a:gd name="connsiteY235" fmla="*/ 3076820 h 6858000"/>
              <a:gd name="connsiteX236" fmla="*/ 5425627 w 7467600"/>
              <a:gd name="connsiteY236" fmla="*/ 2954192 h 6858000"/>
              <a:gd name="connsiteX237" fmla="*/ 5470770 w 7467600"/>
              <a:gd name="connsiteY237" fmla="*/ 3005435 h 6858000"/>
              <a:gd name="connsiteX238" fmla="*/ 5519779 w 7467600"/>
              <a:gd name="connsiteY238" fmla="*/ 4359223 h 6858000"/>
              <a:gd name="connsiteX239" fmla="*/ 5520293 w 7467600"/>
              <a:gd name="connsiteY239" fmla="*/ 4360602 h 6858000"/>
              <a:gd name="connsiteX240" fmla="*/ 5767221 w 7467600"/>
              <a:gd name="connsiteY240" fmla="*/ 4665564 h 6858000"/>
              <a:gd name="connsiteX241" fmla="*/ 6937169 w 7467600"/>
              <a:gd name="connsiteY241" fmla="*/ 4815941 h 6858000"/>
              <a:gd name="connsiteX242" fmla="*/ 6953922 w 7467600"/>
              <a:gd name="connsiteY242" fmla="*/ 4890068 h 6858000"/>
              <a:gd name="connsiteX243" fmla="*/ 6071359 w 7467600"/>
              <a:gd name="connsiteY243" fmla="*/ 4770770 h 6858000"/>
              <a:gd name="connsiteX244" fmla="*/ 6038839 w 7467600"/>
              <a:gd name="connsiteY244" fmla="*/ 4764474 h 6858000"/>
              <a:gd name="connsiteX245" fmla="*/ 6038706 w 7467600"/>
              <a:gd name="connsiteY245" fmla="*/ 4763847 h 6858000"/>
              <a:gd name="connsiteX246" fmla="*/ 6037784 w 7467600"/>
              <a:gd name="connsiteY246" fmla="*/ 4764270 h 6858000"/>
              <a:gd name="connsiteX247" fmla="*/ 6038839 w 7467600"/>
              <a:gd name="connsiteY247" fmla="*/ 4764474 h 6858000"/>
              <a:gd name="connsiteX248" fmla="*/ 6040338 w 7467600"/>
              <a:gd name="connsiteY248" fmla="*/ 4771418 h 6858000"/>
              <a:gd name="connsiteX249" fmla="*/ 6024488 w 7467600"/>
              <a:gd name="connsiteY249" fmla="*/ 4809903 h 6858000"/>
              <a:gd name="connsiteX250" fmla="*/ 5599771 w 7467600"/>
              <a:gd name="connsiteY250" fmla="*/ 5509652 h 6858000"/>
              <a:gd name="connsiteX251" fmla="*/ 5548843 w 7467600"/>
              <a:gd name="connsiteY251" fmla="*/ 5563845 h 6858000"/>
              <a:gd name="connsiteX252" fmla="*/ 5940952 w 7467600"/>
              <a:gd name="connsiteY252" fmla="*/ 6250028 h 6858000"/>
              <a:gd name="connsiteX253" fmla="*/ 6043441 w 7467600"/>
              <a:gd name="connsiteY253" fmla="*/ 6665847 h 6858000"/>
              <a:gd name="connsiteX254" fmla="*/ 6093432 w 7467600"/>
              <a:gd name="connsiteY254" fmla="*/ 6858000 h 6858000"/>
              <a:gd name="connsiteX255" fmla="*/ 6034344 w 7467600"/>
              <a:gd name="connsiteY255" fmla="*/ 6858000 h 6858000"/>
              <a:gd name="connsiteX256" fmla="*/ 6026679 w 7467600"/>
              <a:gd name="connsiteY256" fmla="*/ 6836959 h 6858000"/>
              <a:gd name="connsiteX257" fmla="*/ 5800441 w 7467600"/>
              <a:gd name="connsiteY257" fmla="*/ 6335286 h 6858000"/>
              <a:gd name="connsiteX258" fmla="*/ 5526562 w 7467600"/>
              <a:gd name="connsiteY258" fmla="*/ 5705388 h 6858000"/>
              <a:gd name="connsiteX259" fmla="*/ 5519640 w 7467600"/>
              <a:gd name="connsiteY259" fmla="*/ 5683774 h 6858000"/>
              <a:gd name="connsiteX260" fmla="*/ 5844559 w 7467600"/>
              <a:gd name="connsiteY260" fmla="*/ 6553349 h 6858000"/>
              <a:gd name="connsiteX261" fmla="*/ 5975994 w 7467600"/>
              <a:gd name="connsiteY261" fmla="*/ 6858000 h 6858000"/>
              <a:gd name="connsiteX262" fmla="*/ 5898547 w 7467600"/>
              <a:gd name="connsiteY262" fmla="*/ 6858000 h 6858000"/>
              <a:gd name="connsiteX263" fmla="*/ 5682041 w 7467600"/>
              <a:gd name="connsiteY263" fmla="*/ 6355860 h 6858000"/>
              <a:gd name="connsiteX264" fmla="*/ 5461758 w 7467600"/>
              <a:gd name="connsiteY264" fmla="*/ 5820220 h 6858000"/>
              <a:gd name="connsiteX265" fmla="*/ 5237282 w 7467600"/>
              <a:gd name="connsiteY265" fmla="*/ 6579086 h 6858000"/>
              <a:gd name="connsiteX266" fmla="*/ 5115009 w 7467600"/>
              <a:gd name="connsiteY266" fmla="*/ 6858000 h 6858000"/>
              <a:gd name="connsiteX267" fmla="*/ 5028074 w 7467600"/>
              <a:gd name="connsiteY267" fmla="*/ 6858000 h 6858000"/>
              <a:gd name="connsiteX268" fmla="*/ 5079508 w 7467600"/>
              <a:gd name="connsiteY268" fmla="*/ 6749074 h 6858000"/>
              <a:gd name="connsiteX269" fmla="*/ 5371846 w 7467600"/>
              <a:gd name="connsiteY269" fmla="*/ 5924413 h 6858000"/>
              <a:gd name="connsiteX270" fmla="*/ 5270512 w 7467600"/>
              <a:gd name="connsiteY270" fmla="*/ 6138975 h 6858000"/>
              <a:gd name="connsiteX271" fmla="*/ 5062409 w 7467600"/>
              <a:gd name="connsiteY271" fmla="*/ 6653544 h 6858000"/>
              <a:gd name="connsiteX272" fmla="*/ 5036628 w 7467600"/>
              <a:gd name="connsiteY272" fmla="*/ 6754247 h 6858000"/>
              <a:gd name="connsiteX273" fmla="*/ 5009112 w 7467600"/>
              <a:gd name="connsiteY273" fmla="*/ 6858000 h 6858000"/>
              <a:gd name="connsiteX274" fmla="*/ 4976679 w 7467600"/>
              <a:gd name="connsiteY274" fmla="*/ 6858000 h 6858000"/>
              <a:gd name="connsiteX275" fmla="*/ 5006537 w 7467600"/>
              <a:gd name="connsiteY275" fmla="*/ 6747068 h 6858000"/>
              <a:gd name="connsiteX276" fmla="*/ 5032723 w 7467600"/>
              <a:gd name="connsiteY276" fmla="*/ 6644957 h 6858000"/>
              <a:gd name="connsiteX277" fmla="*/ 5242949 w 7467600"/>
              <a:gd name="connsiteY277" fmla="*/ 6125175 h 6858000"/>
              <a:gd name="connsiteX278" fmla="*/ 5286321 w 7467600"/>
              <a:gd name="connsiteY278" fmla="*/ 6033555 h 6858000"/>
              <a:gd name="connsiteX279" fmla="*/ 5008210 w 7467600"/>
              <a:gd name="connsiteY279" fmla="*/ 6649194 h 6858000"/>
              <a:gd name="connsiteX280" fmla="*/ 4986321 w 7467600"/>
              <a:gd name="connsiteY280" fmla="*/ 6765687 h 6858000"/>
              <a:gd name="connsiteX281" fmla="*/ 4973474 w 7467600"/>
              <a:gd name="connsiteY281" fmla="*/ 6858000 h 6858000"/>
              <a:gd name="connsiteX282" fmla="*/ 4907178 w 7467600"/>
              <a:gd name="connsiteY282" fmla="*/ 6858000 h 6858000"/>
              <a:gd name="connsiteX283" fmla="*/ 4910810 w 7467600"/>
              <a:gd name="connsiteY283" fmla="*/ 6829660 h 6858000"/>
              <a:gd name="connsiteX284" fmla="*/ 4987461 w 7467600"/>
              <a:gd name="connsiteY284" fmla="*/ 6432994 h 6858000"/>
              <a:gd name="connsiteX285" fmla="*/ 5179262 w 7467600"/>
              <a:gd name="connsiteY285" fmla="*/ 6035044 h 6858000"/>
              <a:gd name="connsiteX286" fmla="*/ 4689678 w 7467600"/>
              <a:gd name="connsiteY286" fmla="*/ 6440241 h 6858000"/>
              <a:gd name="connsiteX287" fmla="*/ 4477543 w 7467600"/>
              <a:gd name="connsiteY287" fmla="*/ 6674836 h 6858000"/>
              <a:gd name="connsiteX288" fmla="*/ 4329957 w 7467600"/>
              <a:gd name="connsiteY288" fmla="*/ 6858000 h 6858000"/>
              <a:gd name="connsiteX289" fmla="*/ 4218595 w 7467600"/>
              <a:gd name="connsiteY289" fmla="*/ 6858000 h 6858000"/>
              <a:gd name="connsiteX290" fmla="*/ 4368888 w 7467600"/>
              <a:gd name="connsiteY290" fmla="*/ 6668412 h 6858000"/>
              <a:gd name="connsiteX291" fmla="*/ 4563091 w 7467600"/>
              <a:gd name="connsiteY291" fmla="*/ 6442508 h 6858000"/>
              <a:gd name="connsiteX292" fmla="*/ 5387324 w 7467600"/>
              <a:gd name="connsiteY292" fmla="*/ 5705830 h 6858000"/>
              <a:gd name="connsiteX293" fmla="*/ 5073620 w 7467600"/>
              <a:gd name="connsiteY293" fmla="*/ 5955437 h 6858000"/>
              <a:gd name="connsiteX294" fmla="*/ 4689789 w 7467600"/>
              <a:gd name="connsiteY294" fmla="*/ 6268382 h 6858000"/>
              <a:gd name="connsiteX295" fmla="*/ 4418722 w 7467600"/>
              <a:gd name="connsiteY295" fmla="*/ 6570886 h 6858000"/>
              <a:gd name="connsiteX296" fmla="*/ 4214944 w 7467600"/>
              <a:gd name="connsiteY296" fmla="*/ 6858000 h 6858000"/>
              <a:gd name="connsiteX297" fmla="*/ 4177898 w 7467600"/>
              <a:gd name="connsiteY297" fmla="*/ 6858000 h 6858000"/>
              <a:gd name="connsiteX298" fmla="*/ 4391597 w 7467600"/>
              <a:gd name="connsiteY298" fmla="*/ 6556370 h 6858000"/>
              <a:gd name="connsiteX299" fmla="*/ 4668889 w 7467600"/>
              <a:gd name="connsiteY299" fmla="*/ 6246399 h 6858000"/>
              <a:gd name="connsiteX300" fmla="*/ 5055427 w 7467600"/>
              <a:gd name="connsiteY300" fmla="*/ 5931476 h 6858000"/>
              <a:gd name="connsiteX301" fmla="*/ 5371814 w 7467600"/>
              <a:gd name="connsiteY301" fmla="*/ 5678975 h 6858000"/>
              <a:gd name="connsiteX302" fmla="*/ 4987918 w 7467600"/>
              <a:gd name="connsiteY302" fmla="*/ 5838701 h 6858000"/>
              <a:gd name="connsiteX303" fmla="*/ 4317146 w 7467600"/>
              <a:gd name="connsiteY303" fmla="*/ 6587716 h 6858000"/>
              <a:gd name="connsiteX304" fmla="*/ 4171627 w 7467600"/>
              <a:gd name="connsiteY304" fmla="*/ 6858000 h 6858000"/>
              <a:gd name="connsiteX305" fmla="*/ 4081585 w 7467600"/>
              <a:gd name="connsiteY305" fmla="*/ 6858000 h 6858000"/>
              <a:gd name="connsiteX306" fmla="*/ 4238603 w 7467600"/>
              <a:gd name="connsiteY306" fmla="*/ 6559341 h 6858000"/>
              <a:gd name="connsiteX307" fmla="*/ 4778333 w 7467600"/>
              <a:gd name="connsiteY307" fmla="*/ 5873626 h 6858000"/>
              <a:gd name="connsiteX308" fmla="*/ 5414185 w 7467600"/>
              <a:gd name="connsiteY308" fmla="*/ 5573882 h 6858000"/>
              <a:gd name="connsiteX309" fmla="*/ 5959648 w 7467600"/>
              <a:gd name="connsiteY309" fmla="*/ 4760797 h 6858000"/>
              <a:gd name="connsiteX310" fmla="*/ 5355019 w 7467600"/>
              <a:gd name="connsiteY310" fmla="*/ 4734672 h 6858000"/>
              <a:gd name="connsiteX311" fmla="*/ 5083565 w 7467600"/>
              <a:gd name="connsiteY311" fmla="*/ 5179121 h 6858000"/>
              <a:gd name="connsiteX312" fmla="*/ 4713577 w 7467600"/>
              <a:gd name="connsiteY312" fmla="*/ 5616803 h 6858000"/>
              <a:gd name="connsiteX313" fmla="*/ 3989559 w 7467600"/>
              <a:gd name="connsiteY313" fmla="*/ 6145945 h 6858000"/>
              <a:gd name="connsiteX314" fmla="*/ 3939824 w 7467600"/>
              <a:gd name="connsiteY314" fmla="*/ 6066900 h 6858000"/>
              <a:gd name="connsiteX315" fmla="*/ 4584537 w 7467600"/>
              <a:gd name="connsiteY315" fmla="*/ 5324826 h 6858000"/>
              <a:gd name="connsiteX316" fmla="*/ 5037105 w 7467600"/>
              <a:gd name="connsiteY316" fmla="*/ 5088765 h 6858000"/>
              <a:gd name="connsiteX317" fmla="*/ 5039930 w 7467600"/>
              <a:gd name="connsiteY317" fmla="*/ 5089585 h 6858000"/>
              <a:gd name="connsiteX318" fmla="*/ 5263764 w 7467600"/>
              <a:gd name="connsiteY318" fmla="*/ 4735525 h 6858000"/>
              <a:gd name="connsiteX319" fmla="*/ 4086300 w 7467600"/>
              <a:gd name="connsiteY319" fmla="*/ 4884599 h 6858000"/>
              <a:gd name="connsiteX320" fmla="*/ 4085485 w 7467600"/>
              <a:gd name="connsiteY320" fmla="*/ 4899070 h 6858000"/>
              <a:gd name="connsiteX321" fmla="*/ 3871915 w 7467600"/>
              <a:gd name="connsiteY321" fmla="*/ 5253645 h 6858000"/>
              <a:gd name="connsiteX322" fmla="*/ 3799374 w 7467600"/>
              <a:gd name="connsiteY322" fmla="*/ 5466127 h 6858000"/>
              <a:gd name="connsiteX323" fmla="*/ 3498850 w 7467600"/>
              <a:gd name="connsiteY323" fmla="*/ 6661888 h 6858000"/>
              <a:gd name="connsiteX324" fmla="*/ 3399216 w 7467600"/>
              <a:gd name="connsiteY324" fmla="*/ 6858000 h 6858000"/>
              <a:gd name="connsiteX325" fmla="*/ 3303688 w 7467600"/>
              <a:gd name="connsiteY325" fmla="*/ 6858000 h 6858000"/>
              <a:gd name="connsiteX326" fmla="*/ 3391774 w 7467600"/>
              <a:gd name="connsiteY326" fmla="*/ 6697181 h 6858000"/>
              <a:gd name="connsiteX327" fmla="*/ 3735540 w 7467600"/>
              <a:gd name="connsiteY327" fmla="*/ 5546923 h 6858000"/>
              <a:gd name="connsiteX328" fmla="*/ 3729438 w 7467600"/>
              <a:gd name="connsiteY328" fmla="*/ 5569058 h 6858000"/>
              <a:gd name="connsiteX329" fmla="*/ 3707782 w 7467600"/>
              <a:gd name="connsiteY329" fmla="*/ 5644908 h 6858000"/>
              <a:gd name="connsiteX330" fmla="*/ 3583827 w 7467600"/>
              <a:gd name="connsiteY330" fmla="*/ 6039215 h 6858000"/>
              <a:gd name="connsiteX331" fmla="*/ 3547861 w 7467600"/>
              <a:gd name="connsiteY331" fmla="*/ 6129609 h 6858000"/>
              <a:gd name="connsiteX332" fmla="*/ 3490905 w 7467600"/>
              <a:gd name="connsiteY332" fmla="*/ 6277660 h 6858000"/>
              <a:gd name="connsiteX333" fmla="*/ 3455859 w 7467600"/>
              <a:gd name="connsiteY333" fmla="*/ 6391301 h 6858000"/>
              <a:gd name="connsiteX334" fmla="*/ 3429112 w 7467600"/>
              <a:gd name="connsiteY334" fmla="*/ 6479469 h 6858000"/>
              <a:gd name="connsiteX335" fmla="*/ 3304862 w 7467600"/>
              <a:gd name="connsiteY335" fmla="*/ 6796476 h 6858000"/>
              <a:gd name="connsiteX336" fmla="*/ 3276071 w 7467600"/>
              <a:gd name="connsiteY336" fmla="*/ 6858000 h 6858000"/>
              <a:gd name="connsiteX337" fmla="*/ 3240805 w 7467600"/>
              <a:gd name="connsiteY337" fmla="*/ 6858000 h 6858000"/>
              <a:gd name="connsiteX338" fmla="*/ 3275917 w 7467600"/>
              <a:gd name="connsiteY338" fmla="*/ 6783192 h 6858000"/>
              <a:gd name="connsiteX339" fmla="*/ 3399358 w 7467600"/>
              <a:gd name="connsiteY339" fmla="*/ 6469011 h 6858000"/>
              <a:gd name="connsiteX340" fmla="*/ 3425650 w 7467600"/>
              <a:gd name="connsiteY340" fmla="*/ 6381333 h 6858000"/>
              <a:gd name="connsiteX341" fmla="*/ 3460661 w 7467600"/>
              <a:gd name="connsiteY341" fmla="*/ 6266763 h 6858000"/>
              <a:gd name="connsiteX342" fmla="*/ 3518021 w 7467600"/>
              <a:gd name="connsiteY342" fmla="*/ 6117298 h 6858000"/>
              <a:gd name="connsiteX343" fmla="*/ 3554035 w 7467600"/>
              <a:gd name="connsiteY343" fmla="*/ 6027832 h 6858000"/>
              <a:gd name="connsiteX344" fmla="*/ 3677174 w 7467600"/>
              <a:gd name="connsiteY344" fmla="*/ 5636351 h 6858000"/>
              <a:gd name="connsiteX345" fmla="*/ 3698819 w 7467600"/>
              <a:gd name="connsiteY345" fmla="*/ 5560503 h 6858000"/>
              <a:gd name="connsiteX346" fmla="*/ 3702094 w 7467600"/>
              <a:gd name="connsiteY346" fmla="*/ 5549194 h 6858000"/>
              <a:gd name="connsiteX347" fmla="*/ 3398355 w 7467600"/>
              <a:gd name="connsiteY347" fmla="*/ 6094603 h 6858000"/>
              <a:gd name="connsiteX348" fmla="*/ 3193941 w 7467600"/>
              <a:gd name="connsiteY348" fmla="*/ 6798775 h 6858000"/>
              <a:gd name="connsiteX349" fmla="*/ 3184140 w 7467600"/>
              <a:gd name="connsiteY349" fmla="*/ 6858000 h 6858000"/>
              <a:gd name="connsiteX350" fmla="*/ 3099978 w 7467600"/>
              <a:gd name="connsiteY350" fmla="*/ 6858000 h 6858000"/>
              <a:gd name="connsiteX351" fmla="*/ 3101556 w 7467600"/>
              <a:gd name="connsiteY351" fmla="*/ 6843337 h 6858000"/>
              <a:gd name="connsiteX352" fmla="*/ 3370162 w 7467600"/>
              <a:gd name="connsiteY352" fmla="*/ 5785550 h 6858000"/>
              <a:gd name="connsiteX353" fmla="*/ 3746477 w 7467600"/>
              <a:gd name="connsiteY353" fmla="*/ 5377889 h 6858000"/>
              <a:gd name="connsiteX354" fmla="*/ 3863399 w 7467600"/>
              <a:gd name="connsiteY354" fmla="*/ 5087257 h 6858000"/>
              <a:gd name="connsiteX355" fmla="*/ 3968712 w 7467600"/>
              <a:gd name="connsiteY355" fmla="*/ 4913989 h 6858000"/>
              <a:gd name="connsiteX356" fmla="*/ 2792390 w 7467600"/>
              <a:gd name="connsiteY356" fmla="*/ 5382974 h 6858000"/>
              <a:gd name="connsiteX357" fmla="*/ 2714982 w 7467600"/>
              <a:gd name="connsiteY357" fmla="*/ 5427051 h 6858000"/>
              <a:gd name="connsiteX358" fmla="*/ 2813361 w 7467600"/>
              <a:gd name="connsiteY358" fmla="*/ 6023912 h 6858000"/>
              <a:gd name="connsiteX359" fmla="*/ 2688430 w 7467600"/>
              <a:gd name="connsiteY359" fmla="*/ 6801564 h 6858000"/>
              <a:gd name="connsiteX360" fmla="*/ 2629626 w 7467600"/>
              <a:gd name="connsiteY360" fmla="*/ 6763394 h 6858000"/>
              <a:gd name="connsiteX361" fmla="*/ 2565328 w 7467600"/>
              <a:gd name="connsiteY361" fmla="*/ 5516399 h 6858000"/>
              <a:gd name="connsiteX362" fmla="*/ 1922999 w 7467600"/>
              <a:gd name="connsiteY362" fmla="*/ 5980343 h 6858000"/>
              <a:gd name="connsiteX363" fmla="*/ 1950261 w 7467600"/>
              <a:gd name="connsiteY363" fmla="*/ 6405858 h 6858000"/>
              <a:gd name="connsiteX364" fmla="*/ 2365554 w 7467600"/>
              <a:gd name="connsiteY364" fmla="*/ 6759107 h 6858000"/>
              <a:gd name="connsiteX365" fmla="*/ 2424142 w 7467600"/>
              <a:gd name="connsiteY365" fmla="*/ 6858000 h 6858000"/>
              <a:gd name="connsiteX366" fmla="*/ 2395994 w 7467600"/>
              <a:gd name="connsiteY366" fmla="*/ 6858000 h 6858000"/>
              <a:gd name="connsiteX367" fmla="*/ 2392863 w 7467600"/>
              <a:gd name="connsiteY367" fmla="*/ 6852964 h 6858000"/>
              <a:gd name="connsiteX368" fmla="*/ 2017589 w 7467600"/>
              <a:gd name="connsiteY368" fmla="*/ 6493982 h 6858000"/>
              <a:gd name="connsiteX369" fmla="*/ 2147336 w 7467600"/>
              <a:gd name="connsiteY369" fmla="*/ 6594052 h 6858000"/>
              <a:gd name="connsiteX370" fmla="*/ 2207047 w 7467600"/>
              <a:gd name="connsiteY370" fmla="*/ 6654540 h 6858000"/>
              <a:gd name="connsiteX371" fmla="*/ 2299106 w 7467600"/>
              <a:gd name="connsiteY371" fmla="*/ 6778931 h 6858000"/>
              <a:gd name="connsiteX372" fmla="*/ 2314430 w 7467600"/>
              <a:gd name="connsiteY372" fmla="*/ 6801144 h 6858000"/>
              <a:gd name="connsiteX373" fmla="*/ 2352406 w 7467600"/>
              <a:gd name="connsiteY373" fmla="*/ 6858000 h 6858000"/>
              <a:gd name="connsiteX374" fmla="*/ 2314492 w 7467600"/>
              <a:gd name="connsiteY374" fmla="*/ 6858000 h 6858000"/>
              <a:gd name="connsiteX375" fmla="*/ 2288095 w 7467600"/>
              <a:gd name="connsiteY375" fmla="*/ 6818030 h 6858000"/>
              <a:gd name="connsiteX376" fmla="*/ 2272768 w 7467600"/>
              <a:gd name="connsiteY376" fmla="*/ 6795822 h 6858000"/>
              <a:gd name="connsiteX377" fmla="*/ 2182715 w 7467600"/>
              <a:gd name="connsiteY377" fmla="*/ 6675071 h 6858000"/>
              <a:gd name="connsiteX378" fmla="*/ 2032061 w 7467600"/>
              <a:gd name="connsiteY378" fmla="*/ 6541380 h 6858000"/>
              <a:gd name="connsiteX379" fmla="*/ 2257220 w 7467600"/>
              <a:gd name="connsiteY379" fmla="*/ 6826257 h 6858000"/>
              <a:gd name="connsiteX380" fmla="*/ 2281324 w 7467600"/>
              <a:gd name="connsiteY380" fmla="*/ 6858000 h 6858000"/>
              <a:gd name="connsiteX381" fmla="*/ 2242860 w 7467600"/>
              <a:gd name="connsiteY381" fmla="*/ 6858000 h 6858000"/>
              <a:gd name="connsiteX382" fmla="*/ 2232818 w 7467600"/>
              <a:gd name="connsiteY382" fmla="*/ 6844926 h 6858000"/>
              <a:gd name="connsiteX383" fmla="*/ 1990172 w 7467600"/>
              <a:gd name="connsiteY383" fmla="*/ 6542121 h 6858000"/>
              <a:gd name="connsiteX384" fmla="*/ 2124090 w 7467600"/>
              <a:gd name="connsiteY384" fmla="*/ 6761017 h 6858000"/>
              <a:gd name="connsiteX385" fmla="*/ 2200380 w 7467600"/>
              <a:gd name="connsiteY385" fmla="*/ 6858000 h 6858000"/>
              <a:gd name="connsiteX386" fmla="*/ 2147507 w 7467600"/>
              <a:gd name="connsiteY386" fmla="*/ 6858000 h 6858000"/>
              <a:gd name="connsiteX387" fmla="*/ 2070668 w 7467600"/>
              <a:gd name="connsiteY387" fmla="*/ 6761520 h 6858000"/>
              <a:gd name="connsiteX388" fmla="*/ 1975142 w 7467600"/>
              <a:gd name="connsiteY388" fmla="*/ 6585570 h 6858000"/>
              <a:gd name="connsiteX389" fmla="*/ 2050035 w 7467600"/>
              <a:gd name="connsiteY389" fmla="*/ 6813345 h 6858000"/>
              <a:gd name="connsiteX390" fmla="*/ 2063025 w 7467600"/>
              <a:gd name="connsiteY390" fmla="*/ 6858000 h 6858000"/>
              <a:gd name="connsiteX391" fmla="*/ 2021675 w 7467600"/>
              <a:gd name="connsiteY391" fmla="*/ 6858000 h 6858000"/>
              <a:gd name="connsiteX392" fmla="*/ 2019308 w 7467600"/>
              <a:gd name="connsiteY392" fmla="*/ 6847118 h 6858000"/>
              <a:gd name="connsiteX393" fmla="*/ 1938835 w 7467600"/>
              <a:gd name="connsiteY393" fmla="*/ 6551160 h 6858000"/>
              <a:gd name="connsiteX394" fmla="*/ 1953230 w 7467600"/>
              <a:gd name="connsiteY394" fmla="*/ 6759699 h 6858000"/>
              <a:gd name="connsiteX395" fmla="*/ 1956763 w 7467600"/>
              <a:gd name="connsiteY395" fmla="*/ 6778191 h 6858000"/>
              <a:gd name="connsiteX396" fmla="*/ 1967925 w 7467600"/>
              <a:gd name="connsiteY396" fmla="*/ 6858000 h 6858000"/>
              <a:gd name="connsiteX397" fmla="*/ 1936622 w 7467600"/>
              <a:gd name="connsiteY397" fmla="*/ 6858000 h 6858000"/>
              <a:gd name="connsiteX398" fmla="*/ 1926261 w 7467600"/>
              <a:gd name="connsiteY398" fmla="*/ 6784064 h 6858000"/>
              <a:gd name="connsiteX399" fmla="*/ 1922724 w 7467600"/>
              <a:gd name="connsiteY399" fmla="*/ 6765577 h 6858000"/>
              <a:gd name="connsiteX400" fmla="*/ 1904650 w 7467600"/>
              <a:gd name="connsiteY400" fmla="*/ 6639616 h 6858000"/>
              <a:gd name="connsiteX401" fmla="*/ 1885273 w 7467600"/>
              <a:gd name="connsiteY401" fmla="*/ 6858000 h 6858000"/>
              <a:gd name="connsiteX402" fmla="*/ 1854363 w 7467600"/>
              <a:gd name="connsiteY402" fmla="*/ 6858000 h 6858000"/>
              <a:gd name="connsiteX403" fmla="*/ 1880391 w 7467600"/>
              <a:gd name="connsiteY403" fmla="*/ 6603796 h 6858000"/>
              <a:gd name="connsiteX404" fmla="*/ 1818273 w 7467600"/>
              <a:gd name="connsiteY404" fmla="*/ 6715729 h 6858000"/>
              <a:gd name="connsiteX405" fmla="*/ 1794691 w 7467600"/>
              <a:gd name="connsiteY405" fmla="*/ 6843239 h 6858000"/>
              <a:gd name="connsiteX406" fmla="*/ 1794914 w 7467600"/>
              <a:gd name="connsiteY406" fmla="*/ 6858000 h 6858000"/>
              <a:gd name="connsiteX407" fmla="*/ 1746128 w 7467600"/>
              <a:gd name="connsiteY407" fmla="*/ 6858000 h 6858000"/>
              <a:gd name="connsiteX408" fmla="*/ 1753934 w 7467600"/>
              <a:gd name="connsiteY408" fmla="*/ 6724796 h 6858000"/>
              <a:gd name="connsiteX409" fmla="*/ 1792053 w 7467600"/>
              <a:gd name="connsiteY409" fmla="*/ 6572396 h 6858000"/>
              <a:gd name="connsiteX410" fmla="*/ 1862248 w 7467600"/>
              <a:gd name="connsiteY410" fmla="*/ 6266397 h 6858000"/>
              <a:gd name="connsiteX411" fmla="*/ 1862250 w 7467600"/>
              <a:gd name="connsiteY411" fmla="*/ 6033531 h 6858000"/>
              <a:gd name="connsiteX412" fmla="*/ 1211999 w 7467600"/>
              <a:gd name="connsiteY412" fmla="*/ 6683610 h 6858000"/>
              <a:gd name="connsiteX413" fmla="*/ 1213266 w 7467600"/>
              <a:gd name="connsiteY413" fmla="*/ 6691947 h 6858000"/>
              <a:gd name="connsiteX414" fmla="*/ 1203370 w 7467600"/>
              <a:gd name="connsiteY414" fmla="*/ 6850676 h 6858000"/>
              <a:gd name="connsiteX415" fmla="*/ 1203671 w 7467600"/>
              <a:gd name="connsiteY415" fmla="*/ 6858000 h 6858000"/>
              <a:gd name="connsiteX416" fmla="*/ 1143180 w 7467600"/>
              <a:gd name="connsiteY416" fmla="*/ 6858000 h 6858000"/>
              <a:gd name="connsiteX417" fmla="*/ 1142176 w 7467600"/>
              <a:gd name="connsiteY417" fmla="*/ 6766045 h 6858000"/>
              <a:gd name="connsiteX418" fmla="*/ 1067484 w 7467600"/>
              <a:gd name="connsiteY418" fmla="*/ 6858000 h 6858000"/>
              <a:gd name="connsiteX419" fmla="*/ 953928 w 7467600"/>
              <a:gd name="connsiteY419" fmla="*/ 6858000 h 6858000"/>
              <a:gd name="connsiteX420" fmla="*/ 959715 w 7467600"/>
              <a:gd name="connsiteY420" fmla="*/ 6850185 h 6858000"/>
              <a:gd name="connsiteX421" fmla="*/ 1483788 w 7467600"/>
              <a:gd name="connsiteY421" fmla="*/ 6259174 h 6858000"/>
              <a:gd name="connsiteX422" fmla="*/ 1100671 w 7467600"/>
              <a:gd name="connsiteY422" fmla="*/ 6252137 h 6858000"/>
              <a:gd name="connsiteX423" fmla="*/ 1090144 w 7467600"/>
              <a:gd name="connsiteY423" fmla="*/ 6256748 h 6858000"/>
              <a:gd name="connsiteX424" fmla="*/ 1095872 w 7467600"/>
              <a:gd name="connsiteY424" fmla="*/ 6271892 h 6858000"/>
              <a:gd name="connsiteX425" fmla="*/ 262785 w 7467600"/>
              <a:gd name="connsiteY425" fmla="*/ 6845450 h 6858000"/>
              <a:gd name="connsiteX426" fmla="*/ 209968 w 7467600"/>
              <a:gd name="connsiteY426" fmla="*/ 6770713 h 6858000"/>
              <a:gd name="connsiteX427" fmla="*/ 873460 w 7467600"/>
              <a:gd name="connsiteY427" fmla="*/ 6253768 h 6858000"/>
              <a:gd name="connsiteX428" fmla="*/ 192686 w 7467600"/>
              <a:gd name="connsiteY428" fmla="*/ 5849257 h 6858000"/>
              <a:gd name="connsiteX429" fmla="*/ 4696 w 7467600"/>
              <a:gd name="connsiteY429" fmla="*/ 5697668 h 6858000"/>
              <a:gd name="connsiteX430" fmla="*/ 0 w 7467600"/>
              <a:gd name="connsiteY430" fmla="*/ 5689984 h 6858000"/>
              <a:gd name="connsiteX431" fmla="*/ 0 w 7467600"/>
              <a:gd name="connsiteY431" fmla="*/ 5513472 h 6858000"/>
              <a:gd name="connsiteX432" fmla="*/ 174101 w 7467600"/>
              <a:gd name="connsiteY432" fmla="*/ 5620277 h 6858000"/>
              <a:gd name="connsiteX433" fmla="*/ 891800 w 7467600"/>
              <a:gd name="connsiteY433" fmla="*/ 6036935 h 6858000"/>
              <a:gd name="connsiteX434" fmla="*/ 1072219 w 7467600"/>
              <a:gd name="connsiteY434" fmla="*/ 6169443 h 6858000"/>
              <a:gd name="connsiteX435" fmla="*/ 1074117 w 7467600"/>
              <a:gd name="connsiteY435" fmla="*/ 6170301 h 6858000"/>
              <a:gd name="connsiteX436" fmla="*/ 1083114 w 7467600"/>
              <a:gd name="connsiteY436" fmla="*/ 6174131 h 6858000"/>
              <a:gd name="connsiteX437" fmla="*/ 1543010 w 7467600"/>
              <a:gd name="connsiteY437" fmla="*/ 6191140 h 6858000"/>
              <a:gd name="connsiteX438" fmla="*/ 1551080 w 7467600"/>
              <a:gd name="connsiteY438" fmla="*/ 6195006 h 6858000"/>
              <a:gd name="connsiteX439" fmla="*/ 2345443 w 7467600"/>
              <a:gd name="connsiteY439" fmla="*/ 5549882 h 6858000"/>
              <a:gd name="connsiteX440" fmla="*/ 1721499 w 7467600"/>
              <a:gd name="connsiteY440" fmla="*/ 5599969 h 6858000"/>
              <a:gd name="connsiteX441" fmla="*/ 767716 w 7467600"/>
              <a:gd name="connsiteY441" fmla="*/ 5472768 h 6858000"/>
              <a:gd name="connsiteX442" fmla="*/ 722147 w 7467600"/>
              <a:gd name="connsiteY442" fmla="*/ 5393091 h 6858000"/>
              <a:gd name="connsiteX443" fmla="*/ 1485552 w 7467600"/>
              <a:gd name="connsiteY443" fmla="*/ 5313202 h 6858000"/>
              <a:gd name="connsiteX444" fmla="*/ 2143004 w 7467600"/>
              <a:gd name="connsiteY444" fmla="*/ 5402420 h 6858000"/>
              <a:gd name="connsiteX445" fmla="*/ 1933391 w 7467600"/>
              <a:gd name="connsiteY445" fmla="*/ 5156971 h 6858000"/>
              <a:gd name="connsiteX446" fmla="*/ 1827118 w 7467600"/>
              <a:gd name="connsiteY446" fmla="*/ 4968410 h 6858000"/>
              <a:gd name="connsiteX447" fmla="*/ 1837349 w 7467600"/>
              <a:gd name="connsiteY447" fmla="*/ 4956357 h 6858000"/>
              <a:gd name="connsiteX448" fmla="*/ 2162835 w 7467600"/>
              <a:gd name="connsiteY448" fmla="*/ 5187853 h 6858000"/>
              <a:gd name="connsiteX449" fmla="*/ 2257167 w 7467600"/>
              <a:gd name="connsiteY449" fmla="*/ 5462123 h 6858000"/>
              <a:gd name="connsiteX450" fmla="*/ 2261598 w 7467600"/>
              <a:gd name="connsiteY450" fmla="*/ 5467998 h 6858000"/>
              <a:gd name="connsiteX451" fmla="*/ 2437177 w 7467600"/>
              <a:gd name="connsiteY451" fmla="*/ 5479608 h 6858000"/>
              <a:gd name="connsiteX452" fmla="*/ 2445247 w 7467600"/>
              <a:gd name="connsiteY452" fmla="*/ 5483476 h 6858000"/>
              <a:gd name="connsiteX453" fmla="*/ 2743626 w 7467600"/>
              <a:gd name="connsiteY453" fmla="*/ 5304819 h 6858000"/>
              <a:gd name="connsiteX454" fmla="*/ 3048102 w 7467600"/>
              <a:gd name="connsiteY454" fmla="*/ 5150595 h 6858000"/>
              <a:gd name="connsiteX455" fmla="*/ 1799414 w 7467600"/>
              <a:gd name="connsiteY455" fmla="*/ 4694732 h 6858000"/>
              <a:gd name="connsiteX456" fmla="*/ 1771735 w 7467600"/>
              <a:gd name="connsiteY456" fmla="*/ 4619929 h 6858000"/>
              <a:gd name="connsiteX457" fmla="*/ 3104273 w 7467600"/>
              <a:gd name="connsiteY457" fmla="*/ 5076159 h 6858000"/>
              <a:gd name="connsiteX458" fmla="*/ 3113245 w 7467600"/>
              <a:gd name="connsiteY458" fmla="*/ 5090705 h 6858000"/>
              <a:gd name="connsiteX459" fmla="*/ 3126294 w 7467600"/>
              <a:gd name="connsiteY459" fmla="*/ 5114400 h 6858000"/>
              <a:gd name="connsiteX460" fmla="*/ 3937433 w 7467600"/>
              <a:gd name="connsiteY460" fmla="*/ 4830473 h 6858000"/>
              <a:gd name="connsiteX461" fmla="*/ 3590475 w 7467600"/>
              <a:gd name="connsiteY461" fmla="*/ 4597974 h 6858000"/>
              <a:gd name="connsiteX462" fmla="*/ 3100264 w 7467600"/>
              <a:gd name="connsiteY462" fmla="*/ 4579845 h 6858000"/>
              <a:gd name="connsiteX463" fmla="*/ 2183576 w 7467600"/>
              <a:gd name="connsiteY463" fmla="*/ 4227150 h 6858000"/>
              <a:gd name="connsiteX464" fmla="*/ 2151029 w 7467600"/>
              <a:gd name="connsiteY464" fmla="*/ 4146947 h 6858000"/>
              <a:gd name="connsiteX465" fmla="*/ 3563434 w 7467600"/>
              <a:gd name="connsiteY465" fmla="*/ 4469115 h 6858000"/>
              <a:gd name="connsiteX466" fmla="*/ 3177952 w 7467600"/>
              <a:gd name="connsiteY466" fmla="*/ 3657386 h 6858000"/>
              <a:gd name="connsiteX467" fmla="*/ 3189263 w 7467600"/>
              <a:gd name="connsiteY467" fmla="*/ 3625726 h 6858000"/>
              <a:gd name="connsiteX468" fmla="*/ 3560912 w 7467600"/>
              <a:gd name="connsiteY468" fmla="*/ 4079863 h 6858000"/>
              <a:gd name="connsiteX469" fmla="*/ 3626636 w 7467600"/>
              <a:gd name="connsiteY469" fmla="*/ 4512230 h 6858000"/>
              <a:gd name="connsiteX470" fmla="*/ 3653088 w 7467600"/>
              <a:gd name="connsiteY470" fmla="*/ 4521417 h 6858000"/>
              <a:gd name="connsiteX471" fmla="*/ 3988128 w 7467600"/>
              <a:gd name="connsiteY471" fmla="*/ 4817267 h 6858000"/>
              <a:gd name="connsiteX472" fmla="*/ 4830582 w 7467600"/>
              <a:gd name="connsiteY472" fmla="*/ 4676000 h 6858000"/>
              <a:gd name="connsiteX473" fmla="*/ 4830100 w 7467600"/>
              <a:gd name="connsiteY473" fmla="*/ 4675554 h 6858000"/>
              <a:gd name="connsiteX474" fmla="*/ 4036318 w 7467600"/>
              <a:gd name="connsiteY474" fmla="*/ 4147013 h 6858000"/>
              <a:gd name="connsiteX475" fmla="*/ 3432098 w 7467600"/>
              <a:gd name="connsiteY475" fmla="*/ 3537312 h 6858000"/>
              <a:gd name="connsiteX476" fmla="*/ 3446761 w 7467600"/>
              <a:gd name="connsiteY476" fmla="*/ 3461278 h 6858000"/>
              <a:gd name="connsiteX477" fmla="*/ 4419733 w 7467600"/>
              <a:gd name="connsiteY477" fmla="*/ 3963555 h 6858000"/>
              <a:gd name="connsiteX478" fmla="*/ 4781371 w 7467600"/>
              <a:gd name="connsiteY478" fmla="*/ 4458604 h 6858000"/>
              <a:gd name="connsiteX479" fmla="*/ 4780440 w 7467600"/>
              <a:gd name="connsiteY479" fmla="*/ 4470290 h 6858000"/>
              <a:gd name="connsiteX480" fmla="*/ 4898954 w 7467600"/>
              <a:gd name="connsiteY480" fmla="*/ 4662092 h 6858000"/>
              <a:gd name="connsiteX481" fmla="*/ 4900699 w 7467600"/>
              <a:gd name="connsiteY481" fmla="*/ 4670867 h 6858000"/>
              <a:gd name="connsiteX482" fmla="*/ 5714511 w 7467600"/>
              <a:gd name="connsiteY482" fmla="*/ 4663483 h 6858000"/>
              <a:gd name="connsiteX483" fmla="*/ 5464793 w 7467600"/>
              <a:gd name="connsiteY483" fmla="*/ 4393556 h 6858000"/>
              <a:gd name="connsiteX484" fmla="*/ 5461897 w 7467600"/>
              <a:gd name="connsiteY484" fmla="*/ 4390879 h 6858000"/>
              <a:gd name="connsiteX485" fmla="*/ 4294126 w 7467600"/>
              <a:gd name="connsiteY485" fmla="*/ 3303048 h 6858000"/>
              <a:gd name="connsiteX486" fmla="*/ 4305321 w 7467600"/>
              <a:gd name="connsiteY486" fmla="*/ 3256953 h 6858000"/>
              <a:gd name="connsiteX487" fmla="*/ 4949299 w 7467600"/>
              <a:gd name="connsiteY487" fmla="*/ 3766336 h 6858000"/>
              <a:gd name="connsiteX488" fmla="*/ 5291452 w 7467600"/>
              <a:gd name="connsiteY488" fmla="*/ 4076801 h 6858000"/>
              <a:gd name="connsiteX489" fmla="*/ 5434998 w 7467600"/>
              <a:gd name="connsiteY489" fmla="*/ 4254100 h 6858000"/>
              <a:gd name="connsiteX490" fmla="*/ 5351015 w 7467600"/>
              <a:gd name="connsiteY490" fmla="*/ 3760989 h 6858000"/>
              <a:gd name="connsiteX491" fmla="*/ 5413780 w 7467600"/>
              <a:gd name="connsiteY491" fmla="*/ 2966265 h 6858000"/>
              <a:gd name="connsiteX492" fmla="*/ 5425627 w 7467600"/>
              <a:gd name="connsiteY492" fmla="*/ 2954192 h 6858000"/>
              <a:gd name="connsiteX493" fmla="*/ 6604735 w 7467600"/>
              <a:gd name="connsiteY493" fmla="*/ 2041381 h 6858000"/>
              <a:gd name="connsiteX494" fmla="*/ 7204487 w 7467600"/>
              <a:gd name="connsiteY494" fmla="*/ 2742112 h 6858000"/>
              <a:gd name="connsiteX495" fmla="*/ 7131592 w 7467600"/>
              <a:gd name="connsiteY495" fmla="*/ 2672096 h 6858000"/>
              <a:gd name="connsiteX496" fmla="*/ 6996344 w 7467600"/>
              <a:gd name="connsiteY496" fmla="*/ 2518310 h 6858000"/>
              <a:gd name="connsiteX497" fmla="*/ 6735495 w 7467600"/>
              <a:gd name="connsiteY497" fmla="*/ 2196890 h 6858000"/>
              <a:gd name="connsiteX498" fmla="*/ 6721901 w 7467600"/>
              <a:gd name="connsiteY498" fmla="*/ 2179274 h 6858000"/>
              <a:gd name="connsiteX499" fmla="*/ 6604735 w 7467600"/>
              <a:gd name="connsiteY499" fmla="*/ 2041381 h 6858000"/>
              <a:gd name="connsiteX500" fmla="*/ 6591670 w 7467600"/>
              <a:gd name="connsiteY500" fmla="*/ 1988277 h 6858000"/>
              <a:gd name="connsiteX501" fmla="*/ 6747349 w 7467600"/>
              <a:gd name="connsiteY501" fmla="*/ 2160069 h 6858000"/>
              <a:gd name="connsiteX502" fmla="*/ 6760943 w 7467600"/>
              <a:gd name="connsiteY502" fmla="*/ 2177686 h 6858000"/>
              <a:gd name="connsiteX503" fmla="*/ 7021065 w 7467600"/>
              <a:gd name="connsiteY503" fmla="*/ 2498102 h 6858000"/>
              <a:gd name="connsiteX504" fmla="*/ 7155223 w 7467600"/>
              <a:gd name="connsiteY504" fmla="*/ 2650386 h 6858000"/>
              <a:gd name="connsiteX505" fmla="*/ 7203167 w 7467600"/>
              <a:gd name="connsiteY505" fmla="*/ 2697288 h 6858000"/>
              <a:gd name="connsiteX506" fmla="*/ 6937703 w 7467600"/>
              <a:gd name="connsiteY506" fmla="*/ 2321981 h 6858000"/>
              <a:gd name="connsiteX507" fmla="*/ 6591670 w 7467600"/>
              <a:gd name="connsiteY507" fmla="*/ 1988277 h 6858000"/>
              <a:gd name="connsiteX508" fmla="*/ 5798671 w 7467600"/>
              <a:gd name="connsiteY508" fmla="*/ 1981601 h 6858000"/>
              <a:gd name="connsiteX509" fmla="*/ 5754709 w 7467600"/>
              <a:gd name="connsiteY509" fmla="*/ 2071454 h 6858000"/>
              <a:gd name="connsiteX510" fmla="*/ 5763044 w 7467600"/>
              <a:gd name="connsiteY510" fmla="*/ 2842206 h 6858000"/>
              <a:gd name="connsiteX511" fmla="*/ 5764974 w 7467600"/>
              <a:gd name="connsiteY511" fmla="*/ 2799609 h 6858000"/>
              <a:gd name="connsiteX512" fmla="*/ 5767665 w 7467600"/>
              <a:gd name="connsiteY512" fmla="*/ 2666409 h 6858000"/>
              <a:gd name="connsiteX513" fmla="*/ 5763055 w 7467600"/>
              <a:gd name="connsiteY513" fmla="*/ 2579705 h 6858000"/>
              <a:gd name="connsiteX514" fmla="*/ 5758079 w 7467600"/>
              <a:gd name="connsiteY514" fmla="*/ 2492508 h 6858000"/>
              <a:gd name="connsiteX515" fmla="*/ 5779325 w 7467600"/>
              <a:gd name="connsiteY515" fmla="*/ 2197069 h 6858000"/>
              <a:gd name="connsiteX516" fmla="*/ 5798671 w 7467600"/>
              <a:gd name="connsiteY516" fmla="*/ 1981601 h 6858000"/>
              <a:gd name="connsiteX517" fmla="*/ 5829202 w 7467600"/>
              <a:gd name="connsiteY517" fmla="*/ 1971679 h 6858000"/>
              <a:gd name="connsiteX518" fmla="*/ 5809558 w 7467600"/>
              <a:gd name="connsiteY518" fmla="*/ 2198043 h 6858000"/>
              <a:gd name="connsiteX519" fmla="*/ 5788653 w 7467600"/>
              <a:gd name="connsiteY519" fmla="*/ 2489430 h 6858000"/>
              <a:gd name="connsiteX520" fmla="*/ 5793439 w 7467600"/>
              <a:gd name="connsiteY520" fmla="*/ 2575235 h 6858000"/>
              <a:gd name="connsiteX521" fmla="*/ 5796837 w 7467600"/>
              <a:gd name="connsiteY521" fmla="*/ 2637633 h 6858000"/>
              <a:gd name="connsiteX522" fmla="*/ 5818614 w 7467600"/>
              <a:gd name="connsiteY522" fmla="*/ 2473055 h 6858000"/>
              <a:gd name="connsiteX523" fmla="*/ 5829202 w 7467600"/>
              <a:gd name="connsiteY523" fmla="*/ 1971679 h 6858000"/>
              <a:gd name="connsiteX524" fmla="*/ 5911389 w 7467600"/>
              <a:gd name="connsiteY524" fmla="*/ 1898371 h 6858000"/>
              <a:gd name="connsiteX525" fmla="*/ 6237627 w 7467600"/>
              <a:gd name="connsiteY525" fmla="*/ 2231921 h 6858000"/>
              <a:gd name="connsiteX526" fmla="*/ 5911389 w 7467600"/>
              <a:gd name="connsiteY526" fmla="*/ 1898371 h 6858000"/>
              <a:gd name="connsiteX527" fmla="*/ 6944437 w 7467600"/>
              <a:gd name="connsiteY527" fmla="*/ 1575402 h 6858000"/>
              <a:gd name="connsiteX528" fmla="*/ 6304730 w 7467600"/>
              <a:gd name="connsiteY528" fmla="*/ 1766654 h 6858000"/>
              <a:gd name="connsiteX529" fmla="*/ 6944437 w 7467600"/>
              <a:gd name="connsiteY529" fmla="*/ 1575402 h 6858000"/>
              <a:gd name="connsiteX530" fmla="*/ 7019523 w 7467600"/>
              <a:gd name="connsiteY530" fmla="*/ 1519450 h 6858000"/>
              <a:gd name="connsiteX531" fmla="*/ 6298091 w 7467600"/>
              <a:gd name="connsiteY531" fmla="*/ 1737122 h 6858000"/>
              <a:gd name="connsiteX532" fmla="*/ 7019523 w 7467600"/>
              <a:gd name="connsiteY532" fmla="*/ 1519450 h 6858000"/>
              <a:gd name="connsiteX533" fmla="*/ 2399523 w 7467600"/>
              <a:gd name="connsiteY533" fmla="*/ 1428234 h 6858000"/>
              <a:gd name="connsiteX534" fmla="*/ 2224982 w 7467600"/>
              <a:gd name="connsiteY534" fmla="*/ 1826201 h 6858000"/>
              <a:gd name="connsiteX535" fmla="*/ 2096099 w 7467600"/>
              <a:gd name="connsiteY535" fmla="*/ 2345900 h 6858000"/>
              <a:gd name="connsiteX536" fmla="*/ 2283317 w 7467600"/>
              <a:gd name="connsiteY536" fmla="*/ 1796925 h 6858000"/>
              <a:gd name="connsiteX537" fmla="*/ 2399523 w 7467600"/>
              <a:gd name="connsiteY537" fmla="*/ 1428234 h 6858000"/>
              <a:gd name="connsiteX538" fmla="*/ 2448558 w 7467600"/>
              <a:gd name="connsiteY538" fmla="*/ 1373435 h 6858000"/>
              <a:gd name="connsiteX539" fmla="*/ 2312521 w 7467600"/>
              <a:gd name="connsiteY539" fmla="*/ 1806140 h 6858000"/>
              <a:gd name="connsiteX540" fmla="*/ 2127533 w 7467600"/>
              <a:gd name="connsiteY540" fmla="*/ 2348380 h 6858000"/>
              <a:gd name="connsiteX541" fmla="*/ 2358080 w 7467600"/>
              <a:gd name="connsiteY541" fmla="*/ 1866134 h 6858000"/>
              <a:gd name="connsiteX542" fmla="*/ 2407436 w 7467600"/>
              <a:gd name="connsiteY542" fmla="*/ 1651070 h 6858000"/>
              <a:gd name="connsiteX543" fmla="*/ 2448558 w 7467600"/>
              <a:gd name="connsiteY543" fmla="*/ 1373435 h 6858000"/>
              <a:gd name="connsiteX544" fmla="*/ 278707 w 7467600"/>
              <a:gd name="connsiteY544" fmla="*/ 1352270 h 6858000"/>
              <a:gd name="connsiteX545" fmla="*/ 321570 w 7467600"/>
              <a:gd name="connsiteY545" fmla="*/ 1861610 h 6858000"/>
              <a:gd name="connsiteX546" fmla="*/ 294281 w 7467600"/>
              <a:gd name="connsiteY546" fmla="*/ 1440658 h 6858000"/>
              <a:gd name="connsiteX547" fmla="*/ 278707 w 7467600"/>
              <a:gd name="connsiteY547" fmla="*/ 1352270 h 6858000"/>
              <a:gd name="connsiteX548" fmla="*/ 1423821 w 7467600"/>
              <a:gd name="connsiteY548" fmla="*/ 1351958 h 6858000"/>
              <a:gd name="connsiteX549" fmla="*/ 1638521 w 7467600"/>
              <a:gd name="connsiteY549" fmla="*/ 1908470 h 6858000"/>
              <a:gd name="connsiteX550" fmla="*/ 1754199 w 7467600"/>
              <a:gd name="connsiteY550" fmla="*/ 2149284 h 6858000"/>
              <a:gd name="connsiteX551" fmla="*/ 1908359 w 7467600"/>
              <a:gd name="connsiteY551" fmla="*/ 2364988 h 6858000"/>
              <a:gd name="connsiteX552" fmla="*/ 1647661 w 7467600"/>
              <a:gd name="connsiteY552" fmla="*/ 1825945 h 6858000"/>
              <a:gd name="connsiteX553" fmla="*/ 1423821 w 7467600"/>
              <a:gd name="connsiteY553" fmla="*/ 1351958 h 6858000"/>
              <a:gd name="connsiteX554" fmla="*/ 1431890 w 7467600"/>
              <a:gd name="connsiteY554" fmla="*/ 1306475 h 6858000"/>
              <a:gd name="connsiteX555" fmla="*/ 1507597 w 7467600"/>
              <a:gd name="connsiteY555" fmla="*/ 1446132 h 6858000"/>
              <a:gd name="connsiteX556" fmla="*/ 1674586 w 7467600"/>
              <a:gd name="connsiteY556" fmla="*/ 1813832 h 6858000"/>
              <a:gd name="connsiteX557" fmla="*/ 1815950 w 7467600"/>
              <a:gd name="connsiteY557" fmla="*/ 2128564 h 6858000"/>
              <a:gd name="connsiteX558" fmla="*/ 1984242 w 7467600"/>
              <a:gd name="connsiteY558" fmla="*/ 2430829 h 6858000"/>
              <a:gd name="connsiteX559" fmla="*/ 2014023 w 7467600"/>
              <a:gd name="connsiteY559" fmla="*/ 2450995 h 6858000"/>
              <a:gd name="connsiteX560" fmla="*/ 1747337 w 7467600"/>
              <a:gd name="connsiteY560" fmla="*/ 1855264 h 6858000"/>
              <a:gd name="connsiteX561" fmla="*/ 1533749 w 7467600"/>
              <a:gd name="connsiteY561" fmla="*/ 1478656 h 6858000"/>
              <a:gd name="connsiteX562" fmla="*/ 1431890 w 7467600"/>
              <a:gd name="connsiteY562" fmla="*/ 1306475 h 6858000"/>
              <a:gd name="connsiteX563" fmla="*/ 5052692 w 7467600"/>
              <a:gd name="connsiteY563" fmla="*/ 1292994 h 6858000"/>
              <a:gd name="connsiteX564" fmla="*/ 5200661 w 7467600"/>
              <a:gd name="connsiteY564" fmla="*/ 1635186 h 6858000"/>
              <a:gd name="connsiteX565" fmla="*/ 5297138 w 7467600"/>
              <a:gd name="connsiteY565" fmla="*/ 1906351 h 6858000"/>
              <a:gd name="connsiteX566" fmla="*/ 5052692 w 7467600"/>
              <a:gd name="connsiteY566" fmla="*/ 1292994 h 6858000"/>
              <a:gd name="connsiteX567" fmla="*/ 5009948 w 7467600"/>
              <a:gd name="connsiteY567" fmla="*/ 1273619 h 6858000"/>
              <a:gd name="connsiteX568" fmla="*/ 5121777 w 7467600"/>
              <a:gd name="connsiteY568" fmla="*/ 1654213 h 6858000"/>
              <a:gd name="connsiteX569" fmla="*/ 5293545 w 7467600"/>
              <a:gd name="connsiteY569" fmla="*/ 2072247 h 6858000"/>
              <a:gd name="connsiteX570" fmla="*/ 5294042 w 7467600"/>
              <a:gd name="connsiteY570" fmla="*/ 2065019 h 6858000"/>
              <a:gd name="connsiteX571" fmla="*/ 5171936 w 7467600"/>
              <a:gd name="connsiteY571" fmla="*/ 1647613 h 6858000"/>
              <a:gd name="connsiteX572" fmla="*/ 5009948 w 7467600"/>
              <a:gd name="connsiteY572" fmla="*/ 1273619 h 6858000"/>
              <a:gd name="connsiteX573" fmla="*/ 655236 w 7467600"/>
              <a:gd name="connsiteY573" fmla="*/ 1268632 h 6858000"/>
              <a:gd name="connsiteX574" fmla="*/ 839521 w 7467600"/>
              <a:gd name="connsiteY574" fmla="*/ 1685315 h 6858000"/>
              <a:gd name="connsiteX575" fmla="*/ 1109416 w 7467600"/>
              <a:gd name="connsiteY575" fmla="*/ 2061663 h 6858000"/>
              <a:gd name="connsiteX576" fmla="*/ 1298300 w 7467600"/>
              <a:gd name="connsiteY576" fmla="*/ 2247742 h 6858000"/>
              <a:gd name="connsiteX577" fmla="*/ 1125871 w 7467600"/>
              <a:gd name="connsiteY577" fmla="*/ 1989513 h 6858000"/>
              <a:gd name="connsiteX578" fmla="*/ 981574 w 7467600"/>
              <a:gd name="connsiteY578" fmla="*/ 1783157 h 6858000"/>
              <a:gd name="connsiteX579" fmla="*/ 922198 w 7467600"/>
              <a:gd name="connsiteY579" fmla="*/ 1677437 h 6858000"/>
              <a:gd name="connsiteX580" fmla="*/ 869293 w 7467600"/>
              <a:gd name="connsiteY580" fmla="*/ 1583214 h 6858000"/>
              <a:gd name="connsiteX581" fmla="*/ 751431 w 7467600"/>
              <a:gd name="connsiteY581" fmla="*/ 1405731 h 6858000"/>
              <a:gd name="connsiteX582" fmla="*/ 655236 w 7467600"/>
              <a:gd name="connsiteY582" fmla="*/ 1268632 h 6858000"/>
              <a:gd name="connsiteX583" fmla="*/ 6516292 w 7467600"/>
              <a:gd name="connsiteY583" fmla="*/ 1263064 h 6858000"/>
              <a:gd name="connsiteX584" fmla="*/ 5736320 w 7467600"/>
              <a:gd name="connsiteY584" fmla="*/ 1501803 h 6858000"/>
              <a:gd name="connsiteX585" fmla="*/ 6516292 w 7467600"/>
              <a:gd name="connsiteY585" fmla="*/ 1263064 h 6858000"/>
              <a:gd name="connsiteX586" fmla="*/ 291466 w 7467600"/>
              <a:gd name="connsiteY586" fmla="*/ 1250369 h 6858000"/>
              <a:gd name="connsiteX587" fmla="*/ 323180 w 7467600"/>
              <a:gd name="connsiteY587" fmla="*/ 1435283 h 6858000"/>
              <a:gd name="connsiteX588" fmla="*/ 349381 w 7467600"/>
              <a:gd name="connsiteY588" fmla="*/ 1875041 h 6858000"/>
              <a:gd name="connsiteX589" fmla="*/ 374363 w 7467600"/>
              <a:gd name="connsiteY589" fmla="*/ 1506494 h 6858000"/>
              <a:gd name="connsiteX590" fmla="*/ 302168 w 7467600"/>
              <a:gd name="connsiteY590" fmla="*/ 1274495 h 6858000"/>
              <a:gd name="connsiteX591" fmla="*/ 291466 w 7467600"/>
              <a:gd name="connsiteY591" fmla="*/ 1250369 h 6858000"/>
              <a:gd name="connsiteX592" fmla="*/ 678222 w 7467600"/>
              <a:gd name="connsiteY592" fmla="*/ 1248670 h 6858000"/>
              <a:gd name="connsiteX593" fmla="*/ 775536 w 7467600"/>
              <a:gd name="connsiteY593" fmla="*/ 1388015 h 6858000"/>
              <a:gd name="connsiteX594" fmla="*/ 894529 w 7467600"/>
              <a:gd name="connsiteY594" fmla="*/ 1567739 h 6858000"/>
              <a:gd name="connsiteX595" fmla="*/ 948000 w 7467600"/>
              <a:gd name="connsiteY595" fmla="*/ 1663088 h 6858000"/>
              <a:gd name="connsiteX596" fmla="*/ 1006812 w 7467600"/>
              <a:gd name="connsiteY596" fmla="*/ 1767683 h 6858000"/>
              <a:gd name="connsiteX597" fmla="*/ 1149133 w 7467600"/>
              <a:gd name="connsiteY597" fmla="*/ 1971513 h 6858000"/>
              <a:gd name="connsiteX598" fmla="*/ 1333952 w 7467600"/>
              <a:gd name="connsiteY598" fmla="*/ 2251620 h 6858000"/>
              <a:gd name="connsiteX599" fmla="*/ 1337329 w 7467600"/>
              <a:gd name="connsiteY599" fmla="*/ 2258350 h 6858000"/>
              <a:gd name="connsiteX600" fmla="*/ 1014726 w 7467600"/>
              <a:gd name="connsiteY600" fmla="*/ 1615556 h 6858000"/>
              <a:gd name="connsiteX601" fmla="*/ 678222 w 7467600"/>
              <a:gd name="connsiteY601" fmla="*/ 1248670 h 6858000"/>
              <a:gd name="connsiteX602" fmla="*/ 6691602 w 7467600"/>
              <a:gd name="connsiteY602" fmla="*/ 1140573 h 6858000"/>
              <a:gd name="connsiteX603" fmla="*/ 6571100 w 7467600"/>
              <a:gd name="connsiteY603" fmla="*/ 1183662 h 6858000"/>
              <a:gd name="connsiteX604" fmla="*/ 6241687 w 7467600"/>
              <a:gd name="connsiteY604" fmla="*/ 1257600 h 6858000"/>
              <a:gd name="connsiteX605" fmla="*/ 5693009 w 7467600"/>
              <a:gd name="connsiteY605" fmla="*/ 1478256 h 6858000"/>
              <a:gd name="connsiteX606" fmla="*/ 6548420 w 7467600"/>
              <a:gd name="connsiteY606" fmla="*/ 1214599 h 6858000"/>
              <a:gd name="connsiteX607" fmla="*/ 6605473 w 7467600"/>
              <a:gd name="connsiteY607" fmla="*/ 1184686 h 6858000"/>
              <a:gd name="connsiteX608" fmla="*/ 6691602 w 7467600"/>
              <a:gd name="connsiteY608" fmla="*/ 1140573 h 6858000"/>
              <a:gd name="connsiteX609" fmla="*/ 4002475 w 7467600"/>
              <a:gd name="connsiteY609" fmla="*/ 1037802 h 6858000"/>
              <a:gd name="connsiteX610" fmla="*/ 4000324 w 7467600"/>
              <a:gd name="connsiteY610" fmla="*/ 1039362 h 6858000"/>
              <a:gd name="connsiteX611" fmla="*/ 4002862 w 7467600"/>
              <a:gd name="connsiteY611" fmla="*/ 1042866 h 6858000"/>
              <a:gd name="connsiteX612" fmla="*/ 4002475 w 7467600"/>
              <a:gd name="connsiteY612" fmla="*/ 1037802 h 6858000"/>
              <a:gd name="connsiteX613" fmla="*/ 506322 w 7467600"/>
              <a:gd name="connsiteY613" fmla="*/ 1020997 h 6858000"/>
              <a:gd name="connsiteX614" fmla="*/ 533068 w 7467600"/>
              <a:gd name="connsiteY614" fmla="*/ 1029409 h 6858000"/>
              <a:gd name="connsiteX615" fmla="*/ 1232525 w 7467600"/>
              <a:gd name="connsiteY615" fmla="*/ 1804675 h 6858000"/>
              <a:gd name="connsiteX616" fmla="*/ 1388858 w 7467600"/>
              <a:gd name="connsiteY616" fmla="*/ 2368011 h 6858000"/>
              <a:gd name="connsiteX617" fmla="*/ 1384098 w 7467600"/>
              <a:gd name="connsiteY617" fmla="*/ 2378125 h 6858000"/>
              <a:gd name="connsiteX618" fmla="*/ 1425393 w 7467600"/>
              <a:gd name="connsiteY618" fmla="*/ 2589124 h 6858000"/>
              <a:gd name="connsiteX619" fmla="*/ 1424001 w 7467600"/>
              <a:gd name="connsiteY619" fmla="*/ 2597541 h 6858000"/>
              <a:gd name="connsiteX620" fmla="*/ 2152729 w 7467600"/>
              <a:gd name="connsiteY620" fmla="*/ 2864487 h 6858000"/>
              <a:gd name="connsiteX621" fmla="*/ 2020609 w 7467600"/>
              <a:gd name="connsiteY621" fmla="*/ 2539671 h 6858000"/>
              <a:gd name="connsiteX622" fmla="*/ 2018920 w 7467600"/>
              <a:gd name="connsiteY622" fmla="*/ 2536309 h 6858000"/>
              <a:gd name="connsiteX623" fmla="*/ 1342441 w 7467600"/>
              <a:gd name="connsiteY623" fmla="*/ 1173017 h 6858000"/>
              <a:gd name="connsiteX624" fmla="*/ 1367925 w 7467600"/>
              <a:gd name="connsiteY624" fmla="*/ 1135648 h 6858000"/>
              <a:gd name="connsiteX625" fmla="*/ 1771401 w 7467600"/>
              <a:gd name="connsiteY625" fmla="*/ 1806673 h 6858000"/>
              <a:gd name="connsiteX626" fmla="*/ 1972385 w 7467600"/>
              <a:gd name="connsiteY626" fmla="*/ 2198735 h 6858000"/>
              <a:gd name="connsiteX627" fmla="*/ 2040892 w 7467600"/>
              <a:gd name="connsiteY627" fmla="*/ 2405205 h 6858000"/>
              <a:gd name="connsiteX628" fmla="*/ 2131689 w 7467600"/>
              <a:gd name="connsiteY628" fmla="*/ 1936926 h 6858000"/>
              <a:gd name="connsiteX629" fmla="*/ 2454820 w 7467600"/>
              <a:gd name="connsiteY629" fmla="*/ 1248808 h 6858000"/>
              <a:gd name="connsiteX630" fmla="*/ 2492512 w 7467600"/>
              <a:gd name="connsiteY630" fmla="*/ 1302920 h 6858000"/>
              <a:gd name="connsiteX631" fmla="*/ 2081216 w 7467600"/>
              <a:gd name="connsiteY631" fmla="*/ 2527513 h 6858000"/>
              <a:gd name="connsiteX632" fmla="*/ 2081211 w 7467600"/>
              <a:gd name="connsiteY632" fmla="*/ 2528916 h 6858000"/>
              <a:gd name="connsiteX633" fmla="*/ 2199067 w 7467600"/>
              <a:gd name="connsiteY633" fmla="*/ 2884061 h 6858000"/>
              <a:gd name="connsiteX634" fmla="*/ 3192586 w 7467600"/>
              <a:gd name="connsiteY634" fmla="*/ 3411496 h 6858000"/>
              <a:gd name="connsiteX635" fmla="*/ 3182620 w 7467600"/>
              <a:gd name="connsiteY635" fmla="*/ 3483279 h 6858000"/>
              <a:gd name="connsiteX636" fmla="*/ 2435119 w 7467600"/>
              <a:gd name="connsiteY636" fmla="*/ 3080173 h 6858000"/>
              <a:gd name="connsiteX637" fmla="*/ 2410152 w 7467600"/>
              <a:gd name="connsiteY637" fmla="*/ 3063751 h 6858000"/>
              <a:gd name="connsiteX638" fmla="*/ 2408099 w 7467600"/>
              <a:gd name="connsiteY638" fmla="*/ 3064403 h 6858000"/>
              <a:gd name="connsiteX639" fmla="*/ 2407218 w 7467600"/>
              <a:gd name="connsiteY639" fmla="*/ 3070324 h 6858000"/>
              <a:gd name="connsiteX640" fmla="*/ 2380138 w 7467600"/>
              <a:gd name="connsiteY640" fmla="*/ 3099341 h 6858000"/>
              <a:gd name="connsiteX641" fmla="*/ 1765923 w 7467600"/>
              <a:gd name="connsiteY641" fmla="*/ 3581043 h 6858000"/>
              <a:gd name="connsiteX642" fmla="*/ 1702258 w 7467600"/>
              <a:gd name="connsiteY642" fmla="*/ 3612286 h 6858000"/>
              <a:gd name="connsiteX643" fmla="*/ 1538370 w 7467600"/>
              <a:gd name="connsiteY643" fmla="*/ 3811804 h 6858000"/>
              <a:gd name="connsiteX644" fmla="*/ 542867 w 7467600"/>
              <a:gd name="connsiteY644" fmla="*/ 4944092 h 6858000"/>
              <a:gd name="connsiteX645" fmla="*/ 515800 w 7467600"/>
              <a:gd name="connsiteY645" fmla="*/ 4862180 h 6858000"/>
              <a:gd name="connsiteX646" fmla="*/ 909145 w 7467600"/>
              <a:gd name="connsiteY646" fmla="*/ 4199225 h 6858000"/>
              <a:gd name="connsiteX647" fmla="*/ 1214067 w 7467600"/>
              <a:gd name="connsiteY647" fmla="*/ 3908561 h 6858000"/>
              <a:gd name="connsiteX648" fmla="*/ 640967 w 7467600"/>
              <a:gd name="connsiteY648" fmla="*/ 4105601 h 6858000"/>
              <a:gd name="connsiteX649" fmla="*/ 112563 w 7467600"/>
              <a:gd name="connsiteY649" fmla="*/ 4396952 h 6858000"/>
              <a:gd name="connsiteX650" fmla="*/ 0 w 7467600"/>
              <a:gd name="connsiteY650" fmla="*/ 4466006 h 6858000"/>
              <a:gd name="connsiteX651" fmla="*/ 0 w 7467600"/>
              <a:gd name="connsiteY651" fmla="*/ 4233763 h 6858000"/>
              <a:gd name="connsiteX652" fmla="*/ 36881 w 7467600"/>
              <a:gd name="connsiteY652" fmla="*/ 4200118 h 6858000"/>
              <a:gd name="connsiteX653" fmla="*/ 910534 w 7467600"/>
              <a:gd name="connsiteY653" fmla="*/ 3629753 h 6858000"/>
              <a:gd name="connsiteX654" fmla="*/ 1578717 w 7467600"/>
              <a:gd name="connsiteY654" fmla="*/ 3575982 h 6858000"/>
              <a:gd name="connsiteX655" fmla="*/ 2338780 w 7467600"/>
              <a:gd name="connsiteY655" fmla="*/ 3033725 h 6858000"/>
              <a:gd name="connsiteX656" fmla="*/ 1807991 w 7467600"/>
              <a:gd name="connsiteY656" fmla="*/ 2807184 h 6858000"/>
              <a:gd name="connsiteX657" fmla="*/ 1416358 w 7467600"/>
              <a:gd name="connsiteY657" fmla="*/ 3112571 h 6858000"/>
              <a:gd name="connsiteX658" fmla="*/ 939066 w 7467600"/>
              <a:gd name="connsiteY658" fmla="*/ 3378798 h 6858000"/>
              <a:gd name="connsiteX659" fmla="*/ 115099 w 7467600"/>
              <a:gd name="connsiteY659" fmla="*/ 3607650 h 6858000"/>
              <a:gd name="connsiteX660" fmla="*/ 97284 w 7467600"/>
              <a:gd name="connsiteY660" fmla="*/ 3520393 h 6858000"/>
              <a:gd name="connsiteX661" fmla="*/ 922050 w 7467600"/>
              <a:gd name="connsiteY661" fmla="*/ 3074867 h 6858000"/>
              <a:gd name="connsiteX662" fmla="*/ 1405265 w 7467600"/>
              <a:gd name="connsiteY662" fmla="*/ 3016319 h 6858000"/>
              <a:gd name="connsiteX663" fmla="*/ 1407512 w 7467600"/>
              <a:gd name="connsiteY663" fmla="*/ 3018001 h 6858000"/>
              <a:gd name="connsiteX664" fmla="*/ 1726266 w 7467600"/>
              <a:gd name="connsiteY664" fmla="*/ 2777274 h 6858000"/>
              <a:gd name="connsiteX665" fmla="*/ 625390 w 7467600"/>
              <a:gd name="connsiteY665" fmla="*/ 2514541 h 6858000"/>
              <a:gd name="connsiteX666" fmla="*/ 619799 w 7467600"/>
              <a:gd name="connsiteY666" fmla="*/ 2527180 h 6858000"/>
              <a:gd name="connsiteX667" fmla="*/ 310030 w 7467600"/>
              <a:gd name="connsiteY667" fmla="*/ 2771818 h 6858000"/>
              <a:gd name="connsiteX668" fmla="*/ 173877 w 7467600"/>
              <a:gd name="connsiteY668" fmla="*/ 2937056 h 6858000"/>
              <a:gd name="connsiteX669" fmla="*/ 77889 w 7467600"/>
              <a:gd name="connsiteY669" fmla="*/ 3138440 h 6858000"/>
              <a:gd name="connsiteX670" fmla="*/ 0 w 7467600"/>
              <a:gd name="connsiteY670" fmla="*/ 3271395 h 6858000"/>
              <a:gd name="connsiteX671" fmla="*/ 0 w 7467600"/>
              <a:gd name="connsiteY671" fmla="*/ 3153002 h 6858000"/>
              <a:gd name="connsiteX672" fmla="*/ 2386 w 7467600"/>
              <a:gd name="connsiteY672" fmla="*/ 3149203 h 6858000"/>
              <a:gd name="connsiteX673" fmla="*/ 89753 w 7467600"/>
              <a:gd name="connsiteY673" fmla="*/ 2987702 h 6858000"/>
              <a:gd name="connsiteX674" fmla="*/ 76869 w 7467600"/>
              <a:gd name="connsiteY674" fmla="*/ 3005404 h 6858000"/>
              <a:gd name="connsiteX675" fmla="*/ 32049 w 7467600"/>
              <a:gd name="connsiteY675" fmla="*/ 3065814 h 6858000"/>
              <a:gd name="connsiteX676" fmla="*/ 0 w 7467600"/>
              <a:gd name="connsiteY676" fmla="*/ 3108744 h 6858000"/>
              <a:gd name="connsiteX677" fmla="*/ 0 w 7467600"/>
              <a:gd name="connsiteY677" fmla="*/ 3058059 h 6858000"/>
              <a:gd name="connsiteX678" fmla="*/ 7610 w 7467600"/>
              <a:gd name="connsiteY678" fmla="*/ 3047889 h 6858000"/>
              <a:gd name="connsiteX679" fmla="*/ 52419 w 7467600"/>
              <a:gd name="connsiteY679" fmla="*/ 2987479 h 6858000"/>
              <a:gd name="connsiteX680" fmla="*/ 59142 w 7467600"/>
              <a:gd name="connsiteY680" fmla="*/ 2978488 h 6858000"/>
              <a:gd name="connsiteX681" fmla="*/ 0 w 7467600"/>
              <a:gd name="connsiteY681" fmla="*/ 3015334 h 6858000"/>
              <a:gd name="connsiteX682" fmla="*/ 0 w 7467600"/>
              <a:gd name="connsiteY682" fmla="*/ 2914286 h 6858000"/>
              <a:gd name="connsiteX683" fmla="*/ 36383 w 7467600"/>
              <a:gd name="connsiteY683" fmla="*/ 2901128 h 6858000"/>
              <a:gd name="connsiteX684" fmla="*/ 156329 w 7467600"/>
              <a:gd name="connsiteY684" fmla="*/ 2840533 h 6858000"/>
              <a:gd name="connsiteX685" fmla="*/ 358355 w 7467600"/>
              <a:gd name="connsiteY685" fmla="*/ 2620471 h 6858000"/>
              <a:gd name="connsiteX686" fmla="*/ 510577 w 7467600"/>
              <a:gd name="connsiteY686" fmla="*/ 2501244 h 6858000"/>
              <a:gd name="connsiteX687" fmla="*/ 211967 w 7467600"/>
              <a:gd name="connsiteY687" fmla="*/ 2479171 h 6858000"/>
              <a:gd name="connsiteX688" fmla="*/ 0 w 7467600"/>
              <a:gd name="connsiteY688" fmla="*/ 2476398 h 6858000"/>
              <a:gd name="connsiteX689" fmla="*/ 0 w 7467600"/>
              <a:gd name="connsiteY689" fmla="*/ 2389189 h 6858000"/>
              <a:gd name="connsiteX690" fmla="*/ 103062 w 7467600"/>
              <a:gd name="connsiteY690" fmla="*/ 2389518 h 6858000"/>
              <a:gd name="connsiteX691" fmla="*/ 510734 w 7467600"/>
              <a:gd name="connsiteY691" fmla="*/ 2416201 h 6858000"/>
              <a:gd name="connsiteX692" fmla="*/ 279257 w 7467600"/>
              <a:gd name="connsiteY692" fmla="*/ 2092102 h 6858000"/>
              <a:gd name="connsiteX693" fmla="*/ 65265 w 7467600"/>
              <a:gd name="connsiteY693" fmla="*/ 2006049 h 6858000"/>
              <a:gd name="connsiteX694" fmla="*/ 0 w 7467600"/>
              <a:gd name="connsiteY694" fmla="*/ 1982532 h 6858000"/>
              <a:gd name="connsiteX695" fmla="*/ 0 w 7467600"/>
              <a:gd name="connsiteY695" fmla="*/ 1912789 h 6858000"/>
              <a:gd name="connsiteX696" fmla="*/ 97460 w 7467600"/>
              <a:gd name="connsiteY696" fmla="*/ 1953725 h 6858000"/>
              <a:gd name="connsiteX697" fmla="*/ 221272 w 7467600"/>
              <a:gd name="connsiteY697" fmla="*/ 1980766 h 6858000"/>
              <a:gd name="connsiteX698" fmla="*/ 116765 w 7467600"/>
              <a:gd name="connsiteY698" fmla="*/ 1911033 h 6858000"/>
              <a:gd name="connsiteX699" fmla="*/ 16405 w 7467600"/>
              <a:gd name="connsiteY699" fmla="*/ 1803412 h 6858000"/>
              <a:gd name="connsiteX700" fmla="*/ 0 w 7467600"/>
              <a:gd name="connsiteY700" fmla="*/ 1784777 h 6858000"/>
              <a:gd name="connsiteX701" fmla="*/ 0 w 7467600"/>
              <a:gd name="connsiteY701" fmla="*/ 1740082 h 6858000"/>
              <a:gd name="connsiteX702" fmla="*/ 39394 w 7467600"/>
              <a:gd name="connsiteY702" fmla="*/ 1784856 h 6858000"/>
              <a:gd name="connsiteX703" fmla="*/ 135813 w 7467600"/>
              <a:gd name="connsiteY703" fmla="*/ 1888838 h 6858000"/>
              <a:gd name="connsiteX704" fmla="*/ 242575 w 7467600"/>
              <a:gd name="connsiteY704" fmla="*/ 1958841 h 6858000"/>
              <a:gd name="connsiteX705" fmla="*/ 82197 w 7467600"/>
              <a:gd name="connsiteY705" fmla="*/ 1754826 h 6858000"/>
              <a:gd name="connsiteX706" fmla="*/ 0 w 7467600"/>
              <a:gd name="connsiteY706" fmla="*/ 1679650 h 6858000"/>
              <a:gd name="connsiteX707" fmla="*/ 0 w 7467600"/>
              <a:gd name="connsiteY707" fmla="*/ 1602463 h 6858000"/>
              <a:gd name="connsiteX708" fmla="*/ 84689 w 7467600"/>
              <a:gd name="connsiteY708" fmla="*/ 1677442 h 6858000"/>
              <a:gd name="connsiteX709" fmla="*/ 298437 w 7467600"/>
              <a:gd name="connsiteY709" fmla="*/ 1968019 h 6858000"/>
              <a:gd name="connsiteX710" fmla="*/ 227269 w 7467600"/>
              <a:gd name="connsiteY710" fmla="*/ 1114064 h 6858000"/>
              <a:gd name="connsiteX711" fmla="*/ 248003 w 7467600"/>
              <a:gd name="connsiteY711" fmla="*/ 1089613 h 6858000"/>
              <a:gd name="connsiteX712" fmla="*/ 427020 w 7467600"/>
              <a:gd name="connsiteY712" fmla="*/ 1619803 h 6858000"/>
              <a:gd name="connsiteX713" fmla="*/ 340345 w 7467600"/>
              <a:gd name="connsiteY713" fmla="*/ 2027739 h 6858000"/>
              <a:gd name="connsiteX714" fmla="*/ 360865 w 7467600"/>
              <a:gd name="connsiteY714" fmla="*/ 2044827 h 6858000"/>
              <a:gd name="connsiteX715" fmla="*/ 560414 w 7467600"/>
              <a:gd name="connsiteY715" fmla="*/ 2421457 h 6858000"/>
              <a:gd name="connsiteX716" fmla="*/ 1359703 w 7467600"/>
              <a:gd name="connsiteY716" fmla="*/ 2578554 h 6858000"/>
              <a:gd name="connsiteX717" fmla="*/ 1359422 w 7467600"/>
              <a:gd name="connsiteY717" fmla="*/ 2577994 h 6858000"/>
              <a:gd name="connsiteX718" fmla="*/ 828701 w 7467600"/>
              <a:gd name="connsiteY718" fmla="*/ 1839520 h 6858000"/>
              <a:gd name="connsiteX719" fmla="*/ 494427 w 7467600"/>
              <a:gd name="connsiteY719" fmla="*/ 1092333 h 6858000"/>
              <a:gd name="connsiteX720" fmla="*/ 506322 w 7467600"/>
              <a:gd name="connsiteY720" fmla="*/ 1020997 h 6858000"/>
              <a:gd name="connsiteX721" fmla="*/ 4570198 w 7467600"/>
              <a:gd name="connsiteY721" fmla="*/ 978081 h 6858000"/>
              <a:gd name="connsiteX722" fmla="*/ 4523691 w 7467600"/>
              <a:gd name="connsiteY722" fmla="*/ 1127776 h 6858000"/>
              <a:gd name="connsiteX723" fmla="*/ 4509875 w 7467600"/>
              <a:gd name="connsiteY723" fmla="*/ 1167552 h 6858000"/>
              <a:gd name="connsiteX724" fmla="*/ 4478168 w 7467600"/>
              <a:gd name="connsiteY724" fmla="*/ 1260735 h 6858000"/>
              <a:gd name="connsiteX725" fmla="*/ 4409309 w 7467600"/>
              <a:gd name="connsiteY725" fmla="*/ 1666996 h 6858000"/>
              <a:gd name="connsiteX726" fmla="*/ 4370031 w 7467600"/>
              <a:gd name="connsiteY726" fmla="*/ 1955666 h 6858000"/>
              <a:gd name="connsiteX727" fmla="*/ 4570198 w 7467600"/>
              <a:gd name="connsiteY727" fmla="*/ 978081 h 6858000"/>
              <a:gd name="connsiteX728" fmla="*/ 4557898 w 7467600"/>
              <a:gd name="connsiteY728" fmla="*/ 900011 h 6858000"/>
              <a:gd name="connsiteX729" fmla="*/ 4344840 w 7467600"/>
              <a:gd name="connsiteY729" fmla="*/ 1922038 h 6858000"/>
              <a:gd name="connsiteX730" fmla="*/ 4378710 w 7467600"/>
              <a:gd name="connsiteY730" fmla="*/ 1665516 h 6858000"/>
              <a:gd name="connsiteX731" fmla="*/ 4448798 w 7467600"/>
              <a:gd name="connsiteY731" fmla="*/ 1253024 h 6858000"/>
              <a:gd name="connsiteX732" fmla="*/ 4480315 w 7467600"/>
              <a:gd name="connsiteY732" fmla="*/ 1158454 h 6858000"/>
              <a:gd name="connsiteX733" fmla="*/ 4494133 w 7467600"/>
              <a:gd name="connsiteY733" fmla="*/ 1118676 h 6858000"/>
              <a:gd name="connsiteX734" fmla="*/ 4557898 w 7467600"/>
              <a:gd name="connsiteY734" fmla="*/ 900011 h 6858000"/>
              <a:gd name="connsiteX735" fmla="*/ 5870151 w 7467600"/>
              <a:gd name="connsiteY735" fmla="*/ 898890 h 6858000"/>
              <a:gd name="connsiteX736" fmla="*/ 5861335 w 7467600"/>
              <a:gd name="connsiteY736" fmla="*/ 899177 h 6858000"/>
              <a:gd name="connsiteX737" fmla="*/ 5843702 w 7467600"/>
              <a:gd name="connsiteY737" fmla="*/ 899748 h 6858000"/>
              <a:gd name="connsiteX738" fmla="*/ 5651107 w 7467600"/>
              <a:gd name="connsiteY738" fmla="*/ 920306 h 6858000"/>
              <a:gd name="connsiteX739" fmla="*/ 5459407 w 7467600"/>
              <a:gd name="connsiteY739" fmla="*/ 940975 h 6858000"/>
              <a:gd name="connsiteX740" fmla="*/ 5374846 w 7467600"/>
              <a:gd name="connsiteY740" fmla="*/ 941988 h 6858000"/>
              <a:gd name="connsiteX741" fmla="*/ 5256105 w 7467600"/>
              <a:gd name="connsiteY741" fmla="*/ 945632 h 6858000"/>
              <a:gd name="connsiteX742" fmla="*/ 5107071 w 7467600"/>
              <a:gd name="connsiteY742" fmla="*/ 969720 h 6858000"/>
              <a:gd name="connsiteX743" fmla="*/ 4998681 w 7467600"/>
              <a:gd name="connsiteY743" fmla="*/ 988771 h 6858000"/>
              <a:gd name="connsiteX744" fmla="*/ 5870151 w 7467600"/>
              <a:gd name="connsiteY744" fmla="*/ 898890 h 6858000"/>
              <a:gd name="connsiteX745" fmla="*/ 5504425 w 7467600"/>
              <a:gd name="connsiteY745" fmla="*/ 848067 h 6858000"/>
              <a:gd name="connsiteX746" fmla="*/ 4968849 w 7467600"/>
              <a:gd name="connsiteY746" fmla="*/ 962318 h 6858000"/>
              <a:gd name="connsiteX747" fmla="*/ 5104039 w 7467600"/>
              <a:gd name="connsiteY747" fmla="*/ 940634 h 6858000"/>
              <a:gd name="connsiteX748" fmla="*/ 5256311 w 7467600"/>
              <a:gd name="connsiteY748" fmla="*/ 916490 h 6858000"/>
              <a:gd name="connsiteX749" fmla="*/ 5377381 w 7467600"/>
              <a:gd name="connsiteY749" fmla="*/ 912671 h 6858000"/>
              <a:gd name="connsiteX750" fmla="*/ 5460148 w 7467600"/>
              <a:gd name="connsiteY750" fmla="*/ 911442 h 6858000"/>
              <a:gd name="connsiteX751" fmla="*/ 5648971 w 7467600"/>
              <a:gd name="connsiteY751" fmla="*/ 891331 h 6858000"/>
              <a:gd name="connsiteX752" fmla="*/ 5844807 w 7467600"/>
              <a:gd name="connsiteY752" fmla="*/ 870718 h 6858000"/>
              <a:gd name="connsiteX753" fmla="*/ 5862975 w 7467600"/>
              <a:gd name="connsiteY753" fmla="*/ 869756 h 6858000"/>
              <a:gd name="connsiteX754" fmla="*/ 5920887 w 7467600"/>
              <a:gd name="connsiteY754" fmla="*/ 865929 h 6858000"/>
              <a:gd name="connsiteX755" fmla="*/ 5504425 w 7467600"/>
              <a:gd name="connsiteY755" fmla="*/ 848067 h 6858000"/>
              <a:gd name="connsiteX756" fmla="*/ 3607114 w 7467600"/>
              <a:gd name="connsiteY756" fmla="*/ 467441 h 6858000"/>
              <a:gd name="connsiteX757" fmla="*/ 3296242 w 7467600"/>
              <a:gd name="connsiteY757" fmla="*/ 807991 h 6858000"/>
              <a:gd name="connsiteX758" fmla="*/ 3174674 w 7467600"/>
              <a:gd name="connsiteY758" fmla="*/ 919759 h 6858000"/>
              <a:gd name="connsiteX759" fmla="*/ 3042978 w 7467600"/>
              <a:gd name="connsiteY759" fmla="*/ 1054894 h 6858000"/>
              <a:gd name="connsiteX760" fmla="*/ 2968914 w 7467600"/>
              <a:gd name="connsiteY760" fmla="*/ 1133756 h 6858000"/>
              <a:gd name="connsiteX761" fmla="*/ 3103823 w 7467600"/>
              <a:gd name="connsiteY761" fmla="*/ 1026814 h 6858000"/>
              <a:gd name="connsiteX762" fmla="*/ 3607114 w 7467600"/>
              <a:gd name="connsiteY762" fmla="*/ 467441 h 6858000"/>
              <a:gd name="connsiteX763" fmla="*/ 3744487 w 7467600"/>
              <a:gd name="connsiteY763" fmla="*/ 383136 h 6858000"/>
              <a:gd name="connsiteX764" fmla="*/ 3970213 w 7467600"/>
              <a:gd name="connsiteY764" fmla="*/ 995559 h 6858000"/>
              <a:gd name="connsiteX765" fmla="*/ 3744487 w 7467600"/>
              <a:gd name="connsiteY765" fmla="*/ 383136 h 6858000"/>
              <a:gd name="connsiteX766" fmla="*/ 3624562 w 7467600"/>
              <a:gd name="connsiteY766" fmla="*/ 367041 h 6858000"/>
              <a:gd name="connsiteX767" fmla="*/ 3489712 w 7467600"/>
              <a:gd name="connsiteY767" fmla="*/ 485386 h 6858000"/>
              <a:gd name="connsiteX768" fmla="*/ 3182994 w 7467600"/>
              <a:gd name="connsiteY768" fmla="*/ 828265 h 6858000"/>
              <a:gd name="connsiteX769" fmla="*/ 2892114 w 7467600"/>
              <a:gd name="connsiteY769" fmla="*/ 1172635 h 6858000"/>
              <a:gd name="connsiteX770" fmla="*/ 3021459 w 7467600"/>
              <a:gd name="connsiteY770" fmla="*/ 1035385 h 6858000"/>
              <a:gd name="connsiteX771" fmla="*/ 3153873 w 7467600"/>
              <a:gd name="connsiteY771" fmla="*/ 898971 h 6858000"/>
              <a:gd name="connsiteX772" fmla="*/ 3276511 w 7467600"/>
              <a:gd name="connsiteY772" fmla="*/ 786423 h 6858000"/>
              <a:gd name="connsiteX773" fmla="*/ 3584154 w 7467600"/>
              <a:gd name="connsiteY773" fmla="*/ 448218 h 6858000"/>
              <a:gd name="connsiteX774" fmla="*/ 3624562 w 7467600"/>
              <a:gd name="connsiteY774" fmla="*/ 367041 h 6858000"/>
              <a:gd name="connsiteX775" fmla="*/ 3766672 w 7467600"/>
              <a:gd name="connsiteY775" fmla="*/ 359429 h 6858000"/>
              <a:gd name="connsiteX776" fmla="*/ 3996338 w 7467600"/>
              <a:gd name="connsiteY776" fmla="*/ 968237 h 6858000"/>
              <a:gd name="connsiteX777" fmla="*/ 3766672 w 7467600"/>
              <a:gd name="connsiteY777" fmla="*/ 359429 h 6858000"/>
              <a:gd name="connsiteX778" fmla="*/ 5805386 w 7467600"/>
              <a:gd name="connsiteY778" fmla="*/ 239240 h 6858000"/>
              <a:gd name="connsiteX779" fmla="*/ 5736947 w 7467600"/>
              <a:gd name="connsiteY779" fmla="*/ 261367 h 6858000"/>
              <a:gd name="connsiteX780" fmla="*/ 5427012 w 7467600"/>
              <a:gd name="connsiteY780" fmla="*/ 311272 h 6858000"/>
              <a:gd name="connsiteX781" fmla="*/ 5147818 w 7467600"/>
              <a:gd name="connsiteY781" fmla="*/ 322112 h 6858000"/>
              <a:gd name="connsiteX782" fmla="*/ 5060854 w 7467600"/>
              <a:gd name="connsiteY782" fmla="*/ 311882 h 6858000"/>
              <a:gd name="connsiteX783" fmla="*/ 4945989 w 7467600"/>
              <a:gd name="connsiteY783" fmla="*/ 300516 h 6858000"/>
              <a:gd name="connsiteX784" fmla="*/ 5410479 w 7467600"/>
              <a:gd name="connsiteY784" fmla="*/ 348434 h 6858000"/>
              <a:gd name="connsiteX785" fmla="*/ 5805386 w 7467600"/>
              <a:gd name="connsiteY785" fmla="*/ 239240 h 6858000"/>
              <a:gd name="connsiteX786" fmla="*/ 5905192 w 7467600"/>
              <a:gd name="connsiteY786" fmla="*/ 163079 h 6858000"/>
              <a:gd name="connsiteX787" fmla="*/ 5865655 w 7467600"/>
              <a:gd name="connsiteY787" fmla="*/ 171901 h 6858000"/>
              <a:gd name="connsiteX788" fmla="*/ 5259740 w 7467600"/>
              <a:gd name="connsiteY788" fmla="*/ 257013 h 6858000"/>
              <a:gd name="connsiteX789" fmla="*/ 5208466 w 7467600"/>
              <a:gd name="connsiteY789" fmla="*/ 257550 h 6858000"/>
              <a:gd name="connsiteX790" fmla="*/ 4980204 w 7467600"/>
              <a:gd name="connsiteY790" fmla="*/ 271903 h 6858000"/>
              <a:gd name="connsiteX791" fmla="*/ 5068068 w 7467600"/>
              <a:gd name="connsiteY791" fmla="*/ 282244 h 6858000"/>
              <a:gd name="connsiteX792" fmla="*/ 5153231 w 7467600"/>
              <a:gd name="connsiteY792" fmla="*/ 292240 h 6858000"/>
              <a:gd name="connsiteX793" fmla="*/ 5426491 w 7467600"/>
              <a:gd name="connsiteY793" fmla="*/ 281128 h 6858000"/>
              <a:gd name="connsiteX794" fmla="*/ 5731212 w 7467600"/>
              <a:gd name="connsiteY794" fmla="*/ 231951 h 6858000"/>
              <a:gd name="connsiteX795" fmla="*/ 5905192 w 7467600"/>
              <a:gd name="connsiteY795" fmla="*/ 163079 h 6858000"/>
              <a:gd name="connsiteX796" fmla="*/ 5944437 w 7467600"/>
              <a:gd name="connsiteY796" fmla="*/ 113829 h 6858000"/>
              <a:gd name="connsiteX797" fmla="*/ 5825032 w 7467600"/>
              <a:gd name="connsiteY797" fmla="*/ 146405 h 6858000"/>
              <a:gd name="connsiteX798" fmla="*/ 4955599 w 7467600"/>
              <a:gd name="connsiteY798" fmla="*/ 247008 h 6858000"/>
              <a:gd name="connsiteX799" fmla="*/ 5210104 w 7467600"/>
              <a:gd name="connsiteY799" fmla="*/ 228123 h 6858000"/>
              <a:gd name="connsiteX800" fmla="*/ 5261015 w 7467600"/>
              <a:gd name="connsiteY800" fmla="*/ 227087 h 6858000"/>
              <a:gd name="connsiteX801" fmla="*/ 5861181 w 7467600"/>
              <a:gd name="connsiteY801" fmla="*/ 143093 h 6858000"/>
              <a:gd name="connsiteX802" fmla="*/ 5961252 w 7467600"/>
              <a:gd name="connsiteY802" fmla="*/ 114820 h 6858000"/>
              <a:gd name="connsiteX803" fmla="*/ 5944437 w 7467600"/>
              <a:gd name="connsiteY803" fmla="*/ 113829 h 6858000"/>
              <a:gd name="connsiteX804" fmla="*/ 3882765 w 7467600"/>
              <a:gd name="connsiteY804" fmla="*/ 0 h 6858000"/>
              <a:gd name="connsiteX805" fmla="*/ 3995099 w 7467600"/>
              <a:gd name="connsiteY805" fmla="*/ 0 h 6858000"/>
              <a:gd name="connsiteX806" fmla="*/ 4163818 w 7467600"/>
              <a:gd name="connsiteY806" fmla="*/ 234104 h 6858000"/>
              <a:gd name="connsiteX807" fmla="*/ 4172099 w 7467600"/>
              <a:gd name="connsiteY807" fmla="*/ 234207 h 6858000"/>
              <a:gd name="connsiteX808" fmla="*/ 4784282 w 7467600"/>
              <a:gd name="connsiteY808" fmla="*/ 276561 h 6858000"/>
              <a:gd name="connsiteX809" fmla="*/ 4801687 w 7467600"/>
              <a:gd name="connsiteY809" fmla="*/ 267764 h 6858000"/>
              <a:gd name="connsiteX810" fmla="*/ 6082788 w 7467600"/>
              <a:gd name="connsiteY810" fmla="*/ 64119 h 6858000"/>
              <a:gd name="connsiteX811" fmla="*/ 6099442 w 7467600"/>
              <a:gd name="connsiteY811" fmla="*/ 82568 h 6858000"/>
              <a:gd name="connsiteX812" fmla="*/ 4804137 w 7467600"/>
              <a:gd name="connsiteY812" fmla="*/ 320931 h 6858000"/>
              <a:gd name="connsiteX813" fmla="*/ 4227047 w 7467600"/>
              <a:gd name="connsiteY813" fmla="*/ 313415 h 6858000"/>
              <a:gd name="connsiteX814" fmla="*/ 4346041 w 7467600"/>
              <a:gd name="connsiteY814" fmla="*/ 456086 h 6858000"/>
              <a:gd name="connsiteX815" fmla="*/ 4870967 w 7467600"/>
              <a:gd name="connsiteY815" fmla="*/ 963061 h 6858000"/>
              <a:gd name="connsiteX816" fmla="*/ 4889647 w 7467600"/>
              <a:gd name="connsiteY816" fmla="*/ 957147 h 6858000"/>
              <a:gd name="connsiteX817" fmla="*/ 5422504 w 7467600"/>
              <a:gd name="connsiteY817" fmla="*/ 805191 h 6858000"/>
              <a:gd name="connsiteX818" fmla="*/ 6087656 w 7467600"/>
              <a:gd name="connsiteY818" fmla="*/ 826703 h 6858000"/>
              <a:gd name="connsiteX819" fmla="*/ 6058717 w 7467600"/>
              <a:gd name="connsiteY819" fmla="*/ 865992 h 6858000"/>
              <a:gd name="connsiteX820" fmla="*/ 4974153 w 7467600"/>
              <a:gd name="connsiteY820" fmla="*/ 1045456 h 6858000"/>
              <a:gd name="connsiteX821" fmla="*/ 5627835 w 7467600"/>
              <a:gd name="connsiteY821" fmla="*/ 1472077 h 6858000"/>
              <a:gd name="connsiteX822" fmla="*/ 5629817 w 7467600"/>
              <a:gd name="connsiteY822" fmla="*/ 1471412 h 6858000"/>
              <a:gd name="connsiteX823" fmla="*/ 5634124 w 7467600"/>
              <a:gd name="connsiteY823" fmla="*/ 1470572 h 6858000"/>
              <a:gd name="connsiteX824" fmla="*/ 5755832 w 7467600"/>
              <a:gd name="connsiteY824" fmla="*/ 1383886 h 6858000"/>
              <a:gd name="connsiteX825" fmla="*/ 6014186 w 7467600"/>
              <a:gd name="connsiteY825" fmla="*/ 1279799 h 6858000"/>
              <a:gd name="connsiteX826" fmla="*/ 6901619 w 7467600"/>
              <a:gd name="connsiteY826" fmla="*/ 1047874 h 6858000"/>
              <a:gd name="connsiteX827" fmla="*/ 6931566 w 7467600"/>
              <a:gd name="connsiteY827" fmla="*/ 1062034 h 6858000"/>
              <a:gd name="connsiteX828" fmla="*/ 5790982 w 7467600"/>
              <a:gd name="connsiteY828" fmla="*/ 1561380 h 6858000"/>
              <a:gd name="connsiteX829" fmla="*/ 6188971 w 7467600"/>
              <a:gd name="connsiteY829" fmla="*/ 1755168 h 6858000"/>
              <a:gd name="connsiteX830" fmla="*/ 6202446 w 7467600"/>
              <a:gd name="connsiteY830" fmla="*/ 1752268 h 6858000"/>
              <a:gd name="connsiteX831" fmla="*/ 7179560 w 7467600"/>
              <a:gd name="connsiteY831" fmla="*/ 1467551 h 6858000"/>
              <a:gd name="connsiteX832" fmla="*/ 7158730 w 7467600"/>
              <a:gd name="connsiteY832" fmla="*/ 1507835 h 6858000"/>
              <a:gd name="connsiteX833" fmla="*/ 6326959 w 7467600"/>
              <a:gd name="connsiteY833" fmla="*/ 1817686 h 6858000"/>
              <a:gd name="connsiteX834" fmla="*/ 6537433 w 7467600"/>
              <a:gd name="connsiteY834" fmla="*/ 1907790 h 6858000"/>
              <a:gd name="connsiteX835" fmla="*/ 6550221 w 7467600"/>
              <a:gd name="connsiteY835" fmla="*/ 1910729 h 6858000"/>
              <a:gd name="connsiteX836" fmla="*/ 6964438 w 7467600"/>
              <a:gd name="connsiteY836" fmla="*/ 2209505 h 6858000"/>
              <a:gd name="connsiteX837" fmla="*/ 7367862 w 7467600"/>
              <a:gd name="connsiteY837" fmla="*/ 2806833 h 6858000"/>
              <a:gd name="connsiteX838" fmla="*/ 7364329 w 7467600"/>
              <a:gd name="connsiteY838" fmla="*/ 2826907 h 6858000"/>
              <a:gd name="connsiteX839" fmla="*/ 7290545 w 7467600"/>
              <a:gd name="connsiteY839" fmla="*/ 2850663 h 6858000"/>
              <a:gd name="connsiteX840" fmla="*/ 6472036 w 7467600"/>
              <a:gd name="connsiteY840" fmla="*/ 1959003 h 6858000"/>
              <a:gd name="connsiteX841" fmla="*/ 5792897 w 7467600"/>
              <a:gd name="connsiteY841" fmla="*/ 1647747 h 6858000"/>
              <a:gd name="connsiteX842" fmla="*/ 5842751 w 7467600"/>
              <a:gd name="connsiteY842" fmla="*/ 1816112 h 6858000"/>
              <a:gd name="connsiteX843" fmla="*/ 5847424 w 7467600"/>
              <a:gd name="connsiteY843" fmla="*/ 1815776 h 6858000"/>
              <a:gd name="connsiteX844" fmla="*/ 6399821 w 7467600"/>
              <a:gd name="connsiteY844" fmla="*/ 2344799 h 6858000"/>
              <a:gd name="connsiteX845" fmla="*/ 6323232 w 7467600"/>
              <a:gd name="connsiteY845" fmla="*/ 2389634 h 6858000"/>
              <a:gd name="connsiteX846" fmla="*/ 5942958 w 7467600"/>
              <a:gd name="connsiteY846" fmla="*/ 2077708 h 6858000"/>
              <a:gd name="connsiteX847" fmla="*/ 5921559 w 7467600"/>
              <a:gd name="connsiteY847" fmla="*/ 2378596 h 6858000"/>
              <a:gd name="connsiteX848" fmla="*/ 5817651 w 7467600"/>
              <a:gd name="connsiteY848" fmla="*/ 3023919 h 6858000"/>
              <a:gd name="connsiteX849" fmla="*/ 5729634 w 7467600"/>
              <a:gd name="connsiteY849" fmla="*/ 3051849 h 6858000"/>
              <a:gd name="connsiteX850" fmla="*/ 5611018 w 7467600"/>
              <a:gd name="connsiteY850" fmla="*/ 2316769 h 6858000"/>
              <a:gd name="connsiteX851" fmla="*/ 5687608 w 7467600"/>
              <a:gd name="connsiteY851" fmla="*/ 2039972 h 6858000"/>
              <a:gd name="connsiteX852" fmla="*/ 5657554 w 7467600"/>
              <a:gd name="connsiteY852" fmla="*/ 1576445 h 6858000"/>
              <a:gd name="connsiteX853" fmla="*/ 5150475 w 7467600"/>
              <a:gd name="connsiteY853" fmla="*/ 1274012 h 6858000"/>
              <a:gd name="connsiteX854" fmla="*/ 5349142 w 7467600"/>
              <a:gd name="connsiteY854" fmla="*/ 2204405 h 6858000"/>
              <a:gd name="connsiteX855" fmla="*/ 5262214 w 7467600"/>
              <a:gd name="connsiteY855" fmla="*/ 2233836 h 6858000"/>
              <a:gd name="connsiteX856" fmla="*/ 4981539 w 7467600"/>
              <a:gd name="connsiteY856" fmla="*/ 1542201 h 6858000"/>
              <a:gd name="connsiteX857" fmla="*/ 4958461 w 7467600"/>
              <a:gd name="connsiteY857" fmla="*/ 1136957 h 6858000"/>
              <a:gd name="connsiteX858" fmla="*/ 4655015 w 7467600"/>
              <a:gd name="connsiteY858" fmla="*/ 891426 h 6858000"/>
              <a:gd name="connsiteX859" fmla="*/ 4348002 w 7467600"/>
              <a:gd name="connsiteY859" fmla="*/ 2205895 h 6858000"/>
              <a:gd name="connsiteX860" fmla="*/ 4262250 w 7467600"/>
              <a:gd name="connsiteY860" fmla="*/ 2219972 h 6858000"/>
              <a:gd name="connsiteX861" fmla="*/ 4550611 w 7467600"/>
              <a:gd name="connsiteY861" fmla="*/ 817540 h 6858000"/>
              <a:gd name="connsiteX862" fmla="*/ 4564418 w 7467600"/>
              <a:gd name="connsiteY862" fmla="*/ 808293 h 6858000"/>
              <a:gd name="connsiteX863" fmla="*/ 4266388 w 7467600"/>
              <a:gd name="connsiteY863" fmla="*/ 500083 h 6858000"/>
              <a:gd name="connsiteX864" fmla="*/ 4032842 w 7467600"/>
              <a:gd name="connsiteY864" fmla="*/ 211809 h 6858000"/>
              <a:gd name="connsiteX865" fmla="*/ 3882765 w 7467600"/>
              <a:gd name="connsiteY865" fmla="*/ 0 h 6858000"/>
              <a:gd name="connsiteX866" fmla="*/ 3721337 w 7467600"/>
              <a:gd name="connsiteY866" fmla="*/ 0 h 6858000"/>
              <a:gd name="connsiteX867" fmla="*/ 3797544 w 7467600"/>
              <a:gd name="connsiteY867" fmla="*/ 0 h 6858000"/>
              <a:gd name="connsiteX868" fmla="*/ 3775734 w 7467600"/>
              <a:gd name="connsiteY868" fmla="*/ 95131 h 6858000"/>
              <a:gd name="connsiteX869" fmla="*/ 3724807 w 7467600"/>
              <a:gd name="connsiteY869" fmla="*/ 272257 h 6858000"/>
              <a:gd name="connsiteX870" fmla="*/ 3726844 w 7467600"/>
              <a:gd name="connsiteY870" fmla="*/ 282988 h 6858000"/>
              <a:gd name="connsiteX871" fmla="*/ 3742664 w 7467600"/>
              <a:gd name="connsiteY871" fmla="*/ 279918 h 6858000"/>
              <a:gd name="connsiteX872" fmla="*/ 4103910 w 7467600"/>
              <a:gd name="connsiteY872" fmla="*/ 1161917 h 6858000"/>
              <a:gd name="connsiteX873" fmla="*/ 4020269 w 7467600"/>
              <a:gd name="connsiteY873" fmla="*/ 1200406 h 6858000"/>
              <a:gd name="connsiteX874" fmla="*/ 3674882 w 7467600"/>
              <a:gd name="connsiteY874" fmla="*/ 488524 h 6858000"/>
              <a:gd name="connsiteX875" fmla="*/ 3132682 w 7467600"/>
              <a:gd name="connsiteY875" fmla="*/ 1072284 h 6858000"/>
              <a:gd name="connsiteX876" fmla="*/ 2716346 w 7467600"/>
              <a:gd name="connsiteY876" fmla="*/ 1276376 h 6858000"/>
              <a:gd name="connsiteX877" fmla="*/ 2716772 w 7467600"/>
              <a:gd name="connsiteY877" fmla="*/ 1255462 h 6858000"/>
              <a:gd name="connsiteX878" fmla="*/ 3471096 w 7467600"/>
              <a:gd name="connsiteY878" fmla="*/ 437072 h 6858000"/>
              <a:gd name="connsiteX879" fmla="*/ 3639057 w 7467600"/>
              <a:gd name="connsiteY879" fmla="*/ 286334 h 6858000"/>
              <a:gd name="connsiteX880" fmla="*/ 3640309 w 7467600"/>
              <a:gd name="connsiteY880" fmla="*/ 284664 h 6858000"/>
              <a:gd name="connsiteX881" fmla="*/ 3646022 w 7467600"/>
              <a:gd name="connsiteY881" fmla="*/ 276711 h 6858000"/>
              <a:gd name="connsiteX882" fmla="*/ 3707943 w 7467600"/>
              <a:gd name="connsiteY882" fmla="*/ 65958 h 6858000"/>
              <a:gd name="connsiteX883" fmla="*/ 3721337 w 7467600"/>
              <a:gd name="connsiteY883" fmla="*/ 0 h 6858000"/>
              <a:gd name="connsiteX884" fmla="*/ 2867960 w 7467600"/>
              <a:gd name="connsiteY884" fmla="*/ 0 h 6858000"/>
              <a:gd name="connsiteX885" fmla="*/ 2926351 w 7467600"/>
              <a:gd name="connsiteY885" fmla="*/ 0 h 6858000"/>
              <a:gd name="connsiteX886" fmla="*/ 2902823 w 7467600"/>
              <a:gd name="connsiteY886" fmla="*/ 262929 h 6858000"/>
              <a:gd name="connsiteX887" fmla="*/ 2940663 w 7467600"/>
              <a:gd name="connsiteY887" fmla="*/ 140884 h 6858000"/>
              <a:gd name="connsiteX888" fmla="*/ 2947039 w 7467600"/>
              <a:gd name="connsiteY888" fmla="*/ 122524 h 6858000"/>
              <a:gd name="connsiteX889" fmla="*/ 2984316 w 7467600"/>
              <a:gd name="connsiteY889" fmla="*/ 0 h 6858000"/>
              <a:gd name="connsiteX890" fmla="*/ 3016114 w 7467600"/>
              <a:gd name="connsiteY890" fmla="*/ 0 h 6858000"/>
              <a:gd name="connsiteX891" fmla="*/ 2979949 w 7467600"/>
              <a:gd name="connsiteY891" fmla="*/ 119274 h 6858000"/>
              <a:gd name="connsiteX892" fmla="*/ 3023879 w 7467600"/>
              <a:gd name="connsiteY892" fmla="*/ 0 h 6858000"/>
              <a:gd name="connsiteX893" fmla="*/ 3105400 w 7467600"/>
              <a:gd name="connsiteY893" fmla="*/ 0 h 6858000"/>
              <a:gd name="connsiteX894" fmla="*/ 3094669 w 7467600"/>
              <a:gd name="connsiteY894" fmla="*/ 30308 h 6858000"/>
              <a:gd name="connsiteX895" fmla="*/ 2901945 w 7467600"/>
              <a:gd name="connsiteY895" fmla="*/ 466538 h 6858000"/>
              <a:gd name="connsiteX896" fmla="*/ 2815209 w 7467600"/>
              <a:gd name="connsiteY896" fmla="*/ 497361 h 6858000"/>
              <a:gd name="connsiteX897" fmla="*/ 2844845 w 7467600"/>
              <a:gd name="connsiteY897" fmla="*/ 127638 h 6858000"/>
              <a:gd name="connsiteX898" fmla="*/ 2867960 w 7467600"/>
              <a:gd name="connsiteY898" fmla="*/ 0 h 6858000"/>
              <a:gd name="connsiteX899" fmla="*/ 1057230 w 7467600"/>
              <a:gd name="connsiteY899" fmla="*/ 0 h 6858000"/>
              <a:gd name="connsiteX900" fmla="*/ 1111003 w 7467600"/>
              <a:gd name="connsiteY900" fmla="*/ 0 h 6858000"/>
              <a:gd name="connsiteX901" fmla="*/ 1125553 w 7467600"/>
              <a:gd name="connsiteY901" fmla="*/ 52588 h 6858000"/>
              <a:gd name="connsiteX902" fmla="*/ 1304276 w 7467600"/>
              <a:gd name="connsiteY902" fmla="*/ 476275 h 6858000"/>
              <a:gd name="connsiteX903" fmla="*/ 1492066 w 7467600"/>
              <a:gd name="connsiteY903" fmla="*/ 886333 h 6858000"/>
              <a:gd name="connsiteX904" fmla="*/ 1423698 w 7467600"/>
              <a:gd name="connsiteY904" fmla="*/ 710817 h 6858000"/>
              <a:gd name="connsiteX905" fmla="*/ 1357609 w 7467600"/>
              <a:gd name="connsiteY905" fmla="*/ 532892 h 6858000"/>
              <a:gd name="connsiteX906" fmla="*/ 1309550 w 7467600"/>
              <a:gd name="connsiteY906" fmla="*/ 374031 h 6858000"/>
              <a:gd name="connsiteX907" fmla="*/ 1193673 w 7467600"/>
              <a:gd name="connsiteY907" fmla="*/ 49533 h 6858000"/>
              <a:gd name="connsiteX908" fmla="*/ 1164391 w 7467600"/>
              <a:gd name="connsiteY908" fmla="*/ 0 h 6858000"/>
              <a:gd name="connsiteX909" fmla="*/ 1200666 w 7467600"/>
              <a:gd name="connsiteY909" fmla="*/ 0 h 6858000"/>
              <a:gd name="connsiteX910" fmla="*/ 1223408 w 7467600"/>
              <a:gd name="connsiteY910" fmla="*/ 38996 h 6858000"/>
              <a:gd name="connsiteX911" fmla="*/ 1339635 w 7467600"/>
              <a:gd name="connsiteY911" fmla="*/ 365517 h 6858000"/>
              <a:gd name="connsiteX912" fmla="*/ 1387469 w 7467600"/>
              <a:gd name="connsiteY912" fmla="*/ 523079 h 6858000"/>
              <a:gd name="connsiteX913" fmla="*/ 1452685 w 7467600"/>
              <a:gd name="connsiteY913" fmla="*/ 699806 h 6858000"/>
              <a:gd name="connsiteX914" fmla="*/ 1492092 w 7467600"/>
              <a:gd name="connsiteY914" fmla="*/ 800424 h 6858000"/>
              <a:gd name="connsiteX915" fmla="*/ 1455302 w 7467600"/>
              <a:gd name="connsiteY915" fmla="*/ 632913 h 6858000"/>
              <a:gd name="connsiteX916" fmla="*/ 1222336 w 7467600"/>
              <a:gd name="connsiteY916" fmla="*/ 9480 h 6858000"/>
              <a:gd name="connsiteX917" fmla="*/ 1214634 w 7467600"/>
              <a:gd name="connsiteY917" fmla="*/ 0 h 6858000"/>
              <a:gd name="connsiteX918" fmla="*/ 1289827 w 7467600"/>
              <a:gd name="connsiteY918" fmla="*/ 0 h 6858000"/>
              <a:gd name="connsiteX919" fmla="*/ 1321076 w 7467600"/>
              <a:gd name="connsiteY919" fmla="*/ 59722 h 6858000"/>
              <a:gd name="connsiteX920" fmla="*/ 1512579 w 7467600"/>
              <a:gd name="connsiteY920" fmla="*/ 626441 h 6858000"/>
              <a:gd name="connsiteX921" fmla="*/ 1506076 w 7467600"/>
              <a:gd name="connsiteY921" fmla="*/ 1089289 h 6858000"/>
              <a:gd name="connsiteX922" fmla="*/ 1486346 w 7467600"/>
              <a:gd name="connsiteY922" fmla="*/ 1079919 h 6858000"/>
              <a:gd name="connsiteX923" fmla="*/ 1070511 w 7467600"/>
              <a:gd name="connsiteY923" fmla="*/ 48609 h 6858000"/>
              <a:gd name="connsiteX924" fmla="*/ 1057230 w 7467600"/>
              <a:gd name="connsiteY924" fmla="*/ 0 h 6858000"/>
              <a:gd name="connsiteX925" fmla="*/ 43151 w 7467600"/>
              <a:gd name="connsiteY925" fmla="*/ 0 h 6858000"/>
              <a:gd name="connsiteX926" fmla="*/ 95283 w 7467600"/>
              <a:gd name="connsiteY926" fmla="*/ 0 h 6858000"/>
              <a:gd name="connsiteX927" fmla="*/ 300708 w 7467600"/>
              <a:gd name="connsiteY927" fmla="*/ 154571 h 6858000"/>
              <a:gd name="connsiteX928" fmla="*/ 530414 w 7467600"/>
              <a:gd name="connsiteY928" fmla="*/ 354673 h 6858000"/>
              <a:gd name="connsiteX929" fmla="*/ 333785 w 7467600"/>
              <a:gd name="connsiteY929" fmla="*/ 161564 h 6858000"/>
              <a:gd name="connsiteX930" fmla="*/ 147005 w 7467600"/>
              <a:gd name="connsiteY930" fmla="*/ 0 h 6858000"/>
              <a:gd name="connsiteX931" fmla="*/ 272509 w 7467600"/>
              <a:gd name="connsiteY931" fmla="*/ 0 h 6858000"/>
              <a:gd name="connsiteX932" fmla="*/ 326276 w 7467600"/>
              <a:gd name="connsiteY932" fmla="*/ 45847 h 6858000"/>
              <a:gd name="connsiteX933" fmla="*/ 823759 w 7467600"/>
              <a:gd name="connsiteY933" fmla="*/ 574145 h 6858000"/>
              <a:gd name="connsiteX934" fmla="*/ 811254 w 7467600"/>
              <a:gd name="connsiteY934" fmla="*/ 665546 h 6858000"/>
              <a:gd name="connsiteX935" fmla="*/ 154042 w 7467600"/>
              <a:gd name="connsiteY935" fmla="*/ 261522 h 6858000"/>
              <a:gd name="connsiteX936" fmla="*/ 13550 w 7467600"/>
              <a:gd name="connsiteY936" fmla="*/ 158423 h 6858000"/>
              <a:gd name="connsiteX937" fmla="*/ 0 w 7467600"/>
              <a:gd name="connsiteY937" fmla="*/ 146618 h 6858000"/>
              <a:gd name="connsiteX938" fmla="*/ 0 w 7467600"/>
              <a:gd name="connsiteY938" fmla="*/ 59161 h 6858000"/>
              <a:gd name="connsiteX939" fmla="*/ 45427 w 7467600"/>
              <a:gd name="connsiteY939" fmla="*/ 101078 h 6858000"/>
              <a:gd name="connsiteX940" fmla="*/ 630103 w 7467600"/>
              <a:gd name="connsiteY940" fmla="*/ 485885 h 6858000"/>
              <a:gd name="connsiteX941" fmla="*/ 532040 w 7467600"/>
              <a:gd name="connsiteY941" fmla="*/ 399359 h 6858000"/>
              <a:gd name="connsiteX942" fmla="*/ 517618 w 7467600"/>
              <a:gd name="connsiteY942" fmla="*/ 385726 h 6858000"/>
              <a:gd name="connsiteX943" fmla="*/ 285074 w 7467600"/>
              <a:gd name="connsiteY943" fmla="*/ 182755 h 6858000"/>
              <a:gd name="connsiteX944" fmla="*/ 43151 w 7467600"/>
              <a:gd name="connsiteY944"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467600 w 7467600"/>
              <a:gd name="connsiteY10" fmla="*/ 6714215 h 6858000"/>
              <a:gd name="connsiteX11" fmla="*/ 7289862 w 7467600"/>
              <a:gd name="connsiteY11" fmla="*/ 6659827 h 6858000"/>
              <a:gd name="connsiteX12" fmla="*/ 1019354 w 7467600"/>
              <a:gd name="connsiteY12" fmla="*/ 6315006 h 6858000"/>
              <a:gd name="connsiteX13" fmla="*/ 441046 w 7467600"/>
              <a:gd name="connsiteY13" fmla="*/ 6691153 h 6858000"/>
              <a:gd name="connsiteX14" fmla="*/ 1019354 w 7467600"/>
              <a:gd name="connsiteY14" fmla="*/ 6315006 h 6858000"/>
              <a:gd name="connsiteX15" fmla="*/ 991680 w 7467600"/>
              <a:gd name="connsiteY15" fmla="*/ 6298413 h 6858000"/>
              <a:gd name="connsiteX16" fmla="*/ 409060 w 7467600"/>
              <a:gd name="connsiteY16" fmla="*/ 6671470 h 6858000"/>
              <a:gd name="connsiteX17" fmla="*/ 991680 w 7467600"/>
              <a:gd name="connsiteY17" fmla="*/ 6298413 h 6858000"/>
              <a:gd name="connsiteX18" fmla="*/ 103333 w 7467600"/>
              <a:gd name="connsiteY18" fmla="*/ 5699602 h 6858000"/>
              <a:gd name="connsiteX19" fmla="*/ 233938 w 7467600"/>
              <a:gd name="connsiteY19" fmla="*/ 5809416 h 6858000"/>
              <a:gd name="connsiteX20" fmla="*/ 883580 w 7467600"/>
              <a:gd name="connsiteY20" fmla="*/ 6180710 h 6858000"/>
              <a:gd name="connsiteX21" fmla="*/ 487337 w 7467600"/>
              <a:gd name="connsiteY21" fmla="*/ 5950182 h 6858000"/>
              <a:gd name="connsiteX22" fmla="*/ 354051 w 7467600"/>
              <a:gd name="connsiteY22" fmla="*/ 5854912 h 6858000"/>
              <a:gd name="connsiteX23" fmla="*/ 195436 w 7467600"/>
              <a:gd name="connsiteY23" fmla="*/ 5755068 h 6858000"/>
              <a:gd name="connsiteX24" fmla="*/ 103333 w 7467600"/>
              <a:gd name="connsiteY24" fmla="*/ 5699602 h 6858000"/>
              <a:gd name="connsiteX25" fmla="*/ 5539432 w 7467600"/>
              <a:gd name="connsiteY25" fmla="*/ 5642928 h 6858000"/>
              <a:gd name="connsiteX26" fmla="*/ 5555462 w 7467600"/>
              <a:gd name="connsiteY26" fmla="*/ 5694454 h 6858000"/>
              <a:gd name="connsiteX27" fmla="*/ 5828270 w 7467600"/>
              <a:gd name="connsiteY27" fmla="*/ 6320663 h 6858000"/>
              <a:gd name="connsiteX28" fmla="*/ 5947416 w 7467600"/>
              <a:gd name="connsiteY28" fmla="*/ 6574846 h 6858000"/>
              <a:gd name="connsiteX29" fmla="*/ 5539432 w 7467600"/>
              <a:gd name="connsiteY29" fmla="*/ 5642928 h 6858000"/>
              <a:gd name="connsiteX30" fmla="*/ 51253 w 7467600"/>
              <a:gd name="connsiteY30" fmla="*/ 5631825 h 6858000"/>
              <a:gd name="connsiteX31" fmla="*/ 211622 w 7467600"/>
              <a:gd name="connsiteY31" fmla="*/ 5728803 h 6858000"/>
              <a:gd name="connsiteX32" fmla="*/ 371652 w 7467600"/>
              <a:gd name="connsiteY32" fmla="*/ 5829062 h 6858000"/>
              <a:gd name="connsiteX33" fmla="*/ 505903 w 7467600"/>
              <a:gd name="connsiteY33" fmla="*/ 5925221 h 6858000"/>
              <a:gd name="connsiteX34" fmla="*/ 899240 w 7467600"/>
              <a:gd name="connsiteY34" fmla="*/ 6153068 h 6858000"/>
              <a:gd name="connsiteX35" fmla="*/ 988114 w 7467600"/>
              <a:gd name="connsiteY35" fmla="*/ 6174204 h 6858000"/>
              <a:gd name="connsiteX36" fmla="*/ 845971 w 7467600"/>
              <a:gd name="connsiteY36" fmla="*/ 6067177 h 6858000"/>
              <a:gd name="connsiteX37" fmla="*/ 448057 w 7467600"/>
              <a:gd name="connsiteY37" fmla="*/ 5841376 h 6858000"/>
              <a:gd name="connsiteX38" fmla="*/ 51253 w 7467600"/>
              <a:gd name="connsiteY38" fmla="*/ 5631825 h 6858000"/>
              <a:gd name="connsiteX39" fmla="*/ 2606687 w 7467600"/>
              <a:gd name="connsiteY39" fmla="*/ 5630718 h 6858000"/>
              <a:gd name="connsiteX40" fmla="*/ 2645658 w 7467600"/>
              <a:gd name="connsiteY40" fmla="*/ 6640259 h 6858000"/>
              <a:gd name="connsiteX41" fmla="*/ 2606687 w 7467600"/>
              <a:gd name="connsiteY41" fmla="*/ 5630718 h 6858000"/>
              <a:gd name="connsiteX42" fmla="*/ 3642057 w 7467600"/>
              <a:gd name="connsiteY42" fmla="*/ 5573487 h 6858000"/>
              <a:gd name="connsiteX43" fmla="*/ 3632981 w 7467600"/>
              <a:gd name="connsiteY43" fmla="*/ 5579437 h 6858000"/>
              <a:gd name="connsiteX44" fmla="*/ 3382436 w 7467600"/>
              <a:gd name="connsiteY44" fmla="*/ 5952726 h 6858000"/>
              <a:gd name="connsiteX45" fmla="*/ 3191929 w 7467600"/>
              <a:gd name="connsiteY45" fmla="*/ 6662669 h 6858000"/>
              <a:gd name="connsiteX46" fmla="*/ 3369898 w 7467600"/>
              <a:gd name="connsiteY46" fmla="*/ 6081771 h 6858000"/>
              <a:gd name="connsiteX47" fmla="*/ 3642057 w 7467600"/>
              <a:gd name="connsiteY47" fmla="*/ 5573487 h 6858000"/>
              <a:gd name="connsiteX48" fmla="*/ 2650666 w 7467600"/>
              <a:gd name="connsiteY48" fmla="*/ 5530686 h 6858000"/>
              <a:gd name="connsiteX49" fmla="*/ 2650249 w 7467600"/>
              <a:gd name="connsiteY49" fmla="*/ 5532101 h 6858000"/>
              <a:gd name="connsiteX50" fmla="*/ 2663808 w 7467600"/>
              <a:gd name="connsiteY50" fmla="*/ 6535215 h 6858000"/>
              <a:gd name="connsiteX51" fmla="*/ 2665418 w 7467600"/>
              <a:gd name="connsiteY51" fmla="*/ 6132756 h 6858000"/>
              <a:gd name="connsiteX52" fmla="*/ 2650666 w 7467600"/>
              <a:gd name="connsiteY52" fmla="*/ 5530686 h 6858000"/>
              <a:gd name="connsiteX53" fmla="*/ 2680277 w 7467600"/>
              <a:gd name="connsiteY53" fmla="*/ 5479204 h 6858000"/>
              <a:gd name="connsiteX54" fmla="*/ 2678972 w 7467600"/>
              <a:gd name="connsiteY54" fmla="*/ 5481582 h 6858000"/>
              <a:gd name="connsiteX55" fmla="*/ 2696666 w 7467600"/>
              <a:gd name="connsiteY55" fmla="*/ 6133836 h 6858000"/>
              <a:gd name="connsiteX56" fmla="*/ 2695769 w 7467600"/>
              <a:gd name="connsiteY56" fmla="*/ 6390955 h 6858000"/>
              <a:gd name="connsiteX57" fmla="*/ 2739893 w 7467600"/>
              <a:gd name="connsiteY57" fmla="*/ 6108357 h 6858000"/>
              <a:gd name="connsiteX58" fmla="*/ 2680277 w 7467600"/>
              <a:gd name="connsiteY58" fmla="*/ 5479204 h 6858000"/>
              <a:gd name="connsiteX59" fmla="*/ 1132195 w 7467600"/>
              <a:gd name="connsiteY59" fmla="*/ 5467980 h 6858000"/>
              <a:gd name="connsiteX60" fmla="*/ 1679056 w 7467600"/>
              <a:gd name="connsiteY60" fmla="*/ 5516907 h 6858000"/>
              <a:gd name="connsiteX61" fmla="*/ 2128648 w 7467600"/>
              <a:gd name="connsiteY61" fmla="*/ 5474249 h 6858000"/>
              <a:gd name="connsiteX62" fmla="*/ 1825619 w 7467600"/>
              <a:gd name="connsiteY62" fmla="*/ 5478447 h 6858000"/>
              <a:gd name="connsiteX63" fmla="*/ 1737798 w 7467600"/>
              <a:gd name="connsiteY63" fmla="*/ 5483353 h 6858000"/>
              <a:gd name="connsiteX64" fmla="*/ 1132195 w 7467600"/>
              <a:gd name="connsiteY64" fmla="*/ 5467980 h 6858000"/>
              <a:gd name="connsiteX65" fmla="*/ 1456157 w 7467600"/>
              <a:gd name="connsiteY65" fmla="*/ 5371404 h 6858000"/>
              <a:gd name="connsiteX66" fmla="*/ 1244432 w 7467600"/>
              <a:gd name="connsiteY66" fmla="*/ 5385601 h 6858000"/>
              <a:gd name="connsiteX67" fmla="*/ 973990 w 7467600"/>
              <a:gd name="connsiteY67" fmla="*/ 5424940 h 6858000"/>
              <a:gd name="connsiteX68" fmla="*/ 1103809 w 7467600"/>
              <a:gd name="connsiteY68" fmla="*/ 5433720 h 6858000"/>
              <a:gd name="connsiteX69" fmla="*/ 1123454 w 7467600"/>
              <a:gd name="connsiteY69" fmla="*/ 5435727 h 6858000"/>
              <a:gd name="connsiteX70" fmla="*/ 1737017 w 7467600"/>
              <a:gd name="connsiteY70" fmla="*/ 5452183 h 6858000"/>
              <a:gd name="connsiteX71" fmla="*/ 1824397 w 7467600"/>
              <a:gd name="connsiteY71" fmla="*/ 5447757 h 6858000"/>
              <a:gd name="connsiteX72" fmla="*/ 2070059 w 7467600"/>
              <a:gd name="connsiteY72" fmla="*/ 5441660 h 6858000"/>
              <a:gd name="connsiteX73" fmla="*/ 1456157 w 7467600"/>
              <a:gd name="connsiteY73" fmla="*/ 5371404 h 6858000"/>
              <a:gd name="connsiteX74" fmla="*/ 4988186 w 7467600"/>
              <a:gd name="connsiteY74" fmla="*/ 5216467 h 6858000"/>
              <a:gd name="connsiteX75" fmla="*/ 4777334 w 7467600"/>
              <a:gd name="connsiteY75" fmla="*/ 5406072 h 6858000"/>
              <a:gd name="connsiteX76" fmla="*/ 4718341 w 7467600"/>
              <a:gd name="connsiteY76" fmla="*/ 5468043 h 6858000"/>
              <a:gd name="connsiteX77" fmla="*/ 4604655 w 7467600"/>
              <a:gd name="connsiteY77" fmla="*/ 5583434 h 6858000"/>
              <a:gd name="connsiteX78" fmla="*/ 4565074 w 7467600"/>
              <a:gd name="connsiteY78" fmla="*/ 5618550 h 6858000"/>
              <a:gd name="connsiteX79" fmla="*/ 4988186 w 7467600"/>
              <a:gd name="connsiteY79" fmla="*/ 5216467 h 6858000"/>
              <a:gd name="connsiteX80" fmla="*/ 4978032 w 7467600"/>
              <a:gd name="connsiteY80" fmla="*/ 5183809 h 6858000"/>
              <a:gd name="connsiteX81" fmla="*/ 4463413 w 7467600"/>
              <a:gd name="connsiteY81" fmla="*/ 5615162 h 6858000"/>
              <a:gd name="connsiteX82" fmla="*/ 4358134 w 7467600"/>
              <a:gd name="connsiteY82" fmla="*/ 5742791 h 6858000"/>
              <a:gd name="connsiteX83" fmla="*/ 4376219 w 7467600"/>
              <a:gd name="connsiteY83" fmla="*/ 5729027 h 6858000"/>
              <a:gd name="connsiteX84" fmla="*/ 4582340 w 7467600"/>
              <a:gd name="connsiteY84" fmla="*/ 5561037 h 6858000"/>
              <a:gd name="connsiteX85" fmla="*/ 4694684 w 7467600"/>
              <a:gd name="connsiteY85" fmla="*/ 5447098 h 6858000"/>
              <a:gd name="connsiteX86" fmla="*/ 4754123 w 7467600"/>
              <a:gd name="connsiteY86" fmla="*/ 5384643 h 6858000"/>
              <a:gd name="connsiteX87" fmla="*/ 4978032 w 7467600"/>
              <a:gd name="connsiteY87" fmla="*/ 5183809 h 6858000"/>
              <a:gd name="connsiteX88" fmla="*/ 1903353 w 7467600"/>
              <a:gd name="connsiteY88" fmla="*/ 5044827 h 6858000"/>
              <a:gd name="connsiteX89" fmla="*/ 1936931 w 7467600"/>
              <a:gd name="connsiteY89" fmla="*/ 5093954 h 6858000"/>
              <a:gd name="connsiteX90" fmla="*/ 2195868 w 7467600"/>
              <a:gd name="connsiteY90" fmla="*/ 5396574 h 6858000"/>
              <a:gd name="connsiteX91" fmla="*/ 2088852 w 7467600"/>
              <a:gd name="connsiteY91" fmla="*/ 5166123 h 6858000"/>
              <a:gd name="connsiteX92" fmla="*/ 1958241 w 7467600"/>
              <a:gd name="connsiteY92" fmla="*/ 5067955 h 6858000"/>
              <a:gd name="connsiteX93" fmla="*/ 1903353 w 7467600"/>
              <a:gd name="connsiteY93" fmla="*/ 5044827 h 6858000"/>
              <a:gd name="connsiteX94" fmla="*/ 1979378 w 7467600"/>
              <a:gd name="connsiteY94" fmla="*/ 4769504 h 6858000"/>
              <a:gd name="connsiteX95" fmla="*/ 2882120 w 7467600"/>
              <a:gd name="connsiteY95" fmla="*/ 5064547 h 6858000"/>
              <a:gd name="connsiteX96" fmla="*/ 2793103 w 7467600"/>
              <a:gd name="connsiteY96" fmla="*/ 5039699 h 6858000"/>
              <a:gd name="connsiteX97" fmla="*/ 2770041 w 7467600"/>
              <a:gd name="connsiteY97" fmla="*/ 5033634 h 6858000"/>
              <a:gd name="connsiteX98" fmla="*/ 1979378 w 7467600"/>
              <a:gd name="connsiteY98" fmla="*/ 4769504 h 6858000"/>
              <a:gd name="connsiteX99" fmla="*/ 1927410 w 7467600"/>
              <a:gd name="connsiteY99" fmla="*/ 4716164 h 6858000"/>
              <a:gd name="connsiteX100" fmla="*/ 1959587 w 7467600"/>
              <a:gd name="connsiteY100" fmla="*/ 4728849 h 6858000"/>
              <a:gd name="connsiteX101" fmla="*/ 2777707 w 7467600"/>
              <a:gd name="connsiteY101" fmla="*/ 5003991 h 6858000"/>
              <a:gd name="connsiteX102" fmla="*/ 2800768 w 7467600"/>
              <a:gd name="connsiteY102" fmla="*/ 5010056 h 6858000"/>
              <a:gd name="connsiteX103" fmla="*/ 2879408 w 7467600"/>
              <a:gd name="connsiteY103" fmla="*/ 5031590 h 6858000"/>
              <a:gd name="connsiteX104" fmla="*/ 2862295 w 7467600"/>
              <a:gd name="connsiteY104" fmla="*/ 5022958 h 6858000"/>
              <a:gd name="connsiteX105" fmla="*/ 2813343 w 7467600"/>
              <a:gd name="connsiteY105" fmla="*/ 4998369 h 6858000"/>
              <a:gd name="connsiteX106" fmla="*/ 2646245 w 7467600"/>
              <a:gd name="connsiteY106" fmla="*/ 4930999 h 6858000"/>
              <a:gd name="connsiteX107" fmla="*/ 1999243 w 7467600"/>
              <a:gd name="connsiteY107" fmla="*/ 4730524 h 6858000"/>
              <a:gd name="connsiteX108" fmla="*/ 1979527 w 7467600"/>
              <a:gd name="connsiteY108" fmla="*/ 4726651 h 6858000"/>
              <a:gd name="connsiteX109" fmla="*/ 1927410 w 7467600"/>
              <a:gd name="connsiteY109" fmla="*/ 4716164 h 6858000"/>
              <a:gd name="connsiteX110" fmla="*/ 1997014 w 7467600"/>
              <a:gd name="connsiteY110" fmla="*/ 4698007 h 6858000"/>
              <a:gd name="connsiteX111" fmla="*/ 2005458 w 7467600"/>
              <a:gd name="connsiteY111" fmla="*/ 4699540 h 6858000"/>
              <a:gd name="connsiteX112" fmla="*/ 2657186 w 7467600"/>
              <a:gd name="connsiteY112" fmla="*/ 4901687 h 6858000"/>
              <a:gd name="connsiteX113" fmla="*/ 2826662 w 7467600"/>
              <a:gd name="connsiteY113" fmla="*/ 4970362 h 6858000"/>
              <a:gd name="connsiteX114" fmla="*/ 2876100 w 7467600"/>
              <a:gd name="connsiteY114" fmla="*/ 4995397 h 6858000"/>
              <a:gd name="connsiteX115" fmla="*/ 3042600 w 7467600"/>
              <a:gd name="connsiteY115" fmla="*/ 5059532 h 6858000"/>
              <a:gd name="connsiteX116" fmla="*/ 1997014 w 7467600"/>
              <a:gd name="connsiteY116" fmla="*/ 4698007 h 6858000"/>
              <a:gd name="connsiteX117" fmla="*/ 2305292 w 7467600"/>
              <a:gd name="connsiteY117" fmla="*/ 4219492 h 6858000"/>
              <a:gd name="connsiteX118" fmla="*/ 3360922 w 7467600"/>
              <a:gd name="connsiteY118" fmla="*/ 4529373 h 6858000"/>
              <a:gd name="connsiteX119" fmla="*/ 3492420 w 7467600"/>
              <a:gd name="connsiteY119" fmla="*/ 4510145 h 6858000"/>
              <a:gd name="connsiteX120" fmla="*/ 3364086 w 7467600"/>
              <a:gd name="connsiteY120" fmla="*/ 4480340 h 6858000"/>
              <a:gd name="connsiteX121" fmla="*/ 3225818 w 7467600"/>
              <a:gd name="connsiteY121" fmla="*/ 4411822 h 6858000"/>
              <a:gd name="connsiteX122" fmla="*/ 3129696 w 7467600"/>
              <a:gd name="connsiteY122" fmla="*/ 4360704 h 6858000"/>
              <a:gd name="connsiteX123" fmla="*/ 2814545 w 7467600"/>
              <a:gd name="connsiteY123" fmla="*/ 4282955 h 6858000"/>
              <a:gd name="connsiteX124" fmla="*/ 2305292 w 7467600"/>
              <a:gd name="connsiteY124" fmla="*/ 4219492 h 6858000"/>
              <a:gd name="connsiteX125" fmla="*/ 2626982 w 7467600"/>
              <a:gd name="connsiteY125" fmla="*/ 4206450 h 6858000"/>
              <a:gd name="connsiteX126" fmla="*/ 2490617 w 7467600"/>
              <a:gd name="connsiteY126" fmla="*/ 4206951 h 6858000"/>
              <a:gd name="connsiteX127" fmla="*/ 2819869 w 7467600"/>
              <a:gd name="connsiteY127" fmla="*/ 4252936 h 6858000"/>
              <a:gd name="connsiteX128" fmla="*/ 3143018 w 7467600"/>
              <a:gd name="connsiteY128" fmla="*/ 4332698 h 6858000"/>
              <a:gd name="connsiteX129" fmla="*/ 3241520 w 7467600"/>
              <a:gd name="connsiteY129" fmla="*/ 4385112 h 6858000"/>
              <a:gd name="connsiteX130" fmla="*/ 3374575 w 7467600"/>
              <a:gd name="connsiteY130" fmla="*/ 4451517 h 6858000"/>
              <a:gd name="connsiteX131" fmla="*/ 3505221 w 7467600"/>
              <a:gd name="connsiteY131" fmla="*/ 4480757 h 6858000"/>
              <a:gd name="connsiteX132" fmla="*/ 2626982 w 7467600"/>
              <a:gd name="connsiteY132" fmla="*/ 4206450 h 6858000"/>
              <a:gd name="connsiteX133" fmla="*/ 1310106 w 7467600"/>
              <a:gd name="connsiteY133" fmla="*/ 3943217 h 6858000"/>
              <a:gd name="connsiteX134" fmla="*/ 854994 w 7467600"/>
              <a:gd name="connsiteY134" fmla="*/ 4399136 h 6858000"/>
              <a:gd name="connsiteX135" fmla="*/ 742462 w 7467600"/>
              <a:gd name="connsiteY135" fmla="*/ 4594648 h 6858000"/>
              <a:gd name="connsiteX136" fmla="*/ 820602 w 7467600"/>
              <a:gd name="connsiteY136" fmla="*/ 4485915 h 6858000"/>
              <a:gd name="connsiteX137" fmla="*/ 878295 w 7467600"/>
              <a:gd name="connsiteY137" fmla="*/ 4403594 h 6858000"/>
              <a:gd name="connsiteX138" fmla="*/ 1240607 w 7467600"/>
              <a:gd name="connsiteY138" fmla="*/ 4010401 h 6858000"/>
              <a:gd name="connsiteX139" fmla="*/ 1310106 w 7467600"/>
              <a:gd name="connsiteY139" fmla="*/ 3943217 h 6858000"/>
              <a:gd name="connsiteX140" fmla="*/ 1423113 w 7467600"/>
              <a:gd name="connsiteY140" fmla="*/ 3874565 h 6858000"/>
              <a:gd name="connsiteX141" fmla="*/ 1260565 w 7467600"/>
              <a:gd name="connsiteY141" fmla="*/ 4031982 h 6858000"/>
              <a:gd name="connsiteX142" fmla="*/ 901900 w 7467600"/>
              <a:gd name="connsiteY142" fmla="*/ 4421236 h 6858000"/>
              <a:gd name="connsiteX143" fmla="*/ 845044 w 7467600"/>
              <a:gd name="connsiteY143" fmla="*/ 4502436 h 6858000"/>
              <a:gd name="connsiteX144" fmla="*/ 685926 w 7467600"/>
              <a:gd name="connsiteY144" fmla="*/ 4703069 h 6858000"/>
              <a:gd name="connsiteX145" fmla="*/ 684248 w 7467600"/>
              <a:gd name="connsiteY145" fmla="*/ 4706721 h 6858000"/>
              <a:gd name="connsiteX146" fmla="*/ 1423113 w 7467600"/>
              <a:gd name="connsiteY146" fmla="*/ 3874565 h 6858000"/>
              <a:gd name="connsiteX147" fmla="*/ 3316479 w 7467600"/>
              <a:gd name="connsiteY147" fmla="*/ 3872136 h 6858000"/>
              <a:gd name="connsiteX148" fmla="*/ 3546806 w 7467600"/>
              <a:gd name="connsiteY148" fmla="*/ 4356139 h 6858000"/>
              <a:gd name="connsiteX149" fmla="*/ 3364433 w 7467600"/>
              <a:gd name="connsiteY149" fmla="*/ 3953121 h 6858000"/>
              <a:gd name="connsiteX150" fmla="*/ 3316479 w 7467600"/>
              <a:gd name="connsiteY150" fmla="*/ 3872136 h 6858000"/>
              <a:gd name="connsiteX151" fmla="*/ 3291335 w 7467600"/>
              <a:gd name="connsiteY151" fmla="*/ 3767420 h 6858000"/>
              <a:gd name="connsiteX152" fmla="*/ 3390805 w 7467600"/>
              <a:gd name="connsiteY152" fmla="*/ 3937163 h 6858000"/>
              <a:gd name="connsiteX153" fmla="*/ 3579062 w 7467600"/>
              <a:gd name="connsiteY153" fmla="*/ 4359040 h 6858000"/>
              <a:gd name="connsiteX154" fmla="*/ 3467355 w 7467600"/>
              <a:gd name="connsiteY154" fmla="*/ 3988130 h 6858000"/>
              <a:gd name="connsiteX155" fmla="*/ 3310753 w 7467600"/>
              <a:gd name="connsiteY155" fmla="*/ 3787140 h 6858000"/>
              <a:gd name="connsiteX156" fmla="*/ 3291335 w 7467600"/>
              <a:gd name="connsiteY156" fmla="*/ 3767420 h 6858000"/>
              <a:gd name="connsiteX157" fmla="*/ 1635889 w 7467600"/>
              <a:gd name="connsiteY157" fmla="*/ 3709494 h 6858000"/>
              <a:gd name="connsiteX158" fmla="*/ 1634800 w 7467600"/>
              <a:gd name="connsiteY158" fmla="*/ 3731111 h 6858000"/>
              <a:gd name="connsiteX159" fmla="*/ 1635889 w 7467600"/>
              <a:gd name="connsiteY159" fmla="*/ 3709494 h 6858000"/>
              <a:gd name="connsiteX160" fmla="*/ 1510397 w 7467600"/>
              <a:gd name="connsiteY160" fmla="*/ 3684705 h 6858000"/>
              <a:gd name="connsiteX161" fmla="*/ 1146550 w 7467600"/>
              <a:gd name="connsiteY161" fmla="*/ 3802012 h 6858000"/>
              <a:gd name="connsiteX162" fmla="*/ 698834 w 7467600"/>
              <a:gd name="connsiteY162" fmla="*/ 3952272 h 6858000"/>
              <a:gd name="connsiteX163" fmla="*/ 34256 w 7467600"/>
              <a:gd name="connsiteY163" fmla="*/ 4347603 h 6858000"/>
              <a:gd name="connsiteX164" fmla="*/ 527241 w 7467600"/>
              <a:gd name="connsiteY164" fmla="*/ 4065078 h 6858000"/>
              <a:gd name="connsiteX165" fmla="*/ 1510397 w 7467600"/>
              <a:gd name="connsiteY165" fmla="*/ 3684705 h 6858000"/>
              <a:gd name="connsiteX166" fmla="*/ 1313114 w 7467600"/>
              <a:gd name="connsiteY166" fmla="*/ 3655216 h 6858000"/>
              <a:gd name="connsiteX167" fmla="*/ 1109304 w 7467600"/>
              <a:gd name="connsiteY167" fmla="*/ 3669030 h 6858000"/>
              <a:gd name="connsiteX168" fmla="*/ 8129 w 7467600"/>
              <a:gd name="connsiteY168" fmla="*/ 4330519 h 6858000"/>
              <a:gd name="connsiteX169" fmla="*/ 687572 w 7467600"/>
              <a:gd name="connsiteY169" fmla="*/ 3925629 h 6858000"/>
              <a:gd name="connsiteX170" fmla="*/ 1138365 w 7467600"/>
              <a:gd name="connsiteY170" fmla="*/ 3774515 h 6858000"/>
              <a:gd name="connsiteX171" fmla="*/ 1505579 w 7467600"/>
              <a:gd name="connsiteY171" fmla="*/ 3655526 h 6858000"/>
              <a:gd name="connsiteX172" fmla="*/ 1313114 w 7467600"/>
              <a:gd name="connsiteY172" fmla="*/ 3655216 h 6858000"/>
              <a:gd name="connsiteX173" fmla="*/ 3655073 w 7467600"/>
              <a:gd name="connsiteY173" fmla="*/ 3650884 h 6858000"/>
              <a:gd name="connsiteX174" fmla="*/ 3989938 w 7467600"/>
              <a:gd name="connsiteY174" fmla="*/ 3991685 h 6858000"/>
              <a:gd name="connsiteX175" fmla="*/ 4393907 w 7467600"/>
              <a:gd name="connsiteY175" fmla="*/ 4261258 h 6858000"/>
              <a:gd name="connsiteX176" fmla="*/ 4648051 w 7467600"/>
              <a:gd name="connsiteY176" fmla="*/ 4374051 h 6858000"/>
              <a:gd name="connsiteX177" fmla="*/ 4383389 w 7467600"/>
              <a:gd name="connsiteY177" fmla="*/ 4184369 h 6858000"/>
              <a:gd name="connsiteX178" fmla="*/ 4165508 w 7467600"/>
              <a:gd name="connsiteY178" fmla="*/ 4035196 h 6858000"/>
              <a:gd name="connsiteX179" fmla="*/ 4068162 w 7467600"/>
              <a:gd name="connsiteY179" fmla="*/ 3953394 h 6858000"/>
              <a:gd name="connsiteX180" fmla="*/ 3981416 w 7467600"/>
              <a:gd name="connsiteY180" fmla="*/ 3880482 h 6858000"/>
              <a:gd name="connsiteX181" fmla="*/ 3800147 w 7467600"/>
              <a:gd name="connsiteY181" fmla="*/ 3749872 h 6858000"/>
              <a:gd name="connsiteX182" fmla="*/ 3655073 w 7467600"/>
              <a:gd name="connsiteY182" fmla="*/ 3650884 h 6858000"/>
              <a:gd name="connsiteX183" fmla="*/ 3670252 w 7467600"/>
              <a:gd name="connsiteY183" fmla="*/ 3622798 h 6858000"/>
              <a:gd name="connsiteX184" fmla="*/ 3817258 w 7467600"/>
              <a:gd name="connsiteY184" fmla="*/ 3723577 h 6858000"/>
              <a:gd name="connsiteX185" fmla="*/ 4000461 w 7467600"/>
              <a:gd name="connsiteY185" fmla="*/ 3855966 h 6858000"/>
              <a:gd name="connsiteX186" fmla="*/ 4088180 w 7467600"/>
              <a:gd name="connsiteY186" fmla="*/ 3929774 h 6858000"/>
              <a:gd name="connsiteX187" fmla="*/ 4184555 w 7467600"/>
              <a:gd name="connsiteY187" fmla="*/ 4010683 h 6858000"/>
              <a:gd name="connsiteX188" fmla="*/ 4399563 w 7467600"/>
              <a:gd name="connsiteY188" fmla="*/ 4158106 h 6858000"/>
              <a:gd name="connsiteX189" fmla="*/ 4684469 w 7467600"/>
              <a:gd name="connsiteY189" fmla="*/ 4364680 h 6858000"/>
              <a:gd name="connsiteX190" fmla="*/ 4690271 w 7467600"/>
              <a:gd name="connsiteY190" fmla="*/ 4370034 h 6858000"/>
              <a:gd name="connsiteX191" fmla="*/ 4136093 w 7467600"/>
              <a:gd name="connsiteY191" fmla="*/ 3858466 h 6858000"/>
              <a:gd name="connsiteX192" fmla="*/ 3670252 w 7467600"/>
              <a:gd name="connsiteY192" fmla="*/ 3622798 h 6858000"/>
              <a:gd name="connsiteX193" fmla="*/ 4440129 w 7467600"/>
              <a:gd name="connsiteY193" fmla="*/ 3448571 h 6858000"/>
              <a:gd name="connsiteX194" fmla="*/ 4856525 w 7467600"/>
              <a:gd name="connsiteY194" fmla="*/ 3915351 h 6858000"/>
              <a:gd name="connsiteX195" fmla="*/ 5059055 w 7467600"/>
              <a:gd name="connsiteY195" fmla="*/ 4108918 h 6858000"/>
              <a:gd name="connsiteX196" fmla="*/ 5290070 w 7467600"/>
              <a:gd name="connsiteY196" fmla="*/ 4263619 h 6858000"/>
              <a:gd name="connsiteX197" fmla="*/ 4834991 w 7467600"/>
              <a:gd name="connsiteY197" fmla="*/ 3830985 h 6858000"/>
              <a:gd name="connsiteX198" fmla="*/ 4440129 w 7467600"/>
              <a:gd name="connsiteY198" fmla="*/ 3448571 h 6858000"/>
              <a:gd name="connsiteX199" fmla="*/ 4441737 w 7467600"/>
              <a:gd name="connsiteY199" fmla="*/ 3399734 h 6858000"/>
              <a:gd name="connsiteX200" fmla="*/ 4431236 w 7467600"/>
              <a:gd name="connsiteY200" fmla="*/ 3400954 h 6858000"/>
              <a:gd name="connsiteX201" fmla="*/ 4557150 w 7467600"/>
              <a:gd name="connsiteY201" fmla="*/ 3510023 h 6858000"/>
              <a:gd name="connsiteX202" fmla="*/ 4856936 w 7467600"/>
              <a:gd name="connsiteY202" fmla="*/ 3809146 h 6858000"/>
              <a:gd name="connsiteX203" fmla="*/ 5111996 w 7467600"/>
              <a:gd name="connsiteY203" fmla="*/ 4065759 h 6858000"/>
              <a:gd name="connsiteX204" fmla="*/ 5388878 w 7467600"/>
              <a:gd name="connsiteY204" fmla="*/ 4300185 h 6858000"/>
              <a:gd name="connsiteX205" fmla="*/ 5425556 w 7467600"/>
              <a:gd name="connsiteY205" fmla="*/ 4308967 h 6858000"/>
              <a:gd name="connsiteX206" fmla="*/ 4943646 w 7467600"/>
              <a:gd name="connsiteY206" fmla="*/ 3822916 h 6858000"/>
              <a:gd name="connsiteX207" fmla="*/ 4594837 w 7467600"/>
              <a:gd name="connsiteY207" fmla="*/ 3532274 h 6858000"/>
              <a:gd name="connsiteX208" fmla="*/ 4441737 w 7467600"/>
              <a:gd name="connsiteY208" fmla="*/ 3399734 h 6858000"/>
              <a:gd name="connsiteX209" fmla="*/ 5425834 w 7467600"/>
              <a:gd name="connsiteY209" fmla="*/ 3162785 h 6858000"/>
              <a:gd name="connsiteX210" fmla="*/ 5401644 w 7467600"/>
              <a:gd name="connsiteY210" fmla="*/ 3617847 h 6858000"/>
              <a:gd name="connsiteX211" fmla="*/ 5467256 w 7467600"/>
              <a:gd name="connsiteY211" fmla="*/ 4175494 h 6858000"/>
              <a:gd name="connsiteX212" fmla="*/ 5448069 w 7467600"/>
              <a:gd name="connsiteY212" fmla="*/ 3567554 h 6858000"/>
              <a:gd name="connsiteX213" fmla="*/ 5425834 w 7467600"/>
              <a:gd name="connsiteY213" fmla="*/ 3162785 h 6858000"/>
              <a:gd name="connsiteX214" fmla="*/ 1318687 w 7467600"/>
              <a:gd name="connsiteY214" fmla="*/ 3113840 h 6858000"/>
              <a:gd name="connsiteX215" fmla="*/ 1066793 w 7467600"/>
              <a:gd name="connsiteY215" fmla="*/ 3212171 h 6858000"/>
              <a:gd name="connsiteX216" fmla="*/ 993319 w 7467600"/>
              <a:gd name="connsiteY216" fmla="*/ 3247648 h 6858000"/>
              <a:gd name="connsiteX217" fmla="*/ 853081 w 7467600"/>
              <a:gd name="connsiteY217" fmla="*/ 3312410 h 6858000"/>
              <a:gd name="connsiteX218" fmla="*/ 805957 w 7467600"/>
              <a:gd name="connsiteY218" fmla="*/ 3330443 h 6858000"/>
              <a:gd name="connsiteX219" fmla="*/ 1318687 w 7467600"/>
              <a:gd name="connsiteY219" fmla="*/ 3113840 h 6858000"/>
              <a:gd name="connsiteX220" fmla="*/ 5453702 w 7467600"/>
              <a:gd name="connsiteY220" fmla="*/ 3090882 h 6858000"/>
              <a:gd name="connsiteX221" fmla="*/ 5480135 w 7467600"/>
              <a:gd name="connsiteY221" fmla="*/ 3565802 h 6858000"/>
              <a:gd name="connsiteX222" fmla="*/ 5499023 w 7467600"/>
              <a:gd name="connsiteY222" fmla="*/ 4166310 h 6858000"/>
              <a:gd name="connsiteX223" fmla="*/ 5547022 w 7467600"/>
              <a:gd name="connsiteY223" fmla="*/ 3607838 h 6858000"/>
              <a:gd name="connsiteX224" fmla="*/ 5515964 w 7467600"/>
              <a:gd name="connsiteY224" fmla="*/ 3378541 h 6858000"/>
              <a:gd name="connsiteX225" fmla="*/ 5453702 w 7467600"/>
              <a:gd name="connsiteY225" fmla="*/ 3090882 h 6858000"/>
              <a:gd name="connsiteX226" fmla="*/ 1238695 w 7467600"/>
              <a:gd name="connsiteY226" fmla="*/ 3076820 h 6858000"/>
              <a:gd name="connsiteX227" fmla="*/ 716371 w 7467600"/>
              <a:gd name="connsiteY227" fmla="*/ 3293249 h 6858000"/>
              <a:gd name="connsiteX228" fmla="*/ 579522 w 7467600"/>
              <a:gd name="connsiteY228" fmla="*/ 3371759 h 6858000"/>
              <a:gd name="connsiteX229" fmla="*/ 600288 w 7467600"/>
              <a:gd name="connsiteY229" fmla="*/ 3365555 h 6858000"/>
              <a:gd name="connsiteX230" fmla="*/ 840692 w 7467600"/>
              <a:gd name="connsiteY230" fmla="*/ 3284921 h 6858000"/>
              <a:gd name="connsiteX231" fmla="*/ 979248 w 7467600"/>
              <a:gd name="connsiteY231" fmla="*/ 3221003 h 6858000"/>
              <a:gd name="connsiteX232" fmla="*/ 1053282 w 7467600"/>
              <a:gd name="connsiteY232" fmla="*/ 3185247 h 6858000"/>
              <a:gd name="connsiteX233" fmla="*/ 1320603 w 7467600"/>
              <a:gd name="connsiteY233" fmla="*/ 3081281 h 6858000"/>
              <a:gd name="connsiteX234" fmla="*/ 1238695 w 7467600"/>
              <a:gd name="connsiteY234" fmla="*/ 3076820 h 6858000"/>
              <a:gd name="connsiteX235" fmla="*/ 5425627 w 7467600"/>
              <a:gd name="connsiteY235" fmla="*/ 2954192 h 6858000"/>
              <a:gd name="connsiteX236" fmla="*/ 5470770 w 7467600"/>
              <a:gd name="connsiteY236" fmla="*/ 3005435 h 6858000"/>
              <a:gd name="connsiteX237" fmla="*/ 5519779 w 7467600"/>
              <a:gd name="connsiteY237" fmla="*/ 4359223 h 6858000"/>
              <a:gd name="connsiteX238" fmla="*/ 5520293 w 7467600"/>
              <a:gd name="connsiteY238" fmla="*/ 4360602 h 6858000"/>
              <a:gd name="connsiteX239" fmla="*/ 5767221 w 7467600"/>
              <a:gd name="connsiteY239" fmla="*/ 4665564 h 6858000"/>
              <a:gd name="connsiteX240" fmla="*/ 6937169 w 7467600"/>
              <a:gd name="connsiteY240" fmla="*/ 4815941 h 6858000"/>
              <a:gd name="connsiteX241" fmla="*/ 6953922 w 7467600"/>
              <a:gd name="connsiteY241" fmla="*/ 4890068 h 6858000"/>
              <a:gd name="connsiteX242" fmla="*/ 6071359 w 7467600"/>
              <a:gd name="connsiteY242" fmla="*/ 4770770 h 6858000"/>
              <a:gd name="connsiteX243" fmla="*/ 6038839 w 7467600"/>
              <a:gd name="connsiteY243" fmla="*/ 4764474 h 6858000"/>
              <a:gd name="connsiteX244" fmla="*/ 6038706 w 7467600"/>
              <a:gd name="connsiteY244" fmla="*/ 4763847 h 6858000"/>
              <a:gd name="connsiteX245" fmla="*/ 6037784 w 7467600"/>
              <a:gd name="connsiteY245" fmla="*/ 4764270 h 6858000"/>
              <a:gd name="connsiteX246" fmla="*/ 6038839 w 7467600"/>
              <a:gd name="connsiteY246" fmla="*/ 4764474 h 6858000"/>
              <a:gd name="connsiteX247" fmla="*/ 6040338 w 7467600"/>
              <a:gd name="connsiteY247" fmla="*/ 4771418 h 6858000"/>
              <a:gd name="connsiteX248" fmla="*/ 6024488 w 7467600"/>
              <a:gd name="connsiteY248" fmla="*/ 4809903 h 6858000"/>
              <a:gd name="connsiteX249" fmla="*/ 5599771 w 7467600"/>
              <a:gd name="connsiteY249" fmla="*/ 5509652 h 6858000"/>
              <a:gd name="connsiteX250" fmla="*/ 5548843 w 7467600"/>
              <a:gd name="connsiteY250" fmla="*/ 5563845 h 6858000"/>
              <a:gd name="connsiteX251" fmla="*/ 5940952 w 7467600"/>
              <a:gd name="connsiteY251" fmla="*/ 6250028 h 6858000"/>
              <a:gd name="connsiteX252" fmla="*/ 6043441 w 7467600"/>
              <a:gd name="connsiteY252" fmla="*/ 6665847 h 6858000"/>
              <a:gd name="connsiteX253" fmla="*/ 6093432 w 7467600"/>
              <a:gd name="connsiteY253" fmla="*/ 6858000 h 6858000"/>
              <a:gd name="connsiteX254" fmla="*/ 6034344 w 7467600"/>
              <a:gd name="connsiteY254" fmla="*/ 6858000 h 6858000"/>
              <a:gd name="connsiteX255" fmla="*/ 6026679 w 7467600"/>
              <a:gd name="connsiteY255" fmla="*/ 6836959 h 6858000"/>
              <a:gd name="connsiteX256" fmla="*/ 5800441 w 7467600"/>
              <a:gd name="connsiteY256" fmla="*/ 6335286 h 6858000"/>
              <a:gd name="connsiteX257" fmla="*/ 5526562 w 7467600"/>
              <a:gd name="connsiteY257" fmla="*/ 5705388 h 6858000"/>
              <a:gd name="connsiteX258" fmla="*/ 5519640 w 7467600"/>
              <a:gd name="connsiteY258" fmla="*/ 5683774 h 6858000"/>
              <a:gd name="connsiteX259" fmla="*/ 5844559 w 7467600"/>
              <a:gd name="connsiteY259" fmla="*/ 6553349 h 6858000"/>
              <a:gd name="connsiteX260" fmla="*/ 5975994 w 7467600"/>
              <a:gd name="connsiteY260" fmla="*/ 6858000 h 6858000"/>
              <a:gd name="connsiteX261" fmla="*/ 5898547 w 7467600"/>
              <a:gd name="connsiteY261" fmla="*/ 6858000 h 6858000"/>
              <a:gd name="connsiteX262" fmla="*/ 5682041 w 7467600"/>
              <a:gd name="connsiteY262" fmla="*/ 6355860 h 6858000"/>
              <a:gd name="connsiteX263" fmla="*/ 5461758 w 7467600"/>
              <a:gd name="connsiteY263" fmla="*/ 5820220 h 6858000"/>
              <a:gd name="connsiteX264" fmla="*/ 5237282 w 7467600"/>
              <a:gd name="connsiteY264" fmla="*/ 6579086 h 6858000"/>
              <a:gd name="connsiteX265" fmla="*/ 5115009 w 7467600"/>
              <a:gd name="connsiteY265" fmla="*/ 6858000 h 6858000"/>
              <a:gd name="connsiteX266" fmla="*/ 5028074 w 7467600"/>
              <a:gd name="connsiteY266" fmla="*/ 6858000 h 6858000"/>
              <a:gd name="connsiteX267" fmla="*/ 5079508 w 7467600"/>
              <a:gd name="connsiteY267" fmla="*/ 6749074 h 6858000"/>
              <a:gd name="connsiteX268" fmla="*/ 5371846 w 7467600"/>
              <a:gd name="connsiteY268" fmla="*/ 5924413 h 6858000"/>
              <a:gd name="connsiteX269" fmla="*/ 5270512 w 7467600"/>
              <a:gd name="connsiteY269" fmla="*/ 6138975 h 6858000"/>
              <a:gd name="connsiteX270" fmla="*/ 5062409 w 7467600"/>
              <a:gd name="connsiteY270" fmla="*/ 6653544 h 6858000"/>
              <a:gd name="connsiteX271" fmla="*/ 5036628 w 7467600"/>
              <a:gd name="connsiteY271" fmla="*/ 6754247 h 6858000"/>
              <a:gd name="connsiteX272" fmla="*/ 5009112 w 7467600"/>
              <a:gd name="connsiteY272" fmla="*/ 6858000 h 6858000"/>
              <a:gd name="connsiteX273" fmla="*/ 4976679 w 7467600"/>
              <a:gd name="connsiteY273" fmla="*/ 6858000 h 6858000"/>
              <a:gd name="connsiteX274" fmla="*/ 5006537 w 7467600"/>
              <a:gd name="connsiteY274" fmla="*/ 6747068 h 6858000"/>
              <a:gd name="connsiteX275" fmla="*/ 5032723 w 7467600"/>
              <a:gd name="connsiteY275" fmla="*/ 6644957 h 6858000"/>
              <a:gd name="connsiteX276" fmla="*/ 5242949 w 7467600"/>
              <a:gd name="connsiteY276" fmla="*/ 6125175 h 6858000"/>
              <a:gd name="connsiteX277" fmla="*/ 5286321 w 7467600"/>
              <a:gd name="connsiteY277" fmla="*/ 6033555 h 6858000"/>
              <a:gd name="connsiteX278" fmla="*/ 5008210 w 7467600"/>
              <a:gd name="connsiteY278" fmla="*/ 6649194 h 6858000"/>
              <a:gd name="connsiteX279" fmla="*/ 4986321 w 7467600"/>
              <a:gd name="connsiteY279" fmla="*/ 6765687 h 6858000"/>
              <a:gd name="connsiteX280" fmla="*/ 4973474 w 7467600"/>
              <a:gd name="connsiteY280" fmla="*/ 6858000 h 6858000"/>
              <a:gd name="connsiteX281" fmla="*/ 4907178 w 7467600"/>
              <a:gd name="connsiteY281" fmla="*/ 6858000 h 6858000"/>
              <a:gd name="connsiteX282" fmla="*/ 4910810 w 7467600"/>
              <a:gd name="connsiteY282" fmla="*/ 6829660 h 6858000"/>
              <a:gd name="connsiteX283" fmla="*/ 4987461 w 7467600"/>
              <a:gd name="connsiteY283" fmla="*/ 6432994 h 6858000"/>
              <a:gd name="connsiteX284" fmla="*/ 5179262 w 7467600"/>
              <a:gd name="connsiteY284" fmla="*/ 6035044 h 6858000"/>
              <a:gd name="connsiteX285" fmla="*/ 4689678 w 7467600"/>
              <a:gd name="connsiteY285" fmla="*/ 6440241 h 6858000"/>
              <a:gd name="connsiteX286" fmla="*/ 4477543 w 7467600"/>
              <a:gd name="connsiteY286" fmla="*/ 6674836 h 6858000"/>
              <a:gd name="connsiteX287" fmla="*/ 4329957 w 7467600"/>
              <a:gd name="connsiteY287" fmla="*/ 6858000 h 6858000"/>
              <a:gd name="connsiteX288" fmla="*/ 4218595 w 7467600"/>
              <a:gd name="connsiteY288" fmla="*/ 6858000 h 6858000"/>
              <a:gd name="connsiteX289" fmla="*/ 4368888 w 7467600"/>
              <a:gd name="connsiteY289" fmla="*/ 6668412 h 6858000"/>
              <a:gd name="connsiteX290" fmla="*/ 4563091 w 7467600"/>
              <a:gd name="connsiteY290" fmla="*/ 6442508 h 6858000"/>
              <a:gd name="connsiteX291" fmla="*/ 5387324 w 7467600"/>
              <a:gd name="connsiteY291" fmla="*/ 5705830 h 6858000"/>
              <a:gd name="connsiteX292" fmla="*/ 5073620 w 7467600"/>
              <a:gd name="connsiteY292" fmla="*/ 5955437 h 6858000"/>
              <a:gd name="connsiteX293" fmla="*/ 4689789 w 7467600"/>
              <a:gd name="connsiteY293" fmla="*/ 6268382 h 6858000"/>
              <a:gd name="connsiteX294" fmla="*/ 4418722 w 7467600"/>
              <a:gd name="connsiteY294" fmla="*/ 6570886 h 6858000"/>
              <a:gd name="connsiteX295" fmla="*/ 4214944 w 7467600"/>
              <a:gd name="connsiteY295" fmla="*/ 6858000 h 6858000"/>
              <a:gd name="connsiteX296" fmla="*/ 4177898 w 7467600"/>
              <a:gd name="connsiteY296" fmla="*/ 6858000 h 6858000"/>
              <a:gd name="connsiteX297" fmla="*/ 4391597 w 7467600"/>
              <a:gd name="connsiteY297" fmla="*/ 6556370 h 6858000"/>
              <a:gd name="connsiteX298" fmla="*/ 4668889 w 7467600"/>
              <a:gd name="connsiteY298" fmla="*/ 6246399 h 6858000"/>
              <a:gd name="connsiteX299" fmla="*/ 5055427 w 7467600"/>
              <a:gd name="connsiteY299" fmla="*/ 5931476 h 6858000"/>
              <a:gd name="connsiteX300" fmla="*/ 5371814 w 7467600"/>
              <a:gd name="connsiteY300" fmla="*/ 5678975 h 6858000"/>
              <a:gd name="connsiteX301" fmla="*/ 4987918 w 7467600"/>
              <a:gd name="connsiteY301" fmla="*/ 5838701 h 6858000"/>
              <a:gd name="connsiteX302" fmla="*/ 4317146 w 7467600"/>
              <a:gd name="connsiteY302" fmla="*/ 6587716 h 6858000"/>
              <a:gd name="connsiteX303" fmla="*/ 4171627 w 7467600"/>
              <a:gd name="connsiteY303" fmla="*/ 6858000 h 6858000"/>
              <a:gd name="connsiteX304" fmla="*/ 4081585 w 7467600"/>
              <a:gd name="connsiteY304" fmla="*/ 6858000 h 6858000"/>
              <a:gd name="connsiteX305" fmla="*/ 4238603 w 7467600"/>
              <a:gd name="connsiteY305" fmla="*/ 6559341 h 6858000"/>
              <a:gd name="connsiteX306" fmla="*/ 4778333 w 7467600"/>
              <a:gd name="connsiteY306" fmla="*/ 5873626 h 6858000"/>
              <a:gd name="connsiteX307" fmla="*/ 5414185 w 7467600"/>
              <a:gd name="connsiteY307" fmla="*/ 5573882 h 6858000"/>
              <a:gd name="connsiteX308" fmla="*/ 5959648 w 7467600"/>
              <a:gd name="connsiteY308" fmla="*/ 4760797 h 6858000"/>
              <a:gd name="connsiteX309" fmla="*/ 5355019 w 7467600"/>
              <a:gd name="connsiteY309" fmla="*/ 4734672 h 6858000"/>
              <a:gd name="connsiteX310" fmla="*/ 5083565 w 7467600"/>
              <a:gd name="connsiteY310" fmla="*/ 5179121 h 6858000"/>
              <a:gd name="connsiteX311" fmla="*/ 4713577 w 7467600"/>
              <a:gd name="connsiteY311" fmla="*/ 5616803 h 6858000"/>
              <a:gd name="connsiteX312" fmla="*/ 3989559 w 7467600"/>
              <a:gd name="connsiteY312" fmla="*/ 6145945 h 6858000"/>
              <a:gd name="connsiteX313" fmla="*/ 3939824 w 7467600"/>
              <a:gd name="connsiteY313" fmla="*/ 6066900 h 6858000"/>
              <a:gd name="connsiteX314" fmla="*/ 4584537 w 7467600"/>
              <a:gd name="connsiteY314" fmla="*/ 5324826 h 6858000"/>
              <a:gd name="connsiteX315" fmla="*/ 5037105 w 7467600"/>
              <a:gd name="connsiteY315" fmla="*/ 5088765 h 6858000"/>
              <a:gd name="connsiteX316" fmla="*/ 5039930 w 7467600"/>
              <a:gd name="connsiteY316" fmla="*/ 5089585 h 6858000"/>
              <a:gd name="connsiteX317" fmla="*/ 5263764 w 7467600"/>
              <a:gd name="connsiteY317" fmla="*/ 4735525 h 6858000"/>
              <a:gd name="connsiteX318" fmla="*/ 4086300 w 7467600"/>
              <a:gd name="connsiteY318" fmla="*/ 4884599 h 6858000"/>
              <a:gd name="connsiteX319" fmla="*/ 4085485 w 7467600"/>
              <a:gd name="connsiteY319" fmla="*/ 4899070 h 6858000"/>
              <a:gd name="connsiteX320" fmla="*/ 3871915 w 7467600"/>
              <a:gd name="connsiteY320" fmla="*/ 5253645 h 6858000"/>
              <a:gd name="connsiteX321" fmla="*/ 3799374 w 7467600"/>
              <a:gd name="connsiteY321" fmla="*/ 5466127 h 6858000"/>
              <a:gd name="connsiteX322" fmla="*/ 3498850 w 7467600"/>
              <a:gd name="connsiteY322" fmla="*/ 6661888 h 6858000"/>
              <a:gd name="connsiteX323" fmla="*/ 3399216 w 7467600"/>
              <a:gd name="connsiteY323" fmla="*/ 6858000 h 6858000"/>
              <a:gd name="connsiteX324" fmla="*/ 3303688 w 7467600"/>
              <a:gd name="connsiteY324" fmla="*/ 6858000 h 6858000"/>
              <a:gd name="connsiteX325" fmla="*/ 3391774 w 7467600"/>
              <a:gd name="connsiteY325" fmla="*/ 6697181 h 6858000"/>
              <a:gd name="connsiteX326" fmla="*/ 3735540 w 7467600"/>
              <a:gd name="connsiteY326" fmla="*/ 5546923 h 6858000"/>
              <a:gd name="connsiteX327" fmla="*/ 3729438 w 7467600"/>
              <a:gd name="connsiteY327" fmla="*/ 5569058 h 6858000"/>
              <a:gd name="connsiteX328" fmla="*/ 3707782 w 7467600"/>
              <a:gd name="connsiteY328" fmla="*/ 5644908 h 6858000"/>
              <a:gd name="connsiteX329" fmla="*/ 3583827 w 7467600"/>
              <a:gd name="connsiteY329" fmla="*/ 6039215 h 6858000"/>
              <a:gd name="connsiteX330" fmla="*/ 3547861 w 7467600"/>
              <a:gd name="connsiteY330" fmla="*/ 6129609 h 6858000"/>
              <a:gd name="connsiteX331" fmla="*/ 3490905 w 7467600"/>
              <a:gd name="connsiteY331" fmla="*/ 6277660 h 6858000"/>
              <a:gd name="connsiteX332" fmla="*/ 3455859 w 7467600"/>
              <a:gd name="connsiteY332" fmla="*/ 6391301 h 6858000"/>
              <a:gd name="connsiteX333" fmla="*/ 3429112 w 7467600"/>
              <a:gd name="connsiteY333" fmla="*/ 6479469 h 6858000"/>
              <a:gd name="connsiteX334" fmla="*/ 3304862 w 7467600"/>
              <a:gd name="connsiteY334" fmla="*/ 6796476 h 6858000"/>
              <a:gd name="connsiteX335" fmla="*/ 3276071 w 7467600"/>
              <a:gd name="connsiteY335" fmla="*/ 6858000 h 6858000"/>
              <a:gd name="connsiteX336" fmla="*/ 3240805 w 7467600"/>
              <a:gd name="connsiteY336" fmla="*/ 6858000 h 6858000"/>
              <a:gd name="connsiteX337" fmla="*/ 3275917 w 7467600"/>
              <a:gd name="connsiteY337" fmla="*/ 6783192 h 6858000"/>
              <a:gd name="connsiteX338" fmla="*/ 3399358 w 7467600"/>
              <a:gd name="connsiteY338" fmla="*/ 6469011 h 6858000"/>
              <a:gd name="connsiteX339" fmla="*/ 3425650 w 7467600"/>
              <a:gd name="connsiteY339" fmla="*/ 6381333 h 6858000"/>
              <a:gd name="connsiteX340" fmla="*/ 3460661 w 7467600"/>
              <a:gd name="connsiteY340" fmla="*/ 6266763 h 6858000"/>
              <a:gd name="connsiteX341" fmla="*/ 3518021 w 7467600"/>
              <a:gd name="connsiteY341" fmla="*/ 6117298 h 6858000"/>
              <a:gd name="connsiteX342" fmla="*/ 3554035 w 7467600"/>
              <a:gd name="connsiteY342" fmla="*/ 6027832 h 6858000"/>
              <a:gd name="connsiteX343" fmla="*/ 3677174 w 7467600"/>
              <a:gd name="connsiteY343" fmla="*/ 5636351 h 6858000"/>
              <a:gd name="connsiteX344" fmla="*/ 3698819 w 7467600"/>
              <a:gd name="connsiteY344" fmla="*/ 5560503 h 6858000"/>
              <a:gd name="connsiteX345" fmla="*/ 3702094 w 7467600"/>
              <a:gd name="connsiteY345" fmla="*/ 5549194 h 6858000"/>
              <a:gd name="connsiteX346" fmla="*/ 3398355 w 7467600"/>
              <a:gd name="connsiteY346" fmla="*/ 6094603 h 6858000"/>
              <a:gd name="connsiteX347" fmla="*/ 3193941 w 7467600"/>
              <a:gd name="connsiteY347" fmla="*/ 6798775 h 6858000"/>
              <a:gd name="connsiteX348" fmla="*/ 3184140 w 7467600"/>
              <a:gd name="connsiteY348" fmla="*/ 6858000 h 6858000"/>
              <a:gd name="connsiteX349" fmla="*/ 3099978 w 7467600"/>
              <a:gd name="connsiteY349" fmla="*/ 6858000 h 6858000"/>
              <a:gd name="connsiteX350" fmla="*/ 3101556 w 7467600"/>
              <a:gd name="connsiteY350" fmla="*/ 6843337 h 6858000"/>
              <a:gd name="connsiteX351" fmla="*/ 3370162 w 7467600"/>
              <a:gd name="connsiteY351" fmla="*/ 5785550 h 6858000"/>
              <a:gd name="connsiteX352" fmla="*/ 3746477 w 7467600"/>
              <a:gd name="connsiteY352" fmla="*/ 5377889 h 6858000"/>
              <a:gd name="connsiteX353" fmla="*/ 3863399 w 7467600"/>
              <a:gd name="connsiteY353" fmla="*/ 5087257 h 6858000"/>
              <a:gd name="connsiteX354" fmla="*/ 3968712 w 7467600"/>
              <a:gd name="connsiteY354" fmla="*/ 4913989 h 6858000"/>
              <a:gd name="connsiteX355" fmla="*/ 2792390 w 7467600"/>
              <a:gd name="connsiteY355" fmla="*/ 5382974 h 6858000"/>
              <a:gd name="connsiteX356" fmla="*/ 2714982 w 7467600"/>
              <a:gd name="connsiteY356" fmla="*/ 5427051 h 6858000"/>
              <a:gd name="connsiteX357" fmla="*/ 2813361 w 7467600"/>
              <a:gd name="connsiteY357" fmla="*/ 6023912 h 6858000"/>
              <a:gd name="connsiteX358" fmla="*/ 2688430 w 7467600"/>
              <a:gd name="connsiteY358" fmla="*/ 6801564 h 6858000"/>
              <a:gd name="connsiteX359" fmla="*/ 2629626 w 7467600"/>
              <a:gd name="connsiteY359" fmla="*/ 6763394 h 6858000"/>
              <a:gd name="connsiteX360" fmla="*/ 2565328 w 7467600"/>
              <a:gd name="connsiteY360" fmla="*/ 5516399 h 6858000"/>
              <a:gd name="connsiteX361" fmla="*/ 1922999 w 7467600"/>
              <a:gd name="connsiteY361" fmla="*/ 5980343 h 6858000"/>
              <a:gd name="connsiteX362" fmla="*/ 1950261 w 7467600"/>
              <a:gd name="connsiteY362" fmla="*/ 6405858 h 6858000"/>
              <a:gd name="connsiteX363" fmla="*/ 2365554 w 7467600"/>
              <a:gd name="connsiteY363" fmla="*/ 6759107 h 6858000"/>
              <a:gd name="connsiteX364" fmla="*/ 2424142 w 7467600"/>
              <a:gd name="connsiteY364" fmla="*/ 6858000 h 6858000"/>
              <a:gd name="connsiteX365" fmla="*/ 2395994 w 7467600"/>
              <a:gd name="connsiteY365" fmla="*/ 6858000 h 6858000"/>
              <a:gd name="connsiteX366" fmla="*/ 2392863 w 7467600"/>
              <a:gd name="connsiteY366" fmla="*/ 6852964 h 6858000"/>
              <a:gd name="connsiteX367" fmla="*/ 2017589 w 7467600"/>
              <a:gd name="connsiteY367" fmla="*/ 6493982 h 6858000"/>
              <a:gd name="connsiteX368" fmla="*/ 2147336 w 7467600"/>
              <a:gd name="connsiteY368" fmla="*/ 6594052 h 6858000"/>
              <a:gd name="connsiteX369" fmla="*/ 2207047 w 7467600"/>
              <a:gd name="connsiteY369" fmla="*/ 6654540 h 6858000"/>
              <a:gd name="connsiteX370" fmla="*/ 2299106 w 7467600"/>
              <a:gd name="connsiteY370" fmla="*/ 6778931 h 6858000"/>
              <a:gd name="connsiteX371" fmla="*/ 2314430 w 7467600"/>
              <a:gd name="connsiteY371" fmla="*/ 6801144 h 6858000"/>
              <a:gd name="connsiteX372" fmla="*/ 2352406 w 7467600"/>
              <a:gd name="connsiteY372" fmla="*/ 6858000 h 6858000"/>
              <a:gd name="connsiteX373" fmla="*/ 2314492 w 7467600"/>
              <a:gd name="connsiteY373" fmla="*/ 6858000 h 6858000"/>
              <a:gd name="connsiteX374" fmla="*/ 2288095 w 7467600"/>
              <a:gd name="connsiteY374" fmla="*/ 6818030 h 6858000"/>
              <a:gd name="connsiteX375" fmla="*/ 2272768 w 7467600"/>
              <a:gd name="connsiteY375" fmla="*/ 6795822 h 6858000"/>
              <a:gd name="connsiteX376" fmla="*/ 2182715 w 7467600"/>
              <a:gd name="connsiteY376" fmla="*/ 6675071 h 6858000"/>
              <a:gd name="connsiteX377" fmla="*/ 2032061 w 7467600"/>
              <a:gd name="connsiteY377" fmla="*/ 6541380 h 6858000"/>
              <a:gd name="connsiteX378" fmla="*/ 2257220 w 7467600"/>
              <a:gd name="connsiteY378" fmla="*/ 6826257 h 6858000"/>
              <a:gd name="connsiteX379" fmla="*/ 2281324 w 7467600"/>
              <a:gd name="connsiteY379" fmla="*/ 6858000 h 6858000"/>
              <a:gd name="connsiteX380" fmla="*/ 2242860 w 7467600"/>
              <a:gd name="connsiteY380" fmla="*/ 6858000 h 6858000"/>
              <a:gd name="connsiteX381" fmla="*/ 2232818 w 7467600"/>
              <a:gd name="connsiteY381" fmla="*/ 6844926 h 6858000"/>
              <a:gd name="connsiteX382" fmla="*/ 1990172 w 7467600"/>
              <a:gd name="connsiteY382" fmla="*/ 6542121 h 6858000"/>
              <a:gd name="connsiteX383" fmla="*/ 2124090 w 7467600"/>
              <a:gd name="connsiteY383" fmla="*/ 6761017 h 6858000"/>
              <a:gd name="connsiteX384" fmla="*/ 2200380 w 7467600"/>
              <a:gd name="connsiteY384" fmla="*/ 6858000 h 6858000"/>
              <a:gd name="connsiteX385" fmla="*/ 2147507 w 7467600"/>
              <a:gd name="connsiteY385" fmla="*/ 6858000 h 6858000"/>
              <a:gd name="connsiteX386" fmla="*/ 2070668 w 7467600"/>
              <a:gd name="connsiteY386" fmla="*/ 6761520 h 6858000"/>
              <a:gd name="connsiteX387" fmla="*/ 1975142 w 7467600"/>
              <a:gd name="connsiteY387" fmla="*/ 6585570 h 6858000"/>
              <a:gd name="connsiteX388" fmla="*/ 2050035 w 7467600"/>
              <a:gd name="connsiteY388" fmla="*/ 6813345 h 6858000"/>
              <a:gd name="connsiteX389" fmla="*/ 2063025 w 7467600"/>
              <a:gd name="connsiteY389" fmla="*/ 6858000 h 6858000"/>
              <a:gd name="connsiteX390" fmla="*/ 2021675 w 7467600"/>
              <a:gd name="connsiteY390" fmla="*/ 6858000 h 6858000"/>
              <a:gd name="connsiteX391" fmla="*/ 2019308 w 7467600"/>
              <a:gd name="connsiteY391" fmla="*/ 6847118 h 6858000"/>
              <a:gd name="connsiteX392" fmla="*/ 1938835 w 7467600"/>
              <a:gd name="connsiteY392" fmla="*/ 6551160 h 6858000"/>
              <a:gd name="connsiteX393" fmla="*/ 1953230 w 7467600"/>
              <a:gd name="connsiteY393" fmla="*/ 6759699 h 6858000"/>
              <a:gd name="connsiteX394" fmla="*/ 1956763 w 7467600"/>
              <a:gd name="connsiteY394" fmla="*/ 6778191 h 6858000"/>
              <a:gd name="connsiteX395" fmla="*/ 1967925 w 7467600"/>
              <a:gd name="connsiteY395" fmla="*/ 6858000 h 6858000"/>
              <a:gd name="connsiteX396" fmla="*/ 1936622 w 7467600"/>
              <a:gd name="connsiteY396" fmla="*/ 6858000 h 6858000"/>
              <a:gd name="connsiteX397" fmla="*/ 1926261 w 7467600"/>
              <a:gd name="connsiteY397" fmla="*/ 6784064 h 6858000"/>
              <a:gd name="connsiteX398" fmla="*/ 1922724 w 7467600"/>
              <a:gd name="connsiteY398" fmla="*/ 6765577 h 6858000"/>
              <a:gd name="connsiteX399" fmla="*/ 1904650 w 7467600"/>
              <a:gd name="connsiteY399" fmla="*/ 6639616 h 6858000"/>
              <a:gd name="connsiteX400" fmla="*/ 1885273 w 7467600"/>
              <a:gd name="connsiteY400" fmla="*/ 6858000 h 6858000"/>
              <a:gd name="connsiteX401" fmla="*/ 1854363 w 7467600"/>
              <a:gd name="connsiteY401" fmla="*/ 6858000 h 6858000"/>
              <a:gd name="connsiteX402" fmla="*/ 1880391 w 7467600"/>
              <a:gd name="connsiteY402" fmla="*/ 6603796 h 6858000"/>
              <a:gd name="connsiteX403" fmla="*/ 1818273 w 7467600"/>
              <a:gd name="connsiteY403" fmla="*/ 6715729 h 6858000"/>
              <a:gd name="connsiteX404" fmla="*/ 1794691 w 7467600"/>
              <a:gd name="connsiteY404" fmla="*/ 6843239 h 6858000"/>
              <a:gd name="connsiteX405" fmla="*/ 1794914 w 7467600"/>
              <a:gd name="connsiteY405" fmla="*/ 6858000 h 6858000"/>
              <a:gd name="connsiteX406" fmla="*/ 1746128 w 7467600"/>
              <a:gd name="connsiteY406" fmla="*/ 6858000 h 6858000"/>
              <a:gd name="connsiteX407" fmla="*/ 1753934 w 7467600"/>
              <a:gd name="connsiteY407" fmla="*/ 6724796 h 6858000"/>
              <a:gd name="connsiteX408" fmla="*/ 1792053 w 7467600"/>
              <a:gd name="connsiteY408" fmla="*/ 6572396 h 6858000"/>
              <a:gd name="connsiteX409" fmla="*/ 1862248 w 7467600"/>
              <a:gd name="connsiteY409" fmla="*/ 6266397 h 6858000"/>
              <a:gd name="connsiteX410" fmla="*/ 1862250 w 7467600"/>
              <a:gd name="connsiteY410" fmla="*/ 6033531 h 6858000"/>
              <a:gd name="connsiteX411" fmla="*/ 1211999 w 7467600"/>
              <a:gd name="connsiteY411" fmla="*/ 6683610 h 6858000"/>
              <a:gd name="connsiteX412" fmla="*/ 1213266 w 7467600"/>
              <a:gd name="connsiteY412" fmla="*/ 6691947 h 6858000"/>
              <a:gd name="connsiteX413" fmla="*/ 1203370 w 7467600"/>
              <a:gd name="connsiteY413" fmla="*/ 6850676 h 6858000"/>
              <a:gd name="connsiteX414" fmla="*/ 1203671 w 7467600"/>
              <a:gd name="connsiteY414" fmla="*/ 6858000 h 6858000"/>
              <a:gd name="connsiteX415" fmla="*/ 1143180 w 7467600"/>
              <a:gd name="connsiteY415" fmla="*/ 6858000 h 6858000"/>
              <a:gd name="connsiteX416" fmla="*/ 1142176 w 7467600"/>
              <a:gd name="connsiteY416" fmla="*/ 6766045 h 6858000"/>
              <a:gd name="connsiteX417" fmla="*/ 1067484 w 7467600"/>
              <a:gd name="connsiteY417" fmla="*/ 6858000 h 6858000"/>
              <a:gd name="connsiteX418" fmla="*/ 953928 w 7467600"/>
              <a:gd name="connsiteY418" fmla="*/ 6858000 h 6858000"/>
              <a:gd name="connsiteX419" fmla="*/ 959715 w 7467600"/>
              <a:gd name="connsiteY419" fmla="*/ 6850185 h 6858000"/>
              <a:gd name="connsiteX420" fmla="*/ 1483788 w 7467600"/>
              <a:gd name="connsiteY420" fmla="*/ 6259174 h 6858000"/>
              <a:gd name="connsiteX421" fmla="*/ 1100671 w 7467600"/>
              <a:gd name="connsiteY421" fmla="*/ 6252137 h 6858000"/>
              <a:gd name="connsiteX422" fmla="*/ 1090144 w 7467600"/>
              <a:gd name="connsiteY422" fmla="*/ 6256748 h 6858000"/>
              <a:gd name="connsiteX423" fmla="*/ 1095872 w 7467600"/>
              <a:gd name="connsiteY423" fmla="*/ 6271892 h 6858000"/>
              <a:gd name="connsiteX424" fmla="*/ 262785 w 7467600"/>
              <a:gd name="connsiteY424" fmla="*/ 6845450 h 6858000"/>
              <a:gd name="connsiteX425" fmla="*/ 209968 w 7467600"/>
              <a:gd name="connsiteY425" fmla="*/ 6770713 h 6858000"/>
              <a:gd name="connsiteX426" fmla="*/ 873460 w 7467600"/>
              <a:gd name="connsiteY426" fmla="*/ 6253768 h 6858000"/>
              <a:gd name="connsiteX427" fmla="*/ 192686 w 7467600"/>
              <a:gd name="connsiteY427" fmla="*/ 5849257 h 6858000"/>
              <a:gd name="connsiteX428" fmla="*/ 4696 w 7467600"/>
              <a:gd name="connsiteY428" fmla="*/ 5697668 h 6858000"/>
              <a:gd name="connsiteX429" fmla="*/ 0 w 7467600"/>
              <a:gd name="connsiteY429" fmla="*/ 5689984 h 6858000"/>
              <a:gd name="connsiteX430" fmla="*/ 0 w 7467600"/>
              <a:gd name="connsiteY430" fmla="*/ 5513472 h 6858000"/>
              <a:gd name="connsiteX431" fmla="*/ 174101 w 7467600"/>
              <a:gd name="connsiteY431" fmla="*/ 5620277 h 6858000"/>
              <a:gd name="connsiteX432" fmla="*/ 891800 w 7467600"/>
              <a:gd name="connsiteY432" fmla="*/ 6036935 h 6858000"/>
              <a:gd name="connsiteX433" fmla="*/ 1072219 w 7467600"/>
              <a:gd name="connsiteY433" fmla="*/ 6169443 h 6858000"/>
              <a:gd name="connsiteX434" fmla="*/ 1074117 w 7467600"/>
              <a:gd name="connsiteY434" fmla="*/ 6170301 h 6858000"/>
              <a:gd name="connsiteX435" fmla="*/ 1083114 w 7467600"/>
              <a:gd name="connsiteY435" fmla="*/ 6174131 h 6858000"/>
              <a:gd name="connsiteX436" fmla="*/ 1543010 w 7467600"/>
              <a:gd name="connsiteY436" fmla="*/ 6191140 h 6858000"/>
              <a:gd name="connsiteX437" fmla="*/ 1551080 w 7467600"/>
              <a:gd name="connsiteY437" fmla="*/ 6195006 h 6858000"/>
              <a:gd name="connsiteX438" fmla="*/ 2345443 w 7467600"/>
              <a:gd name="connsiteY438" fmla="*/ 5549882 h 6858000"/>
              <a:gd name="connsiteX439" fmla="*/ 1721499 w 7467600"/>
              <a:gd name="connsiteY439" fmla="*/ 5599969 h 6858000"/>
              <a:gd name="connsiteX440" fmla="*/ 767716 w 7467600"/>
              <a:gd name="connsiteY440" fmla="*/ 5472768 h 6858000"/>
              <a:gd name="connsiteX441" fmla="*/ 722147 w 7467600"/>
              <a:gd name="connsiteY441" fmla="*/ 5393091 h 6858000"/>
              <a:gd name="connsiteX442" fmla="*/ 1485552 w 7467600"/>
              <a:gd name="connsiteY442" fmla="*/ 5313202 h 6858000"/>
              <a:gd name="connsiteX443" fmla="*/ 2143004 w 7467600"/>
              <a:gd name="connsiteY443" fmla="*/ 5402420 h 6858000"/>
              <a:gd name="connsiteX444" fmla="*/ 1933391 w 7467600"/>
              <a:gd name="connsiteY444" fmla="*/ 5156971 h 6858000"/>
              <a:gd name="connsiteX445" fmla="*/ 1827118 w 7467600"/>
              <a:gd name="connsiteY445" fmla="*/ 4968410 h 6858000"/>
              <a:gd name="connsiteX446" fmla="*/ 1837349 w 7467600"/>
              <a:gd name="connsiteY446" fmla="*/ 4956357 h 6858000"/>
              <a:gd name="connsiteX447" fmla="*/ 2162835 w 7467600"/>
              <a:gd name="connsiteY447" fmla="*/ 5187853 h 6858000"/>
              <a:gd name="connsiteX448" fmla="*/ 2257167 w 7467600"/>
              <a:gd name="connsiteY448" fmla="*/ 5462123 h 6858000"/>
              <a:gd name="connsiteX449" fmla="*/ 2261598 w 7467600"/>
              <a:gd name="connsiteY449" fmla="*/ 5467998 h 6858000"/>
              <a:gd name="connsiteX450" fmla="*/ 2437177 w 7467600"/>
              <a:gd name="connsiteY450" fmla="*/ 5479608 h 6858000"/>
              <a:gd name="connsiteX451" fmla="*/ 2445247 w 7467600"/>
              <a:gd name="connsiteY451" fmla="*/ 5483476 h 6858000"/>
              <a:gd name="connsiteX452" fmla="*/ 2743626 w 7467600"/>
              <a:gd name="connsiteY452" fmla="*/ 5304819 h 6858000"/>
              <a:gd name="connsiteX453" fmla="*/ 3048102 w 7467600"/>
              <a:gd name="connsiteY453" fmla="*/ 5150595 h 6858000"/>
              <a:gd name="connsiteX454" fmla="*/ 1799414 w 7467600"/>
              <a:gd name="connsiteY454" fmla="*/ 4694732 h 6858000"/>
              <a:gd name="connsiteX455" fmla="*/ 1771735 w 7467600"/>
              <a:gd name="connsiteY455" fmla="*/ 4619929 h 6858000"/>
              <a:gd name="connsiteX456" fmla="*/ 3104273 w 7467600"/>
              <a:gd name="connsiteY456" fmla="*/ 5076159 h 6858000"/>
              <a:gd name="connsiteX457" fmla="*/ 3113245 w 7467600"/>
              <a:gd name="connsiteY457" fmla="*/ 5090705 h 6858000"/>
              <a:gd name="connsiteX458" fmla="*/ 3126294 w 7467600"/>
              <a:gd name="connsiteY458" fmla="*/ 5114400 h 6858000"/>
              <a:gd name="connsiteX459" fmla="*/ 3937433 w 7467600"/>
              <a:gd name="connsiteY459" fmla="*/ 4830473 h 6858000"/>
              <a:gd name="connsiteX460" fmla="*/ 3590475 w 7467600"/>
              <a:gd name="connsiteY460" fmla="*/ 4597974 h 6858000"/>
              <a:gd name="connsiteX461" fmla="*/ 3100264 w 7467600"/>
              <a:gd name="connsiteY461" fmla="*/ 4579845 h 6858000"/>
              <a:gd name="connsiteX462" fmla="*/ 2183576 w 7467600"/>
              <a:gd name="connsiteY462" fmla="*/ 4227150 h 6858000"/>
              <a:gd name="connsiteX463" fmla="*/ 2151029 w 7467600"/>
              <a:gd name="connsiteY463" fmla="*/ 4146947 h 6858000"/>
              <a:gd name="connsiteX464" fmla="*/ 3563434 w 7467600"/>
              <a:gd name="connsiteY464" fmla="*/ 4469115 h 6858000"/>
              <a:gd name="connsiteX465" fmla="*/ 3177952 w 7467600"/>
              <a:gd name="connsiteY465" fmla="*/ 3657386 h 6858000"/>
              <a:gd name="connsiteX466" fmla="*/ 3189263 w 7467600"/>
              <a:gd name="connsiteY466" fmla="*/ 3625726 h 6858000"/>
              <a:gd name="connsiteX467" fmla="*/ 3560912 w 7467600"/>
              <a:gd name="connsiteY467" fmla="*/ 4079863 h 6858000"/>
              <a:gd name="connsiteX468" fmla="*/ 3626636 w 7467600"/>
              <a:gd name="connsiteY468" fmla="*/ 4512230 h 6858000"/>
              <a:gd name="connsiteX469" fmla="*/ 3653088 w 7467600"/>
              <a:gd name="connsiteY469" fmla="*/ 4521417 h 6858000"/>
              <a:gd name="connsiteX470" fmla="*/ 3988128 w 7467600"/>
              <a:gd name="connsiteY470" fmla="*/ 4817267 h 6858000"/>
              <a:gd name="connsiteX471" fmla="*/ 4830582 w 7467600"/>
              <a:gd name="connsiteY471" fmla="*/ 4676000 h 6858000"/>
              <a:gd name="connsiteX472" fmla="*/ 4830100 w 7467600"/>
              <a:gd name="connsiteY472" fmla="*/ 4675554 h 6858000"/>
              <a:gd name="connsiteX473" fmla="*/ 4036318 w 7467600"/>
              <a:gd name="connsiteY473" fmla="*/ 4147013 h 6858000"/>
              <a:gd name="connsiteX474" fmla="*/ 3432098 w 7467600"/>
              <a:gd name="connsiteY474" fmla="*/ 3537312 h 6858000"/>
              <a:gd name="connsiteX475" fmla="*/ 3446761 w 7467600"/>
              <a:gd name="connsiteY475" fmla="*/ 3461278 h 6858000"/>
              <a:gd name="connsiteX476" fmla="*/ 4419733 w 7467600"/>
              <a:gd name="connsiteY476" fmla="*/ 3963555 h 6858000"/>
              <a:gd name="connsiteX477" fmla="*/ 4781371 w 7467600"/>
              <a:gd name="connsiteY477" fmla="*/ 4458604 h 6858000"/>
              <a:gd name="connsiteX478" fmla="*/ 4780440 w 7467600"/>
              <a:gd name="connsiteY478" fmla="*/ 4470290 h 6858000"/>
              <a:gd name="connsiteX479" fmla="*/ 4898954 w 7467600"/>
              <a:gd name="connsiteY479" fmla="*/ 4662092 h 6858000"/>
              <a:gd name="connsiteX480" fmla="*/ 4900699 w 7467600"/>
              <a:gd name="connsiteY480" fmla="*/ 4670867 h 6858000"/>
              <a:gd name="connsiteX481" fmla="*/ 5714511 w 7467600"/>
              <a:gd name="connsiteY481" fmla="*/ 4663483 h 6858000"/>
              <a:gd name="connsiteX482" fmla="*/ 5464793 w 7467600"/>
              <a:gd name="connsiteY482" fmla="*/ 4393556 h 6858000"/>
              <a:gd name="connsiteX483" fmla="*/ 5461897 w 7467600"/>
              <a:gd name="connsiteY483" fmla="*/ 4390879 h 6858000"/>
              <a:gd name="connsiteX484" fmla="*/ 4294126 w 7467600"/>
              <a:gd name="connsiteY484" fmla="*/ 3303048 h 6858000"/>
              <a:gd name="connsiteX485" fmla="*/ 4305321 w 7467600"/>
              <a:gd name="connsiteY485" fmla="*/ 3256953 h 6858000"/>
              <a:gd name="connsiteX486" fmla="*/ 4949299 w 7467600"/>
              <a:gd name="connsiteY486" fmla="*/ 3766336 h 6858000"/>
              <a:gd name="connsiteX487" fmla="*/ 5291452 w 7467600"/>
              <a:gd name="connsiteY487" fmla="*/ 4076801 h 6858000"/>
              <a:gd name="connsiteX488" fmla="*/ 5434998 w 7467600"/>
              <a:gd name="connsiteY488" fmla="*/ 4254100 h 6858000"/>
              <a:gd name="connsiteX489" fmla="*/ 5351015 w 7467600"/>
              <a:gd name="connsiteY489" fmla="*/ 3760989 h 6858000"/>
              <a:gd name="connsiteX490" fmla="*/ 5413780 w 7467600"/>
              <a:gd name="connsiteY490" fmla="*/ 2966265 h 6858000"/>
              <a:gd name="connsiteX491" fmla="*/ 5425627 w 7467600"/>
              <a:gd name="connsiteY491" fmla="*/ 2954192 h 6858000"/>
              <a:gd name="connsiteX492" fmla="*/ 6604735 w 7467600"/>
              <a:gd name="connsiteY492" fmla="*/ 2041381 h 6858000"/>
              <a:gd name="connsiteX493" fmla="*/ 7204487 w 7467600"/>
              <a:gd name="connsiteY493" fmla="*/ 2742112 h 6858000"/>
              <a:gd name="connsiteX494" fmla="*/ 7131592 w 7467600"/>
              <a:gd name="connsiteY494" fmla="*/ 2672096 h 6858000"/>
              <a:gd name="connsiteX495" fmla="*/ 6996344 w 7467600"/>
              <a:gd name="connsiteY495" fmla="*/ 2518310 h 6858000"/>
              <a:gd name="connsiteX496" fmla="*/ 6735495 w 7467600"/>
              <a:gd name="connsiteY496" fmla="*/ 2196890 h 6858000"/>
              <a:gd name="connsiteX497" fmla="*/ 6721901 w 7467600"/>
              <a:gd name="connsiteY497" fmla="*/ 2179274 h 6858000"/>
              <a:gd name="connsiteX498" fmla="*/ 6604735 w 7467600"/>
              <a:gd name="connsiteY498" fmla="*/ 2041381 h 6858000"/>
              <a:gd name="connsiteX499" fmla="*/ 6591670 w 7467600"/>
              <a:gd name="connsiteY499" fmla="*/ 1988277 h 6858000"/>
              <a:gd name="connsiteX500" fmla="*/ 6747349 w 7467600"/>
              <a:gd name="connsiteY500" fmla="*/ 2160069 h 6858000"/>
              <a:gd name="connsiteX501" fmla="*/ 6760943 w 7467600"/>
              <a:gd name="connsiteY501" fmla="*/ 2177686 h 6858000"/>
              <a:gd name="connsiteX502" fmla="*/ 7021065 w 7467600"/>
              <a:gd name="connsiteY502" fmla="*/ 2498102 h 6858000"/>
              <a:gd name="connsiteX503" fmla="*/ 7155223 w 7467600"/>
              <a:gd name="connsiteY503" fmla="*/ 2650386 h 6858000"/>
              <a:gd name="connsiteX504" fmla="*/ 7203167 w 7467600"/>
              <a:gd name="connsiteY504" fmla="*/ 2697288 h 6858000"/>
              <a:gd name="connsiteX505" fmla="*/ 6937703 w 7467600"/>
              <a:gd name="connsiteY505" fmla="*/ 2321981 h 6858000"/>
              <a:gd name="connsiteX506" fmla="*/ 6591670 w 7467600"/>
              <a:gd name="connsiteY506" fmla="*/ 1988277 h 6858000"/>
              <a:gd name="connsiteX507" fmla="*/ 5798671 w 7467600"/>
              <a:gd name="connsiteY507" fmla="*/ 1981601 h 6858000"/>
              <a:gd name="connsiteX508" fmla="*/ 5754709 w 7467600"/>
              <a:gd name="connsiteY508" fmla="*/ 2071454 h 6858000"/>
              <a:gd name="connsiteX509" fmla="*/ 5763044 w 7467600"/>
              <a:gd name="connsiteY509" fmla="*/ 2842206 h 6858000"/>
              <a:gd name="connsiteX510" fmla="*/ 5764974 w 7467600"/>
              <a:gd name="connsiteY510" fmla="*/ 2799609 h 6858000"/>
              <a:gd name="connsiteX511" fmla="*/ 5767665 w 7467600"/>
              <a:gd name="connsiteY511" fmla="*/ 2666409 h 6858000"/>
              <a:gd name="connsiteX512" fmla="*/ 5763055 w 7467600"/>
              <a:gd name="connsiteY512" fmla="*/ 2579705 h 6858000"/>
              <a:gd name="connsiteX513" fmla="*/ 5758079 w 7467600"/>
              <a:gd name="connsiteY513" fmla="*/ 2492508 h 6858000"/>
              <a:gd name="connsiteX514" fmla="*/ 5779325 w 7467600"/>
              <a:gd name="connsiteY514" fmla="*/ 2197069 h 6858000"/>
              <a:gd name="connsiteX515" fmla="*/ 5798671 w 7467600"/>
              <a:gd name="connsiteY515" fmla="*/ 1981601 h 6858000"/>
              <a:gd name="connsiteX516" fmla="*/ 5829202 w 7467600"/>
              <a:gd name="connsiteY516" fmla="*/ 1971679 h 6858000"/>
              <a:gd name="connsiteX517" fmla="*/ 5809558 w 7467600"/>
              <a:gd name="connsiteY517" fmla="*/ 2198043 h 6858000"/>
              <a:gd name="connsiteX518" fmla="*/ 5788653 w 7467600"/>
              <a:gd name="connsiteY518" fmla="*/ 2489430 h 6858000"/>
              <a:gd name="connsiteX519" fmla="*/ 5793439 w 7467600"/>
              <a:gd name="connsiteY519" fmla="*/ 2575235 h 6858000"/>
              <a:gd name="connsiteX520" fmla="*/ 5796837 w 7467600"/>
              <a:gd name="connsiteY520" fmla="*/ 2637633 h 6858000"/>
              <a:gd name="connsiteX521" fmla="*/ 5818614 w 7467600"/>
              <a:gd name="connsiteY521" fmla="*/ 2473055 h 6858000"/>
              <a:gd name="connsiteX522" fmla="*/ 5829202 w 7467600"/>
              <a:gd name="connsiteY522" fmla="*/ 1971679 h 6858000"/>
              <a:gd name="connsiteX523" fmla="*/ 5911389 w 7467600"/>
              <a:gd name="connsiteY523" fmla="*/ 1898371 h 6858000"/>
              <a:gd name="connsiteX524" fmla="*/ 6237627 w 7467600"/>
              <a:gd name="connsiteY524" fmla="*/ 2231921 h 6858000"/>
              <a:gd name="connsiteX525" fmla="*/ 5911389 w 7467600"/>
              <a:gd name="connsiteY525" fmla="*/ 1898371 h 6858000"/>
              <a:gd name="connsiteX526" fmla="*/ 6944437 w 7467600"/>
              <a:gd name="connsiteY526" fmla="*/ 1575402 h 6858000"/>
              <a:gd name="connsiteX527" fmla="*/ 6304730 w 7467600"/>
              <a:gd name="connsiteY527" fmla="*/ 1766654 h 6858000"/>
              <a:gd name="connsiteX528" fmla="*/ 6944437 w 7467600"/>
              <a:gd name="connsiteY528" fmla="*/ 1575402 h 6858000"/>
              <a:gd name="connsiteX529" fmla="*/ 7019523 w 7467600"/>
              <a:gd name="connsiteY529" fmla="*/ 1519450 h 6858000"/>
              <a:gd name="connsiteX530" fmla="*/ 6298091 w 7467600"/>
              <a:gd name="connsiteY530" fmla="*/ 1737122 h 6858000"/>
              <a:gd name="connsiteX531" fmla="*/ 7019523 w 7467600"/>
              <a:gd name="connsiteY531" fmla="*/ 1519450 h 6858000"/>
              <a:gd name="connsiteX532" fmla="*/ 2399523 w 7467600"/>
              <a:gd name="connsiteY532" fmla="*/ 1428234 h 6858000"/>
              <a:gd name="connsiteX533" fmla="*/ 2224982 w 7467600"/>
              <a:gd name="connsiteY533" fmla="*/ 1826201 h 6858000"/>
              <a:gd name="connsiteX534" fmla="*/ 2096099 w 7467600"/>
              <a:gd name="connsiteY534" fmla="*/ 2345900 h 6858000"/>
              <a:gd name="connsiteX535" fmla="*/ 2283317 w 7467600"/>
              <a:gd name="connsiteY535" fmla="*/ 1796925 h 6858000"/>
              <a:gd name="connsiteX536" fmla="*/ 2399523 w 7467600"/>
              <a:gd name="connsiteY536" fmla="*/ 1428234 h 6858000"/>
              <a:gd name="connsiteX537" fmla="*/ 2448558 w 7467600"/>
              <a:gd name="connsiteY537" fmla="*/ 1373435 h 6858000"/>
              <a:gd name="connsiteX538" fmla="*/ 2312521 w 7467600"/>
              <a:gd name="connsiteY538" fmla="*/ 1806140 h 6858000"/>
              <a:gd name="connsiteX539" fmla="*/ 2127533 w 7467600"/>
              <a:gd name="connsiteY539" fmla="*/ 2348380 h 6858000"/>
              <a:gd name="connsiteX540" fmla="*/ 2358080 w 7467600"/>
              <a:gd name="connsiteY540" fmla="*/ 1866134 h 6858000"/>
              <a:gd name="connsiteX541" fmla="*/ 2407436 w 7467600"/>
              <a:gd name="connsiteY541" fmla="*/ 1651070 h 6858000"/>
              <a:gd name="connsiteX542" fmla="*/ 2448558 w 7467600"/>
              <a:gd name="connsiteY542" fmla="*/ 1373435 h 6858000"/>
              <a:gd name="connsiteX543" fmla="*/ 278707 w 7467600"/>
              <a:gd name="connsiteY543" fmla="*/ 1352270 h 6858000"/>
              <a:gd name="connsiteX544" fmla="*/ 321570 w 7467600"/>
              <a:gd name="connsiteY544" fmla="*/ 1861610 h 6858000"/>
              <a:gd name="connsiteX545" fmla="*/ 294281 w 7467600"/>
              <a:gd name="connsiteY545" fmla="*/ 1440658 h 6858000"/>
              <a:gd name="connsiteX546" fmla="*/ 278707 w 7467600"/>
              <a:gd name="connsiteY546" fmla="*/ 1352270 h 6858000"/>
              <a:gd name="connsiteX547" fmla="*/ 1423821 w 7467600"/>
              <a:gd name="connsiteY547" fmla="*/ 1351958 h 6858000"/>
              <a:gd name="connsiteX548" fmla="*/ 1638521 w 7467600"/>
              <a:gd name="connsiteY548" fmla="*/ 1908470 h 6858000"/>
              <a:gd name="connsiteX549" fmla="*/ 1754199 w 7467600"/>
              <a:gd name="connsiteY549" fmla="*/ 2149284 h 6858000"/>
              <a:gd name="connsiteX550" fmla="*/ 1908359 w 7467600"/>
              <a:gd name="connsiteY550" fmla="*/ 2364988 h 6858000"/>
              <a:gd name="connsiteX551" fmla="*/ 1647661 w 7467600"/>
              <a:gd name="connsiteY551" fmla="*/ 1825945 h 6858000"/>
              <a:gd name="connsiteX552" fmla="*/ 1423821 w 7467600"/>
              <a:gd name="connsiteY552" fmla="*/ 1351958 h 6858000"/>
              <a:gd name="connsiteX553" fmla="*/ 1431890 w 7467600"/>
              <a:gd name="connsiteY553" fmla="*/ 1306475 h 6858000"/>
              <a:gd name="connsiteX554" fmla="*/ 1507597 w 7467600"/>
              <a:gd name="connsiteY554" fmla="*/ 1446132 h 6858000"/>
              <a:gd name="connsiteX555" fmla="*/ 1674586 w 7467600"/>
              <a:gd name="connsiteY555" fmla="*/ 1813832 h 6858000"/>
              <a:gd name="connsiteX556" fmla="*/ 1815950 w 7467600"/>
              <a:gd name="connsiteY556" fmla="*/ 2128564 h 6858000"/>
              <a:gd name="connsiteX557" fmla="*/ 1984242 w 7467600"/>
              <a:gd name="connsiteY557" fmla="*/ 2430829 h 6858000"/>
              <a:gd name="connsiteX558" fmla="*/ 2014023 w 7467600"/>
              <a:gd name="connsiteY558" fmla="*/ 2450995 h 6858000"/>
              <a:gd name="connsiteX559" fmla="*/ 1747337 w 7467600"/>
              <a:gd name="connsiteY559" fmla="*/ 1855264 h 6858000"/>
              <a:gd name="connsiteX560" fmla="*/ 1533749 w 7467600"/>
              <a:gd name="connsiteY560" fmla="*/ 1478656 h 6858000"/>
              <a:gd name="connsiteX561" fmla="*/ 1431890 w 7467600"/>
              <a:gd name="connsiteY561" fmla="*/ 1306475 h 6858000"/>
              <a:gd name="connsiteX562" fmla="*/ 5052692 w 7467600"/>
              <a:gd name="connsiteY562" fmla="*/ 1292994 h 6858000"/>
              <a:gd name="connsiteX563" fmla="*/ 5200661 w 7467600"/>
              <a:gd name="connsiteY563" fmla="*/ 1635186 h 6858000"/>
              <a:gd name="connsiteX564" fmla="*/ 5297138 w 7467600"/>
              <a:gd name="connsiteY564" fmla="*/ 1906351 h 6858000"/>
              <a:gd name="connsiteX565" fmla="*/ 5052692 w 7467600"/>
              <a:gd name="connsiteY565" fmla="*/ 1292994 h 6858000"/>
              <a:gd name="connsiteX566" fmla="*/ 5009948 w 7467600"/>
              <a:gd name="connsiteY566" fmla="*/ 1273619 h 6858000"/>
              <a:gd name="connsiteX567" fmla="*/ 5121777 w 7467600"/>
              <a:gd name="connsiteY567" fmla="*/ 1654213 h 6858000"/>
              <a:gd name="connsiteX568" fmla="*/ 5293545 w 7467600"/>
              <a:gd name="connsiteY568" fmla="*/ 2072247 h 6858000"/>
              <a:gd name="connsiteX569" fmla="*/ 5294042 w 7467600"/>
              <a:gd name="connsiteY569" fmla="*/ 2065019 h 6858000"/>
              <a:gd name="connsiteX570" fmla="*/ 5171936 w 7467600"/>
              <a:gd name="connsiteY570" fmla="*/ 1647613 h 6858000"/>
              <a:gd name="connsiteX571" fmla="*/ 5009948 w 7467600"/>
              <a:gd name="connsiteY571" fmla="*/ 1273619 h 6858000"/>
              <a:gd name="connsiteX572" fmla="*/ 655236 w 7467600"/>
              <a:gd name="connsiteY572" fmla="*/ 1268632 h 6858000"/>
              <a:gd name="connsiteX573" fmla="*/ 839521 w 7467600"/>
              <a:gd name="connsiteY573" fmla="*/ 1685315 h 6858000"/>
              <a:gd name="connsiteX574" fmla="*/ 1109416 w 7467600"/>
              <a:gd name="connsiteY574" fmla="*/ 2061663 h 6858000"/>
              <a:gd name="connsiteX575" fmla="*/ 1298300 w 7467600"/>
              <a:gd name="connsiteY575" fmla="*/ 2247742 h 6858000"/>
              <a:gd name="connsiteX576" fmla="*/ 1125871 w 7467600"/>
              <a:gd name="connsiteY576" fmla="*/ 1989513 h 6858000"/>
              <a:gd name="connsiteX577" fmla="*/ 981574 w 7467600"/>
              <a:gd name="connsiteY577" fmla="*/ 1783157 h 6858000"/>
              <a:gd name="connsiteX578" fmla="*/ 922198 w 7467600"/>
              <a:gd name="connsiteY578" fmla="*/ 1677437 h 6858000"/>
              <a:gd name="connsiteX579" fmla="*/ 869293 w 7467600"/>
              <a:gd name="connsiteY579" fmla="*/ 1583214 h 6858000"/>
              <a:gd name="connsiteX580" fmla="*/ 751431 w 7467600"/>
              <a:gd name="connsiteY580" fmla="*/ 1405731 h 6858000"/>
              <a:gd name="connsiteX581" fmla="*/ 655236 w 7467600"/>
              <a:gd name="connsiteY581" fmla="*/ 1268632 h 6858000"/>
              <a:gd name="connsiteX582" fmla="*/ 6516292 w 7467600"/>
              <a:gd name="connsiteY582" fmla="*/ 1263064 h 6858000"/>
              <a:gd name="connsiteX583" fmla="*/ 5736320 w 7467600"/>
              <a:gd name="connsiteY583" fmla="*/ 1501803 h 6858000"/>
              <a:gd name="connsiteX584" fmla="*/ 6516292 w 7467600"/>
              <a:gd name="connsiteY584" fmla="*/ 1263064 h 6858000"/>
              <a:gd name="connsiteX585" fmla="*/ 291466 w 7467600"/>
              <a:gd name="connsiteY585" fmla="*/ 1250369 h 6858000"/>
              <a:gd name="connsiteX586" fmla="*/ 323180 w 7467600"/>
              <a:gd name="connsiteY586" fmla="*/ 1435283 h 6858000"/>
              <a:gd name="connsiteX587" fmla="*/ 349381 w 7467600"/>
              <a:gd name="connsiteY587" fmla="*/ 1875041 h 6858000"/>
              <a:gd name="connsiteX588" fmla="*/ 374363 w 7467600"/>
              <a:gd name="connsiteY588" fmla="*/ 1506494 h 6858000"/>
              <a:gd name="connsiteX589" fmla="*/ 302168 w 7467600"/>
              <a:gd name="connsiteY589" fmla="*/ 1274495 h 6858000"/>
              <a:gd name="connsiteX590" fmla="*/ 291466 w 7467600"/>
              <a:gd name="connsiteY590" fmla="*/ 1250369 h 6858000"/>
              <a:gd name="connsiteX591" fmla="*/ 678222 w 7467600"/>
              <a:gd name="connsiteY591" fmla="*/ 1248670 h 6858000"/>
              <a:gd name="connsiteX592" fmla="*/ 775536 w 7467600"/>
              <a:gd name="connsiteY592" fmla="*/ 1388015 h 6858000"/>
              <a:gd name="connsiteX593" fmla="*/ 894529 w 7467600"/>
              <a:gd name="connsiteY593" fmla="*/ 1567739 h 6858000"/>
              <a:gd name="connsiteX594" fmla="*/ 948000 w 7467600"/>
              <a:gd name="connsiteY594" fmla="*/ 1663088 h 6858000"/>
              <a:gd name="connsiteX595" fmla="*/ 1006812 w 7467600"/>
              <a:gd name="connsiteY595" fmla="*/ 1767683 h 6858000"/>
              <a:gd name="connsiteX596" fmla="*/ 1149133 w 7467600"/>
              <a:gd name="connsiteY596" fmla="*/ 1971513 h 6858000"/>
              <a:gd name="connsiteX597" fmla="*/ 1333952 w 7467600"/>
              <a:gd name="connsiteY597" fmla="*/ 2251620 h 6858000"/>
              <a:gd name="connsiteX598" fmla="*/ 1337329 w 7467600"/>
              <a:gd name="connsiteY598" fmla="*/ 2258350 h 6858000"/>
              <a:gd name="connsiteX599" fmla="*/ 1014726 w 7467600"/>
              <a:gd name="connsiteY599" fmla="*/ 1615556 h 6858000"/>
              <a:gd name="connsiteX600" fmla="*/ 678222 w 7467600"/>
              <a:gd name="connsiteY600" fmla="*/ 1248670 h 6858000"/>
              <a:gd name="connsiteX601" fmla="*/ 6691602 w 7467600"/>
              <a:gd name="connsiteY601" fmla="*/ 1140573 h 6858000"/>
              <a:gd name="connsiteX602" fmla="*/ 6571100 w 7467600"/>
              <a:gd name="connsiteY602" fmla="*/ 1183662 h 6858000"/>
              <a:gd name="connsiteX603" fmla="*/ 6241687 w 7467600"/>
              <a:gd name="connsiteY603" fmla="*/ 1257600 h 6858000"/>
              <a:gd name="connsiteX604" fmla="*/ 5693009 w 7467600"/>
              <a:gd name="connsiteY604" fmla="*/ 1478256 h 6858000"/>
              <a:gd name="connsiteX605" fmla="*/ 6548420 w 7467600"/>
              <a:gd name="connsiteY605" fmla="*/ 1214599 h 6858000"/>
              <a:gd name="connsiteX606" fmla="*/ 6605473 w 7467600"/>
              <a:gd name="connsiteY606" fmla="*/ 1184686 h 6858000"/>
              <a:gd name="connsiteX607" fmla="*/ 6691602 w 7467600"/>
              <a:gd name="connsiteY607" fmla="*/ 1140573 h 6858000"/>
              <a:gd name="connsiteX608" fmla="*/ 4002475 w 7467600"/>
              <a:gd name="connsiteY608" fmla="*/ 1037802 h 6858000"/>
              <a:gd name="connsiteX609" fmla="*/ 4000324 w 7467600"/>
              <a:gd name="connsiteY609" fmla="*/ 1039362 h 6858000"/>
              <a:gd name="connsiteX610" fmla="*/ 4002862 w 7467600"/>
              <a:gd name="connsiteY610" fmla="*/ 1042866 h 6858000"/>
              <a:gd name="connsiteX611" fmla="*/ 4002475 w 7467600"/>
              <a:gd name="connsiteY611" fmla="*/ 1037802 h 6858000"/>
              <a:gd name="connsiteX612" fmla="*/ 506322 w 7467600"/>
              <a:gd name="connsiteY612" fmla="*/ 1020997 h 6858000"/>
              <a:gd name="connsiteX613" fmla="*/ 533068 w 7467600"/>
              <a:gd name="connsiteY613" fmla="*/ 1029409 h 6858000"/>
              <a:gd name="connsiteX614" fmla="*/ 1232525 w 7467600"/>
              <a:gd name="connsiteY614" fmla="*/ 1804675 h 6858000"/>
              <a:gd name="connsiteX615" fmla="*/ 1388858 w 7467600"/>
              <a:gd name="connsiteY615" fmla="*/ 2368011 h 6858000"/>
              <a:gd name="connsiteX616" fmla="*/ 1384098 w 7467600"/>
              <a:gd name="connsiteY616" fmla="*/ 2378125 h 6858000"/>
              <a:gd name="connsiteX617" fmla="*/ 1425393 w 7467600"/>
              <a:gd name="connsiteY617" fmla="*/ 2589124 h 6858000"/>
              <a:gd name="connsiteX618" fmla="*/ 1424001 w 7467600"/>
              <a:gd name="connsiteY618" fmla="*/ 2597541 h 6858000"/>
              <a:gd name="connsiteX619" fmla="*/ 2152729 w 7467600"/>
              <a:gd name="connsiteY619" fmla="*/ 2864487 h 6858000"/>
              <a:gd name="connsiteX620" fmla="*/ 2020609 w 7467600"/>
              <a:gd name="connsiteY620" fmla="*/ 2539671 h 6858000"/>
              <a:gd name="connsiteX621" fmla="*/ 2018920 w 7467600"/>
              <a:gd name="connsiteY621" fmla="*/ 2536309 h 6858000"/>
              <a:gd name="connsiteX622" fmla="*/ 1342441 w 7467600"/>
              <a:gd name="connsiteY622" fmla="*/ 1173017 h 6858000"/>
              <a:gd name="connsiteX623" fmla="*/ 1367925 w 7467600"/>
              <a:gd name="connsiteY623" fmla="*/ 1135648 h 6858000"/>
              <a:gd name="connsiteX624" fmla="*/ 1771401 w 7467600"/>
              <a:gd name="connsiteY624" fmla="*/ 1806673 h 6858000"/>
              <a:gd name="connsiteX625" fmla="*/ 1972385 w 7467600"/>
              <a:gd name="connsiteY625" fmla="*/ 2198735 h 6858000"/>
              <a:gd name="connsiteX626" fmla="*/ 2040892 w 7467600"/>
              <a:gd name="connsiteY626" fmla="*/ 2405205 h 6858000"/>
              <a:gd name="connsiteX627" fmla="*/ 2131689 w 7467600"/>
              <a:gd name="connsiteY627" fmla="*/ 1936926 h 6858000"/>
              <a:gd name="connsiteX628" fmla="*/ 2454820 w 7467600"/>
              <a:gd name="connsiteY628" fmla="*/ 1248808 h 6858000"/>
              <a:gd name="connsiteX629" fmla="*/ 2492512 w 7467600"/>
              <a:gd name="connsiteY629" fmla="*/ 1302920 h 6858000"/>
              <a:gd name="connsiteX630" fmla="*/ 2081216 w 7467600"/>
              <a:gd name="connsiteY630" fmla="*/ 2527513 h 6858000"/>
              <a:gd name="connsiteX631" fmla="*/ 2081211 w 7467600"/>
              <a:gd name="connsiteY631" fmla="*/ 2528916 h 6858000"/>
              <a:gd name="connsiteX632" fmla="*/ 2199067 w 7467600"/>
              <a:gd name="connsiteY632" fmla="*/ 2884061 h 6858000"/>
              <a:gd name="connsiteX633" fmla="*/ 3192586 w 7467600"/>
              <a:gd name="connsiteY633" fmla="*/ 3411496 h 6858000"/>
              <a:gd name="connsiteX634" fmla="*/ 3182620 w 7467600"/>
              <a:gd name="connsiteY634" fmla="*/ 3483279 h 6858000"/>
              <a:gd name="connsiteX635" fmla="*/ 2435119 w 7467600"/>
              <a:gd name="connsiteY635" fmla="*/ 3080173 h 6858000"/>
              <a:gd name="connsiteX636" fmla="*/ 2410152 w 7467600"/>
              <a:gd name="connsiteY636" fmla="*/ 3063751 h 6858000"/>
              <a:gd name="connsiteX637" fmla="*/ 2408099 w 7467600"/>
              <a:gd name="connsiteY637" fmla="*/ 3064403 h 6858000"/>
              <a:gd name="connsiteX638" fmla="*/ 2407218 w 7467600"/>
              <a:gd name="connsiteY638" fmla="*/ 3070324 h 6858000"/>
              <a:gd name="connsiteX639" fmla="*/ 2380138 w 7467600"/>
              <a:gd name="connsiteY639" fmla="*/ 3099341 h 6858000"/>
              <a:gd name="connsiteX640" fmla="*/ 1765923 w 7467600"/>
              <a:gd name="connsiteY640" fmla="*/ 3581043 h 6858000"/>
              <a:gd name="connsiteX641" fmla="*/ 1702258 w 7467600"/>
              <a:gd name="connsiteY641" fmla="*/ 3612286 h 6858000"/>
              <a:gd name="connsiteX642" fmla="*/ 1538370 w 7467600"/>
              <a:gd name="connsiteY642" fmla="*/ 3811804 h 6858000"/>
              <a:gd name="connsiteX643" fmla="*/ 542867 w 7467600"/>
              <a:gd name="connsiteY643" fmla="*/ 4944092 h 6858000"/>
              <a:gd name="connsiteX644" fmla="*/ 515800 w 7467600"/>
              <a:gd name="connsiteY644" fmla="*/ 4862180 h 6858000"/>
              <a:gd name="connsiteX645" fmla="*/ 909145 w 7467600"/>
              <a:gd name="connsiteY645" fmla="*/ 4199225 h 6858000"/>
              <a:gd name="connsiteX646" fmla="*/ 1214067 w 7467600"/>
              <a:gd name="connsiteY646" fmla="*/ 3908561 h 6858000"/>
              <a:gd name="connsiteX647" fmla="*/ 640967 w 7467600"/>
              <a:gd name="connsiteY647" fmla="*/ 4105601 h 6858000"/>
              <a:gd name="connsiteX648" fmla="*/ 112563 w 7467600"/>
              <a:gd name="connsiteY648" fmla="*/ 4396952 h 6858000"/>
              <a:gd name="connsiteX649" fmla="*/ 0 w 7467600"/>
              <a:gd name="connsiteY649" fmla="*/ 4466006 h 6858000"/>
              <a:gd name="connsiteX650" fmla="*/ 0 w 7467600"/>
              <a:gd name="connsiteY650" fmla="*/ 4233763 h 6858000"/>
              <a:gd name="connsiteX651" fmla="*/ 36881 w 7467600"/>
              <a:gd name="connsiteY651" fmla="*/ 4200118 h 6858000"/>
              <a:gd name="connsiteX652" fmla="*/ 910534 w 7467600"/>
              <a:gd name="connsiteY652" fmla="*/ 3629753 h 6858000"/>
              <a:gd name="connsiteX653" fmla="*/ 1578717 w 7467600"/>
              <a:gd name="connsiteY653" fmla="*/ 3575982 h 6858000"/>
              <a:gd name="connsiteX654" fmla="*/ 2338780 w 7467600"/>
              <a:gd name="connsiteY654" fmla="*/ 3033725 h 6858000"/>
              <a:gd name="connsiteX655" fmla="*/ 1807991 w 7467600"/>
              <a:gd name="connsiteY655" fmla="*/ 2807184 h 6858000"/>
              <a:gd name="connsiteX656" fmla="*/ 1416358 w 7467600"/>
              <a:gd name="connsiteY656" fmla="*/ 3112571 h 6858000"/>
              <a:gd name="connsiteX657" fmla="*/ 939066 w 7467600"/>
              <a:gd name="connsiteY657" fmla="*/ 3378798 h 6858000"/>
              <a:gd name="connsiteX658" fmla="*/ 115099 w 7467600"/>
              <a:gd name="connsiteY658" fmla="*/ 3607650 h 6858000"/>
              <a:gd name="connsiteX659" fmla="*/ 97284 w 7467600"/>
              <a:gd name="connsiteY659" fmla="*/ 3520393 h 6858000"/>
              <a:gd name="connsiteX660" fmla="*/ 922050 w 7467600"/>
              <a:gd name="connsiteY660" fmla="*/ 3074867 h 6858000"/>
              <a:gd name="connsiteX661" fmla="*/ 1405265 w 7467600"/>
              <a:gd name="connsiteY661" fmla="*/ 3016319 h 6858000"/>
              <a:gd name="connsiteX662" fmla="*/ 1407512 w 7467600"/>
              <a:gd name="connsiteY662" fmla="*/ 3018001 h 6858000"/>
              <a:gd name="connsiteX663" fmla="*/ 1726266 w 7467600"/>
              <a:gd name="connsiteY663" fmla="*/ 2777274 h 6858000"/>
              <a:gd name="connsiteX664" fmla="*/ 625390 w 7467600"/>
              <a:gd name="connsiteY664" fmla="*/ 2514541 h 6858000"/>
              <a:gd name="connsiteX665" fmla="*/ 619799 w 7467600"/>
              <a:gd name="connsiteY665" fmla="*/ 2527180 h 6858000"/>
              <a:gd name="connsiteX666" fmla="*/ 310030 w 7467600"/>
              <a:gd name="connsiteY666" fmla="*/ 2771818 h 6858000"/>
              <a:gd name="connsiteX667" fmla="*/ 173877 w 7467600"/>
              <a:gd name="connsiteY667" fmla="*/ 2937056 h 6858000"/>
              <a:gd name="connsiteX668" fmla="*/ 77889 w 7467600"/>
              <a:gd name="connsiteY668" fmla="*/ 3138440 h 6858000"/>
              <a:gd name="connsiteX669" fmla="*/ 0 w 7467600"/>
              <a:gd name="connsiteY669" fmla="*/ 3271395 h 6858000"/>
              <a:gd name="connsiteX670" fmla="*/ 0 w 7467600"/>
              <a:gd name="connsiteY670" fmla="*/ 3153002 h 6858000"/>
              <a:gd name="connsiteX671" fmla="*/ 2386 w 7467600"/>
              <a:gd name="connsiteY671" fmla="*/ 3149203 h 6858000"/>
              <a:gd name="connsiteX672" fmla="*/ 89753 w 7467600"/>
              <a:gd name="connsiteY672" fmla="*/ 2987702 h 6858000"/>
              <a:gd name="connsiteX673" fmla="*/ 76869 w 7467600"/>
              <a:gd name="connsiteY673" fmla="*/ 3005404 h 6858000"/>
              <a:gd name="connsiteX674" fmla="*/ 32049 w 7467600"/>
              <a:gd name="connsiteY674" fmla="*/ 3065814 h 6858000"/>
              <a:gd name="connsiteX675" fmla="*/ 0 w 7467600"/>
              <a:gd name="connsiteY675" fmla="*/ 3108744 h 6858000"/>
              <a:gd name="connsiteX676" fmla="*/ 0 w 7467600"/>
              <a:gd name="connsiteY676" fmla="*/ 3058059 h 6858000"/>
              <a:gd name="connsiteX677" fmla="*/ 7610 w 7467600"/>
              <a:gd name="connsiteY677" fmla="*/ 3047889 h 6858000"/>
              <a:gd name="connsiteX678" fmla="*/ 52419 w 7467600"/>
              <a:gd name="connsiteY678" fmla="*/ 2987479 h 6858000"/>
              <a:gd name="connsiteX679" fmla="*/ 59142 w 7467600"/>
              <a:gd name="connsiteY679" fmla="*/ 2978488 h 6858000"/>
              <a:gd name="connsiteX680" fmla="*/ 0 w 7467600"/>
              <a:gd name="connsiteY680" fmla="*/ 3015334 h 6858000"/>
              <a:gd name="connsiteX681" fmla="*/ 0 w 7467600"/>
              <a:gd name="connsiteY681" fmla="*/ 2914286 h 6858000"/>
              <a:gd name="connsiteX682" fmla="*/ 36383 w 7467600"/>
              <a:gd name="connsiteY682" fmla="*/ 2901128 h 6858000"/>
              <a:gd name="connsiteX683" fmla="*/ 156329 w 7467600"/>
              <a:gd name="connsiteY683" fmla="*/ 2840533 h 6858000"/>
              <a:gd name="connsiteX684" fmla="*/ 358355 w 7467600"/>
              <a:gd name="connsiteY684" fmla="*/ 2620471 h 6858000"/>
              <a:gd name="connsiteX685" fmla="*/ 510577 w 7467600"/>
              <a:gd name="connsiteY685" fmla="*/ 2501244 h 6858000"/>
              <a:gd name="connsiteX686" fmla="*/ 211967 w 7467600"/>
              <a:gd name="connsiteY686" fmla="*/ 2479171 h 6858000"/>
              <a:gd name="connsiteX687" fmla="*/ 0 w 7467600"/>
              <a:gd name="connsiteY687" fmla="*/ 2476398 h 6858000"/>
              <a:gd name="connsiteX688" fmla="*/ 0 w 7467600"/>
              <a:gd name="connsiteY688" fmla="*/ 2389189 h 6858000"/>
              <a:gd name="connsiteX689" fmla="*/ 103062 w 7467600"/>
              <a:gd name="connsiteY689" fmla="*/ 2389518 h 6858000"/>
              <a:gd name="connsiteX690" fmla="*/ 510734 w 7467600"/>
              <a:gd name="connsiteY690" fmla="*/ 2416201 h 6858000"/>
              <a:gd name="connsiteX691" fmla="*/ 279257 w 7467600"/>
              <a:gd name="connsiteY691" fmla="*/ 2092102 h 6858000"/>
              <a:gd name="connsiteX692" fmla="*/ 65265 w 7467600"/>
              <a:gd name="connsiteY692" fmla="*/ 2006049 h 6858000"/>
              <a:gd name="connsiteX693" fmla="*/ 0 w 7467600"/>
              <a:gd name="connsiteY693" fmla="*/ 1982532 h 6858000"/>
              <a:gd name="connsiteX694" fmla="*/ 0 w 7467600"/>
              <a:gd name="connsiteY694" fmla="*/ 1912789 h 6858000"/>
              <a:gd name="connsiteX695" fmla="*/ 97460 w 7467600"/>
              <a:gd name="connsiteY695" fmla="*/ 1953725 h 6858000"/>
              <a:gd name="connsiteX696" fmla="*/ 221272 w 7467600"/>
              <a:gd name="connsiteY696" fmla="*/ 1980766 h 6858000"/>
              <a:gd name="connsiteX697" fmla="*/ 116765 w 7467600"/>
              <a:gd name="connsiteY697" fmla="*/ 1911033 h 6858000"/>
              <a:gd name="connsiteX698" fmla="*/ 16405 w 7467600"/>
              <a:gd name="connsiteY698" fmla="*/ 1803412 h 6858000"/>
              <a:gd name="connsiteX699" fmla="*/ 0 w 7467600"/>
              <a:gd name="connsiteY699" fmla="*/ 1784777 h 6858000"/>
              <a:gd name="connsiteX700" fmla="*/ 0 w 7467600"/>
              <a:gd name="connsiteY700" fmla="*/ 1740082 h 6858000"/>
              <a:gd name="connsiteX701" fmla="*/ 39394 w 7467600"/>
              <a:gd name="connsiteY701" fmla="*/ 1784856 h 6858000"/>
              <a:gd name="connsiteX702" fmla="*/ 135813 w 7467600"/>
              <a:gd name="connsiteY702" fmla="*/ 1888838 h 6858000"/>
              <a:gd name="connsiteX703" fmla="*/ 242575 w 7467600"/>
              <a:gd name="connsiteY703" fmla="*/ 1958841 h 6858000"/>
              <a:gd name="connsiteX704" fmla="*/ 82197 w 7467600"/>
              <a:gd name="connsiteY704" fmla="*/ 1754826 h 6858000"/>
              <a:gd name="connsiteX705" fmla="*/ 0 w 7467600"/>
              <a:gd name="connsiteY705" fmla="*/ 1679650 h 6858000"/>
              <a:gd name="connsiteX706" fmla="*/ 0 w 7467600"/>
              <a:gd name="connsiteY706" fmla="*/ 1602463 h 6858000"/>
              <a:gd name="connsiteX707" fmla="*/ 84689 w 7467600"/>
              <a:gd name="connsiteY707" fmla="*/ 1677442 h 6858000"/>
              <a:gd name="connsiteX708" fmla="*/ 298437 w 7467600"/>
              <a:gd name="connsiteY708" fmla="*/ 1968019 h 6858000"/>
              <a:gd name="connsiteX709" fmla="*/ 227269 w 7467600"/>
              <a:gd name="connsiteY709" fmla="*/ 1114064 h 6858000"/>
              <a:gd name="connsiteX710" fmla="*/ 248003 w 7467600"/>
              <a:gd name="connsiteY710" fmla="*/ 1089613 h 6858000"/>
              <a:gd name="connsiteX711" fmla="*/ 427020 w 7467600"/>
              <a:gd name="connsiteY711" fmla="*/ 1619803 h 6858000"/>
              <a:gd name="connsiteX712" fmla="*/ 340345 w 7467600"/>
              <a:gd name="connsiteY712" fmla="*/ 2027739 h 6858000"/>
              <a:gd name="connsiteX713" fmla="*/ 360865 w 7467600"/>
              <a:gd name="connsiteY713" fmla="*/ 2044827 h 6858000"/>
              <a:gd name="connsiteX714" fmla="*/ 560414 w 7467600"/>
              <a:gd name="connsiteY714" fmla="*/ 2421457 h 6858000"/>
              <a:gd name="connsiteX715" fmla="*/ 1359703 w 7467600"/>
              <a:gd name="connsiteY715" fmla="*/ 2578554 h 6858000"/>
              <a:gd name="connsiteX716" fmla="*/ 1359422 w 7467600"/>
              <a:gd name="connsiteY716" fmla="*/ 2577994 h 6858000"/>
              <a:gd name="connsiteX717" fmla="*/ 828701 w 7467600"/>
              <a:gd name="connsiteY717" fmla="*/ 1839520 h 6858000"/>
              <a:gd name="connsiteX718" fmla="*/ 494427 w 7467600"/>
              <a:gd name="connsiteY718" fmla="*/ 1092333 h 6858000"/>
              <a:gd name="connsiteX719" fmla="*/ 506322 w 7467600"/>
              <a:gd name="connsiteY719" fmla="*/ 1020997 h 6858000"/>
              <a:gd name="connsiteX720" fmla="*/ 4570198 w 7467600"/>
              <a:gd name="connsiteY720" fmla="*/ 978081 h 6858000"/>
              <a:gd name="connsiteX721" fmla="*/ 4523691 w 7467600"/>
              <a:gd name="connsiteY721" fmla="*/ 1127776 h 6858000"/>
              <a:gd name="connsiteX722" fmla="*/ 4509875 w 7467600"/>
              <a:gd name="connsiteY722" fmla="*/ 1167552 h 6858000"/>
              <a:gd name="connsiteX723" fmla="*/ 4478168 w 7467600"/>
              <a:gd name="connsiteY723" fmla="*/ 1260735 h 6858000"/>
              <a:gd name="connsiteX724" fmla="*/ 4409309 w 7467600"/>
              <a:gd name="connsiteY724" fmla="*/ 1666996 h 6858000"/>
              <a:gd name="connsiteX725" fmla="*/ 4370031 w 7467600"/>
              <a:gd name="connsiteY725" fmla="*/ 1955666 h 6858000"/>
              <a:gd name="connsiteX726" fmla="*/ 4570198 w 7467600"/>
              <a:gd name="connsiteY726" fmla="*/ 978081 h 6858000"/>
              <a:gd name="connsiteX727" fmla="*/ 4557898 w 7467600"/>
              <a:gd name="connsiteY727" fmla="*/ 900011 h 6858000"/>
              <a:gd name="connsiteX728" fmla="*/ 4344840 w 7467600"/>
              <a:gd name="connsiteY728" fmla="*/ 1922038 h 6858000"/>
              <a:gd name="connsiteX729" fmla="*/ 4378710 w 7467600"/>
              <a:gd name="connsiteY729" fmla="*/ 1665516 h 6858000"/>
              <a:gd name="connsiteX730" fmla="*/ 4448798 w 7467600"/>
              <a:gd name="connsiteY730" fmla="*/ 1253024 h 6858000"/>
              <a:gd name="connsiteX731" fmla="*/ 4480315 w 7467600"/>
              <a:gd name="connsiteY731" fmla="*/ 1158454 h 6858000"/>
              <a:gd name="connsiteX732" fmla="*/ 4494133 w 7467600"/>
              <a:gd name="connsiteY732" fmla="*/ 1118676 h 6858000"/>
              <a:gd name="connsiteX733" fmla="*/ 4557898 w 7467600"/>
              <a:gd name="connsiteY733" fmla="*/ 900011 h 6858000"/>
              <a:gd name="connsiteX734" fmla="*/ 5870151 w 7467600"/>
              <a:gd name="connsiteY734" fmla="*/ 898890 h 6858000"/>
              <a:gd name="connsiteX735" fmla="*/ 5861335 w 7467600"/>
              <a:gd name="connsiteY735" fmla="*/ 899177 h 6858000"/>
              <a:gd name="connsiteX736" fmla="*/ 5843702 w 7467600"/>
              <a:gd name="connsiteY736" fmla="*/ 899748 h 6858000"/>
              <a:gd name="connsiteX737" fmla="*/ 5651107 w 7467600"/>
              <a:gd name="connsiteY737" fmla="*/ 920306 h 6858000"/>
              <a:gd name="connsiteX738" fmla="*/ 5459407 w 7467600"/>
              <a:gd name="connsiteY738" fmla="*/ 940975 h 6858000"/>
              <a:gd name="connsiteX739" fmla="*/ 5374846 w 7467600"/>
              <a:gd name="connsiteY739" fmla="*/ 941988 h 6858000"/>
              <a:gd name="connsiteX740" fmla="*/ 5256105 w 7467600"/>
              <a:gd name="connsiteY740" fmla="*/ 945632 h 6858000"/>
              <a:gd name="connsiteX741" fmla="*/ 5107071 w 7467600"/>
              <a:gd name="connsiteY741" fmla="*/ 969720 h 6858000"/>
              <a:gd name="connsiteX742" fmla="*/ 4998681 w 7467600"/>
              <a:gd name="connsiteY742" fmla="*/ 988771 h 6858000"/>
              <a:gd name="connsiteX743" fmla="*/ 5870151 w 7467600"/>
              <a:gd name="connsiteY743" fmla="*/ 898890 h 6858000"/>
              <a:gd name="connsiteX744" fmla="*/ 5504425 w 7467600"/>
              <a:gd name="connsiteY744" fmla="*/ 848067 h 6858000"/>
              <a:gd name="connsiteX745" fmla="*/ 4968849 w 7467600"/>
              <a:gd name="connsiteY745" fmla="*/ 962318 h 6858000"/>
              <a:gd name="connsiteX746" fmla="*/ 5104039 w 7467600"/>
              <a:gd name="connsiteY746" fmla="*/ 940634 h 6858000"/>
              <a:gd name="connsiteX747" fmla="*/ 5256311 w 7467600"/>
              <a:gd name="connsiteY747" fmla="*/ 916490 h 6858000"/>
              <a:gd name="connsiteX748" fmla="*/ 5377381 w 7467600"/>
              <a:gd name="connsiteY748" fmla="*/ 912671 h 6858000"/>
              <a:gd name="connsiteX749" fmla="*/ 5460148 w 7467600"/>
              <a:gd name="connsiteY749" fmla="*/ 911442 h 6858000"/>
              <a:gd name="connsiteX750" fmla="*/ 5648971 w 7467600"/>
              <a:gd name="connsiteY750" fmla="*/ 891331 h 6858000"/>
              <a:gd name="connsiteX751" fmla="*/ 5844807 w 7467600"/>
              <a:gd name="connsiteY751" fmla="*/ 870718 h 6858000"/>
              <a:gd name="connsiteX752" fmla="*/ 5862975 w 7467600"/>
              <a:gd name="connsiteY752" fmla="*/ 869756 h 6858000"/>
              <a:gd name="connsiteX753" fmla="*/ 5920887 w 7467600"/>
              <a:gd name="connsiteY753" fmla="*/ 865929 h 6858000"/>
              <a:gd name="connsiteX754" fmla="*/ 5504425 w 7467600"/>
              <a:gd name="connsiteY754" fmla="*/ 848067 h 6858000"/>
              <a:gd name="connsiteX755" fmla="*/ 3607114 w 7467600"/>
              <a:gd name="connsiteY755" fmla="*/ 467441 h 6858000"/>
              <a:gd name="connsiteX756" fmla="*/ 3296242 w 7467600"/>
              <a:gd name="connsiteY756" fmla="*/ 807991 h 6858000"/>
              <a:gd name="connsiteX757" fmla="*/ 3174674 w 7467600"/>
              <a:gd name="connsiteY757" fmla="*/ 919759 h 6858000"/>
              <a:gd name="connsiteX758" fmla="*/ 3042978 w 7467600"/>
              <a:gd name="connsiteY758" fmla="*/ 1054894 h 6858000"/>
              <a:gd name="connsiteX759" fmla="*/ 2968914 w 7467600"/>
              <a:gd name="connsiteY759" fmla="*/ 1133756 h 6858000"/>
              <a:gd name="connsiteX760" fmla="*/ 3103823 w 7467600"/>
              <a:gd name="connsiteY760" fmla="*/ 1026814 h 6858000"/>
              <a:gd name="connsiteX761" fmla="*/ 3607114 w 7467600"/>
              <a:gd name="connsiteY761" fmla="*/ 467441 h 6858000"/>
              <a:gd name="connsiteX762" fmla="*/ 3744487 w 7467600"/>
              <a:gd name="connsiteY762" fmla="*/ 383136 h 6858000"/>
              <a:gd name="connsiteX763" fmla="*/ 3970213 w 7467600"/>
              <a:gd name="connsiteY763" fmla="*/ 995559 h 6858000"/>
              <a:gd name="connsiteX764" fmla="*/ 3744487 w 7467600"/>
              <a:gd name="connsiteY764" fmla="*/ 383136 h 6858000"/>
              <a:gd name="connsiteX765" fmla="*/ 3624562 w 7467600"/>
              <a:gd name="connsiteY765" fmla="*/ 367041 h 6858000"/>
              <a:gd name="connsiteX766" fmla="*/ 3489712 w 7467600"/>
              <a:gd name="connsiteY766" fmla="*/ 485386 h 6858000"/>
              <a:gd name="connsiteX767" fmla="*/ 3182994 w 7467600"/>
              <a:gd name="connsiteY767" fmla="*/ 828265 h 6858000"/>
              <a:gd name="connsiteX768" fmla="*/ 2892114 w 7467600"/>
              <a:gd name="connsiteY768" fmla="*/ 1172635 h 6858000"/>
              <a:gd name="connsiteX769" fmla="*/ 3021459 w 7467600"/>
              <a:gd name="connsiteY769" fmla="*/ 1035385 h 6858000"/>
              <a:gd name="connsiteX770" fmla="*/ 3153873 w 7467600"/>
              <a:gd name="connsiteY770" fmla="*/ 898971 h 6858000"/>
              <a:gd name="connsiteX771" fmla="*/ 3276511 w 7467600"/>
              <a:gd name="connsiteY771" fmla="*/ 786423 h 6858000"/>
              <a:gd name="connsiteX772" fmla="*/ 3584154 w 7467600"/>
              <a:gd name="connsiteY772" fmla="*/ 448218 h 6858000"/>
              <a:gd name="connsiteX773" fmla="*/ 3624562 w 7467600"/>
              <a:gd name="connsiteY773" fmla="*/ 367041 h 6858000"/>
              <a:gd name="connsiteX774" fmla="*/ 3766672 w 7467600"/>
              <a:gd name="connsiteY774" fmla="*/ 359429 h 6858000"/>
              <a:gd name="connsiteX775" fmla="*/ 3996338 w 7467600"/>
              <a:gd name="connsiteY775" fmla="*/ 968237 h 6858000"/>
              <a:gd name="connsiteX776" fmla="*/ 3766672 w 7467600"/>
              <a:gd name="connsiteY776" fmla="*/ 359429 h 6858000"/>
              <a:gd name="connsiteX777" fmla="*/ 5805386 w 7467600"/>
              <a:gd name="connsiteY777" fmla="*/ 239240 h 6858000"/>
              <a:gd name="connsiteX778" fmla="*/ 5736947 w 7467600"/>
              <a:gd name="connsiteY778" fmla="*/ 261367 h 6858000"/>
              <a:gd name="connsiteX779" fmla="*/ 5427012 w 7467600"/>
              <a:gd name="connsiteY779" fmla="*/ 311272 h 6858000"/>
              <a:gd name="connsiteX780" fmla="*/ 5147818 w 7467600"/>
              <a:gd name="connsiteY780" fmla="*/ 322112 h 6858000"/>
              <a:gd name="connsiteX781" fmla="*/ 5060854 w 7467600"/>
              <a:gd name="connsiteY781" fmla="*/ 311882 h 6858000"/>
              <a:gd name="connsiteX782" fmla="*/ 4945989 w 7467600"/>
              <a:gd name="connsiteY782" fmla="*/ 300516 h 6858000"/>
              <a:gd name="connsiteX783" fmla="*/ 5410479 w 7467600"/>
              <a:gd name="connsiteY783" fmla="*/ 348434 h 6858000"/>
              <a:gd name="connsiteX784" fmla="*/ 5805386 w 7467600"/>
              <a:gd name="connsiteY784" fmla="*/ 239240 h 6858000"/>
              <a:gd name="connsiteX785" fmla="*/ 5905192 w 7467600"/>
              <a:gd name="connsiteY785" fmla="*/ 163079 h 6858000"/>
              <a:gd name="connsiteX786" fmla="*/ 5865655 w 7467600"/>
              <a:gd name="connsiteY786" fmla="*/ 171901 h 6858000"/>
              <a:gd name="connsiteX787" fmla="*/ 5259740 w 7467600"/>
              <a:gd name="connsiteY787" fmla="*/ 257013 h 6858000"/>
              <a:gd name="connsiteX788" fmla="*/ 5208466 w 7467600"/>
              <a:gd name="connsiteY788" fmla="*/ 257550 h 6858000"/>
              <a:gd name="connsiteX789" fmla="*/ 4980204 w 7467600"/>
              <a:gd name="connsiteY789" fmla="*/ 271903 h 6858000"/>
              <a:gd name="connsiteX790" fmla="*/ 5068068 w 7467600"/>
              <a:gd name="connsiteY790" fmla="*/ 282244 h 6858000"/>
              <a:gd name="connsiteX791" fmla="*/ 5153231 w 7467600"/>
              <a:gd name="connsiteY791" fmla="*/ 292240 h 6858000"/>
              <a:gd name="connsiteX792" fmla="*/ 5426491 w 7467600"/>
              <a:gd name="connsiteY792" fmla="*/ 281128 h 6858000"/>
              <a:gd name="connsiteX793" fmla="*/ 5731212 w 7467600"/>
              <a:gd name="connsiteY793" fmla="*/ 231951 h 6858000"/>
              <a:gd name="connsiteX794" fmla="*/ 5905192 w 7467600"/>
              <a:gd name="connsiteY794" fmla="*/ 163079 h 6858000"/>
              <a:gd name="connsiteX795" fmla="*/ 5944437 w 7467600"/>
              <a:gd name="connsiteY795" fmla="*/ 113829 h 6858000"/>
              <a:gd name="connsiteX796" fmla="*/ 5825032 w 7467600"/>
              <a:gd name="connsiteY796" fmla="*/ 146405 h 6858000"/>
              <a:gd name="connsiteX797" fmla="*/ 4955599 w 7467600"/>
              <a:gd name="connsiteY797" fmla="*/ 247008 h 6858000"/>
              <a:gd name="connsiteX798" fmla="*/ 5210104 w 7467600"/>
              <a:gd name="connsiteY798" fmla="*/ 228123 h 6858000"/>
              <a:gd name="connsiteX799" fmla="*/ 5261015 w 7467600"/>
              <a:gd name="connsiteY799" fmla="*/ 227087 h 6858000"/>
              <a:gd name="connsiteX800" fmla="*/ 5861181 w 7467600"/>
              <a:gd name="connsiteY800" fmla="*/ 143093 h 6858000"/>
              <a:gd name="connsiteX801" fmla="*/ 5961252 w 7467600"/>
              <a:gd name="connsiteY801" fmla="*/ 114820 h 6858000"/>
              <a:gd name="connsiteX802" fmla="*/ 5944437 w 7467600"/>
              <a:gd name="connsiteY802" fmla="*/ 113829 h 6858000"/>
              <a:gd name="connsiteX803" fmla="*/ 3882765 w 7467600"/>
              <a:gd name="connsiteY803" fmla="*/ 0 h 6858000"/>
              <a:gd name="connsiteX804" fmla="*/ 3995099 w 7467600"/>
              <a:gd name="connsiteY804" fmla="*/ 0 h 6858000"/>
              <a:gd name="connsiteX805" fmla="*/ 4163818 w 7467600"/>
              <a:gd name="connsiteY805" fmla="*/ 234104 h 6858000"/>
              <a:gd name="connsiteX806" fmla="*/ 4172099 w 7467600"/>
              <a:gd name="connsiteY806" fmla="*/ 234207 h 6858000"/>
              <a:gd name="connsiteX807" fmla="*/ 4784282 w 7467600"/>
              <a:gd name="connsiteY807" fmla="*/ 276561 h 6858000"/>
              <a:gd name="connsiteX808" fmla="*/ 4801687 w 7467600"/>
              <a:gd name="connsiteY808" fmla="*/ 267764 h 6858000"/>
              <a:gd name="connsiteX809" fmla="*/ 6082788 w 7467600"/>
              <a:gd name="connsiteY809" fmla="*/ 64119 h 6858000"/>
              <a:gd name="connsiteX810" fmla="*/ 6099442 w 7467600"/>
              <a:gd name="connsiteY810" fmla="*/ 82568 h 6858000"/>
              <a:gd name="connsiteX811" fmla="*/ 4804137 w 7467600"/>
              <a:gd name="connsiteY811" fmla="*/ 320931 h 6858000"/>
              <a:gd name="connsiteX812" fmla="*/ 4227047 w 7467600"/>
              <a:gd name="connsiteY812" fmla="*/ 313415 h 6858000"/>
              <a:gd name="connsiteX813" fmla="*/ 4346041 w 7467600"/>
              <a:gd name="connsiteY813" fmla="*/ 456086 h 6858000"/>
              <a:gd name="connsiteX814" fmla="*/ 4870967 w 7467600"/>
              <a:gd name="connsiteY814" fmla="*/ 963061 h 6858000"/>
              <a:gd name="connsiteX815" fmla="*/ 4889647 w 7467600"/>
              <a:gd name="connsiteY815" fmla="*/ 957147 h 6858000"/>
              <a:gd name="connsiteX816" fmla="*/ 5422504 w 7467600"/>
              <a:gd name="connsiteY816" fmla="*/ 805191 h 6858000"/>
              <a:gd name="connsiteX817" fmla="*/ 6087656 w 7467600"/>
              <a:gd name="connsiteY817" fmla="*/ 826703 h 6858000"/>
              <a:gd name="connsiteX818" fmla="*/ 6058717 w 7467600"/>
              <a:gd name="connsiteY818" fmla="*/ 865992 h 6858000"/>
              <a:gd name="connsiteX819" fmla="*/ 4974153 w 7467600"/>
              <a:gd name="connsiteY819" fmla="*/ 1045456 h 6858000"/>
              <a:gd name="connsiteX820" fmla="*/ 5627835 w 7467600"/>
              <a:gd name="connsiteY820" fmla="*/ 1472077 h 6858000"/>
              <a:gd name="connsiteX821" fmla="*/ 5629817 w 7467600"/>
              <a:gd name="connsiteY821" fmla="*/ 1471412 h 6858000"/>
              <a:gd name="connsiteX822" fmla="*/ 5634124 w 7467600"/>
              <a:gd name="connsiteY822" fmla="*/ 1470572 h 6858000"/>
              <a:gd name="connsiteX823" fmla="*/ 5755832 w 7467600"/>
              <a:gd name="connsiteY823" fmla="*/ 1383886 h 6858000"/>
              <a:gd name="connsiteX824" fmla="*/ 6014186 w 7467600"/>
              <a:gd name="connsiteY824" fmla="*/ 1279799 h 6858000"/>
              <a:gd name="connsiteX825" fmla="*/ 6901619 w 7467600"/>
              <a:gd name="connsiteY825" fmla="*/ 1047874 h 6858000"/>
              <a:gd name="connsiteX826" fmla="*/ 6931566 w 7467600"/>
              <a:gd name="connsiteY826" fmla="*/ 1062034 h 6858000"/>
              <a:gd name="connsiteX827" fmla="*/ 5790982 w 7467600"/>
              <a:gd name="connsiteY827" fmla="*/ 1561380 h 6858000"/>
              <a:gd name="connsiteX828" fmla="*/ 6188971 w 7467600"/>
              <a:gd name="connsiteY828" fmla="*/ 1755168 h 6858000"/>
              <a:gd name="connsiteX829" fmla="*/ 6202446 w 7467600"/>
              <a:gd name="connsiteY829" fmla="*/ 1752268 h 6858000"/>
              <a:gd name="connsiteX830" fmla="*/ 7179560 w 7467600"/>
              <a:gd name="connsiteY830" fmla="*/ 1467551 h 6858000"/>
              <a:gd name="connsiteX831" fmla="*/ 7158730 w 7467600"/>
              <a:gd name="connsiteY831" fmla="*/ 1507835 h 6858000"/>
              <a:gd name="connsiteX832" fmla="*/ 6326959 w 7467600"/>
              <a:gd name="connsiteY832" fmla="*/ 1817686 h 6858000"/>
              <a:gd name="connsiteX833" fmla="*/ 6537433 w 7467600"/>
              <a:gd name="connsiteY833" fmla="*/ 1907790 h 6858000"/>
              <a:gd name="connsiteX834" fmla="*/ 6550221 w 7467600"/>
              <a:gd name="connsiteY834" fmla="*/ 1910729 h 6858000"/>
              <a:gd name="connsiteX835" fmla="*/ 6964438 w 7467600"/>
              <a:gd name="connsiteY835" fmla="*/ 2209505 h 6858000"/>
              <a:gd name="connsiteX836" fmla="*/ 7367862 w 7467600"/>
              <a:gd name="connsiteY836" fmla="*/ 2806833 h 6858000"/>
              <a:gd name="connsiteX837" fmla="*/ 7364329 w 7467600"/>
              <a:gd name="connsiteY837" fmla="*/ 2826907 h 6858000"/>
              <a:gd name="connsiteX838" fmla="*/ 7290545 w 7467600"/>
              <a:gd name="connsiteY838" fmla="*/ 2850663 h 6858000"/>
              <a:gd name="connsiteX839" fmla="*/ 6472036 w 7467600"/>
              <a:gd name="connsiteY839" fmla="*/ 1959003 h 6858000"/>
              <a:gd name="connsiteX840" fmla="*/ 5792897 w 7467600"/>
              <a:gd name="connsiteY840" fmla="*/ 1647747 h 6858000"/>
              <a:gd name="connsiteX841" fmla="*/ 5842751 w 7467600"/>
              <a:gd name="connsiteY841" fmla="*/ 1816112 h 6858000"/>
              <a:gd name="connsiteX842" fmla="*/ 5847424 w 7467600"/>
              <a:gd name="connsiteY842" fmla="*/ 1815776 h 6858000"/>
              <a:gd name="connsiteX843" fmla="*/ 6399821 w 7467600"/>
              <a:gd name="connsiteY843" fmla="*/ 2344799 h 6858000"/>
              <a:gd name="connsiteX844" fmla="*/ 6323232 w 7467600"/>
              <a:gd name="connsiteY844" fmla="*/ 2389634 h 6858000"/>
              <a:gd name="connsiteX845" fmla="*/ 5942958 w 7467600"/>
              <a:gd name="connsiteY845" fmla="*/ 2077708 h 6858000"/>
              <a:gd name="connsiteX846" fmla="*/ 5921559 w 7467600"/>
              <a:gd name="connsiteY846" fmla="*/ 2378596 h 6858000"/>
              <a:gd name="connsiteX847" fmla="*/ 5817651 w 7467600"/>
              <a:gd name="connsiteY847" fmla="*/ 3023919 h 6858000"/>
              <a:gd name="connsiteX848" fmla="*/ 5729634 w 7467600"/>
              <a:gd name="connsiteY848" fmla="*/ 3051849 h 6858000"/>
              <a:gd name="connsiteX849" fmla="*/ 5611018 w 7467600"/>
              <a:gd name="connsiteY849" fmla="*/ 2316769 h 6858000"/>
              <a:gd name="connsiteX850" fmla="*/ 5687608 w 7467600"/>
              <a:gd name="connsiteY850" fmla="*/ 2039972 h 6858000"/>
              <a:gd name="connsiteX851" fmla="*/ 5657554 w 7467600"/>
              <a:gd name="connsiteY851" fmla="*/ 1576445 h 6858000"/>
              <a:gd name="connsiteX852" fmla="*/ 5150475 w 7467600"/>
              <a:gd name="connsiteY852" fmla="*/ 1274012 h 6858000"/>
              <a:gd name="connsiteX853" fmla="*/ 5349142 w 7467600"/>
              <a:gd name="connsiteY853" fmla="*/ 2204405 h 6858000"/>
              <a:gd name="connsiteX854" fmla="*/ 5262214 w 7467600"/>
              <a:gd name="connsiteY854" fmla="*/ 2233836 h 6858000"/>
              <a:gd name="connsiteX855" fmla="*/ 4981539 w 7467600"/>
              <a:gd name="connsiteY855" fmla="*/ 1542201 h 6858000"/>
              <a:gd name="connsiteX856" fmla="*/ 4958461 w 7467600"/>
              <a:gd name="connsiteY856" fmla="*/ 1136957 h 6858000"/>
              <a:gd name="connsiteX857" fmla="*/ 4655015 w 7467600"/>
              <a:gd name="connsiteY857" fmla="*/ 891426 h 6858000"/>
              <a:gd name="connsiteX858" fmla="*/ 4348002 w 7467600"/>
              <a:gd name="connsiteY858" fmla="*/ 2205895 h 6858000"/>
              <a:gd name="connsiteX859" fmla="*/ 4262250 w 7467600"/>
              <a:gd name="connsiteY859" fmla="*/ 2219972 h 6858000"/>
              <a:gd name="connsiteX860" fmla="*/ 4550611 w 7467600"/>
              <a:gd name="connsiteY860" fmla="*/ 817540 h 6858000"/>
              <a:gd name="connsiteX861" fmla="*/ 4564418 w 7467600"/>
              <a:gd name="connsiteY861" fmla="*/ 808293 h 6858000"/>
              <a:gd name="connsiteX862" fmla="*/ 4266388 w 7467600"/>
              <a:gd name="connsiteY862" fmla="*/ 500083 h 6858000"/>
              <a:gd name="connsiteX863" fmla="*/ 4032842 w 7467600"/>
              <a:gd name="connsiteY863" fmla="*/ 211809 h 6858000"/>
              <a:gd name="connsiteX864" fmla="*/ 3882765 w 7467600"/>
              <a:gd name="connsiteY864" fmla="*/ 0 h 6858000"/>
              <a:gd name="connsiteX865" fmla="*/ 3721337 w 7467600"/>
              <a:gd name="connsiteY865" fmla="*/ 0 h 6858000"/>
              <a:gd name="connsiteX866" fmla="*/ 3797544 w 7467600"/>
              <a:gd name="connsiteY866" fmla="*/ 0 h 6858000"/>
              <a:gd name="connsiteX867" fmla="*/ 3775734 w 7467600"/>
              <a:gd name="connsiteY867" fmla="*/ 95131 h 6858000"/>
              <a:gd name="connsiteX868" fmla="*/ 3724807 w 7467600"/>
              <a:gd name="connsiteY868" fmla="*/ 272257 h 6858000"/>
              <a:gd name="connsiteX869" fmla="*/ 3726844 w 7467600"/>
              <a:gd name="connsiteY869" fmla="*/ 282988 h 6858000"/>
              <a:gd name="connsiteX870" fmla="*/ 3742664 w 7467600"/>
              <a:gd name="connsiteY870" fmla="*/ 279918 h 6858000"/>
              <a:gd name="connsiteX871" fmla="*/ 4103910 w 7467600"/>
              <a:gd name="connsiteY871" fmla="*/ 1161917 h 6858000"/>
              <a:gd name="connsiteX872" fmla="*/ 4020269 w 7467600"/>
              <a:gd name="connsiteY872" fmla="*/ 1200406 h 6858000"/>
              <a:gd name="connsiteX873" fmla="*/ 3674882 w 7467600"/>
              <a:gd name="connsiteY873" fmla="*/ 488524 h 6858000"/>
              <a:gd name="connsiteX874" fmla="*/ 3132682 w 7467600"/>
              <a:gd name="connsiteY874" fmla="*/ 1072284 h 6858000"/>
              <a:gd name="connsiteX875" fmla="*/ 2716346 w 7467600"/>
              <a:gd name="connsiteY875" fmla="*/ 1276376 h 6858000"/>
              <a:gd name="connsiteX876" fmla="*/ 2716772 w 7467600"/>
              <a:gd name="connsiteY876" fmla="*/ 1255462 h 6858000"/>
              <a:gd name="connsiteX877" fmla="*/ 3471096 w 7467600"/>
              <a:gd name="connsiteY877" fmla="*/ 437072 h 6858000"/>
              <a:gd name="connsiteX878" fmla="*/ 3639057 w 7467600"/>
              <a:gd name="connsiteY878" fmla="*/ 286334 h 6858000"/>
              <a:gd name="connsiteX879" fmla="*/ 3640309 w 7467600"/>
              <a:gd name="connsiteY879" fmla="*/ 284664 h 6858000"/>
              <a:gd name="connsiteX880" fmla="*/ 3646022 w 7467600"/>
              <a:gd name="connsiteY880" fmla="*/ 276711 h 6858000"/>
              <a:gd name="connsiteX881" fmla="*/ 3707943 w 7467600"/>
              <a:gd name="connsiteY881" fmla="*/ 65958 h 6858000"/>
              <a:gd name="connsiteX882" fmla="*/ 3721337 w 7467600"/>
              <a:gd name="connsiteY882" fmla="*/ 0 h 6858000"/>
              <a:gd name="connsiteX883" fmla="*/ 2867960 w 7467600"/>
              <a:gd name="connsiteY883" fmla="*/ 0 h 6858000"/>
              <a:gd name="connsiteX884" fmla="*/ 2926351 w 7467600"/>
              <a:gd name="connsiteY884" fmla="*/ 0 h 6858000"/>
              <a:gd name="connsiteX885" fmla="*/ 2902823 w 7467600"/>
              <a:gd name="connsiteY885" fmla="*/ 262929 h 6858000"/>
              <a:gd name="connsiteX886" fmla="*/ 2940663 w 7467600"/>
              <a:gd name="connsiteY886" fmla="*/ 140884 h 6858000"/>
              <a:gd name="connsiteX887" fmla="*/ 2947039 w 7467600"/>
              <a:gd name="connsiteY887" fmla="*/ 122524 h 6858000"/>
              <a:gd name="connsiteX888" fmla="*/ 2984316 w 7467600"/>
              <a:gd name="connsiteY888" fmla="*/ 0 h 6858000"/>
              <a:gd name="connsiteX889" fmla="*/ 3016114 w 7467600"/>
              <a:gd name="connsiteY889" fmla="*/ 0 h 6858000"/>
              <a:gd name="connsiteX890" fmla="*/ 2979949 w 7467600"/>
              <a:gd name="connsiteY890" fmla="*/ 119274 h 6858000"/>
              <a:gd name="connsiteX891" fmla="*/ 3023879 w 7467600"/>
              <a:gd name="connsiteY891" fmla="*/ 0 h 6858000"/>
              <a:gd name="connsiteX892" fmla="*/ 3105400 w 7467600"/>
              <a:gd name="connsiteY892" fmla="*/ 0 h 6858000"/>
              <a:gd name="connsiteX893" fmla="*/ 3094669 w 7467600"/>
              <a:gd name="connsiteY893" fmla="*/ 30308 h 6858000"/>
              <a:gd name="connsiteX894" fmla="*/ 2901945 w 7467600"/>
              <a:gd name="connsiteY894" fmla="*/ 466538 h 6858000"/>
              <a:gd name="connsiteX895" fmla="*/ 2815209 w 7467600"/>
              <a:gd name="connsiteY895" fmla="*/ 497361 h 6858000"/>
              <a:gd name="connsiteX896" fmla="*/ 2844845 w 7467600"/>
              <a:gd name="connsiteY896" fmla="*/ 127638 h 6858000"/>
              <a:gd name="connsiteX897" fmla="*/ 2867960 w 7467600"/>
              <a:gd name="connsiteY897" fmla="*/ 0 h 6858000"/>
              <a:gd name="connsiteX898" fmla="*/ 1057230 w 7467600"/>
              <a:gd name="connsiteY898" fmla="*/ 0 h 6858000"/>
              <a:gd name="connsiteX899" fmla="*/ 1111003 w 7467600"/>
              <a:gd name="connsiteY899" fmla="*/ 0 h 6858000"/>
              <a:gd name="connsiteX900" fmla="*/ 1125553 w 7467600"/>
              <a:gd name="connsiteY900" fmla="*/ 52588 h 6858000"/>
              <a:gd name="connsiteX901" fmla="*/ 1304276 w 7467600"/>
              <a:gd name="connsiteY901" fmla="*/ 476275 h 6858000"/>
              <a:gd name="connsiteX902" fmla="*/ 1492066 w 7467600"/>
              <a:gd name="connsiteY902" fmla="*/ 886333 h 6858000"/>
              <a:gd name="connsiteX903" fmla="*/ 1423698 w 7467600"/>
              <a:gd name="connsiteY903" fmla="*/ 710817 h 6858000"/>
              <a:gd name="connsiteX904" fmla="*/ 1357609 w 7467600"/>
              <a:gd name="connsiteY904" fmla="*/ 532892 h 6858000"/>
              <a:gd name="connsiteX905" fmla="*/ 1309550 w 7467600"/>
              <a:gd name="connsiteY905" fmla="*/ 374031 h 6858000"/>
              <a:gd name="connsiteX906" fmla="*/ 1193673 w 7467600"/>
              <a:gd name="connsiteY906" fmla="*/ 49533 h 6858000"/>
              <a:gd name="connsiteX907" fmla="*/ 1164391 w 7467600"/>
              <a:gd name="connsiteY907" fmla="*/ 0 h 6858000"/>
              <a:gd name="connsiteX908" fmla="*/ 1200666 w 7467600"/>
              <a:gd name="connsiteY908" fmla="*/ 0 h 6858000"/>
              <a:gd name="connsiteX909" fmla="*/ 1223408 w 7467600"/>
              <a:gd name="connsiteY909" fmla="*/ 38996 h 6858000"/>
              <a:gd name="connsiteX910" fmla="*/ 1339635 w 7467600"/>
              <a:gd name="connsiteY910" fmla="*/ 365517 h 6858000"/>
              <a:gd name="connsiteX911" fmla="*/ 1387469 w 7467600"/>
              <a:gd name="connsiteY911" fmla="*/ 523079 h 6858000"/>
              <a:gd name="connsiteX912" fmla="*/ 1452685 w 7467600"/>
              <a:gd name="connsiteY912" fmla="*/ 699806 h 6858000"/>
              <a:gd name="connsiteX913" fmla="*/ 1492092 w 7467600"/>
              <a:gd name="connsiteY913" fmla="*/ 800424 h 6858000"/>
              <a:gd name="connsiteX914" fmla="*/ 1455302 w 7467600"/>
              <a:gd name="connsiteY914" fmla="*/ 632913 h 6858000"/>
              <a:gd name="connsiteX915" fmla="*/ 1222336 w 7467600"/>
              <a:gd name="connsiteY915" fmla="*/ 9480 h 6858000"/>
              <a:gd name="connsiteX916" fmla="*/ 1214634 w 7467600"/>
              <a:gd name="connsiteY916" fmla="*/ 0 h 6858000"/>
              <a:gd name="connsiteX917" fmla="*/ 1289827 w 7467600"/>
              <a:gd name="connsiteY917" fmla="*/ 0 h 6858000"/>
              <a:gd name="connsiteX918" fmla="*/ 1321076 w 7467600"/>
              <a:gd name="connsiteY918" fmla="*/ 59722 h 6858000"/>
              <a:gd name="connsiteX919" fmla="*/ 1512579 w 7467600"/>
              <a:gd name="connsiteY919" fmla="*/ 626441 h 6858000"/>
              <a:gd name="connsiteX920" fmla="*/ 1506076 w 7467600"/>
              <a:gd name="connsiteY920" fmla="*/ 1089289 h 6858000"/>
              <a:gd name="connsiteX921" fmla="*/ 1486346 w 7467600"/>
              <a:gd name="connsiteY921" fmla="*/ 1079919 h 6858000"/>
              <a:gd name="connsiteX922" fmla="*/ 1070511 w 7467600"/>
              <a:gd name="connsiteY922" fmla="*/ 48609 h 6858000"/>
              <a:gd name="connsiteX923" fmla="*/ 1057230 w 7467600"/>
              <a:gd name="connsiteY923" fmla="*/ 0 h 6858000"/>
              <a:gd name="connsiteX924" fmla="*/ 43151 w 7467600"/>
              <a:gd name="connsiteY924" fmla="*/ 0 h 6858000"/>
              <a:gd name="connsiteX925" fmla="*/ 95283 w 7467600"/>
              <a:gd name="connsiteY925" fmla="*/ 0 h 6858000"/>
              <a:gd name="connsiteX926" fmla="*/ 300708 w 7467600"/>
              <a:gd name="connsiteY926" fmla="*/ 154571 h 6858000"/>
              <a:gd name="connsiteX927" fmla="*/ 530414 w 7467600"/>
              <a:gd name="connsiteY927" fmla="*/ 354673 h 6858000"/>
              <a:gd name="connsiteX928" fmla="*/ 333785 w 7467600"/>
              <a:gd name="connsiteY928" fmla="*/ 161564 h 6858000"/>
              <a:gd name="connsiteX929" fmla="*/ 147005 w 7467600"/>
              <a:gd name="connsiteY929" fmla="*/ 0 h 6858000"/>
              <a:gd name="connsiteX930" fmla="*/ 272509 w 7467600"/>
              <a:gd name="connsiteY930" fmla="*/ 0 h 6858000"/>
              <a:gd name="connsiteX931" fmla="*/ 326276 w 7467600"/>
              <a:gd name="connsiteY931" fmla="*/ 45847 h 6858000"/>
              <a:gd name="connsiteX932" fmla="*/ 823759 w 7467600"/>
              <a:gd name="connsiteY932" fmla="*/ 574145 h 6858000"/>
              <a:gd name="connsiteX933" fmla="*/ 811254 w 7467600"/>
              <a:gd name="connsiteY933" fmla="*/ 665546 h 6858000"/>
              <a:gd name="connsiteX934" fmla="*/ 154042 w 7467600"/>
              <a:gd name="connsiteY934" fmla="*/ 261522 h 6858000"/>
              <a:gd name="connsiteX935" fmla="*/ 13550 w 7467600"/>
              <a:gd name="connsiteY935" fmla="*/ 158423 h 6858000"/>
              <a:gd name="connsiteX936" fmla="*/ 0 w 7467600"/>
              <a:gd name="connsiteY936" fmla="*/ 146618 h 6858000"/>
              <a:gd name="connsiteX937" fmla="*/ 0 w 7467600"/>
              <a:gd name="connsiteY937" fmla="*/ 59161 h 6858000"/>
              <a:gd name="connsiteX938" fmla="*/ 45427 w 7467600"/>
              <a:gd name="connsiteY938" fmla="*/ 101078 h 6858000"/>
              <a:gd name="connsiteX939" fmla="*/ 630103 w 7467600"/>
              <a:gd name="connsiteY939" fmla="*/ 485885 h 6858000"/>
              <a:gd name="connsiteX940" fmla="*/ 532040 w 7467600"/>
              <a:gd name="connsiteY940" fmla="*/ 399359 h 6858000"/>
              <a:gd name="connsiteX941" fmla="*/ 517618 w 7467600"/>
              <a:gd name="connsiteY941" fmla="*/ 385726 h 6858000"/>
              <a:gd name="connsiteX942" fmla="*/ 285074 w 7467600"/>
              <a:gd name="connsiteY942" fmla="*/ 182755 h 6858000"/>
              <a:gd name="connsiteX943" fmla="*/ 43151 w 7467600"/>
              <a:gd name="connsiteY943"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467600 w 7467600"/>
              <a:gd name="connsiteY9" fmla="*/ 6683873 h 6858000"/>
              <a:gd name="connsiteX10" fmla="*/ 7289862 w 7467600"/>
              <a:gd name="connsiteY10" fmla="*/ 6659827 h 6858000"/>
              <a:gd name="connsiteX11" fmla="*/ 1019354 w 7467600"/>
              <a:gd name="connsiteY11" fmla="*/ 6315006 h 6858000"/>
              <a:gd name="connsiteX12" fmla="*/ 441046 w 7467600"/>
              <a:gd name="connsiteY12" fmla="*/ 6691153 h 6858000"/>
              <a:gd name="connsiteX13" fmla="*/ 1019354 w 7467600"/>
              <a:gd name="connsiteY13" fmla="*/ 6315006 h 6858000"/>
              <a:gd name="connsiteX14" fmla="*/ 991680 w 7467600"/>
              <a:gd name="connsiteY14" fmla="*/ 6298413 h 6858000"/>
              <a:gd name="connsiteX15" fmla="*/ 409060 w 7467600"/>
              <a:gd name="connsiteY15" fmla="*/ 6671470 h 6858000"/>
              <a:gd name="connsiteX16" fmla="*/ 991680 w 7467600"/>
              <a:gd name="connsiteY16" fmla="*/ 6298413 h 6858000"/>
              <a:gd name="connsiteX17" fmla="*/ 103333 w 7467600"/>
              <a:gd name="connsiteY17" fmla="*/ 5699602 h 6858000"/>
              <a:gd name="connsiteX18" fmla="*/ 233938 w 7467600"/>
              <a:gd name="connsiteY18" fmla="*/ 5809416 h 6858000"/>
              <a:gd name="connsiteX19" fmla="*/ 883580 w 7467600"/>
              <a:gd name="connsiteY19" fmla="*/ 6180710 h 6858000"/>
              <a:gd name="connsiteX20" fmla="*/ 487337 w 7467600"/>
              <a:gd name="connsiteY20" fmla="*/ 5950182 h 6858000"/>
              <a:gd name="connsiteX21" fmla="*/ 354051 w 7467600"/>
              <a:gd name="connsiteY21" fmla="*/ 5854912 h 6858000"/>
              <a:gd name="connsiteX22" fmla="*/ 195436 w 7467600"/>
              <a:gd name="connsiteY22" fmla="*/ 5755068 h 6858000"/>
              <a:gd name="connsiteX23" fmla="*/ 103333 w 7467600"/>
              <a:gd name="connsiteY23" fmla="*/ 5699602 h 6858000"/>
              <a:gd name="connsiteX24" fmla="*/ 5539432 w 7467600"/>
              <a:gd name="connsiteY24" fmla="*/ 5642928 h 6858000"/>
              <a:gd name="connsiteX25" fmla="*/ 5555462 w 7467600"/>
              <a:gd name="connsiteY25" fmla="*/ 5694454 h 6858000"/>
              <a:gd name="connsiteX26" fmla="*/ 5828270 w 7467600"/>
              <a:gd name="connsiteY26" fmla="*/ 6320663 h 6858000"/>
              <a:gd name="connsiteX27" fmla="*/ 5947416 w 7467600"/>
              <a:gd name="connsiteY27" fmla="*/ 6574846 h 6858000"/>
              <a:gd name="connsiteX28" fmla="*/ 5539432 w 7467600"/>
              <a:gd name="connsiteY28" fmla="*/ 5642928 h 6858000"/>
              <a:gd name="connsiteX29" fmla="*/ 51253 w 7467600"/>
              <a:gd name="connsiteY29" fmla="*/ 5631825 h 6858000"/>
              <a:gd name="connsiteX30" fmla="*/ 211622 w 7467600"/>
              <a:gd name="connsiteY30" fmla="*/ 5728803 h 6858000"/>
              <a:gd name="connsiteX31" fmla="*/ 371652 w 7467600"/>
              <a:gd name="connsiteY31" fmla="*/ 5829062 h 6858000"/>
              <a:gd name="connsiteX32" fmla="*/ 505903 w 7467600"/>
              <a:gd name="connsiteY32" fmla="*/ 5925221 h 6858000"/>
              <a:gd name="connsiteX33" fmla="*/ 899240 w 7467600"/>
              <a:gd name="connsiteY33" fmla="*/ 6153068 h 6858000"/>
              <a:gd name="connsiteX34" fmla="*/ 988114 w 7467600"/>
              <a:gd name="connsiteY34" fmla="*/ 6174204 h 6858000"/>
              <a:gd name="connsiteX35" fmla="*/ 845971 w 7467600"/>
              <a:gd name="connsiteY35" fmla="*/ 6067177 h 6858000"/>
              <a:gd name="connsiteX36" fmla="*/ 448057 w 7467600"/>
              <a:gd name="connsiteY36" fmla="*/ 5841376 h 6858000"/>
              <a:gd name="connsiteX37" fmla="*/ 51253 w 7467600"/>
              <a:gd name="connsiteY37" fmla="*/ 5631825 h 6858000"/>
              <a:gd name="connsiteX38" fmla="*/ 2606687 w 7467600"/>
              <a:gd name="connsiteY38" fmla="*/ 5630718 h 6858000"/>
              <a:gd name="connsiteX39" fmla="*/ 2645658 w 7467600"/>
              <a:gd name="connsiteY39" fmla="*/ 6640259 h 6858000"/>
              <a:gd name="connsiteX40" fmla="*/ 2606687 w 7467600"/>
              <a:gd name="connsiteY40" fmla="*/ 5630718 h 6858000"/>
              <a:gd name="connsiteX41" fmla="*/ 3642057 w 7467600"/>
              <a:gd name="connsiteY41" fmla="*/ 5573487 h 6858000"/>
              <a:gd name="connsiteX42" fmla="*/ 3632981 w 7467600"/>
              <a:gd name="connsiteY42" fmla="*/ 5579437 h 6858000"/>
              <a:gd name="connsiteX43" fmla="*/ 3382436 w 7467600"/>
              <a:gd name="connsiteY43" fmla="*/ 5952726 h 6858000"/>
              <a:gd name="connsiteX44" fmla="*/ 3191929 w 7467600"/>
              <a:gd name="connsiteY44" fmla="*/ 6662669 h 6858000"/>
              <a:gd name="connsiteX45" fmla="*/ 3369898 w 7467600"/>
              <a:gd name="connsiteY45" fmla="*/ 6081771 h 6858000"/>
              <a:gd name="connsiteX46" fmla="*/ 3642057 w 7467600"/>
              <a:gd name="connsiteY46" fmla="*/ 5573487 h 6858000"/>
              <a:gd name="connsiteX47" fmla="*/ 2650666 w 7467600"/>
              <a:gd name="connsiteY47" fmla="*/ 5530686 h 6858000"/>
              <a:gd name="connsiteX48" fmla="*/ 2650249 w 7467600"/>
              <a:gd name="connsiteY48" fmla="*/ 5532101 h 6858000"/>
              <a:gd name="connsiteX49" fmla="*/ 2663808 w 7467600"/>
              <a:gd name="connsiteY49" fmla="*/ 6535215 h 6858000"/>
              <a:gd name="connsiteX50" fmla="*/ 2665418 w 7467600"/>
              <a:gd name="connsiteY50" fmla="*/ 6132756 h 6858000"/>
              <a:gd name="connsiteX51" fmla="*/ 2650666 w 7467600"/>
              <a:gd name="connsiteY51" fmla="*/ 5530686 h 6858000"/>
              <a:gd name="connsiteX52" fmla="*/ 2680277 w 7467600"/>
              <a:gd name="connsiteY52" fmla="*/ 5479204 h 6858000"/>
              <a:gd name="connsiteX53" fmla="*/ 2678972 w 7467600"/>
              <a:gd name="connsiteY53" fmla="*/ 5481582 h 6858000"/>
              <a:gd name="connsiteX54" fmla="*/ 2696666 w 7467600"/>
              <a:gd name="connsiteY54" fmla="*/ 6133836 h 6858000"/>
              <a:gd name="connsiteX55" fmla="*/ 2695769 w 7467600"/>
              <a:gd name="connsiteY55" fmla="*/ 6390955 h 6858000"/>
              <a:gd name="connsiteX56" fmla="*/ 2739893 w 7467600"/>
              <a:gd name="connsiteY56" fmla="*/ 6108357 h 6858000"/>
              <a:gd name="connsiteX57" fmla="*/ 2680277 w 7467600"/>
              <a:gd name="connsiteY57" fmla="*/ 5479204 h 6858000"/>
              <a:gd name="connsiteX58" fmla="*/ 1132195 w 7467600"/>
              <a:gd name="connsiteY58" fmla="*/ 5467980 h 6858000"/>
              <a:gd name="connsiteX59" fmla="*/ 1679056 w 7467600"/>
              <a:gd name="connsiteY59" fmla="*/ 5516907 h 6858000"/>
              <a:gd name="connsiteX60" fmla="*/ 2128648 w 7467600"/>
              <a:gd name="connsiteY60" fmla="*/ 5474249 h 6858000"/>
              <a:gd name="connsiteX61" fmla="*/ 1825619 w 7467600"/>
              <a:gd name="connsiteY61" fmla="*/ 5478447 h 6858000"/>
              <a:gd name="connsiteX62" fmla="*/ 1737798 w 7467600"/>
              <a:gd name="connsiteY62" fmla="*/ 5483353 h 6858000"/>
              <a:gd name="connsiteX63" fmla="*/ 1132195 w 7467600"/>
              <a:gd name="connsiteY63" fmla="*/ 5467980 h 6858000"/>
              <a:gd name="connsiteX64" fmla="*/ 1456157 w 7467600"/>
              <a:gd name="connsiteY64" fmla="*/ 5371404 h 6858000"/>
              <a:gd name="connsiteX65" fmla="*/ 1244432 w 7467600"/>
              <a:gd name="connsiteY65" fmla="*/ 5385601 h 6858000"/>
              <a:gd name="connsiteX66" fmla="*/ 973990 w 7467600"/>
              <a:gd name="connsiteY66" fmla="*/ 5424940 h 6858000"/>
              <a:gd name="connsiteX67" fmla="*/ 1103809 w 7467600"/>
              <a:gd name="connsiteY67" fmla="*/ 5433720 h 6858000"/>
              <a:gd name="connsiteX68" fmla="*/ 1123454 w 7467600"/>
              <a:gd name="connsiteY68" fmla="*/ 5435727 h 6858000"/>
              <a:gd name="connsiteX69" fmla="*/ 1737017 w 7467600"/>
              <a:gd name="connsiteY69" fmla="*/ 5452183 h 6858000"/>
              <a:gd name="connsiteX70" fmla="*/ 1824397 w 7467600"/>
              <a:gd name="connsiteY70" fmla="*/ 5447757 h 6858000"/>
              <a:gd name="connsiteX71" fmla="*/ 2070059 w 7467600"/>
              <a:gd name="connsiteY71" fmla="*/ 5441660 h 6858000"/>
              <a:gd name="connsiteX72" fmla="*/ 1456157 w 7467600"/>
              <a:gd name="connsiteY72" fmla="*/ 5371404 h 6858000"/>
              <a:gd name="connsiteX73" fmla="*/ 4988186 w 7467600"/>
              <a:gd name="connsiteY73" fmla="*/ 5216467 h 6858000"/>
              <a:gd name="connsiteX74" fmla="*/ 4777334 w 7467600"/>
              <a:gd name="connsiteY74" fmla="*/ 5406072 h 6858000"/>
              <a:gd name="connsiteX75" fmla="*/ 4718341 w 7467600"/>
              <a:gd name="connsiteY75" fmla="*/ 5468043 h 6858000"/>
              <a:gd name="connsiteX76" fmla="*/ 4604655 w 7467600"/>
              <a:gd name="connsiteY76" fmla="*/ 5583434 h 6858000"/>
              <a:gd name="connsiteX77" fmla="*/ 4565074 w 7467600"/>
              <a:gd name="connsiteY77" fmla="*/ 5618550 h 6858000"/>
              <a:gd name="connsiteX78" fmla="*/ 4988186 w 7467600"/>
              <a:gd name="connsiteY78" fmla="*/ 5216467 h 6858000"/>
              <a:gd name="connsiteX79" fmla="*/ 4978032 w 7467600"/>
              <a:gd name="connsiteY79" fmla="*/ 5183809 h 6858000"/>
              <a:gd name="connsiteX80" fmla="*/ 4463413 w 7467600"/>
              <a:gd name="connsiteY80" fmla="*/ 5615162 h 6858000"/>
              <a:gd name="connsiteX81" fmla="*/ 4358134 w 7467600"/>
              <a:gd name="connsiteY81" fmla="*/ 5742791 h 6858000"/>
              <a:gd name="connsiteX82" fmla="*/ 4376219 w 7467600"/>
              <a:gd name="connsiteY82" fmla="*/ 5729027 h 6858000"/>
              <a:gd name="connsiteX83" fmla="*/ 4582340 w 7467600"/>
              <a:gd name="connsiteY83" fmla="*/ 5561037 h 6858000"/>
              <a:gd name="connsiteX84" fmla="*/ 4694684 w 7467600"/>
              <a:gd name="connsiteY84" fmla="*/ 5447098 h 6858000"/>
              <a:gd name="connsiteX85" fmla="*/ 4754123 w 7467600"/>
              <a:gd name="connsiteY85" fmla="*/ 5384643 h 6858000"/>
              <a:gd name="connsiteX86" fmla="*/ 4978032 w 7467600"/>
              <a:gd name="connsiteY86" fmla="*/ 5183809 h 6858000"/>
              <a:gd name="connsiteX87" fmla="*/ 1903353 w 7467600"/>
              <a:gd name="connsiteY87" fmla="*/ 5044827 h 6858000"/>
              <a:gd name="connsiteX88" fmla="*/ 1936931 w 7467600"/>
              <a:gd name="connsiteY88" fmla="*/ 5093954 h 6858000"/>
              <a:gd name="connsiteX89" fmla="*/ 2195868 w 7467600"/>
              <a:gd name="connsiteY89" fmla="*/ 5396574 h 6858000"/>
              <a:gd name="connsiteX90" fmla="*/ 2088852 w 7467600"/>
              <a:gd name="connsiteY90" fmla="*/ 5166123 h 6858000"/>
              <a:gd name="connsiteX91" fmla="*/ 1958241 w 7467600"/>
              <a:gd name="connsiteY91" fmla="*/ 5067955 h 6858000"/>
              <a:gd name="connsiteX92" fmla="*/ 1903353 w 7467600"/>
              <a:gd name="connsiteY92" fmla="*/ 5044827 h 6858000"/>
              <a:gd name="connsiteX93" fmla="*/ 1979378 w 7467600"/>
              <a:gd name="connsiteY93" fmla="*/ 4769504 h 6858000"/>
              <a:gd name="connsiteX94" fmla="*/ 2882120 w 7467600"/>
              <a:gd name="connsiteY94" fmla="*/ 5064547 h 6858000"/>
              <a:gd name="connsiteX95" fmla="*/ 2793103 w 7467600"/>
              <a:gd name="connsiteY95" fmla="*/ 5039699 h 6858000"/>
              <a:gd name="connsiteX96" fmla="*/ 2770041 w 7467600"/>
              <a:gd name="connsiteY96" fmla="*/ 5033634 h 6858000"/>
              <a:gd name="connsiteX97" fmla="*/ 1979378 w 7467600"/>
              <a:gd name="connsiteY97" fmla="*/ 4769504 h 6858000"/>
              <a:gd name="connsiteX98" fmla="*/ 1927410 w 7467600"/>
              <a:gd name="connsiteY98" fmla="*/ 4716164 h 6858000"/>
              <a:gd name="connsiteX99" fmla="*/ 1959587 w 7467600"/>
              <a:gd name="connsiteY99" fmla="*/ 4728849 h 6858000"/>
              <a:gd name="connsiteX100" fmla="*/ 2777707 w 7467600"/>
              <a:gd name="connsiteY100" fmla="*/ 5003991 h 6858000"/>
              <a:gd name="connsiteX101" fmla="*/ 2800768 w 7467600"/>
              <a:gd name="connsiteY101" fmla="*/ 5010056 h 6858000"/>
              <a:gd name="connsiteX102" fmla="*/ 2879408 w 7467600"/>
              <a:gd name="connsiteY102" fmla="*/ 5031590 h 6858000"/>
              <a:gd name="connsiteX103" fmla="*/ 2862295 w 7467600"/>
              <a:gd name="connsiteY103" fmla="*/ 5022958 h 6858000"/>
              <a:gd name="connsiteX104" fmla="*/ 2813343 w 7467600"/>
              <a:gd name="connsiteY104" fmla="*/ 4998369 h 6858000"/>
              <a:gd name="connsiteX105" fmla="*/ 2646245 w 7467600"/>
              <a:gd name="connsiteY105" fmla="*/ 4930999 h 6858000"/>
              <a:gd name="connsiteX106" fmla="*/ 1999243 w 7467600"/>
              <a:gd name="connsiteY106" fmla="*/ 4730524 h 6858000"/>
              <a:gd name="connsiteX107" fmla="*/ 1979527 w 7467600"/>
              <a:gd name="connsiteY107" fmla="*/ 4726651 h 6858000"/>
              <a:gd name="connsiteX108" fmla="*/ 1927410 w 7467600"/>
              <a:gd name="connsiteY108" fmla="*/ 4716164 h 6858000"/>
              <a:gd name="connsiteX109" fmla="*/ 1997014 w 7467600"/>
              <a:gd name="connsiteY109" fmla="*/ 4698007 h 6858000"/>
              <a:gd name="connsiteX110" fmla="*/ 2005458 w 7467600"/>
              <a:gd name="connsiteY110" fmla="*/ 4699540 h 6858000"/>
              <a:gd name="connsiteX111" fmla="*/ 2657186 w 7467600"/>
              <a:gd name="connsiteY111" fmla="*/ 4901687 h 6858000"/>
              <a:gd name="connsiteX112" fmla="*/ 2826662 w 7467600"/>
              <a:gd name="connsiteY112" fmla="*/ 4970362 h 6858000"/>
              <a:gd name="connsiteX113" fmla="*/ 2876100 w 7467600"/>
              <a:gd name="connsiteY113" fmla="*/ 4995397 h 6858000"/>
              <a:gd name="connsiteX114" fmla="*/ 3042600 w 7467600"/>
              <a:gd name="connsiteY114" fmla="*/ 5059532 h 6858000"/>
              <a:gd name="connsiteX115" fmla="*/ 1997014 w 7467600"/>
              <a:gd name="connsiteY115" fmla="*/ 4698007 h 6858000"/>
              <a:gd name="connsiteX116" fmla="*/ 2305292 w 7467600"/>
              <a:gd name="connsiteY116" fmla="*/ 4219492 h 6858000"/>
              <a:gd name="connsiteX117" fmla="*/ 3360922 w 7467600"/>
              <a:gd name="connsiteY117" fmla="*/ 4529373 h 6858000"/>
              <a:gd name="connsiteX118" fmla="*/ 3492420 w 7467600"/>
              <a:gd name="connsiteY118" fmla="*/ 4510145 h 6858000"/>
              <a:gd name="connsiteX119" fmla="*/ 3364086 w 7467600"/>
              <a:gd name="connsiteY119" fmla="*/ 4480340 h 6858000"/>
              <a:gd name="connsiteX120" fmla="*/ 3225818 w 7467600"/>
              <a:gd name="connsiteY120" fmla="*/ 4411822 h 6858000"/>
              <a:gd name="connsiteX121" fmla="*/ 3129696 w 7467600"/>
              <a:gd name="connsiteY121" fmla="*/ 4360704 h 6858000"/>
              <a:gd name="connsiteX122" fmla="*/ 2814545 w 7467600"/>
              <a:gd name="connsiteY122" fmla="*/ 4282955 h 6858000"/>
              <a:gd name="connsiteX123" fmla="*/ 2305292 w 7467600"/>
              <a:gd name="connsiteY123" fmla="*/ 4219492 h 6858000"/>
              <a:gd name="connsiteX124" fmla="*/ 2626982 w 7467600"/>
              <a:gd name="connsiteY124" fmla="*/ 4206450 h 6858000"/>
              <a:gd name="connsiteX125" fmla="*/ 2490617 w 7467600"/>
              <a:gd name="connsiteY125" fmla="*/ 4206951 h 6858000"/>
              <a:gd name="connsiteX126" fmla="*/ 2819869 w 7467600"/>
              <a:gd name="connsiteY126" fmla="*/ 4252936 h 6858000"/>
              <a:gd name="connsiteX127" fmla="*/ 3143018 w 7467600"/>
              <a:gd name="connsiteY127" fmla="*/ 4332698 h 6858000"/>
              <a:gd name="connsiteX128" fmla="*/ 3241520 w 7467600"/>
              <a:gd name="connsiteY128" fmla="*/ 4385112 h 6858000"/>
              <a:gd name="connsiteX129" fmla="*/ 3374575 w 7467600"/>
              <a:gd name="connsiteY129" fmla="*/ 4451517 h 6858000"/>
              <a:gd name="connsiteX130" fmla="*/ 3505221 w 7467600"/>
              <a:gd name="connsiteY130" fmla="*/ 4480757 h 6858000"/>
              <a:gd name="connsiteX131" fmla="*/ 2626982 w 7467600"/>
              <a:gd name="connsiteY131" fmla="*/ 4206450 h 6858000"/>
              <a:gd name="connsiteX132" fmla="*/ 1310106 w 7467600"/>
              <a:gd name="connsiteY132" fmla="*/ 3943217 h 6858000"/>
              <a:gd name="connsiteX133" fmla="*/ 854994 w 7467600"/>
              <a:gd name="connsiteY133" fmla="*/ 4399136 h 6858000"/>
              <a:gd name="connsiteX134" fmla="*/ 742462 w 7467600"/>
              <a:gd name="connsiteY134" fmla="*/ 4594648 h 6858000"/>
              <a:gd name="connsiteX135" fmla="*/ 820602 w 7467600"/>
              <a:gd name="connsiteY135" fmla="*/ 4485915 h 6858000"/>
              <a:gd name="connsiteX136" fmla="*/ 878295 w 7467600"/>
              <a:gd name="connsiteY136" fmla="*/ 4403594 h 6858000"/>
              <a:gd name="connsiteX137" fmla="*/ 1240607 w 7467600"/>
              <a:gd name="connsiteY137" fmla="*/ 4010401 h 6858000"/>
              <a:gd name="connsiteX138" fmla="*/ 1310106 w 7467600"/>
              <a:gd name="connsiteY138" fmla="*/ 3943217 h 6858000"/>
              <a:gd name="connsiteX139" fmla="*/ 1423113 w 7467600"/>
              <a:gd name="connsiteY139" fmla="*/ 3874565 h 6858000"/>
              <a:gd name="connsiteX140" fmla="*/ 1260565 w 7467600"/>
              <a:gd name="connsiteY140" fmla="*/ 4031982 h 6858000"/>
              <a:gd name="connsiteX141" fmla="*/ 901900 w 7467600"/>
              <a:gd name="connsiteY141" fmla="*/ 4421236 h 6858000"/>
              <a:gd name="connsiteX142" fmla="*/ 845044 w 7467600"/>
              <a:gd name="connsiteY142" fmla="*/ 4502436 h 6858000"/>
              <a:gd name="connsiteX143" fmla="*/ 685926 w 7467600"/>
              <a:gd name="connsiteY143" fmla="*/ 4703069 h 6858000"/>
              <a:gd name="connsiteX144" fmla="*/ 684248 w 7467600"/>
              <a:gd name="connsiteY144" fmla="*/ 4706721 h 6858000"/>
              <a:gd name="connsiteX145" fmla="*/ 1423113 w 7467600"/>
              <a:gd name="connsiteY145" fmla="*/ 3874565 h 6858000"/>
              <a:gd name="connsiteX146" fmla="*/ 3316479 w 7467600"/>
              <a:gd name="connsiteY146" fmla="*/ 3872136 h 6858000"/>
              <a:gd name="connsiteX147" fmla="*/ 3546806 w 7467600"/>
              <a:gd name="connsiteY147" fmla="*/ 4356139 h 6858000"/>
              <a:gd name="connsiteX148" fmla="*/ 3364433 w 7467600"/>
              <a:gd name="connsiteY148" fmla="*/ 3953121 h 6858000"/>
              <a:gd name="connsiteX149" fmla="*/ 3316479 w 7467600"/>
              <a:gd name="connsiteY149" fmla="*/ 3872136 h 6858000"/>
              <a:gd name="connsiteX150" fmla="*/ 3291335 w 7467600"/>
              <a:gd name="connsiteY150" fmla="*/ 3767420 h 6858000"/>
              <a:gd name="connsiteX151" fmla="*/ 3390805 w 7467600"/>
              <a:gd name="connsiteY151" fmla="*/ 3937163 h 6858000"/>
              <a:gd name="connsiteX152" fmla="*/ 3579062 w 7467600"/>
              <a:gd name="connsiteY152" fmla="*/ 4359040 h 6858000"/>
              <a:gd name="connsiteX153" fmla="*/ 3467355 w 7467600"/>
              <a:gd name="connsiteY153" fmla="*/ 3988130 h 6858000"/>
              <a:gd name="connsiteX154" fmla="*/ 3310753 w 7467600"/>
              <a:gd name="connsiteY154" fmla="*/ 3787140 h 6858000"/>
              <a:gd name="connsiteX155" fmla="*/ 3291335 w 7467600"/>
              <a:gd name="connsiteY155" fmla="*/ 3767420 h 6858000"/>
              <a:gd name="connsiteX156" fmla="*/ 1635889 w 7467600"/>
              <a:gd name="connsiteY156" fmla="*/ 3709494 h 6858000"/>
              <a:gd name="connsiteX157" fmla="*/ 1634800 w 7467600"/>
              <a:gd name="connsiteY157" fmla="*/ 3731111 h 6858000"/>
              <a:gd name="connsiteX158" fmla="*/ 1635889 w 7467600"/>
              <a:gd name="connsiteY158" fmla="*/ 3709494 h 6858000"/>
              <a:gd name="connsiteX159" fmla="*/ 1510397 w 7467600"/>
              <a:gd name="connsiteY159" fmla="*/ 3684705 h 6858000"/>
              <a:gd name="connsiteX160" fmla="*/ 1146550 w 7467600"/>
              <a:gd name="connsiteY160" fmla="*/ 3802012 h 6858000"/>
              <a:gd name="connsiteX161" fmla="*/ 698834 w 7467600"/>
              <a:gd name="connsiteY161" fmla="*/ 3952272 h 6858000"/>
              <a:gd name="connsiteX162" fmla="*/ 34256 w 7467600"/>
              <a:gd name="connsiteY162" fmla="*/ 4347603 h 6858000"/>
              <a:gd name="connsiteX163" fmla="*/ 527241 w 7467600"/>
              <a:gd name="connsiteY163" fmla="*/ 4065078 h 6858000"/>
              <a:gd name="connsiteX164" fmla="*/ 1510397 w 7467600"/>
              <a:gd name="connsiteY164" fmla="*/ 3684705 h 6858000"/>
              <a:gd name="connsiteX165" fmla="*/ 1313114 w 7467600"/>
              <a:gd name="connsiteY165" fmla="*/ 3655216 h 6858000"/>
              <a:gd name="connsiteX166" fmla="*/ 1109304 w 7467600"/>
              <a:gd name="connsiteY166" fmla="*/ 3669030 h 6858000"/>
              <a:gd name="connsiteX167" fmla="*/ 8129 w 7467600"/>
              <a:gd name="connsiteY167" fmla="*/ 4330519 h 6858000"/>
              <a:gd name="connsiteX168" fmla="*/ 687572 w 7467600"/>
              <a:gd name="connsiteY168" fmla="*/ 3925629 h 6858000"/>
              <a:gd name="connsiteX169" fmla="*/ 1138365 w 7467600"/>
              <a:gd name="connsiteY169" fmla="*/ 3774515 h 6858000"/>
              <a:gd name="connsiteX170" fmla="*/ 1505579 w 7467600"/>
              <a:gd name="connsiteY170" fmla="*/ 3655526 h 6858000"/>
              <a:gd name="connsiteX171" fmla="*/ 1313114 w 7467600"/>
              <a:gd name="connsiteY171" fmla="*/ 3655216 h 6858000"/>
              <a:gd name="connsiteX172" fmla="*/ 3655073 w 7467600"/>
              <a:gd name="connsiteY172" fmla="*/ 3650884 h 6858000"/>
              <a:gd name="connsiteX173" fmla="*/ 3989938 w 7467600"/>
              <a:gd name="connsiteY173" fmla="*/ 3991685 h 6858000"/>
              <a:gd name="connsiteX174" fmla="*/ 4393907 w 7467600"/>
              <a:gd name="connsiteY174" fmla="*/ 4261258 h 6858000"/>
              <a:gd name="connsiteX175" fmla="*/ 4648051 w 7467600"/>
              <a:gd name="connsiteY175" fmla="*/ 4374051 h 6858000"/>
              <a:gd name="connsiteX176" fmla="*/ 4383389 w 7467600"/>
              <a:gd name="connsiteY176" fmla="*/ 4184369 h 6858000"/>
              <a:gd name="connsiteX177" fmla="*/ 4165508 w 7467600"/>
              <a:gd name="connsiteY177" fmla="*/ 4035196 h 6858000"/>
              <a:gd name="connsiteX178" fmla="*/ 4068162 w 7467600"/>
              <a:gd name="connsiteY178" fmla="*/ 3953394 h 6858000"/>
              <a:gd name="connsiteX179" fmla="*/ 3981416 w 7467600"/>
              <a:gd name="connsiteY179" fmla="*/ 3880482 h 6858000"/>
              <a:gd name="connsiteX180" fmla="*/ 3800147 w 7467600"/>
              <a:gd name="connsiteY180" fmla="*/ 3749872 h 6858000"/>
              <a:gd name="connsiteX181" fmla="*/ 3655073 w 7467600"/>
              <a:gd name="connsiteY181" fmla="*/ 3650884 h 6858000"/>
              <a:gd name="connsiteX182" fmla="*/ 3670252 w 7467600"/>
              <a:gd name="connsiteY182" fmla="*/ 3622798 h 6858000"/>
              <a:gd name="connsiteX183" fmla="*/ 3817258 w 7467600"/>
              <a:gd name="connsiteY183" fmla="*/ 3723577 h 6858000"/>
              <a:gd name="connsiteX184" fmla="*/ 4000461 w 7467600"/>
              <a:gd name="connsiteY184" fmla="*/ 3855966 h 6858000"/>
              <a:gd name="connsiteX185" fmla="*/ 4088180 w 7467600"/>
              <a:gd name="connsiteY185" fmla="*/ 3929774 h 6858000"/>
              <a:gd name="connsiteX186" fmla="*/ 4184555 w 7467600"/>
              <a:gd name="connsiteY186" fmla="*/ 4010683 h 6858000"/>
              <a:gd name="connsiteX187" fmla="*/ 4399563 w 7467600"/>
              <a:gd name="connsiteY187" fmla="*/ 4158106 h 6858000"/>
              <a:gd name="connsiteX188" fmla="*/ 4684469 w 7467600"/>
              <a:gd name="connsiteY188" fmla="*/ 4364680 h 6858000"/>
              <a:gd name="connsiteX189" fmla="*/ 4690271 w 7467600"/>
              <a:gd name="connsiteY189" fmla="*/ 4370034 h 6858000"/>
              <a:gd name="connsiteX190" fmla="*/ 4136093 w 7467600"/>
              <a:gd name="connsiteY190" fmla="*/ 3858466 h 6858000"/>
              <a:gd name="connsiteX191" fmla="*/ 3670252 w 7467600"/>
              <a:gd name="connsiteY191" fmla="*/ 3622798 h 6858000"/>
              <a:gd name="connsiteX192" fmla="*/ 4440129 w 7467600"/>
              <a:gd name="connsiteY192" fmla="*/ 3448571 h 6858000"/>
              <a:gd name="connsiteX193" fmla="*/ 4856525 w 7467600"/>
              <a:gd name="connsiteY193" fmla="*/ 3915351 h 6858000"/>
              <a:gd name="connsiteX194" fmla="*/ 5059055 w 7467600"/>
              <a:gd name="connsiteY194" fmla="*/ 4108918 h 6858000"/>
              <a:gd name="connsiteX195" fmla="*/ 5290070 w 7467600"/>
              <a:gd name="connsiteY195" fmla="*/ 4263619 h 6858000"/>
              <a:gd name="connsiteX196" fmla="*/ 4834991 w 7467600"/>
              <a:gd name="connsiteY196" fmla="*/ 3830985 h 6858000"/>
              <a:gd name="connsiteX197" fmla="*/ 4440129 w 7467600"/>
              <a:gd name="connsiteY197" fmla="*/ 3448571 h 6858000"/>
              <a:gd name="connsiteX198" fmla="*/ 4441737 w 7467600"/>
              <a:gd name="connsiteY198" fmla="*/ 3399734 h 6858000"/>
              <a:gd name="connsiteX199" fmla="*/ 4431236 w 7467600"/>
              <a:gd name="connsiteY199" fmla="*/ 3400954 h 6858000"/>
              <a:gd name="connsiteX200" fmla="*/ 4557150 w 7467600"/>
              <a:gd name="connsiteY200" fmla="*/ 3510023 h 6858000"/>
              <a:gd name="connsiteX201" fmla="*/ 4856936 w 7467600"/>
              <a:gd name="connsiteY201" fmla="*/ 3809146 h 6858000"/>
              <a:gd name="connsiteX202" fmla="*/ 5111996 w 7467600"/>
              <a:gd name="connsiteY202" fmla="*/ 4065759 h 6858000"/>
              <a:gd name="connsiteX203" fmla="*/ 5388878 w 7467600"/>
              <a:gd name="connsiteY203" fmla="*/ 4300185 h 6858000"/>
              <a:gd name="connsiteX204" fmla="*/ 5425556 w 7467600"/>
              <a:gd name="connsiteY204" fmla="*/ 4308967 h 6858000"/>
              <a:gd name="connsiteX205" fmla="*/ 4943646 w 7467600"/>
              <a:gd name="connsiteY205" fmla="*/ 3822916 h 6858000"/>
              <a:gd name="connsiteX206" fmla="*/ 4594837 w 7467600"/>
              <a:gd name="connsiteY206" fmla="*/ 3532274 h 6858000"/>
              <a:gd name="connsiteX207" fmla="*/ 4441737 w 7467600"/>
              <a:gd name="connsiteY207" fmla="*/ 3399734 h 6858000"/>
              <a:gd name="connsiteX208" fmla="*/ 5425834 w 7467600"/>
              <a:gd name="connsiteY208" fmla="*/ 3162785 h 6858000"/>
              <a:gd name="connsiteX209" fmla="*/ 5401644 w 7467600"/>
              <a:gd name="connsiteY209" fmla="*/ 3617847 h 6858000"/>
              <a:gd name="connsiteX210" fmla="*/ 5467256 w 7467600"/>
              <a:gd name="connsiteY210" fmla="*/ 4175494 h 6858000"/>
              <a:gd name="connsiteX211" fmla="*/ 5448069 w 7467600"/>
              <a:gd name="connsiteY211" fmla="*/ 3567554 h 6858000"/>
              <a:gd name="connsiteX212" fmla="*/ 5425834 w 7467600"/>
              <a:gd name="connsiteY212" fmla="*/ 3162785 h 6858000"/>
              <a:gd name="connsiteX213" fmla="*/ 1318687 w 7467600"/>
              <a:gd name="connsiteY213" fmla="*/ 3113840 h 6858000"/>
              <a:gd name="connsiteX214" fmla="*/ 1066793 w 7467600"/>
              <a:gd name="connsiteY214" fmla="*/ 3212171 h 6858000"/>
              <a:gd name="connsiteX215" fmla="*/ 993319 w 7467600"/>
              <a:gd name="connsiteY215" fmla="*/ 3247648 h 6858000"/>
              <a:gd name="connsiteX216" fmla="*/ 853081 w 7467600"/>
              <a:gd name="connsiteY216" fmla="*/ 3312410 h 6858000"/>
              <a:gd name="connsiteX217" fmla="*/ 805957 w 7467600"/>
              <a:gd name="connsiteY217" fmla="*/ 3330443 h 6858000"/>
              <a:gd name="connsiteX218" fmla="*/ 1318687 w 7467600"/>
              <a:gd name="connsiteY218" fmla="*/ 3113840 h 6858000"/>
              <a:gd name="connsiteX219" fmla="*/ 5453702 w 7467600"/>
              <a:gd name="connsiteY219" fmla="*/ 3090882 h 6858000"/>
              <a:gd name="connsiteX220" fmla="*/ 5480135 w 7467600"/>
              <a:gd name="connsiteY220" fmla="*/ 3565802 h 6858000"/>
              <a:gd name="connsiteX221" fmla="*/ 5499023 w 7467600"/>
              <a:gd name="connsiteY221" fmla="*/ 4166310 h 6858000"/>
              <a:gd name="connsiteX222" fmla="*/ 5547022 w 7467600"/>
              <a:gd name="connsiteY222" fmla="*/ 3607838 h 6858000"/>
              <a:gd name="connsiteX223" fmla="*/ 5515964 w 7467600"/>
              <a:gd name="connsiteY223" fmla="*/ 3378541 h 6858000"/>
              <a:gd name="connsiteX224" fmla="*/ 5453702 w 7467600"/>
              <a:gd name="connsiteY224" fmla="*/ 3090882 h 6858000"/>
              <a:gd name="connsiteX225" fmla="*/ 1238695 w 7467600"/>
              <a:gd name="connsiteY225" fmla="*/ 3076820 h 6858000"/>
              <a:gd name="connsiteX226" fmla="*/ 716371 w 7467600"/>
              <a:gd name="connsiteY226" fmla="*/ 3293249 h 6858000"/>
              <a:gd name="connsiteX227" fmla="*/ 579522 w 7467600"/>
              <a:gd name="connsiteY227" fmla="*/ 3371759 h 6858000"/>
              <a:gd name="connsiteX228" fmla="*/ 600288 w 7467600"/>
              <a:gd name="connsiteY228" fmla="*/ 3365555 h 6858000"/>
              <a:gd name="connsiteX229" fmla="*/ 840692 w 7467600"/>
              <a:gd name="connsiteY229" fmla="*/ 3284921 h 6858000"/>
              <a:gd name="connsiteX230" fmla="*/ 979248 w 7467600"/>
              <a:gd name="connsiteY230" fmla="*/ 3221003 h 6858000"/>
              <a:gd name="connsiteX231" fmla="*/ 1053282 w 7467600"/>
              <a:gd name="connsiteY231" fmla="*/ 3185247 h 6858000"/>
              <a:gd name="connsiteX232" fmla="*/ 1320603 w 7467600"/>
              <a:gd name="connsiteY232" fmla="*/ 3081281 h 6858000"/>
              <a:gd name="connsiteX233" fmla="*/ 1238695 w 7467600"/>
              <a:gd name="connsiteY233" fmla="*/ 3076820 h 6858000"/>
              <a:gd name="connsiteX234" fmla="*/ 5425627 w 7467600"/>
              <a:gd name="connsiteY234" fmla="*/ 2954192 h 6858000"/>
              <a:gd name="connsiteX235" fmla="*/ 5470770 w 7467600"/>
              <a:gd name="connsiteY235" fmla="*/ 3005435 h 6858000"/>
              <a:gd name="connsiteX236" fmla="*/ 5519779 w 7467600"/>
              <a:gd name="connsiteY236" fmla="*/ 4359223 h 6858000"/>
              <a:gd name="connsiteX237" fmla="*/ 5520293 w 7467600"/>
              <a:gd name="connsiteY237" fmla="*/ 4360602 h 6858000"/>
              <a:gd name="connsiteX238" fmla="*/ 5767221 w 7467600"/>
              <a:gd name="connsiteY238" fmla="*/ 4665564 h 6858000"/>
              <a:gd name="connsiteX239" fmla="*/ 6937169 w 7467600"/>
              <a:gd name="connsiteY239" fmla="*/ 4815941 h 6858000"/>
              <a:gd name="connsiteX240" fmla="*/ 6953922 w 7467600"/>
              <a:gd name="connsiteY240" fmla="*/ 4890068 h 6858000"/>
              <a:gd name="connsiteX241" fmla="*/ 6071359 w 7467600"/>
              <a:gd name="connsiteY241" fmla="*/ 4770770 h 6858000"/>
              <a:gd name="connsiteX242" fmla="*/ 6038839 w 7467600"/>
              <a:gd name="connsiteY242" fmla="*/ 4764474 h 6858000"/>
              <a:gd name="connsiteX243" fmla="*/ 6038706 w 7467600"/>
              <a:gd name="connsiteY243" fmla="*/ 4763847 h 6858000"/>
              <a:gd name="connsiteX244" fmla="*/ 6037784 w 7467600"/>
              <a:gd name="connsiteY244" fmla="*/ 4764270 h 6858000"/>
              <a:gd name="connsiteX245" fmla="*/ 6038839 w 7467600"/>
              <a:gd name="connsiteY245" fmla="*/ 4764474 h 6858000"/>
              <a:gd name="connsiteX246" fmla="*/ 6040338 w 7467600"/>
              <a:gd name="connsiteY246" fmla="*/ 4771418 h 6858000"/>
              <a:gd name="connsiteX247" fmla="*/ 6024488 w 7467600"/>
              <a:gd name="connsiteY247" fmla="*/ 4809903 h 6858000"/>
              <a:gd name="connsiteX248" fmla="*/ 5599771 w 7467600"/>
              <a:gd name="connsiteY248" fmla="*/ 5509652 h 6858000"/>
              <a:gd name="connsiteX249" fmla="*/ 5548843 w 7467600"/>
              <a:gd name="connsiteY249" fmla="*/ 5563845 h 6858000"/>
              <a:gd name="connsiteX250" fmla="*/ 5940952 w 7467600"/>
              <a:gd name="connsiteY250" fmla="*/ 6250028 h 6858000"/>
              <a:gd name="connsiteX251" fmla="*/ 6043441 w 7467600"/>
              <a:gd name="connsiteY251" fmla="*/ 6665847 h 6858000"/>
              <a:gd name="connsiteX252" fmla="*/ 6093432 w 7467600"/>
              <a:gd name="connsiteY252" fmla="*/ 6858000 h 6858000"/>
              <a:gd name="connsiteX253" fmla="*/ 6034344 w 7467600"/>
              <a:gd name="connsiteY253" fmla="*/ 6858000 h 6858000"/>
              <a:gd name="connsiteX254" fmla="*/ 6026679 w 7467600"/>
              <a:gd name="connsiteY254" fmla="*/ 6836959 h 6858000"/>
              <a:gd name="connsiteX255" fmla="*/ 5800441 w 7467600"/>
              <a:gd name="connsiteY255" fmla="*/ 6335286 h 6858000"/>
              <a:gd name="connsiteX256" fmla="*/ 5526562 w 7467600"/>
              <a:gd name="connsiteY256" fmla="*/ 5705388 h 6858000"/>
              <a:gd name="connsiteX257" fmla="*/ 5519640 w 7467600"/>
              <a:gd name="connsiteY257" fmla="*/ 5683774 h 6858000"/>
              <a:gd name="connsiteX258" fmla="*/ 5844559 w 7467600"/>
              <a:gd name="connsiteY258" fmla="*/ 6553349 h 6858000"/>
              <a:gd name="connsiteX259" fmla="*/ 5975994 w 7467600"/>
              <a:gd name="connsiteY259" fmla="*/ 6858000 h 6858000"/>
              <a:gd name="connsiteX260" fmla="*/ 5898547 w 7467600"/>
              <a:gd name="connsiteY260" fmla="*/ 6858000 h 6858000"/>
              <a:gd name="connsiteX261" fmla="*/ 5682041 w 7467600"/>
              <a:gd name="connsiteY261" fmla="*/ 6355860 h 6858000"/>
              <a:gd name="connsiteX262" fmla="*/ 5461758 w 7467600"/>
              <a:gd name="connsiteY262" fmla="*/ 5820220 h 6858000"/>
              <a:gd name="connsiteX263" fmla="*/ 5237282 w 7467600"/>
              <a:gd name="connsiteY263" fmla="*/ 6579086 h 6858000"/>
              <a:gd name="connsiteX264" fmla="*/ 5115009 w 7467600"/>
              <a:gd name="connsiteY264" fmla="*/ 6858000 h 6858000"/>
              <a:gd name="connsiteX265" fmla="*/ 5028074 w 7467600"/>
              <a:gd name="connsiteY265" fmla="*/ 6858000 h 6858000"/>
              <a:gd name="connsiteX266" fmla="*/ 5079508 w 7467600"/>
              <a:gd name="connsiteY266" fmla="*/ 6749074 h 6858000"/>
              <a:gd name="connsiteX267" fmla="*/ 5371846 w 7467600"/>
              <a:gd name="connsiteY267" fmla="*/ 5924413 h 6858000"/>
              <a:gd name="connsiteX268" fmla="*/ 5270512 w 7467600"/>
              <a:gd name="connsiteY268" fmla="*/ 6138975 h 6858000"/>
              <a:gd name="connsiteX269" fmla="*/ 5062409 w 7467600"/>
              <a:gd name="connsiteY269" fmla="*/ 6653544 h 6858000"/>
              <a:gd name="connsiteX270" fmla="*/ 5036628 w 7467600"/>
              <a:gd name="connsiteY270" fmla="*/ 6754247 h 6858000"/>
              <a:gd name="connsiteX271" fmla="*/ 5009112 w 7467600"/>
              <a:gd name="connsiteY271" fmla="*/ 6858000 h 6858000"/>
              <a:gd name="connsiteX272" fmla="*/ 4976679 w 7467600"/>
              <a:gd name="connsiteY272" fmla="*/ 6858000 h 6858000"/>
              <a:gd name="connsiteX273" fmla="*/ 5006537 w 7467600"/>
              <a:gd name="connsiteY273" fmla="*/ 6747068 h 6858000"/>
              <a:gd name="connsiteX274" fmla="*/ 5032723 w 7467600"/>
              <a:gd name="connsiteY274" fmla="*/ 6644957 h 6858000"/>
              <a:gd name="connsiteX275" fmla="*/ 5242949 w 7467600"/>
              <a:gd name="connsiteY275" fmla="*/ 6125175 h 6858000"/>
              <a:gd name="connsiteX276" fmla="*/ 5286321 w 7467600"/>
              <a:gd name="connsiteY276" fmla="*/ 6033555 h 6858000"/>
              <a:gd name="connsiteX277" fmla="*/ 5008210 w 7467600"/>
              <a:gd name="connsiteY277" fmla="*/ 6649194 h 6858000"/>
              <a:gd name="connsiteX278" fmla="*/ 4986321 w 7467600"/>
              <a:gd name="connsiteY278" fmla="*/ 6765687 h 6858000"/>
              <a:gd name="connsiteX279" fmla="*/ 4973474 w 7467600"/>
              <a:gd name="connsiteY279" fmla="*/ 6858000 h 6858000"/>
              <a:gd name="connsiteX280" fmla="*/ 4907178 w 7467600"/>
              <a:gd name="connsiteY280" fmla="*/ 6858000 h 6858000"/>
              <a:gd name="connsiteX281" fmla="*/ 4910810 w 7467600"/>
              <a:gd name="connsiteY281" fmla="*/ 6829660 h 6858000"/>
              <a:gd name="connsiteX282" fmla="*/ 4987461 w 7467600"/>
              <a:gd name="connsiteY282" fmla="*/ 6432994 h 6858000"/>
              <a:gd name="connsiteX283" fmla="*/ 5179262 w 7467600"/>
              <a:gd name="connsiteY283" fmla="*/ 6035044 h 6858000"/>
              <a:gd name="connsiteX284" fmla="*/ 4689678 w 7467600"/>
              <a:gd name="connsiteY284" fmla="*/ 6440241 h 6858000"/>
              <a:gd name="connsiteX285" fmla="*/ 4477543 w 7467600"/>
              <a:gd name="connsiteY285" fmla="*/ 6674836 h 6858000"/>
              <a:gd name="connsiteX286" fmla="*/ 4329957 w 7467600"/>
              <a:gd name="connsiteY286" fmla="*/ 6858000 h 6858000"/>
              <a:gd name="connsiteX287" fmla="*/ 4218595 w 7467600"/>
              <a:gd name="connsiteY287" fmla="*/ 6858000 h 6858000"/>
              <a:gd name="connsiteX288" fmla="*/ 4368888 w 7467600"/>
              <a:gd name="connsiteY288" fmla="*/ 6668412 h 6858000"/>
              <a:gd name="connsiteX289" fmla="*/ 4563091 w 7467600"/>
              <a:gd name="connsiteY289" fmla="*/ 6442508 h 6858000"/>
              <a:gd name="connsiteX290" fmla="*/ 5387324 w 7467600"/>
              <a:gd name="connsiteY290" fmla="*/ 5705830 h 6858000"/>
              <a:gd name="connsiteX291" fmla="*/ 5073620 w 7467600"/>
              <a:gd name="connsiteY291" fmla="*/ 5955437 h 6858000"/>
              <a:gd name="connsiteX292" fmla="*/ 4689789 w 7467600"/>
              <a:gd name="connsiteY292" fmla="*/ 6268382 h 6858000"/>
              <a:gd name="connsiteX293" fmla="*/ 4418722 w 7467600"/>
              <a:gd name="connsiteY293" fmla="*/ 6570886 h 6858000"/>
              <a:gd name="connsiteX294" fmla="*/ 4214944 w 7467600"/>
              <a:gd name="connsiteY294" fmla="*/ 6858000 h 6858000"/>
              <a:gd name="connsiteX295" fmla="*/ 4177898 w 7467600"/>
              <a:gd name="connsiteY295" fmla="*/ 6858000 h 6858000"/>
              <a:gd name="connsiteX296" fmla="*/ 4391597 w 7467600"/>
              <a:gd name="connsiteY296" fmla="*/ 6556370 h 6858000"/>
              <a:gd name="connsiteX297" fmla="*/ 4668889 w 7467600"/>
              <a:gd name="connsiteY297" fmla="*/ 6246399 h 6858000"/>
              <a:gd name="connsiteX298" fmla="*/ 5055427 w 7467600"/>
              <a:gd name="connsiteY298" fmla="*/ 5931476 h 6858000"/>
              <a:gd name="connsiteX299" fmla="*/ 5371814 w 7467600"/>
              <a:gd name="connsiteY299" fmla="*/ 5678975 h 6858000"/>
              <a:gd name="connsiteX300" fmla="*/ 4987918 w 7467600"/>
              <a:gd name="connsiteY300" fmla="*/ 5838701 h 6858000"/>
              <a:gd name="connsiteX301" fmla="*/ 4317146 w 7467600"/>
              <a:gd name="connsiteY301" fmla="*/ 6587716 h 6858000"/>
              <a:gd name="connsiteX302" fmla="*/ 4171627 w 7467600"/>
              <a:gd name="connsiteY302" fmla="*/ 6858000 h 6858000"/>
              <a:gd name="connsiteX303" fmla="*/ 4081585 w 7467600"/>
              <a:gd name="connsiteY303" fmla="*/ 6858000 h 6858000"/>
              <a:gd name="connsiteX304" fmla="*/ 4238603 w 7467600"/>
              <a:gd name="connsiteY304" fmla="*/ 6559341 h 6858000"/>
              <a:gd name="connsiteX305" fmla="*/ 4778333 w 7467600"/>
              <a:gd name="connsiteY305" fmla="*/ 5873626 h 6858000"/>
              <a:gd name="connsiteX306" fmla="*/ 5414185 w 7467600"/>
              <a:gd name="connsiteY306" fmla="*/ 5573882 h 6858000"/>
              <a:gd name="connsiteX307" fmla="*/ 5959648 w 7467600"/>
              <a:gd name="connsiteY307" fmla="*/ 4760797 h 6858000"/>
              <a:gd name="connsiteX308" fmla="*/ 5355019 w 7467600"/>
              <a:gd name="connsiteY308" fmla="*/ 4734672 h 6858000"/>
              <a:gd name="connsiteX309" fmla="*/ 5083565 w 7467600"/>
              <a:gd name="connsiteY309" fmla="*/ 5179121 h 6858000"/>
              <a:gd name="connsiteX310" fmla="*/ 4713577 w 7467600"/>
              <a:gd name="connsiteY310" fmla="*/ 5616803 h 6858000"/>
              <a:gd name="connsiteX311" fmla="*/ 3989559 w 7467600"/>
              <a:gd name="connsiteY311" fmla="*/ 6145945 h 6858000"/>
              <a:gd name="connsiteX312" fmla="*/ 3939824 w 7467600"/>
              <a:gd name="connsiteY312" fmla="*/ 6066900 h 6858000"/>
              <a:gd name="connsiteX313" fmla="*/ 4584537 w 7467600"/>
              <a:gd name="connsiteY313" fmla="*/ 5324826 h 6858000"/>
              <a:gd name="connsiteX314" fmla="*/ 5037105 w 7467600"/>
              <a:gd name="connsiteY314" fmla="*/ 5088765 h 6858000"/>
              <a:gd name="connsiteX315" fmla="*/ 5039930 w 7467600"/>
              <a:gd name="connsiteY315" fmla="*/ 5089585 h 6858000"/>
              <a:gd name="connsiteX316" fmla="*/ 5263764 w 7467600"/>
              <a:gd name="connsiteY316" fmla="*/ 4735525 h 6858000"/>
              <a:gd name="connsiteX317" fmla="*/ 4086300 w 7467600"/>
              <a:gd name="connsiteY317" fmla="*/ 4884599 h 6858000"/>
              <a:gd name="connsiteX318" fmla="*/ 4085485 w 7467600"/>
              <a:gd name="connsiteY318" fmla="*/ 4899070 h 6858000"/>
              <a:gd name="connsiteX319" fmla="*/ 3871915 w 7467600"/>
              <a:gd name="connsiteY319" fmla="*/ 5253645 h 6858000"/>
              <a:gd name="connsiteX320" fmla="*/ 3799374 w 7467600"/>
              <a:gd name="connsiteY320" fmla="*/ 5466127 h 6858000"/>
              <a:gd name="connsiteX321" fmla="*/ 3498850 w 7467600"/>
              <a:gd name="connsiteY321" fmla="*/ 6661888 h 6858000"/>
              <a:gd name="connsiteX322" fmla="*/ 3399216 w 7467600"/>
              <a:gd name="connsiteY322" fmla="*/ 6858000 h 6858000"/>
              <a:gd name="connsiteX323" fmla="*/ 3303688 w 7467600"/>
              <a:gd name="connsiteY323" fmla="*/ 6858000 h 6858000"/>
              <a:gd name="connsiteX324" fmla="*/ 3391774 w 7467600"/>
              <a:gd name="connsiteY324" fmla="*/ 6697181 h 6858000"/>
              <a:gd name="connsiteX325" fmla="*/ 3735540 w 7467600"/>
              <a:gd name="connsiteY325" fmla="*/ 5546923 h 6858000"/>
              <a:gd name="connsiteX326" fmla="*/ 3729438 w 7467600"/>
              <a:gd name="connsiteY326" fmla="*/ 5569058 h 6858000"/>
              <a:gd name="connsiteX327" fmla="*/ 3707782 w 7467600"/>
              <a:gd name="connsiteY327" fmla="*/ 5644908 h 6858000"/>
              <a:gd name="connsiteX328" fmla="*/ 3583827 w 7467600"/>
              <a:gd name="connsiteY328" fmla="*/ 6039215 h 6858000"/>
              <a:gd name="connsiteX329" fmla="*/ 3547861 w 7467600"/>
              <a:gd name="connsiteY329" fmla="*/ 6129609 h 6858000"/>
              <a:gd name="connsiteX330" fmla="*/ 3490905 w 7467600"/>
              <a:gd name="connsiteY330" fmla="*/ 6277660 h 6858000"/>
              <a:gd name="connsiteX331" fmla="*/ 3455859 w 7467600"/>
              <a:gd name="connsiteY331" fmla="*/ 6391301 h 6858000"/>
              <a:gd name="connsiteX332" fmla="*/ 3429112 w 7467600"/>
              <a:gd name="connsiteY332" fmla="*/ 6479469 h 6858000"/>
              <a:gd name="connsiteX333" fmla="*/ 3304862 w 7467600"/>
              <a:gd name="connsiteY333" fmla="*/ 6796476 h 6858000"/>
              <a:gd name="connsiteX334" fmla="*/ 3276071 w 7467600"/>
              <a:gd name="connsiteY334" fmla="*/ 6858000 h 6858000"/>
              <a:gd name="connsiteX335" fmla="*/ 3240805 w 7467600"/>
              <a:gd name="connsiteY335" fmla="*/ 6858000 h 6858000"/>
              <a:gd name="connsiteX336" fmla="*/ 3275917 w 7467600"/>
              <a:gd name="connsiteY336" fmla="*/ 6783192 h 6858000"/>
              <a:gd name="connsiteX337" fmla="*/ 3399358 w 7467600"/>
              <a:gd name="connsiteY337" fmla="*/ 6469011 h 6858000"/>
              <a:gd name="connsiteX338" fmla="*/ 3425650 w 7467600"/>
              <a:gd name="connsiteY338" fmla="*/ 6381333 h 6858000"/>
              <a:gd name="connsiteX339" fmla="*/ 3460661 w 7467600"/>
              <a:gd name="connsiteY339" fmla="*/ 6266763 h 6858000"/>
              <a:gd name="connsiteX340" fmla="*/ 3518021 w 7467600"/>
              <a:gd name="connsiteY340" fmla="*/ 6117298 h 6858000"/>
              <a:gd name="connsiteX341" fmla="*/ 3554035 w 7467600"/>
              <a:gd name="connsiteY341" fmla="*/ 6027832 h 6858000"/>
              <a:gd name="connsiteX342" fmla="*/ 3677174 w 7467600"/>
              <a:gd name="connsiteY342" fmla="*/ 5636351 h 6858000"/>
              <a:gd name="connsiteX343" fmla="*/ 3698819 w 7467600"/>
              <a:gd name="connsiteY343" fmla="*/ 5560503 h 6858000"/>
              <a:gd name="connsiteX344" fmla="*/ 3702094 w 7467600"/>
              <a:gd name="connsiteY344" fmla="*/ 5549194 h 6858000"/>
              <a:gd name="connsiteX345" fmla="*/ 3398355 w 7467600"/>
              <a:gd name="connsiteY345" fmla="*/ 6094603 h 6858000"/>
              <a:gd name="connsiteX346" fmla="*/ 3193941 w 7467600"/>
              <a:gd name="connsiteY346" fmla="*/ 6798775 h 6858000"/>
              <a:gd name="connsiteX347" fmla="*/ 3184140 w 7467600"/>
              <a:gd name="connsiteY347" fmla="*/ 6858000 h 6858000"/>
              <a:gd name="connsiteX348" fmla="*/ 3099978 w 7467600"/>
              <a:gd name="connsiteY348" fmla="*/ 6858000 h 6858000"/>
              <a:gd name="connsiteX349" fmla="*/ 3101556 w 7467600"/>
              <a:gd name="connsiteY349" fmla="*/ 6843337 h 6858000"/>
              <a:gd name="connsiteX350" fmla="*/ 3370162 w 7467600"/>
              <a:gd name="connsiteY350" fmla="*/ 5785550 h 6858000"/>
              <a:gd name="connsiteX351" fmla="*/ 3746477 w 7467600"/>
              <a:gd name="connsiteY351" fmla="*/ 5377889 h 6858000"/>
              <a:gd name="connsiteX352" fmla="*/ 3863399 w 7467600"/>
              <a:gd name="connsiteY352" fmla="*/ 5087257 h 6858000"/>
              <a:gd name="connsiteX353" fmla="*/ 3968712 w 7467600"/>
              <a:gd name="connsiteY353" fmla="*/ 4913989 h 6858000"/>
              <a:gd name="connsiteX354" fmla="*/ 2792390 w 7467600"/>
              <a:gd name="connsiteY354" fmla="*/ 5382974 h 6858000"/>
              <a:gd name="connsiteX355" fmla="*/ 2714982 w 7467600"/>
              <a:gd name="connsiteY355" fmla="*/ 5427051 h 6858000"/>
              <a:gd name="connsiteX356" fmla="*/ 2813361 w 7467600"/>
              <a:gd name="connsiteY356" fmla="*/ 6023912 h 6858000"/>
              <a:gd name="connsiteX357" fmla="*/ 2688430 w 7467600"/>
              <a:gd name="connsiteY357" fmla="*/ 6801564 h 6858000"/>
              <a:gd name="connsiteX358" fmla="*/ 2629626 w 7467600"/>
              <a:gd name="connsiteY358" fmla="*/ 6763394 h 6858000"/>
              <a:gd name="connsiteX359" fmla="*/ 2565328 w 7467600"/>
              <a:gd name="connsiteY359" fmla="*/ 5516399 h 6858000"/>
              <a:gd name="connsiteX360" fmla="*/ 1922999 w 7467600"/>
              <a:gd name="connsiteY360" fmla="*/ 5980343 h 6858000"/>
              <a:gd name="connsiteX361" fmla="*/ 1950261 w 7467600"/>
              <a:gd name="connsiteY361" fmla="*/ 6405858 h 6858000"/>
              <a:gd name="connsiteX362" fmla="*/ 2365554 w 7467600"/>
              <a:gd name="connsiteY362" fmla="*/ 6759107 h 6858000"/>
              <a:gd name="connsiteX363" fmla="*/ 2424142 w 7467600"/>
              <a:gd name="connsiteY363" fmla="*/ 6858000 h 6858000"/>
              <a:gd name="connsiteX364" fmla="*/ 2395994 w 7467600"/>
              <a:gd name="connsiteY364" fmla="*/ 6858000 h 6858000"/>
              <a:gd name="connsiteX365" fmla="*/ 2392863 w 7467600"/>
              <a:gd name="connsiteY365" fmla="*/ 6852964 h 6858000"/>
              <a:gd name="connsiteX366" fmla="*/ 2017589 w 7467600"/>
              <a:gd name="connsiteY366" fmla="*/ 6493982 h 6858000"/>
              <a:gd name="connsiteX367" fmla="*/ 2147336 w 7467600"/>
              <a:gd name="connsiteY367" fmla="*/ 6594052 h 6858000"/>
              <a:gd name="connsiteX368" fmla="*/ 2207047 w 7467600"/>
              <a:gd name="connsiteY368" fmla="*/ 6654540 h 6858000"/>
              <a:gd name="connsiteX369" fmla="*/ 2299106 w 7467600"/>
              <a:gd name="connsiteY369" fmla="*/ 6778931 h 6858000"/>
              <a:gd name="connsiteX370" fmla="*/ 2314430 w 7467600"/>
              <a:gd name="connsiteY370" fmla="*/ 6801144 h 6858000"/>
              <a:gd name="connsiteX371" fmla="*/ 2352406 w 7467600"/>
              <a:gd name="connsiteY371" fmla="*/ 6858000 h 6858000"/>
              <a:gd name="connsiteX372" fmla="*/ 2314492 w 7467600"/>
              <a:gd name="connsiteY372" fmla="*/ 6858000 h 6858000"/>
              <a:gd name="connsiteX373" fmla="*/ 2288095 w 7467600"/>
              <a:gd name="connsiteY373" fmla="*/ 6818030 h 6858000"/>
              <a:gd name="connsiteX374" fmla="*/ 2272768 w 7467600"/>
              <a:gd name="connsiteY374" fmla="*/ 6795822 h 6858000"/>
              <a:gd name="connsiteX375" fmla="*/ 2182715 w 7467600"/>
              <a:gd name="connsiteY375" fmla="*/ 6675071 h 6858000"/>
              <a:gd name="connsiteX376" fmla="*/ 2032061 w 7467600"/>
              <a:gd name="connsiteY376" fmla="*/ 6541380 h 6858000"/>
              <a:gd name="connsiteX377" fmla="*/ 2257220 w 7467600"/>
              <a:gd name="connsiteY377" fmla="*/ 6826257 h 6858000"/>
              <a:gd name="connsiteX378" fmla="*/ 2281324 w 7467600"/>
              <a:gd name="connsiteY378" fmla="*/ 6858000 h 6858000"/>
              <a:gd name="connsiteX379" fmla="*/ 2242860 w 7467600"/>
              <a:gd name="connsiteY379" fmla="*/ 6858000 h 6858000"/>
              <a:gd name="connsiteX380" fmla="*/ 2232818 w 7467600"/>
              <a:gd name="connsiteY380" fmla="*/ 6844926 h 6858000"/>
              <a:gd name="connsiteX381" fmla="*/ 1990172 w 7467600"/>
              <a:gd name="connsiteY381" fmla="*/ 6542121 h 6858000"/>
              <a:gd name="connsiteX382" fmla="*/ 2124090 w 7467600"/>
              <a:gd name="connsiteY382" fmla="*/ 6761017 h 6858000"/>
              <a:gd name="connsiteX383" fmla="*/ 2200380 w 7467600"/>
              <a:gd name="connsiteY383" fmla="*/ 6858000 h 6858000"/>
              <a:gd name="connsiteX384" fmla="*/ 2147507 w 7467600"/>
              <a:gd name="connsiteY384" fmla="*/ 6858000 h 6858000"/>
              <a:gd name="connsiteX385" fmla="*/ 2070668 w 7467600"/>
              <a:gd name="connsiteY385" fmla="*/ 6761520 h 6858000"/>
              <a:gd name="connsiteX386" fmla="*/ 1975142 w 7467600"/>
              <a:gd name="connsiteY386" fmla="*/ 6585570 h 6858000"/>
              <a:gd name="connsiteX387" fmla="*/ 2050035 w 7467600"/>
              <a:gd name="connsiteY387" fmla="*/ 6813345 h 6858000"/>
              <a:gd name="connsiteX388" fmla="*/ 2063025 w 7467600"/>
              <a:gd name="connsiteY388" fmla="*/ 6858000 h 6858000"/>
              <a:gd name="connsiteX389" fmla="*/ 2021675 w 7467600"/>
              <a:gd name="connsiteY389" fmla="*/ 6858000 h 6858000"/>
              <a:gd name="connsiteX390" fmla="*/ 2019308 w 7467600"/>
              <a:gd name="connsiteY390" fmla="*/ 6847118 h 6858000"/>
              <a:gd name="connsiteX391" fmla="*/ 1938835 w 7467600"/>
              <a:gd name="connsiteY391" fmla="*/ 6551160 h 6858000"/>
              <a:gd name="connsiteX392" fmla="*/ 1953230 w 7467600"/>
              <a:gd name="connsiteY392" fmla="*/ 6759699 h 6858000"/>
              <a:gd name="connsiteX393" fmla="*/ 1956763 w 7467600"/>
              <a:gd name="connsiteY393" fmla="*/ 6778191 h 6858000"/>
              <a:gd name="connsiteX394" fmla="*/ 1967925 w 7467600"/>
              <a:gd name="connsiteY394" fmla="*/ 6858000 h 6858000"/>
              <a:gd name="connsiteX395" fmla="*/ 1936622 w 7467600"/>
              <a:gd name="connsiteY395" fmla="*/ 6858000 h 6858000"/>
              <a:gd name="connsiteX396" fmla="*/ 1926261 w 7467600"/>
              <a:gd name="connsiteY396" fmla="*/ 6784064 h 6858000"/>
              <a:gd name="connsiteX397" fmla="*/ 1922724 w 7467600"/>
              <a:gd name="connsiteY397" fmla="*/ 6765577 h 6858000"/>
              <a:gd name="connsiteX398" fmla="*/ 1904650 w 7467600"/>
              <a:gd name="connsiteY398" fmla="*/ 6639616 h 6858000"/>
              <a:gd name="connsiteX399" fmla="*/ 1885273 w 7467600"/>
              <a:gd name="connsiteY399" fmla="*/ 6858000 h 6858000"/>
              <a:gd name="connsiteX400" fmla="*/ 1854363 w 7467600"/>
              <a:gd name="connsiteY400" fmla="*/ 6858000 h 6858000"/>
              <a:gd name="connsiteX401" fmla="*/ 1880391 w 7467600"/>
              <a:gd name="connsiteY401" fmla="*/ 6603796 h 6858000"/>
              <a:gd name="connsiteX402" fmla="*/ 1818273 w 7467600"/>
              <a:gd name="connsiteY402" fmla="*/ 6715729 h 6858000"/>
              <a:gd name="connsiteX403" fmla="*/ 1794691 w 7467600"/>
              <a:gd name="connsiteY403" fmla="*/ 6843239 h 6858000"/>
              <a:gd name="connsiteX404" fmla="*/ 1794914 w 7467600"/>
              <a:gd name="connsiteY404" fmla="*/ 6858000 h 6858000"/>
              <a:gd name="connsiteX405" fmla="*/ 1746128 w 7467600"/>
              <a:gd name="connsiteY405" fmla="*/ 6858000 h 6858000"/>
              <a:gd name="connsiteX406" fmla="*/ 1753934 w 7467600"/>
              <a:gd name="connsiteY406" fmla="*/ 6724796 h 6858000"/>
              <a:gd name="connsiteX407" fmla="*/ 1792053 w 7467600"/>
              <a:gd name="connsiteY407" fmla="*/ 6572396 h 6858000"/>
              <a:gd name="connsiteX408" fmla="*/ 1862248 w 7467600"/>
              <a:gd name="connsiteY408" fmla="*/ 6266397 h 6858000"/>
              <a:gd name="connsiteX409" fmla="*/ 1862250 w 7467600"/>
              <a:gd name="connsiteY409" fmla="*/ 6033531 h 6858000"/>
              <a:gd name="connsiteX410" fmla="*/ 1211999 w 7467600"/>
              <a:gd name="connsiteY410" fmla="*/ 6683610 h 6858000"/>
              <a:gd name="connsiteX411" fmla="*/ 1213266 w 7467600"/>
              <a:gd name="connsiteY411" fmla="*/ 6691947 h 6858000"/>
              <a:gd name="connsiteX412" fmla="*/ 1203370 w 7467600"/>
              <a:gd name="connsiteY412" fmla="*/ 6850676 h 6858000"/>
              <a:gd name="connsiteX413" fmla="*/ 1203671 w 7467600"/>
              <a:gd name="connsiteY413" fmla="*/ 6858000 h 6858000"/>
              <a:gd name="connsiteX414" fmla="*/ 1143180 w 7467600"/>
              <a:gd name="connsiteY414" fmla="*/ 6858000 h 6858000"/>
              <a:gd name="connsiteX415" fmla="*/ 1142176 w 7467600"/>
              <a:gd name="connsiteY415" fmla="*/ 6766045 h 6858000"/>
              <a:gd name="connsiteX416" fmla="*/ 1067484 w 7467600"/>
              <a:gd name="connsiteY416" fmla="*/ 6858000 h 6858000"/>
              <a:gd name="connsiteX417" fmla="*/ 953928 w 7467600"/>
              <a:gd name="connsiteY417" fmla="*/ 6858000 h 6858000"/>
              <a:gd name="connsiteX418" fmla="*/ 959715 w 7467600"/>
              <a:gd name="connsiteY418" fmla="*/ 6850185 h 6858000"/>
              <a:gd name="connsiteX419" fmla="*/ 1483788 w 7467600"/>
              <a:gd name="connsiteY419" fmla="*/ 6259174 h 6858000"/>
              <a:gd name="connsiteX420" fmla="*/ 1100671 w 7467600"/>
              <a:gd name="connsiteY420" fmla="*/ 6252137 h 6858000"/>
              <a:gd name="connsiteX421" fmla="*/ 1090144 w 7467600"/>
              <a:gd name="connsiteY421" fmla="*/ 6256748 h 6858000"/>
              <a:gd name="connsiteX422" fmla="*/ 1095872 w 7467600"/>
              <a:gd name="connsiteY422" fmla="*/ 6271892 h 6858000"/>
              <a:gd name="connsiteX423" fmla="*/ 262785 w 7467600"/>
              <a:gd name="connsiteY423" fmla="*/ 6845450 h 6858000"/>
              <a:gd name="connsiteX424" fmla="*/ 209968 w 7467600"/>
              <a:gd name="connsiteY424" fmla="*/ 6770713 h 6858000"/>
              <a:gd name="connsiteX425" fmla="*/ 873460 w 7467600"/>
              <a:gd name="connsiteY425" fmla="*/ 6253768 h 6858000"/>
              <a:gd name="connsiteX426" fmla="*/ 192686 w 7467600"/>
              <a:gd name="connsiteY426" fmla="*/ 5849257 h 6858000"/>
              <a:gd name="connsiteX427" fmla="*/ 4696 w 7467600"/>
              <a:gd name="connsiteY427" fmla="*/ 5697668 h 6858000"/>
              <a:gd name="connsiteX428" fmla="*/ 0 w 7467600"/>
              <a:gd name="connsiteY428" fmla="*/ 5689984 h 6858000"/>
              <a:gd name="connsiteX429" fmla="*/ 0 w 7467600"/>
              <a:gd name="connsiteY429" fmla="*/ 5513472 h 6858000"/>
              <a:gd name="connsiteX430" fmla="*/ 174101 w 7467600"/>
              <a:gd name="connsiteY430" fmla="*/ 5620277 h 6858000"/>
              <a:gd name="connsiteX431" fmla="*/ 891800 w 7467600"/>
              <a:gd name="connsiteY431" fmla="*/ 6036935 h 6858000"/>
              <a:gd name="connsiteX432" fmla="*/ 1072219 w 7467600"/>
              <a:gd name="connsiteY432" fmla="*/ 6169443 h 6858000"/>
              <a:gd name="connsiteX433" fmla="*/ 1074117 w 7467600"/>
              <a:gd name="connsiteY433" fmla="*/ 6170301 h 6858000"/>
              <a:gd name="connsiteX434" fmla="*/ 1083114 w 7467600"/>
              <a:gd name="connsiteY434" fmla="*/ 6174131 h 6858000"/>
              <a:gd name="connsiteX435" fmla="*/ 1543010 w 7467600"/>
              <a:gd name="connsiteY435" fmla="*/ 6191140 h 6858000"/>
              <a:gd name="connsiteX436" fmla="*/ 1551080 w 7467600"/>
              <a:gd name="connsiteY436" fmla="*/ 6195006 h 6858000"/>
              <a:gd name="connsiteX437" fmla="*/ 2345443 w 7467600"/>
              <a:gd name="connsiteY437" fmla="*/ 5549882 h 6858000"/>
              <a:gd name="connsiteX438" fmla="*/ 1721499 w 7467600"/>
              <a:gd name="connsiteY438" fmla="*/ 5599969 h 6858000"/>
              <a:gd name="connsiteX439" fmla="*/ 767716 w 7467600"/>
              <a:gd name="connsiteY439" fmla="*/ 5472768 h 6858000"/>
              <a:gd name="connsiteX440" fmla="*/ 722147 w 7467600"/>
              <a:gd name="connsiteY440" fmla="*/ 5393091 h 6858000"/>
              <a:gd name="connsiteX441" fmla="*/ 1485552 w 7467600"/>
              <a:gd name="connsiteY441" fmla="*/ 5313202 h 6858000"/>
              <a:gd name="connsiteX442" fmla="*/ 2143004 w 7467600"/>
              <a:gd name="connsiteY442" fmla="*/ 5402420 h 6858000"/>
              <a:gd name="connsiteX443" fmla="*/ 1933391 w 7467600"/>
              <a:gd name="connsiteY443" fmla="*/ 5156971 h 6858000"/>
              <a:gd name="connsiteX444" fmla="*/ 1827118 w 7467600"/>
              <a:gd name="connsiteY444" fmla="*/ 4968410 h 6858000"/>
              <a:gd name="connsiteX445" fmla="*/ 1837349 w 7467600"/>
              <a:gd name="connsiteY445" fmla="*/ 4956357 h 6858000"/>
              <a:gd name="connsiteX446" fmla="*/ 2162835 w 7467600"/>
              <a:gd name="connsiteY446" fmla="*/ 5187853 h 6858000"/>
              <a:gd name="connsiteX447" fmla="*/ 2257167 w 7467600"/>
              <a:gd name="connsiteY447" fmla="*/ 5462123 h 6858000"/>
              <a:gd name="connsiteX448" fmla="*/ 2261598 w 7467600"/>
              <a:gd name="connsiteY448" fmla="*/ 5467998 h 6858000"/>
              <a:gd name="connsiteX449" fmla="*/ 2437177 w 7467600"/>
              <a:gd name="connsiteY449" fmla="*/ 5479608 h 6858000"/>
              <a:gd name="connsiteX450" fmla="*/ 2445247 w 7467600"/>
              <a:gd name="connsiteY450" fmla="*/ 5483476 h 6858000"/>
              <a:gd name="connsiteX451" fmla="*/ 2743626 w 7467600"/>
              <a:gd name="connsiteY451" fmla="*/ 5304819 h 6858000"/>
              <a:gd name="connsiteX452" fmla="*/ 3048102 w 7467600"/>
              <a:gd name="connsiteY452" fmla="*/ 5150595 h 6858000"/>
              <a:gd name="connsiteX453" fmla="*/ 1799414 w 7467600"/>
              <a:gd name="connsiteY453" fmla="*/ 4694732 h 6858000"/>
              <a:gd name="connsiteX454" fmla="*/ 1771735 w 7467600"/>
              <a:gd name="connsiteY454" fmla="*/ 4619929 h 6858000"/>
              <a:gd name="connsiteX455" fmla="*/ 3104273 w 7467600"/>
              <a:gd name="connsiteY455" fmla="*/ 5076159 h 6858000"/>
              <a:gd name="connsiteX456" fmla="*/ 3113245 w 7467600"/>
              <a:gd name="connsiteY456" fmla="*/ 5090705 h 6858000"/>
              <a:gd name="connsiteX457" fmla="*/ 3126294 w 7467600"/>
              <a:gd name="connsiteY457" fmla="*/ 5114400 h 6858000"/>
              <a:gd name="connsiteX458" fmla="*/ 3937433 w 7467600"/>
              <a:gd name="connsiteY458" fmla="*/ 4830473 h 6858000"/>
              <a:gd name="connsiteX459" fmla="*/ 3590475 w 7467600"/>
              <a:gd name="connsiteY459" fmla="*/ 4597974 h 6858000"/>
              <a:gd name="connsiteX460" fmla="*/ 3100264 w 7467600"/>
              <a:gd name="connsiteY460" fmla="*/ 4579845 h 6858000"/>
              <a:gd name="connsiteX461" fmla="*/ 2183576 w 7467600"/>
              <a:gd name="connsiteY461" fmla="*/ 4227150 h 6858000"/>
              <a:gd name="connsiteX462" fmla="*/ 2151029 w 7467600"/>
              <a:gd name="connsiteY462" fmla="*/ 4146947 h 6858000"/>
              <a:gd name="connsiteX463" fmla="*/ 3563434 w 7467600"/>
              <a:gd name="connsiteY463" fmla="*/ 4469115 h 6858000"/>
              <a:gd name="connsiteX464" fmla="*/ 3177952 w 7467600"/>
              <a:gd name="connsiteY464" fmla="*/ 3657386 h 6858000"/>
              <a:gd name="connsiteX465" fmla="*/ 3189263 w 7467600"/>
              <a:gd name="connsiteY465" fmla="*/ 3625726 h 6858000"/>
              <a:gd name="connsiteX466" fmla="*/ 3560912 w 7467600"/>
              <a:gd name="connsiteY466" fmla="*/ 4079863 h 6858000"/>
              <a:gd name="connsiteX467" fmla="*/ 3626636 w 7467600"/>
              <a:gd name="connsiteY467" fmla="*/ 4512230 h 6858000"/>
              <a:gd name="connsiteX468" fmla="*/ 3653088 w 7467600"/>
              <a:gd name="connsiteY468" fmla="*/ 4521417 h 6858000"/>
              <a:gd name="connsiteX469" fmla="*/ 3988128 w 7467600"/>
              <a:gd name="connsiteY469" fmla="*/ 4817267 h 6858000"/>
              <a:gd name="connsiteX470" fmla="*/ 4830582 w 7467600"/>
              <a:gd name="connsiteY470" fmla="*/ 4676000 h 6858000"/>
              <a:gd name="connsiteX471" fmla="*/ 4830100 w 7467600"/>
              <a:gd name="connsiteY471" fmla="*/ 4675554 h 6858000"/>
              <a:gd name="connsiteX472" fmla="*/ 4036318 w 7467600"/>
              <a:gd name="connsiteY472" fmla="*/ 4147013 h 6858000"/>
              <a:gd name="connsiteX473" fmla="*/ 3432098 w 7467600"/>
              <a:gd name="connsiteY473" fmla="*/ 3537312 h 6858000"/>
              <a:gd name="connsiteX474" fmla="*/ 3446761 w 7467600"/>
              <a:gd name="connsiteY474" fmla="*/ 3461278 h 6858000"/>
              <a:gd name="connsiteX475" fmla="*/ 4419733 w 7467600"/>
              <a:gd name="connsiteY475" fmla="*/ 3963555 h 6858000"/>
              <a:gd name="connsiteX476" fmla="*/ 4781371 w 7467600"/>
              <a:gd name="connsiteY476" fmla="*/ 4458604 h 6858000"/>
              <a:gd name="connsiteX477" fmla="*/ 4780440 w 7467600"/>
              <a:gd name="connsiteY477" fmla="*/ 4470290 h 6858000"/>
              <a:gd name="connsiteX478" fmla="*/ 4898954 w 7467600"/>
              <a:gd name="connsiteY478" fmla="*/ 4662092 h 6858000"/>
              <a:gd name="connsiteX479" fmla="*/ 4900699 w 7467600"/>
              <a:gd name="connsiteY479" fmla="*/ 4670867 h 6858000"/>
              <a:gd name="connsiteX480" fmla="*/ 5714511 w 7467600"/>
              <a:gd name="connsiteY480" fmla="*/ 4663483 h 6858000"/>
              <a:gd name="connsiteX481" fmla="*/ 5464793 w 7467600"/>
              <a:gd name="connsiteY481" fmla="*/ 4393556 h 6858000"/>
              <a:gd name="connsiteX482" fmla="*/ 5461897 w 7467600"/>
              <a:gd name="connsiteY482" fmla="*/ 4390879 h 6858000"/>
              <a:gd name="connsiteX483" fmla="*/ 4294126 w 7467600"/>
              <a:gd name="connsiteY483" fmla="*/ 3303048 h 6858000"/>
              <a:gd name="connsiteX484" fmla="*/ 4305321 w 7467600"/>
              <a:gd name="connsiteY484" fmla="*/ 3256953 h 6858000"/>
              <a:gd name="connsiteX485" fmla="*/ 4949299 w 7467600"/>
              <a:gd name="connsiteY485" fmla="*/ 3766336 h 6858000"/>
              <a:gd name="connsiteX486" fmla="*/ 5291452 w 7467600"/>
              <a:gd name="connsiteY486" fmla="*/ 4076801 h 6858000"/>
              <a:gd name="connsiteX487" fmla="*/ 5434998 w 7467600"/>
              <a:gd name="connsiteY487" fmla="*/ 4254100 h 6858000"/>
              <a:gd name="connsiteX488" fmla="*/ 5351015 w 7467600"/>
              <a:gd name="connsiteY488" fmla="*/ 3760989 h 6858000"/>
              <a:gd name="connsiteX489" fmla="*/ 5413780 w 7467600"/>
              <a:gd name="connsiteY489" fmla="*/ 2966265 h 6858000"/>
              <a:gd name="connsiteX490" fmla="*/ 5425627 w 7467600"/>
              <a:gd name="connsiteY490" fmla="*/ 2954192 h 6858000"/>
              <a:gd name="connsiteX491" fmla="*/ 6604735 w 7467600"/>
              <a:gd name="connsiteY491" fmla="*/ 2041381 h 6858000"/>
              <a:gd name="connsiteX492" fmla="*/ 7204487 w 7467600"/>
              <a:gd name="connsiteY492" fmla="*/ 2742112 h 6858000"/>
              <a:gd name="connsiteX493" fmla="*/ 7131592 w 7467600"/>
              <a:gd name="connsiteY493" fmla="*/ 2672096 h 6858000"/>
              <a:gd name="connsiteX494" fmla="*/ 6996344 w 7467600"/>
              <a:gd name="connsiteY494" fmla="*/ 2518310 h 6858000"/>
              <a:gd name="connsiteX495" fmla="*/ 6735495 w 7467600"/>
              <a:gd name="connsiteY495" fmla="*/ 2196890 h 6858000"/>
              <a:gd name="connsiteX496" fmla="*/ 6721901 w 7467600"/>
              <a:gd name="connsiteY496" fmla="*/ 2179274 h 6858000"/>
              <a:gd name="connsiteX497" fmla="*/ 6604735 w 7467600"/>
              <a:gd name="connsiteY497" fmla="*/ 2041381 h 6858000"/>
              <a:gd name="connsiteX498" fmla="*/ 6591670 w 7467600"/>
              <a:gd name="connsiteY498" fmla="*/ 1988277 h 6858000"/>
              <a:gd name="connsiteX499" fmla="*/ 6747349 w 7467600"/>
              <a:gd name="connsiteY499" fmla="*/ 2160069 h 6858000"/>
              <a:gd name="connsiteX500" fmla="*/ 6760943 w 7467600"/>
              <a:gd name="connsiteY500" fmla="*/ 2177686 h 6858000"/>
              <a:gd name="connsiteX501" fmla="*/ 7021065 w 7467600"/>
              <a:gd name="connsiteY501" fmla="*/ 2498102 h 6858000"/>
              <a:gd name="connsiteX502" fmla="*/ 7155223 w 7467600"/>
              <a:gd name="connsiteY502" fmla="*/ 2650386 h 6858000"/>
              <a:gd name="connsiteX503" fmla="*/ 7203167 w 7467600"/>
              <a:gd name="connsiteY503" fmla="*/ 2697288 h 6858000"/>
              <a:gd name="connsiteX504" fmla="*/ 6937703 w 7467600"/>
              <a:gd name="connsiteY504" fmla="*/ 2321981 h 6858000"/>
              <a:gd name="connsiteX505" fmla="*/ 6591670 w 7467600"/>
              <a:gd name="connsiteY505" fmla="*/ 1988277 h 6858000"/>
              <a:gd name="connsiteX506" fmla="*/ 5798671 w 7467600"/>
              <a:gd name="connsiteY506" fmla="*/ 1981601 h 6858000"/>
              <a:gd name="connsiteX507" fmla="*/ 5754709 w 7467600"/>
              <a:gd name="connsiteY507" fmla="*/ 2071454 h 6858000"/>
              <a:gd name="connsiteX508" fmla="*/ 5763044 w 7467600"/>
              <a:gd name="connsiteY508" fmla="*/ 2842206 h 6858000"/>
              <a:gd name="connsiteX509" fmla="*/ 5764974 w 7467600"/>
              <a:gd name="connsiteY509" fmla="*/ 2799609 h 6858000"/>
              <a:gd name="connsiteX510" fmla="*/ 5767665 w 7467600"/>
              <a:gd name="connsiteY510" fmla="*/ 2666409 h 6858000"/>
              <a:gd name="connsiteX511" fmla="*/ 5763055 w 7467600"/>
              <a:gd name="connsiteY511" fmla="*/ 2579705 h 6858000"/>
              <a:gd name="connsiteX512" fmla="*/ 5758079 w 7467600"/>
              <a:gd name="connsiteY512" fmla="*/ 2492508 h 6858000"/>
              <a:gd name="connsiteX513" fmla="*/ 5779325 w 7467600"/>
              <a:gd name="connsiteY513" fmla="*/ 2197069 h 6858000"/>
              <a:gd name="connsiteX514" fmla="*/ 5798671 w 7467600"/>
              <a:gd name="connsiteY514" fmla="*/ 1981601 h 6858000"/>
              <a:gd name="connsiteX515" fmla="*/ 5829202 w 7467600"/>
              <a:gd name="connsiteY515" fmla="*/ 1971679 h 6858000"/>
              <a:gd name="connsiteX516" fmla="*/ 5809558 w 7467600"/>
              <a:gd name="connsiteY516" fmla="*/ 2198043 h 6858000"/>
              <a:gd name="connsiteX517" fmla="*/ 5788653 w 7467600"/>
              <a:gd name="connsiteY517" fmla="*/ 2489430 h 6858000"/>
              <a:gd name="connsiteX518" fmla="*/ 5793439 w 7467600"/>
              <a:gd name="connsiteY518" fmla="*/ 2575235 h 6858000"/>
              <a:gd name="connsiteX519" fmla="*/ 5796837 w 7467600"/>
              <a:gd name="connsiteY519" fmla="*/ 2637633 h 6858000"/>
              <a:gd name="connsiteX520" fmla="*/ 5818614 w 7467600"/>
              <a:gd name="connsiteY520" fmla="*/ 2473055 h 6858000"/>
              <a:gd name="connsiteX521" fmla="*/ 5829202 w 7467600"/>
              <a:gd name="connsiteY521" fmla="*/ 1971679 h 6858000"/>
              <a:gd name="connsiteX522" fmla="*/ 5911389 w 7467600"/>
              <a:gd name="connsiteY522" fmla="*/ 1898371 h 6858000"/>
              <a:gd name="connsiteX523" fmla="*/ 6237627 w 7467600"/>
              <a:gd name="connsiteY523" fmla="*/ 2231921 h 6858000"/>
              <a:gd name="connsiteX524" fmla="*/ 5911389 w 7467600"/>
              <a:gd name="connsiteY524" fmla="*/ 1898371 h 6858000"/>
              <a:gd name="connsiteX525" fmla="*/ 6944437 w 7467600"/>
              <a:gd name="connsiteY525" fmla="*/ 1575402 h 6858000"/>
              <a:gd name="connsiteX526" fmla="*/ 6304730 w 7467600"/>
              <a:gd name="connsiteY526" fmla="*/ 1766654 h 6858000"/>
              <a:gd name="connsiteX527" fmla="*/ 6944437 w 7467600"/>
              <a:gd name="connsiteY527" fmla="*/ 1575402 h 6858000"/>
              <a:gd name="connsiteX528" fmla="*/ 7019523 w 7467600"/>
              <a:gd name="connsiteY528" fmla="*/ 1519450 h 6858000"/>
              <a:gd name="connsiteX529" fmla="*/ 6298091 w 7467600"/>
              <a:gd name="connsiteY529" fmla="*/ 1737122 h 6858000"/>
              <a:gd name="connsiteX530" fmla="*/ 7019523 w 7467600"/>
              <a:gd name="connsiteY530" fmla="*/ 1519450 h 6858000"/>
              <a:gd name="connsiteX531" fmla="*/ 2399523 w 7467600"/>
              <a:gd name="connsiteY531" fmla="*/ 1428234 h 6858000"/>
              <a:gd name="connsiteX532" fmla="*/ 2224982 w 7467600"/>
              <a:gd name="connsiteY532" fmla="*/ 1826201 h 6858000"/>
              <a:gd name="connsiteX533" fmla="*/ 2096099 w 7467600"/>
              <a:gd name="connsiteY533" fmla="*/ 2345900 h 6858000"/>
              <a:gd name="connsiteX534" fmla="*/ 2283317 w 7467600"/>
              <a:gd name="connsiteY534" fmla="*/ 1796925 h 6858000"/>
              <a:gd name="connsiteX535" fmla="*/ 2399523 w 7467600"/>
              <a:gd name="connsiteY535" fmla="*/ 1428234 h 6858000"/>
              <a:gd name="connsiteX536" fmla="*/ 2448558 w 7467600"/>
              <a:gd name="connsiteY536" fmla="*/ 1373435 h 6858000"/>
              <a:gd name="connsiteX537" fmla="*/ 2312521 w 7467600"/>
              <a:gd name="connsiteY537" fmla="*/ 1806140 h 6858000"/>
              <a:gd name="connsiteX538" fmla="*/ 2127533 w 7467600"/>
              <a:gd name="connsiteY538" fmla="*/ 2348380 h 6858000"/>
              <a:gd name="connsiteX539" fmla="*/ 2358080 w 7467600"/>
              <a:gd name="connsiteY539" fmla="*/ 1866134 h 6858000"/>
              <a:gd name="connsiteX540" fmla="*/ 2407436 w 7467600"/>
              <a:gd name="connsiteY540" fmla="*/ 1651070 h 6858000"/>
              <a:gd name="connsiteX541" fmla="*/ 2448558 w 7467600"/>
              <a:gd name="connsiteY541" fmla="*/ 1373435 h 6858000"/>
              <a:gd name="connsiteX542" fmla="*/ 278707 w 7467600"/>
              <a:gd name="connsiteY542" fmla="*/ 1352270 h 6858000"/>
              <a:gd name="connsiteX543" fmla="*/ 321570 w 7467600"/>
              <a:gd name="connsiteY543" fmla="*/ 1861610 h 6858000"/>
              <a:gd name="connsiteX544" fmla="*/ 294281 w 7467600"/>
              <a:gd name="connsiteY544" fmla="*/ 1440658 h 6858000"/>
              <a:gd name="connsiteX545" fmla="*/ 278707 w 7467600"/>
              <a:gd name="connsiteY545" fmla="*/ 1352270 h 6858000"/>
              <a:gd name="connsiteX546" fmla="*/ 1423821 w 7467600"/>
              <a:gd name="connsiteY546" fmla="*/ 1351958 h 6858000"/>
              <a:gd name="connsiteX547" fmla="*/ 1638521 w 7467600"/>
              <a:gd name="connsiteY547" fmla="*/ 1908470 h 6858000"/>
              <a:gd name="connsiteX548" fmla="*/ 1754199 w 7467600"/>
              <a:gd name="connsiteY548" fmla="*/ 2149284 h 6858000"/>
              <a:gd name="connsiteX549" fmla="*/ 1908359 w 7467600"/>
              <a:gd name="connsiteY549" fmla="*/ 2364988 h 6858000"/>
              <a:gd name="connsiteX550" fmla="*/ 1647661 w 7467600"/>
              <a:gd name="connsiteY550" fmla="*/ 1825945 h 6858000"/>
              <a:gd name="connsiteX551" fmla="*/ 1423821 w 7467600"/>
              <a:gd name="connsiteY551" fmla="*/ 1351958 h 6858000"/>
              <a:gd name="connsiteX552" fmla="*/ 1431890 w 7467600"/>
              <a:gd name="connsiteY552" fmla="*/ 1306475 h 6858000"/>
              <a:gd name="connsiteX553" fmla="*/ 1507597 w 7467600"/>
              <a:gd name="connsiteY553" fmla="*/ 1446132 h 6858000"/>
              <a:gd name="connsiteX554" fmla="*/ 1674586 w 7467600"/>
              <a:gd name="connsiteY554" fmla="*/ 1813832 h 6858000"/>
              <a:gd name="connsiteX555" fmla="*/ 1815950 w 7467600"/>
              <a:gd name="connsiteY555" fmla="*/ 2128564 h 6858000"/>
              <a:gd name="connsiteX556" fmla="*/ 1984242 w 7467600"/>
              <a:gd name="connsiteY556" fmla="*/ 2430829 h 6858000"/>
              <a:gd name="connsiteX557" fmla="*/ 2014023 w 7467600"/>
              <a:gd name="connsiteY557" fmla="*/ 2450995 h 6858000"/>
              <a:gd name="connsiteX558" fmla="*/ 1747337 w 7467600"/>
              <a:gd name="connsiteY558" fmla="*/ 1855264 h 6858000"/>
              <a:gd name="connsiteX559" fmla="*/ 1533749 w 7467600"/>
              <a:gd name="connsiteY559" fmla="*/ 1478656 h 6858000"/>
              <a:gd name="connsiteX560" fmla="*/ 1431890 w 7467600"/>
              <a:gd name="connsiteY560" fmla="*/ 1306475 h 6858000"/>
              <a:gd name="connsiteX561" fmla="*/ 5052692 w 7467600"/>
              <a:gd name="connsiteY561" fmla="*/ 1292994 h 6858000"/>
              <a:gd name="connsiteX562" fmla="*/ 5200661 w 7467600"/>
              <a:gd name="connsiteY562" fmla="*/ 1635186 h 6858000"/>
              <a:gd name="connsiteX563" fmla="*/ 5297138 w 7467600"/>
              <a:gd name="connsiteY563" fmla="*/ 1906351 h 6858000"/>
              <a:gd name="connsiteX564" fmla="*/ 5052692 w 7467600"/>
              <a:gd name="connsiteY564" fmla="*/ 1292994 h 6858000"/>
              <a:gd name="connsiteX565" fmla="*/ 5009948 w 7467600"/>
              <a:gd name="connsiteY565" fmla="*/ 1273619 h 6858000"/>
              <a:gd name="connsiteX566" fmla="*/ 5121777 w 7467600"/>
              <a:gd name="connsiteY566" fmla="*/ 1654213 h 6858000"/>
              <a:gd name="connsiteX567" fmla="*/ 5293545 w 7467600"/>
              <a:gd name="connsiteY567" fmla="*/ 2072247 h 6858000"/>
              <a:gd name="connsiteX568" fmla="*/ 5294042 w 7467600"/>
              <a:gd name="connsiteY568" fmla="*/ 2065019 h 6858000"/>
              <a:gd name="connsiteX569" fmla="*/ 5171936 w 7467600"/>
              <a:gd name="connsiteY569" fmla="*/ 1647613 h 6858000"/>
              <a:gd name="connsiteX570" fmla="*/ 5009948 w 7467600"/>
              <a:gd name="connsiteY570" fmla="*/ 1273619 h 6858000"/>
              <a:gd name="connsiteX571" fmla="*/ 655236 w 7467600"/>
              <a:gd name="connsiteY571" fmla="*/ 1268632 h 6858000"/>
              <a:gd name="connsiteX572" fmla="*/ 839521 w 7467600"/>
              <a:gd name="connsiteY572" fmla="*/ 1685315 h 6858000"/>
              <a:gd name="connsiteX573" fmla="*/ 1109416 w 7467600"/>
              <a:gd name="connsiteY573" fmla="*/ 2061663 h 6858000"/>
              <a:gd name="connsiteX574" fmla="*/ 1298300 w 7467600"/>
              <a:gd name="connsiteY574" fmla="*/ 2247742 h 6858000"/>
              <a:gd name="connsiteX575" fmla="*/ 1125871 w 7467600"/>
              <a:gd name="connsiteY575" fmla="*/ 1989513 h 6858000"/>
              <a:gd name="connsiteX576" fmla="*/ 981574 w 7467600"/>
              <a:gd name="connsiteY576" fmla="*/ 1783157 h 6858000"/>
              <a:gd name="connsiteX577" fmla="*/ 922198 w 7467600"/>
              <a:gd name="connsiteY577" fmla="*/ 1677437 h 6858000"/>
              <a:gd name="connsiteX578" fmla="*/ 869293 w 7467600"/>
              <a:gd name="connsiteY578" fmla="*/ 1583214 h 6858000"/>
              <a:gd name="connsiteX579" fmla="*/ 751431 w 7467600"/>
              <a:gd name="connsiteY579" fmla="*/ 1405731 h 6858000"/>
              <a:gd name="connsiteX580" fmla="*/ 655236 w 7467600"/>
              <a:gd name="connsiteY580" fmla="*/ 1268632 h 6858000"/>
              <a:gd name="connsiteX581" fmla="*/ 6516292 w 7467600"/>
              <a:gd name="connsiteY581" fmla="*/ 1263064 h 6858000"/>
              <a:gd name="connsiteX582" fmla="*/ 5736320 w 7467600"/>
              <a:gd name="connsiteY582" fmla="*/ 1501803 h 6858000"/>
              <a:gd name="connsiteX583" fmla="*/ 6516292 w 7467600"/>
              <a:gd name="connsiteY583" fmla="*/ 1263064 h 6858000"/>
              <a:gd name="connsiteX584" fmla="*/ 291466 w 7467600"/>
              <a:gd name="connsiteY584" fmla="*/ 1250369 h 6858000"/>
              <a:gd name="connsiteX585" fmla="*/ 323180 w 7467600"/>
              <a:gd name="connsiteY585" fmla="*/ 1435283 h 6858000"/>
              <a:gd name="connsiteX586" fmla="*/ 349381 w 7467600"/>
              <a:gd name="connsiteY586" fmla="*/ 1875041 h 6858000"/>
              <a:gd name="connsiteX587" fmla="*/ 374363 w 7467600"/>
              <a:gd name="connsiteY587" fmla="*/ 1506494 h 6858000"/>
              <a:gd name="connsiteX588" fmla="*/ 302168 w 7467600"/>
              <a:gd name="connsiteY588" fmla="*/ 1274495 h 6858000"/>
              <a:gd name="connsiteX589" fmla="*/ 291466 w 7467600"/>
              <a:gd name="connsiteY589" fmla="*/ 1250369 h 6858000"/>
              <a:gd name="connsiteX590" fmla="*/ 678222 w 7467600"/>
              <a:gd name="connsiteY590" fmla="*/ 1248670 h 6858000"/>
              <a:gd name="connsiteX591" fmla="*/ 775536 w 7467600"/>
              <a:gd name="connsiteY591" fmla="*/ 1388015 h 6858000"/>
              <a:gd name="connsiteX592" fmla="*/ 894529 w 7467600"/>
              <a:gd name="connsiteY592" fmla="*/ 1567739 h 6858000"/>
              <a:gd name="connsiteX593" fmla="*/ 948000 w 7467600"/>
              <a:gd name="connsiteY593" fmla="*/ 1663088 h 6858000"/>
              <a:gd name="connsiteX594" fmla="*/ 1006812 w 7467600"/>
              <a:gd name="connsiteY594" fmla="*/ 1767683 h 6858000"/>
              <a:gd name="connsiteX595" fmla="*/ 1149133 w 7467600"/>
              <a:gd name="connsiteY595" fmla="*/ 1971513 h 6858000"/>
              <a:gd name="connsiteX596" fmla="*/ 1333952 w 7467600"/>
              <a:gd name="connsiteY596" fmla="*/ 2251620 h 6858000"/>
              <a:gd name="connsiteX597" fmla="*/ 1337329 w 7467600"/>
              <a:gd name="connsiteY597" fmla="*/ 2258350 h 6858000"/>
              <a:gd name="connsiteX598" fmla="*/ 1014726 w 7467600"/>
              <a:gd name="connsiteY598" fmla="*/ 1615556 h 6858000"/>
              <a:gd name="connsiteX599" fmla="*/ 678222 w 7467600"/>
              <a:gd name="connsiteY599" fmla="*/ 1248670 h 6858000"/>
              <a:gd name="connsiteX600" fmla="*/ 6691602 w 7467600"/>
              <a:gd name="connsiteY600" fmla="*/ 1140573 h 6858000"/>
              <a:gd name="connsiteX601" fmla="*/ 6571100 w 7467600"/>
              <a:gd name="connsiteY601" fmla="*/ 1183662 h 6858000"/>
              <a:gd name="connsiteX602" fmla="*/ 6241687 w 7467600"/>
              <a:gd name="connsiteY602" fmla="*/ 1257600 h 6858000"/>
              <a:gd name="connsiteX603" fmla="*/ 5693009 w 7467600"/>
              <a:gd name="connsiteY603" fmla="*/ 1478256 h 6858000"/>
              <a:gd name="connsiteX604" fmla="*/ 6548420 w 7467600"/>
              <a:gd name="connsiteY604" fmla="*/ 1214599 h 6858000"/>
              <a:gd name="connsiteX605" fmla="*/ 6605473 w 7467600"/>
              <a:gd name="connsiteY605" fmla="*/ 1184686 h 6858000"/>
              <a:gd name="connsiteX606" fmla="*/ 6691602 w 7467600"/>
              <a:gd name="connsiteY606" fmla="*/ 1140573 h 6858000"/>
              <a:gd name="connsiteX607" fmla="*/ 4002475 w 7467600"/>
              <a:gd name="connsiteY607" fmla="*/ 1037802 h 6858000"/>
              <a:gd name="connsiteX608" fmla="*/ 4000324 w 7467600"/>
              <a:gd name="connsiteY608" fmla="*/ 1039362 h 6858000"/>
              <a:gd name="connsiteX609" fmla="*/ 4002862 w 7467600"/>
              <a:gd name="connsiteY609" fmla="*/ 1042866 h 6858000"/>
              <a:gd name="connsiteX610" fmla="*/ 4002475 w 7467600"/>
              <a:gd name="connsiteY610" fmla="*/ 1037802 h 6858000"/>
              <a:gd name="connsiteX611" fmla="*/ 506322 w 7467600"/>
              <a:gd name="connsiteY611" fmla="*/ 1020997 h 6858000"/>
              <a:gd name="connsiteX612" fmla="*/ 533068 w 7467600"/>
              <a:gd name="connsiteY612" fmla="*/ 1029409 h 6858000"/>
              <a:gd name="connsiteX613" fmla="*/ 1232525 w 7467600"/>
              <a:gd name="connsiteY613" fmla="*/ 1804675 h 6858000"/>
              <a:gd name="connsiteX614" fmla="*/ 1388858 w 7467600"/>
              <a:gd name="connsiteY614" fmla="*/ 2368011 h 6858000"/>
              <a:gd name="connsiteX615" fmla="*/ 1384098 w 7467600"/>
              <a:gd name="connsiteY615" fmla="*/ 2378125 h 6858000"/>
              <a:gd name="connsiteX616" fmla="*/ 1425393 w 7467600"/>
              <a:gd name="connsiteY616" fmla="*/ 2589124 h 6858000"/>
              <a:gd name="connsiteX617" fmla="*/ 1424001 w 7467600"/>
              <a:gd name="connsiteY617" fmla="*/ 2597541 h 6858000"/>
              <a:gd name="connsiteX618" fmla="*/ 2152729 w 7467600"/>
              <a:gd name="connsiteY618" fmla="*/ 2864487 h 6858000"/>
              <a:gd name="connsiteX619" fmla="*/ 2020609 w 7467600"/>
              <a:gd name="connsiteY619" fmla="*/ 2539671 h 6858000"/>
              <a:gd name="connsiteX620" fmla="*/ 2018920 w 7467600"/>
              <a:gd name="connsiteY620" fmla="*/ 2536309 h 6858000"/>
              <a:gd name="connsiteX621" fmla="*/ 1342441 w 7467600"/>
              <a:gd name="connsiteY621" fmla="*/ 1173017 h 6858000"/>
              <a:gd name="connsiteX622" fmla="*/ 1367925 w 7467600"/>
              <a:gd name="connsiteY622" fmla="*/ 1135648 h 6858000"/>
              <a:gd name="connsiteX623" fmla="*/ 1771401 w 7467600"/>
              <a:gd name="connsiteY623" fmla="*/ 1806673 h 6858000"/>
              <a:gd name="connsiteX624" fmla="*/ 1972385 w 7467600"/>
              <a:gd name="connsiteY624" fmla="*/ 2198735 h 6858000"/>
              <a:gd name="connsiteX625" fmla="*/ 2040892 w 7467600"/>
              <a:gd name="connsiteY625" fmla="*/ 2405205 h 6858000"/>
              <a:gd name="connsiteX626" fmla="*/ 2131689 w 7467600"/>
              <a:gd name="connsiteY626" fmla="*/ 1936926 h 6858000"/>
              <a:gd name="connsiteX627" fmla="*/ 2454820 w 7467600"/>
              <a:gd name="connsiteY627" fmla="*/ 1248808 h 6858000"/>
              <a:gd name="connsiteX628" fmla="*/ 2492512 w 7467600"/>
              <a:gd name="connsiteY628" fmla="*/ 1302920 h 6858000"/>
              <a:gd name="connsiteX629" fmla="*/ 2081216 w 7467600"/>
              <a:gd name="connsiteY629" fmla="*/ 2527513 h 6858000"/>
              <a:gd name="connsiteX630" fmla="*/ 2081211 w 7467600"/>
              <a:gd name="connsiteY630" fmla="*/ 2528916 h 6858000"/>
              <a:gd name="connsiteX631" fmla="*/ 2199067 w 7467600"/>
              <a:gd name="connsiteY631" fmla="*/ 2884061 h 6858000"/>
              <a:gd name="connsiteX632" fmla="*/ 3192586 w 7467600"/>
              <a:gd name="connsiteY632" fmla="*/ 3411496 h 6858000"/>
              <a:gd name="connsiteX633" fmla="*/ 3182620 w 7467600"/>
              <a:gd name="connsiteY633" fmla="*/ 3483279 h 6858000"/>
              <a:gd name="connsiteX634" fmla="*/ 2435119 w 7467600"/>
              <a:gd name="connsiteY634" fmla="*/ 3080173 h 6858000"/>
              <a:gd name="connsiteX635" fmla="*/ 2410152 w 7467600"/>
              <a:gd name="connsiteY635" fmla="*/ 3063751 h 6858000"/>
              <a:gd name="connsiteX636" fmla="*/ 2408099 w 7467600"/>
              <a:gd name="connsiteY636" fmla="*/ 3064403 h 6858000"/>
              <a:gd name="connsiteX637" fmla="*/ 2407218 w 7467600"/>
              <a:gd name="connsiteY637" fmla="*/ 3070324 h 6858000"/>
              <a:gd name="connsiteX638" fmla="*/ 2380138 w 7467600"/>
              <a:gd name="connsiteY638" fmla="*/ 3099341 h 6858000"/>
              <a:gd name="connsiteX639" fmla="*/ 1765923 w 7467600"/>
              <a:gd name="connsiteY639" fmla="*/ 3581043 h 6858000"/>
              <a:gd name="connsiteX640" fmla="*/ 1702258 w 7467600"/>
              <a:gd name="connsiteY640" fmla="*/ 3612286 h 6858000"/>
              <a:gd name="connsiteX641" fmla="*/ 1538370 w 7467600"/>
              <a:gd name="connsiteY641" fmla="*/ 3811804 h 6858000"/>
              <a:gd name="connsiteX642" fmla="*/ 542867 w 7467600"/>
              <a:gd name="connsiteY642" fmla="*/ 4944092 h 6858000"/>
              <a:gd name="connsiteX643" fmla="*/ 515800 w 7467600"/>
              <a:gd name="connsiteY643" fmla="*/ 4862180 h 6858000"/>
              <a:gd name="connsiteX644" fmla="*/ 909145 w 7467600"/>
              <a:gd name="connsiteY644" fmla="*/ 4199225 h 6858000"/>
              <a:gd name="connsiteX645" fmla="*/ 1214067 w 7467600"/>
              <a:gd name="connsiteY645" fmla="*/ 3908561 h 6858000"/>
              <a:gd name="connsiteX646" fmla="*/ 640967 w 7467600"/>
              <a:gd name="connsiteY646" fmla="*/ 4105601 h 6858000"/>
              <a:gd name="connsiteX647" fmla="*/ 112563 w 7467600"/>
              <a:gd name="connsiteY647" fmla="*/ 4396952 h 6858000"/>
              <a:gd name="connsiteX648" fmla="*/ 0 w 7467600"/>
              <a:gd name="connsiteY648" fmla="*/ 4466006 h 6858000"/>
              <a:gd name="connsiteX649" fmla="*/ 0 w 7467600"/>
              <a:gd name="connsiteY649" fmla="*/ 4233763 h 6858000"/>
              <a:gd name="connsiteX650" fmla="*/ 36881 w 7467600"/>
              <a:gd name="connsiteY650" fmla="*/ 4200118 h 6858000"/>
              <a:gd name="connsiteX651" fmla="*/ 910534 w 7467600"/>
              <a:gd name="connsiteY651" fmla="*/ 3629753 h 6858000"/>
              <a:gd name="connsiteX652" fmla="*/ 1578717 w 7467600"/>
              <a:gd name="connsiteY652" fmla="*/ 3575982 h 6858000"/>
              <a:gd name="connsiteX653" fmla="*/ 2338780 w 7467600"/>
              <a:gd name="connsiteY653" fmla="*/ 3033725 h 6858000"/>
              <a:gd name="connsiteX654" fmla="*/ 1807991 w 7467600"/>
              <a:gd name="connsiteY654" fmla="*/ 2807184 h 6858000"/>
              <a:gd name="connsiteX655" fmla="*/ 1416358 w 7467600"/>
              <a:gd name="connsiteY655" fmla="*/ 3112571 h 6858000"/>
              <a:gd name="connsiteX656" fmla="*/ 939066 w 7467600"/>
              <a:gd name="connsiteY656" fmla="*/ 3378798 h 6858000"/>
              <a:gd name="connsiteX657" fmla="*/ 115099 w 7467600"/>
              <a:gd name="connsiteY657" fmla="*/ 3607650 h 6858000"/>
              <a:gd name="connsiteX658" fmla="*/ 97284 w 7467600"/>
              <a:gd name="connsiteY658" fmla="*/ 3520393 h 6858000"/>
              <a:gd name="connsiteX659" fmla="*/ 922050 w 7467600"/>
              <a:gd name="connsiteY659" fmla="*/ 3074867 h 6858000"/>
              <a:gd name="connsiteX660" fmla="*/ 1405265 w 7467600"/>
              <a:gd name="connsiteY660" fmla="*/ 3016319 h 6858000"/>
              <a:gd name="connsiteX661" fmla="*/ 1407512 w 7467600"/>
              <a:gd name="connsiteY661" fmla="*/ 3018001 h 6858000"/>
              <a:gd name="connsiteX662" fmla="*/ 1726266 w 7467600"/>
              <a:gd name="connsiteY662" fmla="*/ 2777274 h 6858000"/>
              <a:gd name="connsiteX663" fmla="*/ 625390 w 7467600"/>
              <a:gd name="connsiteY663" fmla="*/ 2514541 h 6858000"/>
              <a:gd name="connsiteX664" fmla="*/ 619799 w 7467600"/>
              <a:gd name="connsiteY664" fmla="*/ 2527180 h 6858000"/>
              <a:gd name="connsiteX665" fmla="*/ 310030 w 7467600"/>
              <a:gd name="connsiteY665" fmla="*/ 2771818 h 6858000"/>
              <a:gd name="connsiteX666" fmla="*/ 173877 w 7467600"/>
              <a:gd name="connsiteY666" fmla="*/ 2937056 h 6858000"/>
              <a:gd name="connsiteX667" fmla="*/ 77889 w 7467600"/>
              <a:gd name="connsiteY667" fmla="*/ 3138440 h 6858000"/>
              <a:gd name="connsiteX668" fmla="*/ 0 w 7467600"/>
              <a:gd name="connsiteY668" fmla="*/ 3271395 h 6858000"/>
              <a:gd name="connsiteX669" fmla="*/ 0 w 7467600"/>
              <a:gd name="connsiteY669" fmla="*/ 3153002 h 6858000"/>
              <a:gd name="connsiteX670" fmla="*/ 2386 w 7467600"/>
              <a:gd name="connsiteY670" fmla="*/ 3149203 h 6858000"/>
              <a:gd name="connsiteX671" fmla="*/ 89753 w 7467600"/>
              <a:gd name="connsiteY671" fmla="*/ 2987702 h 6858000"/>
              <a:gd name="connsiteX672" fmla="*/ 76869 w 7467600"/>
              <a:gd name="connsiteY672" fmla="*/ 3005404 h 6858000"/>
              <a:gd name="connsiteX673" fmla="*/ 32049 w 7467600"/>
              <a:gd name="connsiteY673" fmla="*/ 3065814 h 6858000"/>
              <a:gd name="connsiteX674" fmla="*/ 0 w 7467600"/>
              <a:gd name="connsiteY674" fmla="*/ 3108744 h 6858000"/>
              <a:gd name="connsiteX675" fmla="*/ 0 w 7467600"/>
              <a:gd name="connsiteY675" fmla="*/ 3058059 h 6858000"/>
              <a:gd name="connsiteX676" fmla="*/ 7610 w 7467600"/>
              <a:gd name="connsiteY676" fmla="*/ 3047889 h 6858000"/>
              <a:gd name="connsiteX677" fmla="*/ 52419 w 7467600"/>
              <a:gd name="connsiteY677" fmla="*/ 2987479 h 6858000"/>
              <a:gd name="connsiteX678" fmla="*/ 59142 w 7467600"/>
              <a:gd name="connsiteY678" fmla="*/ 2978488 h 6858000"/>
              <a:gd name="connsiteX679" fmla="*/ 0 w 7467600"/>
              <a:gd name="connsiteY679" fmla="*/ 3015334 h 6858000"/>
              <a:gd name="connsiteX680" fmla="*/ 0 w 7467600"/>
              <a:gd name="connsiteY680" fmla="*/ 2914286 h 6858000"/>
              <a:gd name="connsiteX681" fmla="*/ 36383 w 7467600"/>
              <a:gd name="connsiteY681" fmla="*/ 2901128 h 6858000"/>
              <a:gd name="connsiteX682" fmla="*/ 156329 w 7467600"/>
              <a:gd name="connsiteY682" fmla="*/ 2840533 h 6858000"/>
              <a:gd name="connsiteX683" fmla="*/ 358355 w 7467600"/>
              <a:gd name="connsiteY683" fmla="*/ 2620471 h 6858000"/>
              <a:gd name="connsiteX684" fmla="*/ 510577 w 7467600"/>
              <a:gd name="connsiteY684" fmla="*/ 2501244 h 6858000"/>
              <a:gd name="connsiteX685" fmla="*/ 211967 w 7467600"/>
              <a:gd name="connsiteY685" fmla="*/ 2479171 h 6858000"/>
              <a:gd name="connsiteX686" fmla="*/ 0 w 7467600"/>
              <a:gd name="connsiteY686" fmla="*/ 2476398 h 6858000"/>
              <a:gd name="connsiteX687" fmla="*/ 0 w 7467600"/>
              <a:gd name="connsiteY687" fmla="*/ 2389189 h 6858000"/>
              <a:gd name="connsiteX688" fmla="*/ 103062 w 7467600"/>
              <a:gd name="connsiteY688" fmla="*/ 2389518 h 6858000"/>
              <a:gd name="connsiteX689" fmla="*/ 510734 w 7467600"/>
              <a:gd name="connsiteY689" fmla="*/ 2416201 h 6858000"/>
              <a:gd name="connsiteX690" fmla="*/ 279257 w 7467600"/>
              <a:gd name="connsiteY690" fmla="*/ 2092102 h 6858000"/>
              <a:gd name="connsiteX691" fmla="*/ 65265 w 7467600"/>
              <a:gd name="connsiteY691" fmla="*/ 2006049 h 6858000"/>
              <a:gd name="connsiteX692" fmla="*/ 0 w 7467600"/>
              <a:gd name="connsiteY692" fmla="*/ 1982532 h 6858000"/>
              <a:gd name="connsiteX693" fmla="*/ 0 w 7467600"/>
              <a:gd name="connsiteY693" fmla="*/ 1912789 h 6858000"/>
              <a:gd name="connsiteX694" fmla="*/ 97460 w 7467600"/>
              <a:gd name="connsiteY694" fmla="*/ 1953725 h 6858000"/>
              <a:gd name="connsiteX695" fmla="*/ 221272 w 7467600"/>
              <a:gd name="connsiteY695" fmla="*/ 1980766 h 6858000"/>
              <a:gd name="connsiteX696" fmla="*/ 116765 w 7467600"/>
              <a:gd name="connsiteY696" fmla="*/ 1911033 h 6858000"/>
              <a:gd name="connsiteX697" fmla="*/ 16405 w 7467600"/>
              <a:gd name="connsiteY697" fmla="*/ 1803412 h 6858000"/>
              <a:gd name="connsiteX698" fmla="*/ 0 w 7467600"/>
              <a:gd name="connsiteY698" fmla="*/ 1784777 h 6858000"/>
              <a:gd name="connsiteX699" fmla="*/ 0 w 7467600"/>
              <a:gd name="connsiteY699" fmla="*/ 1740082 h 6858000"/>
              <a:gd name="connsiteX700" fmla="*/ 39394 w 7467600"/>
              <a:gd name="connsiteY700" fmla="*/ 1784856 h 6858000"/>
              <a:gd name="connsiteX701" fmla="*/ 135813 w 7467600"/>
              <a:gd name="connsiteY701" fmla="*/ 1888838 h 6858000"/>
              <a:gd name="connsiteX702" fmla="*/ 242575 w 7467600"/>
              <a:gd name="connsiteY702" fmla="*/ 1958841 h 6858000"/>
              <a:gd name="connsiteX703" fmla="*/ 82197 w 7467600"/>
              <a:gd name="connsiteY703" fmla="*/ 1754826 h 6858000"/>
              <a:gd name="connsiteX704" fmla="*/ 0 w 7467600"/>
              <a:gd name="connsiteY704" fmla="*/ 1679650 h 6858000"/>
              <a:gd name="connsiteX705" fmla="*/ 0 w 7467600"/>
              <a:gd name="connsiteY705" fmla="*/ 1602463 h 6858000"/>
              <a:gd name="connsiteX706" fmla="*/ 84689 w 7467600"/>
              <a:gd name="connsiteY706" fmla="*/ 1677442 h 6858000"/>
              <a:gd name="connsiteX707" fmla="*/ 298437 w 7467600"/>
              <a:gd name="connsiteY707" fmla="*/ 1968019 h 6858000"/>
              <a:gd name="connsiteX708" fmla="*/ 227269 w 7467600"/>
              <a:gd name="connsiteY708" fmla="*/ 1114064 h 6858000"/>
              <a:gd name="connsiteX709" fmla="*/ 248003 w 7467600"/>
              <a:gd name="connsiteY709" fmla="*/ 1089613 h 6858000"/>
              <a:gd name="connsiteX710" fmla="*/ 427020 w 7467600"/>
              <a:gd name="connsiteY710" fmla="*/ 1619803 h 6858000"/>
              <a:gd name="connsiteX711" fmla="*/ 340345 w 7467600"/>
              <a:gd name="connsiteY711" fmla="*/ 2027739 h 6858000"/>
              <a:gd name="connsiteX712" fmla="*/ 360865 w 7467600"/>
              <a:gd name="connsiteY712" fmla="*/ 2044827 h 6858000"/>
              <a:gd name="connsiteX713" fmla="*/ 560414 w 7467600"/>
              <a:gd name="connsiteY713" fmla="*/ 2421457 h 6858000"/>
              <a:gd name="connsiteX714" fmla="*/ 1359703 w 7467600"/>
              <a:gd name="connsiteY714" fmla="*/ 2578554 h 6858000"/>
              <a:gd name="connsiteX715" fmla="*/ 1359422 w 7467600"/>
              <a:gd name="connsiteY715" fmla="*/ 2577994 h 6858000"/>
              <a:gd name="connsiteX716" fmla="*/ 828701 w 7467600"/>
              <a:gd name="connsiteY716" fmla="*/ 1839520 h 6858000"/>
              <a:gd name="connsiteX717" fmla="*/ 494427 w 7467600"/>
              <a:gd name="connsiteY717" fmla="*/ 1092333 h 6858000"/>
              <a:gd name="connsiteX718" fmla="*/ 506322 w 7467600"/>
              <a:gd name="connsiteY718" fmla="*/ 1020997 h 6858000"/>
              <a:gd name="connsiteX719" fmla="*/ 4570198 w 7467600"/>
              <a:gd name="connsiteY719" fmla="*/ 978081 h 6858000"/>
              <a:gd name="connsiteX720" fmla="*/ 4523691 w 7467600"/>
              <a:gd name="connsiteY720" fmla="*/ 1127776 h 6858000"/>
              <a:gd name="connsiteX721" fmla="*/ 4509875 w 7467600"/>
              <a:gd name="connsiteY721" fmla="*/ 1167552 h 6858000"/>
              <a:gd name="connsiteX722" fmla="*/ 4478168 w 7467600"/>
              <a:gd name="connsiteY722" fmla="*/ 1260735 h 6858000"/>
              <a:gd name="connsiteX723" fmla="*/ 4409309 w 7467600"/>
              <a:gd name="connsiteY723" fmla="*/ 1666996 h 6858000"/>
              <a:gd name="connsiteX724" fmla="*/ 4370031 w 7467600"/>
              <a:gd name="connsiteY724" fmla="*/ 1955666 h 6858000"/>
              <a:gd name="connsiteX725" fmla="*/ 4570198 w 7467600"/>
              <a:gd name="connsiteY725" fmla="*/ 978081 h 6858000"/>
              <a:gd name="connsiteX726" fmla="*/ 4557898 w 7467600"/>
              <a:gd name="connsiteY726" fmla="*/ 900011 h 6858000"/>
              <a:gd name="connsiteX727" fmla="*/ 4344840 w 7467600"/>
              <a:gd name="connsiteY727" fmla="*/ 1922038 h 6858000"/>
              <a:gd name="connsiteX728" fmla="*/ 4378710 w 7467600"/>
              <a:gd name="connsiteY728" fmla="*/ 1665516 h 6858000"/>
              <a:gd name="connsiteX729" fmla="*/ 4448798 w 7467600"/>
              <a:gd name="connsiteY729" fmla="*/ 1253024 h 6858000"/>
              <a:gd name="connsiteX730" fmla="*/ 4480315 w 7467600"/>
              <a:gd name="connsiteY730" fmla="*/ 1158454 h 6858000"/>
              <a:gd name="connsiteX731" fmla="*/ 4494133 w 7467600"/>
              <a:gd name="connsiteY731" fmla="*/ 1118676 h 6858000"/>
              <a:gd name="connsiteX732" fmla="*/ 4557898 w 7467600"/>
              <a:gd name="connsiteY732" fmla="*/ 900011 h 6858000"/>
              <a:gd name="connsiteX733" fmla="*/ 5870151 w 7467600"/>
              <a:gd name="connsiteY733" fmla="*/ 898890 h 6858000"/>
              <a:gd name="connsiteX734" fmla="*/ 5861335 w 7467600"/>
              <a:gd name="connsiteY734" fmla="*/ 899177 h 6858000"/>
              <a:gd name="connsiteX735" fmla="*/ 5843702 w 7467600"/>
              <a:gd name="connsiteY735" fmla="*/ 899748 h 6858000"/>
              <a:gd name="connsiteX736" fmla="*/ 5651107 w 7467600"/>
              <a:gd name="connsiteY736" fmla="*/ 920306 h 6858000"/>
              <a:gd name="connsiteX737" fmla="*/ 5459407 w 7467600"/>
              <a:gd name="connsiteY737" fmla="*/ 940975 h 6858000"/>
              <a:gd name="connsiteX738" fmla="*/ 5374846 w 7467600"/>
              <a:gd name="connsiteY738" fmla="*/ 941988 h 6858000"/>
              <a:gd name="connsiteX739" fmla="*/ 5256105 w 7467600"/>
              <a:gd name="connsiteY739" fmla="*/ 945632 h 6858000"/>
              <a:gd name="connsiteX740" fmla="*/ 5107071 w 7467600"/>
              <a:gd name="connsiteY740" fmla="*/ 969720 h 6858000"/>
              <a:gd name="connsiteX741" fmla="*/ 4998681 w 7467600"/>
              <a:gd name="connsiteY741" fmla="*/ 988771 h 6858000"/>
              <a:gd name="connsiteX742" fmla="*/ 5870151 w 7467600"/>
              <a:gd name="connsiteY742" fmla="*/ 898890 h 6858000"/>
              <a:gd name="connsiteX743" fmla="*/ 5504425 w 7467600"/>
              <a:gd name="connsiteY743" fmla="*/ 848067 h 6858000"/>
              <a:gd name="connsiteX744" fmla="*/ 4968849 w 7467600"/>
              <a:gd name="connsiteY744" fmla="*/ 962318 h 6858000"/>
              <a:gd name="connsiteX745" fmla="*/ 5104039 w 7467600"/>
              <a:gd name="connsiteY745" fmla="*/ 940634 h 6858000"/>
              <a:gd name="connsiteX746" fmla="*/ 5256311 w 7467600"/>
              <a:gd name="connsiteY746" fmla="*/ 916490 h 6858000"/>
              <a:gd name="connsiteX747" fmla="*/ 5377381 w 7467600"/>
              <a:gd name="connsiteY747" fmla="*/ 912671 h 6858000"/>
              <a:gd name="connsiteX748" fmla="*/ 5460148 w 7467600"/>
              <a:gd name="connsiteY748" fmla="*/ 911442 h 6858000"/>
              <a:gd name="connsiteX749" fmla="*/ 5648971 w 7467600"/>
              <a:gd name="connsiteY749" fmla="*/ 891331 h 6858000"/>
              <a:gd name="connsiteX750" fmla="*/ 5844807 w 7467600"/>
              <a:gd name="connsiteY750" fmla="*/ 870718 h 6858000"/>
              <a:gd name="connsiteX751" fmla="*/ 5862975 w 7467600"/>
              <a:gd name="connsiteY751" fmla="*/ 869756 h 6858000"/>
              <a:gd name="connsiteX752" fmla="*/ 5920887 w 7467600"/>
              <a:gd name="connsiteY752" fmla="*/ 865929 h 6858000"/>
              <a:gd name="connsiteX753" fmla="*/ 5504425 w 7467600"/>
              <a:gd name="connsiteY753" fmla="*/ 848067 h 6858000"/>
              <a:gd name="connsiteX754" fmla="*/ 3607114 w 7467600"/>
              <a:gd name="connsiteY754" fmla="*/ 467441 h 6858000"/>
              <a:gd name="connsiteX755" fmla="*/ 3296242 w 7467600"/>
              <a:gd name="connsiteY755" fmla="*/ 807991 h 6858000"/>
              <a:gd name="connsiteX756" fmla="*/ 3174674 w 7467600"/>
              <a:gd name="connsiteY756" fmla="*/ 919759 h 6858000"/>
              <a:gd name="connsiteX757" fmla="*/ 3042978 w 7467600"/>
              <a:gd name="connsiteY757" fmla="*/ 1054894 h 6858000"/>
              <a:gd name="connsiteX758" fmla="*/ 2968914 w 7467600"/>
              <a:gd name="connsiteY758" fmla="*/ 1133756 h 6858000"/>
              <a:gd name="connsiteX759" fmla="*/ 3103823 w 7467600"/>
              <a:gd name="connsiteY759" fmla="*/ 1026814 h 6858000"/>
              <a:gd name="connsiteX760" fmla="*/ 3607114 w 7467600"/>
              <a:gd name="connsiteY760" fmla="*/ 467441 h 6858000"/>
              <a:gd name="connsiteX761" fmla="*/ 3744487 w 7467600"/>
              <a:gd name="connsiteY761" fmla="*/ 383136 h 6858000"/>
              <a:gd name="connsiteX762" fmla="*/ 3970213 w 7467600"/>
              <a:gd name="connsiteY762" fmla="*/ 995559 h 6858000"/>
              <a:gd name="connsiteX763" fmla="*/ 3744487 w 7467600"/>
              <a:gd name="connsiteY763" fmla="*/ 383136 h 6858000"/>
              <a:gd name="connsiteX764" fmla="*/ 3624562 w 7467600"/>
              <a:gd name="connsiteY764" fmla="*/ 367041 h 6858000"/>
              <a:gd name="connsiteX765" fmla="*/ 3489712 w 7467600"/>
              <a:gd name="connsiteY765" fmla="*/ 485386 h 6858000"/>
              <a:gd name="connsiteX766" fmla="*/ 3182994 w 7467600"/>
              <a:gd name="connsiteY766" fmla="*/ 828265 h 6858000"/>
              <a:gd name="connsiteX767" fmla="*/ 2892114 w 7467600"/>
              <a:gd name="connsiteY767" fmla="*/ 1172635 h 6858000"/>
              <a:gd name="connsiteX768" fmla="*/ 3021459 w 7467600"/>
              <a:gd name="connsiteY768" fmla="*/ 1035385 h 6858000"/>
              <a:gd name="connsiteX769" fmla="*/ 3153873 w 7467600"/>
              <a:gd name="connsiteY769" fmla="*/ 898971 h 6858000"/>
              <a:gd name="connsiteX770" fmla="*/ 3276511 w 7467600"/>
              <a:gd name="connsiteY770" fmla="*/ 786423 h 6858000"/>
              <a:gd name="connsiteX771" fmla="*/ 3584154 w 7467600"/>
              <a:gd name="connsiteY771" fmla="*/ 448218 h 6858000"/>
              <a:gd name="connsiteX772" fmla="*/ 3624562 w 7467600"/>
              <a:gd name="connsiteY772" fmla="*/ 367041 h 6858000"/>
              <a:gd name="connsiteX773" fmla="*/ 3766672 w 7467600"/>
              <a:gd name="connsiteY773" fmla="*/ 359429 h 6858000"/>
              <a:gd name="connsiteX774" fmla="*/ 3996338 w 7467600"/>
              <a:gd name="connsiteY774" fmla="*/ 968237 h 6858000"/>
              <a:gd name="connsiteX775" fmla="*/ 3766672 w 7467600"/>
              <a:gd name="connsiteY775" fmla="*/ 359429 h 6858000"/>
              <a:gd name="connsiteX776" fmla="*/ 5805386 w 7467600"/>
              <a:gd name="connsiteY776" fmla="*/ 239240 h 6858000"/>
              <a:gd name="connsiteX777" fmla="*/ 5736947 w 7467600"/>
              <a:gd name="connsiteY777" fmla="*/ 261367 h 6858000"/>
              <a:gd name="connsiteX778" fmla="*/ 5427012 w 7467600"/>
              <a:gd name="connsiteY778" fmla="*/ 311272 h 6858000"/>
              <a:gd name="connsiteX779" fmla="*/ 5147818 w 7467600"/>
              <a:gd name="connsiteY779" fmla="*/ 322112 h 6858000"/>
              <a:gd name="connsiteX780" fmla="*/ 5060854 w 7467600"/>
              <a:gd name="connsiteY780" fmla="*/ 311882 h 6858000"/>
              <a:gd name="connsiteX781" fmla="*/ 4945989 w 7467600"/>
              <a:gd name="connsiteY781" fmla="*/ 300516 h 6858000"/>
              <a:gd name="connsiteX782" fmla="*/ 5410479 w 7467600"/>
              <a:gd name="connsiteY782" fmla="*/ 348434 h 6858000"/>
              <a:gd name="connsiteX783" fmla="*/ 5805386 w 7467600"/>
              <a:gd name="connsiteY783" fmla="*/ 239240 h 6858000"/>
              <a:gd name="connsiteX784" fmla="*/ 5905192 w 7467600"/>
              <a:gd name="connsiteY784" fmla="*/ 163079 h 6858000"/>
              <a:gd name="connsiteX785" fmla="*/ 5865655 w 7467600"/>
              <a:gd name="connsiteY785" fmla="*/ 171901 h 6858000"/>
              <a:gd name="connsiteX786" fmla="*/ 5259740 w 7467600"/>
              <a:gd name="connsiteY786" fmla="*/ 257013 h 6858000"/>
              <a:gd name="connsiteX787" fmla="*/ 5208466 w 7467600"/>
              <a:gd name="connsiteY787" fmla="*/ 257550 h 6858000"/>
              <a:gd name="connsiteX788" fmla="*/ 4980204 w 7467600"/>
              <a:gd name="connsiteY788" fmla="*/ 271903 h 6858000"/>
              <a:gd name="connsiteX789" fmla="*/ 5068068 w 7467600"/>
              <a:gd name="connsiteY789" fmla="*/ 282244 h 6858000"/>
              <a:gd name="connsiteX790" fmla="*/ 5153231 w 7467600"/>
              <a:gd name="connsiteY790" fmla="*/ 292240 h 6858000"/>
              <a:gd name="connsiteX791" fmla="*/ 5426491 w 7467600"/>
              <a:gd name="connsiteY791" fmla="*/ 281128 h 6858000"/>
              <a:gd name="connsiteX792" fmla="*/ 5731212 w 7467600"/>
              <a:gd name="connsiteY792" fmla="*/ 231951 h 6858000"/>
              <a:gd name="connsiteX793" fmla="*/ 5905192 w 7467600"/>
              <a:gd name="connsiteY793" fmla="*/ 163079 h 6858000"/>
              <a:gd name="connsiteX794" fmla="*/ 5944437 w 7467600"/>
              <a:gd name="connsiteY794" fmla="*/ 113829 h 6858000"/>
              <a:gd name="connsiteX795" fmla="*/ 5825032 w 7467600"/>
              <a:gd name="connsiteY795" fmla="*/ 146405 h 6858000"/>
              <a:gd name="connsiteX796" fmla="*/ 4955599 w 7467600"/>
              <a:gd name="connsiteY796" fmla="*/ 247008 h 6858000"/>
              <a:gd name="connsiteX797" fmla="*/ 5210104 w 7467600"/>
              <a:gd name="connsiteY797" fmla="*/ 228123 h 6858000"/>
              <a:gd name="connsiteX798" fmla="*/ 5261015 w 7467600"/>
              <a:gd name="connsiteY798" fmla="*/ 227087 h 6858000"/>
              <a:gd name="connsiteX799" fmla="*/ 5861181 w 7467600"/>
              <a:gd name="connsiteY799" fmla="*/ 143093 h 6858000"/>
              <a:gd name="connsiteX800" fmla="*/ 5961252 w 7467600"/>
              <a:gd name="connsiteY800" fmla="*/ 114820 h 6858000"/>
              <a:gd name="connsiteX801" fmla="*/ 5944437 w 7467600"/>
              <a:gd name="connsiteY801" fmla="*/ 113829 h 6858000"/>
              <a:gd name="connsiteX802" fmla="*/ 3882765 w 7467600"/>
              <a:gd name="connsiteY802" fmla="*/ 0 h 6858000"/>
              <a:gd name="connsiteX803" fmla="*/ 3995099 w 7467600"/>
              <a:gd name="connsiteY803" fmla="*/ 0 h 6858000"/>
              <a:gd name="connsiteX804" fmla="*/ 4163818 w 7467600"/>
              <a:gd name="connsiteY804" fmla="*/ 234104 h 6858000"/>
              <a:gd name="connsiteX805" fmla="*/ 4172099 w 7467600"/>
              <a:gd name="connsiteY805" fmla="*/ 234207 h 6858000"/>
              <a:gd name="connsiteX806" fmla="*/ 4784282 w 7467600"/>
              <a:gd name="connsiteY806" fmla="*/ 276561 h 6858000"/>
              <a:gd name="connsiteX807" fmla="*/ 4801687 w 7467600"/>
              <a:gd name="connsiteY807" fmla="*/ 267764 h 6858000"/>
              <a:gd name="connsiteX808" fmla="*/ 6082788 w 7467600"/>
              <a:gd name="connsiteY808" fmla="*/ 64119 h 6858000"/>
              <a:gd name="connsiteX809" fmla="*/ 6099442 w 7467600"/>
              <a:gd name="connsiteY809" fmla="*/ 82568 h 6858000"/>
              <a:gd name="connsiteX810" fmla="*/ 4804137 w 7467600"/>
              <a:gd name="connsiteY810" fmla="*/ 320931 h 6858000"/>
              <a:gd name="connsiteX811" fmla="*/ 4227047 w 7467600"/>
              <a:gd name="connsiteY811" fmla="*/ 313415 h 6858000"/>
              <a:gd name="connsiteX812" fmla="*/ 4346041 w 7467600"/>
              <a:gd name="connsiteY812" fmla="*/ 456086 h 6858000"/>
              <a:gd name="connsiteX813" fmla="*/ 4870967 w 7467600"/>
              <a:gd name="connsiteY813" fmla="*/ 963061 h 6858000"/>
              <a:gd name="connsiteX814" fmla="*/ 4889647 w 7467600"/>
              <a:gd name="connsiteY814" fmla="*/ 957147 h 6858000"/>
              <a:gd name="connsiteX815" fmla="*/ 5422504 w 7467600"/>
              <a:gd name="connsiteY815" fmla="*/ 805191 h 6858000"/>
              <a:gd name="connsiteX816" fmla="*/ 6087656 w 7467600"/>
              <a:gd name="connsiteY816" fmla="*/ 826703 h 6858000"/>
              <a:gd name="connsiteX817" fmla="*/ 6058717 w 7467600"/>
              <a:gd name="connsiteY817" fmla="*/ 865992 h 6858000"/>
              <a:gd name="connsiteX818" fmla="*/ 4974153 w 7467600"/>
              <a:gd name="connsiteY818" fmla="*/ 1045456 h 6858000"/>
              <a:gd name="connsiteX819" fmla="*/ 5627835 w 7467600"/>
              <a:gd name="connsiteY819" fmla="*/ 1472077 h 6858000"/>
              <a:gd name="connsiteX820" fmla="*/ 5629817 w 7467600"/>
              <a:gd name="connsiteY820" fmla="*/ 1471412 h 6858000"/>
              <a:gd name="connsiteX821" fmla="*/ 5634124 w 7467600"/>
              <a:gd name="connsiteY821" fmla="*/ 1470572 h 6858000"/>
              <a:gd name="connsiteX822" fmla="*/ 5755832 w 7467600"/>
              <a:gd name="connsiteY822" fmla="*/ 1383886 h 6858000"/>
              <a:gd name="connsiteX823" fmla="*/ 6014186 w 7467600"/>
              <a:gd name="connsiteY823" fmla="*/ 1279799 h 6858000"/>
              <a:gd name="connsiteX824" fmla="*/ 6901619 w 7467600"/>
              <a:gd name="connsiteY824" fmla="*/ 1047874 h 6858000"/>
              <a:gd name="connsiteX825" fmla="*/ 6931566 w 7467600"/>
              <a:gd name="connsiteY825" fmla="*/ 1062034 h 6858000"/>
              <a:gd name="connsiteX826" fmla="*/ 5790982 w 7467600"/>
              <a:gd name="connsiteY826" fmla="*/ 1561380 h 6858000"/>
              <a:gd name="connsiteX827" fmla="*/ 6188971 w 7467600"/>
              <a:gd name="connsiteY827" fmla="*/ 1755168 h 6858000"/>
              <a:gd name="connsiteX828" fmla="*/ 6202446 w 7467600"/>
              <a:gd name="connsiteY828" fmla="*/ 1752268 h 6858000"/>
              <a:gd name="connsiteX829" fmla="*/ 7179560 w 7467600"/>
              <a:gd name="connsiteY829" fmla="*/ 1467551 h 6858000"/>
              <a:gd name="connsiteX830" fmla="*/ 7158730 w 7467600"/>
              <a:gd name="connsiteY830" fmla="*/ 1507835 h 6858000"/>
              <a:gd name="connsiteX831" fmla="*/ 6326959 w 7467600"/>
              <a:gd name="connsiteY831" fmla="*/ 1817686 h 6858000"/>
              <a:gd name="connsiteX832" fmla="*/ 6537433 w 7467600"/>
              <a:gd name="connsiteY832" fmla="*/ 1907790 h 6858000"/>
              <a:gd name="connsiteX833" fmla="*/ 6550221 w 7467600"/>
              <a:gd name="connsiteY833" fmla="*/ 1910729 h 6858000"/>
              <a:gd name="connsiteX834" fmla="*/ 6964438 w 7467600"/>
              <a:gd name="connsiteY834" fmla="*/ 2209505 h 6858000"/>
              <a:gd name="connsiteX835" fmla="*/ 7367862 w 7467600"/>
              <a:gd name="connsiteY835" fmla="*/ 2806833 h 6858000"/>
              <a:gd name="connsiteX836" fmla="*/ 7364329 w 7467600"/>
              <a:gd name="connsiteY836" fmla="*/ 2826907 h 6858000"/>
              <a:gd name="connsiteX837" fmla="*/ 7290545 w 7467600"/>
              <a:gd name="connsiteY837" fmla="*/ 2850663 h 6858000"/>
              <a:gd name="connsiteX838" fmla="*/ 6472036 w 7467600"/>
              <a:gd name="connsiteY838" fmla="*/ 1959003 h 6858000"/>
              <a:gd name="connsiteX839" fmla="*/ 5792897 w 7467600"/>
              <a:gd name="connsiteY839" fmla="*/ 1647747 h 6858000"/>
              <a:gd name="connsiteX840" fmla="*/ 5842751 w 7467600"/>
              <a:gd name="connsiteY840" fmla="*/ 1816112 h 6858000"/>
              <a:gd name="connsiteX841" fmla="*/ 5847424 w 7467600"/>
              <a:gd name="connsiteY841" fmla="*/ 1815776 h 6858000"/>
              <a:gd name="connsiteX842" fmla="*/ 6399821 w 7467600"/>
              <a:gd name="connsiteY842" fmla="*/ 2344799 h 6858000"/>
              <a:gd name="connsiteX843" fmla="*/ 6323232 w 7467600"/>
              <a:gd name="connsiteY843" fmla="*/ 2389634 h 6858000"/>
              <a:gd name="connsiteX844" fmla="*/ 5942958 w 7467600"/>
              <a:gd name="connsiteY844" fmla="*/ 2077708 h 6858000"/>
              <a:gd name="connsiteX845" fmla="*/ 5921559 w 7467600"/>
              <a:gd name="connsiteY845" fmla="*/ 2378596 h 6858000"/>
              <a:gd name="connsiteX846" fmla="*/ 5817651 w 7467600"/>
              <a:gd name="connsiteY846" fmla="*/ 3023919 h 6858000"/>
              <a:gd name="connsiteX847" fmla="*/ 5729634 w 7467600"/>
              <a:gd name="connsiteY847" fmla="*/ 3051849 h 6858000"/>
              <a:gd name="connsiteX848" fmla="*/ 5611018 w 7467600"/>
              <a:gd name="connsiteY848" fmla="*/ 2316769 h 6858000"/>
              <a:gd name="connsiteX849" fmla="*/ 5687608 w 7467600"/>
              <a:gd name="connsiteY849" fmla="*/ 2039972 h 6858000"/>
              <a:gd name="connsiteX850" fmla="*/ 5657554 w 7467600"/>
              <a:gd name="connsiteY850" fmla="*/ 1576445 h 6858000"/>
              <a:gd name="connsiteX851" fmla="*/ 5150475 w 7467600"/>
              <a:gd name="connsiteY851" fmla="*/ 1274012 h 6858000"/>
              <a:gd name="connsiteX852" fmla="*/ 5349142 w 7467600"/>
              <a:gd name="connsiteY852" fmla="*/ 2204405 h 6858000"/>
              <a:gd name="connsiteX853" fmla="*/ 5262214 w 7467600"/>
              <a:gd name="connsiteY853" fmla="*/ 2233836 h 6858000"/>
              <a:gd name="connsiteX854" fmla="*/ 4981539 w 7467600"/>
              <a:gd name="connsiteY854" fmla="*/ 1542201 h 6858000"/>
              <a:gd name="connsiteX855" fmla="*/ 4958461 w 7467600"/>
              <a:gd name="connsiteY855" fmla="*/ 1136957 h 6858000"/>
              <a:gd name="connsiteX856" fmla="*/ 4655015 w 7467600"/>
              <a:gd name="connsiteY856" fmla="*/ 891426 h 6858000"/>
              <a:gd name="connsiteX857" fmla="*/ 4348002 w 7467600"/>
              <a:gd name="connsiteY857" fmla="*/ 2205895 h 6858000"/>
              <a:gd name="connsiteX858" fmla="*/ 4262250 w 7467600"/>
              <a:gd name="connsiteY858" fmla="*/ 2219972 h 6858000"/>
              <a:gd name="connsiteX859" fmla="*/ 4550611 w 7467600"/>
              <a:gd name="connsiteY859" fmla="*/ 817540 h 6858000"/>
              <a:gd name="connsiteX860" fmla="*/ 4564418 w 7467600"/>
              <a:gd name="connsiteY860" fmla="*/ 808293 h 6858000"/>
              <a:gd name="connsiteX861" fmla="*/ 4266388 w 7467600"/>
              <a:gd name="connsiteY861" fmla="*/ 500083 h 6858000"/>
              <a:gd name="connsiteX862" fmla="*/ 4032842 w 7467600"/>
              <a:gd name="connsiteY862" fmla="*/ 211809 h 6858000"/>
              <a:gd name="connsiteX863" fmla="*/ 3882765 w 7467600"/>
              <a:gd name="connsiteY863" fmla="*/ 0 h 6858000"/>
              <a:gd name="connsiteX864" fmla="*/ 3721337 w 7467600"/>
              <a:gd name="connsiteY864" fmla="*/ 0 h 6858000"/>
              <a:gd name="connsiteX865" fmla="*/ 3797544 w 7467600"/>
              <a:gd name="connsiteY865" fmla="*/ 0 h 6858000"/>
              <a:gd name="connsiteX866" fmla="*/ 3775734 w 7467600"/>
              <a:gd name="connsiteY866" fmla="*/ 95131 h 6858000"/>
              <a:gd name="connsiteX867" fmla="*/ 3724807 w 7467600"/>
              <a:gd name="connsiteY867" fmla="*/ 272257 h 6858000"/>
              <a:gd name="connsiteX868" fmla="*/ 3726844 w 7467600"/>
              <a:gd name="connsiteY868" fmla="*/ 282988 h 6858000"/>
              <a:gd name="connsiteX869" fmla="*/ 3742664 w 7467600"/>
              <a:gd name="connsiteY869" fmla="*/ 279918 h 6858000"/>
              <a:gd name="connsiteX870" fmla="*/ 4103910 w 7467600"/>
              <a:gd name="connsiteY870" fmla="*/ 1161917 h 6858000"/>
              <a:gd name="connsiteX871" fmla="*/ 4020269 w 7467600"/>
              <a:gd name="connsiteY871" fmla="*/ 1200406 h 6858000"/>
              <a:gd name="connsiteX872" fmla="*/ 3674882 w 7467600"/>
              <a:gd name="connsiteY872" fmla="*/ 488524 h 6858000"/>
              <a:gd name="connsiteX873" fmla="*/ 3132682 w 7467600"/>
              <a:gd name="connsiteY873" fmla="*/ 1072284 h 6858000"/>
              <a:gd name="connsiteX874" fmla="*/ 2716346 w 7467600"/>
              <a:gd name="connsiteY874" fmla="*/ 1276376 h 6858000"/>
              <a:gd name="connsiteX875" fmla="*/ 2716772 w 7467600"/>
              <a:gd name="connsiteY875" fmla="*/ 1255462 h 6858000"/>
              <a:gd name="connsiteX876" fmla="*/ 3471096 w 7467600"/>
              <a:gd name="connsiteY876" fmla="*/ 437072 h 6858000"/>
              <a:gd name="connsiteX877" fmla="*/ 3639057 w 7467600"/>
              <a:gd name="connsiteY877" fmla="*/ 286334 h 6858000"/>
              <a:gd name="connsiteX878" fmla="*/ 3640309 w 7467600"/>
              <a:gd name="connsiteY878" fmla="*/ 284664 h 6858000"/>
              <a:gd name="connsiteX879" fmla="*/ 3646022 w 7467600"/>
              <a:gd name="connsiteY879" fmla="*/ 276711 h 6858000"/>
              <a:gd name="connsiteX880" fmla="*/ 3707943 w 7467600"/>
              <a:gd name="connsiteY880" fmla="*/ 65958 h 6858000"/>
              <a:gd name="connsiteX881" fmla="*/ 3721337 w 7467600"/>
              <a:gd name="connsiteY881" fmla="*/ 0 h 6858000"/>
              <a:gd name="connsiteX882" fmla="*/ 2867960 w 7467600"/>
              <a:gd name="connsiteY882" fmla="*/ 0 h 6858000"/>
              <a:gd name="connsiteX883" fmla="*/ 2926351 w 7467600"/>
              <a:gd name="connsiteY883" fmla="*/ 0 h 6858000"/>
              <a:gd name="connsiteX884" fmla="*/ 2902823 w 7467600"/>
              <a:gd name="connsiteY884" fmla="*/ 262929 h 6858000"/>
              <a:gd name="connsiteX885" fmla="*/ 2940663 w 7467600"/>
              <a:gd name="connsiteY885" fmla="*/ 140884 h 6858000"/>
              <a:gd name="connsiteX886" fmla="*/ 2947039 w 7467600"/>
              <a:gd name="connsiteY886" fmla="*/ 122524 h 6858000"/>
              <a:gd name="connsiteX887" fmla="*/ 2984316 w 7467600"/>
              <a:gd name="connsiteY887" fmla="*/ 0 h 6858000"/>
              <a:gd name="connsiteX888" fmla="*/ 3016114 w 7467600"/>
              <a:gd name="connsiteY888" fmla="*/ 0 h 6858000"/>
              <a:gd name="connsiteX889" fmla="*/ 2979949 w 7467600"/>
              <a:gd name="connsiteY889" fmla="*/ 119274 h 6858000"/>
              <a:gd name="connsiteX890" fmla="*/ 3023879 w 7467600"/>
              <a:gd name="connsiteY890" fmla="*/ 0 h 6858000"/>
              <a:gd name="connsiteX891" fmla="*/ 3105400 w 7467600"/>
              <a:gd name="connsiteY891" fmla="*/ 0 h 6858000"/>
              <a:gd name="connsiteX892" fmla="*/ 3094669 w 7467600"/>
              <a:gd name="connsiteY892" fmla="*/ 30308 h 6858000"/>
              <a:gd name="connsiteX893" fmla="*/ 2901945 w 7467600"/>
              <a:gd name="connsiteY893" fmla="*/ 466538 h 6858000"/>
              <a:gd name="connsiteX894" fmla="*/ 2815209 w 7467600"/>
              <a:gd name="connsiteY894" fmla="*/ 497361 h 6858000"/>
              <a:gd name="connsiteX895" fmla="*/ 2844845 w 7467600"/>
              <a:gd name="connsiteY895" fmla="*/ 127638 h 6858000"/>
              <a:gd name="connsiteX896" fmla="*/ 2867960 w 7467600"/>
              <a:gd name="connsiteY896" fmla="*/ 0 h 6858000"/>
              <a:gd name="connsiteX897" fmla="*/ 1057230 w 7467600"/>
              <a:gd name="connsiteY897" fmla="*/ 0 h 6858000"/>
              <a:gd name="connsiteX898" fmla="*/ 1111003 w 7467600"/>
              <a:gd name="connsiteY898" fmla="*/ 0 h 6858000"/>
              <a:gd name="connsiteX899" fmla="*/ 1125553 w 7467600"/>
              <a:gd name="connsiteY899" fmla="*/ 52588 h 6858000"/>
              <a:gd name="connsiteX900" fmla="*/ 1304276 w 7467600"/>
              <a:gd name="connsiteY900" fmla="*/ 476275 h 6858000"/>
              <a:gd name="connsiteX901" fmla="*/ 1492066 w 7467600"/>
              <a:gd name="connsiteY901" fmla="*/ 886333 h 6858000"/>
              <a:gd name="connsiteX902" fmla="*/ 1423698 w 7467600"/>
              <a:gd name="connsiteY902" fmla="*/ 710817 h 6858000"/>
              <a:gd name="connsiteX903" fmla="*/ 1357609 w 7467600"/>
              <a:gd name="connsiteY903" fmla="*/ 532892 h 6858000"/>
              <a:gd name="connsiteX904" fmla="*/ 1309550 w 7467600"/>
              <a:gd name="connsiteY904" fmla="*/ 374031 h 6858000"/>
              <a:gd name="connsiteX905" fmla="*/ 1193673 w 7467600"/>
              <a:gd name="connsiteY905" fmla="*/ 49533 h 6858000"/>
              <a:gd name="connsiteX906" fmla="*/ 1164391 w 7467600"/>
              <a:gd name="connsiteY906" fmla="*/ 0 h 6858000"/>
              <a:gd name="connsiteX907" fmla="*/ 1200666 w 7467600"/>
              <a:gd name="connsiteY907" fmla="*/ 0 h 6858000"/>
              <a:gd name="connsiteX908" fmla="*/ 1223408 w 7467600"/>
              <a:gd name="connsiteY908" fmla="*/ 38996 h 6858000"/>
              <a:gd name="connsiteX909" fmla="*/ 1339635 w 7467600"/>
              <a:gd name="connsiteY909" fmla="*/ 365517 h 6858000"/>
              <a:gd name="connsiteX910" fmla="*/ 1387469 w 7467600"/>
              <a:gd name="connsiteY910" fmla="*/ 523079 h 6858000"/>
              <a:gd name="connsiteX911" fmla="*/ 1452685 w 7467600"/>
              <a:gd name="connsiteY911" fmla="*/ 699806 h 6858000"/>
              <a:gd name="connsiteX912" fmla="*/ 1492092 w 7467600"/>
              <a:gd name="connsiteY912" fmla="*/ 800424 h 6858000"/>
              <a:gd name="connsiteX913" fmla="*/ 1455302 w 7467600"/>
              <a:gd name="connsiteY913" fmla="*/ 632913 h 6858000"/>
              <a:gd name="connsiteX914" fmla="*/ 1222336 w 7467600"/>
              <a:gd name="connsiteY914" fmla="*/ 9480 h 6858000"/>
              <a:gd name="connsiteX915" fmla="*/ 1214634 w 7467600"/>
              <a:gd name="connsiteY915" fmla="*/ 0 h 6858000"/>
              <a:gd name="connsiteX916" fmla="*/ 1289827 w 7467600"/>
              <a:gd name="connsiteY916" fmla="*/ 0 h 6858000"/>
              <a:gd name="connsiteX917" fmla="*/ 1321076 w 7467600"/>
              <a:gd name="connsiteY917" fmla="*/ 59722 h 6858000"/>
              <a:gd name="connsiteX918" fmla="*/ 1512579 w 7467600"/>
              <a:gd name="connsiteY918" fmla="*/ 626441 h 6858000"/>
              <a:gd name="connsiteX919" fmla="*/ 1506076 w 7467600"/>
              <a:gd name="connsiteY919" fmla="*/ 1089289 h 6858000"/>
              <a:gd name="connsiteX920" fmla="*/ 1486346 w 7467600"/>
              <a:gd name="connsiteY920" fmla="*/ 1079919 h 6858000"/>
              <a:gd name="connsiteX921" fmla="*/ 1070511 w 7467600"/>
              <a:gd name="connsiteY921" fmla="*/ 48609 h 6858000"/>
              <a:gd name="connsiteX922" fmla="*/ 1057230 w 7467600"/>
              <a:gd name="connsiteY922" fmla="*/ 0 h 6858000"/>
              <a:gd name="connsiteX923" fmla="*/ 43151 w 7467600"/>
              <a:gd name="connsiteY923" fmla="*/ 0 h 6858000"/>
              <a:gd name="connsiteX924" fmla="*/ 95283 w 7467600"/>
              <a:gd name="connsiteY924" fmla="*/ 0 h 6858000"/>
              <a:gd name="connsiteX925" fmla="*/ 300708 w 7467600"/>
              <a:gd name="connsiteY925" fmla="*/ 154571 h 6858000"/>
              <a:gd name="connsiteX926" fmla="*/ 530414 w 7467600"/>
              <a:gd name="connsiteY926" fmla="*/ 354673 h 6858000"/>
              <a:gd name="connsiteX927" fmla="*/ 333785 w 7467600"/>
              <a:gd name="connsiteY927" fmla="*/ 161564 h 6858000"/>
              <a:gd name="connsiteX928" fmla="*/ 147005 w 7467600"/>
              <a:gd name="connsiteY928" fmla="*/ 0 h 6858000"/>
              <a:gd name="connsiteX929" fmla="*/ 272509 w 7467600"/>
              <a:gd name="connsiteY929" fmla="*/ 0 h 6858000"/>
              <a:gd name="connsiteX930" fmla="*/ 326276 w 7467600"/>
              <a:gd name="connsiteY930" fmla="*/ 45847 h 6858000"/>
              <a:gd name="connsiteX931" fmla="*/ 823759 w 7467600"/>
              <a:gd name="connsiteY931" fmla="*/ 574145 h 6858000"/>
              <a:gd name="connsiteX932" fmla="*/ 811254 w 7467600"/>
              <a:gd name="connsiteY932" fmla="*/ 665546 h 6858000"/>
              <a:gd name="connsiteX933" fmla="*/ 154042 w 7467600"/>
              <a:gd name="connsiteY933" fmla="*/ 261522 h 6858000"/>
              <a:gd name="connsiteX934" fmla="*/ 13550 w 7467600"/>
              <a:gd name="connsiteY934" fmla="*/ 158423 h 6858000"/>
              <a:gd name="connsiteX935" fmla="*/ 0 w 7467600"/>
              <a:gd name="connsiteY935" fmla="*/ 146618 h 6858000"/>
              <a:gd name="connsiteX936" fmla="*/ 0 w 7467600"/>
              <a:gd name="connsiteY936" fmla="*/ 59161 h 6858000"/>
              <a:gd name="connsiteX937" fmla="*/ 45427 w 7467600"/>
              <a:gd name="connsiteY937" fmla="*/ 101078 h 6858000"/>
              <a:gd name="connsiteX938" fmla="*/ 630103 w 7467600"/>
              <a:gd name="connsiteY938" fmla="*/ 485885 h 6858000"/>
              <a:gd name="connsiteX939" fmla="*/ 532040 w 7467600"/>
              <a:gd name="connsiteY939" fmla="*/ 399359 h 6858000"/>
              <a:gd name="connsiteX940" fmla="*/ 517618 w 7467600"/>
              <a:gd name="connsiteY940" fmla="*/ 385726 h 6858000"/>
              <a:gd name="connsiteX941" fmla="*/ 285074 w 7467600"/>
              <a:gd name="connsiteY941" fmla="*/ 182755 h 6858000"/>
              <a:gd name="connsiteX942" fmla="*/ 43151 w 7467600"/>
              <a:gd name="connsiteY942"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392322 w 7467600"/>
              <a:gd name="connsiteY8" fmla="*/ 6658238 h 6858000"/>
              <a:gd name="connsiteX9" fmla="*/ 7289862 w 7467600"/>
              <a:gd name="connsiteY9" fmla="*/ 6659827 h 6858000"/>
              <a:gd name="connsiteX10" fmla="*/ 1019354 w 7467600"/>
              <a:gd name="connsiteY10" fmla="*/ 6315006 h 6858000"/>
              <a:gd name="connsiteX11" fmla="*/ 441046 w 7467600"/>
              <a:gd name="connsiteY11" fmla="*/ 6691153 h 6858000"/>
              <a:gd name="connsiteX12" fmla="*/ 1019354 w 7467600"/>
              <a:gd name="connsiteY12" fmla="*/ 6315006 h 6858000"/>
              <a:gd name="connsiteX13" fmla="*/ 991680 w 7467600"/>
              <a:gd name="connsiteY13" fmla="*/ 6298413 h 6858000"/>
              <a:gd name="connsiteX14" fmla="*/ 409060 w 7467600"/>
              <a:gd name="connsiteY14" fmla="*/ 6671470 h 6858000"/>
              <a:gd name="connsiteX15" fmla="*/ 991680 w 7467600"/>
              <a:gd name="connsiteY15" fmla="*/ 6298413 h 6858000"/>
              <a:gd name="connsiteX16" fmla="*/ 103333 w 7467600"/>
              <a:gd name="connsiteY16" fmla="*/ 5699602 h 6858000"/>
              <a:gd name="connsiteX17" fmla="*/ 233938 w 7467600"/>
              <a:gd name="connsiteY17" fmla="*/ 5809416 h 6858000"/>
              <a:gd name="connsiteX18" fmla="*/ 883580 w 7467600"/>
              <a:gd name="connsiteY18" fmla="*/ 6180710 h 6858000"/>
              <a:gd name="connsiteX19" fmla="*/ 487337 w 7467600"/>
              <a:gd name="connsiteY19" fmla="*/ 5950182 h 6858000"/>
              <a:gd name="connsiteX20" fmla="*/ 354051 w 7467600"/>
              <a:gd name="connsiteY20" fmla="*/ 5854912 h 6858000"/>
              <a:gd name="connsiteX21" fmla="*/ 195436 w 7467600"/>
              <a:gd name="connsiteY21" fmla="*/ 5755068 h 6858000"/>
              <a:gd name="connsiteX22" fmla="*/ 103333 w 7467600"/>
              <a:gd name="connsiteY22" fmla="*/ 5699602 h 6858000"/>
              <a:gd name="connsiteX23" fmla="*/ 5539432 w 7467600"/>
              <a:gd name="connsiteY23" fmla="*/ 5642928 h 6858000"/>
              <a:gd name="connsiteX24" fmla="*/ 5555462 w 7467600"/>
              <a:gd name="connsiteY24" fmla="*/ 5694454 h 6858000"/>
              <a:gd name="connsiteX25" fmla="*/ 5828270 w 7467600"/>
              <a:gd name="connsiteY25" fmla="*/ 6320663 h 6858000"/>
              <a:gd name="connsiteX26" fmla="*/ 5947416 w 7467600"/>
              <a:gd name="connsiteY26" fmla="*/ 6574846 h 6858000"/>
              <a:gd name="connsiteX27" fmla="*/ 5539432 w 7467600"/>
              <a:gd name="connsiteY27" fmla="*/ 5642928 h 6858000"/>
              <a:gd name="connsiteX28" fmla="*/ 51253 w 7467600"/>
              <a:gd name="connsiteY28" fmla="*/ 5631825 h 6858000"/>
              <a:gd name="connsiteX29" fmla="*/ 211622 w 7467600"/>
              <a:gd name="connsiteY29" fmla="*/ 5728803 h 6858000"/>
              <a:gd name="connsiteX30" fmla="*/ 371652 w 7467600"/>
              <a:gd name="connsiteY30" fmla="*/ 5829062 h 6858000"/>
              <a:gd name="connsiteX31" fmla="*/ 505903 w 7467600"/>
              <a:gd name="connsiteY31" fmla="*/ 5925221 h 6858000"/>
              <a:gd name="connsiteX32" fmla="*/ 899240 w 7467600"/>
              <a:gd name="connsiteY32" fmla="*/ 6153068 h 6858000"/>
              <a:gd name="connsiteX33" fmla="*/ 988114 w 7467600"/>
              <a:gd name="connsiteY33" fmla="*/ 6174204 h 6858000"/>
              <a:gd name="connsiteX34" fmla="*/ 845971 w 7467600"/>
              <a:gd name="connsiteY34" fmla="*/ 6067177 h 6858000"/>
              <a:gd name="connsiteX35" fmla="*/ 448057 w 7467600"/>
              <a:gd name="connsiteY35" fmla="*/ 5841376 h 6858000"/>
              <a:gd name="connsiteX36" fmla="*/ 51253 w 7467600"/>
              <a:gd name="connsiteY36" fmla="*/ 5631825 h 6858000"/>
              <a:gd name="connsiteX37" fmla="*/ 2606687 w 7467600"/>
              <a:gd name="connsiteY37" fmla="*/ 5630718 h 6858000"/>
              <a:gd name="connsiteX38" fmla="*/ 2645658 w 7467600"/>
              <a:gd name="connsiteY38" fmla="*/ 6640259 h 6858000"/>
              <a:gd name="connsiteX39" fmla="*/ 2606687 w 7467600"/>
              <a:gd name="connsiteY39" fmla="*/ 5630718 h 6858000"/>
              <a:gd name="connsiteX40" fmla="*/ 3642057 w 7467600"/>
              <a:gd name="connsiteY40" fmla="*/ 5573487 h 6858000"/>
              <a:gd name="connsiteX41" fmla="*/ 3632981 w 7467600"/>
              <a:gd name="connsiteY41" fmla="*/ 5579437 h 6858000"/>
              <a:gd name="connsiteX42" fmla="*/ 3382436 w 7467600"/>
              <a:gd name="connsiteY42" fmla="*/ 5952726 h 6858000"/>
              <a:gd name="connsiteX43" fmla="*/ 3191929 w 7467600"/>
              <a:gd name="connsiteY43" fmla="*/ 6662669 h 6858000"/>
              <a:gd name="connsiteX44" fmla="*/ 3369898 w 7467600"/>
              <a:gd name="connsiteY44" fmla="*/ 6081771 h 6858000"/>
              <a:gd name="connsiteX45" fmla="*/ 3642057 w 7467600"/>
              <a:gd name="connsiteY45" fmla="*/ 5573487 h 6858000"/>
              <a:gd name="connsiteX46" fmla="*/ 2650666 w 7467600"/>
              <a:gd name="connsiteY46" fmla="*/ 5530686 h 6858000"/>
              <a:gd name="connsiteX47" fmla="*/ 2650249 w 7467600"/>
              <a:gd name="connsiteY47" fmla="*/ 5532101 h 6858000"/>
              <a:gd name="connsiteX48" fmla="*/ 2663808 w 7467600"/>
              <a:gd name="connsiteY48" fmla="*/ 6535215 h 6858000"/>
              <a:gd name="connsiteX49" fmla="*/ 2665418 w 7467600"/>
              <a:gd name="connsiteY49" fmla="*/ 6132756 h 6858000"/>
              <a:gd name="connsiteX50" fmla="*/ 2650666 w 7467600"/>
              <a:gd name="connsiteY50" fmla="*/ 5530686 h 6858000"/>
              <a:gd name="connsiteX51" fmla="*/ 2680277 w 7467600"/>
              <a:gd name="connsiteY51" fmla="*/ 5479204 h 6858000"/>
              <a:gd name="connsiteX52" fmla="*/ 2678972 w 7467600"/>
              <a:gd name="connsiteY52" fmla="*/ 5481582 h 6858000"/>
              <a:gd name="connsiteX53" fmla="*/ 2696666 w 7467600"/>
              <a:gd name="connsiteY53" fmla="*/ 6133836 h 6858000"/>
              <a:gd name="connsiteX54" fmla="*/ 2695769 w 7467600"/>
              <a:gd name="connsiteY54" fmla="*/ 6390955 h 6858000"/>
              <a:gd name="connsiteX55" fmla="*/ 2739893 w 7467600"/>
              <a:gd name="connsiteY55" fmla="*/ 6108357 h 6858000"/>
              <a:gd name="connsiteX56" fmla="*/ 2680277 w 7467600"/>
              <a:gd name="connsiteY56" fmla="*/ 5479204 h 6858000"/>
              <a:gd name="connsiteX57" fmla="*/ 1132195 w 7467600"/>
              <a:gd name="connsiteY57" fmla="*/ 5467980 h 6858000"/>
              <a:gd name="connsiteX58" fmla="*/ 1679056 w 7467600"/>
              <a:gd name="connsiteY58" fmla="*/ 5516907 h 6858000"/>
              <a:gd name="connsiteX59" fmla="*/ 2128648 w 7467600"/>
              <a:gd name="connsiteY59" fmla="*/ 5474249 h 6858000"/>
              <a:gd name="connsiteX60" fmla="*/ 1825619 w 7467600"/>
              <a:gd name="connsiteY60" fmla="*/ 5478447 h 6858000"/>
              <a:gd name="connsiteX61" fmla="*/ 1737798 w 7467600"/>
              <a:gd name="connsiteY61" fmla="*/ 5483353 h 6858000"/>
              <a:gd name="connsiteX62" fmla="*/ 1132195 w 7467600"/>
              <a:gd name="connsiteY62" fmla="*/ 5467980 h 6858000"/>
              <a:gd name="connsiteX63" fmla="*/ 1456157 w 7467600"/>
              <a:gd name="connsiteY63" fmla="*/ 5371404 h 6858000"/>
              <a:gd name="connsiteX64" fmla="*/ 1244432 w 7467600"/>
              <a:gd name="connsiteY64" fmla="*/ 5385601 h 6858000"/>
              <a:gd name="connsiteX65" fmla="*/ 973990 w 7467600"/>
              <a:gd name="connsiteY65" fmla="*/ 5424940 h 6858000"/>
              <a:gd name="connsiteX66" fmla="*/ 1103809 w 7467600"/>
              <a:gd name="connsiteY66" fmla="*/ 5433720 h 6858000"/>
              <a:gd name="connsiteX67" fmla="*/ 1123454 w 7467600"/>
              <a:gd name="connsiteY67" fmla="*/ 5435727 h 6858000"/>
              <a:gd name="connsiteX68" fmla="*/ 1737017 w 7467600"/>
              <a:gd name="connsiteY68" fmla="*/ 5452183 h 6858000"/>
              <a:gd name="connsiteX69" fmla="*/ 1824397 w 7467600"/>
              <a:gd name="connsiteY69" fmla="*/ 5447757 h 6858000"/>
              <a:gd name="connsiteX70" fmla="*/ 2070059 w 7467600"/>
              <a:gd name="connsiteY70" fmla="*/ 5441660 h 6858000"/>
              <a:gd name="connsiteX71" fmla="*/ 1456157 w 7467600"/>
              <a:gd name="connsiteY71" fmla="*/ 5371404 h 6858000"/>
              <a:gd name="connsiteX72" fmla="*/ 4988186 w 7467600"/>
              <a:gd name="connsiteY72" fmla="*/ 5216467 h 6858000"/>
              <a:gd name="connsiteX73" fmla="*/ 4777334 w 7467600"/>
              <a:gd name="connsiteY73" fmla="*/ 5406072 h 6858000"/>
              <a:gd name="connsiteX74" fmla="*/ 4718341 w 7467600"/>
              <a:gd name="connsiteY74" fmla="*/ 5468043 h 6858000"/>
              <a:gd name="connsiteX75" fmla="*/ 4604655 w 7467600"/>
              <a:gd name="connsiteY75" fmla="*/ 5583434 h 6858000"/>
              <a:gd name="connsiteX76" fmla="*/ 4565074 w 7467600"/>
              <a:gd name="connsiteY76" fmla="*/ 5618550 h 6858000"/>
              <a:gd name="connsiteX77" fmla="*/ 4988186 w 7467600"/>
              <a:gd name="connsiteY77" fmla="*/ 5216467 h 6858000"/>
              <a:gd name="connsiteX78" fmla="*/ 4978032 w 7467600"/>
              <a:gd name="connsiteY78" fmla="*/ 5183809 h 6858000"/>
              <a:gd name="connsiteX79" fmla="*/ 4463413 w 7467600"/>
              <a:gd name="connsiteY79" fmla="*/ 5615162 h 6858000"/>
              <a:gd name="connsiteX80" fmla="*/ 4358134 w 7467600"/>
              <a:gd name="connsiteY80" fmla="*/ 5742791 h 6858000"/>
              <a:gd name="connsiteX81" fmla="*/ 4376219 w 7467600"/>
              <a:gd name="connsiteY81" fmla="*/ 5729027 h 6858000"/>
              <a:gd name="connsiteX82" fmla="*/ 4582340 w 7467600"/>
              <a:gd name="connsiteY82" fmla="*/ 5561037 h 6858000"/>
              <a:gd name="connsiteX83" fmla="*/ 4694684 w 7467600"/>
              <a:gd name="connsiteY83" fmla="*/ 5447098 h 6858000"/>
              <a:gd name="connsiteX84" fmla="*/ 4754123 w 7467600"/>
              <a:gd name="connsiteY84" fmla="*/ 5384643 h 6858000"/>
              <a:gd name="connsiteX85" fmla="*/ 4978032 w 7467600"/>
              <a:gd name="connsiteY85" fmla="*/ 5183809 h 6858000"/>
              <a:gd name="connsiteX86" fmla="*/ 1903353 w 7467600"/>
              <a:gd name="connsiteY86" fmla="*/ 5044827 h 6858000"/>
              <a:gd name="connsiteX87" fmla="*/ 1936931 w 7467600"/>
              <a:gd name="connsiteY87" fmla="*/ 5093954 h 6858000"/>
              <a:gd name="connsiteX88" fmla="*/ 2195868 w 7467600"/>
              <a:gd name="connsiteY88" fmla="*/ 5396574 h 6858000"/>
              <a:gd name="connsiteX89" fmla="*/ 2088852 w 7467600"/>
              <a:gd name="connsiteY89" fmla="*/ 5166123 h 6858000"/>
              <a:gd name="connsiteX90" fmla="*/ 1958241 w 7467600"/>
              <a:gd name="connsiteY90" fmla="*/ 5067955 h 6858000"/>
              <a:gd name="connsiteX91" fmla="*/ 1903353 w 7467600"/>
              <a:gd name="connsiteY91" fmla="*/ 5044827 h 6858000"/>
              <a:gd name="connsiteX92" fmla="*/ 1979378 w 7467600"/>
              <a:gd name="connsiteY92" fmla="*/ 4769504 h 6858000"/>
              <a:gd name="connsiteX93" fmla="*/ 2882120 w 7467600"/>
              <a:gd name="connsiteY93" fmla="*/ 5064547 h 6858000"/>
              <a:gd name="connsiteX94" fmla="*/ 2793103 w 7467600"/>
              <a:gd name="connsiteY94" fmla="*/ 5039699 h 6858000"/>
              <a:gd name="connsiteX95" fmla="*/ 2770041 w 7467600"/>
              <a:gd name="connsiteY95" fmla="*/ 5033634 h 6858000"/>
              <a:gd name="connsiteX96" fmla="*/ 1979378 w 7467600"/>
              <a:gd name="connsiteY96" fmla="*/ 4769504 h 6858000"/>
              <a:gd name="connsiteX97" fmla="*/ 1927410 w 7467600"/>
              <a:gd name="connsiteY97" fmla="*/ 4716164 h 6858000"/>
              <a:gd name="connsiteX98" fmla="*/ 1959587 w 7467600"/>
              <a:gd name="connsiteY98" fmla="*/ 4728849 h 6858000"/>
              <a:gd name="connsiteX99" fmla="*/ 2777707 w 7467600"/>
              <a:gd name="connsiteY99" fmla="*/ 5003991 h 6858000"/>
              <a:gd name="connsiteX100" fmla="*/ 2800768 w 7467600"/>
              <a:gd name="connsiteY100" fmla="*/ 5010056 h 6858000"/>
              <a:gd name="connsiteX101" fmla="*/ 2879408 w 7467600"/>
              <a:gd name="connsiteY101" fmla="*/ 5031590 h 6858000"/>
              <a:gd name="connsiteX102" fmla="*/ 2862295 w 7467600"/>
              <a:gd name="connsiteY102" fmla="*/ 5022958 h 6858000"/>
              <a:gd name="connsiteX103" fmla="*/ 2813343 w 7467600"/>
              <a:gd name="connsiteY103" fmla="*/ 4998369 h 6858000"/>
              <a:gd name="connsiteX104" fmla="*/ 2646245 w 7467600"/>
              <a:gd name="connsiteY104" fmla="*/ 4930999 h 6858000"/>
              <a:gd name="connsiteX105" fmla="*/ 1999243 w 7467600"/>
              <a:gd name="connsiteY105" fmla="*/ 4730524 h 6858000"/>
              <a:gd name="connsiteX106" fmla="*/ 1979527 w 7467600"/>
              <a:gd name="connsiteY106" fmla="*/ 4726651 h 6858000"/>
              <a:gd name="connsiteX107" fmla="*/ 1927410 w 7467600"/>
              <a:gd name="connsiteY107" fmla="*/ 4716164 h 6858000"/>
              <a:gd name="connsiteX108" fmla="*/ 1997014 w 7467600"/>
              <a:gd name="connsiteY108" fmla="*/ 4698007 h 6858000"/>
              <a:gd name="connsiteX109" fmla="*/ 2005458 w 7467600"/>
              <a:gd name="connsiteY109" fmla="*/ 4699540 h 6858000"/>
              <a:gd name="connsiteX110" fmla="*/ 2657186 w 7467600"/>
              <a:gd name="connsiteY110" fmla="*/ 4901687 h 6858000"/>
              <a:gd name="connsiteX111" fmla="*/ 2826662 w 7467600"/>
              <a:gd name="connsiteY111" fmla="*/ 4970362 h 6858000"/>
              <a:gd name="connsiteX112" fmla="*/ 2876100 w 7467600"/>
              <a:gd name="connsiteY112" fmla="*/ 4995397 h 6858000"/>
              <a:gd name="connsiteX113" fmla="*/ 3042600 w 7467600"/>
              <a:gd name="connsiteY113" fmla="*/ 5059532 h 6858000"/>
              <a:gd name="connsiteX114" fmla="*/ 1997014 w 7467600"/>
              <a:gd name="connsiteY114" fmla="*/ 4698007 h 6858000"/>
              <a:gd name="connsiteX115" fmla="*/ 2305292 w 7467600"/>
              <a:gd name="connsiteY115" fmla="*/ 4219492 h 6858000"/>
              <a:gd name="connsiteX116" fmla="*/ 3360922 w 7467600"/>
              <a:gd name="connsiteY116" fmla="*/ 4529373 h 6858000"/>
              <a:gd name="connsiteX117" fmla="*/ 3492420 w 7467600"/>
              <a:gd name="connsiteY117" fmla="*/ 4510145 h 6858000"/>
              <a:gd name="connsiteX118" fmla="*/ 3364086 w 7467600"/>
              <a:gd name="connsiteY118" fmla="*/ 4480340 h 6858000"/>
              <a:gd name="connsiteX119" fmla="*/ 3225818 w 7467600"/>
              <a:gd name="connsiteY119" fmla="*/ 4411822 h 6858000"/>
              <a:gd name="connsiteX120" fmla="*/ 3129696 w 7467600"/>
              <a:gd name="connsiteY120" fmla="*/ 4360704 h 6858000"/>
              <a:gd name="connsiteX121" fmla="*/ 2814545 w 7467600"/>
              <a:gd name="connsiteY121" fmla="*/ 4282955 h 6858000"/>
              <a:gd name="connsiteX122" fmla="*/ 2305292 w 7467600"/>
              <a:gd name="connsiteY122" fmla="*/ 4219492 h 6858000"/>
              <a:gd name="connsiteX123" fmla="*/ 2626982 w 7467600"/>
              <a:gd name="connsiteY123" fmla="*/ 4206450 h 6858000"/>
              <a:gd name="connsiteX124" fmla="*/ 2490617 w 7467600"/>
              <a:gd name="connsiteY124" fmla="*/ 4206951 h 6858000"/>
              <a:gd name="connsiteX125" fmla="*/ 2819869 w 7467600"/>
              <a:gd name="connsiteY125" fmla="*/ 4252936 h 6858000"/>
              <a:gd name="connsiteX126" fmla="*/ 3143018 w 7467600"/>
              <a:gd name="connsiteY126" fmla="*/ 4332698 h 6858000"/>
              <a:gd name="connsiteX127" fmla="*/ 3241520 w 7467600"/>
              <a:gd name="connsiteY127" fmla="*/ 4385112 h 6858000"/>
              <a:gd name="connsiteX128" fmla="*/ 3374575 w 7467600"/>
              <a:gd name="connsiteY128" fmla="*/ 4451517 h 6858000"/>
              <a:gd name="connsiteX129" fmla="*/ 3505221 w 7467600"/>
              <a:gd name="connsiteY129" fmla="*/ 4480757 h 6858000"/>
              <a:gd name="connsiteX130" fmla="*/ 2626982 w 7467600"/>
              <a:gd name="connsiteY130" fmla="*/ 4206450 h 6858000"/>
              <a:gd name="connsiteX131" fmla="*/ 1310106 w 7467600"/>
              <a:gd name="connsiteY131" fmla="*/ 3943217 h 6858000"/>
              <a:gd name="connsiteX132" fmla="*/ 854994 w 7467600"/>
              <a:gd name="connsiteY132" fmla="*/ 4399136 h 6858000"/>
              <a:gd name="connsiteX133" fmla="*/ 742462 w 7467600"/>
              <a:gd name="connsiteY133" fmla="*/ 4594648 h 6858000"/>
              <a:gd name="connsiteX134" fmla="*/ 820602 w 7467600"/>
              <a:gd name="connsiteY134" fmla="*/ 4485915 h 6858000"/>
              <a:gd name="connsiteX135" fmla="*/ 878295 w 7467600"/>
              <a:gd name="connsiteY135" fmla="*/ 4403594 h 6858000"/>
              <a:gd name="connsiteX136" fmla="*/ 1240607 w 7467600"/>
              <a:gd name="connsiteY136" fmla="*/ 4010401 h 6858000"/>
              <a:gd name="connsiteX137" fmla="*/ 1310106 w 7467600"/>
              <a:gd name="connsiteY137" fmla="*/ 3943217 h 6858000"/>
              <a:gd name="connsiteX138" fmla="*/ 1423113 w 7467600"/>
              <a:gd name="connsiteY138" fmla="*/ 3874565 h 6858000"/>
              <a:gd name="connsiteX139" fmla="*/ 1260565 w 7467600"/>
              <a:gd name="connsiteY139" fmla="*/ 4031982 h 6858000"/>
              <a:gd name="connsiteX140" fmla="*/ 901900 w 7467600"/>
              <a:gd name="connsiteY140" fmla="*/ 4421236 h 6858000"/>
              <a:gd name="connsiteX141" fmla="*/ 845044 w 7467600"/>
              <a:gd name="connsiteY141" fmla="*/ 4502436 h 6858000"/>
              <a:gd name="connsiteX142" fmla="*/ 685926 w 7467600"/>
              <a:gd name="connsiteY142" fmla="*/ 4703069 h 6858000"/>
              <a:gd name="connsiteX143" fmla="*/ 684248 w 7467600"/>
              <a:gd name="connsiteY143" fmla="*/ 4706721 h 6858000"/>
              <a:gd name="connsiteX144" fmla="*/ 1423113 w 7467600"/>
              <a:gd name="connsiteY144" fmla="*/ 3874565 h 6858000"/>
              <a:gd name="connsiteX145" fmla="*/ 3316479 w 7467600"/>
              <a:gd name="connsiteY145" fmla="*/ 3872136 h 6858000"/>
              <a:gd name="connsiteX146" fmla="*/ 3546806 w 7467600"/>
              <a:gd name="connsiteY146" fmla="*/ 4356139 h 6858000"/>
              <a:gd name="connsiteX147" fmla="*/ 3364433 w 7467600"/>
              <a:gd name="connsiteY147" fmla="*/ 3953121 h 6858000"/>
              <a:gd name="connsiteX148" fmla="*/ 3316479 w 7467600"/>
              <a:gd name="connsiteY148" fmla="*/ 3872136 h 6858000"/>
              <a:gd name="connsiteX149" fmla="*/ 3291335 w 7467600"/>
              <a:gd name="connsiteY149" fmla="*/ 3767420 h 6858000"/>
              <a:gd name="connsiteX150" fmla="*/ 3390805 w 7467600"/>
              <a:gd name="connsiteY150" fmla="*/ 3937163 h 6858000"/>
              <a:gd name="connsiteX151" fmla="*/ 3579062 w 7467600"/>
              <a:gd name="connsiteY151" fmla="*/ 4359040 h 6858000"/>
              <a:gd name="connsiteX152" fmla="*/ 3467355 w 7467600"/>
              <a:gd name="connsiteY152" fmla="*/ 3988130 h 6858000"/>
              <a:gd name="connsiteX153" fmla="*/ 3310753 w 7467600"/>
              <a:gd name="connsiteY153" fmla="*/ 3787140 h 6858000"/>
              <a:gd name="connsiteX154" fmla="*/ 3291335 w 7467600"/>
              <a:gd name="connsiteY154" fmla="*/ 3767420 h 6858000"/>
              <a:gd name="connsiteX155" fmla="*/ 1635889 w 7467600"/>
              <a:gd name="connsiteY155" fmla="*/ 3709494 h 6858000"/>
              <a:gd name="connsiteX156" fmla="*/ 1634800 w 7467600"/>
              <a:gd name="connsiteY156" fmla="*/ 3731111 h 6858000"/>
              <a:gd name="connsiteX157" fmla="*/ 1635889 w 7467600"/>
              <a:gd name="connsiteY157" fmla="*/ 3709494 h 6858000"/>
              <a:gd name="connsiteX158" fmla="*/ 1510397 w 7467600"/>
              <a:gd name="connsiteY158" fmla="*/ 3684705 h 6858000"/>
              <a:gd name="connsiteX159" fmla="*/ 1146550 w 7467600"/>
              <a:gd name="connsiteY159" fmla="*/ 3802012 h 6858000"/>
              <a:gd name="connsiteX160" fmla="*/ 698834 w 7467600"/>
              <a:gd name="connsiteY160" fmla="*/ 3952272 h 6858000"/>
              <a:gd name="connsiteX161" fmla="*/ 34256 w 7467600"/>
              <a:gd name="connsiteY161" fmla="*/ 4347603 h 6858000"/>
              <a:gd name="connsiteX162" fmla="*/ 527241 w 7467600"/>
              <a:gd name="connsiteY162" fmla="*/ 4065078 h 6858000"/>
              <a:gd name="connsiteX163" fmla="*/ 1510397 w 7467600"/>
              <a:gd name="connsiteY163" fmla="*/ 3684705 h 6858000"/>
              <a:gd name="connsiteX164" fmla="*/ 1313114 w 7467600"/>
              <a:gd name="connsiteY164" fmla="*/ 3655216 h 6858000"/>
              <a:gd name="connsiteX165" fmla="*/ 1109304 w 7467600"/>
              <a:gd name="connsiteY165" fmla="*/ 3669030 h 6858000"/>
              <a:gd name="connsiteX166" fmla="*/ 8129 w 7467600"/>
              <a:gd name="connsiteY166" fmla="*/ 4330519 h 6858000"/>
              <a:gd name="connsiteX167" fmla="*/ 687572 w 7467600"/>
              <a:gd name="connsiteY167" fmla="*/ 3925629 h 6858000"/>
              <a:gd name="connsiteX168" fmla="*/ 1138365 w 7467600"/>
              <a:gd name="connsiteY168" fmla="*/ 3774515 h 6858000"/>
              <a:gd name="connsiteX169" fmla="*/ 1505579 w 7467600"/>
              <a:gd name="connsiteY169" fmla="*/ 3655526 h 6858000"/>
              <a:gd name="connsiteX170" fmla="*/ 1313114 w 7467600"/>
              <a:gd name="connsiteY170" fmla="*/ 3655216 h 6858000"/>
              <a:gd name="connsiteX171" fmla="*/ 3655073 w 7467600"/>
              <a:gd name="connsiteY171" fmla="*/ 3650884 h 6858000"/>
              <a:gd name="connsiteX172" fmla="*/ 3989938 w 7467600"/>
              <a:gd name="connsiteY172" fmla="*/ 3991685 h 6858000"/>
              <a:gd name="connsiteX173" fmla="*/ 4393907 w 7467600"/>
              <a:gd name="connsiteY173" fmla="*/ 4261258 h 6858000"/>
              <a:gd name="connsiteX174" fmla="*/ 4648051 w 7467600"/>
              <a:gd name="connsiteY174" fmla="*/ 4374051 h 6858000"/>
              <a:gd name="connsiteX175" fmla="*/ 4383389 w 7467600"/>
              <a:gd name="connsiteY175" fmla="*/ 4184369 h 6858000"/>
              <a:gd name="connsiteX176" fmla="*/ 4165508 w 7467600"/>
              <a:gd name="connsiteY176" fmla="*/ 4035196 h 6858000"/>
              <a:gd name="connsiteX177" fmla="*/ 4068162 w 7467600"/>
              <a:gd name="connsiteY177" fmla="*/ 3953394 h 6858000"/>
              <a:gd name="connsiteX178" fmla="*/ 3981416 w 7467600"/>
              <a:gd name="connsiteY178" fmla="*/ 3880482 h 6858000"/>
              <a:gd name="connsiteX179" fmla="*/ 3800147 w 7467600"/>
              <a:gd name="connsiteY179" fmla="*/ 3749872 h 6858000"/>
              <a:gd name="connsiteX180" fmla="*/ 3655073 w 7467600"/>
              <a:gd name="connsiteY180" fmla="*/ 3650884 h 6858000"/>
              <a:gd name="connsiteX181" fmla="*/ 3670252 w 7467600"/>
              <a:gd name="connsiteY181" fmla="*/ 3622798 h 6858000"/>
              <a:gd name="connsiteX182" fmla="*/ 3817258 w 7467600"/>
              <a:gd name="connsiteY182" fmla="*/ 3723577 h 6858000"/>
              <a:gd name="connsiteX183" fmla="*/ 4000461 w 7467600"/>
              <a:gd name="connsiteY183" fmla="*/ 3855966 h 6858000"/>
              <a:gd name="connsiteX184" fmla="*/ 4088180 w 7467600"/>
              <a:gd name="connsiteY184" fmla="*/ 3929774 h 6858000"/>
              <a:gd name="connsiteX185" fmla="*/ 4184555 w 7467600"/>
              <a:gd name="connsiteY185" fmla="*/ 4010683 h 6858000"/>
              <a:gd name="connsiteX186" fmla="*/ 4399563 w 7467600"/>
              <a:gd name="connsiteY186" fmla="*/ 4158106 h 6858000"/>
              <a:gd name="connsiteX187" fmla="*/ 4684469 w 7467600"/>
              <a:gd name="connsiteY187" fmla="*/ 4364680 h 6858000"/>
              <a:gd name="connsiteX188" fmla="*/ 4690271 w 7467600"/>
              <a:gd name="connsiteY188" fmla="*/ 4370034 h 6858000"/>
              <a:gd name="connsiteX189" fmla="*/ 4136093 w 7467600"/>
              <a:gd name="connsiteY189" fmla="*/ 3858466 h 6858000"/>
              <a:gd name="connsiteX190" fmla="*/ 3670252 w 7467600"/>
              <a:gd name="connsiteY190" fmla="*/ 3622798 h 6858000"/>
              <a:gd name="connsiteX191" fmla="*/ 4440129 w 7467600"/>
              <a:gd name="connsiteY191" fmla="*/ 3448571 h 6858000"/>
              <a:gd name="connsiteX192" fmla="*/ 4856525 w 7467600"/>
              <a:gd name="connsiteY192" fmla="*/ 3915351 h 6858000"/>
              <a:gd name="connsiteX193" fmla="*/ 5059055 w 7467600"/>
              <a:gd name="connsiteY193" fmla="*/ 4108918 h 6858000"/>
              <a:gd name="connsiteX194" fmla="*/ 5290070 w 7467600"/>
              <a:gd name="connsiteY194" fmla="*/ 4263619 h 6858000"/>
              <a:gd name="connsiteX195" fmla="*/ 4834991 w 7467600"/>
              <a:gd name="connsiteY195" fmla="*/ 3830985 h 6858000"/>
              <a:gd name="connsiteX196" fmla="*/ 4440129 w 7467600"/>
              <a:gd name="connsiteY196" fmla="*/ 3448571 h 6858000"/>
              <a:gd name="connsiteX197" fmla="*/ 4441737 w 7467600"/>
              <a:gd name="connsiteY197" fmla="*/ 3399734 h 6858000"/>
              <a:gd name="connsiteX198" fmla="*/ 4431236 w 7467600"/>
              <a:gd name="connsiteY198" fmla="*/ 3400954 h 6858000"/>
              <a:gd name="connsiteX199" fmla="*/ 4557150 w 7467600"/>
              <a:gd name="connsiteY199" fmla="*/ 3510023 h 6858000"/>
              <a:gd name="connsiteX200" fmla="*/ 4856936 w 7467600"/>
              <a:gd name="connsiteY200" fmla="*/ 3809146 h 6858000"/>
              <a:gd name="connsiteX201" fmla="*/ 5111996 w 7467600"/>
              <a:gd name="connsiteY201" fmla="*/ 4065759 h 6858000"/>
              <a:gd name="connsiteX202" fmla="*/ 5388878 w 7467600"/>
              <a:gd name="connsiteY202" fmla="*/ 4300185 h 6858000"/>
              <a:gd name="connsiteX203" fmla="*/ 5425556 w 7467600"/>
              <a:gd name="connsiteY203" fmla="*/ 4308967 h 6858000"/>
              <a:gd name="connsiteX204" fmla="*/ 4943646 w 7467600"/>
              <a:gd name="connsiteY204" fmla="*/ 3822916 h 6858000"/>
              <a:gd name="connsiteX205" fmla="*/ 4594837 w 7467600"/>
              <a:gd name="connsiteY205" fmla="*/ 3532274 h 6858000"/>
              <a:gd name="connsiteX206" fmla="*/ 4441737 w 7467600"/>
              <a:gd name="connsiteY206" fmla="*/ 3399734 h 6858000"/>
              <a:gd name="connsiteX207" fmla="*/ 5425834 w 7467600"/>
              <a:gd name="connsiteY207" fmla="*/ 3162785 h 6858000"/>
              <a:gd name="connsiteX208" fmla="*/ 5401644 w 7467600"/>
              <a:gd name="connsiteY208" fmla="*/ 3617847 h 6858000"/>
              <a:gd name="connsiteX209" fmla="*/ 5467256 w 7467600"/>
              <a:gd name="connsiteY209" fmla="*/ 4175494 h 6858000"/>
              <a:gd name="connsiteX210" fmla="*/ 5448069 w 7467600"/>
              <a:gd name="connsiteY210" fmla="*/ 3567554 h 6858000"/>
              <a:gd name="connsiteX211" fmla="*/ 5425834 w 7467600"/>
              <a:gd name="connsiteY211" fmla="*/ 3162785 h 6858000"/>
              <a:gd name="connsiteX212" fmla="*/ 1318687 w 7467600"/>
              <a:gd name="connsiteY212" fmla="*/ 3113840 h 6858000"/>
              <a:gd name="connsiteX213" fmla="*/ 1066793 w 7467600"/>
              <a:gd name="connsiteY213" fmla="*/ 3212171 h 6858000"/>
              <a:gd name="connsiteX214" fmla="*/ 993319 w 7467600"/>
              <a:gd name="connsiteY214" fmla="*/ 3247648 h 6858000"/>
              <a:gd name="connsiteX215" fmla="*/ 853081 w 7467600"/>
              <a:gd name="connsiteY215" fmla="*/ 3312410 h 6858000"/>
              <a:gd name="connsiteX216" fmla="*/ 805957 w 7467600"/>
              <a:gd name="connsiteY216" fmla="*/ 3330443 h 6858000"/>
              <a:gd name="connsiteX217" fmla="*/ 1318687 w 7467600"/>
              <a:gd name="connsiteY217" fmla="*/ 3113840 h 6858000"/>
              <a:gd name="connsiteX218" fmla="*/ 5453702 w 7467600"/>
              <a:gd name="connsiteY218" fmla="*/ 3090882 h 6858000"/>
              <a:gd name="connsiteX219" fmla="*/ 5480135 w 7467600"/>
              <a:gd name="connsiteY219" fmla="*/ 3565802 h 6858000"/>
              <a:gd name="connsiteX220" fmla="*/ 5499023 w 7467600"/>
              <a:gd name="connsiteY220" fmla="*/ 4166310 h 6858000"/>
              <a:gd name="connsiteX221" fmla="*/ 5547022 w 7467600"/>
              <a:gd name="connsiteY221" fmla="*/ 3607838 h 6858000"/>
              <a:gd name="connsiteX222" fmla="*/ 5515964 w 7467600"/>
              <a:gd name="connsiteY222" fmla="*/ 3378541 h 6858000"/>
              <a:gd name="connsiteX223" fmla="*/ 5453702 w 7467600"/>
              <a:gd name="connsiteY223" fmla="*/ 3090882 h 6858000"/>
              <a:gd name="connsiteX224" fmla="*/ 1238695 w 7467600"/>
              <a:gd name="connsiteY224" fmla="*/ 3076820 h 6858000"/>
              <a:gd name="connsiteX225" fmla="*/ 716371 w 7467600"/>
              <a:gd name="connsiteY225" fmla="*/ 3293249 h 6858000"/>
              <a:gd name="connsiteX226" fmla="*/ 579522 w 7467600"/>
              <a:gd name="connsiteY226" fmla="*/ 3371759 h 6858000"/>
              <a:gd name="connsiteX227" fmla="*/ 600288 w 7467600"/>
              <a:gd name="connsiteY227" fmla="*/ 3365555 h 6858000"/>
              <a:gd name="connsiteX228" fmla="*/ 840692 w 7467600"/>
              <a:gd name="connsiteY228" fmla="*/ 3284921 h 6858000"/>
              <a:gd name="connsiteX229" fmla="*/ 979248 w 7467600"/>
              <a:gd name="connsiteY229" fmla="*/ 3221003 h 6858000"/>
              <a:gd name="connsiteX230" fmla="*/ 1053282 w 7467600"/>
              <a:gd name="connsiteY230" fmla="*/ 3185247 h 6858000"/>
              <a:gd name="connsiteX231" fmla="*/ 1320603 w 7467600"/>
              <a:gd name="connsiteY231" fmla="*/ 3081281 h 6858000"/>
              <a:gd name="connsiteX232" fmla="*/ 1238695 w 7467600"/>
              <a:gd name="connsiteY232" fmla="*/ 3076820 h 6858000"/>
              <a:gd name="connsiteX233" fmla="*/ 5425627 w 7467600"/>
              <a:gd name="connsiteY233" fmla="*/ 2954192 h 6858000"/>
              <a:gd name="connsiteX234" fmla="*/ 5470770 w 7467600"/>
              <a:gd name="connsiteY234" fmla="*/ 3005435 h 6858000"/>
              <a:gd name="connsiteX235" fmla="*/ 5519779 w 7467600"/>
              <a:gd name="connsiteY235" fmla="*/ 4359223 h 6858000"/>
              <a:gd name="connsiteX236" fmla="*/ 5520293 w 7467600"/>
              <a:gd name="connsiteY236" fmla="*/ 4360602 h 6858000"/>
              <a:gd name="connsiteX237" fmla="*/ 5767221 w 7467600"/>
              <a:gd name="connsiteY237" fmla="*/ 4665564 h 6858000"/>
              <a:gd name="connsiteX238" fmla="*/ 6937169 w 7467600"/>
              <a:gd name="connsiteY238" fmla="*/ 4815941 h 6858000"/>
              <a:gd name="connsiteX239" fmla="*/ 6953922 w 7467600"/>
              <a:gd name="connsiteY239" fmla="*/ 4890068 h 6858000"/>
              <a:gd name="connsiteX240" fmla="*/ 6071359 w 7467600"/>
              <a:gd name="connsiteY240" fmla="*/ 4770770 h 6858000"/>
              <a:gd name="connsiteX241" fmla="*/ 6038839 w 7467600"/>
              <a:gd name="connsiteY241" fmla="*/ 4764474 h 6858000"/>
              <a:gd name="connsiteX242" fmla="*/ 6038706 w 7467600"/>
              <a:gd name="connsiteY242" fmla="*/ 4763847 h 6858000"/>
              <a:gd name="connsiteX243" fmla="*/ 6037784 w 7467600"/>
              <a:gd name="connsiteY243" fmla="*/ 4764270 h 6858000"/>
              <a:gd name="connsiteX244" fmla="*/ 6038839 w 7467600"/>
              <a:gd name="connsiteY244" fmla="*/ 4764474 h 6858000"/>
              <a:gd name="connsiteX245" fmla="*/ 6040338 w 7467600"/>
              <a:gd name="connsiteY245" fmla="*/ 4771418 h 6858000"/>
              <a:gd name="connsiteX246" fmla="*/ 6024488 w 7467600"/>
              <a:gd name="connsiteY246" fmla="*/ 4809903 h 6858000"/>
              <a:gd name="connsiteX247" fmla="*/ 5599771 w 7467600"/>
              <a:gd name="connsiteY247" fmla="*/ 5509652 h 6858000"/>
              <a:gd name="connsiteX248" fmla="*/ 5548843 w 7467600"/>
              <a:gd name="connsiteY248" fmla="*/ 5563845 h 6858000"/>
              <a:gd name="connsiteX249" fmla="*/ 5940952 w 7467600"/>
              <a:gd name="connsiteY249" fmla="*/ 6250028 h 6858000"/>
              <a:gd name="connsiteX250" fmla="*/ 6043441 w 7467600"/>
              <a:gd name="connsiteY250" fmla="*/ 6665847 h 6858000"/>
              <a:gd name="connsiteX251" fmla="*/ 6093432 w 7467600"/>
              <a:gd name="connsiteY251" fmla="*/ 6858000 h 6858000"/>
              <a:gd name="connsiteX252" fmla="*/ 6034344 w 7467600"/>
              <a:gd name="connsiteY252" fmla="*/ 6858000 h 6858000"/>
              <a:gd name="connsiteX253" fmla="*/ 6026679 w 7467600"/>
              <a:gd name="connsiteY253" fmla="*/ 6836959 h 6858000"/>
              <a:gd name="connsiteX254" fmla="*/ 5800441 w 7467600"/>
              <a:gd name="connsiteY254" fmla="*/ 6335286 h 6858000"/>
              <a:gd name="connsiteX255" fmla="*/ 5526562 w 7467600"/>
              <a:gd name="connsiteY255" fmla="*/ 5705388 h 6858000"/>
              <a:gd name="connsiteX256" fmla="*/ 5519640 w 7467600"/>
              <a:gd name="connsiteY256" fmla="*/ 5683774 h 6858000"/>
              <a:gd name="connsiteX257" fmla="*/ 5844559 w 7467600"/>
              <a:gd name="connsiteY257" fmla="*/ 6553349 h 6858000"/>
              <a:gd name="connsiteX258" fmla="*/ 5975994 w 7467600"/>
              <a:gd name="connsiteY258" fmla="*/ 6858000 h 6858000"/>
              <a:gd name="connsiteX259" fmla="*/ 5898547 w 7467600"/>
              <a:gd name="connsiteY259" fmla="*/ 6858000 h 6858000"/>
              <a:gd name="connsiteX260" fmla="*/ 5682041 w 7467600"/>
              <a:gd name="connsiteY260" fmla="*/ 6355860 h 6858000"/>
              <a:gd name="connsiteX261" fmla="*/ 5461758 w 7467600"/>
              <a:gd name="connsiteY261" fmla="*/ 5820220 h 6858000"/>
              <a:gd name="connsiteX262" fmla="*/ 5237282 w 7467600"/>
              <a:gd name="connsiteY262" fmla="*/ 6579086 h 6858000"/>
              <a:gd name="connsiteX263" fmla="*/ 5115009 w 7467600"/>
              <a:gd name="connsiteY263" fmla="*/ 6858000 h 6858000"/>
              <a:gd name="connsiteX264" fmla="*/ 5028074 w 7467600"/>
              <a:gd name="connsiteY264" fmla="*/ 6858000 h 6858000"/>
              <a:gd name="connsiteX265" fmla="*/ 5079508 w 7467600"/>
              <a:gd name="connsiteY265" fmla="*/ 6749074 h 6858000"/>
              <a:gd name="connsiteX266" fmla="*/ 5371846 w 7467600"/>
              <a:gd name="connsiteY266" fmla="*/ 5924413 h 6858000"/>
              <a:gd name="connsiteX267" fmla="*/ 5270512 w 7467600"/>
              <a:gd name="connsiteY267" fmla="*/ 6138975 h 6858000"/>
              <a:gd name="connsiteX268" fmla="*/ 5062409 w 7467600"/>
              <a:gd name="connsiteY268" fmla="*/ 6653544 h 6858000"/>
              <a:gd name="connsiteX269" fmla="*/ 5036628 w 7467600"/>
              <a:gd name="connsiteY269" fmla="*/ 6754247 h 6858000"/>
              <a:gd name="connsiteX270" fmla="*/ 5009112 w 7467600"/>
              <a:gd name="connsiteY270" fmla="*/ 6858000 h 6858000"/>
              <a:gd name="connsiteX271" fmla="*/ 4976679 w 7467600"/>
              <a:gd name="connsiteY271" fmla="*/ 6858000 h 6858000"/>
              <a:gd name="connsiteX272" fmla="*/ 5006537 w 7467600"/>
              <a:gd name="connsiteY272" fmla="*/ 6747068 h 6858000"/>
              <a:gd name="connsiteX273" fmla="*/ 5032723 w 7467600"/>
              <a:gd name="connsiteY273" fmla="*/ 6644957 h 6858000"/>
              <a:gd name="connsiteX274" fmla="*/ 5242949 w 7467600"/>
              <a:gd name="connsiteY274" fmla="*/ 6125175 h 6858000"/>
              <a:gd name="connsiteX275" fmla="*/ 5286321 w 7467600"/>
              <a:gd name="connsiteY275" fmla="*/ 6033555 h 6858000"/>
              <a:gd name="connsiteX276" fmla="*/ 5008210 w 7467600"/>
              <a:gd name="connsiteY276" fmla="*/ 6649194 h 6858000"/>
              <a:gd name="connsiteX277" fmla="*/ 4986321 w 7467600"/>
              <a:gd name="connsiteY277" fmla="*/ 6765687 h 6858000"/>
              <a:gd name="connsiteX278" fmla="*/ 4973474 w 7467600"/>
              <a:gd name="connsiteY278" fmla="*/ 6858000 h 6858000"/>
              <a:gd name="connsiteX279" fmla="*/ 4907178 w 7467600"/>
              <a:gd name="connsiteY279" fmla="*/ 6858000 h 6858000"/>
              <a:gd name="connsiteX280" fmla="*/ 4910810 w 7467600"/>
              <a:gd name="connsiteY280" fmla="*/ 6829660 h 6858000"/>
              <a:gd name="connsiteX281" fmla="*/ 4987461 w 7467600"/>
              <a:gd name="connsiteY281" fmla="*/ 6432994 h 6858000"/>
              <a:gd name="connsiteX282" fmla="*/ 5179262 w 7467600"/>
              <a:gd name="connsiteY282" fmla="*/ 6035044 h 6858000"/>
              <a:gd name="connsiteX283" fmla="*/ 4689678 w 7467600"/>
              <a:gd name="connsiteY283" fmla="*/ 6440241 h 6858000"/>
              <a:gd name="connsiteX284" fmla="*/ 4477543 w 7467600"/>
              <a:gd name="connsiteY284" fmla="*/ 6674836 h 6858000"/>
              <a:gd name="connsiteX285" fmla="*/ 4329957 w 7467600"/>
              <a:gd name="connsiteY285" fmla="*/ 6858000 h 6858000"/>
              <a:gd name="connsiteX286" fmla="*/ 4218595 w 7467600"/>
              <a:gd name="connsiteY286" fmla="*/ 6858000 h 6858000"/>
              <a:gd name="connsiteX287" fmla="*/ 4368888 w 7467600"/>
              <a:gd name="connsiteY287" fmla="*/ 6668412 h 6858000"/>
              <a:gd name="connsiteX288" fmla="*/ 4563091 w 7467600"/>
              <a:gd name="connsiteY288" fmla="*/ 6442508 h 6858000"/>
              <a:gd name="connsiteX289" fmla="*/ 5387324 w 7467600"/>
              <a:gd name="connsiteY289" fmla="*/ 5705830 h 6858000"/>
              <a:gd name="connsiteX290" fmla="*/ 5073620 w 7467600"/>
              <a:gd name="connsiteY290" fmla="*/ 5955437 h 6858000"/>
              <a:gd name="connsiteX291" fmla="*/ 4689789 w 7467600"/>
              <a:gd name="connsiteY291" fmla="*/ 6268382 h 6858000"/>
              <a:gd name="connsiteX292" fmla="*/ 4418722 w 7467600"/>
              <a:gd name="connsiteY292" fmla="*/ 6570886 h 6858000"/>
              <a:gd name="connsiteX293" fmla="*/ 4214944 w 7467600"/>
              <a:gd name="connsiteY293" fmla="*/ 6858000 h 6858000"/>
              <a:gd name="connsiteX294" fmla="*/ 4177898 w 7467600"/>
              <a:gd name="connsiteY294" fmla="*/ 6858000 h 6858000"/>
              <a:gd name="connsiteX295" fmla="*/ 4391597 w 7467600"/>
              <a:gd name="connsiteY295" fmla="*/ 6556370 h 6858000"/>
              <a:gd name="connsiteX296" fmla="*/ 4668889 w 7467600"/>
              <a:gd name="connsiteY296" fmla="*/ 6246399 h 6858000"/>
              <a:gd name="connsiteX297" fmla="*/ 5055427 w 7467600"/>
              <a:gd name="connsiteY297" fmla="*/ 5931476 h 6858000"/>
              <a:gd name="connsiteX298" fmla="*/ 5371814 w 7467600"/>
              <a:gd name="connsiteY298" fmla="*/ 5678975 h 6858000"/>
              <a:gd name="connsiteX299" fmla="*/ 4987918 w 7467600"/>
              <a:gd name="connsiteY299" fmla="*/ 5838701 h 6858000"/>
              <a:gd name="connsiteX300" fmla="*/ 4317146 w 7467600"/>
              <a:gd name="connsiteY300" fmla="*/ 6587716 h 6858000"/>
              <a:gd name="connsiteX301" fmla="*/ 4171627 w 7467600"/>
              <a:gd name="connsiteY301" fmla="*/ 6858000 h 6858000"/>
              <a:gd name="connsiteX302" fmla="*/ 4081585 w 7467600"/>
              <a:gd name="connsiteY302" fmla="*/ 6858000 h 6858000"/>
              <a:gd name="connsiteX303" fmla="*/ 4238603 w 7467600"/>
              <a:gd name="connsiteY303" fmla="*/ 6559341 h 6858000"/>
              <a:gd name="connsiteX304" fmla="*/ 4778333 w 7467600"/>
              <a:gd name="connsiteY304" fmla="*/ 5873626 h 6858000"/>
              <a:gd name="connsiteX305" fmla="*/ 5414185 w 7467600"/>
              <a:gd name="connsiteY305" fmla="*/ 5573882 h 6858000"/>
              <a:gd name="connsiteX306" fmla="*/ 5959648 w 7467600"/>
              <a:gd name="connsiteY306" fmla="*/ 4760797 h 6858000"/>
              <a:gd name="connsiteX307" fmla="*/ 5355019 w 7467600"/>
              <a:gd name="connsiteY307" fmla="*/ 4734672 h 6858000"/>
              <a:gd name="connsiteX308" fmla="*/ 5083565 w 7467600"/>
              <a:gd name="connsiteY308" fmla="*/ 5179121 h 6858000"/>
              <a:gd name="connsiteX309" fmla="*/ 4713577 w 7467600"/>
              <a:gd name="connsiteY309" fmla="*/ 5616803 h 6858000"/>
              <a:gd name="connsiteX310" fmla="*/ 3989559 w 7467600"/>
              <a:gd name="connsiteY310" fmla="*/ 6145945 h 6858000"/>
              <a:gd name="connsiteX311" fmla="*/ 3939824 w 7467600"/>
              <a:gd name="connsiteY311" fmla="*/ 6066900 h 6858000"/>
              <a:gd name="connsiteX312" fmla="*/ 4584537 w 7467600"/>
              <a:gd name="connsiteY312" fmla="*/ 5324826 h 6858000"/>
              <a:gd name="connsiteX313" fmla="*/ 5037105 w 7467600"/>
              <a:gd name="connsiteY313" fmla="*/ 5088765 h 6858000"/>
              <a:gd name="connsiteX314" fmla="*/ 5039930 w 7467600"/>
              <a:gd name="connsiteY314" fmla="*/ 5089585 h 6858000"/>
              <a:gd name="connsiteX315" fmla="*/ 5263764 w 7467600"/>
              <a:gd name="connsiteY315" fmla="*/ 4735525 h 6858000"/>
              <a:gd name="connsiteX316" fmla="*/ 4086300 w 7467600"/>
              <a:gd name="connsiteY316" fmla="*/ 4884599 h 6858000"/>
              <a:gd name="connsiteX317" fmla="*/ 4085485 w 7467600"/>
              <a:gd name="connsiteY317" fmla="*/ 4899070 h 6858000"/>
              <a:gd name="connsiteX318" fmla="*/ 3871915 w 7467600"/>
              <a:gd name="connsiteY318" fmla="*/ 5253645 h 6858000"/>
              <a:gd name="connsiteX319" fmla="*/ 3799374 w 7467600"/>
              <a:gd name="connsiteY319" fmla="*/ 5466127 h 6858000"/>
              <a:gd name="connsiteX320" fmla="*/ 3498850 w 7467600"/>
              <a:gd name="connsiteY320" fmla="*/ 6661888 h 6858000"/>
              <a:gd name="connsiteX321" fmla="*/ 3399216 w 7467600"/>
              <a:gd name="connsiteY321" fmla="*/ 6858000 h 6858000"/>
              <a:gd name="connsiteX322" fmla="*/ 3303688 w 7467600"/>
              <a:gd name="connsiteY322" fmla="*/ 6858000 h 6858000"/>
              <a:gd name="connsiteX323" fmla="*/ 3391774 w 7467600"/>
              <a:gd name="connsiteY323" fmla="*/ 6697181 h 6858000"/>
              <a:gd name="connsiteX324" fmla="*/ 3735540 w 7467600"/>
              <a:gd name="connsiteY324" fmla="*/ 5546923 h 6858000"/>
              <a:gd name="connsiteX325" fmla="*/ 3729438 w 7467600"/>
              <a:gd name="connsiteY325" fmla="*/ 5569058 h 6858000"/>
              <a:gd name="connsiteX326" fmla="*/ 3707782 w 7467600"/>
              <a:gd name="connsiteY326" fmla="*/ 5644908 h 6858000"/>
              <a:gd name="connsiteX327" fmla="*/ 3583827 w 7467600"/>
              <a:gd name="connsiteY327" fmla="*/ 6039215 h 6858000"/>
              <a:gd name="connsiteX328" fmla="*/ 3547861 w 7467600"/>
              <a:gd name="connsiteY328" fmla="*/ 6129609 h 6858000"/>
              <a:gd name="connsiteX329" fmla="*/ 3490905 w 7467600"/>
              <a:gd name="connsiteY329" fmla="*/ 6277660 h 6858000"/>
              <a:gd name="connsiteX330" fmla="*/ 3455859 w 7467600"/>
              <a:gd name="connsiteY330" fmla="*/ 6391301 h 6858000"/>
              <a:gd name="connsiteX331" fmla="*/ 3429112 w 7467600"/>
              <a:gd name="connsiteY331" fmla="*/ 6479469 h 6858000"/>
              <a:gd name="connsiteX332" fmla="*/ 3304862 w 7467600"/>
              <a:gd name="connsiteY332" fmla="*/ 6796476 h 6858000"/>
              <a:gd name="connsiteX333" fmla="*/ 3276071 w 7467600"/>
              <a:gd name="connsiteY333" fmla="*/ 6858000 h 6858000"/>
              <a:gd name="connsiteX334" fmla="*/ 3240805 w 7467600"/>
              <a:gd name="connsiteY334" fmla="*/ 6858000 h 6858000"/>
              <a:gd name="connsiteX335" fmla="*/ 3275917 w 7467600"/>
              <a:gd name="connsiteY335" fmla="*/ 6783192 h 6858000"/>
              <a:gd name="connsiteX336" fmla="*/ 3399358 w 7467600"/>
              <a:gd name="connsiteY336" fmla="*/ 6469011 h 6858000"/>
              <a:gd name="connsiteX337" fmla="*/ 3425650 w 7467600"/>
              <a:gd name="connsiteY337" fmla="*/ 6381333 h 6858000"/>
              <a:gd name="connsiteX338" fmla="*/ 3460661 w 7467600"/>
              <a:gd name="connsiteY338" fmla="*/ 6266763 h 6858000"/>
              <a:gd name="connsiteX339" fmla="*/ 3518021 w 7467600"/>
              <a:gd name="connsiteY339" fmla="*/ 6117298 h 6858000"/>
              <a:gd name="connsiteX340" fmla="*/ 3554035 w 7467600"/>
              <a:gd name="connsiteY340" fmla="*/ 6027832 h 6858000"/>
              <a:gd name="connsiteX341" fmla="*/ 3677174 w 7467600"/>
              <a:gd name="connsiteY341" fmla="*/ 5636351 h 6858000"/>
              <a:gd name="connsiteX342" fmla="*/ 3698819 w 7467600"/>
              <a:gd name="connsiteY342" fmla="*/ 5560503 h 6858000"/>
              <a:gd name="connsiteX343" fmla="*/ 3702094 w 7467600"/>
              <a:gd name="connsiteY343" fmla="*/ 5549194 h 6858000"/>
              <a:gd name="connsiteX344" fmla="*/ 3398355 w 7467600"/>
              <a:gd name="connsiteY344" fmla="*/ 6094603 h 6858000"/>
              <a:gd name="connsiteX345" fmla="*/ 3193941 w 7467600"/>
              <a:gd name="connsiteY345" fmla="*/ 6798775 h 6858000"/>
              <a:gd name="connsiteX346" fmla="*/ 3184140 w 7467600"/>
              <a:gd name="connsiteY346" fmla="*/ 6858000 h 6858000"/>
              <a:gd name="connsiteX347" fmla="*/ 3099978 w 7467600"/>
              <a:gd name="connsiteY347" fmla="*/ 6858000 h 6858000"/>
              <a:gd name="connsiteX348" fmla="*/ 3101556 w 7467600"/>
              <a:gd name="connsiteY348" fmla="*/ 6843337 h 6858000"/>
              <a:gd name="connsiteX349" fmla="*/ 3370162 w 7467600"/>
              <a:gd name="connsiteY349" fmla="*/ 5785550 h 6858000"/>
              <a:gd name="connsiteX350" fmla="*/ 3746477 w 7467600"/>
              <a:gd name="connsiteY350" fmla="*/ 5377889 h 6858000"/>
              <a:gd name="connsiteX351" fmla="*/ 3863399 w 7467600"/>
              <a:gd name="connsiteY351" fmla="*/ 5087257 h 6858000"/>
              <a:gd name="connsiteX352" fmla="*/ 3968712 w 7467600"/>
              <a:gd name="connsiteY352" fmla="*/ 4913989 h 6858000"/>
              <a:gd name="connsiteX353" fmla="*/ 2792390 w 7467600"/>
              <a:gd name="connsiteY353" fmla="*/ 5382974 h 6858000"/>
              <a:gd name="connsiteX354" fmla="*/ 2714982 w 7467600"/>
              <a:gd name="connsiteY354" fmla="*/ 5427051 h 6858000"/>
              <a:gd name="connsiteX355" fmla="*/ 2813361 w 7467600"/>
              <a:gd name="connsiteY355" fmla="*/ 6023912 h 6858000"/>
              <a:gd name="connsiteX356" fmla="*/ 2688430 w 7467600"/>
              <a:gd name="connsiteY356" fmla="*/ 6801564 h 6858000"/>
              <a:gd name="connsiteX357" fmla="*/ 2629626 w 7467600"/>
              <a:gd name="connsiteY357" fmla="*/ 6763394 h 6858000"/>
              <a:gd name="connsiteX358" fmla="*/ 2565328 w 7467600"/>
              <a:gd name="connsiteY358" fmla="*/ 5516399 h 6858000"/>
              <a:gd name="connsiteX359" fmla="*/ 1922999 w 7467600"/>
              <a:gd name="connsiteY359" fmla="*/ 5980343 h 6858000"/>
              <a:gd name="connsiteX360" fmla="*/ 1950261 w 7467600"/>
              <a:gd name="connsiteY360" fmla="*/ 6405858 h 6858000"/>
              <a:gd name="connsiteX361" fmla="*/ 2365554 w 7467600"/>
              <a:gd name="connsiteY361" fmla="*/ 6759107 h 6858000"/>
              <a:gd name="connsiteX362" fmla="*/ 2424142 w 7467600"/>
              <a:gd name="connsiteY362" fmla="*/ 6858000 h 6858000"/>
              <a:gd name="connsiteX363" fmla="*/ 2395994 w 7467600"/>
              <a:gd name="connsiteY363" fmla="*/ 6858000 h 6858000"/>
              <a:gd name="connsiteX364" fmla="*/ 2392863 w 7467600"/>
              <a:gd name="connsiteY364" fmla="*/ 6852964 h 6858000"/>
              <a:gd name="connsiteX365" fmla="*/ 2017589 w 7467600"/>
              <a:gd name="connsiteY365" fmla="*/ 6493982 h 6858000"/>
              <a:gd name="connsiteX366" fmla="*/ 2147336 w 7467600"/>
              <a:gd name="connsiteY366" fmla="*/ 6594052 h 6858000"/>
              <a:gd name="connsiteX367" fmla="*/ 2207047 w 7467600"/>
              <a:gd name="connsiteY367" fmla="*/ 6654540 h 6858000"/>
              <a:gd name="connsiteX368" fmla="*/ 2299106 w 7467600"/>
              <a:gd name="connsiteY368" fmla="*/ 6778931 h 6858000"/>
              <a:gd name="connsiteX369" fmla="*/ 2314430 w 7467600"/>
              <a:gd name="connsiteY369" fmla="*/ 6801144 h 6858000"/>
              <a:gd name="connsiteX370" fmla="*/ 2352406 w 7467600"/>
              <a:gd name="connsiteY370" fmla="*/ 6858000 h 6858000"/>
              <a:gd name="connsiteX371" fmla="*/ 2314492 w 7467600"/>
              <a:gd name="connsiteY371" fmla="*/ 6858000 h 6858000"/>
              <a:gd name="connsiteX372" fmla="*/ 2288095 w 7467600"/>
              <a:gd name="connsiteY372" fmla="*/ 6818030 h 6858000"/>
              <a:gd name="connsiteX373" fmla="*/ 2272768 w 7467600"/>
              <a:gd name="connsiteY373" fmla="*/ 6795822 h 6858000"/>
              <a:gd name="connsiteX374" fmla="*/ 2182715 w 7467600"/>
              <a:gd name="connsiteY374" fmla="*/ 6675071 h 6858000"/>
              <a:gd name="connsiteX375" fmla="*/ 2032061 w 7467600"/>
              <a:gd name="connsiteY375" fmla="*/ 6541380 h 6858000"/>
              <a:gd name="connsiteX376" fmla="*/ 2257220 w 7467600"/>
              <a:gd name="connsiteY376" fmla="*/ 6826257 h 6858000"/>
              <a:gd name="connsiteX377" fmla="*/ 2281324 w 7467600"/>
              <a:gd name="connsiteY377" fmla="*/ 6858000 h 6858000"/>
              <a:gd name="connsiteX378" fmla="*/ 2242860 w 7467600"/>
              <a:gd name="connsiteY378" fmla="*/ 6858000 h 6858000"/>
              <a:gd name="connsiteX379" fmla="*/ 2232818 w 7467600"/>
              <a:gd name="connsiteY379" fmla="*/ 6844926 h 6858000"/>
              <a:gd name="connsiteX380" fmla="*/ 1990172 w 7467600"/>
              <a:gd name="connsiteY380" fmla="*/ 6542121 h 6858000"/>
              <a:gd name="connsiteX381" fmla="*/ 2124090 w 7467600"/>
              <a:gd name="connsiteY381" fmla="*/ 6761017 h 6858000"/>
              <a:gd name="connsiteX382" fmla="*/ 2200380 w 7467600"/>
              <a:gd name="connsiteY382" fmla="*/ 6858000 h 6858000"/>
              <a:gd name="connsiteX383" fmla="*/ 2147507 w 7467600"/>
              <a:gd name="connsiteY383" fmla="*/ 6858000 h 6858000"/>
              <a:gd name="connsiteX384" fmla="*/ 2070668 w 7467600"/>
              <a:gd name="connsiteY384" fmla="*/ 6761520 h 6858000"/>
              <a:gd name="connsiteX385" fmla="*/ 1975142 w 7467600"/>
              <a:gd name="connsiteY385" fmla="*/ 6585570 h 6858000"/>
              <a:gd name="connsiteX386" fmla="*/ 2050035 w 7467600"/>
              <a:gd name="connsiteY386" fmla="*/ 6813345 h 6858000"/>
              <a:gd name="connsiteX387" fmla="*/ 2063025 w 7467600"/>
              <a:gd name="connsiteY387" fmla="*/ 6858000 h 6858000"/>
              <a:gd name="connsiteX388" fmla="*/ 2021675 w 7467600"/>
              <a:gd name="connsiteY388" fmla="*/ 6858000 h 6858000"/>
              <a:gd name="connsiteX389" fmla="*/ 2019308 w 7467600"/>
              <a:gd name="connsiteY389" fmla="*/ 6847118 h 6858000"/>
              <a:gd name="connsiteX390" fmla="*/ 1938835 w 7467600"/>
              <a:gd name="connsiteY390" fmla="*/ 6551160 h 6858000"/>
              <a:gd name="connsiteX391" fmla="*/ 1953230 w 7467600"/>
              <a:gd name="connsiteY391" fmla="*/ 6759699 h 6858000"/>
              <a:gd name="connsiteX392" fmla="*/ 1956763 w 7467600"/>
              <a:gd name="connsiteY392" fmla="*/ 6778191 h 6858000"/>
              <a:gd name="connsiteX393" fmla="*/ 1967925 w 7467600"/>
              <a:gd name="connsiteY393" fmla="*/ 6858000 h 6858000"/>
              <a:gd name="connsiteX394" fmla="*/ 1936622 w 7467600"/>
              <a:gd name="connsiteY394" fmla="*/ 6858000 h 6858000"/>
              <a:gd name="connsiteX395" fmla="*/ 1926261 w 7467600"/>
              <a:gd name="connsiteY395" fmla="*/ 6784064 h 6858000"/>
              <a:gd name="connsiteX396" fmla="*/ 1922724 w 7467600"/>
              <a:gd name="connsiteY396" fmla="*/ 6765577 h 6858000"/>
              <a:gd name="connsiteX397" fmla="*/ 1904650 w 7467600"/>
              <a:gd name="connsiteY397" fmla="*/ 6639616 h 6858000"/>
              <a:gd name="connsiteX398" fmla="*/ 1885273 w 7467600"/>
              <a:gd name="connsiteY398" fmla="*/ 6858000 h 6858000"/>
              <a:gd name="connsiteX399" fmla="*/ 1854363 w 7467600"/>
              <a:gd name="connsiteY399" fmla="*/ 6858000 h 6858000"/>
              <a:gd name="connsiteX400" fmla="*/ 1880391 w 7467600"/>
              <a:gd name="connsiteY400" fmla="*/ 6603796 h 6858000"/>
              <a:gd name="connsiteX401" fmla="*/ 1818273 w 7467600"/>
              <a:gd name="connsiteY401" fmla="*/ 6715729 h 6858000"/>
              <a:gd name="connsiteX402" fmla="*/ 1794691 w 7467600"/>
              <a:gd name="connsiteY402" fmla="*/ 6843239 h 6858000"/>
              <a:gd name="connsiteX403" fmla="*/ 1794914 w 7467600"/>
              <a:gd name="connsiteY403" fmla="*/ 6858000 h 6858000"/>
              <a:gd name="connsiteX404" fmla="*/ 1746128 w 7467600"/>
              <a:gd name="connsiteY404" fmla="*/ 6858000 h 6858000"/>
              <a:gd name="connsiteX405" fmla="*/ 1753934 w 7467600"/>
              <a:gd name="connsiteY405" fmla="*/ 6724796 h 6858000"/>
              <a:gd name="connsiteX406" fmla="*/ 1792053 w 7467600"/>
              <a:gd name="connsiteY406" fmla="*/ 6572396 h 6858000"/>
              <a:gd name="connsiteX407" fmla="*/ 1862248 w 7467600"/>
              <a:gd name="connsiteY407" fmla="*/ 6266397 h 6858000"/>
              <a:gd name="connsiteX408" fmla="*/ 1862250 w 7467600"/>
              <a:gd name="connsiteY408" fmla="*/ 6033531 h 6858000"/>
              <a:gd name="connsiteX409" fmla="*/ 1211999 w 7467600"/>
              <a:gd name="connsiteY409" fmla="*/ 6683610 h 6858000"/>
              <a:gd name="connsiteX410" fmla="*/ 1213266 w 7467600"/>
              <a:gd name="connsiteY410" fmla="*/ 6691947 h 6858000"/>
              <a:gd name="connsiteX411" fmla="*/ 1203370 w 7467600"/>
              <a:gd name="connsiteY411" fmla="*/ 6850676 h 6858000"/>
              <a:gd name="connsiteX412" fmla="*/ 1203671 w 7467600"/>
              <a:gd name="connsiteY412" fmla="*/ 6858000 h 6858000"/>
              <a:gd name="connsiteX413" fmla="*/ 1143180 w 7467600"/>
              <a:gd name="connsiteY413" fmla="*/ 6858000 h 6858000"/>
              <a:gd name="connsiteX414" fmla="*/ 1142176 w 7467600"/>
              <a:gd name="connsiteY414" fmla="*/ 6766045 h 6858000"/>
              <a:gd name="connsiteX415" fmla="*/ 1067484 w 7467600"/>
              <a:gd name="connsiteY415" fmla="*/ 6858000 h 6858000"/>
              <a:gd name="connsiteX416" fmla="*/ 953928 w 7467600"/>
              <a:gd name="connsiteY416" fmla="*/ 6858000 h 6858000"/>
              <a:gd name="connsiteX417" fmla="*/ 959715 w 7467600"/>
              <a:gd name="connsiteY417" fmla="*/ 6850185 h 6858000"/>
              <a:gd name="connsiteX418" fmla="*/ 1483788 w 7467600"/>
              <a:gd name="connsiteY418" fmla="*/ 6259174 h 6858000"/>
              <a:gd name="connsiteX419" fmla="*/ 1100671 w 7467600"/>
              <a:gd name="connsiteY419" fmla="*/ 6252137 h 6858000"/>
              <a:gd name="connsiteX420" fmla="*/ 1090144 w 7467600"/>
              <a:gd name="connsiteY420" fmla="*/ 6256748 h 6858000"/>
              <a:gd name="connsiteX421" fmla="*/ 1095872 w 7467600"/>
              <a:gd name="connsiteY421" fmla="*/ 6271892 h 6858000"/>
              <a:gd name="connsiteX422" fmla="*/ 262785 w 7467600"/>
              <a:gd name="connsiteY422" fmla="*/ 6845450 h 6858000"/>
              <a:gd name="connsiteX423" fmla="*/ 209968 w 7467600"/>
              <a:gd name="connsiteY423" fmla="*/ 6770713 h 6858000"/>
              <a:gd name="connsiteX424" fmla="*/ 873460 w 7467600"/>
              <a:gd name="connsiteY424" fmla="*/ 6253768 h 6858000"/>
              <a:gd name="connsiteX425" fmla="*/ 192686 w 7467600"/>
              <a:gd name="connsiteY425" fmla="*/ 5849257 h 6858000"/>
              <a:gd name="connsiteX426" fmla="*/ 4696 w 7467600"/>
              <a:gd name="connsiteY426" fmla="*/ 5697668 h 6858000"/>
              <a:gd name="connsiteX427" fmla="*/ 0 w 7467600"/>
              <a:gd name="connsiteY427" fmla="*/ 5689984 h 6858000"/>
              <a:gd name="connsiteX428" fmla="*/ 0 w 7467600"/>
              <a:gd name="connsiteY428" fmla="*/ 5513472 h 6858000"/>
              <a:gd name="connsiteX429" fmla="*/ 174101 w 7467600"/>
              <a:gd name="connsiteY429" fmla="*/ 5620277 h 6858000"/>
              <a:gd name="connsiteX430" fmla="*/ 891800 w 7467600"/>
              <a:gd name="connsiteY430" fmla="*/ 6036935 h 6858000"/>
              <a:gd name="connsiteX431" fmla="*/ 1072219 w 7467600"/>
              <a:gd name="connsiteY431" fmla="*/ 6169443 h 6858000"/>
              <a:gd name="connsiteX432" fmla="*/ 1074117 w 7467600"/>
              <a:gd name="connsiteY432" fmla="*/ 6170301 h 6858000"/>
              <a:gd name="connsiteX433" fmla="*/ 1083114 w 7467600"/>
              <a:gd name="connsiteY433" fmla="*/ 6174131 h 6858000"/>
              <a:gd name="connsiteX434" fmla="*/ 1543010 w 7467600"/>
              <a:gd name="connsiteY434" fmla="*/ 6191140 h 6858000"/>
              <a:gd name="connsiteX435" fmla="*/ 1551080 w 7467600"/>
              <a:gd name="connsiteY435" fmla="*/ 6195006 h 6858000"/>
              <a:gd name="connsiteX436" fmla="*/ 2345443 w 7467600"/>
              <a:gd name="connsiteY436" fmla="*/ 5549882 h 6858000"/>
              <a:gd name="connsiteX437" fmla="*/ 1721499 w 7467600"/>
              <a:gd name="connsiteY437" fmla="*/ 5599969 h 6858000"/>
              <a:gd name="connsiteX438" fmla="*/ 767716 w 7467600"/>
              <a:gd name="connsiteY438" fmla="*/ 5472768 h 6858000"/>
              <a:gd name="connsiteX439" fmla="*/ 722147 w 7467600"/>
              <a:gd name="connsiteY439" fmla="*/ 5393091 h 6858000"/>
              <a:gd name="connsiteX440" fmla="*/ 1485552 w 7467600"/>
              <a:gd name="connsiteY440" fmla="*/ 5313202 h 6858000"/>
              <a:gd name="connsiteX441" fmla="*/ 2143004 w 7467600"/>
              <a:gd name="connsiteY441" fmla="*/ 5402420 h 6858000"/>
              <a:gd name="connsiteX442" fmla="*/ 1933391 w 7467600"/>
              <a:gd name="connsiteY442" fmla="*/ 5156971 h 6858000"/>
              <a:gd name="connsiteX443" fmla="*/ 1827118 w 7467600"/>
              <a:gd name="connsiteY443" fmla="*/ 4968410 h 6858000"/>
              <a:gd name="connsiteX444" fmla="*/ 1837349 w 7467600"/>
              <a:gd name="connsiteY444" fmla="*/ 4956357 h 6858000"/>
              <a:gd name="connsiteX445" fmla="*/ 2162835 w 7467600"/>
              <a:gd name="connsiteY445" fmla="*/ 5187853 h 6858000"/>
              <a:gd name="connsiteX446" fmla="*/ 2257167 w 7467600"/>
              <a:gd name="connsiteY446" fmla="*/ 5462123 h 6858000"/>
              <a:gd name="connsiteX447" fmla="*/ 2261598 w 7467600"/>
              <a:gd name="connsiteY447" fmla="*/ 5467998 h 6858000"/>
              <a:gd name="connsiteX448" fmla="*/ 2437177 w 7467600"/>
              <a:gd name="connsiteY448" fmla="*/ 5479608 h 6858000"/>
              <a:gd name="connsiteX449" fmla="*/ 2445247 w 7467600"/>
              <a:gd name="connsiteY449" fmla="*/ 5483476 h 6858000"/>
              <a:gd name="connsiteX450" fmla="*/ 2743626 w 7467600"/>
              <a:gd name="connsiteY450" fmla="*/ 5304819 h 6858000"/>
              <a:gd name="connsiteX451" fmla="*/ 3048102 w 7467600"/>
              <a:gd name="connsiteY451" fmla="*/ 5150595 h 6858000"/>
              <a:gd name="connsiteX452" fmla="*/ 1799414 w 7467600"/>
              <a:gd name="connsiteY452" fmla="*/ 4694732 h 6858000"/>
              <a:gd name="connsiteX453" fmla="*/ 1771735 w 7467600"/>
              <a:gd name="connsiteY453" fmla="*/ 4619929 h 6858000"/>
              <a:gd name="connsiteX454" fmla="*/ 3104273 w 7467600"/>
              <a:gd name="connsiteY454" fmla="*/ 5076159 h 6858000"/>
              <a:gd name="connsiteX455" fmla="*/ 3113245 w 7467600"/>
              <a:gd name="connsiteY455" fmla="*/ 5090705 h 6858000"/>
              <a:gd name="connsiteX456" fmla="*/ 3126294 w 7467600"/>
              <a:gd name="connsiteY456" fmla="*/ 5114400 h 6858000"/>
              <a:gd name="connsiteX457" fmla="*/ 3937433 w 7467600"/>
              <a:gd name="connsiteY457" fmla="*/ 4830473 h 6858000"/>
              <a:gd name="connsiteX458" fmla="*/ 3590475 w 7467600"/>
              <a:gd name="connsiteY458" fmla="*/ 4597974 h 6858000"/>
              <a:gd name="connsiteX459" fmla="*/ 3100264 w 7467600"/>
              <a:gd name="connsiteY459" fmla="*/ 4579845 h 6858000"/>
              <a:gd name="connsiteX460" fmla="*/ 2183576 w 7467600"/>
              <a:gd name="connsiteY460" fmla="*/ 4227150 h 6858000"/>
              <a:gd name="connsiteX461" fmla="*/ 2151029 w 7467600"/>
              <a:gd name="connsiteY461" fmla="*/ 4146947 h 6858000"/>
              <a:gd name="connsiteX462" fmla="*/ 3563434 w 7467600"/>
              <a:gd name="connsiteY462" fmla="*/ 4469115 h 6858000"/>
              <a:gd name="connsiteX463" fmla="*/ 3177952 w 7467600"/>
              <a:gd name="connsiteY463" fmla="*/ 3657386 h 6858000"/>
              <a:gd name="connsiteX464" fmla="*/ 3189263 w 7467600"/>
              <a:gd name="connsiteY464" fmla="*/ 3625726 h 6858000"/>
              <a:gd name="connsiteX465" fmla="*/ 3560912 w 7467600"/>
              <a:gd name="connsiteY465" fmla="*/ 4079863 h 6858000"/>
              <a:gd name="connsiteX466" fmla="*/ 3626636 w 7467600"/>
              <a:gd name="connsiteY466" fmla="*/ 4512230 h 6858000"/>
              <a:gd name="connsiteX467" fmla="*/ 3653088 w 7467600"/>
              <a:gd name="connsiteY467" fmla="*/ 4521417 h 6858000"/>
              <a:gd name="connsiteX468" fmla="*/ 3988128 w 7467600"/>
              <a:gd name="connsiteY468" fmla="*/ 4817267 h 6858000"/>
              <a:gd name="connsiteX469" fmla="*/ 4830582 w 7467600"/>
              <a:gd name="connsiteY469" fmla="*/ 4676000 h 6858000"/>
              <a:gd name="connsiteX470" fmla="*/ 4830100 w 7467600"/>
              <a:gd name="connsiteY470" fmla="*/ 4675554 h 6858000"/>
              <a:gd name="connsiteX471" fmla="*/ 4036318 w 7467600"/>
              <a:gd name="connsiteY471" fmla="*/ 4147013 h 6858000"/>
              <a:gd name="connsiteX472" fmla="*/ 3432098 w 7467600"/>
              <a:gd name="connsiteY472" fmla="*/ 3537312 h 6858000"/>
              <a:gd name="connsiteX473" fmla="*/ 3446761 w 7467600"/>
              <a:gd name="connsiteY473" fmla="*/ 3461278 h 6858000"/>
              <a:gd name="connsiteX474" fmla="*/ 4419733 w 7467600"/>
              <a:gd name="connsiteY474" fmla="*/ 3963555 h 6858000"/>
              <a:gd name="connsiteX475" fmla="*/ 4781371 w 7467600"/>
              <a:gd name="connsiteY475" fmla="*/ 4458604 h 6858000"/>
              <a:gd name="connsiteX476" fmla="*/ 4780440 w 7467600"/>
              <a:gd name="connsiteY476" fmla="*/ 4470290 h 6858000"/>
              <a:gd name="connsiteX477" fmla="*/ 4898954 w 7467600"/>
              <a:gd name="connsiteY477" fmla="*/ 4662092 h 6858000"/>
              <a:gd name="connsiteX478" fmla="*/ 4900699 w 7467600"/>
              <a:gd name="connsiteY478" fmla="*/ 4670867 h 6858000"/>
              <a:gd name="connsiteX479" fmla="*/ 5714511 w 7467600"/>
              <a:gd name="connsiteY479" fmla="*/ 4663483 h 6858000"/>
              <a:gd name="connsiteX480" fmla="*/ 5464793 w 7467600"/>
              <a:gd name="connsiteY480" fmla="*/ 4393556 h 6858000"/>
              <a:gd name="connsiteX481" fmla="*/ 5461897 w 7467600"/>
              <a:gd name="connsiteY481" fmla="*/ 4390879 h 6858000"/>
              <a:gd name="connsiteX482" fmla="*/ 4294126 w 7467600"/>
              <a:gd name="connsiteY482" fmla="*/ 3303048 h 6858000"/>
              <a:gd name="connsiteX483" fmla="*/ 4305321 w 7467600"/>
              <a:gd name="connsiteY483" fmla="*/ 3256953 h 6858000"/>
              <a:gd name="connsiteX484" fmla="*/ 4949299 w 7467600"/>
              <a:gd name="connsiteY484" fmla="*/ 3766336 h 6858000"/>
              <a:gd name="connsiteX485" fmla="*/ 5291452 w 7467600"/>
              <a:gd name="connsiteY485" fmla="*/ 4076801 h 6858000"/>
              <a:gd name="connsiteX486" fmla="*/ 5434998 w 7467600"/>
              <a:gd name="connsiteY486" fmla="*/ 4254100 h 6858000"/>
              <a:gd name="connsiteX487" fmla="*/ 5351015 w 7467600"/>
              <a:gd name="connsiteY487" fmla="*/ 3760989 h 6858000"/>
              <a:gd name="connsiteX488" fmla="*/ 5413780 w 7467600"/>
              <a:gd name="connsiteY488" fmla="*/ 2966265 h 6858000"/>
              <a:gd name="connsiteX489" fmla="*/ 5425627 w 7467600"/>
              <a:gd name="connsiteY489" fmla="*/ 2954192 h 6858000"/>
              <a:gd name="connsiteX490" fmla="*/ 6604735 w 7467600"/>
              <a:gd name="connsiteY490" fmla="*/ 2041381 h 6858000"/>
              <a:gd name="connsiteX491" fmla="*/ 7204487 w 7467600"/>
              <a:gd name="connsiteY491" fmla="*/ 2742112 h 6858000"/>
              <a:gd name="connsiteX492" fmla="*/ 7131592 w 7467600"/>
              <a:gd name="connsiteY492" fmla="*/ 2672096 h 6858000"/>
              <a:gd name="connsiteX493" fmla="*/ 6996344 w 7467600"/>
              <a:gd name="connsiteY493" fmla="*/ 2518310 h 6858000"/>
              <a:gd name="connsiteX494" fmla="*/ 6735495 w 7467600"/>
              <a:gd name="connsiteY494" fmla="*/ 2196890 h 6858000"/>
              <a:gd name="connsiteX495" fmla="*/ 6721901 w 7467600"/>
              <a:gd name="connsiteY495" fmla="*/ 2179274 h 6858000"/>
              <a:gd name="connsiteX496" fmla="*/ 6604735 w 7467600"/>
              <a:gd name="connsiteY496" fmla="*/ 2041381 h 6858000"/>
              <a:gd name="connsiteX497" fmla="*/ 6591670 w 7467600"/>
              <a:gd name="connsiteY497" fmla="*/ 1988277 h 6858000"/>
              <a:gd name="connsiteX498" fmla="*/ 6747349 w 7467600"/>
              <a:gd name="connsiteY498" fmla="*/ 2160069 h 6858000"/>
              <a:gd name="connsiteX499" fmla="*/ 6760943 w 7467600"/>
              <a:gd name="connsiteY499" fmla="*/ 2177686 h 6858000"/>
              <a:gd name="connsiteX500" fmla="*/ 7021065 w 7467600"/>
              <a:gd name="connsiteY500" fmla="*/ 2498102 h 6858000"/>
              <a:gd name="connsiteX501" fmla="*/ 7155223 w 7467600"/>
              <a:gd name="connsiteY501" fmla="*/ 2650386 h 6858000"/>
              <a:gd name="connsiteX502" fmla="*/ 7203167 w 7467600"/>
              <a:gd name="connsiteY502" fmla="*/ 2697288 h 6858000"/>
              <a:gd name="connsiteX503" fmla="*/ 6937703 w 7467600"/>
              <a:gd name="connsiteY503" fmla="*/ 2321981 h 6858000"/>
              <a:gd name="connsiteX504" fmla="*/ 6591670 w 7467600"/>
              <a:gd name="connsiteY504" fmla="*/ 1988277 h 6858000"/>
              <a:gd name="connsiteX505" fmla="*/ 5798671 w 7467600"/>
              <a:gd name="connsiteY505" fmla="*/ 1981601 h 6858000"/>
              <a:gd name="connsiteX506" fmla="*/ 5754709 w 7467600"/>
              <a:gd name="connsiteY506" fmla="*/ 2071454 h 6858000"/>
              <a:gd name="connsiteX507" fmla="*/ 5763044 w 7467600"/>
              <a:gd name="connsiteY507" fmla="*/ 2842206 h 6858000"/>
              <a:gd name="connsiteX508" fmla="*/ 5764974 w 7467600"/>
              <a:gd name="connsiteY508" fmla="*/ 2799609 h 6858000"/>
              <a:gd name="connsiteX509" fmla="*/ 5767665 w 7467600"/>
              <a:gd name="connsiteY509" fmla="*/ 2666409 h 6858000"/>
              <a:gd name="connsiteX510" fmla="*/ 5763055 w 7467600"/>
              <a:gd name="connsiteY510" fmla="*/ 2579705 h 6858000"/>
              <a:gd name="connsiteX511" fmla="*/ 5758079 w 7467600"/>
              <a:gd name="connsiteY511" fmla="*/ 2492508 h 6858000"/>
              <a:gd name="connsiteX512" fmla="*/ 5779325 w 7467600"/>
              <a:gd name="connsiteY512" fmla="*/ 2197069 h 6858000"/>
              <a:gd name="connsiteX513" fmla="*/ 5798671 w 7467600"/>
              <a:gd name="connsiteY513" fmla="*/ 1981601 h 6858000"/>
              <a:gd name="connsiteX514" fmla="*/ 5829202 w 7467600"/>
              <a:gd name="connsiteY514" fmla="*/ 1971679 h 6858000"/>
              <a:gd name="connsiteX515" fmla="*/ 5809558 w 7467600"/>
              <a:gd name="connsiteY515" fmla="*/ 2198043 h 6858000"/>
              <a:gd name="connsiteX516" fmla="*/ 5788653 w 7467600"/>
              <a:gd name="connsiteY516" fmla="*/ 2489430 h 6858000"/>
              <a:gd name="connsiteX517" fmla="*/ 5793439 w 7467600"/>
              <a:gd name="connsiteY517" fmla="*/ 2575235 h 6858000"/>
              <a:gd name="connsiteX518" fmla="*/ 5796837 w 7467600"/>
              <a:gd name="connsiteY518" fmla="*/ 2637633 h 6858000"/>
              <a:gd name="connsiteX519" fmla="*/ 5818614 w 7467600"/>
              <a:gd name="connsiteY519" fmla="*/ 2473055 h 6858000"/>
              <a:gd name="connsiteX520" fmla="*/ 5829202 w 7467600"/>
              <a:gd name="connsiteY520" fmla="*/ 1971679 h 6858000"/>
              <a:gd name="connsiteX521" fmla="*/ 5911389 w 7467600"/>
              <a:gd name="connsiteY521" fmla="*/ 1898371 h 6858000"/>
              <a:gd name="connsiteX522" fmla="*/ 6237627 w 7467600"/>
              <a:gd name="connsiteY522" fmla="*/ 2231921 h 6858000"/>
              <a:gd name="connsiteX523" fmla="*/ 5911389 w 7467600"/>
              <a:gd name="connsiteY523" fmla="*/ 1898371 h 6858000"/>
              <a:gd name="connsiteX524" fmla="*/ 6944437 w 7467600"/>
              <a:gd name="connsiteY524" fmla="*/ 1575402 h 6858000"/>
              <a:gd name="connsiteX525" fmla="*/ 6304730 w 7467600"/>
              <a:gd name="connsiteY525" fmla="*/ 1766654 h 6858000"/>
              <a:gd name="connsiteX526" fmla="*/ 6944437 w 7467600"/>
              <a:gd name="connsiteY526" fmla="*/ 1575402 h 6858000"/>
              <a:gd name="connsiteX527" fmla="*/ 7019523 w 7467600"/>
              <a:gd name="connsiteY527" fmla="*/ 1519450 h 6858000"/>
              <a:gd name="connsiteX528" fmla="*/ 6298091 w 7467600"/>
              <a:gd name="connsiteY528" fmla="*/ 1737122 h 6858000"/>
              <a:gd name="connsiteX529" fmla="*/ 7019523 w 7467600"/>
              <a:gd name="connsiteY529" fmla="*/ 1519450 h 6858000"/>
              <a:gd name="connsiteX530" fmla="*/ 2399523 w 7467600"/>
              <a:gd name="connsiteY530" fmla="*/ 1428234 h 6858000"/>
              <a:gd name="connsiteX531" fmla="*/ 2224982 w 7467600"/>
              <a:gd name="connsiteY531" fmla="*/ 1826201 h 6858000"/>
              <a:gd name="connsiteX532" fmla="*/ 2096099 w 7467600"/>
              <a:gd name="connsiteY532" fmla="*/ 2345900 h 6858000"/>
              <a:gd name="connsiteX533" fmla="*/ 2283317 w 7467600"/>
              <a:gd name="connsiteY533" fmla="*/ 1796925 h 6858000"/>
              <a:gd name="connsiteX534" fmla="*/ 2399523 w 7467600"/>
              <a:gd name="connsiteY534" fmla="*/ 1428234 h 6858000"/>
              <a:gd name="connsiteX535" fmla="*/ 2448558 w 7467600"/>
              <a:gd name="connsiteY535" fmla="*/ 1373435 h 6858000"/>
              <a:gd name="connsiteX536" fmla="*/ 2312521 w 7467600"/>
              <a:gd name="connsiteY536" fmla="*/ 1806140 h 6858000"/>
              <a:gd name="connsiteX537" fmla="*/ 2127533 w 7467600"/>
              <a:gd name="connsiteY537" fmla="*/ 2348380 h 6858000"/>
              <a:gd name="connsiteX538" fmla="*/ 2358080 w 7467600"/>
              <a:gd name="connsiteY538" fmla="*/ 1866134 h 6858000"/>
              <a:gd name="connsiteX539" fmla="*/ 2407436 w 7467600"/>
              <a:gd name="connsiteY539" fmla="*/ 1651070 h 6858000"/>
              <a:gd name="connsiteX540" fmla="*/ 2448558 w 7467600"/>
              <a:gd name="connsiteY540" fmla="*/ 1373435 h 6858000"/>
              <a:gd name="connsiteX541" fmla="*/ 278707 w 7467600"/>
              <a:gd name="connsiteY541" fmla="*/ 1352270 h 6858000"/>
              <a:gd name="connsiteX542" fmla="*/ 321570 w 7467600"/>
              <a:gd name="connsiteY542" fmla="*/ 1861610 h 6858000"/>
              <a:gd name="connsiteX543" fmla="*/ 294281 w 7467600"/>
              <a:gd name="connsiteY543" fmla="*/ 1440658 h 6858000"/>
              <a:gd name="connsiteX544" fmla="*/ 278707 w 7467600"/>
              <a:gd name="connsiteY544" fmla="*/ 1352270 h 6858000"/>
              <a:gd name="connsiteX545" fmla="*/ 1423821 w 7467600"/>
              <a:gd name="connsiteY545" fmla="*/ 1351958 h 6858000"/>
              <a:gd name="connsiteX546" fmla="*/ 1638521 w 7467600"/>
              <a:gd name="connsiteY546" fmla="*/ 1908470 h 6858000"/>
              <a:gd name="connsiteX547" fmla="*/ 1754199 w 7467600"/>
              <a:gd name="connsiteY547" fmla="*/ 2149284 h 6858000"/>
              <a:gd name="connsiteX548" fmla="*/ 1908359 w 7467600"/>
              <a:gd name="connsiteY548" fmla="*/ 2364988 h 6858000"/>
              <a:gd name="connsiteX549" fmla="*/ 1647661 w 7467600"/>
              <a:gd name="connsiteY549" fmla="*/ 1825945 h 6858000"/>
              <a:gd name="connsiteX550" fmla="*/ 1423821 w 7467600"/>
              <a:gd name="connsiteY550" fmla="*/ 1351958 h 6858000"/>
              <a:gd name="connsiteX551" fmla="*/ 1431890 w 7467600"/>
              <a:gd name="connsiteY551" fmla="*/ 1306475 h 6858000"/>
              <a:gd name="connsiteX552" fmla="*/ 1507597 w 7467600"/>
              <a:gd name="connsiteY552" fmla="*/ 1446132 h 6858000"/>
              <a:gd name="connsiteX553" fmla="*/ 1674586 w 7467600"/>
              <a:gd name="connsiteY553" fmla="*/ 1813832 h 6858000"/>
              <a:gd name="connsiteX554" fmla="*/ 1815950 w 7467600"/>
              <a:gd name="connsiteY554" fmla="*/ 2128564 h 6858000"/>
              <a:gd name="connsiteX555" fmla="*/ 1984242 w 7467600"/>
              <a:gd name="connsiteY555" fmla="*/ 2430829 h 6858000"/>
              <a:gd name="connsiteX556" fmla="*/ 2014023 w 7467600"/>
              <a:gd name="connsiteY556" fmla="*/ 2450995 h 6858000"/>
              <a:gd name="connsiteX557" fmla="*/ 1747337 w 7467600"/>
              <a:gd name="connsiteY557" fmla="*/ 1855264 h 6858000"/>
              <a:gd name="connsiteX558" fmla="*/ 1533749 w 7467600"/>
              <a:gd name="connsiteY558" fmla="*/ 1478656 h 6858000"/>
              <a:gd name="connsiteX559" fmla="*/ 1431890 w 7467600"/>
              <a:gd name="connsiteY559" fmla="*/ 1306475 h 6858000"/>
              <a:gd name="connsiteX560" fmla="*/ 5052692 w 7467600"/>
              <a:gd name="connsiteY560" fmla="*/ 1292994 h 6858000"/>
              <a:gd name="connsiteX561" fmla="*/ 5200661 w 7467600"/>
              <a:gd name="connsiteY561" fmla="*/ 1635186 h 6858000"/>
              <a:gd name="connsiteX562" fmla="*/ 5297138 w 7467600"/>
              <a:gd name="connsiteY562" fmla="*/ 1906351 h 6858000"/>
              <a:gd name="connsiteX563" fmla="*/ 5052692 w 7467600"/>
              <a:gd name="connsiteY563" fmla="*/ 1292994 h 6858000"/>
              <a:gd name="connsiteX564" fmla="*/ 5009948 w 7467600"/>
              <a:gd name="connsiteY564" fmla="*/ 1273619 h 6858000"/>
              <a:gd name="connsiteX565" fmla="*/ 5121777 w 7467600"/>
              <a:gd name="connsiteY565" fmla="*/ 1654213 h 6858000"/>
              <a:gd name="connsiteX566" fmla="*/ 5293545 w 7467600"/>
              <a:gd name="connsiteY566" fmla="*/ 2072247 h 6858000"/>
              <a:gd name="connsiteX567" fmla="*/ 5294042 w 7467600"/>
              <a:gd name="connsiteY567" fmla="*/ 2065019 h 6858000"/>
              <a:gd name="connsiteX568" fmla="*/ 5171936 w 7467600"/>
              <a:gd name="connsiteY568" fmla="*/ 1647613 h 6858000"/>
              <a:gd name="connsiteX569" fmla="*/ 5009948 w 7467600"/>
              <a:gd name="connsiteY569" fmla="*/ 1273619 h 6858000"/>
              <a:gd name="connsiteX570" fmla="*/ 655236 w 7467600"/>
              <a:gd name="connsiteY570" fmla="*/ 1268632 h 6858000"/>
              <a:gd name="connsiteX571" fmla="*/ 839521 w 7467600"/>
              <a:gd name="connsiteY571" fmla="*/ 1685315 h 6858000"/>
              <a:gd name="connsiteX572" fmla="*/ 1109416 w 7467600"/>
              <a:gd name="connsiteY572" fmla="*/ 2061663 h 6858000"/>
              <a:gd name="connsiteX573" fmla="*/ 1298300 w 7467600"/>
              <a:gd name="connsiteY573" fmla="*/ 2247742 h 6858000"/>
              <a:gd name="connsiteX574" fmla="*/ 1125871 w 7467600"/>
              <a:gd name="connsiteY574" fmla="*/ 1989513 h 6858000"/>
              <a:gd name="connsiteX575" fmla="*/ 981574 w 7467600"/>
              <a:gd name="connsiteY575" fmla="*/ 1783157 h 6858000"/>
              <a:gd name="connsiteX576" fmla="*/ 922198 w 7467600"/>
              <a:gd name="connsiteY576" fmla="*/ 1677437 h 6858000"/>
              <a:gd name="connsiteX577" fmla="*/ 869293 w 7467600"/>
              <a:gd name="connsiteY577" fmla="*/ 1583214 h 6858000"/>
              <a:gd name="connsiteX578" fmla="*/ 751431 w 7467600"/>
              <a:gd name="connsiteY578" fmla="*/ 1405731 h 6858000"/>
              <a:gd name="connsiteX579" fmla="*/ 655236 w 7467600"/>
              <a:gd name="connsiteY579" fmla="*/ 1268632 h 6858000"/>
              <a:gd name="connsiteX580" fmla="*/ 6516292 w 7467600"/>
              <a:gd name="connsiteY580" fmla="*/ 1263064 h 6858000"/>
              <a:gd name="connsiteX581" fmla="*/ 5736320 w 7467600"/>
              <a:gd name="connsiteY581" fmla="*/ 1501803 h 6858000"/>
              <a:gd name="connsiteX582" fmla="*/ 6516292 w 7467600"/>
              <a:gd name="connsiteY582" fmla="*/ 1263064 h 6858000"/>
              <a:gd name="connsiteX583" fmla="*/ 291466 w 7467600"/>
              <a:gd name="connsiteY583" fmla="*/ 1250369 h 6858000"/>
              <a:gd name="connsiteX584" fmla="*/ 323180 w 7467600"/>
              <a:gd name="connsiteY584" fmla="*/ 1435283 h 6858000"/>
              <a:gd name="connsiteX585" fmla="*/ 349381 w 7467600"/>
              <a:gd name="connsiteY585" fmla="*/ 1875041 h 6858000"/>
              <a:gd name="connsiteX586" fmla="*/ 374363 w 7467600"/>
              <a:gd name="connsiteY586" fmla="*/ 1506494 h 6858000"/>
              <a:gd name="connsiteX587" fmla="*/ 302168 w 7467600"/>
              <a:gd name="connsiteY587" fmla="*/ 1274495 h 6858000"/>
              <a:gd name="connsiteX588" fmla="*/ 291466 w 7467600"/>
              <a:gd name="connsiteY588" fmla="*/ 1250369 h 6858000"/>
              <a:gd name="connsiteX589" fmla="*/ 678222 w 7467600"/>
              <a:gd name="connsiteY589" fmla="*/ 1248670 h 6858000"/>
              <a:gd name="connsiteX590" fmla="*/ 775536 w 7467600"/>
              <a:gd name="connsiteY590" fmla="*/ 1388015 h 6858000"/>
              <a:gd name="connsiteX591" fmla="*/ 894529 w 7467600"/>
              <a:gd name="connsiteY591" fmla="*/ 1567739 h 6858000"/>
              <a:gd name="connsiteX592" fmla="*/ 948000 w 7467600"/>
              <a:gd name="connsiteY592" fmla="*/ 1663088 h 6858000"/>
              <a:gd name="connsiteX593" fmla="*/ 1006812 w 7467600"/>
              <a:gd name="connsiteY593" fmla="*/ 1767683 h 6858000"/>
              <a:gd name="connsiteX594" fmla="*/ 1149133 w 7467600"/>
              <a:gd name="connsiteY594" fmla="*/ 1971513 h 6858000"/>
              <a:gd name="connsiteX595" fmla="*/ 1333952 w 7467600"/>
              <a:gd name="connsiteY595" fmla="*/ 2251620 h 6858000"/>
              <a:gd name="connsiteX596" fmla="*/ 1337329 w 7467600"/>
              <a:gd name="connsiteY596" fmla="*/ 2258350 h 6858000"/>
              <a:gd name="connsiteX597" fmla="*/ 1014726 w 7467600"/>
              <a:gd name="connsiteY597" fmla="*/ 1615556 h 6858000"/>
              <a:gd name="connsiteX598" fmla="*/ 678222 w 7467600"/>
              <a:gd name="connsiteY598" fmla="*/ 1248670 h 6858000"/>
              <a:gd name="connsiteX599" fmla="*/ 6691602 w 7467600"/>
              <a:gd name="connsiteY599" fmla="*/ 1140573 h 6858000"/>
              <a:gd name="connsiteX600" fmla="*/ 6571100 w 7467600"/>
              <a:gd name="connsiteY600" fmla="*/ 1183662 h 6858000"/>
              <a:gd name="connsiteX601" fmla="*/ 6241687 w 7467600"/>
              <a:gd name="connsiteY601" fmla="*/ 1257600 h 6858000"/>
              <a:gd name="connsiteX602" fmla="*/ 5693009 w 7467600"/>
              <a:gd name="connsiteY602" fmla="*/ 1478256 h 6858000"/>
              <a:gd name="connsiteX603" fmla="*/ 6548420 w 7467600"/>
              <a:gd name="connsiteY603" fmla="*/ 1214599 h 6858000"/>
              <a:gd name="connsiteX604" fmla="*/ 6605473 w 7467600"/>
              <a:gd name="connsiteY604" fmla="*/ 1184686 h 6858000"/>
              <a:gd name="connsiteX605" fmla="*/ 6691602 w 7467600"/>
              <a:gd name="connsiteY605" fmla="*/ 1140573 h 6858000"/>
              <a:gd name="connsiteX606" fmla="*/ 4002475 w 7467600"/>
              <a:gd name="connsiteY606" fmla="*/ 1037802 h 6858000"/>
              <a:gd name="connsiteX607" fmla="*/ 4000324 w 7467600"/>
              <a:gd name="connsiteY607" fmla="*/ 1039362 h 6858000"/>
              <a:gd name="connsiteX608" fmla="*/ 4002862 w 7467600"/>
              <a:gd name="connsiteY608" fmla="*/ 1042866 h 6858000"/>
              <a:gd name="connsiteX609" fmla="*/ 4002475 w 7467600"/>
              <a:gd name="connsiteY609" fmla="*/ 1037802 h 6858000"/>
              <a:gd name="connsiteX610" fmla="*/ 506322 w 7467600"/>
              <a:gd name="connsiteY610" fmla="*/ 1020997 h 6858000"/>
              <a:gd name="connsiteX611" fmla="*/ 533068 w 7467600"/>
              <a:gd name="connsiteY611" fmla="*/ 1029409 h 6858000"/>
              <a:gd name="connsiteX612" fmla="*/ 1232525 w 7467600"/>
              <a:gd name="connsiteY612" fmla="*/ 1804675 h 6858000"/>
              <a:gd name="connsiteX613" fmla="*/ 1388858 w 7467600"/>
              <a:gd name="connsiteY613" fmla="*/ 2368011 h 6858000"/>
              <a:gd name="connsiteX614" fmla="*/ 1384098 w 7467600"/>
              <a:gd name="connsiteY614" fmla="*/ 2378125 h 6858000"/>
              <a:gd name="connsiteX615" fmla="*/ 1425393 w 7467600"/>
              <a:gd name="connsiteY615" fmla="*/ 2589124 h 6858000"/>
              <a:gd name="connsiteX616" fmla="*/ 1424001 w 7467600"/>
              <a:gd name="connsiteY616" fmla="*/ 2597541 h 6858000"/>
              <a:gd name="connsiteX617" fmla="*/ 2152729 w 7467600"/>
              <a:gd name="connsiteY617" fmla="*/ 2864487 h 6858000"/>
              <a:gd name="connsiteX618" fmla="*/ 2020609 w 7467600"/>
              <a:gd name="connsiteY618" fmla="*/ 2539671 h 6858000"/>
              <a:gd name="connsiteX619" fmla="*/ 2018920 w 7467600"/>
              <a:gd name="connsiteY619" fmla="*/ 2536309 h 6858000"/>
              <a:gd name="connsiteX620" fmla="*/ 1342441 w 7467600"/>
              <a:gd name="connsiteY620" fmla="*/ 1173017 h 6858000"/>
              <a:gd name="connsiteX621" fmla="*/ 1367925 w 7467600"/>
              <a:gd name="connsiteY621" fmla="*/ 1135648 h 6858000"/>
              <a:gd name="connsiteX622" fmla="*/ 1771401 w 7467600"/>
              <a:gd name="connsiteY622" fmla="*/ 1806673 h 6858000"/>
              <a:gd name="connsiteX623" fmla="*/ 1972385 w 7467600"/>
              <a:gd name="connsiteY623" fmla="*/ 2198735 h 6858000"/>
              <a:gd name="connsiteX624" fmla="*/ 2040892 w 7467600"/>
              <a:gd name="connsiteY624" fmla="*/ 2405205 h 6858000"/>
              <a:gd name="connsiteX625" fmla="*/ 2131689 w 7467600"/>
              <a:gd name="connsiteY625" fmla="*/ 1936926 h 6858000"/>
              <a:gd name="connsiteX626" fmla="*/ 2454820 w 7467600"/>
              <a:gd name="connsiteY626" fmla="*/ 1248808 h 6858000"/>
              <a:gd name="connsiteX627" fmla="*/ 2492512 w 7467600"/>
              <a:gd name="connsiteY627" fmla="*/ 1302920 h 6858000"/>
              <a:gd name="connsiteX628" fmla="*/ 2081216 w 7467600"/>
              <a:gd name="connsiteY628" fmla="*/ 2527513 h 6858000"/>
              <a:gd name="connsiteX629" fmla="*/ 2081211 w 7467600"/>
              <a:gd name="connsiteY629" fmla="*/ 2528916 h 6858000"/>
              <a:gd name="connsiteX630" fmla="*/ 2199067 w 7467600"/>
              <a:gd name="connsiteY630" fmla="*/ 2884061 h 6858000"/>
              <a:gd name="connsiteX631" fmla="*/ 3192586 w 7467600"/>
              <a:gd name="connsiteY631" fmla="*/ 3411496 h 6858000"/>
              <a:gd name="connsiteX632" fmla="*/ 3182620 w 7467600"/>
              <a:gd name="connsiteY632" fmla="*/ 3483279 h 6858000"/>
              <a:gd name="connsiteX633" fmla="*/ 2435119 w 7467600"/>
              <a:gd name="connsiteY633" fmla="*/ 3080173 h 6858000"/>
              <a:gd name="connsiteX634" fmla="*/ 2410152 w 7467600"/>
              <a:gd name="connsiteY634" fmla="*/ 3063751 h 6858000"/>
              <a:gd name="connsiteX635" fmla="*/ 2408099 w 7467600"/>
              <a:gd name="connsiteY635" fmla="*/ 3064403 h 6858000"/>
              <a:gd name="connsiteX636" fmla="*/ 2407218 w 7467600"/>
              <a:gd name="connsiteY636" fmla="*/ 3070324 h 6858000"/>
              <a:gd name="connsiteX637" fmla="*/ 2380138 w 7467600"/>
              <a:gd name="connsiteY637" fmla="*/ 3099341 h 6858000"/>
              <a:gd name="connsiteX638" fmla="*/ 1765923 w 7467600"/>
              <a:gd name="connsiteY638" fmla="*/ 3581043 h 6858000"/>
              <a:gd name="connsiteX639" fmla="*/ 1702258 w 7467600"/>
              <a:gd name="connsiteY639" fmla="*/ 3612286 h 6858000"/>
              <a:gd name="connsiteX640" fmla="*/ 1538370 w 7467600"/>
              <a:gd name="connsiteY640" fmla="*/ 3811804 h 6858000"/>
              <a:gd name="connsiteX641" fmla="*/ 542867 w 7467600"/>
              <a:gd name="connsiteY641" fmla="*/ 4944092 h 6858000"/>
              <a:gd name="connsiteX642" fmla="*/ 515800 w 7467600"/>
              <a:gd name="connsiteY642" fmla="*/ 4862180 h 6858000"/>
              <a:gd name="connsiteX643" fmla="*/ 909145 w 7467600"/>
              <a:gd name="connsiteY643" fmla="*/ 4199225 h 6858000"/>
              <a:gd name="connsiteX644" fmla="*/ 1214067 w 7467600"/>
              <a:gd name="connsiteY644" fmla="*/ 3908561 h 6858000"/>
              <a:gd name="connsiteX645" fmla="*/ 640967 w 7467600"/>
              <a:gd name="connsiteY645" fmla="*/ 4105601 h 6858000"/>
              <a:gd name="connsiteX646" fmla="*/ 112563 w 7467600"/>
              <a:gd name="connsiteY646" fmla="*/ 4396952 h 6858000"/>
              <a:gd name="connsiteX647" fmla="*/ 0 w 7467600"/>
              <a:gd name="connsiteY647" fmla="*/ 4466006 h 6858000"/>
              <a:gd name="connsiteX648" fmla="*/ 0 w 7467600"/>
              <a:gd name="connsiteY648" fmla="*/ 4233763 h 6858000"/>
              <a:gd name="connsiteX649" fmla="*/ 36881 w 7467600"/>
              <a:gd name="connsiteY649" fmla="*/ 4200118 h 6858000"/>
              <a:gd name="connsiteX650" fmla="*/ 910534 w 7467600"/>
              <a:gd name="connsiteY650" fmla="*/ 3629753 h 6858000"/>
              <a:gd name="connsiteX651" fmla="*/ 1578717 w 7467600"/>
              <a:gd name="connsiteY651" fmla="*/ 3575982 h 6858000"/>
              <a:gd name="connsiteX652" fmla="*/ 2338780 w 7467600"/>
              <a:gd name="connsiteY652" fmla="*/ 3033725 h 6858000"/>
              <a:gd name="connsiteX653" fmla="*/ 1807991 w 7467600"/>
              <a:gd name="connsiteY653" fmla="*/ 2807184 h 6858000"/>
              <a:gd name="connsiteX654" fmla="*/ 1416358 w 7467600"/>
              <a:gd name="connsiteY654" fmla="*/ 3112571 h 6858000"/>
              <a:gd name="connsiteX655" fmla="*/ 939066 w 7467600"/>
              <a:gd name="connsiteY655" fmla="*/ 3378798 h 6858000"/>
              <a:gd name="connsiteX656" fmla="*/ 115099 w 7467600"/>
              <a:gd name="connsiteY656" fmla="*/ 3607650 h 6858000"/>
              <a:gd name="connsiteX657" fmla="*/ 97284 w 7467600"/>
              <a:gd name="connsiteY657" fmla="*/ 3520393 h 6858000"/>
              <a:gd name="connsiteX658" fmla="*/ 922050 w 7467600"/>
              <a:gd name="connsiteY658" fmla="*/ 3074867 h 6858000"/>
              <a:gd name="connsiteX659" fmla="*/ 1405265 w 7467600"/>
              <a:gd name="connsiteY659" fmla="*/ 3016319 h 6858000"/>
              <a:gd name="connsiteX660" fmla="*/ 1407512 w 7467600"/>
              <a:gd name="connsiteY660" fmla="*/ 3018001 h 6858000"/>
              <a:gd name="connsiteX661" fmla="*/ 1726266 w 7467600"/>
              <a:gd name="connsiteY661" fmla="*/ 2777274 h 6858000"/>
              <a:gd name="connsiteX662" fmla="*/ 625390 w 7467600"/>
              <a:gd name="connsiteY662" fmla="*/ 2514541 h 6858000"/>
              <a:gd name="connsiteX663" fmla="*/ 619799 w 7467600"/>
              <a:gd name="connsiteY663" fmla="*/ 2527180 h 6858000"/>
              <a:gd name="connsiteX664" fmla="*/ 310030 w 7467600"/>
              <a:gd name="connsiteY664" fmla="*/ 2771818 h 6858000"/>
              <a:gd name="connsiteX665" fmla="*/ 173877 w 7467600"/>
              <a:gd name="connsiteY665" fmla="*/ 2937056 h 6858000"/>
              <a:gd name="connsiteX666" fmla="*/ 77889 w 7467600"/>
              <a:gd name="connsiteY666" fmla="*/ 3138440 h 6858000"/>
              <a:gd name="connsiteX667" fmla="*/ 0 w 7467600"/>
              <a:gd name="connsiteY667" fmla="*/ 3271395 h 6858000"/>
              <a:gd name="connsiteX668" fmla="*/ 0 w 7467600"/>
              <a:gd name="connsiteY668" fmla="*/ 3153002 h 6858000"/>
              <a:gd name="connsiteX669" fmla="*/ 2386 w 7467600"/>
              <a:gd name="connsiteY669" fmla="*/ 3149203 h 6858000"/>
              <a:gd name="connsiteX670" fmla="*/ 89753 w 7467600"/>
              <a:gd name="connsiteY670" fmla="*/ 2987702 h 6858000"/>
              <a:gd name="connsiteX671" fmla="*/ 76869 w 7467600"/>
              <a:gd name="connsiteY671" fmla="*/ 3005404 h 6858000"/>
              <a:gd name="connsiteX672" fmla="*/ 32049 w 7467600"/>
              <a:gd name="connsiteY672" fmla="*/ 3065814 h 6858000"/>
              <a:gd name="connsiteX673" fmla="*/ 0 w 7467600"/>
              <a:gd name="connsiteY673" fmla="*/ 3108744 h 6858000"/>
              <a:gd name="connsiteX674" fmla="*/ 0 w 7467600"/>
              <a:gd name="connsiteY674" fmla="*/ 3058059 h 6858000"/>
              <a:gd name="connsiteX675" fmla="*/ 7610 w 7467600"/>
              <a:gd name="connsiteY675" fmla="*/ 3047889 h 6858000"/>
              <a:gd name="connsiteX676" fmla="*/ 52419 w 7467600"/>
              <a:gd name="connsiteY676" fmla="*/ 2987479 h 6858000"/>
              <a:gd name="connsiteX677" fmla="*/ 59142 w 7467600"/>
              <a:gd name="connsiteY677" fmla="*/ 2978488 h 6858000"/>
              <a:gd name="connsiteX678" fmla="*/ 0 w 7467600"/>
              <a:gd name="connsiteY678" fmla="*/ 3015334 h 6858000"/>
              <a:gd name="connsiteX679" fmla="*/ 0 w 7467600"/>
              <a:gd name="connsiteY679" fmla="*/ 2914286 h 6858000"/>
              <a:gd name="connsiteX680" fmla="*/ 36383 w 7467600"/>
              <a:gd name="connsiteY680" fmla="*/ 2901128 h 6858000"/>
              <a:gd name="connsiteX681" fmla="*/ 156329 w 7467600"/>
              <a:gd name="connsiteY681" fmla="*/ 2840533 h 6858000"/>
              <a:gd name="connsiteX682" fmla="*/ 358355 w 7467600"/>
              <a:gd name="connsiteY682" fmla="*/ 2620471 h 6858000"/>
              <a:gd name="connsiteX683" fmla="*/ 510577 w 7467600"/>
              <a:gd name="connsiteY683" fmla="*/ 2501244 h 6858000"/>
              <a:gd name="connsiteX684" fmla="*/ 211967 w 7467600"/>
              <a:gd name="connsiteY684" fmla="*/ 2479171 h 6858000"/>
              <a:gd name="connsiteX685" fmla="*/ 0 w 7467600"/>
              <a:gd name="connsiteY685" fmla="*/ 2476398 h 6858000"/>
              <a:gd name="connsiteX686" fmla="*/ 0 w 7467600"/>
              <a:gd name="connsiteY686" fmla="*/ 2389189 h 6858000"/>
              <a:gd name="connsiteX687" fmla="*/ 103062 w 7467600"/>
              <a:gd name="connsiteY687" fmla="*/ 2389518 h 6858000"/>
              <a:gd name="connsiteX688" fmla="*/ 510734 w 7467600"/>
              <a:gd name="connsiteY688" fmla="*/ 2416201 h 6858000"/>
              <a:gd name="connsiteX689" fmla="*/ 279257 w 7467600"/>
              <a:gd name="connsiteY689" fmla="*/ 2092102 h 6858000"/>
              <a:gd name="connsiteX690" fmla="*/ 65265 w 7467600"/>
              <a:gd name="connsiteY690" fmla="*/ 2006049 h 6858000"/>
              <a:gd name="connsiteX691" fmla="*/ 0 w 7467600"/>
              <a:gd name="connsiteY691" fmla="*/ 1982532 h 6858000"/>
              <a:gd name="connsiteX692" fmla="*/ 0 w 7467600"/>
              <a:gd name="connsiteY692" fmla="*/ 1912789 h 6858000"/>
              <a:gd name="connsiteX693" fmla="*/ 97460 w 7467600"/>
              <a:gd name="connsiteY693" fmla="*/ 1953725 h 6858000"/>
              <a:gd name="connsiteX694" fmla="*/ 221272 w 7467600"/>
              <a:gd name="connsiteY694" fmla="*/ 1980766 h 6858000"/>
              <a:gd name="connsiteX695" fmla="*/ 116765 w 7467600"/>
              <a:gd name="connsiteY695" fmla="*/ 1911033 h 6858000"/>
              <a:gd name="connsiteX696" fmla="*/ 16405 w 7467600"/>
              <a:gd name="connsiteY696" fmla="*/ 1803412 h 6858000"/>
              <a:gd name="connsiteX697" fmla="*/ 0 w 7467600"/>
              <a:gd name="connsiteY697" fmla="*/ 1784777 h 6858000"/>
              <a:gd name="connsiteX698" fmla="*/ 0 w 7467600"/>
              <a:gd name="connsiteY698" fmla="*/ 1740082 h 6858000"/>
              <a:gd name="connsiteX699" fmla="*/ 39394 w 7467600"/>
              <a:gd name="connsiteY699" fmla="*/ 1784856 h 6858000"/>
              <a:gd name="connsiteX700" fmla="*/ 135813 w 7467600"/>
              <a:gd name="connsiteY700" fmla="*/ 1888838 h 6858000"/>
              <a:gd name="connsiteX701" fmla="*/ 242575 w 7467600"/>
              <a:gd name="connsiteY701" fmla="*/ 1958841 h 6858000"/>
              <a:gd name="connsiteX702" fmla="*/ 82197 w 7467600"/>
              <a:gd name="connsiteY702" fmla="*/ 1754826 h 6858000"/>
              <a:gd name="connsiteX703" fmla="*/ 0 w 7467600"/>
              <a:gd name="connsiteY703" fmla="*/ 1679650 h 6858000"/>
              <a:gd name="connsiteX704" fmla="*/ 0 w 7467600"/>
              <a:gd name="connsiteY704" fmla="*/ 1602463 h 6858000"/>
              <a:gd name="connsiteX705" fmla="*/ 84689 w 7467600"/>
              <a:gd name="connsiteY705" fmla="*/ 1677442 h 6858000"/>
              <a:gd name="connsiteX706" fmla="*/ 298437 w 7467600"/>
              <a:gd name="connsiteY706" fmla="*/ 1968019 h 6858000"/>
              <a:gd name="connsiteX707" fmla="*/ 227269 w 7467600"/>
              <a:gd name="connsiteY707" fmla="*/ 1114064 h 6858000"/>
              <a:gd name="connsiteX708" fmla="*/ 248003 w 7467600"/>
              <a:gd name="connsiteY708" fmla="*/ 1089613 h 6858000"/>
              <a:gd name="connsiteX709" fmla="*/ 427020 w 7467600"/>
              <a:gd name="connsiteY709" fmla="*/ 1619803 h 6858000"/>
              <a:gd name="connsiteX710" fmla="*/ 340345 w 7467600"/>
              <a:gd name="connsiteY710" fmla="*/ 2027739 h 6858000"/>
              <a:gd name="connsiteX711" fmla="*/ 360865 w 7467600"/>
              <a:gd name="connsiteY711" fmla="*/ 2044827 h 6858000"/>
              <a:gd name="connsiteX712" fmla="*/ 560414 w 7467600"/>
              <a:gd name="connsiteY712" fmla="*/ 2421457 h 6858000"/>
              <a:gd name="connsiteX713" fmla="*/ 1359703 w 7467600"/>
              <a:gd name="connsiteY713" fmla="*/ 2578554 h 6858000"/>
              <a:gd name="connsiteX714" fmla="*/ 1359422 w 7467600"/>
              <a:gd name="connsiteY714" fmla="*/ 2577994 h 6858000"/>
              <a:gd name="connsiteX715" fmla="*/ 828701 w 7467600"/>
              <a:gd name="connsiteY715" fmla="*/ 1839520 h 6858000"/>
              <a:gd name="connsiteX716" fmla="*/ 494427 w 7467600"/>
              <a:gd name="connsiteY716" fmla="*/ 1092333 h 6858000"/>
              <a:gd name="connsiteX717" fmla="*/ 506322 w 7467600"/>
              <a:gd name="connsiteY717" fmla="*/ 1020997 h 6858000"/>
              <a:gd name="connsiteX718" fmla="*/ 4570198 w 7467600"/>
              <a:gd name="connsiteY718" fmla="*/ 978081 h 6858000"/>
              <a:gd name="connsiteX719" fmla="*/ 4523691 w 7467600"/>
              <a:gd name="connsiteY719" fmla="*/ 1127776 h 6858000"/>
              <a:gd name="connsiteX720" fmla="*/ 4509875 w 7467600"/>
              <a:gd name="connsiteY720" fmla="*/ 1167552 h 6858000"/>
              <a:gd name="connsiteX721" fmla="*/ 4478168 w 7467600"/>
              <a:gd name="connsiteY721" fmla="*/ 1260735 h 6858000"/>
              <a:gd name="connsiteX722" fmla="*/ 4409309 w 7467600"/>
              <a:gd name="connsiteY722" fmla="*/ 1666996 h 6858000"/>
              <a:gd name="connsiteX723" fmla="*/ 4370031 w 7467600"/>
              <a:gd name="connsiteY723" fmla="*/ 1955666 h 6858000"/>
              <a:gd name="connsiteX724" fmla="*/ 4570198 w 7467600"/>
              <a:gd name="connsiteY724" fmla="*/ 978081 h 6858000"/>
              <a:gd name="connsiteX725" fmla="*/ 4557898 w 7467600"/>
              <a:gd name="connsiteY725" fmla="*/ 900011 h 6858000"/>
              <a:gd name="connsiteX726" fmla="*/ 4344840 w 7467600"/>
              <a:gd name="connsiteY726" fmla="*/ 1922038 h 6858000"/>
              <a:gd name="connsiteX727" fmla="*/ 4378710 w 7467600"/>
              <a:gd name="connsiteY727" fmla="*/ 1665516 h 6858000"/>
              <a:gd name="connsiteX728" fmla="*/ 4448798 w 7467600"/>
              <a:gd name="connsiteY728" fmla="*/ 1253024 h 6858000"/>
              <a:gd name="connsiteX729" fmla="*/ 4480315 w 7467600"/>
              <a:gd name="connsiteY729" fmla="*/ 1158454 h 6858000"/>
              <a:gd name="connsiteX730" fmla="*/ 4494133 w 7467600"/>
              <a:gd name="connsiteY730" fmla="*/ 1118676 h 6858000"/>
              <a:gd name="connsiteX731" fmla="*/ 4557898 w 7467600"/>
              <a:gd name="connsiteY731" fmla="*/ 900011 h 6858000"/>
              <a:gd name="connsiteX732" fmla="*/ 5870151 w 7467600"/>
              <a:gd name="connsiteY732" fmla="*/ 898890 h 6858000"/>
              <a:gd name="connsiteX733" fmla="*/ 5861335 w 7467600"/>
              <a:gd name="connsiteY733" fmla="*/ 899177 h 6858000"/>
              <a:gd name="connsiteX734" fmla="*/ 5843702 w 7467600"/>
              <a:gd name="connsiteY734" fmla="*/ 899748 h 6858000"/>
              <a:gd name="connsiteX735" fmla="*/ 5651107 w 7467600"/>
              <a:gd name="connsiteY735" fmla="*/ 920306 h 6858000"/>
              <a:gd name="connsiteX736" fmla="*/ 5459407 w 7467600"/>
              <a:gd name="connsiteY736" fmla="*/ 940975 h 6858000"/>
              <a:gd name="connsiteX737" fmla="*/ 5374846 w 7467600"/>
              <a:gd name="connsiteY737" fmla="*/ 941988 h 6858000"/>
              <a:gd name="connsiteX738" fmla="*/ 5256105 w 7467600"/>
              <a:gd name="connsiteY738" fmla="*/ 945632 h 6858000"/>
              <a:gd name="connsiteX739" fmla="*/ 5107071 w 7467600"/>
              <a:gd name="connsiteY739" fmla="*/ 969720 h 6858000"/>
              <a:gd name="connsiteX740" fmla="*/ 4998681 w 7467600"/>
              <a:gd name="connsiteY740" fmla="*/ 988771 h 6858000"/>
              <a:gd name="connsiteX741" fmla="*/ 5870151 w 7467600"/>
              <a:gd name="connsiteY741" fmla="*/ 898890 h 6858000"/>
              <a:gd name="connsiteX742" fmla="*/ 5504425 w 7467600"/>
              <a:gd name="connsiteY742" fmla="*/ 848067 h 6858000"/>
              <a:gd name="connsiteX743" fmla="*/ 4968849 w 7467600"/>
              <a:gd name="connsiteY743" fmla="*/ 962318 h 6858000"/>
              <a:gd name="connsiteX744" fmla="*/ 5104039 w 7467600"/>
              <a:gd name="connsiteY744" fmla="*/ 940634 h 6858000"/>
              <a:gd name="connsiteX745" fmla="*/ 5256311 w 7467600"/>
              <a:gd name="connsiteY745" fmla="*/ 916490 h 6858000"/>
              <a:gd name="connsiteX746" fmla="*/ 5377381 w 7467600"/>
              <a:gd name="connsiteY746" fmla="*/ 912671 h 6858000"/>
              <a:gd name="connsiteX747" fmla="*/ 5460148 w 7467600"/>
              <a:gd name="connsiteY747" fmla="*/ 911442 h 6858000"/>
              <a:gd name="connsiteX748" fmla="*/ 5648971 w 7467600"/>
              <a:gd name="connsiteY748" fmla="*/ 891331 h 6858000"/>
              <a:gd name="connsiteX749" fmla="*/ 5844807 w 7467600"/>
              <a:gd name="connsiteY749" fmla="*/ 870718 h 6858000"/>
              <a:gd name="connsiteX750" fmla="*/ 5862975 w 7467600"/>
              <a:gd name="connsiteY750" fmla="*/ 869756 h 6858000"/>
              <a:gd name="connsiteX751" fmla="*/ 5920887 w 7467600"/>
              <a:gd name="connsiteY751" fmla="*/ 865929 h 6858000"/>
              <a:gd name="connsiteX752" fmla="*/ 5504425 w 7467600"/>
              <a:gd name="connsiteY752" fmla="*/ 848067 h 6858000"/>
              <a:gd name="connsiteX753" fmla="*/ 3607114 w 7467600"/>
              <a:gd name="connsiteY753" fmla="*/ 467441 h 6858000"/>
              <a:gd name="connsiteX754" fmla="*/ 3296242 w 7467600"/>
              <a:gd name="connsiteY754" fmla="*/ 807991 h 6858000"/>
              <a:gd name="connsiteX755" fmla="*/ 3174674 w 7467600"/>
              <a:gd name="connsiteY755" fmla="*/ 919759 h 6858000"/>
              <a:gd name="connsiteX756" fmla="*/ 3042978 w 7467600"/>
              <a:gd name="connsiteY756" fmla="*/ 1054894 h 6858000"/>
              <a:gd name="connsiteX757" fmla="*/ 2968914 w 7467600"/>
              <a:gd name="connsiteY757" fmla="*/ 1133756 h 6858000"/>
              <a:gd name="connsiteX758" fmla="*/ 3103823 w 7467600"/>
              <a:gd name="connsiteY758" fmla="*/ 1026814 h 6858000"/>
              <a:gd name="connsiteX759" fmla="*/ 3607114 w 7467600"/>
              <a:gd name="connsiteY759" fmla="*/ 467441 h 6858000"/>
              <a:gd name="connsiteX760" fmla="*/ 3744487 w 7467600"/>
              <a:gd name="connsiteY760" fmla="*/ 383136 h 6858000"/>
              <a:gd name="connsiteX761" fmla="*/ 3970213 w 7467600"/>
              <a:gd name="connsiteY761" fmla="*/ 995559 h 6858000"/>
              <a:gd name="connsiteX762" fmla="*/ 3744487 w 7467600"/>
              <a:gd name="connsiteY762" fmla="*/ 383136 h 6858000"/>
              <a:gd name="connsiteX763" fmla="*/ 3624562 w 7467600"/>
              <a:gd name="connsiteY763" fmla="*/ 367041 h 6858000"/>
              <a:gd name="connsiteX764" fmla="*/ 3489712 w 7467600"/>
              <a:gd name="connsiteY764" fmla="*/ 485386 h 6858000"/>
              <a:gd name="connsiteX765" fmla="*/ 3182994 w 7467600"/>
              <a:gd name="connsiteY765" fmla="*/ 828265 h 6858000"/>
              <a:gd name="connsiteX766" fmla="*/ 2892114 w 7467600"/>
              <a:gd name="connsiteY766" fmla="*/ 1172635 h 6858000"/>
              <a:gd name="connsiteX767" fmla="*/ 3021459 w 7467600"/>
              <a:gd name="connsiteY767" fmla="*/ 1035385 h 6858000"/>
              <a:gd name="connsiteX768" fmla="*/ 3153873 w 7467600"/>
              <a:gd name="connsiteY768" fmla="*/ 898971 h 6858000"/>
              <a:gd name="connsiteX769" fmla="*/ 3276511 w 7467600"/>
              <a:gd name="connsiteY769" fmla="*/ 786423 h 6858000"/>
              <a:gd name="connsiteX770" fmla="*/ 3584154 w 7467600"/>
              <a:gd name="connsiteY770" fmla="*/ 448218 h 6858000"/>
              <a:gd name="connsiteX771" fmla="*/ 3624562 w 7467600"/>
              <a:gd name="connsiteY771" fmla="*/ 367041 h 6858000"/>
              <a:gd name="connsiteX772" fmla="*/ 3766672 w 7467600"/>
              <a:gd name="connsiteY772" fmla="*/ 359429 h 6858000"/>
              <a:gd name="connsiteX773" fmla="*/ 3996338 w 7467600"/>
              <a:gd name="connsiteY773" fmla="*/ 968237 h 6858000"/>
              <a:gd name="connsiteX774" fmla="*/ 3766672 w 7467600"/>
              <a:gd name="connsiteY774" fmla="*/ 359429 h 6858000"/>
              <a:gd name="connsiteX775" fmla="*/ 5805386 w 7467600"/>
              <a:gd name="connsiteY775" fmla="*/ 239240 h 6858000"/>
              <a:gd name="connsiteX776" fmla="*/ 5736947 w 7467600"/>
              <a:gd name="connsiteY776" fmla="*/ 261367 h 6858000"/>
              <a:gd name="connsiteX777" fmla="*/ 5427012 w 7467600"/>
              <a:gd name="connsiteY777" fmla="*/ 311272 h 6858000"/>
              <a:gd name="connsiteX778" fmla="*/ 5147818 w 7467600"/>
              <a:gd name="connsiteY778" fmla="*/ 322112 h 6858000"/>
              <a:gd name="connsiteX779" fmla="*/ 5060854 w 7467600"/>
              <a:gd name="connsiteY779" fmla="*/ 311882 h 6858000"/>
              <a:gd name="connsiteX780" fmla="*/ 4945989 w 7467600"/>
              <a:gd name="connsiteY780" fmla="*/ 300516 h 6858000"/>
              <a:gd name="connsiteX781" fmla="*/ 5410479 w 7467600"/>
              <a:gd name="connsiteY781" fmla="*/ 348434 h 6858000"/>
              <a:gd name="connsiteX782" fmla="*/ 5805386 w 7467600"/>
              <a:gd name="connsiteY782" fmla="*/ 239240 h 6858000"/>
              <a:gd name="connsiteX783" fmla="*/ 5905192 w 7467600"/>
              <a:gd name="connsiteY783" fmla="*/ 163079 h 6858000"/>
              <a:gd name="connsiteX784" fmla="*/ 5865655 w 7467600"/>
              <a:gd name="connsiteY784" fmla="*/ 171901 h 6858000"/>
              <a:gd name="connsiteX785" fmla="*/ 5259740 w 7467600"/>
              <a:gd name="connsiteY785" fmla="*/ 257013 h 6858000"/>
              <a:gd name="connsiteX786" fmla="*/ 5208466 w 7467600"/>
              <a:gd name="connsiteY786" fmla="*/ 257550 h 6858000"/>
              <a:gd name="connsiteX787" fmla="*/ 4980204 w 7467600"/>
              <a:gd name="connsiteY787" fmla="*/ 271903 h 6858000"/>
              <a:gd name="connsiteX788" fmla="*/ 5068068 w 7467600"/>
              <a:gd name="connsiteY788" fmla="*/ 282244 h 6858000"/>
              <a:gd name="connsiteX789" fmla="*/ 5153231 w 7467600"/>
              <a:gd name="connsiteY789" fmla="*/ 292240 h 6858000"/>
              <a:gd name="connsiteX790" fmla="*/ 5426491 w 7467600"/>
              <a:gd name="connsiteY790" fmla="*/ 281128 h 6858000"/>
              <a:gd name="connsiteX791" fmla="*/ 5731212 w 7467600"/>
              <a:gd name="connsiteY791" fmla="*/ 231951 h 6858000"/>
              <a:gd name="connsiteX792" fmla="*/ 5905192 w 7467600"/>
              <a:gd name="connsiteY792" fmla="*/ 163079 h 6858000"/>
              <a:gd name="connsiteX793" fmla="*/ 5944437 w 7467600"/>
              <a:gd name="connsiteY793" fmla="*/ 113829 h 6858000"/>
              <a:gd name="connsiteX794" fmla="*/ 5825032 w 7467600"/>
              <a:gd name="connsiteY794" fmla="*/ 146405 h 6858000"/>
              <a:gd name="connsiteX795" fmla="*/ 4955599 w 7467600"/>
              <a:gd name="connsiteY795" fmla="*/ 247008 h 6858000"/>
              <a:gd name="connsiteX796" fmla="*/ 5210104 w 7467600"/>
              <a:gd name="connsiteY796" fmla="*/ 228123 h 6858000"/>
              <a:gd name="connsiteX797" fmla="*/ 5261015 w 7467600"/>
              <a:gd name="connsiteY797" fmla="*/ 227087 h 6858000"/>
              <a:gd name="connsiteX798" fmla="*/ 5861181 w 7467600"/>
              <a:gd name="connsiteY798" fmla="*/ 143093 h 6858000"/>
              <a:gd name="connsiteX799" fmla="*/ 5961252 w 7467600"/>
              <a:gd name="connsiteY799" fmla="*/ 114820 h 6858000"/>
              <a:gd name="connsiteX800" fmla="*/ 5944437 w 7467600"/>
              <a:gd name="connsiteY800" fmla="*/ 113829 h 6858000"/>
              <a:gd name="connsiteX801" fmla="*/ 3882765 w 7467600"/>
              <a:gd name="connsiteY801" fmla="*/ 0 h 6858000"/>
              <a:gd name="connsiteX802" fmla="*/ 3995099 w 7467600"/>
              <a:gd name="connsiteY802" fmla="*/ 0 h 6858000"/>
              <a:gd name="connsiteX803" fmla="*/ 4163818 w 7467600"/>
              <a:gd name="connsiteY803" fmla="*/ 234104 h 6858000"/>
              <a:gd name="connsiteX804" fmla="*/ 4172099 w 7467600"/>
              <a:gd name="connsiteY804" fmla="*/ 234207 h 6858000"/>
              <a:gd name="connsiteX805" fmla="*/ 4784282 w 7467600"/>
              <a:gd name="connsiteY805" fmla="*/ 276561 h 6858000"/>
              <a:gd name="connsiteX806" fmla="*/ 4801687 w 7467600"/>
              <a:gd name="connsiteY806" fmla="*/ 267764 h 6858000"/>
              <a:gd name="connsiteX807" fmla="*/ 6082788 w 7467600"/>
              <a:gd name="connsiteY807" fmla="*/ 64119 h 6858000"/>
              <a:gd name="connsiteX808" fmla="*/ 6099442 w 7467600"/>
              <a:gd name="connsiteY808" fmla="*/ 82568 h 6858000"/>
              <a:gd name="connsiteX809" fmla="*/ 4804137 w 7467600"/>
              <a:gd name="connsiteY809" fmla="*/ 320931 h 6858000"/>
              <a:gd name="connsiteX810" fmla="*/ 4227047 w 7467600"/>
              <a:gd name="connsiteY810" fmla="*/ 313415 h 6858000"/>
              <a:gd name="connsiteX811" fmla="*/ 4346041 w 7467600"/>
              <a:gd name="connsiteY811" fmla="*/ 456086 h 6858000"/>
              <a:gd name="connsiteX812" fmla="*/ 4870967 w 7467600"/>
              <a:gd name="connsiteY812" fmla="*/ 963061 h 6858000"/>
              <a:gd name="connsiteX813" fmla="*/ 4889647 w 7467600"/>
              <a:gd name="connsiteY813" fmla="*/ 957147 h 6858000"/>
              <a:gd name="connsiteX814" fmla="*/ 5422504 w 7467600"/>
              <a:gd name="connsiteY814" fmla="*/ 805191 h 6858000"/>
              <a:gd name="connsiteX815" fmla="*/ 6087656 w 7467600"/>
              <a:gd name="connsiteY815" fmla="*/ 826703 h 6858000"/>
              <a:gd name="connsiteX816" fmla="*/ 6058717 w 7467600"/>
              <a:gd name="connsiteY816" fmla="*/ 865992 h 6858000"/>
              <a:gd name="connsiteX817" fmla="*/ 4974153 w 7467600"/>
              <a:gd name="connsiteY817" fmla="*/ 1045456 h 6858000"/>
              <a:gd name="connsiteX818" fmla="*/ 5627835 w 7467600"/>
              <a:gd name="connsiteY818" fmla="*/ 1472077 h 6858000"/>
              <a:gd name="connsiteX819" fmla="*/ 5629817 w 7467600"/>
              <a:gd name="connsiteY819" fmla="*/ 1471412 h 6858000"/>
              <a:gd name="connsiteX820" fmla="*/ 5634124 w 7467600"/>
              <a:gd name="connsiteY820" fmla="*/ 1470572 h 6858000"/>
              <a:gd name="connsiteX821" fmla="*/ 5755832 w 7467600"/>
              <a:gd name="connsiteY821" fmla="*/ 1383886 h 6858000"/>
              <a:gd name="connsiteX822" fmla="*/ 6014186 w 7467600"/>
              <a:gd name="connsiteY822" fmla="*/ 1279799 h 6858000"/>
              <a:gd name="connsiteX823" fmla="*/ 6901619 w 7467600"/>
              <a:gd name="connsiteY823" fmla="*/ 1047874 h 6858000"/>
              <a:gd name="connsiteX824" fmla="*/ 6931566 w 7467600"/>
              <a:gd name="connsiteY824" fmla="*/ 1062034 h 6858000"/>
              <a:gd name="connsiteX825" fmla="*/ 5790982 w 7467600"/>
              <a:gd name="connsiteY825" fmla="*/ 1561380 h 6858000"/>
              <a:gd name="connsiteX826" fmla="*/ 6188971 w 7467600"/>
              <a:gd name="connsiteY826" fmla="*/ 1755168 h 6858000"/>
              <a:gd name="connsiteX827" fmla="*/ 6202446 w 7467600"/>
              <a:gd name="connsiteY827" fmla="*/ 1752268 h 6858000"/>
              <a:gd name="connsiteX828" fmla="*/ 7179560 w 7467600"/>
              <a:gd name="connsiteY828" fmla="*/ 1467551 h 6858000"/>
              <a:gd name="connsiteX829" fmla="*/ 7158730 w 7467600"/>
              <a:gd name="connsiteY829" fmla="*/ 1507835 h 6858000"/>
              <a:gd name="connsiteX830" fmla="*/ 6326959 w 7467600"/>
              <a:gd name="connsiteY830" fmla="*/ 1817686 h 6858000"/>
              <a:gd name="connsiteX831" fmla="*/ 6537433 w 7467600"/>
              <a:gd name="connsiteY831" fmla="*/ 1907790 h 6858000"/>
              <a:gd name="connsiteX832" fmla="*/ 6550221 w 7467600"/>
              <a:gd name="connsiteY832" fmla="*/ 1910729 h 6858000"/>
              <a:gd name="connsiteX833" fmla="*/ 6964438 w 7467600"/>
              <a:gd name="connsiteY833" fmla="*/ 2209505 h 6858000"/>
              <a:gd name="connsiteX834" fmla="*/ 7367862 w 7467600"/>
              <a:gd name="connsiteY834" fmla="*/ 2806833 h 6858000"/>
              <a:gd name="connsiteX835" fmla="*/ 7364329 w 7467600"/>
              <a:gd name="connsiteY835" fmla="*/ 2826907 h 6858000"/>
              <a:gd name="connsiteX836" fmla="*/ 7290545 w 7467600"/>
              <a:gd name="connsiteY836" fmla="*/ 2850663 h 6858000"/>
              <a:gd name="connsiteX837" fmla="*/ 6472036 w 7467600"/>
              <a:gd name="connsiteY837" fmla="*/ 1959003 h 6858000"/>
              <a:gd name="connsiteX838" fmla="*/ 5792897 w 7467600"/>
              <a:gd name="connsiteY838" fmla="*/ 1647747 h 6858000"/>
              <a:gd name="connsiteX839" fmla="*/ 5842751 w 7467600"/>
              <a:gd name="connsiteY839" fmla="*/ 1816112 h 6858000"/>
              <a:gd name="connsiteX840" fmla="*/ 5847424 w 7467600"/>
              <a:gd name="connsiteY840" fmla="*/ 1815776 h 6858000"/>
              <a:gd name="connsiteX841" fmla="*/ 6399821 w 7467600"/>
              <a:gd name="connsiteY841" fmla="*/ 2344799 h 6858000"/>
              <a:gd name="connsiteX842" fmla="*/ 6323232 w 7467600"/>
              <a:gd name="connsiteY842" fmla="*/ 2389634 h 6858000"/>
              <a:gd name="connsiteX843" fmla="*/ 5942958 w 7467600"/>
              <a:gd name="connsiteY843" fmla="*/ 2077708 h 6858000"/>
              <a:gd name="connsiteX844" fmla="*/ 5921559 w 7467600"/>
              <a:gd name="connsiteY844" fmla="*/ 2378596 h 6858000"/>
              <a:gd name="connsiteX845" fmla="*/ 5817651 w 7467600"/>
              <a:gd name="connsiteY845" fmla="*/ 3023919 h 6858000"/>
              <a:gd name="connsiteX846" fmla="*/ 5729634 w 7467600"/>
              <a:gd name="connsiteY846" fmla="*/ 3051849 h 6858000"/>
              <a:gd name="connsiteX847" fmla="*/ 5611018 w 7467600"/>
              <a:gd name="connsiteY847" fmla="*/ 2316769 h 6858000"/>
              <a:gd name="connsiteX848" fmla="*/ 5687608 w 7467600"/>
              <a:gd name="connsiteY848" fmla="*/ 2039972 h 6858000"/>
              <a:gd name="connsiteX849" fmla="*/ 5657554 w 7467600"/>
              <a:gd name="connsiteY849" fmla="*/ 1576445 h 6858000"/>
              <a:gd name="connsiteX850" fmla="*/ 5150475 w 7467600"/>
              <a:gd name="connsiteY850" fmla="*/ 1274012 h 6858000"/>
              <a:gd name="connsiteX851" fmla="*/ 5349142 w 7467600"/>
              <a:gd name="connsiteY851" fmla="*/ 2204405 h 6858000"/>
              <a:gd name="connsiteX852" fmla="*/ 5262214 w 7467600"/>
              <a:gd name="connsiteY852" fmla="*/ 2233836 h 6858000"/>
              <a:gd name="connsiteX853" fmla="*/ 4981539 w 7467600"/>
              <a:gd name="connsiteY853" fmla="*/ 1542201 h 6858000"/>
              <a:gd name="connsiteX854" fmla="*/ 4958461 w 7467600"/>
              <a:gd name="connsiteY854" fmla="*/ 1136957 h 6858000"/>
              <a:gd name="connsiteX855" fmla="*/ 4655015 w 7467600"/>
              <a:gd name="connsiteY855" fmla="*/ 891426 h 6858000"/>
              <a:gd name="connsiteX856" fmla="*/ 4348002 w 7467600"/>
              <a:gd name="connsiteY856" fmla="*/ 2205895 h 6858000"/>
              <a:gd name="connsiteX857" fmla="*/ 4262250 w 7467600"/>
              <a:gd name="connsiteY857" fmla="*/ 2219972 h 6858000"/>
              <a:gd name="connsiteX858" fmla="*/ 4550611 w 7467600"/>
              <a:gd name="connsiteY858" fmla="*/ 817540 h 6858000"/>
              <a:gd name="connsiteX859" fmla="*/ 4564418 w 7467600"/>
              <a:gd name="connsiteY859" fmla="*/ 808293 h 6858000"/>
              <a:gd name="connsiteX860" fmla="*/ 4266388 w 7467600"/>
              <a:gd name="connsiteY860" fmla="*/ 500083 h 6858000"/>
              <a:gd name="connsiteX861" fmla="*/ 4032842 w 7467600"/>
              <a:gd name="connsiteY861" fmla="*/ 211809 h 6858000"/>
              <a:gd name="connsiteX862" fmla="*/ 3882765 w 7467600"/>
              <a:gd name="connsiteY862" fmla="*/ 0 h 6858000"/>
              <a:gd name="connsiteX863" fmla="*/ 3721337 w 7467600"/>
              <a:gd name="connsiteY863" fmla="*/ 0 h 6858000"/>
              <a:gd name="connsiteX864" fmla="*/ 3797544 w 7467600"/>
              <a:gd name="connsiteY864" fmla="*/ 0 h 6858000"/>
              <a:gd name="connsiteX865" fmla="*/ 3775734 w 7467600"/>
              <a:gd name="connsiteY865" fmla="*/ 95131 h 6858000"/>
              <a:gd name="connsiteX866" fmla="*/ 3724807 w 7467600"/>
              <a:gd name="connsiteY866" fmla="*/ 272257 h 6858000"/>
              <a:gd name="connsiteX867" fmla="*/ 3726844 w 7467600"/>
              <a:gd name="connsiteY867" fmla="*/ 282988 h 6858000"/>
              <a:gd name="connsiteX868" fmla="*/ 3742664 w 7467600"/>
              <a:gd name="connsiteY868" fmla="*/ 279918 h 6858000"/>
              <a:gd name="connsiteX869" fmla="*/ 4103910 w 7467600"/>
              <a:gd name="connsiteY869" fmla="*/ 1161917 h 6858000"/>
              <a:gd name="connsiteX870" fmla="*/ 4020269 w 7467600"/>
              <a:gd name="connsiteY870" fmla="*/ 1200406 h 6858000"/>
              <a:gd name="connsiteX871" fmla="*/ 3674882 w 7467600"/>
              <a:gd name="connsiteY871" fmla="*/ 488524 h 6858000"/>
              <a:gd name="connsiteX872" fmla="*/ 3132682 w 7467600"/>
              <a:gd name="connsiteY872" fmla="*/ 1072284 h 6858000"/>
              <a:gd name="connsiteX873" fmla="*/ 2716346 w 7467600"/>
              <a:gd name="connsiteY873" fmla="*/ 1276376 h 6858000"/>
              <a:gd name="connsiteX874" fmla="*/ 2716772 w 7467600"/>
              <a:gd name="connsiteY874" fmla="*/ 1255462 h 6858000"/>
              <a:gd name="connsiteX875" fmla="*/ 3471096 w 7467600"/>
              <a:gd name="connsiteY875" fmla="*/ 437072 h 6858000"/>
              <a:gd name="connsiteX876" fmla="*/ 3639057 w 7467600"/>
              <a:gd name="connsiteY876" fmla="*/ 286334 h 6858000"/>
              <a:gd name="connsiteX877" fmla="*/ 3640309 w 7467600"/>
              <a:gd name="connsiteY877" fmla="*/ 284664 h 6858000"/>
              <a:gd name="connsiteX878" fmla="*/ 3646022 w 7467600"/>
              <a:gd name="connsiteY878" fmla="*/ 276711 h 6858000"/>
              <a:gd name="connsiteX879" fmla="*/ 3707943 w 7467600"/>
              <a:gd name="connsiteY879" fmla="*/ 65958 h 6858000"/>
              <a:gd name="connsiteX880" fmla="*/ 3721337 w 7467600"/>
              <a:gd name="connsiteY880" fmla="*/ 0 h 6858000"/>
              <a:gd name="connsiteX881" fmla="*/ 2867960 w 7467600"/>
              <a:gd name="connsiteY881" fmla="*/ 0 h 6858000"/>
              <a:gd name="connsiteX882" fmla="*/ 2926351 w 7467600"/>
              <a:gd name="connsiteY882" fmla="*/ 0 h 6858000"/>
              <a:gd name="connsiteX883" fmla="*/ 2902823 w 7467600"/>
              <a:gd name="connsiteY883" fmla="*/ 262929 h 6858000"/>
              <a:gd name="connsiteX884" fmla="*/ 2940663 w 7467600"/>
              <a:gd name="connsiteY884" fmla="*/ 140884 h 6858000"/>
              <a:gd name="connsiteX885" fmla="*/ 2947039 w 7467600"/>
              <a:gd name="connsiteY885" fmla="*/ 122524 h 6858000"/>
              <a:gd name="connsiteX886" fmla="*/ 2984316 w 7467600"/>
              <a:gd name="connsiteY886" fmla="*/ 0 h 6858000"/>
              <a:gd name="connsiteX887" fmla="*/ 3016114 w 7467600"/>
              <a:gd name="connsiteY887" fmla="*/ 0 h 6858000"/>
              <a:gd name="connsiteX888" fmla="*/ 2979949 w 7467600"/>
              <a:gd name="connsiteY888" fmla="*/ 119274 h 6858000"/>
              <a:gd name="connsiteX889" fmla="*/ 3023879 w 7467600"/>
              <a:gd name="connsiteY889" fmla="*/ 0 h 6858000"/>
              <a:gd name="connsiteX890" fmla="*/ 3105400 w 7467600"/>
              <a:gd name="connsiteY890" fmla="*/ 0 h 6858000"/>
              <a:gd name="connsiteX891" fmla="*/ 3094669 w 7467600"/>
              <a:gd name="connsiteY891" fmla="*/ 30308 h 6858000"/>
              <a:gd name="connsiteX892" fmla="*/ 2901945 w 7467600"/>
              <a:gd name="connsiteY892" fmla="*/ 466538 h 6858000"/>
              <a:gd name="connsiteX893" fmla="*/ 2815209 w 7467600"/>
              <a:gd name="connsiteY893" fmla="*/ 497361 h 6858000"/>
              <a:gd name="connsiteX894" fmla="*/ 2844845 w 7467600"/>
              <a:gd name="connsiteY894" fmla="*/ 127638 h 6858000"/>
              <a:gd name="connsiteX895" fmla="*/ 2867960 w 7467600"/>
              <a:gd name="connsiteY895" fmla="*/ 0 h 6858000"/>
              <a:gd name="connsiteX896" fmla="*/ 1057230 w 7467600"/>
              <a:gd name="connsiteY896" fmla="*/ 0 h 6858000"/>
              <a:gd name="connsiteX897" fmla="*/ 1111003 w 7467600"/>
              <a:gd name="connsiteY897" fmla="*/ 0 h 6858000"/>
              <a:gd name="connsiteX898" fmla="*/ 1125553 w 7467600"/>
              <a:gd name="connsiteY898" fmla="*/ 52588 h 6858000"/>
              <a:gd name="connsiteX899" fmla="*/ 1304276 w 7467600"/>
              <a:gd name="connsiteY899" fmla="*/ 476275 h 6858000"/>
              <a:gd name="connsiteX900" fmla="*/ 1492066 w 7467600"/>
              <a:gd name="connsiteY900" fmla="*/ 886333 h 6858000"/>
              <a:gd name="connsiteX901" fmla="*/ 1423698 w 7467600"/>
              <a:gd name="connsiteY901" fmla="*/ 710817 h 6858000"/>
              <a:gd name="connsiteX902" fmla="*/ 1357609 w 7467600"/>
              <a:gd name="connsiteY902" fmla="*/ 532892 h 6858000"/>
              <a:gd name="connsiteX903" fmla="*/ 1309550 w 7467600"/>
              <a:gd name="connsiteY903" fmla="*/ 374031 h 6858000"/>
              <a:gd name="connsiteX904" fmla="*/ 1193673 w 7467600"/>
              <a:gd name="connsiteY904" fmla="*/ 49533 h 6858000"/>
              <a:gd name="connsiteX905" fmla="*/ 1164391 w 7467600"/>
              <a:gd name="connsiteY905" fmla="*/ 0 h 6858000"/>
              <a:gd name="connsiteX906" fmla="*/ 1200666 w 7467600"/>
              <a:gd name="connsiteY906" fmla="*/ 0 h 6858000"/>
              <a:gd name="connsiteX907" fmla="*/ 1223408 w 7467600"/>
              <a:gd name="connsiteY907" fmla="*/ 38996 h 6858000"/>
              <a:gd name="connsiteX908" fmla="*/ 1339635 w 7467600"/>
              <a:gd name="connsiteY908" fmla="*/ 365517 h 6858000"/>
              <a:gd name="connsiteX909" fmla="*/ 1387469 w 7467600"/>
              <a:gd name="connsiteY909" fmla="*/ 523079 h 6858000"/>
              <a:gd name="connsiteX910" fmla="*/ 1452685 w 7467600"/>
              <a:gd name="connsiteY910" fmla="*/ 699806 h 6858000"/>
              <a:gd name="connsiteX911" fmla="*/ 1492092 w 7467600"/>
              <a:gd name="connsiteY911" fmla="*/ 800424 h 6858000"/>
              <a:gd name="connsiteX912" fmla="*/ 1455302 w 7467600"/>
              <a:gd name="connsiteY912" fmla="*/ 632913 h 6858000"/>
              <a:gd name="connsiteX913" fmla="*/ 1222336 w 7467600"/>
              <a:gd name="connsiteY913" fmla="*/ 9480 h 6858000"/>
              <a:gd name="connsiteX914" fmla="*/ 1214634 w 7467600"/>
              <a:gd name="connsiteY914" fmla="*/ 0 h 6858000"/>
              <a:gd name="connsiteX915" fmla="*/ 1289827 w 7467600"/>
              <a:gd name="connsiteY915" fmla="*/ 0 h 6858000"/>
              <a:gd name="connsiteX916" fmla="*/ 1321076 w 7467600"/>
              <a:gd name="connsiteY916" fmla="*/ 59722 h 6858000"/>
              <a:gd name="connsiteX917" fmla="*/ 1512579 w 7467600"/>
              <a:gd name="connsiteY917" fmla="*/ 626441 h 6858000"/>
              <a:gd name="connsiteX918" fmla="*/ 1506076 w 7467600"/>
              <a:gd name="connsiteY918" fmla="*/ 1089289 h 6858000"/>
              <a:gd name="connsiteX919" fmla="*/ 1486346 w 7467600"/>
              <a:gd name="connsiteY919" fmla="*/ 1079919 h 6858000"/>
              <a:gd name="connsiteX920" fmla="*/ 1070511 w 7467600"/>
              <a:gd name="connsiteY920" fmla="*/ 48609 h 6858000"/>
              <a:gd name="connsiteX921" fmla="*/ 1057230 w 7467600"/>
              <a:gd name="connsiteY921" fmla="*/ 0 h 6858000"/>
              <a:gd name="connsiteX922" fmla="*/ 43151 w 7467600"/>
              <a:gd name="connsiteY922" fmla="*/ 0 h 6858000"/>
              <a:gd name="connsiteX923" fmla="*/ 95283 w 7467600"/>
              <a:gd name="connsiteY923" fmla="*/ 0 h 6858000"/>
              <a:gd name="connsiteX924" fmla="*/ 300708 w 7467600"/>
              <a:gd name="connsiteY924" fmla="*/ 154571 h 6858000"/>
              <a:gd name="connsiteX925" fmla="*/ 530414 w 7467600"/>
              <a:gd name="connsiteY925" fmla="*/ 354673 h 6858000"/>
              <a:gd name="connsiteX926" fmla="*/ 333785 w 7467600"/>
              <a:gd name="connsiteY926" fmla="*/ 161564 h 6858000"/>
              <a:gd name="connsiteX927" fmla="*/ 147005 w 7467600"/>
              <a:gd name="connsiteY927" fmla="*/ 0 h 6858000"/>
              <a:gd name="connsiteX928" fmla="*/ 272509 w 7467600"/>
              <a:gd name="connsiteY928" fmla="*/ 0 h 6858000"/>
              <a:gd name="connsiteX929" fmla="*/ 326276 w 7467600"/>
              <a:gd name="connsiteY929" fmla="*/ 45847 h 6858000"/>
              <a:gd name="connsiteX930" fmla="*/ 823759 w 7467600"/>
              <a:gd name="connsiteY930" fmla="*/ 574145 h 6858000"/>
              <a:gd name="connsiteX931" fmla="*/ 811254 w 7467600"/>
              <a:gd name="connsiteY931" fmla="*/ 665546 h 6858000"/>
              <a:gd name="connsiteX932" fmla="*/ 154042 w 7467600"/>
              <a:gd name="connsiteY932" fmla="*/ 261522 h 6858000"/>
              <a:gd name="connsiteX933" fmla="*/ 13550 w 7467600"/>
              <a:gd name="connsiteY933" fmla="*/ 158423 h 6858000"/>
              <a:gd name="connsiteX934" fmla="*/ 0 w 7467600"/>
              <a:gd name="connsiteY934" fmla="*/ 146618 h 6858000"/>
              <a:gd name="connsiteX935" fmla="*/ 0 w 7467600"/>
              <a:gd name="connsiteY935" fmla="*/ 59161 h 6858000"/>
              <a:gd name="connsiteX936" fmla="*/ 45427 w 7467600"/>
              <a:gd name="connsiteY936" fmla="*/ 101078 h 6858000"/>
              <a:gd name="connsiteX937" fmla="*/ 630103 w 7467600"/>
              <a:gd name="connsiteY937" fmla="*/ 485885 h 6858000"/>
              <a:gd name="connsiteX938" fmla="*/ 532040 w 7467600"/>
              <a:gd name="connsiteY938" fmla="*/ 399359 h 6858000"/>
              <a:gd name="connsiteX939" fmla="*/ 517618 w 7467600"/>
              <a:gd name="connsiteY939" fmla="*/ 385726 h 6858000"/>
              <a:gd name="connsiteX940" fmla="*/ 285074 w 7467600"/>
              <a:gd name="connsiteY940" fmla="*/ 182755 h 6858000"/>
              <a:gd name="connsiteX941" fmla="*/ 43151 w 7467600"/>
              <a:gd name="connsiteY941"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289862 w 7467600"/>
              <a:gd name="connsiteY4" fmla="*/ 6659827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7289862 w 7467600"/>
              <a:gd name="connsiteY8" fmla="*/ 6659827 h 6858000"/>
              <a:gd name="connsiteX9" fmla="*/ 1019354 w 7467600"/>
              <a:gd name="connsiteY9" fmla="*/ 6315006 h 6858000"/>
              <a:gd name="connsiteX10" fmla="*/ 441046 w 7467600"/>
              <a:gd name="connsiteY10" fmla="*/ 6691153 h 6858000"/>
              <a:gd name="connsiteX11" fmla="*/ 1019354 w 7467600"/>
              <a:gd name="connsiteY11" fmla="*/ 6315006 h 6858000"/>
              <a:gd name="connsiteX12" fmla="*/ 991680 w 7467600"/>
              <a:gd name="connsiteY12" fmla="*/ 6298413 h 6858000"/>
              <a:gd name="connsiteX13" fmla="*/ 409060 w 7467600"/>
              <a:gd name="connsiteY13" fmla="*/ 6671470 h 6858000"/>
              <a:gd name="connsiteX14" fmla="*/ 991680 w 7467600"/>
              <a:gd name="connsiteY14" fmla="*/ 6298413 h 6858000"/>
              <a:gd name="connsiteX15" fmla="*/ 103333 w 7467600"/>
              <a:gd name="connsiteY15" fmla="*/ 5699602 h 6858000"/>
              <a:gd name="connsiteX16" fmla="*/ 233938 w 7467600"/>
              <a:gd name="connsiteY16" fmla="*/ 5809416 h 6858000"/>
              <a:gd name="connsiteX17" fmla="*/ 883580 w 7467600"/>
              <a:gd name="connsiteY17" fmla="*/ 6180710 h 6858000"/>
              <a:gd name="connsiteX18" fmla="*/ 487337 w 7467600"/>
              <a:gd name="connsiteY18" fmla="*/ 5950182 h 6858000"/>
              <a:gd name="connsiteX19" fmla="*/ 354051 w 7467600"/>
              <a:gd name="connsiteY19" fmla="*/ 5854912 h 6858000"/>
              <a:gd name="connsiteX20" fmla="*/ 195436 w 7467600"/>
              <a:gd name="connsiteY20" fmla="*/ 5755068 h 6858000"/>
              <a:gd name="connsiteX21" fmla="*/ 103333 w 7467600"/>
              <a:gd name="connsiteY21" fmla="*/ 5699602 h 6858000"/>
              <a:gd name="connsiteX22" fmla="*/ 5539432 w 7467600"/>
              <a:gd name="connsiteY22" fmla="*/ 5642928 h 6858000"/>
              <a:gd name="connsiteX23" fmla="*/ 5555462 w 7467600"/>
              <a:gd name="connsiteY23" fmla="*/ 5694454 h 6858000"/>
              <a:gd name="connsiteX24" fmla="*/ 5828270 w 7467600"/>
              <a:gd name="connsiteY24" fmla="*/ 6320663 h 6858000"/>
              <a:gd name="connsiteX25" fmla="*/ 5947416 w 7467600"/>
              <a:gd name="connsiteY25" fmla="*/ 6574846 h 6858000"/>
              <a:gd name="connsiteX26" fmla="*/ 5539432 w 7467600"/>
              <a:gd name="connsiteY26" fmla="*/ 5642928 h 6858000"/>
              <a:gd name="connsiteX27" fmla="*/ 51253 w 7467600"/>
              <a:gd name="connsiteY27" fmla="*/ 5631825 h 6858000"/>
              <a:gd name="connsiteX28" fmla="*/ 211622 w 7467600"/>
              <a:gd name="connsiteY28" fmla="*/ 5728803 h 6858000"/>
              <a:gd name="connsiteX29" fmla="*/ 371652 w 7467600"/>
              <a:gd name="connsiteY29" fmla="*/ 5829062 h 6858000"/>
              <a:gd name="connsiteX30" fmla="*/ 505903 w 7467600"/>
              <a:gd name="connsiteY30" fmla="*/ 5925221 h 6858000"/>
              <a:gd name="connsiteX31" fmla="*/ 899240 w 7467600"/>
              <a:gd name="connsiteY31" fmla="*/ 6153068 h 6858000"/>
              <a:gd name="connsiteX32" fmla="*/ 988114 w 7467600"/>
              <a:gd name="connsiteY32" fmla="*/ 6174204 h 6858000"/>
              <a:gd name="connsiteX33" fmla="*/ 845971 w 7467600"/>
              <a:gd name="connsiteY33" fmla="*/ 6067177 h 6858000"/>
              <a:gd name="connsiteX34" fmla="*/ 448057 w 7467600"/>
              <a:gd name="connsiteY34" fmla="*/ 5841376 h 6858000"/>
              <a:gd name="connsiteX35" fmla="*/ 51253 w 7467600"/>
              <a:gd name="connsiteY35" fmla="*/ 5631825 h 6858000"/>
              <a:gd name="connsiteX36" fmla="*/ 2606687 w 7467600"/>
              <a:gd name="connsiteY36" fmla="*/ 5630718 h 6858000"/>
              <a:gd name="connsiteX37" fmla="*/ 2645658 w 7467600"/>
              <a:gd name="connsiteY37" fmla="*/ 6640259 h 6858000"/>
              <a:gd name="connsiteX38" fmla="*/ 2606687 w 7467600"/>
              <a:gd name="connsiteY38" fmla="*/ 5630718 h 6858000"/>
              <a:gd name="connsiteX39" fmla="*/ 3642057 w 7467600"/>
              <a:gd name="connsiteY39" fmla="*/ 5573487 h 6858000"/>
              <a:gd name="connsiteX40" fmla="*/ 3632981 w 7467600"/>
              <a:gd name="connsiteY40" fmla="*/ 5579437 h 6858000"/>
              <a:gd name="connsiteX41" fmla="*/ 3382436 w 7467600"/>
              <a:gd name="connsiteY41" fmla="*/ 5952726 h 6858000"/>
              <a:gd name="connsiteX42" fmla="*/ 3191929 w 7467600"/>
              <a:gd name="connsiteY42" fmla="*/ 6662669 h 6858000"/>
              <a:gd name="connsiteX43" fmla="*/ 3369898 w 7467600"/>
              <a:gd name="connsiteY43" fmla="*/ 6081771 h 6858000"/>
              <a:gd name="connsiteX44" fmla="*/ 3642057 w 7467600"/>
              <a:gd name="connsiteY44" fmla="*/ 5573487 h 6858000"/>
              <a:gd name="connsiteX45" fmla="*/ 2650666 w 7467600"/>
              <a:gd name="connsiteY45" fmla="*/ 5530686 h 6858000"/>
              <a:gd name="connsiteX46" fmla="*/ 2650249 w 7467600"/>
              <a:gd name="connsiteY46" fmla="*/ 5532101 h 6858000"/>
              <a:gd name="connsiteX47" fmla="*/ 2663808 w 7467600"/>
              <a:gd name="connsiteY47" fmla="*/ 6535215 h 6858000"/>
              <a:gd name="connsiteX48" fmla="*/ 2665418 w 7467600"/>
              <a:gd name="connsiteY48" fmla="*/ 6132756 h 6858000"/>
              <a:gd name="connsiteX49" fmla="*/ 2650666 w 7467600"/>
              <a:gd name="connsiteY49" fmla="*/ 5530686 h 6858000"/>
              <a:gd name="connsiteX50" fmla="*/ 2680277 w 7467600"/>
              <a:gd name="connsiteY50" fmla="*/ 5479204 h 6858000"/>
              <a:gd name="connsiteX51" fmla="*/ 2678972 w 7467600"/>
              <a:gd name="connsiteY51" fmla="*/ 5481582 h 6858000"/>
              <a:gd name="connsiteX52" fmla="*/ 2696666 w 7467600"/>
              <a:gd name="connsiteY52" fmla="*/ 6133836 h 6858000"/>
              <a:gd name="connsiteX53" fmla="*/ 2695769 w 7467600"/>
              <a:gd name="connsiteY53" fmla="*/ 6390955 h 6858000"/>
              <a:gd name="connsiteX54" fmla="*/ 2739893 w 7467600"/>
              <a:gd name="connsiteY54" fmla="*/ 6108357 h 6858000"/>
              <a:gd name="connsiteX55" fmla="*/ 2680277 w 7467600"/>
              <a:gd name="connsiteY55" fmla="*/ 5479204 h 6858000"/>
              <a:gd name="connsiteX56" fmla="*/ 1132195 w 7467600"/>
              <a:gd name="connsiteY56" fmla="*/ 5467980 h 6858000"/>
              <a:gd name="connsiteX57" fmla="*/ 1679056 w 7467600"/>
              <a:gd name="connsiteY57" fmla="*/ 5516907 h 6858000"/>
              <a:gd name="connsiteX58" fmla="*/ 2128648 w 7467600"/>
              <a:gd name="connsiteY58" fmla="*/ 5474249 h 6858000"/>
              <a:gd name="connsiteX59" fmla="*/ 1825619 w 7467600"/>
              <a:gd name="connsiteY59" fmla="*/ 5478447 h 6858000"/>
              <a:gd name="connsiteX60" fmla="*/ 1737798 w 7467600"/>
              <a:gd name="connsiteY60" fmla="*/ 5483353 h 6858000"/>
              <a:gd name="connsiteX61" fmla="*/ 1132195 w 7467600"/>
              <a:gd name="connsiteY61" fmla="*/ 5467980 h 6858000"/>
              <a:gd name="connsiteX62" fmla="*/ 1456157 w 7467600"/>
              <a:gd name="connsiteY62" fmla="*/ 5371404 h 6858000"/>
              <a:gd name="connsiteX63" fmla="*/ 1244432 w 7467600"/>
              <a:gd name="connsiteY63" fmla="*/ 5385601 h 6858000"/>
              <a:gd name="connsiteX64" fmla="*/ 973990 w 7467600"/>
              <a:gd name="connsiteY64" fmla="*/ 5424940 h 6858000"/>
              <a:gd name="connsiteX65" fmla="*/ 1103809 w 7467600"/>
              <a:gd name="connsiteY65" fmla="*/ 5433720 h 6858000"/>
              <a:gd name="connsiteX66" fmla="*/ 1123454 w 7467600"/>
              <a:gd name="connsiteY66" fmla="*/ 5435727 h 6858000"/>
              <a:gd name="connsiteX67" fmla="*/ 1737017 w 7467600"/>
              <a:gd name="connsiteY67" fmla="*/ 5452183 h 6858000"/>
              <a:gd name="connsiteX68" fmla="*/ 1824397 w 7467600"/>
              <a:gd name="connsiteY68" fmla="*/ 5447757 h 6858000"/>
              <a:gd name="connsiteX69" fmla="*/ 2070059 w 7467600"/>
              <a:gd name="connsiteY69" fmla="*/ 5441660 h 6858000"/>
              <a:gd name="connsiteX70" fmla="*/ 1456157 w 7467600"/>
              <a:gd name="connsiteY70" fmla="*/ 5371404 h 6858000"/>
              <a:gd name="connsiteX71" fmla="*/ 4988186 w 7467600"/>
              <a:gd name="connsiteY71" fmla="*/ 5216467 h 6858000"/>
              <a:gd name="connsiteX72" fmla="*/ 4777334 w 7467600"/>
              <a:gd name="connsiteY72" fmla="*/ 5406072 h 6858000"/>
              <a:gd name="connsiteX73" fmla="*/ 4718341 w 7467600"/>
              <a:gd name="connsiteY73" fmla="*/ 5468043 h 6858000"/>
              <a:gd name="connsiteX74" fmla="*/ 4604655 w 7467600"/>
              <a:gd name="connsiteY74" fmla="*/ 5583434 h 6858000"/>
              <a:gd name="connsiteX75" fmla="*/ 4565074 w 7467600"/>
              <a:gd name="connsiteY75" fmla="*/ 5618550 h 6858000"/>
              <a:gd name="connsiteX76" fmla="*/ 4988186 w 7467600"/>
              <a:gd name="connsiteY76" fmla="*/ 5216467 h 6858000"/>
              <a:gd name="connsiteX77" fmla="*/ 4978032 w 7467600"/>
              <a:gd name="connsiteY77" fmla="*/ 5183809 h 6858000"/>
              <a:gd name="connsiteX78" fmla="*/ 4463413 w 7467600"/>
              <a:gd name="connsiteY78" fmla="*/ 5615162 h 6858000"/>
              <a:gd name="connsiteX79" fmla="*/ 4358134 w 7467600"/>
              <a:gd name="connsiteY79" fmla="*/ 5742791 h 6858000"/>
              <a:gd name="connsiteX80" fmla="*/ 4376219 w 7467600"/>
              <a:gd name="connsiteY80" fmla="*/ 5729027 h 6858000"/>
              <a:gd name="connsiteX81" fmla="*/ 4582340 w 7467600"/>
              <a:gd name="connsiteY81" fmla="*/ 5561037 h 6858000"/>
              <a:gd name="connsiteX82" fmla="*/ 4694684 w 7467600"/>
              <a:gd name="connsiteY82" fmla="*/ 5447098 h 6858000"/>
              <a:gd name="connsiteX83" fmla="*/ 4754123 w 7467600"/>
              <a:gd name="connsiteY83" fmla="*/ 5384643 h 6858000"/>
              <a:gd name="connsiteX84" fmla="*/ 4978032 w 7467600"/>
              <a:gd name="connsiteY84" fmla="*/ 5183809 h 6858000"/>
              <a:gd name="connsiteX85" fmla="*/ 1903353 w 7467600"/>
              <a:gd name="connsiteY85" fmla="*/ 5044827 h 6858000"/>
              <a:gd name="connsiteX86" fmla="*/ 1936931 w 7467600"/>
              <a:gd name="connsiteY86" fmla="*/ 5093954 h 6858000"/>
              <a:gd name="connsiteX87" fmla="*/ 2195868 w 7467600"/>
              <a:gd name="connsiteY87" fmla="*/ 5396574 h 6858000"/>
              <a:gd name="connsiteX88" fmla="*/ 2088852 w 7467600"/>
              <a:gd name="connsiteY88" fmla="*/ 5166123 h 6858000"/>
              <a:gd name="connsiteX89" fmla="*/ 1958241 w 7467600"/>
              <a:gd name="connsiteY89" fmla="*/ 5067955 h 6858000"/>
              <a:gd name="connsiteX90" fmla="*/ 1903353 w 7467600"/>
              <a:gd name="connsiteY90" fmla="*/ 5044827 h 6858000"/>
              <a:gd name="connsiteX91" fmla="*/ 1979378 w 7467600"/>
              <a:gd name="connsiteY91" fmla="*/ 4769504 h 6858000"/>
              <a:gd name="connsiteX92" fmla="*/ 2882120 w 7467600"/>
              <a:gd name="connsiteY92" fmla="*/ 5064547 h 6858000"/>
              <a:gd name="connsiteX93" fmla="*/ 2793103 w 7467600"/>
              <a:gd name="connsiteY93" fmla="*/ 5039699 h 6858000"/>
              <a:gd name="connsiteX94" fmla="*/ 2770041 w 7467600"/>
              <a:gd name="connsiteY94" fmla="*/ 5033634 h 6858000"/>
              <a:gd name="connsiteX95" fmla="*/ 1979378 w 7467600"/>
              <a:gd name="connsiteY95" fmla="*/ 4769504 h 6858000"/>
              <a:gd name="connsiteX96" fmla="*/ 1927410 w 7467600"/>
              <a:gd name="connsiteY96" fmla="*/ 4716164 h 6858000"/>
              <a:gd name="connsiteX97" fmla="*/ 1959587 w 7467600"/>
              <a:gd name="connsiteY97" fmla="*/ 4728849 h 6858000"/>
              <a:gd name="connsiteX98" fmla="*/ 2777707 w 7467600"/>
              <a:gd name="connsiteY98" fmla="*/ 5003991 h 6858000"/>
              <a:gd name="connsiteX99" fmla="*/ 2800768 w 7467600"/>
              <a:gd name="connsiteY99" fmla="*/ 5010056 h 6858000"/>
              <a:gd name="connsiteX100" fmla="*/ 2879408 w 7467600"/>
              <a:gd name="connsiteY100" fmla="*/ 5031590 h 6858000"/>
              <a:gd name="connsiteX101" fmla="*/ 2862295 w 7467600"/>
              <a:gd name="connsiteY101" fmla="*/ 5022958 h 6858000"/>
              <a:gd name="connsiteX102" fmla="*/ 2813343 w 7467600"/>
              <a:gd name="connsiteY102" fmla="*/ 4998369 h 6858000"/>
              <a:gd name="connsiteX103" fmla="*/ 2646245 w 7467600"/>
              <a:gd name="connsiteY103" fmla="*/ 4930999 h 6858000"/>
              <a:gd name="connsiteX104" fmla="*/ 1999243 w 7467600"/>
              <a:gd name="connsiteY104" fmla="*/ 4730524 h 6858000"/>
              <a:gd name="connsiteX105" fmla="*/ 1979527 w 7467600"/>
              <a:gd name="connsiteY105" fmla="*/ 4726651 h 6858000"/>
              <a:gd name="connsiteX106" fmla="*/ 1927410 w 7467600"/>
              <a:gd name="connsiteY106" fmla="*/ 4716164 h 6858000"/>
              <a:gd name="connsiteX107" fmla="*/ 1997014 w 7467600"/>
              <a:gd name="connsiteY107" fmla="*/ 4698007 h 6858000"/>
              <a:gd name="connsiteX108" fmla="*/ 2005458 w 7467600"/>
              <a:gd name="connsiteY108" fmla="*/ 4699540 h 6858000"/>
              <a:gd name="connsiteX109" fmla="*/ 2657186 w 7467600"/>
              <a:gd name="connsiteY109" fmla="*/ 4901687 h 6858000"/>
              <a:gd name="connsiteX110" fmla="*/ 2826662 w 7467600"/>
              <a:gd name="connsiteY110" fmla="*/ 4970362 h 6858000"/>
              <a:gd name="connsiteX111" fmla="*/ 2876100 w 7467600"/>
              <a:gd name="connsiteY111" fmla="*/ 4995397 h 6858000"/>
              <a:gd name="connsiteX112" fmla="*/ 3042600 w 7467600"/>
              <a:gd name="connsiteY112" fmla="*/ 5059532 h 6858000"/>
              <a:gd name="connsiteX113" fmla="*/ 1997014 w 7467600"/>
              <a:gd name="connsiteY113" fmla="*/ 4698007 h 6858000"/>
              <a:gd name="connsiteX114" fmla="*/ 2305292 w 7467600"/>
              <a:gd name="connsiteY114" fmla="*/ 4219492 h 6858000"/>
              <a:gd name="connsiteX115" fmla="*/ 3360922 w 7467600"/>
              <a:gd name="connsiteY115" fmla="*/ 4529373 h 6858000"/>
              <a:gd name="connsiteX116" fmla="*/ 3492420 w 7467600"/>
              <a:gd name="connsiteY116" fmla="*/ 4510145 h 6858000"/>
              <a:gd name="connsiteX117" fmla="*/ 3364086 w 7467600"/>
              <a:gd name="connsiteY117" fmla="*/ 4480340 h 6858000"/>
              <a:gd name="connsiteX118" fmla="*/ 3225818 w 7467600"/>
              <a:gd name="connsiteY118" fmla="*/ 4411822 h 6858000"/>
              <a:gd name="connsiteX119" fmla="*/ 3129696 w 7467600"/>
              <a:gd name="connsiteY119" fmla="*/ 4360704 h 6858000"/>
              <a:gd name="connsiteX120" fmla="*/ 2814545 w 7467600"/>
              <a:gd name="connsiteY120" fmla="*/ 4282955 h 6858000"/>
              <a:gd name="connsiteX121" fmla="*/ 2305292 w 7467600"/>
              <a:gd name="connsiteY121" fmla="*/ 4219492 h 6858000"/>
              <a:gd name="connsiteX122" fmla="*/ 2626982 w 7467600"/>
              <a:gd name="connsiteY122" fmla="*/ 4206450 h 6858000"/>
              <a:gd name="connsiteX123" fmla="*/ 2490617 w 7467600"/>
              <a:gd name="connsiteY123" fmla="*/ 4206951 h 6858000"/>
              <a:gd name="connsiteX124" fmla="*/ 2819869 w 7467600"/>
              <a:gd name="connsiteY124" fmla="*/ 4252936 h 6858000"/>
              <a:gd name="connsiteX125" fmla="*/ 3143018 w 7467600"/>
              <a:gd name="connsiteY125" fmla="*/ 4332698 h 6858000"/>
              <a:gd name="connsiteX126" fmla="*/ 3241520 w 7467600"/>
              <a:gd name="connsiteY126" fmla="*/ 4385112 h 6858000"/>
              <a:gd name="connsiteX127" fmla="*/ 3374575 w 7467600"/>
              <a:gd name="connsiteY127" fmla="*/ 4451517 h 6858000"/>
              <a:gd name="connsiteX128" fmla="*/ 3505221 w 7467600"/>
              <a:gd name="connsiteY128" fmla="*/ 4480757 h 6858000"/>
              <a:gd name="connsiteX129" fmla="*/ 2626982 w 7467600"/>
              <a:gd name="connsiteY129" fmla="*/ 4206450 h 6858000"/>
              <a:gd name="connsiteX130" fmla="*/ 1310106 w 7467600"/>
              <a:gd name="connsiteY130" fmla="*/ 3943217 h 6858000"/>
              <a:gd name="connsiteX131" fmla="*/ 854994 w 7467600"/>
              <a:gd name="connsiteY131" fmla="*/ 4399136 h 6858000"/>
              <a:gd name="connsiteX132" fmla="*/ 742462 w 7467600"/>
              <a:gd name="connsiteY132" fmla="*/ 4594648 h 6858000"/>
              <a:gd name="connsiteX133" fmla="*/ 820602 w 7467600"/>
              <a:gd name="connsiteY133" fmla="*/ 4485915 h 6858000"/>
              <a:gd name="connsiteX134" fmla="*/ 878295 w 7467600"/>
              <a:gd name="connsiteY134" fmla="*/ 4403594 h 6858000"/>
              <a:gd name="connsiteX135" fmla="*/ 1240607 w 7467600"/>
              <a:gd name="connsiteY135" fmla="*/ 4010401 h 6858000"/>
              <a:gd name="connsiteX136" fmla="*/ 1310106 w 7467600"/>
              <a:gd name="connsiteY136" fmla="*/ 3943217 h 6858000"/>
              <a:gd name="connsiteX137" fmla="*/ 1423113 w 7467600"/>
              <a:gd name="connsiteY137" fmla="*/ 3874565 h 6858000"/>
              <a:gd name="connsiteX138" fmla="*/ 1260565 w 7467600"/>
              <a:gd name="connsiteY138" fmla="*/ 4031982 h 6858000"/>
              <a:gd name="connsiteX139" fmla="*/ 901900 w 7467600"/>
              <a:gd name="connsiteY139" fmla="*/ 4421236 h 6858000"/>
              <a:gd name="connsiteX140" fmla="*/ 845044 w 7467600"/>
              <a:gd name="connsiteY140" fmla="*/ 4502436 h 6858000"/>
              <a:gd name="connsiteX141" fmla="*/ 685926 w 7467600"/>
              <a:gd name="connsiteY141" fmla="*/ 4703069 h 6858000"/>
              <a:gd name="connsiteX142" fmla="*/ 684248 w 7467600"/>
              <a:gd name="connsiteY142" fmla="*/ 4706721 h 6858000"/>
              <a:gd name="connsiteX143" fmla="*/ 1423113 w 7467600"/>
              <a:gd name="connsiteY143" fmla="*/ 3874565 h 6858000"/>
              <a:gd name="connsiteX144" fmla="*/ 3316479 w 7467600"/>
              <a:gd name="connsiteY144" fmla="*/ 3872136 h 6858000"/>
              <a:gd name="connsiteX145" fmla="*/ 3546806 w 7467600"/>
              <a:gd name="connsiteY145" fmla="*/ 4356139 h 6858000"/>
              <a:gd name="connsiteX146" fmla="*/ 3364433 w 7467600"/>
              <a:gd name="connsiteY146" fmla="*/ 3953121 h 6858000"/>
              <a:gd name="connsiteX147" fmla="*/ 3316479 w 7467600"/>
              <a:gd name="connsiteY147" fmla="*/ 3872136 h 6858000"/>
              <a:gd name="connsiteX148" fmla="*/ 3291335 w 7467600"/>
              <a:gd name="connsiteY148" fmla="*/ 3767420 h 6858000"/>
              <a:gd name="connsiteX149" fmla="*/ 3390805 w 7467600"/>
              <a:gd name="connsiteY149" fmla="*/ 3937163 h 6858000"/>
              <a:gd name="connsiteX150" fmla="*/ 3579062 w 7467600"/>
              <a:gd name="connsiteY150" fmla="*/ 4359040 h 6858000"/>
              <a:gd name="connsiteX151" fmla="*/ 3467355 w 7467600"/>
              <a:gd name="connsiteY151" fmla="*/ 3988130 h 6858000"/>
              <a:gd name="connsiteX152" fmla="*/ 3310753 w 7467600"/>
              <a:gd name="connsiteY152" fmla="*/ 3787140 h 6858000"/>
              <a:gd name="connsiteX153" fmla="*/ 3291335 w 7467600"/>
              <a:gd name="connsiteY153" fmla="*/ 3767420 h 6858000"/>
              <a:gd name="connsiteX154" fmla="*/ 1635889 w 7467600"/>
              <a:gd name="connsiteY154" fmla="*/ 3709494 h 6858000"/>
              <a:gd name="connsiteX155" fmla="*/ 1634800 w 7467600"/>
              <a:gd name="connsiteY155" fmla="*/ 3731111 h 6858000"/>
              <a:gd name="connsiteX156" fmla="*/ 1635889 w 7467600"/>
              <a:gd name="connsiteY156" fmla="*/ 3709494 h 6858000"/>
              <a:gd name="connsiteX157" fmla="*/ 1510397 w 7467600"/>
              <a:gd name="connsiteY157" fmla="*/ 3684705 h 6858000"/>
              <a:gd name="connsiteX158" fmla="*/ 1146550 w 7467600"/>
              <a:gd name="connsiteY158" fmla="*/ 3802012 h 6858000"/>
              <a:gd name="connsiteX159" fmla="*/ 698834 w 7467600"/>
              <a:gd name="connsiteY159" fmla="*/ 3952272 h 6858000"/>
              <a:gd name="connsiteX160" fmla="*/ 34256 w 7467600"/>
              <a:gd name="connsiteY160" fmla="*/ 4347603 h 6858000"/>
              <a:gd name="connsiteX161" fmla="*/ 527241 w 7467600"/>
              <a:gd name="connsiteY161" fmla="*/ 4065078 h 6858000"/>
              <a:gd name="connsiteX162" fmla="*/ 1510397 w 7467600"/>
              <a:gd name="connsiteY162" fmla="*/ 3684705 h 6858000"/>
              <a:gd name="connsiteX163" fmla="*/ 1313114 w 7467600"/>
              <a:gd name="connsiteY163" fmla="*/ 3655216 h 6858000"/>
              <a:gd name="connsiteX164" fmla="*/ 1109304 w 7467600"/>
              <a:gd name="connsiteY164" fmla="*/ 3669030 h 6858000"/>
              <a:gd name="connsiteX165" fmla="*/ 8129 w 7467600"/>
              <a:gd name="connsiteY165" fmla="*/ 4330519 h 6858000"/>
              <a:gd name="connsiteX166" fmla="*/ 687572 w 7467600"/>
              <a:gd name="connsiteY166" fmla="*/ 3925629 h 6858000"/>
              <a:gd name="connsiteX167" fmla="*/ 1138365 w 7467600"/>
              <a:gd name="connsiteY167" fmla="*/ 3774515 h 6858000"/>
              <a:gd name="connsiteX168" fmla="*/ 1505579 w 7467600"/>
              <a:gd name="connsiteY168" fmla="*/ 3655526 h 6858000"/>
              <a:gd name="connsiteX169" fmla="*/ 1313114 w 7467600"/>
              <a:gd name="connsiteY169" fmla="*/ 3655216 h 6858000"/>
              <a:gd name="connsiteX170" fmla="*/ 3655073 w 7467600"/>
              <a:gd name="connsiteY170" fmla="*/ 3650884 h 6858000"/>
              <a:gd name="connsiteX171" fmla="*/ 3989938 w 7467600"/>
              <a:gd name="connsiteY171" fmla="*/ 3991685 h 6858000"/>
              <a:gd name="connsiteX172" fmla="*/ 4393907 w 7467600"/>
              <a:gd name="connsiteY172" fmla="*/ 4261258 h 6858000"/>
              <a:gd name="connsiteX173" fmla="*/ 4648051 w 7467600"/>
              <a:gd name="connsiteY173" fmla="*/ 4374051 h 6858000"/>
              <a:gd name="connsiteX174" fmla="*/ 4383389 w 7467600"/>
              <a:gd name="connsiteY174" fmla="*/ 4184369 h 6858000"/>
              <a:gd name="connsiteX175" fmla="*/ 4165508 w 7467600"/>
              <a:gd name="connsiteY175" fmla="*/ 4035196 h 6858000"/>
              <a:gd name="connsiteX176" fmla="*/ 4068162 w 7467600"/>
              <a:gd name="connsiteY176" fmla="*/ 3953394 h 6858000"/>
              <a:gd name="connsiteX177" fmla="*/ 3981416 w 7467600"/>
              <a:gd name="connsiteY177" fmla="*/ 3880482 h 6858000"/>
              <a:gd name="connsiteX178" fmla="*/ 3800147 w 7467600"/>
              <a:gd name="connsiteY178" fmla="*/ 3749872 h 6858000"/>
              <a:gd name="connsiteX179" fmla="*/ 3655073 w 7467600"/>
              <a:gd name="connsiteY179" fmla="*/ 3650884 h 6858000"/>
              <a:gd name="connsiteX180" fmla="*/ 3670252 w 7467600"/>
              <a:gd name="connsiteY180" fmla="*/ 3622798 h 6858000"/>
              <a:gd name="connsiteX181" fmla="*/ 3817258 w 7467600"/>
              <a:gd name="connsiteY181" fmla="*/ 3723577 h 6858000"/>
              <a:gd name="connsiteX182" fmla="*/ 4000461 w 7467600"/>
              <a:gd name="connsiteY182" fmla="*/ 3855966 h 6858000"/>
              <a:gd name="connsiteX183" fmla="*/ 4088180 w 7467600"/>
              <a:gd name="connsiteY183" fmla="*/ 3929774 h 6858000"/>
              <a:gd name="connsiteX184" fmla="*/ 4184555 w 7467600"/>
              <a:gd name="connsiteY184" fmla="*/ 4010683 h 6858000"/>
              <a:gd name="connsiteX185" fmla="*/ 4399563 w 7467600"/>
              <a:gd name="connsiteY185" fmla="*/ 4158106 h 6858000"/>
              <a:gd name="connsiteX186" fmla="*/ 4684469 w 7467600"/>
              <a:gd name="connsiteY186" fmla="*/ 4364680 h 6858000"/>
              <a:gd name="connsiteX187" fmla="*/ 4690271 w 7467600"/>
              <a:gd name="connsiteY187" fmla="*/ 4370034 h 6858000"/>
              <a:gd name="connsiteX188" fmla="*/ 4136093 w 7467600"/>
              <a:gd name="connsiteY188" fmla="*/ 3858466 h 6858000"/>
              <a:gd name="connsiteX189" fmla="*/ 3670252 w 7467600"/>
              <a:gd name="connsiteY189" fmla="*/ 3622798 h 6858000"/>
              <a:gd name="connsiteX190" fmla="*/ 4440129 w 7467600"/>
              <a:gd name="connsiteY190" fmla="*/ 3448571 h 6858000"/>
              <a:gd name="connsiteX191" fmla="*/ 4856525 w 7467600"/>
              <a:gd name="connsiteY191" fmla="*/ 3915351 h 6858000"/>
              <a:gd name="connsiteX192" fmla="*/ 5059055 w 7467600"/>
              <a:gd name="connsiteY192" fmla="*/ 4108918 h 6858000"/>
              <a:gd name="connsiteX193" fmla="*/ 5290070 w 7467600"/>
              <a:gd name="connsiteY193" fmla="*/ 4263619 h 6858000"/>
              <a:gd name="connsiteX194" fmla="*/ 4834991 w 7467600"/>
              <a:gd name="connsiteY194" fmla="*/ 3830985 h 6858000"/>
              <a:gd name="connsiteX195" fmla="*/ 4440129 w 7467600"/>
              <a:gd name="connsiteY195" fmla="*/ 3448571 h 6858000"/>
              <a:gd name="connsiteX196" fmla="*/ 4441737 w 7467600"/>
              <a:gd name="connsiteY196" fmla="*/ 3399734 h 6858000"/>
              <a:gd name="connsiteX197" fmla="*/ 4431236 w 7467600"/>
              <a:gd name="connsiteY197" fmla="*/ 3400954 h 6858000"/>
              <a:gd name="connsiteX198" fmla="*/ 4557150 w 7467600"/>
              <a:gd name="connsiteY198" fmla="*/ 3510023 h 6858000"/>
              <a:gd name="connsiteX199" fmla="*/ 4856936 w 7467600"/>
              <a:gd name="connsiteY199" fmla="*/ 3809146 h 6858000"/>
              <a:gd name="connsiteX200" fmla="*/ 5111996 w 7467600"/>
              <a:gd name="connsiteY200" fmla="*/ 4065759 h 6858000"/>
              <a:gd name="connsiteX201" fmla="*/ 5388878 w 7467600"/>
              <a:gd name="connsiteY201" fmla="*/ 4300185 h 6858000"/>
              <a:gd name="connsiteX202" fmla="*/ 5425556 w 7467600"/>
              <a:gd name="connsiteY202" fmla="*/ 4308967 h 6858000"/>
              <a:gd name="connsiteX203" fmla="*/ 4943646 w 7467600"/>
              <a:gd name="connsiteY203" fmla="*/ 3822916 h 6858000"/>
              <a:gd name="connsiteX204" fmla="*/ 4594837 w 7467600"/>
              <a:gd name="connsiteY204" fmla="*/ 3532274 h 6858000"/>
              <a:gd name="connsiteX205" fmla="*/ 4441737 w 7467600"/>
              <a:gd name="connsiteY205" fmla="*/ 3399734 h 6858000"/>
              <a:gd name="connsiteX206" fmla="*/ 5425834 w 7467600"/>
              <a:gd name="connsiteY206" fmla="*/ 3162785 h 6858000"/>
              <a:gd name="connsiteX207" fmla="*/ 5401644 w 7467600"/>
              <a:gd name="connsiteY207" fmla="*/ 3617847 h 6858000"/>
              <a:gd name="connsiteX208" fmla="*/ 5467256 w 7467600"/>
              <a:gd name="connsiteY208" fmla="*/ 4175494 h 6858000"/>
              <a:gd name="connsiteX209" fmla="*/ 5448069 w 7467600"/>
              <a:gd name="connsiteY209" fmla="*/ 3567554 h 6858000"/>
              <a:gd name="connsiteX210" fmla="*/ 5425834 w 7467600"/>
              <a:gd name="connsiteY210" fmla="*/ 3162785 h 6858000"/>
              <a:gd name="connsiteX211" fmla="*/ 1318687 w 7467600"/>
              <a:gd name="connsiteY211" fmla="*/ 3113840 h 6858000"/>
              <a:gd name="connsiteX212" fmla="*/ 1066793 w 7467600"/>
              <a:gd name="connsiteY212" fmla="*/ 3212171 h 6858000"/>
              <a:gd name="connsiteX213" fmla="*/ 993319 w 7467600"/>
              <a:gd name="connsiteY213" fmla="*/ 3247648 h 6858000"/>
              <a:gd name="connsiteX214" fmla="*/ 853081 w 7467600"/>
              <a:gd name="connsiteY214" fmla="*/ 3312410 h 6858000"/>
              <a:gd name="connsiteX215" fmla="*/ 805957 w 7467600"/>
              <a:gd name="connsiteY215" fmla="*/ 3330443 h 6858000"/>
              <a:gd name="connsiteX216" fmla="*/ 1318687 w 7467600"/>
              <a:gd name="connsiteY216" fmla="*/ 3113840 h 6858000"/>
              <a:gd name="connsiteX217" fmla="*/ 5453702 w 7467600"/>
              <a:gd name="connsiteY217" fmla="*/ 3090882 h 6858000"/>
              <a:gd name="connsiteX218" fmla="*/ 5480135 w 7467600"/>
              <a:gd name="connsiteY218" fmla="*/ 3565802 h 6858000"/>
              <a:gd name="connsiteX219" fmla="*/ 5499023 w 7467600"/>
              <a:gd name="connsiteY219" fmla="*/ 4166310 h 6858000"/>
              <a:gd name="connsiteX220" fmla="*/ 5547022 w 7467600"/>
              <a:gd name="connsiteY220" fmla="*/ 3607838 h 6858000"/>
              <a:gd name="connsiteX221" fmla="*/ 5515964 w 7467600"/>
              <a:gd name="connsiteY221" fmla="*/ 3378541 h 6858000"/>
              <a:gd name="connsiteX222" fmla="*/ 5453702 w 7467600"/>
              <a:gd name="connsiteY222" fmla="*/ 3090882 h 6858000"/>
              <a:gd name="connsiteX223" fmla="*/ 1238695 w 7467600"/>
              <a:gd name="connsiteY223" fmla="*/ 3076820 h 6858000"/>
              <a:gd name="connsiteX224" fmla="*/ 716371 w 7467600"/>
              <a:gd name="connsiteY224" fmla="*/ 3293249 h 6858000"/>
              <a:gd name="connsiteX225" fmla="*/ 579522 w 7467600"/>
              <a:gd name="connsiteY225" fmla="*/ 3371759 h 6858000"/>
              <a:gd name="connsiteX226" fmla="*/ 600288 w 7467600"/>
              <a:gd name="connsiteY226" fmla="*/ 3365555 h 6858000"/>
              <a:gd name="connsiteX227" fmla="*/ 840692 w 7467600"/>
              <a:gd name="connsiteY227" fmla="*/ 3284921 h 6858000"/>
              <a:gd name="connsiteX228" fmla="*/ 979248 w 7467600"/>
              <a:gd name="connsiteY228" fmla="*/ 3221003 h 6858000"/>
              <a:gd name="connsiteX229" fmla="*/ 1053282 w 7467600"/>
              <a:gd name="connsiteY229" fmla="*/ 3185247 h 6858000"/>
              <a:gd name="connsiteX230" fmla="*/ 1320603 w 7467600"/>
              <a:gd name="connsiteY230" fmla="*/ 3081281 h 6858000"/>
              <a:gd name="connsiteX231" fmla="*/ 1238695 w 7467600"/>
              <a:gd name="connsiteY231" fmla="*/ 3076820 h 6858000"/>
              <a:gd name="connsiteX232" fmla="*/ 5425627 w 7467600"/>
              <a:gd name="connsiteY232" fmla="*/ 2954192 h 6858000"/>
              <a:gd name="connsiteX233" fmla="*/ 5470770 w 7467600"/>
              <a:gd name="connsiteY233" fmla="*/ 3005435 h 6858000"/>
              <a:gd name="connsiteX234" fmla="*/ 5519779 w 7467600"/>
              <a:gd name="connsiteY234" fmla="*/ 4359223 h 6858000"/>
              <a:gd name="connsiteX235" fmla="*/ 5520293 w 7467600"/>
              <a:gd name="connsiteY235" fmla="*/ 4360602 h 6858000"/>
              <a:gd name="connsiteX236" fmla="*/ 5767221 w 7467600"/>
              <a:gd name="connsiteY236" fmla="*/ 4665564 h 6858000"/>
              <a:gd name="connsiteX237" fmla="*/ 6937169 w 7467600"/>
              <a:gd name="connsiteY237" fmla="*/ 4815941 h 6858000"/>
              <a:gd name="connsiteX238" fmla="*/ 6953922 w 7467600"/>
              <a:gd name="connsiteY238" fmla="*/ 4890068 h 6858000"/>
              <a:gd name="connsiteX239" fmla="*/ 6071359 w 7467600"/>
              <a:gd name="connsiteY239" fmla="*/ 4770770 h 6858000"/>
              <a:gd name="connsiteX240" fmla="*/ 6038839 w 7467600"/>
              <a:gd name="connsiteY240" fmla="*/ 4764474 h 6858000"/>
              <a:gd name="connsiteX241" fmla="*/ 6038706 w 7467600"/>
              <a:gd name="connsiteY241" fmla="*/ 4763847 h 6858000"/>
              <a:gd name="connsiteX242" fmla="*/ 6037784 w 7467600"/>
              <a:gd name="connsiteY242" fmla="*/ 4764270 h 6858000"/>
              <a:gd name="connsiteX243" fmla="*/ 6038839 w 7467600"/>
              <a:gd name="connsiteY243" fmla="*/ 4764474 h 6858000"/>
              <a:gd name="connsiteX244" fmla="*/ 6040338 w 7467600"/>
              <a:gd name="connsiteY244" fmla="*/ 4771418 h 6858000"/>
              <a:gd name="connsiteX245" fmla="*/ 6024488 w 7467600"/>
              <a:gd name="connsiteY245" fmla="*/ 4809903 h 6858000"/>
              <a:gd name="connsiteX246" fmla="*/ 5599771 w 7467600"/>
              <a:gd name="connsiteY246" fmla="*/ 5509652 h 6858000"/>
              <a:gd name="connsiteX247" fmla="*/ 5548843 w 7467600"/>
              <a:gd name="connsiteY247" fmla="*/ 5563845 h 6858000"/>
              <a:gd name="connsiteX248" fmla="*/ 5940952 w 7467600"/>
              <a:gd name="connsiteY248" fmla="*/ 6250028 h 6858000"/>
              <a:gd name="connsiteX249" fmla="*/ 6043441 w 7467600"/>
              <a:gd name="connsiteY249" fmla="*/ 6665847 h 6858000"/>
              <a:gd name="connsiteX250" fmla="*/ 6093432 w 7467600"/>
              <a:gd name="connsiteY250" fmla="*/ 6858000 h 6858000"/>
              <a:gd name="connsiteX251" fmla="*/ 6034344 w 7467600"/>
              <a:gd name="connsiteY251" fmla="*/ 6858000 h 6858000"/>
              <a:gd name="connsiteX252" fmla="*/ 6026679 w 7467600"/>
              <a:gd name="connsiteY252" fmla="*/ 6836959 h 6858000"/>
              <a:gd name="connsiteX253" fmla="*/ 5800441 w 7467600"/>
              <a:gd name="connsiteY253" fmla="*/ 6335286 h 6858000"/>
              <a:gd name="connsiteX254" fmla="*/ 5526562 w 7467600"/>
              <a:gd name="connsiteY254" fmla="*/ 5705388 h 6858000"/>
              <a:gd name="connsiteX255" fmla="*/ 5519640 w 7467600"/>
              <a:gd name="connsiteY255" fmla="*/ 5683774 h 6858000"/>
              <a:gd name="connsiteX256" fmla="*/ 5844559 w 7467600"/>
              <a:gd name="connsiteY256" fmla="*/ 6553349 h 6858000"/>
              <a:gd name="connsiteX257" fmla="*/ 5975994 w 7467600"/>
              <a:gd name="connsiteY257" fmla="*/ 6858000 h 6858000"/>
              <a:gd name="connsiteX258" fmla="*/ 5898547 w 7467600"/>
              <a:gd name="connsiteY258" fmla="*/ 6858000 h 6858000"/>
              <a:gd name="connsiteX259" fmla="*/ 5682041 w 7467600"/>
              <a:gd name="connsiteY259" fmla="*/ 6355860 h 6858000"/>
              <a:gd name="connsiteX260" fmla="*/ 5461758 w 7467600"/>
              <a:gd name="connsiteY260" fmla="*/ 5820220 h 6858000"/>
              <a:gd name="connsiteX261" fmla="*/ 5237282 w 7467600"/>
              <a:gd name="connsiteY261" fmla="*/ 6579086 h 6858000"/>
              <a:gd name="connsiteX262" fmla="*/ 5115009 w 7467600"/>
              <a:gd name="connsiteY262" fmla="*/ 6858000 h 6858000"/>
              <a:gd name="connsiteX263" fmla="*/ 5028074 w 7467600"/>
              <a:gd name="connsiteY263" fmla="*/ 6858000 h 6858000"/>
              <a:gd name="connsiteX264" fmla="*/ 5079508 w 7467600"/>
              <a:gd name="connsiteY264" fmla="*/ 6749074 h 6858000"/>
              <a:gd name="connsiteX265" fmla="*/ 5371846 w 7467600"/>
              <a:gd name="connsiteY265" fmla="*/ 5924413 h 6858000"/>
              <a:gd name="connsiteX266" fmla="*/ 5270512 w 7467600"/>
              <a:gd name="connsiteY266" fmla="*/ 6138975 h 6858000"/>
              <a:gd name="connsiteX267" fmla="*/ 5062409 w 7467600"/>
              <a:gd name="connsiteY267" fmla="*/ 6653544 h 6858000"/>
              <a:gd name="connsiteX268" fmla="*/ 5036628 w 7467600"/>
              <a:gd name="connsiteY268" fmla="*/ 6754247 h 6858000"/>
              <a:gd name="connsiteX269" fmla="*/ 5009112 w 7467600"/>
              <a:gd name="connsiteY269" fmla="*/ 6858000 h 6858000"/>
              <a:gd name="connsiteX270" fmla="*/ 4976679 w 7467600"/>
              <a:gd name="connsiteY270" fmla="*/ 6858000 h 6858000"/>
              <a:gd name="connsiteX271" fmla="*/ 5006537 w 7467600"/>
              <a:gd name="connsiteY271" fmla="*/ 6747068 h 6858000"/>
              <a:gd name="connsiteX272" fmla="*/ 5032723 w 7467600"/>
              <a:gd name="connsiteY272" fmla="*/ 6644957 h 6858000"/>
              <a:gd name="connsiteX273" fmla="*/ 5242949 w 7467600"/>
              <a:gd name="connsiteY273" fmla="*/ 6125175 h 6858000"/>
              <a:gd name="connsiteX274" fmla="*/ 5286321 w 7467600"/>
              <a:gd name="connsiteY274" fmla="*/ 6033555 h 6858000"/>
              <a:gd name="connsiteX275" fmla="*/ 5008210 w 7467600"/>
              <a:gd name="connsiteY275" fmla="*/ 6649194 h 6858000"/>
              <a:gd name="connsiteX276" fmla="*/ 4986321 w 7467600"/>
              <a:gd name="connsiteY276" fmla="*/ 6765687 h 6858000"/>
              <a:gd name="connsiteX277" fmla="*/ 4973474 w 7467600"/>
              <a:gd name="connsiteY277" fmla="*/ 6858000 h 6858000"/>
              <a:gd name="connsiteX278" fmla="*/ 4907178 w 7467600"/>
              <a:gd name="connsiteY278" fmla="*/ 6858000 h 6858000"/>
              <a:gd name="connsiteX279" fmla="*/ 4910810 w 7467600"/>
              <a:gd name="connsiteY279" fmla="*/ 6829660 h 6858000"/>
              <a:gd name="connsiteX280" fmla="*/ 4987461 w 7467600"/>
              <a:gd name="connsiteY280" fmla="*/ 6432994 h 6858000"/>
              <a:gd name="connsiteX281" fmla="*/ 5179262 w 7467600"/>
              <a:gd name="connsiteY281" fmla="*/ 6035044 h 6858000"/>
              <a:gd name="connsiteX282" fmla="*/ 4689678 w 7467600"/>
              <a:gd name="connsiteY282" fmla="*/ 6440241 h 6858000"/>
              <a:gd name="connsiteX283" fmla="*/ 4477543 w 7467600"/>
              <a:gd name="connsiteY283" fmla="*/ 6674836 h 6858000"/>
              <a:gd name="connsiteX284" fmla="*/ 4329957 w 7467600"/>
              <a:gd name="connsiteY284" fmla="*/ 6858000 h 6858000"/>
              <a:gd name="connsiteX285" fmla="*/ 4218595 w 7467600"/>
              <a:gd name="connsiteY285" fmla="*/ 6858000 h 6858000"/>
              <a:gd name="connsiteX286" fmla="*/ 4368888 w 7467600"/>
              <a:gd name="connsiteY286" fmla="*/ 6668412 h 6858000"/>
              <a:gd name="connsiteX287" fmla="*/ 4563091 w 7467600"/>
              <a:gd name="connsiteY287" fmla="*/ 6442508 h 6858000"/>
              <a:gd name="connsiteX288" fmla="*/ 5387324 w 7467600"/>
              <a:gd name="connsiteY288" fmla="*/ 5705830 h 6858000"/>
              <a:gd name="connsiteX289" fmla="*/ 5073620 w 7467600"/>
              <a:gd name="connsiteY289" fmla="*/ 5955437 h 6858000"/>
              <a:gd name="connsiteX290" fmla="*/ 4689789 w 7467600"/>
              <a:gd name="connsiteY290" fmla="*/ 6268382 h 6858000"/>
              <a:gd name="connsiteX291" fmla="*/ 4418722 w 7467600"/>
              <a:gd name="connsiteY291" fmla="*/ 6570886 h 6858000"/>
              <a:gd name="connsiteX292" fmla="*/ 4214944 w 7467600"/>
              <a:gd name="connsiteY292" fmla="*/ 6858000 h 6858000"/>
              <a:gd name="connsiteX293" fmla="*/ 4177898 w 7467600"/>
              <a:gd name="connsiteY293" fmla="*/ 6858000 h 6858000"/>
              <a:gd name="connsiteX294" fmla="*/ 4391597 w 7467600"/>
              <a:gd name="connsiteY294" fmla="*/ 6556370 h 6858000"/>
              <a:gd name="connsiteX295" fmla="*/ 4668889 w 7467600"/>
              <a:gd name="connsiteY295" fmla="*/ 6246399 h 6858000"/>
              <a:gd name="connsiteX296" fmla="*/ 5055427 w 7467600"/>
              <a:gd name="connsiteY296" fmla="*/ 5931476 h 6858000"/>
              <a:gd name="connsiteX297" fmla="*/ 5371814 w 7467600"/>
              <a:gd name="connsiteY297" fmla="*/ 5678975 h 6858000"/>
              <a:gd name="connsiteX298" fmla="*/ 4987918 w 7467600"/>
              <a:gd name="connsiteY298" fmla="*/ 5838701 h 6858000"/>
              <a:gd name="connsiteX299" fmla="*/ 4317146 w 7467600"/>
              <a:gd name="connsiteY299" fmla="*/ 6587716 h 6858000"/>
              <a:gd name="connsiteX300" fmla="*/ 4171627 w 7467600"/>
              <a:gd name="connsiteY300" fmla="*/ 6858000 h 6858000"/>
              <a:gd name="connsiteX301" fmla="*/ 4081585 w 7467600"/>
              <a:gd name="connsiteY301" fmla="*/ 6858000 h 6858000"/>
              <a:gd name="connsiteX302" fmla="*/ 4238603 w 7467600"/>
              <a:gd name="connsiteY302" fmla="*/ 6559341 h 6858000"/>
              <a:gd name="connsiteX303" fmla="*/ 4778333 w 7467600"/>
              <a:gd name="connsiteY303" fmla="*/ 5873626 h 6858000"/>
              <a:gd name="connsiteX304" fmla="*/ 5414185 w 7467600"/>
              <a:gd name="connsiteY304" fmla="*/ 5573882 h 6858000"/>
              <a:gd name="connsiteX305" fmla="*/ 5959648 w 7467600"/>
              <a:gd name="connsiteY305" fmla="*/ 4760797 h 6858000"/>
              <a:gd name="connsiteX306" fmla="*/ 5355019 w 7467600"/>
              <a:gd name="connsiteY306" fmla="*/ 4734672 h 6858000"/>
              <a:gd name="connsiteX307" fmla="*/ 5083565 w 7467600"/>
              <a:gd name="connsiteY307" fmla="*/ 5179121 h 6858000"/>
              <a:gd name="connsiteX308" fmla="*/ 4713577 w 7467600"/>
              <a:gd name="connsiteY308" fmla="*/ 5616803 h 6858000"/>
              <a:gd name="connsiteX309" fmla="*/ 3989559 w 7467600"/>
              <a:gd name="connsiteY309" fmla="*/ 6145945 h 6858000"/>
              <a:gd name="connsiteX310" fmla="*/ 3939824 w 7467600"/>
              <a:gd name="connsiteY310" fmla="*/ 6066900 h 6858000"/>
              <a:gd name="connsiteX311" fmla="*/ 4584537 w 7467600"/>
              <a:gd name="connsiteY311" fmla="*/ 5324826 h 6858000"/>
              <a:gd name="connsiteX312" fmla="*/ 5037105 w 7467600"/>
              <a:gd name="connsiteY312" fmla="*/ 5088765 h 6858000"/>
              <a:gd name="connsiteX313" fmla="*/ 5039930 w 7467600"/>
              <a:gd name="connsiteY313" fmla="*/ 5089585 h 6858000"/>
              <a:gd name="connsiteX314" fmla="*/ 5263764 w 7467600"/>
              <a:gd name="connsiteY314" fmla="*/ 4735525 h 6858000"/>
              <a:gd name="connsiteX315" fmla="*/ 4086300 w 7467600"/>
              <a:gd name="connsiteY315" fmla="*/ 4884599 h 6858000"/>
              <a:gd name="connsiteX316" fmla="*/ 4085485 w 7467600"/>
              <a:gd name="connsiteY316" fmla="*/ 4899070 h 6858000"/>
              <a:gd name="connsiteX317" fmla="*/ 3871915 w 7467600"/>
              <a:gd name="connsiteY317" fmla="*/ 5253645 h 6858000"/>
              <a:gd name="connsiteX318" fmla="*/ 3799374 w 7467600"/>
              <a:gd name="connsiteY318" fmla="*/ 5466127 h 6858000"/>
              <a:gd name="connsiteX319" fmla="*/ 3498850 w 7467600"/>
              <a:gd name="connsiteY319" fmla="*/ 6661888 h 6858000"/>
              <a:gd name="connsiteX320" fmla="*/ 3399216 w 7467600"/>
              <a:gd name="connsiteY320" fmla="*/ 6858000 h 6858000"/>
              <a:gd name="connsiteX321" fmla="*/ 3303688 w 7467600"/>
              <a:gd name="connsiteY321" fmla="*/ 6858000 h 6858000"/>
              <a:gd name="connsiteX322" fmla="*/ 3391774 w 7467600"/>
              <a:gd name="connsiteY322" fmla="*/ 6697181 h 6858000"/>
              <a:gd name="connsiteX323" fmla="*/ 3735540 w 7467600"/>
              <a:gd name="connsiteY323" fmla="*/ 5546923 h 6858000"/>
              <a:gd name="connsiteX324" fmla="*/ 3729438 w 7467600"/>
              <a:gd name="connsiteY324" fmla="*/ 5569058 h 6858000"/>
              <a:gd name="connsiteX325" fmla="*/ 3707782 w 7467600"/>
              <a:gd name="connsiteY325" fmla="*/ 5644908 h 6858000"/>
              <a:gd name="connsiteX326" fmla="*/ 3583827 w 7467600"/>
              <a:gd name="connsiteY326" fmla="*/ 6039215 h 6858000"/>
              <a:gd name="connsiteX327" fmla="*/ 3547861 w 7467600"/>
              <a:gd name="connsiteY327" fmla="*/ 6129609 h 6858000"/>
              <a:gd name="connsiteX328" fmla="*/ 3490905 w 7467600"/>
              <a:gd name="connsiteY328" fmla="*/ 6277660 h 6858000"/>
              <a:gd name="connsiteX329" fmla="*/ 3455859 w 7467600"/>
              <a:gd name="connsiteY329" fmla="*/ 6391301 h 6858000"/>
              <a:gd name="connsiteX330" fmla="*/ 3429112 w 7467600"/>
              <a:gd name="connsiteY330" fmla="*/ 6479469 h 6858000"/>
              <a:gd name="connsiteX331" fmla="*/ 3304862 w 7467600"/>
              <a:gd name="connsiteY331" fmla="*/ 6796476 h 6858000"/>
              <a:gd name="connsiteX332" fmla="*/ 3276071 w 7467600"/>
              <a:gd name="connsiteY332" fmla="*/ 6858000 h 6858000"/>
              <a:gd name="connsiteX333" fmla="*/ 3240805 w 7467600"/>
              <a:gd name="connsiteY333" fmla="*/ 6858000 h 6858000"/>
              <a:gd name="connsiteX334" fmla="*/ 3275917 w 7467600"/>
              <a:gd name="connsiteY334" fmla="*/ 6783192 h 6858000"/>
              <a:gd name="connsiteX335" fmla="*/ 3399358 w 7467600"/>
              <a:gd name="connsiteY335" fmla="*/ 6469011 h 6858000"/>
              <a:gd name="connsiteX336" fmla="*/ 3425650 w 7467600"/>
              <a:gd name="connsiteY336" fmla="*/ 6381333 h 6858000"/>
              <a:gd name="connsiteX337" fmla="*/ 3460661 w 7467600"/>
              <a:gd name="connsiteY337" fmla="*/ 6266763 h 6858000"/>
              <a:gd name="connsiteX338" fmla="*/ 3518021 w 7467600"/>
              <a:gd name="connsiteY338" fmla="*/ 6117298 h 6858000"/>
              <a:gd name="connsiteX339" fmla="*/ 3554035 w 7467600"/>
              <a:gd name="connsiteY339" fmla="*/ 6027832 h 6858000"/>
              <a:gd name="connsiteX340" fmla="*/ 3677174 w 7467600"/>
              <a:gd name="connsiteY340" fmla="*/ 5636351 h 6858000"/>
              <a:gd name="connsiteX341" fmla="*/ 3698819 w 7467600"/>
              <a:gd name="connsiteY341" fmla="*/ 5560503 h 6858000"/>
              <a:gd name="connsiteX342" fmla="*/ 3702094 w 7467600"/>
              <a:gd name="connsiteY342" fmla="*/ 5549194 h 6858000"/>
              <a:gd name="connsiteX343" fmla="*/ 3398355 w 7467600"/>
              <a:gd name="connsiteY343" fmla="*/ 6094603 h 6858000"/>
              <a:gd name="connsiteX344" fmla="*/ 3193941 w 7467600"/>
              <a:gd name="connsiteY344" fmla="*/ 6798775 h 6858000"/>
              <a:gd name="connsiteX345" fmla="*/ 3184140 w 7467600"/>
              <a:gd name="connsiteY345" fmla="*/ 6858000 h 6858000"/>
              <a:gd name="connsiteX346" fmla="*/ 3099978 w 7467600"/>
              <a:gd name="connsiteY346" fmla="*/ 6858000 h 6858000"/>
              <a:gd name="connsiteX347" fmla="*/ 3101556 w 7467600"/>
              <a:gd name="connsiteY347" fmla="*/ 6843337 h 6858000"/>
              <a:gd name="connsiteX348" fmla="*/ 3370162 w 7467600"/>
              <a:gd name="connsiteY348" fmla="*/ 5785550 h 6858000"/>
              <a:gd name="connsiteX349" fmla="*/ 3746477 w 7467600"/>
              <a:gd name="connsiteY349" fmla="*/ 5377889 h 6858000"/>
              <a:gd name="connsiteX350" fmla="*/ 3863399 w 7467600"/>
              <a:gd name="connsiteY350" fmla="*/ 5087257 h 6858000"/>
              <a:gd name="connsiteX351" fmla="*/ 3968712 w 7467600"/>
              <a:gd name="connsiteY351" fmla="*/ 4913989 h 6858000"/>
              <a:gd name="connsiteX352" fmla="*/ 2792390 w 7467600"/>
              <a:gd name="connsiteY352" fmla="*/ 5382974 h 6858000"/>
              <a:gd name="connsiteX353" fmla="*/ 2714982 w 7467600"/>
              <a:gd name="connsiteY353" fmla="*/ 5427051 h 6858000"/>
              <a:gd name="connsiteX354" fmla="*/ 2813361 w 7467600"/>
              <a:gd name="connsiteY354" fmla="*/ 6023912 h 6858000"/>
              <a:gd name="connsiteX355" fmla="*/ 2688430 w 7467600"/>
              <a:gd name="connsiteY355" fmla="*/ 6801564 h 6858000"/>
              <a:gd name="connsiteX356" fmla="*/ 2629626 w 7467600"/>
              <a:gd name="connsiteY356" fmla="*/ 6763394 h 6858000"/>
              <a:gd name="connsiteX357" fmla="*/ 2565328 w 7467600"/>
              <a:gd name="connsiteY357" fmla="*/ 5516399 h 6858000"/>
              <a:gd name="connsiteX358" fmla="*/ 1922999 w 7467600"/>
              <a:gd name="connsiteY358" fmla="*/ 5980343 h 6858000"/>
              <a:gd name="connsiteX359" fmla="*/ 1950261 w 7467600"/>
              <a:gd name="connsiteY359" fmla="*/ 6405858 h 6858000"/>
              <a:gd name="connsiteX360" fmla="*/ 2365554 w 7467600"/>
              <a:gd name="connsiteY360" fmla="*/ 6759107 h 6858000"/>
              <a:gd name="connsiteX361" fmla="*/ 2424142 w 7467600"/>
              <a:gd name="connsiteY361" fmla="*/ 6858000 h 6858000"/>
              <a:gd name="connsiteX362" fmla="*/ 2395994 w 7467600"/>
              <a:gd name="connsiteY362" fmla="*/ 6858000 h 6858000"/>
              <a:gd name="connsiteX363" fmla="*/ 2392863 w 7467600"/>
              <a:gd name="connsiteY363" fmla="*/ 6852964 h 6858000"/>
              <a:gd name="connsiteX364" fmla="*/ 2017589 w 7467600"/>
              <a:gd name="connsiteY364" fmla="*/ 6493982 h 6858000"/>
              <a:gd name="connsiteX365" fmla="*/ 2147336 w 7467600"/>
              <a:gd name="connsiteY365" fmla="*/ 6594052 h 6858000"/>
              <a:gd name="connsiteX366" fmla="*/ 2207047 w 7467600"/>
              <a:gd name="connsiteY366" fmla="*/ 6654540 h 6858000"/>
              <a:gd name="connsiteX367" fmla="*/ 2299106 w 7467600"/>
              <a:gd name="connsiteY367" fmla="*/ 6778931 h 6858000"/>
              <a:gd name="connsiteX368" fmla="*/ 2314430 w 7467600"/>
              <a:gd name="connsiteY368" fmla="*/ 6801144 h 6858000"/>
              <a:gd name="connsiteX369" fmla="*/ 2352406 w 7467600"/>
              <a:gd name="connsiteY369" fmla="*/ 6858000 h 6858000"/>
              <a:gd name="connsiteX370" fmla="*/ 2314492 w 7467600"/>
              <a:gd name="connsiteY370" fmla="*/ 6858000 h 6858000"/>
              <a:gd name="connsiteX371" fmla="*/ 2288095 w 7467600"/>
              <a:gd name="connsiteY371" fmla="*/ 6818030 h 6858000"/>
              <a:gd name="connsiteX372" fmla="*/ 2272768 w 7467600"/>
              <a:gd name="connsiteY372" fmla="*/ 6795822 h 6858000"/>
              <a:gd name="connsiteX373" fmla="*/ 2182715 w 7467600"/>
              <a:gd name="connsiteY373" fmla="*/ 6675071 h 6858000"/>
              <a:gd name="connsiteX374" fmla="*/ 2032061 w 7467600"/>
              <a:gd name="connsiteY374" fmla="*/ 6541380 h 6858000"/>
              <a:gd name="connsiteX375" fmla="*/ 2257220 w 7467600"/>
              <a:gd name="connsiteY375" fmla="*/ 6826257 h 6858000"/>
              <a:gd name="connsiteX376" fmla="*/ 2281324 w 7467600"/>
              <a:gd name="connsiteY376" fmla="*/ 6858000 h 6858000"/>
              <a:gd name="connsiteX377" fmla="*/ 2242860 w 7467600"/>
              <a:gd name="connsiteY377" fmla="*/ 6858000 h 6858000"/>
              <a:gd name="connsiteX378" fmla="*/ 2232818 w 7467600"/>
              <a:gd name="connsiteY378" fmla="*/ 6844926 h 6858000"/>
              <a:gd name="connsiteX379" fmla="*/ 1990172 w 7467600"/>
              <a:gd name="connsiteY379" fmla="*/ 6542121 h 6858000"/>
              <a:gd name="connsiteX380" fmla="*/ 2124090 w 7467600"/>
              <a:gd name="connsiteY380" fmla="*/ 6761017 h 6858000"/>
              <a:gd name="connsiteX381" fmla="*/ 2200380 w 7467600"/>
              <a:gd name="connsiteY381" fmla="*/ 6858000 h 6858000"/>
              <a:gd name="connsiteX382" fmla="*/ 2147507 w 7467600"/>
              <a:gd name="connsiteY382" fmla="*/ 6858000 h 6858000"/>
              <a:gd name="connsiteX383" fmla="*/ 2070668 w 7467600"/>
              <a:gd name="connsiteY383" fmla="*/ 6761520 h 6858000"/>
              <a:gd name="connsiteX384" fmla="*/ 1975142 w 7467600"/>
              <a:gd name="connsiteY384" fmla="*/ 6585570 h 6858000"/>
              <a:gd name="connsiteX385" fmla="*/ 2050035 w 7467600"/>
              <a:gd name="connsiteY385" fmla="*/ 6813345 h 6858000"/>
              <a:gd name="connsiteX386" fmla="*/ 2063025 w 7467600"/>
              <a:gd name="connsiteY386" fmla="*/ 6858000 h 6858000"/>
              <a:gd name="connsiteX387" fmla="*/ 2021675 w 7467600"/>
              <a:gd name="connsiteY387" fmla="*/ 6858000 h 6858000"/>
              <a:gd name="connsiteX388" fmla="*/ 2019308 w 7467600"/>
              <a:gd name="connsiteY388" fmla="*/ 6847118 h 6858000"/>
              <a:gd name="connsiteX389" fmla="*/ 1938835 w 7467600"/>
              <a:gd name="connsiteY389" fmla="*/ 6551160 h 6858000"/>
              <a:gd name="connsiteX390" fmla="*/ 1953230 w 7467600"/>
              <a:gd name="connsiteY390" fmla="*/ 6759699 h 6858000"/>
              <a:gd name="connsiteX391" fmla="*/ 1956763 w 7467600"/>
              <a:gd name="connsiteY391" fmla="*/ 6778191 h 6858000"/>
              <a:gd name="connsiteX392" fmla="*/ 1967925 w 7467600"/>
              <a:gd name="connsiteY392" fmla="*/ 6858000 h 6858000"/>
              <a:gd name="connsiteX393" fmla="*/ 1936622 w 7467600"/>
              <a:gd name="connsiteY393" fmla="*/ 6858000 h 6858000"/>
              <a:gd name="connsiteX394" fmla="*/ 1926261 w 7467600"/>
              <a:gd name="connsiteY394" fmla="*/ 6784064 h 6858000"/>
              <a:gd name="connsiteX395" fmla="*/ 1922724 w 7467600"/>
              <a:gd name="connsiteY395" fmla="*/ 6765577 h 6858000"/>
              <a:gd name="connsiteX396" fmla="*/ 1904650 w 7467600"/>
              <a:gd name="connsiteY396" fmla="*/ 6639616 h 6858000"/>
              <a:gd name="connsiteX397" fmla="*/ 1885273 w 7467600"/>
              <a:gd name="connsiteY397" fmla="*/ 6858000 h 6858000"/>
              <a:gd name="connsiteX398" fmla="*/ 1854363 w 7467600"/>
              <a:gd name="connsiteY398" fmla="*/ 6858000 h 6858000"/>
              <a:gd name="connsiteX399" fmla="*/ 1880391 w 7467600"/>
              <a:gd name="connsiteY399" fmla="*/ 6603796 h 6858000"/>
              <a:gd name="connsiteX400" fmla="*/ 1818273 w 7467600"/>
              <a:gd name="connsiteY400" fmla="*/ 6715729 h 6858000"/>
              <a:gd name="connsiteX401" fmla="*/ 1794691 w 7467600"/>
              <a:gd name="connsiteY401" fmla="*/ 6843239 h 6858000"/>
              <a:gd name="connsiteX402" fmla="*/ 1794914 w 7467600"/>
              <a:gd name="connsiteY402" fmla="*/ 6858000 h 6858000"/>
              <a:gd name="connsiteX403" fmla="*/ 1746128 w 7467600"/>
              <a:gd name="connsiteY403" fmla="*/ 6858000 h 6858000"/>
              <a:gd name="connsiteX404" fmla="*/ 1753934 w 7467600"/>
              <a:gd name="connsiteY404" fmla="*/ 6724796 h 6858000"/>
              <a:gd name="connsiteX405" fmla="*/ 1792053 w 7467600"/>
              <a:gd name="connsiteY405" fmla="*/ 6572396 h 6858000"/>
              <a:gd name="connsiteX406" fmla="*/ 1862248 w 7467600"/>
              <a:gd name="connsiteY406" fmla="*/ 6266397 h 6858000"/>
              <a:gd name="connsiteX407" fmla="*/ 1862250 w 7467600"/>
              <a:gd name="connsiteY407" fmla="*/ 6033531 h 6858000"/>
              <a:gd name="connsiteX408" fmla="*/ 1211999 w 7467600"/>
              <a:gd name="connsiteY408" fmla="*/ 6683610 h 6858000"/>
              <a:gd name="connsiteX409" fmla="*/ 1213266 w 7467600"/>
              <a:gd name="connsiteY409" fmla="*/ 6691947 h 6858000"/>
              <a:gd name="connsiteX410" fmla="*/ 1203370 w 7467600"/>
              <a:gd name="connsiteY410" fmla="*/ 6850676 h 6858000"/>
              <a:gd name="connsiteX411" fmla="*/ 1203671 w 7467600"/>
              <a:gd name="connsiteY411" fmla="*/ 6858000 h 6858000"/>
              <a:gd name="connsiteX412" fmla="*/ 1143180 w 7467600"/>
              <a:gd name="connsiteY412" fmla="*/ 6858000 h 6858000"/>
              <a:gd name="connsiteX413" fmla="*/ 1142176 w 7467600"/>
              <a:gd name="connsiteY413" fmla="*/ 6766045 h 6858000"/>
              <a:gd name="connsiteX414" fmla="*/ 1067484 w 7467600"/>
              <a:gd name="connsiteY414" fmla="*/ 6858000 h 6858000"/>
              <a:gd name="connsiteX415" fmla="*/ 953928 w 7467600"/>
              <a:gd name="connsiteY415" fmla="*/ 6858000 h 6858000"/>
              <a:gd name="connsiteX416" fmla="*/ 959715 w 7467600"/>
              <a:gd name="connsiteY416" fmla="*/ 6850185 h 6858000"/>
              <a:gd name="connsiteX417" fmla="*/ 1483788 w 7467600"/>
              <a:gd name="connsiteY417" fmla="*/ 6259174 h 6858000"/>
              <a:gd name="connsiteX418" fmla="*/ 1100671 w 7467600"/>
              <a:gd name="connsiteY418" fmla="*/ 6252137 h 6858000"/>
              <a:gd name="connsiteX419" fmla="*/ 1090144 w 7467600"/>
              <a:gd name="connsiteY419" fmla="*/ 6256748 h 6858000"/>
              <a:gd name="connsiteX420" fmla="*/ 1095872 w 7467600"/>
              <a:gd name="connsiteY420" fmla="*/ 6271892 h 6858000"/>
              <a:gd name="connsiteX421" fmla="*/ 262785 w 7467600"/>
              <a:gd name="connsiteY421" fmla="*/ 6845450 h 6858000"/>
              <a:gd name="connsiteX422" fmla="*/ 209968 w 7467600"/>
              <a:gd name="connsiteY422" fmla="*/ 6770713 h 6858000"/>
              <a:gd name="connsiteX423" fmla="*/ 873460 w 7467600"/>
              <a:gd name="connsiteY423" fmla="*/ 6253768 h 6858000"/>
              <a:gd name="connsiteX424" fmla="*/ 192686 w 7467600"/>
              <a:gd name="connsiteY424" fmla="*/ 5849257 h 6858000"/>
              <a:gd name="connsiteX425" fmla="*/ 4696 w 7467600"/>
              <a:gd name="connsiteY425" fmla="*/ 5697668 h 6858000"/>
              <a:gd name="connsiteX426" fmla="*/ 0 w 7467600"/>
              <a:gd name="connsiteY426" fmla="*/ 5689984 h 6858000"/>
              <a:gd name="connsiteX427" fmla="*/ 0 w 7467600"/>
              <a:gd name="connsiteY427" fmla="*/ 5513472 h 6858000"/>
              <a:gd name="connsiteX428" fmla="*/ 174101 w 7467600"/>
              <a:gd name="connsiteY428" fmla="*/ 5620277 h 6858000"/>
              <a:gd name="connsiteX429" fmla="*/ 891800 w 7467600"/>
              <a:gd name="connsiteY429" fmla="*/ 6036935 h 6858000"/>
              <a:gd name="connsiteX430" fmla="*/ 1072219 w 7467600"/>
              <a:gd name="connsiteY430" fmla="*/ 6169443 h 6858000"/>
              <a:gd name="connsiteX431" fmla="*/ 1074117 w 7467600"/>
              <a:gd name="connsiteY431" fmla="*/ 6170301 h 6858000"/>
              <a:gd name="connsiteX432" fmla="*/ 1083114 w 7467600"/>
              <a:gd name="connsiteY432" fmla="*/ 6174131 h 6858000"/>
              <a:gd name="connsiteX433" fmla="*/ 1543010 w 7467600"/>
              <a:gd name="connsiteY433" fmla="*/ 6191140 h 6858000"/>
              <a:gd name="connsiteX434" fmla="*/ 1551080 w 7467600"/>
              <a:gd name="connsiteY434" fmla="*/ 6195006 h 6858000"/>
              <a:gd name="connsiteX435" fmla="*/ 2345443 w 7467600"/>
              <a:gd name="connsiteY435" fmla="*/ 5549882 h 6858000"/>
              <a:gd name="connsiteX436" fmla="*/ 1721499 w 7467600"/>
              <a:gd name="connsiteY436" fmla="*/ 5599969 h 6858000"/>
              <a:gd name="connsiteX437" fmla="*/ 767716 w 7467600"/>
              <a:gd name="connsiteY437" fmla="*/ 5472768 h 6858000"/>
              <a:gd name="connsiteX438" fmla="*/ 722147 w 7467600"/>
              <a:gd name="connsiteY438" fmla="*/ 5393091 h 6858000"/>
              <a:gd name="connsiteX439" fmla="*/ 1485552 w 7467600"/>
              <a:gd name="connsiteY439" fmla="*/ 5313202 h 6858000"/>
              <a:gd name="connsiteX440" fmla="*/ 2143004 w 7467600"/>
              <a:gd name="connsiteY440" fmla="*/ 5402420 h 6858000"/>
              <a:gd name="connsiteX441" fmla="*/ 1933391 w 7467600"/>
              <a:gd name="connsiteY441" fmla="*/ 5156971 h 6858000"/>
              <a:gd name="connsiteX442" fmla="*/ 1827118 w 7467600"/>
              <a:gd name="connsiteY442" fmla="*/ 4968410 h 6858000"/>
              <a:gd name="connsiteX443" fmla="*/ 1837349 w 7467600"/>
              <a:gd name="connsiteY443" fmla="*/ 4956357 h 6858000"/>
              <a:gd name="connsiteX444" fmla="*/ 2162835 w 7467600"/>
              <a:gd name="connsiteY444" fmla="*/ 5187853 h 6858000"/>
              <a:gd name="connsiteX445" fmla="*/ 2257167 w 7467600"/>
              <a:gd name="connsiteY445" fmla="*/ 5462123 h 6858000"/>
              <a:gd name="connsiteX446" fmla="*/ 2261598 w 7467600"/>
              <a:gd name="connsiteY446" fmla="*/ 5467998 h 6858000"/>
              <a:gd name="connsiteX447" fmla="*/ 2437177 w 7467600"/>
              <a:gd name="connsiteY447" fmla="*/ 5479608 h 6858000"/>
              <a:gd name="connsiteX448" fmla="*/ 2445247 w 7467600"/>
              <a:gd name="connsiteY448" fmla="*/ 5483476 h 6858000"/>
              <a:gd name="connsiteX449" fmla="*/ 2743626 w 7467600"/>
              <a:gd name="connsiteY449" fmla="*/ 5304819 h 6858000"/>
              <a:gd name="connsiteX450" fmla="*/ 3048102 w 7467600"/>
              <a:gd name="connsiteY450" fmla="*/ 5150595 h 6858000"/>
              <a:gd name="connsiteX451" fmla="*/ 1799414 w 7467600"/>
              <a:gd name="connsiteY451" fmla="*/ 4694732 h 6858000"/>
              <a:gd name="connsiteX452" fmla="*/ 1771735 w 7467600"/>
              <a:gd name="connsiteY452" fmla="*/ 4619929 h 6858000"/>
              <a:gd name="connsiteX453" fmla="*/ 3104273 w 7467600"/>
              <a:gd name="connsiteY453" fmla="*/ 5076159 h 6858000"/>
              <a:gd name="connsiteX454" fmla="*/ 3113245 w 7467600"/>
              <a:gd name="connsiteY454" fmla="*/ 5090705 h 6858000"/>
              <a:gd name="connsiteX455" fmla="*/ 3126294 w 7467600"/>
              <a:gd name="connsiteY455" fmla="*/ 5114400 h 6858000"/>
              <a:gd name="connsiteX456" fmla="*/ 3937433 w 7467600"/>
              <a:gd name="connsiteY456" fmla="*/ 4830473 h 6858000"/>
              <a:gd name="connsiteX457" fmla="*/ 3590475 w 7467600"/>
              <a:gd name="connsiteY457" fmla="*/ 4597974 h 6858000"/>
              <a:gd name="connsiteX458" fmla="*/ 3100264 w 7467600"/>
              <a:gd name="connsiteY458" fmla="*/ 4579845 h 6858000"/>
              <a:gd name="connsiteX459" fmla="*/ 2183576 w 7467600"/>
              <a:gd name="connsiteY459" fmla="*/ 4227150 h 6858000"/>
              <a:gd name="connsiteX460" fmla="*/ 2151029 w 7467600"/>
              <a:gd name="connsiteY460" fmla="*/ 4146947 h 6858000"/>
              <a:gd name="connsiteX461" fmla="*/ 3563434 w 7467600"/>
              <a:gd name="connsiteY461" fmla="*/ 4469115 h 6858000"/>
              <a:gd name="connsiteX462" fmla="*/ 3177952 w 7467600"/>
              <a:gd name="connsiteY462" fmla="*/ 3657386 h 6858000"/>
              <a:gd name="connsiteX463" fmla="*/ 3189263 w 7467600"/>
              <a:gd name="connsiteY463" fmla="*/ 3625726 h 6858000"/>
              <a:gd name="connsiteX464" fmla="*/ 3560912 w 7467600"/>
              <a:gd name="connsiteY464" fmla="*/ 4079863 h 6858000"/>
              <a:gd name="connsiteX465" fmla="*/ 3626636 w 7467600"/>
              <a:gd name="connsiteY465" fmla="*/ 4512230 h 6858000"/>
              <a:gd name="connsiteX466" fmla="*/ 3653088 w 7467600"/>
              <a:gd name="connsiteY466" fmla="*/ 4521417 h 6858000"/>
              <a:gd name="connsiteX467" fmla="*/ 3988128 w 7467600"/>
              <a:gd name="connsiteY467" fmla="*/ 4817267 h 6858000"/>
              <a:gd name="connsiteX468" fmla="*/ 4830582 w 7467600"/>
              <a:gd name="connsiteY468" fmla="*/ 4676000 h 6858000"/>
              <a:gd name="connsiteX469" fmla="*/ 4830100 w 7467600"/>
              <a:gd name="connsiteY469" fmla="*/ 4675554 h 6858000"/>
              <a:gd name="connsiteX470" fmla="*/ 4036318 w 7467600"/>
              <a:gd name="connsiteY470" fmla="*/ 4147013 h 6858000"/>
              <a:gd name="connsiteX471" fmla="*/ 3432098 w 7467600"/>
              <a:gd name="connsiteY471" fmla="*/ 3537312 h 6858000"/>
              <a:gd name="connsiteX472" fmla="*/ 3446761 w 7467600"/>
              <a:gd name="connsiteY472" fmla="*/ 3461278 h 6858000"/>
              <a:gd name="connsiteX473" fmla="*/ 4419733 w 7467600"/>
              <a:gd name="connsiteY473" fmla="*/ 3963555 h 6858000"/>
              <a:gd name="connsiteX474" fmla="*/ 4781371 w 7467600"/>
              <a:gd name="connsiteY474" fmla="*/ 4458604 h 6858000"/>
              <a:gd name="connsiteX475" fmla="*/ 4780440 w 7467600"/>
              <a:gd name="connsiteY475" fmla="*/ 4470290 h 6858000"/>
              <a:gd name="connsiteX476" fmla="*/ 4898954 w 7467600"/>
              <a:gd name="connsiteY476" fmla="*/ 4662092 h 6858000"/>
              <a:gd name="connsiteX477" fmla="*/ 4900699 w 7467600"/>
              <a:gd name="connsiteY477" fmla="*/ 4670867 h 6858000"/>
              <a:gd name="connsiteX478" fmla="*/ 5714511 w 7467600"/>
              <a:gd name="connsiteY478" fmla="*/ 4663483 h 6858000"/>
              <a:gd name="connsiteX479" fmla="*/ 5464793 w 7467600"/>
              <a:gd name="connsiteY479" fmla="*/ 4393556 h 6858000"/>
              <a:gd name="connsiteX480" fmla="*/ 5461897 w 7467600"/>
              <a:gd name="connsiteY480" fmla="*/ 4390879 h 6858000"/>
              <a:gd name="connsiteX481" fmla="*/ 4294126 w 7467600"/>
              <a:gd name="connsiteY481" fmla="*/ 3303048 h 6858000"/>
              <a:gd name="connsiteX482" fmla="*/ 4305321 w 7467600"/>
              <a:gd name="connsiteY482" fmla="*/ 3256953 h 6858000"/>
              <a:gd name="connsiteX483" fmla="*/ 4949299 w 7467600"/>
              <a:gd name="connsiteY483" fmla="*/ 3766336 h 6858000"/>
              <a:gd name="connsiteX484" fmla="*/ 5291452 w 7467600"/>
              <a:gd name="connsiteY484" fmla="*/ 4076801 h 6858000"/>
              <a:gd name="connsiteX485" fmla="*/ 5434998 w 7467600"/>
              <a:gd name="connsiteY485" fmla="*/ 4254100 h 6858000"/>
              <a:gd name="connsiteX486" fmla="*/ 5351015 w 7467600"/>
              <a:gd name="connsiteY486" fmla="*/ 3760989 h 6858000"/>
              <a:gd name="connsiteX487" fmla="*/ 5413780 w 7467600"/>
              <a:gd name="connsiteY487" fmla="*/ 2966265 h 6858000"/>
              <a:gd name="connsiteX488" fmla="*/ 5425627 w 7467600"/>
              <a:gd name="connsiteY488" fmla="*/ 2954192 h 6858000"/>
              <a:gd name="connsiteX489" fmla="*/ 6604735 w 7467600"/>
              <a:gd name="connsiteY489" fmla="*/ 2041381 h 6858000"/>
              <a:gd name="connsiteX490" fmla="*/ 7204487 w 7467600"/>
              <a:gd name="connsiteY490" fmla="*/ 2742112 h 6858000"/>
              <a:gd name="connsiteX491" fmla="*/ 7131592 w 7467600"/>
              <a:gd name="connsiteY491" fmla="*/ 2672096 h 6858000"/>
              <a:gd name="connsiteX492" fmla="*/ 6996344 w 7467600"/>
              <a:gd name="connsiteY492" fmla="*/ 2518310 h 6858000"/>
              <a:gd name="connsiteX493" fmla="*/ 6735495 w 7467600"/>
              <a:gd name="connsiteY493" fmla="*/ 2196890 h 6858000"/>
              <a:gd name="connsiteX494" fmla="*/ 6721901 w 7467600"/>
              <a:gd name="connsiteY494" fmla="*/ 2179274 h 6858000"/>
              <a:gd name="connsiteX495" fmla="*/ 6604735 w 7467600"/>
              <a:gd name="connsiteY495" fmla="*/ 2041381 h 6858000"/>
              <a:gd name="connsiteX496" fmla="*/ 6591670 w 7467600"/>
              <a:gd name="connsiteY496" fmla="*/ 1988277 h 6858000"/>
              <a:gd name="connsiteX497" fmla="*/ 6747349 w 7467600"/>
              <a:gd name="connsiteY497" fmla="*/ 2160069 h 6858000"/>
              <a:gd name="connsiteX498" fmla="*/ 6760943 w 7467600"/>
              <a:gd name="connsiteY498" fmla="*/ 2177686 h 6858000"/>
              <a:gd name="connsiteX499" fmla="*/ 7021065 w 7467600"/>
              <a:gd name="connsiteY499" fmla="*/ 2498102 h 6858000"/>
              <a:gd name="connsiteX500" fmla="*/ 7155223 w 7467600"/>
              <a:gd name="connsiteY500" fmla="*/ 2650386 h 6858000"/>
              <a:gd name="connsiteX501" fmla="*/ 7203167 w 7467600"/>
              <a:gd name="connsiteY501" fmla="*/ 2697288 h 6858000"/>
              <a:gd name="connsiteX502" fmla="*/ 6937703 w 7467600"/>
              <a:gd name="connsiteY502" fmla="*/ 2321981 h 6858000"/>
              <a:gd name="connsiteX503" fmla="*/ 6591670 w 7467600"/>
              <a:gd name="connsiteY503" fmla="*/ 1988277 h 6858000"/>
              <a:gd name="connsiteX504" fmla="*/ 5798671 w 7467600"/>
              <a:gd name="connsiteY504" fmla="*/ 1981601 h 6858000"/>
              <a:gd name="connsiteX505" fmla="*/ 5754709 w 7467600"/>
              <a:gd name="connsiteY505" fmla="*/ 2071454 h 6858000"/>
              <a:gd name="connsiteX506" fmla="*/ 5763044 w 7467600"/>
              <a:gd name="connsiteY506" fmla="*/ 2842206 h 6858000"/>
              <a:gd name="connsiteX507" fmla="*/ 5764974 w 7467600"/>
              <a:gd name="connsiteY507" fmla="*/ 2799609 h 6858000"/>
              <a:gd name="connsiteX508" fmla="*/ 5767665 w 7467600"/>
              <a:gd name="connsiteY508" fmla="*/ 2666409 h 6858000"/>
              <a:gd name="connsiteX509" fmla="*/ 5763055 w 7467600"/>
              <a:gd name="connsiteY509" fmla="*/ 2579705 h 6858000"/>
              <a:gd name="connsiteX510" fmla="*/ 5758079 w 7467600"/>
              <a:gd name="connsiteY510" fmla="*/ 2492508 h 6858000"/>
              <a:gd name="connsiteX511" fmla="*/ 5779325 w 7467600"/>
              <a:gd name="connsiteY511" fmla="*/ 2197069 h 6858000"/>
              <a:gd name="connsiteX512" fmla="*/ 5798671 w 7467600"/>
              <a:gd name="connsiteY512" fmla="*/ 1981601 h 6858000"/>
              <a:gd name="connsiteX513" fmla="*/ 5829202 w 7467600"/>
              <a:gd name="connsiteY513" fmla="*/ 1971679 h 6858000"/>
              <a:gd name="connsiteX514" fmla="*/ 5809558 w 7467600"/>
              <a:gd name="connsiteY514" fmla="*/ 2198043 h 6858000"/>
              <a:gd name="connsiteX515" fmla="*/ 5788653 w 7467600"/>
              <a:gd name="connsiteY515" fmla="*/ 2489430 h 6858000"/>
              <a:gd name="connsiteX516" fmla="*/ 5793439 w 7467600"/>
              <a:gd name="connsiteY516" fmla="*/ 2575235 h 6858000"/>
              <a:gd name="connsiteX517" fmla="*/ 5796837 w 7467600"/>
              <a:gd name="connsiteY517" fmla="*/ 2637633 h 6858000"/>
              <a:gd name="connsiteX518" fmla="*/ 5818614 w 7467600"/>
              <a:gd name="connsiteY518" fmla="*/ 2473055 h 6858000"/>
              <a:gd name="connsiteX519" fmla="*/ 5829202 w 7467600"/>
              <a:gd name="connsiteY519" fmla="*/ 1971679 h 6858000"/>
              <a:gd name="connsiteX520" fmla="*/ 5911389 w 7467600"/>
              <a:gd name="connsiteY520" fmla="*/ 1898371 h 6858000"/>
              <a:gd name="connsiteX521" fmla="*/ 6237627 w 7467600"/>
              <a:gd name="connsiteY521" fmla="*/ 2231921 h 6858000"/>
              <a:gd name="connsiteX522" fmla="*/ 5911389 w 7467600"/>
              <a:gd name="connsiteY522" fmla="*/ 1898371 h 6858000"/>
              <a:gd name="connsiteX523" fmla="*/ 6944437 w 7467600"/>
              <a:gd name="connsiteY523" fmla="*/ 1575402 h 6858000"/>
              <a:gd name="connsiteX524" fmla="*/ 6304730 w 7467600"/>
              <a:gd name="connsiteY524" fmla="*/ 1766654 h 6858000"/>
              <a:gd name="connsiteX525" fmla="*/ 6944437 w 7467600"/>
              <a:gd name="connsiteY525" fmla="*/ 1575402 h 6858000"/>
              <a:gd name="connsiteX526" fmla="*/ 7019523 w 7467600"/>
              <a:gd name="connsiteY526" fmla="*/ 1519450 h 6858000"/>
              <a:gd name="connsiteX527" fmla="*/ 6298091 w 7467600"/>
              <a:gd name="connsiteY527" fmla="*/ 1737122 h 6858000"/>
              <a:gd name="connsiteX528" fmla="*/ 7019523 w 7467600"/>
              <a:gd name="connsiteY528" fmla="*/ 1519450 h 6858000"/>
              <a:gd name="connsiteX529" fmla="*/ 2399523 w 7467600"/>
              <a:gd name="connsiteY529" fmla="*/ 1428234 h 6858000"/>
              <a:gd name="connsiteX530" fmla="*/ 2224982 w 7467600"/>
              <a:gd name="connsiteY530" fmla="*/ 1826201 h 6858000"/>
              <a:gd name="connsiteX531" fmla="*/ 2096099 w 7467600"/>
              <a:gd name="connsiteY531" fmla="*/ 2345900 h 6858000"/>
              <a:gd name="connsiteX532" fmla="*/ 2283317 w 7467600"/>
              <a:gd name="connsiteY532" fmla="*/ 1796925 h 6858000"/>
              <a:gd name="connsiteX533" fmla="*/ 2399523 w 7467600"/>
              <a:gd name="connsiteY533" fmla="*/ 1428234 h 6858000"/>
              <a:gd name="connsiteX534" fmla="*/ 2448558 w 7467600"/>
              <a:gd name="connsiteY534" fmla="*/ 1373435 h 6858000"/>
              <a:gd name="connsiteX535" fmla="*/ 2312521 w 7467600"/>
              <a:gd name="connsiteY535" fmla="*/ 1806140 h 6858000"/>
              <a:gd name="connsiteX536" fmla="*/ 2127533 w 7467600"/>
              <a:gd name="connsiteY536" fmla="*/ 2348380 h 6858000"/>
              <a:gd name="connsiteX537" fmla="*/ 2358080 w 7467600"/>
              <a:gd name="connsiteY537" fmla="*/ 1866134 h 6858000"/>
              <a:gd name="connsiteX538" fmla="*/ 2407436 w 7467600"/>
              <a:gd name="connsiteY538" fmla="*/ 1651070 h 6858000"/>
              <a:gd name="connsiteX539" fmla="*/ 2448558 w 7467600"/>
              <a:gd name="connsiteY539" fmla="*/ 1373435 h 6858000"/>
              <a:gd name="connsiteX540" fmla="*/ 278707 w 7467600"/>
              <a:gd name="connsiteY540" fmla="*/ 1352270 h 6858000"/>
              <a:gd name="connsiteX541" fmla="*/ 321570 w 7467600"/>
              <a:gd name="connsiteY541" fmla="*/ 1861610 h 6858000"/>
              <a:gd name="connsiteX542" fmla="*/ 294281 w 7467600"/>
              <a:gd name="connsiteY542" fmla="*/ 1440658 h 6858000"/>
              <a:gd name="connsiteX543" fmla="*/ 278707 w 7467600"/>
              <a:gd name="connsiteY543" fmla="*/ 1352270 h 6858000"/>
              <a:gd name="connsiteX544" fmla="*/ 1423821 w 7467600"/>
              <a:gd name="connsiteY544" fmla="*/ 1351958 h 6858000"/>
              <a:gd name="connsiteX545" fmla="*/ 1638521 w 7467600"/>
              <a:gd name="connsiteY545" fmla="*/ 1908470 h 6858000"/>
              <a:gd name="connsiteX546" fmla="*/ 1754199 w 7467600"/>
              <a:gd name="connsiteY546" fmla="*/ 2149284 h 6858000"/>
              <a:gd name="connsiteX547" fmla="*/ 1908359 w 7467600"/>
              <a:gd name="connsiteY547" fmla="*/ 2364988 h 6858000"/>
              <a:gd name="connsiteX548" fmla="*/ 1647661 w 7467600"/>
              <a:gd name="connsiteY548" fmla="*/ 1825945 h 6858000"/>
              <a:gd name="connsiteX549" fmla="*/ 1423821 w 7467600"/>
              <a:gd name="connsiteY549" fmla="*/ 1351958 h 6858000"/>
              <a:gd name="connsiteX550" fmla="*/ 1431890 w 7467600"/>
              <a:gd name="connsiteY550" fmla="*/ 1306475 h 6858000"/>
              <a:gd name="connsiteX551" fmla="*/ 1507597 w 7467600"/>
              <a:gd name="connsiteY551" fmla="*/ 1446132 h 6858000"/>
              <a:gd name="connsiteX552" fmla="*/ 1674586 w 7467600"/>
              <a:gd name="connsiteY552" fmla="*/ 1813832 h 6858000"/>
              <a:gd name="connsiteX553" fmla="*/ 1815950 w 7467600"/>
              <a:gd name="connsiteY553" fmla="*/ 2128564 h 6858000"/>
              <a:gd name="connsiteX554" fmla="*/ 1984242 w 7467600"/>
              <a:gd name="connsiteY554" fmla="*/ 2430829 h 6858000"/>
              <a:gd name="connsiteX555" fmla="*/ 2014023 w 7467600"/>
              <a:gd name="connsiteY555" fmla="*/ 2450995 h 6858000"/>
              <a:gd name="connsiteX556" fmla="*/ 1747337 w 7467600"/>
              <a:gd name="connsiteY556" fmla="*/ 1855264 h 6858000"/>
              <a:gd name="connsiteX557" fmla="*/ 1533749 w 7467600"/>
              <a:gd name="connsiteY557" fmla="*/ 1478656 h 6858000"/>
              <a:gd name="connsiteX558" fmla="*/ 1431890 w 7467600"/>
              <a:gd name="connsiteY558" fmla="*/ 1306475 h 6858000"/>
              <a:gd name="connsiteX559" fmla="*/ 5052692 w 7467600"/>
              <a:gd name="connsiteY559" fmla="*/ 1292994 h 6858000"/>
              <a:gd name="connsiteX560" fmla="*/ 5200661 w 7467600"/>
              <a:gd name="connsiteY560" fmla="*/ 1635186 h 6858000"/>
              <a:gd name="connsiteX561" fmla="*/ 5297138 w 7467600"/>
              <a:gd name="connsiteY561" fmla="*/ 1906351 h 6858000"/>
              <a:gd name="connsiteX562" fmla="*/ 5052692 w 7467600"/>
              <a:gd name="connsiteY562" fmla="*/ 1292994 h 6858000"/>
              <a:gd name="connsiteX563" fmla="*/ 5009948 w 7467600"/>
              <a:gd name="connsiteY563" fmla="*/ 1273619 h 6858000"/>
              <a:gd name="connsiteX564" fmla="*/ 5121777 w 7467600"/>
              <a:gd name="connsiteY564" fmla="*/ 1654213 h 6858000"/>
              <a:gd name="connsiteX565" fmla="*/ 5293545 w 7467600"/>
              <a:gd name="connsiteY565" fmla="*/ 2072247 h 6858000"/>
              <a:gd name="connsiteX566" fmla="*/ 5294042 w 7467600"/>
              <a:gd name="connsiteY566" fmla="*/ 2065019 h 6858000"/>
              <a:gd name="connsiteX567" fmla="*/ 5171936 w 7467600"/>
              <a:gd name="connsiteY567" fmla="*/ 1647613 h 6858000"/>
              <a:gd name="connsiteX568" fmla="*/ 5009948 w 7467600"/>
              <a:gd name="connsiteY568" fmla="*/ 1273619 h 6858000"/>
              <a:gd name="connsiteX569" fmla="*/ 655236 w 7467600"/>
              <a:gd name="connsiteY569" fmla="*/ 1268632 h 6858000"/>
              <a:gd name="connsiteX570" fmla="*/ 839521 w 7467600"/>
              <a:gd name="connsiteY570" fmla="*/ 1685315 h 6858000"/>
              <a:gd name="connsiteX571" fmla="*/ 1109416 w 7467600"/>
              <a:gd name="connsiteY571" fmla="*/ 2061663 h 6858000"/>
              <a:gd name="connsiteX572" fmla="*/ 1298300 w 7467600"/>
              <a:gd name="connsiteY572" fmla="*/ 2247742 h 6858000"/>
              <a:gd name="connsiteX573" fmla="*/ 1125871 w 7467600"/>
              <a:gd name="connsiteY573" fmla="*/ 1989513 h 6858000"/>
              <a:gd name="connsiteX574" fmla="*/ 981574 w 7467600"/>
              <a:gd name="connsiteY574" fmla="*/ 1783157 h 6858000"/>
              <a:gd name="connsiteX575" fmla="*/ 922198 w 7467600"/>
              <a:gd name="connsiteY575" fmla="*/ 1677437 h 6858000"/>
              <a:gd name="connsiteX576" fmla="*/ 869293 w 7467600"/>
              <a:gd name="connsiteY576" fmla="*/ 1583214 h 6858000"/>
              <a:gd name="connsiteX577" fmla="*/ 751431 w 7467600"/>
              <a:gd name="connsiteY577" fmla="*/ 1405731 h 6858000"/>
              <a:gd name="connsiteX578" fmla="*/ 655236 w 7467600"/>
              <a:gd name="connsiteY578" fmla="*/ 1268632 h 6858000"/>
              <a:gd name="connsiteX579" fmla="*/ 6516292 w 7467600"/>
              <a:gd name="connsiteY579" fmla="*/ 1263064 h 6858000"/>
              <a:gd name="connsiteX580" fmla="*/ 5736320 w 7467600"/>
              <a:gd name="connsiteY580" fmla="*/ 1501803 h 6858000"/>
              <a:gd name="connsiteX581" fmla="*/ 6516292 w 7467600"/>
              <a:gd name="connsiteY581" fmla="*/ 1263064 h 6858000"/>
              <a:gd name="connsiteX582" fmla="*/ 291466 w 7467600"/>
              <a:gd name="connsiteY582" fmla="*/ 1250369 h 6858000"/>
              <a:gd name="connsiteX583" fmla="*/ 323180 w 7467600"/>
              <a:gd name="connsiteY583" fmla="*/ 1435283 h 6858000"/>
              <a:gd name="connsiteX584" fmla="*/ 349381 w 7467600"/>
              <a:gd name="connsiteY584" fmla="*/ 1875041 h 6858000"/>
              <a:gd name="connsiteX585" fmla="*/ 374363 w 7467600"/>
              <a:gd name="connsiteY585" fmla="*/ 1506494 h 6858000"/>
              <a:gd name="connsiteX586" fmla="*/ 302168 w 7467600"/>
              <a:gd name="connsiteY586" fmla="*/ 1274495 h 6858000"/>
              <a:gd name="connsiteX587" fmla="*/ 291466 w 7467600"/>
              <a:gd name="connsiteY587" fmla="*/ 1250369 h 6858000"/>
              <a:gd name="connsiteX588" fmla="*/ 678222 w 7467600"/>
              <a:gd name="connsiteY588" fmla="*/ 1248670 h 6858000"/>
              <a:gd name="connsiteX589" fmla="*/ 775536 w 7467600"/>
              <a:gd name="connsiteY589" fmla="*/ 1388015 h 6858000"/>
              <a:gd name="connsiteX590" fmla="*/ 894529 w 7467600"/>
              <a:gd name="connsiteY590" fmla="*/ 1567739 h 6858000"/>
              <a:gd name="connsiteX591" fmla="*/ 948000 w 7467600"/>
              <a:gd name="connsiteY591" fmla="*/ 1663088 h 6858000"/>
              <a:gd name="connsiteX592" fmla="*/ 1006812 w 7467600"/>
              <a:gd name="connsiteY592" fmla="*/ 1767683 h 6858000"/>
              <a:gd name="connsiteX593" fmla="*/ 1149133 w 7467600"/>
              <a:gd name="connsiteY593" fmla="*/ 1971513 h 6858000"/>
              <a:gd name="connsiteX594" fmla="*/ 1333952 w 7467600"/>
              <a:gd name="connsiteY594" fmla="*/ 2251620 h 6858000"/>
              <a:gd name="connsiteX595" fmla="*/ 1337329 w 7467600"/>
              <a:gd name="connsiteY595" fmla="*/ 2258350 h 6858000"/>
              <a:gd name="connsiteX596" fmla="*/ 1014726 w 7467600"/>
              <a:gd name="connsiteY596" fmla="*/ 1615556 h 6858000"/>
              <a:gd name="connsiteX597" fmla="*/ 678222 w 7467600"/>
              <a:gd name="connsiteY597" fmla="*/ 1248670 h 6858000"/>
              <a:gd name="connsiteX598" fmla="*/ 6691602 w 7467600"/>
              <a:gd name="connsiteY598" fmla="*/ 1140573 h 6858000"/>
              <a:gd name="connsiteX599" fmla="*/ 6571100 w 7467600"/>
              <a:gd name="connsiteY599" fmla="*/ 1183662 h 6858000"/>
              <a:gd name="connsiteX600" fmla="*/ 6241687 w 7467600"/>
              <a:gd name="connsiteY600" fmla="*/ 1257600 h 6858000"/>
              <a:gd name="connsiteX601" fmla="*/ 5693009 w 7467600"/>
              <a:gd name="connsiteY601" fmla="*/ 1478256 h 6858000"/>
              <a:gd name="connsiteX602" fmla="*/ 6548420 w 7467600"/>
              <a:gd name="connsiteY602" fmla="*/ 1214599 h 6858000"/>
              <a:gd name="connsiteX603" fmla="*/ 6605473 w 7467600"/>
              <a:gd name="connsiteY603" fmla="*/ 1184686 h 6858000"/>
              <a:gd name="connsiteX604" fmla="*/ 6691602 w 7467600"/>
              <a:gd name="connsiteY604" fmla="*/ 1140573 h 6858000"/>
              <a:gd name="connsiteX605" fmla="*/ 4002475 w 7467600"/>
              <a:gd name="connsiteY605" fmla="*/ 1037802 h 6858000"/>
              <a:gd name="connsiteX606" fmla="*/ 4000324 w 7467600"/>
              <a:gd name="connsiteY606" fmla="*/ 1039362 h 6858000"/>
              <a:gd name="connsiteX607" fmla="*/ 4002862 w 7467600"/>
              <a:gd name="connsiteY607" fmla="*/ 1042866 h 6858000"/>
              <a:gd name="connsiteX608" fmla="*/ 4002475 w 7467600"/>
              <a:gd name="connsiteY608" fmla="*/ 1037802 h 6858000"/>
              <a:gd name="connsiteX609" fmla="*/ 506322 w 7467600"/>
              <a:gd name="connsiteY609" fmla="*/ 1020997 h 6858000"/>
              <a:gd name="connsiteX610" fmla="*/ 533068 w 7467600"/>
              <a:gd name="connsiteY610" fmla="*/ 1029409 h 6858000"/>
              <a:gd name="connsiteX611" fmla="*/ 1232525 w 7467600"/>
              <a:gd name="connsiteY611" fmla="*/ 1804675 h 6858000"/>
              <a:gd name="connsiteX612" fmla="*/ 1388858 w 7467600"/>
              <a:gd name="connsiteY612" fmla="*/ 2368011 h 6858000"/>
              <a:gd name="connsiteX613" fmla="*/ 1384098 w 7467600"/>
              <a:gd name="connsiteY613" fmla="*/ 2378125 h 6858000"/>
              <a:gd name="connsiteX614" fmla="*/ 1425393 w 7467600"/>
              <a:gd name="connsiteY614" fmla="*/ 2589124 h 6858000"/>
              <a:gd name="connsiteX615" fmla="*/ 1424001 w 7467600"/>
              <a:gd name="connsiteY615" fmla="*/ 2597541 h 6858000"/>
              <a:gd name="connsiteX616" fmla="*/ 2152729 w 7467600"/>
              <a:gd name="connsiteY616" fmla="*/ 2864487 h 6858000"/>
              <a:gd name="connsiteX617" fmla="*/ 2020609 w 7467600"/>
              <a:gd name="connsiteY617" fmla="*/ 2539671 h 6858000"/>
              <a:gd name="connsiteX618" fmla="*/ 2018920 w 7467600"/>
              <a:gd name="connsiteY618" fmla="*/ 2536309 h 6858000"/>
              <a:gd name="connsiteX619" fmla="*/ 1342441 w 7467600"/>
              <a:gd name="connsiteY619" fmla="*/ 1173017 h 6858000"/>
              <a:gd name="connsiteX620" fmla="*/ 1367925 w 7467600"/>
              <a:gd name="connsiteY620" fmla="*/ 1135648 h 6858000"/>
              <a:gd name="connsiteX621" fmla="*/ 1771401 w 7467600"/>
              <a:gd name="connsiteY621" fmla="*/ 1806673 h 6858000"/>
              <a:gd name="connsiteX622" fmla="*/ 1972385 w 7467600"/>
              <a:gd name="connsiteY622" fmla="*/ 2198735 h 6858000"/>
              <a:gd name="connsiteX623" fmla="*/ 2040892 w 7467600"/>
              <a:gd name="connsiteY623" fmla="*/ 2405205 h 6858000"/>
              <a:gd name="connsiteX624" fmla="*/ 2131689 w 7467600"/>
              <a:gd name="connsiteY624" fmla="*/ 1936926 h 6858000"/>
              <a:gd name="connsiteX625" fmla="*/ 2454820 w 7467600"/>
              <a:gd name="connsiteY625" fmla="*/ 1248808 h 6858000"/>
              <a:gd name="connsiteX626" fmla="*/ 2492512 w 7467600"/>
              <a:gd name="connsiteY626" fmla="*/ 1302920 h 6858000"/>
              <a:gd name="connsiteX627" fmla="*/ 2081216 w 7467600"/>
              <a:gd name="connsiteY627" fmla="*/ 2527513 h 6858000"/>
              <a:gd name="connsiteX628" fmla="*/ 2081211 w 7467600"/>
              <a:gd name="connsiteY628" fmla="*/ 2528916 h 6858000"/>
              <a:gd name="connsiteX629" fmla="*/ 2199067 w 7467600"/>
              <a:gd name="connsiteY629" fmla="*/ 2884061 h 6858000"/>
              <a:gd name="connsiteX630" fmla="*/ 3192586 w 7467600"/>
              <a:gd name="connsiteY630" fmla="*/ 3411496 h 6858000"/>
              <a:gd name="connsiteX631" fmla="*/ 3182620 w 7467600"/>
              <a:gd name="connsiteY631" fmla="*/ 3483279 h 6858000"/>
              <a:gd name="connsiteX632" fmla="*/ 2435119 w 7467600"/>
              <a:gd name="connsiteY632" fmla="*/ 3080173 h 6858000"/>
              <a:gd name="connsiteX633" fmla="*/ 2410152 w 7467600"/>
              <a:gd name="connsiteY633" fmla="*/ 3063751 h 6858000"/>
              <a:gd name="connsiteX634" fmla="*/ 2408099 w 7467600"/>
              <a:gd name="connsiteY634" fmla="*/ 3064403 h 6858000"/>
              <a:gd name="connsiteX635" fmla="*/ 2407218 w 7467600"/>
              <a:gd name="connsiteY635" fmla="*/ 3070324 h 6858000"/>
              <a:gd name="connsiteX636" fmla="*/ 2380138 w 7467600"/>
              <a:gd name="connsiteY636" fmla="*/ 3099341 h 6858000"/>
              <a:gd name="connsiteX637" fmla="*/ 1765923 w 7467600"/>
              <a:gd name="connsiteY637" fmla="*/ 3581043 h 6858000"/>
              <a:gd name="connsiteX638" fmla="*/ 1702258 w 7467600"/>
              <a:gd name="connsiteY638" fmla="*/ 3612286 h 6858000"/>
              <a:gd name="connsiteX639" fmla="*/ 1538370 w 7467600"/>
              <a:gd name="connsiteY639" fmla="*/ 3811804 h 6858000"/>
              <a:gd name="connsiteX640" fmla="*/ 542867 w 7467600"/>
              <a:gd name="connsiteY640" fmla="*/ 4944092 h 6858000"/>
              <a:gd name="connsiteX641" fmla="*/ 515800 w 7467600"/>
              <a:gd name="connsiteY641" fmla="*/ 4862180 h 6858000"/>
              <a:gd name="connsiteX642" fmla="*/ 909145 w 7467600"/>
              <a:gd name="connsiteY642" fmla="*/ 4199225 h 6858000"/>
              <a:gd name="connsiteX643" fmla="*/ 1214067 w 7467600"/>
              <a:gd name="connsiteY643" fmla="*/ 3908561 h 6858000"/>
              <a:gd name="connsiteX644" fmla="*/ 640967 w 7467600"/>
              <a:gd name="connsiteY644" fmla="*/ 4105601 h 6858000"/>
              <a:gd name="connsiteX645" fmla="*/ 112563 w 7467600"/>
              <a:gd name="connsiteY645" fmla="*/ 4396952 h 6858000"/>
              <a:gd name="connsiteX646" fmla="*/ 0 w 7467600"/>
              <a:gd name="connsiteY646" fmla="*/ 4466006 h 6858000"/>
              <a:gd name="connsiteX647" fmla="*/ 0 w 7467600"/>
              <a:gd name="connsiteY647" fmla="*/ 4233763 h 6858000"/>
              <a:gd name="connsiteX648" fmla="*/ 36881 w 7467600"/>
              <a:gd name="connsiteY648" fmla="*/ 4200118 h 6858000"/>
              <a:gd name="connsiteX649" fmla="*/ 910534 w 7467600"/>
              <a:gd name="connsiteY649" fmla="*/ 3629753 h 6858000"/>
              <a:gd name="connsiteX650" fmla="*/ 1578717 w 7467600"/>
              <a:gd name="connsiteY650" fmla="*/ 3575982 h 6858000"/>
              <a:gd name="connsiteX651" fmla="*/ 2338780 w 7467600"/>
              <a:gd name="connsiteY651" fmla="*/ 3033725 h 6858000"/>
              <a:gd name="connsiteX652" fmla="*/ 1807991 w 7467600"/>
              <a:gd name="connsiteY652" fmla="*/ 2807184 h 6858000"/>
              <a:gd name="connsiteX653" fmla="*/ 1416358 w 7467600"/>
              <a:gd name="connsiteY653" fmla="*/ 3112571 h 6858000"/>
              <a:gd name="connsiteX654" fmla="*/ 939066 w 7467600"/>
              <a:gd name="connsiteY654" fmla="*/ 3378798 h 6858000"/>
              <a:gd name="connsiteX655" fmla="*/ 115099 w 7467600"/>
              <a:gd name="connsiteY655" fmla="*/ 3607650 h 6858000"/>
              <a:gd name="connsiteX656" fmla="*/ 97284 w 7467600"/>
              <a:gd name="connsiteY656" fmla="*/ 3520393 h 6858000"/>
              <a:gd name="connsiteX657" fmla="*/ 922050 w 7467600"/>
              <a:gd name="connsiteY657" fmla="*/ 3074867 h 6858000"/>
              <a:gd name="connsiteX658" fmla="*/ 1405265 w 7467600"/>
              <a:gd name="connsiteY658" fmla="*/ 3016319 h 6858000"/>
              <a:gd name="connsiteX659" fmla="*/ 1407512 w 7467600"/>
              <a:gd name="connsiteY659" fmla="*/ 3018001 h 6858000"/>
              <a:gd name="connsiteX660" fmla="*/ 1726266 w 7467600"/>
              <a:gd name="connsiteY660" fmla="*/ 2777274 h 6858000"/>
              <a:gd name="connsiteX661" fmla="*/ 625390 w 7467600"/>
              <a:gd name="connsiteY661" fmla="*/ 2514541 h 6858000"/>
              <a:gd name="connsiteX662" fmla="*/ 619799 w 7467600"/>
              <a:gd name="connsiteY662" fmla="*/ 2527180 h 6858000"/>
              <a:gd name="connsiteX663" fmla="*/ 310030 w 7467600"/>
              <a:gd name="connsiteY663" fmla="*/ 2771818 h 6858000"/>
              <a:gd name="connsiteX664" fmla="*/ 173877 w 7467600"/>
              <a:gd name="connsiteY664" fmla="*/ 2937056 h 6858000"/>
              <a:gd name="connsiteX665" fmla="*/ 77889 w 7467600"/>
              <a:gd name="connsiteY665" fmla="*/ 3138440 h 6858000"/>
              <a:gd name="connsiteX666" fmla="*/ 0 w 7467600"/>
              <a:gd name="connsiteY666" fmla="*/ 3271395 h 6858000"/>
              <a:gd name="connsiteX667" fmla="*/ 0 w 7467600"/>
              <a:gd name="connsiteY667" fmla="*/ 3153002 h 6858000"/>
              <a:gd name="connsiteX668" fmla="*/ 2386 w 7467600"/>
              <a:gd name="connsiteY668" fmla="*/ 3149203 h 6858000"/>
              <a:gd name="connsiteX669" fmla="*/ 89753 w 7467600"/>
              <a:gd name="connsiteY669" fmla="*/ 2987702 h 6858000"/>
              <a:gd name="connsiteX670" fmla="*/ 76869 w 7467600"/>
              <a:gd name="connsiteY670" fmla="*/ 3005404 h 6858000"/>
              <a:gd name="connsiteX671" fmla="*/ 32049 w 7467600"/>
              <a:gd name="connsiteY671" fmla="*/ 3065814 h 6858000"/>
              <a:gd name="connsiteX672" fmla="*/ 0 w 7467600"/>
              <a:gd name="connsiteY672" fmla="*/ 3108744 h 6858000"/>
              <a:gd name="connsiteX673" fmla="*/ 0 w 7467600"/>
              <a:gd name="connsiteY673" fmla="*/ 3058059 h 6858000"/>
              <a:gd name="connsiteX674" fmla="*/ 7610 w 7467600"/>
              <a:gd name="connsiteY674" fmla="*/ 3047889 h 6858000"/>
              <a:gd name="connsiteX675" fmla="*/ 52419 w 7467600"/>
              <a:gd name="connsiteY675" fmla="*/ 2987479 h 6858000"/>
              <a:gd name="connsiteX676" fmla="*/ 59142 w 7467600"/>
              <a:gd name="connsiteY676" fmla="*/ 2978488 h 6858000"/>
              <a:gd name="connsiteX677" fmla="*/ 0 w 7467600"/>
              <a:gd name="connsiteY677" fmla="*/ 3015334 h 6858000"/>
              <a:gd name="connsiteX678" fmla="*/ 0 w 7467600"/>
              <a:gd name="connsiteY678" fmla="*/ 2914286 h 6858000"/>
              <a:gd name="connsiteX679" fmla="*/ 36383 w 7467600"/>
              <a:gd name="connsiteY679" fmla="*/ 2901128 h 6858000"/>
              <a:gd name="connsiteX680" fmla="*/ 156329 w 7467600"/>
              <a:gd name="connsiteY680" fmla="*/ 2840533 h 6858000"/>
              <a:gd name="connsiteX681" fmla="*/ 358355 w 7467600"/>
              <a:gd name="connsiteY681" fmla="*/ 2620471 h 6858000"/>
              <a:gd name="connsiteX682" fmla="*/ 510577 w 7467600"/>
              <a:gd name="connsiteY682" fmla="*/ 2501244 h 6858000"/>
              <a:gd name="connsiteX683" fmla="*/ 211967 w 7467600"/>
              <a:gd name="connsiteY683" fmla="*/ 2479171 h 6858000"/>
              <a:gd name="connsiteX684" fmla="*/ 0 w 7467600"/>
              <a:gd name="connsiteY684" fmla="*/ 2476398 h 6858000"/>
              <a:gd name="connsiteX685" fmla="*/ 0 w 7467600"/>
              <a:gd name="connsiteY685" fmla="*/ 2389189 h 6858000"/>
              <a:gd name="connsiteX686" fmla="*/ 103062 w 7467600"/>
              <a:gd name="connsiteY686" fmla="*/ 2389518 h 6858000"/>
              <a:gd name="connsiteX687" fmla="*/ 510734 w 7467600"/>
              <a:gd name="connsiteY687" fmla="*/ 2416201 h 6858000"/>
              <a:gd name="connsiteX688" fmla="*/ 279257 w 7467600"/>
              <a:gd name="connsiteY688" fmla="*/ 2092102 h 6858000"/>
              <a:gd name="connsiteX689" fmla="*/ 65265 w 7467600"/>
              <a:gd name="connsiteY689" fmla="*/ 2006049 h 6858000"/>
              <a:gd name="connsiteX690" fmla="*/ 0 w 7467600"/>
              <a:gd name="connsiteY690" fmla="*/ 1982532 h 6858000"/>
              <a:gd name="connsiteX691" fmla="*/ 0 w 7467600"/>
              <a:gd name="connsiteY691" fmla="*/ 1912789 h 6858000"/>
              <a:gd name="connsiteX692" fmla="*/ 97460 w 7467600"/>
              <a:gd name="connsiteY692" fmla="*/ 1953725 h 6858000"/>
              <a:gd name="connsiteX693" fmla="*/ 221272 w 7467600"/>
              <a:gd name="connsiteY693" fmla="*/ 1980766 h 6858000"/>
              <a:gd name="connsiteX694" fmla="*/ 116765 w 7467600"/>
              <a:gd name="connsiteY694" fmla="*/ 1911033 h 6858000"/>
              <a:gd name="connsiteX695" fmla="*/ 16405 w 7467600"/>
              <a:gd name="connsiteY695" fmla="*/ 1803412 h 6858000"/>
              <a:gd name="connsiteX696" fmla="*/ 0 w 7467600"/>
              <a:gd name="connsiteY696" fmla="*/ 1784777 h 6858000"/>
              <a:gd name="connsiteX697" fmla="*/ 0 w 7467600"/>
              <a:gd name="connsiteY697" fmla="*/ 1740082 h 6858000"/>
              <a:gd name="connsiteX698" fmla="*/ 39394 w 7467600"/>
              <a:gd name="connsiteY698" fmla="*/ 1784856 h 6858000"/>
              <a:gd name="connsiteX699" fmla="*/ 135813 w 7467600"/>
              <a:gd name="connsiteY699" fmla="*/ 1888838 h 6858000"/>
              <a:gd name="connsiteX700" fmla="*/ 242575 w 7467600"/>
              <a:gd name="connsiteY700" fmla="*/ 1958841 h 6858000"/>
              <a:gd name="connsiteX701" fmla="*/ 82197 w 7467600"/>
              <a:gd name="connsiteY701" fmla="*/ 1754826 h 6858000"/>
              <a:gd name="connsiteX702" fmla="*/ 0 w 7467600"/>
              <a:gd name="connsiteY702" fmla="*/ 1679650 h 6858000"/>
              <a:gd name="connsiteX703" fmla="*/ 0 w 7467600"/>
              <a:gd name="connsiteY703" fmla="*/ 1602463 h 6858000"/>
              <a:gd name="connsiteX704" fmla="*/ 84689 w 7467600"/>
              <a:gd name="connsiteY704" fmla="*/ 1677442 h 6858000"/>
              <a:gd name="connsiteX705" fmla="*/ 298437 w 7467600"/>
              <a:gd name="connsiteY705" fmla="*/ 1968019 h 6858000"/>
              <a:gd name="connsiteX706" fmla="*/ 227269 w 7467600"/>
              <a:gd name="connsiteY706" fmla="*/ 1114064 h 6858000"/>
              <a:gd name="connsiteX707" fmla="*/ 248003 w 7467600"/>
              <a:gd name="connsiteY707" fmla="*/ 1089613 h 6858000"/>
              <a:gd name="connsiteX708" fmla="*/ 427020 w 7467600"/>
              <a:gd name="connsiteY708" fmla="*/ 1619803 h 6858000"/>
              <a:gd name="connsiteX709" fmla="*/ 340345 w 7467600"/>
              <a:gd name="connsiteY709" fmla="*/ 2027739 h 6858000"/>
              <a:gd name="connsiteX710" fmla="*/ 360865 w 7467600"/>
              <a:gd name="connsiteY710" fmla="*/ 2044827 h 6858000"/>
              <a:gd name="connsiteX711" fmla="*/ 560414 w 7467600"/>
              <a:gd name="connsiteY711" fmla="*/ 2421457 h 6858000"/>
              <a:gd name="connsiteX712" fmla="*/ 1359703 w 7467600"/>
              <a:gd name="connsiteY712" fmla="*/ 2578554 h 6858000"/>
              <a:gd name="connsiteX713" fmla="*/ 1359422 w 7467600"/>
              <a:gd name="connsiteY713" fmla="*/ 2577994 h 6858000"/>
              <a:gd name="connsiteX714" fmla="*/ 828701 w 7467600"/>
              <a:gd name="connsiteY714" fmla="*/ 1839520 h 6858000"/>
              <a:gd name="connsiteX715" fmla="*/ 494427 w 7467600"/>
              <a:gd name="connsiteY715" fmla="*/ 1092333 h 6858000"/>
              <a:gd name="connsiteX716" fmla="*/ 506322 w 7467600"/>
              <a:gd name="connsiteY716" fmla="*/ 1020997 h 6858000"/>
              <a:gd name="connsiteX717" fmla="*/ 4570198 w 7467600"/>
              <a:gd name="connsiteY717" fmla="*/ 978081 h 6858000"/>
              <a:gd name="connsiteX718" fmla="*/ 4523691 w 7467600"/>
              <a:gd name="connsiteY718" fmla="*/ 1127776 h 6858000"/>
              <a:gd name="connsiteX719" fmla="*/ 4509875 w 7467600"/>
              <a:gd name="connsiteY719" fmla="*/ 1167552 h 6858000"/>
              <a:gd name="connsiteX720" fmla="*/ 4478168 w 7467600"/>
              <a:gd name="connsiteY720" fmla="*/ 1260735 h 6858000"/>
              <a:gd name="connsiteX721" fmla="*/ 4409309 w 7467600"/>
              <a:gd name="connsiteY721" fmla="*/ 1666996 h 6858000"/>
              <a:gd name="connsiteX722" fmla="*/ 4370031 w 7467600"/>
              <a:gd name="connsiteY722" fmla="*/ 1955666 h 6858000"/>
              <a:gd name="connsiteX723" fmla="*/ 4570198 w 7467600"/>
              <a:gd name="connsiteY723" fmla="*/ 978081 h 6858000"/>
              <a:gd name="connsiteX724" fmla="*/ 4557898 w 7467600"/>
              <a:gd name="connsiteY724" fmla="*/ 900011 h 6858000"/>
              <a:gd name="connsiteX725" fmla="*/ 4344840 w 7467600"/>
              <a:gd name="connsiteY725" fmla="*/ 1922038 h 6858000"/>
              <a:gd name="connsiteX726" fmla="*/ 4378710 w 7467600"/>
              <a:gd name="connsiteY726" fmla="*/ 1665516 h 6858000"/>
              <a:gd name="connsiteX727" fmla="*/ 4448798 w 7467600"/>
              <a:gd name="connsiteY727" fmla="*/ 1253024 h 6858000"/>
              <a:gd name="connsiteX728" fmla="*/ 4480315 w 7467600"/>
              <a:gd name="connsiteY728" fmla="*/ 1158454 h 6858000"/>
              <a:gd name="connsiteX729" fmla="*/ 4494133 w 7467600"/>
              <a:gd name="connsiteY729" fmla="*/ 1118676 h 6858000"/>
              <a:gd name="connsiteX730" fmla="*/ 4557898 w 7467600"/>
              <a:gd name="connsiteY730" fmla="*/ 900011 h 6858000"/>
              <a:gd name="connsiteX731" fmla="*/ 5870151 w 7467600"/>
              <a:gd name="connsiteY731" fmla="*/ 898890 h 6858000"/>
              <a:gd name="connsiteX732" fmla="*/ 5861335 w 7467600"/>
              <a:gd name="connsiteY732" fmla="*/ 899177 h 6858000"/>
              <a:gd name="connsiteX733" fmla="*/ 5843702 w 7467600"/>
              <a:gd name="connsiteY733" fmla="*/ 899748 h 6858000"/>
              <a:gd name="connsiteX734" fmla="*/ 5651107 w 7467600"/>
              <a:gd name="connsiteY734" fmla="*/ 920306 h 6858000"/>
              <a:gd name="connsiteX735" fmla="*/ 5459407 w 7467600"/>
              <a:gd name="connsiteY735" fmla="*/ 940975 h 6858000"/>
              <a:gd name="connsiteX736" fmla="*/ 5374846 w 7467600"/>
              <a:gd name="connsiteY736" fmla="*/ 941988 h 6858000"/>
              <a:gd name="connsiteX737" fmla="*/ 5256105 w 7467600"/>
              <a:gd name="connsiteY737" fmla="*/ 945632 h 6858000"/>
              <a:gd name="connsiteX738" fmla="*/ 5107071 w 7467600"/>
              <a:gd name="connsiteY738" fmla="*/ 969720 h 6858000"/>
              <a:gd name="connsiteX739" fmla="*/ 4998681 w 7467600"/>
              <a:gd name="connsiteY739" fmla="*/ 988771 h 6858000"/>
              <a:gd name="connsiteX740" fmla="*/ 5870151 w 7467600"/>
              <a:gd name="connsiteY740" fmla="*/ 898890 h 6858000"/>
              <a:gd name="connsiteX741" fmla="*/ 5504425 w 7467600"/>
              <a:gd name="connsiteY741" fmla="*/ 848067 h 6858000"/>
              <a:gd name="connsiteX742" fmla="*/ 4968849 w 7467600"/>
              <a:gd name="connsiteY742" fmla="*/ 962318 h 6858000"/>
              <a:gd name="connsiteX743" fmla="*/ 5104039 w 7467600"/>
              <a:gd name="connsiteY743" fmla="*/ 940634 h 6858000"/>
              <a:gd name="connsiteX744" fmla="*/ 5256311 w 7467600"/>
              <a:gd name="connsiteY744" fmla="*/ 916490 h 6858000"/>
              <a:gd name="connsiteX745" fmla="*/ 5377381 w 7467600"/>
              <a:gd name="connsiteY745" fmla="*/ 912671 h 6858000"/>
              <a:gd name="connsiteX746" fmla="*/ 5460148 w 7467600"/>
              <a:gd name="connsiteY746" fmla="*/ 911442 h 6858000"/>
              <a:gd name="connsiteX747" fmla="*/ 5648971 w 7467600"/>
              <a:gd name="connsiteY747" fmla="*/ 891331 h 6858000"/>
              <a:gd name="connsiteX748" fmla="*/ 5844807 w 7467600"/>
              <a:gd name="connsiteY748" fmla="*/ 870718 h 6858000"/>
              <a:gd name="connsiteX749" fmla="*/ 5862975 w 7467600"/>
              <a:gd name="connsiteY749" fmla="*/ 869756 h 6858000"/>
              <a:gd name="connsiteX750" fmla="*/ 5920887 w 7467600"/>
              <a:gd name="connsiteY750" fmla="*/ 865929 h 6858000"/>
              <a:gd name="connsiteX751" fmla="*/ 5504425 w 7467600"/>
              <a:gd name="connsiteY751" fmla="*/ 848067 h 6858000"/>
              <a:gd name="connsiteX752" fmla="*/ 3607114 w 7467600"/>
              <a:gd name="connsiteY752" fmla="*/ 467441 h 6858000"/>
              <a:gd name="connsiteX753" fmla="*/ 3296242 w 7467600"/>
              <a:gd name="connsiteY753" fmla="*/ 807991 h 6858000"/>
              <a:gd name="connsiteX754" fmla="*/ 3174674 w 7467600"/>
              <a:gd name="connsiteY754" fmla="*/ 919759 h 6858000"/>
              <a:gd name="connsiteX755" fmla="*/ 3042978 w 7467600"/>
              <a:gd name="connsiteY755" fmla="*/ 1054894 h 6858000"/>
              <a:gd name="connsiteX756" fmla="*/ 2968914 w 7467600"/>
              <a:gd name="connsiteY756" fmla="*/ 1133756 h 6858000"/>
              <a:gd name="connsiteX757" fmla="*/ 3103823 w 7467600"/>
              <a:gd name="connsiteY757" fmla="*/ 1026814 h 6858000"/>
              <a:gd name="connsiteX758" fmla="*/ 3607114 w 7467600"/>
              <a:gd name="connsiteY758" fmla="*/ 467441 h 6858000"/>
              <a:gd name="connsiteX759" fmla="*/ 3744487 w 7467600"/>
              <a:gd name="connsiteY759" fmla="*/ 383136 h 6858000"/>
              <a:gd name="connsiteX760" fmla="*/ 3970213 w 7467600"/>
              <a:gd name="connsiteY760" fmla="*/ 995559 h 6858000"/>
              <a:gd name="connsiteX761" fmla="*/ 3744487 w 7467600"/>
              <a:gd name="connsiteY761" fmla="*/ 383136 h 6858000"/>
              <a:gd name="connsiteX762" fmla="*/ 3624562 w 7467600"/>
              <a:gd name="connsiteY762" fmla="*/ 367041 h 6858000"/>
              <a:gd name="connsiteX763" fmla="*/ 3489712 w 7467600"/>
              <a:gd name="connsiteY763" fmla="*/ 485386 h 6858000"/>
              <a:gd name="connsiteX764" fmla="*/ 3182994 w 7467600"/>
              <a:gd name="connsiteY764" fmla="*/ 828265 h 6858000"/>
              <a:gd name="connsiteX765" fmla="*/ 2892114 w 7467600"/>
              <a:gd name="connsiteY765" fmla="*/ 1172635 h 6858000"/>
              <a:gd name="connsiteX766" fmla="*/ 3021459 w 7467600"/>
              <a:gd name="connsiteY766" fmla="*/ 1035385 h 6858000"/>
              <a:gd name="connsiteX767" fmla="*/ 3153873 w 7467600"/>
              <a:gd name="connsiteY767" fmla="*/ 898971 h 6858000"/>
              <a:gd name="connsiteX768" fmla="*/ 3276511 w 7467600"/>
              <a:gd name="connsiteY768" fmla="*/ 786423 h 6858000"/>
              <a:gd name="connsiteX769" fmla="*/ 3584154 w 7467600"/>
              <a:gd name="connsiteY769" fmla="*/ 448218 h 6858000"/>
              <a:gd name="connsiteX770" fmla="*/ 3624562 w 7467600"/>
              <a:gd name="connsiteY770" fmla="*/ 367041 h 6858000"/>
              <a:gd name="connsiteX771" fmla="*/ 3766672 w 7467600"/>
              <a:gd name="connsiteY771" fmla="*/ 359429 h 6858000"/>
              <a:gd name="connsiteX772" fmla="*/ 3996338 w 7467600"/>
              <a:gd name="connsiteY772" fmla="*/ 968237 h 6858000"/>
              <a:gd name="connsiteX773" fmla="*/ 3766672 w 7467600"/>
              <a:gd name="connsiteY773" fmla="*/ 359429 h 6858000"/>
              <a:gd name="connsiteX774" fmla="*/ 5805386 w 7467600"/>
              <a:gd name="connsiteY774" fmla="*/ 239240 h 6858000"/>
              <a:gd name="connsiteX775" fmla="*/ 5736947 w 7467600"/>
              <a:gd name="connsiteY775" fmla="*/ 261367 h 6858000"/>
              <a:gd name="connsiteX776" fmla="*/ 5427012 w 7467600"/>
              <a:gd name="connsiteY776" fmla="*/ 311272 h 6858000"/>
              <a:gd name="connsiteX777" fmla="*/ 5147818 w 7467600"/>
              <a:gd name="connsiteY777" fmla="*/ 322112 h 6858000"/>
              <a:gd name="connsiteX778" fmla="*/ 5060854 w 7467600"/>
              <a:gd name="connsiteY778" fmla="*/ 311882 h 6858000"/>
              <a:gd name="connsiteX779" fmla="*/ 4945989 w 7467600"/>
              <a:gd name="connsiteY779" fmla="*/ 300516 h 6858000"/>
              <a:gd name="connsiteX780" fmla="*/ 5410479 w 7467600"/>
              <a:gd name="connsiteY780" fmla="*/ 348434 h 6858000"/>
              <a:gd name="connsiteX781" fmla="*/ 5805386 w 7467600"/>
              <a:gd name="connsiteY781" fmla="*/ 239240 h 6858000"/>
              <a:gd name="connsiteX782" fmla="*/ 5905192 w 7467600"/>
              <a:gd name="connsiteY782" fmla="*/ 163079 h 6858000"/>
              <a:gd name="connsiteX783" fmla="*/ 5865655 w 7467600"/>
              <a:gd name="connsiteY783" fmla="*/ 171901 h 6858000"/>
              <a:gd name="connsiteX784" fmla="*/ 5259740 w 7467600"/>
              <a:gd name="connsiteY784" fmla="*/ 257013 h 6858000"/>
              <a:gd name="connsiteX785" fmla="*/ 5208466 w 7467600"/>
              <a:gd name="connsiteY785" fmla="*/ 257550 h 6858000"/>
              <a:gd name="connsiteX786" fmla="*/ 4980204 w 7467600"/>
              <a:gd name="connsiteY786" fmla="*/ 271903 h 6858000"/>
              <a:gd name="connsiteX787" fmla="*/ 5068068 w 7467600"/>
              <a:gd name="connsiteY787" fmla="*/ 282244 h 6858000"/>
              <a:gd name="connsiteX788" fmla="*/ 5153231 w 7467600"/>
              <a:gd name="connsiteY788" fmla="*/ 292240 h 6858000"/>
              <a:gd name="connsiteX789" fmla="*/ 5426491 w 7467600"/>
              <a:gd name="connsiteY789" fmla="*/ 281128 h 6858000"/>
              <a:gd name="connsiteX790" fmla="*/ 5731212 w 7467600"/>
              <a:gd name="connsiteY790" fmla="*/ 231951 h 6858000"/>
              <a:gd name="connsiteX791" fmla="*/ 5905192 w 7467600"/>
              <a:gd name="connsiteY791" fmla="*/ 163079 h 6858000"/>
              <a:gd name="connsiteX792" fmla="*/ 5944437 w 7467600"/>
              <a:gd name="connsiteY792" fmla="*/ 113829 h 6858000"/>
              <a:gd name="connsiteX793" fmla="*/ 5825032 w 7467600"/>
              <a:gd name="connsiteY793" fmla="*/ 146405 h 6858000"/>
              <a:gd name="connsiteX794" fmla="*/ 4955599 w 7467600"/>
              <a:gd name="connsiteY794" fmla="*/ 247008 h 6858000"/>
              <a:gd name="connsiteX795" fmla="*/ 5210104 w 7467600"/>
              <a:gd name="connsiteY795" fmla="*/ 228123 h 6858000"/>
              <a:gd name="connsiteX796" fmla="*/ 5261015 w 7467600"/>
              <a:gd name="connsiteY796" fmla="*/ 227087 h 6858000"/>
              <a:gd name="connsiteX797" fmla="*/ 5861181 w 7467600"/>
              <a:gd name="connsiteY797" fmla="*/ 143093 h 6858000"/>
              <a:gd name="connsiteX798" fmla="*/ 5961252 w 7467600"/>
              <a:gd name="connsiteY798" fmla="*/ 114820 h 6858000"/>
              <a:gd name="connsiteX799" fmla="*/ 5944437 w 7467600"/>
              <a:gd name="connsiteY799" fmla="*/ 113829 h 6858000"/>
              <a:gd name="connsiteX800" fmla="*/ 3882765 w 7467600"/>
              <a:gd name="connsiteY800" fmla="*/ 0 h 6858000"/>
              <a:gd name="connsiteX801" fmla="*/ 3995099 w 7467600"/>
              <a:gd name="connsiteY801" fmla="*/ 0 h 6858000"/>
              <a:gd name="connsiteX802" fmla="*/ 4163818 w 7467600"/>
              <a:gd name="connsiteY802" fmla="*/ 234104 h 6858000"/>
              <a:gd name="connsiteX803" fmla="*/ 4172099 w 7467600"/>
              <a:gd name="connsiteY803" fmla="*/ 234207 h 6858000"/>
              <a:gd name="connsiteX804" fmla="*/ 4784282 w 7467600"/>
              <a:gd name="connsiteY804" fmla="*/ 276561 h 6858000"/>
              <a:gd name="connsiteX805" fmla="*/ 4801687 w 7467600"/>
              <a:gd name="connsiteY805" fmla="*/ 267764 h 6858000"/>
              <a:gd name="connsiteX806" fmla="*/ 6082788 w 7467600"/>
              <a:gd name="connsiteY806" fmla="*/ 64119 h 6858000"/>
              <a:gd name="connsiteX807" fmla="*/ 6099442 w 7467600"/>
              <a:gd name="connsiteY807" fmla="*/ 82568 h 6858000"/>
              <a:gd name="connsiteX808" fmla="*/ 4804137 w 7467600"/>
              <a:gd name="connsiteY808" fmla="*/ 320931 h 6858000"/>
              <a:gd name="connsiteX809" fmla="*/ 4227047 w 7467600"/>
              <a:gd name="connsiteY809" fmla="*/ 313415 h 6858000"/>
              <a:gd name="connsiteX810" fmla="*/ 4346041 w 7467600"/>
              <a:gd name="connsiteY810" fmla="*/ 456086 h 6858000"/>
              <a:gd name="connsiteX811" fmla="*/ 4870967 w 7467600"/>
              <a:gd name="connsiteY811" fmla="*/ 963061 h 6858000"/>
              <a:gd name="connsiteX812" fmla="*/ 4889647 w 7467600"/>
              <a:gd name="connsiteY812" fmla="*/ 957147 h 6858000"/>
              <a:gd name="connsiteX813" fmla="*/ 5422504 w 7467600"/>
              <a:gd name="connsiteY813" fmla="*/ 805191 h 6858000"/>
              <a:gd name="connsiteX814" fmla="*/ 6087656 w 7467600"/>
              <a:gd name="connsiteY814" fmla="*/ 826703 h 6858000"/>
              <a:gd name="connsiteX815" fmla="*/ 6058717 w 7467600"/>
              <a:gd name="connsiteY815" fmla="*/ 865992 h 6858000"/>
              <a:gd name="connsiteX816" fmla="*/ 4974153 w 7467600"/>
              <a:gd name="connsiteY816" fmla="*/ 1045456 h 6858000"/>
              <a:gd name="connsiteX817" fmla="*/ 5627835 w 7467600"/>
              <a:gd name="connsiteY817" fmla="*/ 1472077 h 6858000"/>
              <a:gd name="connsiteX818" fmla="*/ 5629817 w 7467600"/>
              <a:gd name="connsiteY818" fmla="*/ 1471412 h 6858000"/>
              <a:gd name="connsiteX819" fmla="*/ 5634124 w 7467600"/>
              <a:gd name="connsiteY819" fmla="*/ 1470572 h 6858000"/>
              <a:gd name="connsiteX820" fmla="*/ 5755832 w 7467600"/>
              <a:gd name="connsiteY820" fmla="*/ 1383886 h 6858000"/>
              <a:gd name="connsiteX821" fmla="*/ 6014186 w 7467600"/>
              <a:gd name="connsiteY821" fmla="*/ 1279799 h 6858000"/>
              <a:gd name="connsiteX822" fmla="*/ 6901619 w 7467600"/>
              <a:gd name="connsiteY822" fmla="*/ 1047874 h 6858000"/>
              <a:gd name="connsiteX823" fmla="*/ 6931566 w 7467600"/>
              <a:gd name="connsiteY823" fmla="*/ 1062034 h 6858000"/>
              <a:gd name="connsiteX824" fmla="*/ 5790982 w 7467600"/>
              <a:gd name="connsiteY824" fmla="*/ 1561380 h 6858000"/>
              <a:gd name="connsiteX825" fmla="*/ 6188971 w 7467600"/>
              <a:gd name="connsiteY825" fmla="*/ 1755168 h 6858000"/>
              <a:gd name="connsiteX826" fmla="*/ 6202446 w 7467600"/>
              <a:gd name="connsiteY826" fmla="*/ 1752268 h 6858000"/>
              <a:gd name="connsiteX827" fmla="*/ 7179560 w 7467600"/>
              <a:gd name="connsiteY827" fmla="*/ 1467551 h 6858000"/>
              <a:gd name="connsiteX828" fmla="*/ 7158730 w 7467600"/>
              <a:gd name="connsiteY828" fmla="*/ 1507835 h 6858000"/>
              <a:gd name="connsiteX829" fmla="*/ 6326959 w 7467600"/>
              <a:gd name="connsiteY829" fmla="*/ 1817686 h 6858000"/>
              <a:gd name="connsiteX830" fmla="*/ 6537433 w 7467600"/>
              <a:gd name="connsiteY830" fmla="*/ 1907790 h 6858000"/>
              <a:gd name="connsiteX831" fmla="*/ 6550221 w 7467600"/>
              <a:gd name="connsiteY831" fmla="*/ 1910729 h 6858000"/>
              <a:gd name="connsiteX832" fmla="*/ 6964438 w 7467600"/>
              <a:gd name="connsiteY832" fmla="*/ 2209505 h 6858000"/>
              <a:gd name="connsiteX833" fmla="*/ 7367862 w 7467600"/>
              <a:gd name="connsiteY833" fmla="*/ 2806833 h 6858000"/>
              <a:gd name="connsiteX834" fmla="*/ 7364329 w 7467600"/>
              <a:gd name="connsiteY834" fmla="*/ 2826907 h 6858000"/>
              <a:gd name="connsiteX835" fmla="*/ 7290545 w 7467600"/>
              <a:gd name="connsiteY835" fmla="*/ 2850663 h 6858000"/>
              <a:gd name="connsiteX836" fmla="*/ 6472036 w 7467600"/>
              <a:gd name="connsiteY836" fmla="*/ 1959003 h 6858000"/>
              <a:gd name="connsiteX837" fmla="*/ 5792897 w 7467600"/>
              <a:gd name="connsiteY837" fmla="*/ 1647747 h 6858000"/>
              <a:gd name="connsiteX838" fmla="*/ 5842751 w 7467600"/>
              <a:gd name="connsiteY838" fmla="*/ 1816112 h 6858000"/>
              <a:gd name="connsiteX839" fmla="*/ 5847424 w 7467600"/>
              <a:gd name="connsiteY839" fmla="*/ 1815776 h 6858000"/>
              <a:gd name="connsiteX840" fmla="*/ 6399821 w 7467600"/>
              <a:gd name="connsiteY840" fmla="*/ 2344799 h 6858000"/>
              <a:gd name="connsiteX841" fmla="*/ 6323232 w 7467600"/>
              <a:gd name="connsiteY841" fmla="*/ 2389634 h 6858000"/>
              <a:gd name="connsiteX842" fmla="*/ 5942958 w 7467600"/>
              <a:gd name="connsiteY842" fmla="*/ 2077708 h 6858000"/>
              <a:gd name="connsiteX843" fmla="*/ 5921559 w 7467600"/>
              <a:gd name="connsiteY843" fmla="*/ 2378596 h 6858000"/>
              <a:gd name="connsiteX844" fmla="*/ 5817651 w 7467600"/>
              <a:gd name="connsiteY844" fmla="*/ 3023919 h 6858000"/>
              <a:gd name="connsiteX845" fmla="*/ 5729634 w 7467600"/>
              <a:gd name="connsiteY845" fmla="*/ 3051849 h 6858000"/>
              <a:gd name="connsiteX846" fmla="*/ 5611018 w 7467600"/>
              <a:gd name="connsiteY846" fmla="*/ 2316769 h 6858000"/>
              <a:gd name="connsiteX847" fmla="*/ 5687608 w 7467600"/>
              <a:gd name="connsiteY847" fmla="*/ 2039972 h 6858000"/>
              <a:gd name="connsiteX848" fmla="*/ 5657554 w 7467600"/>
              <a:gd name="connsiteY848" fmla="*/ 1576445 h 6858000"/>
              <a:gd name="connsiteX849" fmla="*/ 5150475 w 7467600"/>
              <a:gd name="connsiteY849" fmla="*/ 1274012 h 6858000"/>
              <a:gd name="connsiteX850" fmla="*/ 5349142 w 7467600"/>
              <a:gd name="connsiteY850" fmla="*/ 2204405 h 6858000"/>
              <a:gd name="connsiteX851" fmla="*/ 5262214 w 7467600"/>
              <a:gd name="connsiteY851" fmla="*/ 2233836 h 6858000"/>
              <a:gd name="connsiteX852" fmla="*/ 4981539 w 7467600"/>
              <a:gd name="connsiteY852" fmla="*/ 1542201 h 6858000"/>
              <a:gd name="connsiteX853" fmla="*/ 4958461 w 7467600"/>
              <a:gd name="connsiteY853" fmla="*/ 1136957 h 6858000"/>
              <a:gd name="connsiteX854" fmla="*/ 4655015 w 7467600"/>
              <a:gd name="connsiteY854" fmla="*/ 891426 h 6858000"/>
              <a:gd name="connsiteX855" fmla="*/ 4348002 w 7467600"/>
              <a:gd name="connsiteY855" fmla="*/ 2205895 h 6858000"/>
              <a:gd name="connsiteX856" fmla="*/ 4262250 w 7467600"/>
              <a:gd name="connsiteY856" fmla="*/ 2219972 h 6858000"/>
              <a:gd name="connsiteX857" fmla="*/ 4550611 w 7467600"/>
              <a:gd name="connsiteY857" fmla="*/ 817540 h 6858000"/>
              <a:gd name="connsiteX858" fmla="*/ 4564418 w 7467600"/>
              <a:gd name="connsiteY858" fmla="*/ 808293 h 6858000"/>
              <a:gd name="connsiteX859" fmla="*/ 4266388 w 7467600"/>
              <a:gd name="connsiteY859" fmla="*/ 500083 h 6858000"/>
              <a:gd name="connsiteX860" fmla="*/ 4032842 w 7467600"/>
              <a:gd name="connsiteY860" fmla="*/ 211809 h 6858000"/>
              <a:gd name="connsiteX861" fmla="*/ 3882765 w 7467600"/>
              <a:gd name="connsiteY861" fmla="*/ 0 h 6858000"/>
              <a:gd name="connsiteX862" fmla="*/ 3721337 w 7467600"/>
              <a:gd name="connsiteY862" fmla="*/ 0 h 6858000"/>
              <a:gd name="connsiteX863" fmla="*/ 3797544 w 7467600"/>
              <a:gd name="connsiteY863" fmla="*/ 0 h 6858000"/>
              <a:gd name="connsiteX864" fmla="*/ 3775734 w 7467600"/>
              <a:gd name="connsiteY864" fmla="*/ 95131 h 6858000"/>
              <a:gd name="connsiteX865" fmla="*/ 3724807 w 7467600"/>
              <a:gd name="connsiteY865" fmla="*/ 272257 h 6858000"/>
              <a:gd name="connsiteX866" fmla="*/ 3726844 w 7467600"/>
              <a:gd name="connsiteY866" fmla="*/ 282988 h 6858000"/>
              <a:gd name="connsiteX867" fmla="*/ 3742664 w 7467600"/>
              <a:gd name="connsiteY867" fmla="*/ 279918 h 6858000"/>
              <a:gd name="connsiteX868" fmla="*/ 4103910 w 7467600"/>
              <a:gd name="connsiteY868" fmla="*/ 1161917 h 6858000"/>
              <a:gd name="connsiteX869" fmla="*/ 4020269 w 7467600"/>
              <a:gd name="connsiteY869" fmla="*/ 1200406 h 6858000"/>
              <a:gd name="connsiteX870" fmla="*/ 3674882 w 7467600"/>
              <a:gd name="connsiteY870" fmla="*/ 488524 h 6858000"/>
              <a:gd name="connsiteX871" fmla="*/ 3132682 w 7467600"/>
              <a:gd name="connsiteY871" fmla="*/ 1072284 h 6858000"/>
              <a:gd name="connsiteX872" fmla="*/ 2716346 w 7467600"/>
              <a:gd name="connsiteY872" fmla="*/ 1276376 h 6858000"/>
              <a:gd name="connsiteX873" fmla="*/ 2716772 w 7467600"/>
              <a:gd name="connsiteY873" fmla="*/ 1255462 h 6858000"/>
              <a:gd name="connsiteX874" fmla="*/ 3471096 w 7467600"/>
              <a:gd name="connsiteY874" fmla="*/ 437072 h 6858000"/>
              <a:gd name="connsiteX875" fmla="*/ 3639057 w 7467600"/>
              <a:gd name="connsiteY875" fmla="*/ 286334 h 6858000"/>
              <a:gd name="connsiteX876" fmla="*/ 3640309 w 7467600"/>
              <a:gd name="connsiteY876" fmla="*/ 284664 h 6858000"/>
              <a:gd name="connsiteX877" fmla="*/ 3646022 w 7467600"/>
              <a:gd name="connsiteY877" fmla="*/ 276711 h 6858000"/>
              <a:gd name="connsiteX878" fmla="*/ 3707943 w 7467600"/>
              <a:gd name="connsiteY878" fmla="*/ 65958 h 6858000"/>
              <a:gd name="connsiteX879" fmla="*/ 3721337 w 7467600"/>
              <a:gd name="connsiteY879" fmla="*/ 0 h 6858000"/>
              <a:gd name="connsiteX880" fmla="*/ 2867960 w 7467600"/>
              <a:gd name="connsiteY880" fmla="*/ 0 h 6858000"/>
              <a:gd name="connsiteX881" fmla="*/ 2926351 w 7467600"/>
              <a:gd name="connsiteY881" fmla="*/ 0 h 6858000"/>
              <a:gd name="connsiteX882" fmla="*/ 2902823 w 7467600"/>
              <a:gd name="connsiteY882" fmla="*/ 262929 h 6858000"/>
              <a:gd name="connsiteX883" fmla="*/ 2940663 w 7467600"/>
              <a:gd name="connsiteY883" fmla="*/ 140884 h 6858000"/>
              <a:gd name="connsiteX884" fmla="*/ 2947039 w 7467600"/>
              <a:gd name="connsiteY884" fmla="*/ 122524 h 6858000"/>
              <a:gd name="connsiteX885" fmla="*/ 2984316 w 7467600"/>
              <a:gd name="connsiteY885" fmla="*/ 0 h 6858000"/>
              <a:gd name="connsiteX886" fmla="*/ 3016114 w 7467600"/>
              <a:gd name="connsiteY886" fmla="*/ 0 h 6858000"/>
              <a:gd name="connsiteX887" fmla="*/ 2979949 w 7467600"/>
              <a:gd name="connsiteY887" fmla="*/ 119274 h 6858000"/>
              <a:gd name="connsiteX888" fmla="*/ 3023879 w 7467600"/>
              <a:gd name="connsiteY888" fmla="*/ 0 h 6858000"/>
              <a:gd name="connsiteX889" fmla="*/ 3105400 w 7467600"/>
              <a:gd name="connsiteY889" fmla="*/ 0 h 6858000"/>
              <a:gd name="connsiteX890" fmla="*/ 3094669 w 7467600"/>
              <a:gd name="connsiteY890" fmla="*/ 30308 h 6858000"/>
              <a:gd name="connsiteX891" fmla="*/ 2901945 w 7467600"/>
              <a:gd name="connsiteY891" fmla="*/ 466538 h 6858000"/>
              <a:gd name="connsiteX892" fmla="*/ 2815209 w 7467600"/>
              <a:gd name="connsiteY892" fmla="*/ 497361 h 6858000"/>
              <a:gd name="connsiteX893" fmla="*/ 2844845 w 7467600"/>
              <a:gd name="connsiteY893" fmla="*/ 127638 h 6858000"/>
              <a:gd name="connsiteX894" fmla="*/ 2867960 w 7467600"/>
              <a:gd name="connsiteY894" fmla="*/ 0 h 6858000"/>
              <a:gd name="connsiteX895" fmla="*/ 1057230 w 7467600"/>
              <a:gd name="connsiteY895" fmla="*/ 0 h 6858000"/>
              <a:gd name="connsiteX896" fmla="*/ 1111003 w 7467600"/>
              <a:gd name="connsiteY896" fmla="*/ 0 h 6858000"/>
              <a:gd name="connsiteX897" fmla="*/ 1125553 w 7467600"/>
              <a:gd name="connsiteY897" fmla="*/ 52588 h 6858000"/>
              <a:gd name="connsiteX898" fmla="*/ 1304276 w 7467600"/>
              <a:gd name="connsiteY898" fmla="*/ 476275 h 6858000"/>
              <a:gd name="connsiteX899" fmla="*/ 1492066 w 7467600"/>
              <a:gd name="connsiteY899" fmla="*/ 886333 h 6858000"/>
              <a:gd name="connsiteX900" fmla="*/ 1423698 w 7467600"/>
              <a:gd name="connsiteY900" fmla="*/ 710817 h 6858000"/>
              <a:gd name="connsiteX901" fmla="*/ 1357609 w 7467600"/>
              <a:gd name="connsiteY901" fmla="*/ 532892 h 6858000"/>
              <a:gd name="connsiteX902" fmla="*/ 1309550 w 7467600"/>
              <a:gd name="connsiteY902" fmla="*/ 374031 h 6858000"/>
              <a:gd name="connsiteX903" fmla="*/ 1193673 w 7467600"/>
              <a:gd name="connsiteY903" fmla="*/ 49533 h 6858000"/>
              <a:gd name="connsiteX904" fmla="*/ 1164391 w 7467600"/>
              <a:gd name="connsiteY904" fmla="*/ 0 h 6858000"/>
              <a:gd name="connsiteX905" fmla="*/ 1200666 w 7467600"/>
              <a:gd name="connsiteY905" fmla="*/ 0 h 6858000"/>
              <a:gd name="connsiteX906" fmla="*/ 1223408 w 7467600"/>
              <a:gd name="connsiteY906" fmla="*/ 38996 h 6858000"/>
              <a:gd name="connsiteX907" fmla="*/ 1339635 w 7467600"/>
              <a:gd name="connsiteY907" fmla="*/ 365517 h 6858000"/>
              <a:gd name="connsiteX908" fmla="*/ 1387469 w 7467600"/>
              <a:gd name="connsiteY908" fmla="*/ 523079 h 6858000"/>
              <a:gd name="connsiteX909" fmla="*/ 1452685 w 7467600"/>
              <a:gd name="connsiteY909" fmla="*/ 699806 h 6858000"/>
              <a:gd name="connsiteX910" fmla="*/ 1492092 w 7467600"/>
              <a:gd name="connsiteY910" fmla="*/ 800424 h 6858000"/>
              <a:gd name="connsiteX911" fmla="*/ 1455302 w 7467600"/>
              <a:gd name="connsiteY911" fmla="*/ 632913 h 6858000"/>
              <a:gd name="connsiteX912" fmla="*/ 1222336 w 7467600"/>
              <a:gd name="connsiteY912" fmla="*/ 9480 h 6858000"/>
              <a:gd name="connsiteX913" fmla="*/ 1214634 w 7467600"/>
              <a:gd name="connsiteY913" fmla="*/ 0 h 6858000"/>
              <a:gd name="connsiteX914" fmla="*/ 1289827 w 7467600"/>
              <a:gd name="connsiteY914" fmla="*/ 0 h 6858000"/>
              <a:gd name="connsiteX915" fmla="*/ 1321076 w 7467600"/>
              <a:gd name="connsiteY915" fmla="*/ 59722 h 6858000"/>
              <a:gd name="connsiteX916" fmla="*/ 1512579 w 7467600"/>
              <a:gd name="connsiteY916" fmla="*/ 626441 h 6858000"/>
              <a:gd name="connsiteX917" fmla="*/ 1506076 w 7467600"/>
              <a:gd name="connsiteY917" fmla="*/ 1089289 h 6858000"/>
              <a:gd name="connsiteX918" fmla="*/ 1486346 w 7467600"/>
              <a:gd name="connsiteY918" fmla="*/ 1079919 h 6858000"/>
              <a:gd name="connsiteX919" fmla="*/ 1070511 w 7467600"/>
              <a:gd name="connsiteY919" fmla="*/ 48609 h 6858000"/>
              <a:gd name="connsiteX920" fmla="*/ 1057230 w 7467600"/>
              <a:gd name="connsiteY920" fmla="*/ 0 h 6858000"/>
              <a:gd name="connsiteX921" fmla="*/ 43151 w 7467600"/>
              <a:gd name="connsiteY921" fmla="*/ 0 h 6858000"/>
              <a:gd name="connsiteX922" fmla="*/ 95283 w 7467600"/>
              <a:gd name="connsiteY922" fmla="*/ 0 h 6858000"/>
              <a:gd name="connsiteX923" fmla="*/ 300708 w 7467600"/>
              <a:gd name="connsiteY923" fmla="*/ 154571 h 6858000"/>
              <a:gd name="connsiteX924" fmla="*/ 530414 w 7467600"/>
              <a:gd name="connsiteY924" fmla="*/ 354673 h 6858000"/>
              <a:gd name="connsiteX925" fmla="*/ 333785 w 7467600"/>
              <a:gd name="connsiteY925" fmla="*/ 161564 h 6858000"/>
              <a:gd name="connsiteX926" fmla="*/ 147005 w 7467600"/>
              <a:gd name="connsiteY926" fmla="*/ 0 h 6858000"/>
              <a:gd name="connsiteX927" fmla="*/ 272509 w 7467600"/>
              <a:gd name="connsiteY927" fmla="*/ 0 h 6858000"/>
              <a:gd name="connsiteX928" fmla="*/ 326276 w 7467600"/>
              <a:gd name="connsiteY928" fmla="*/ 45847 h 6858000"/>
              <a:gd name="connsiteX929" fmla="*/ 823759 w 7467600"/>
              <a:gd name="connsiteY929" fmla="*/ 574145 h 6858000"/>
              <a:gd name="connsiteX930" fmla="*/ 811254 w 7467600"/>
              <a:gd name="connsiteY930" fmla="*/ 665546 h 6858000"/>
              <a:gd name="connsiteX931" fmla="*/ 154042 w 7467600"/>
              <a:gd name="connsiteY931" fmla="*/ 261522 h 6858000"/>
              <a:gd name="connsiteX932" fmla="*/ 13550 w 7467600"/>
              <a:gd name="connsiteY932" fmla="*/ 158423 h 6858000"/>
              <a:gd name="connsiteX933" fmla="*/ 0 w 7467600"/>
              <a:gd name="connsiteY933" fmla="*/ 146618 h 6858000"/>
              <a:gd name="connsiteX934" fmla="*/ 0 w 7467600"/>
              <a:gd name="connsiteY934" fmla="*/ 59161 h 6858000"/>
              <a:gd name="connsiteX935" fmla="*/ 45427 w 7467600"/>
              <a:gd name="connsiteY935" fmla="*/ 101078 h 6858000"/>
              <a:gd name="connsiteX936" fmla="*/ 630103 w 7467600"/>
              <a:gd name="connsiteY936" fmla="*/ 485885 h 6858000"/>
              <a:gd name="connsiteX937" fmla="*/ 532040 w 7467600"/>
              <a:gd name="connsiteY937" fmla="*/ 399359 h 6858000"/>
              <a:gd name="connsiteX938" fmla="*/ 517618 w 7467600"/>
              <a:gd name="connsiteY938" fmla="*/ 385726 h 6858000"/>
              <a:gd name="connsiteX939" fmla="*/ 285074 w 7467600"/>
              <a:gd name="connsiteY939" fmla="*/ 182755 h 6858000"/>
              <a:gd name="connsiteX940" fmla="*/ 43151 w 7467600"/>
              <a:gd name="connsiteY940"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68575 h 6858000"/>
              <a:gd name="connsiteX5" fmla="*/ 7440138 w 7467600"/>
              <a:gd name="connsiteY5" fmla="*/ 6622648 h 6858000"/>
              <a:gd name="connsiteX6" fmla="*/ 7467600 w 7467600"/>
              <a:gd name="connsiteY6" fmla="*/ 6628217 h 6858000"/>
              <a:gd name="connsiteX7" fmla="*/ 7467600 w 7467600"/>
              <a:gd name="connsiteY7" fmla="*/ 6668575 h 6858000"/>
              <a:gd name="connsiteX8" fmla="*/ 1019354 w 7467600"/>
              <a:gd name="connsiteY8" fmla="*/ 6315006 h 6858000"/>
              <a:gd name="connsiteX9" fmla="*/ 441046 w 7467600"/>
              <a:gd name="connsiteY9" fmla="*/ 6691153 h 6858000"/>
              <a:gd name="connsiteX10" fmla="*/ 1019354 w 7467600"/>
              <a:gd name="connsiteY10" fmla="*/ 6315006 h 6858000"/>
              <a:gd name="connsiteX11" fmla="*/ 991680 w 7467600"/>
              <a:gd name="connsiteY11" fmla="*/ 6298413 h 6858000"/>
              <a:gd name="connsiteX12" fmla="*/ 409060 w 7467600"/>
              <a:gd name="connsiteY12" fmla="*/ 6671470 h 6858000"/>
              <a:gd name="connsiteX13" fmla="*/ 991680 w 7467600"/>
              <a:gd name="connsiteY13" fmla="*/ 6298413 h 6858000"/>
              <a:gd name="connsiteX14" fmla="*/ 103333 w 7467600"/>
              <a:gd name="connsiteY14" fmla="*/ 5699602 h 6858000"/>
              <a:gd name="connsiteX15" fmla="*/ 233938 w 7467600"/>
              <a:gd name="connsiteY15" fmla="*/ 5809416 h 6858000"/>
              <a:gd name="connsiteX16" fmla="*/ 883580 w 7467600"/>
              <a:gd name="connsiteY16" fmla="*/ 6180710 h 6858000"/>
              <a:gd name="connsiteX17" fmla="*/ 487337 w 7467600"/>
              <a:gd name="connsiteY17" fmla="*/ 5950182 h 6858000"/>
              <a:gd name="connsiteX18" fmla="*/ 354051 w 7467600"/>
              <a:gd name="connsiteY18" fmla="*/ 5854912 h 6858000"/>
              <a:gd name="connsiteX19" fmla="*/ 195436 w 7467600"/>
              <a:gd name="connsiteY19" fmla="*/ 5755068 h 6858000"/>
              <a:gd name="connsiteX20" fmla="*/ 103333 w 7467600"/>
              <a:gd name="connsiteY20" fmla="*/ 5699602 h 6858000"/>
              <a:gd name="connsiteX21" fmla="*/ 5539432 w 7467600"/>
              <a:gd name="connsiteY21" fmla="*/ 5642928 h 6858000"/>
              <a:gd name="connsiteX22" fmla="*/ 5555462 w 7467600"/>
              <a:gd name="connsiteY22" fmla="*/ 5694454 h 6858000"/>
              <a:gd name="connsiteX23" fmla="*/ 5828270 w 7467600"/>
              <a:gd name="connsiteY23" fmla="*/ 6320663 h 6858000"/>
              <a:gd name="connsiteX24" fmla="*/ 5947416 w 7467600"/>
              <a:gd name="connsiteY24" fmla="*/ 6574846 h 6858000"/>
              <a:gd name="connsiteX25" fmla="*/ 5539432 w 7467600"/>
              <a:gd name="connsiteY25" fmla="*/ 5642928 h 6858000"/>
              <a:gd name="connsiteX26" fmla="*/ 51253 w 7467600"/>
              <a:gd name="connsiteY26" fmla="*/ 5631825 h 6858000"/>
              <a:gd name="connsiteX27" fmla="*/ 211622 w 7467600"/>
              <a:gd name="connsiteY27" fmla="*/ 5728803 h 6858000"/>
              <a:gd name="connsiteX28" fmla="*/ 371652 w 7467600"/>
              <a:gd name="connsiteY28" fmla="*/ 5829062 h 6858000"/>
              <a:gd name="connsiteX29" fmla="*/ 505903 w 7467600"/>
              <a:gd name="connsiteY29" fmla="*/ 5925221 h 6858000"/>
              <a:gd name="connsiteX30" fmla="*/ 899240 w 7467600"/>
              <a:gd name="connsiteY30" fmla="*/ 6153068 h 6858000"/>
              <a:gd name="connsiteX31" fmla="*/ 988114 w 7467600"/>
              <a:gd name="connsiteY31" fmla="*/ 6174204 h 6858000"/>
              <a:gd name="connsiteX32" fmla="*/ 845971 w 7467600"/>
              <a:gd name="connsiteY32" fmla="*/ 6067177 h 6858000"/>
              <a:gd name="connsiteX33" fmla="*/ 448057 w 7467600"/>
              <a:gd name="connsiteY33" fmla="*/ 5841376 h 6858000"/>
              <a:gd name="connsiteX34" fmla="*/ 51253 w 7467600"/>
              <a:gd name="connsiteY34" fmla="*/ 5631825 h 6858000"/>
              <a:gd name="connsiteX35" fmla="*/ 2606687 w 7467600"/>
              <a:gd name="connsiteY35" fmla="*/ 5630718 h 6858000"/>
              <a:gd name="connsiteX36" fmla="*/ 2645658 w 7467600"/>
              <a:gd name="connsiteY36" fmla="*/ 6640259 h 6858000"/>
              <a:gd name="connsiteX37" fmla="*/ 2606687 w 7467600"/>
              <a:gd name="connsiteY37" fmla="*/ 5630718 h 6858000"/>
              <a:gd name="connsiteX38" fmla="*/ 3642057 w 7467600"/>
              <a:gd name="connsiteY38" fmla="*/ 5573487 h 6858000"/>
              <a:gd name="connsiteX39" fmla="*/ 3632981 w 7467600"/>
              <a:gd name="connsiteY39" fmla="*/ 5579437 h 6858000"/>
              <a:gd name="connsiteX40" fmla="*/ 3382436 w 7467600"/>
              <a:gd name="connsiteY40" fmla="*/ 5952726 h 6858000"/>
              <a:gd name="connsiteX41" fmla="*/ 3191929 w 7467600"/>
              <a:gd name="connsiteY41" fmla="*/ 6662669 h 6858000"/>
              <a:gd name="connsiteX42" fmla="*/ 3369898 w 7467600"/>
              <a:gd name="connsiteY42" fmla="*/ 6081771 h 6858000"/>
              <a:gd name="connsiteX43" fmla="*/ 3642057 w 7467600"/>
              <a:gd name="connsiteY43" fmla="*/ 5573487 h 6858000"/>
              <a:gd name="connsiteX44" fmla="*/ 2650666 w 7467600"/>
              <a:gd name="connsiteY44" fmla="*/ 5530686 h 6858000"/>
              <a:gd name="connsiteX45" fmla="*/ 2650249 w 7467600"/>
              <a:gd name="connsiteY45" fmla="*/ 5532101 h 6858000"/>
              <a:gd name="connsiteX46" fmla="*/ 2663808 w 7467600"/>
              <a:gd name="connsiteY46" fmla="*/ 6535215 h 6858000"/>
              <a:gd name="connsiteX47" fmla="*/ 2665418 w 7467600"/>
              <a:gd name="connsiteY47" fmla="*/ 6132756 h 6858000"/>
              <a:gd name="connsiteX48" fmla="*/ 2650666 w 7467600"/>
              <a:gd name="connsiteY48" fmla="*/ 5530686 h 6858000"/>
              <a:gd name="connsiteX49" fmla="*/ 2680277 w 7467600"/>
              <a:gd name="connsiteY49" fmla="*/ 5479204 h 6858000"/>
              <a:gd name="connsiteX50" fmla="*/ 2678972 w 7467600"/>
              <a:gd name="connsiteY50" fmla="*/ 5481582 h 6858000"/>
              <a:gd name="connsiteX51" fmla="*/ 2696666 w 7467600"/>
              <a:gd name="connsiteY51" fmla="*/ 6133836 h 6858000"/>
              <a:gd name="connsiteX52" fmla="*/ 2695769 w 7467600"/>
              <a:gd name="connsiteY52" fmla="*/ 6390955 h 6858000"/>
              <a:gd name="connsiteX53" fmla="*/ 2739893 w 7467600"/>
              <a:gd name="connsiteY53" fmla="*/ 6108357 h 6858000"/>
              <a:gd name="connsiteX54" fmla="*/ 2680277 w 7467600"/>
              <a:gd name="connsiteY54" fmla="*/ 5479204 h 6858000"/>
              <a:gd name="connsiteX55" fmla="*/ 1132195 w 7467600"/>
              <a:gd name="connsiteY55" fmla="*/ 5467980 h 6858000"/>
              <a:gd name="connsiteX56" fmla="*/ 1679056 w 7467600"/>
              <a:gd name="connsiteY56" fmla="*/ 5516907 h 6858000"/>
              <a:gd name="connsiteX57" fmla="*/ 2128648 w 7467600"/>
              <a:gd name="connsiteY57" fmla="*/ 5474249 h 6858000"/>
              <a:gd name="connsiteX58" fmla="*/ 1825619 w 7467600"/>
              <a:gd name="connsiteY58" fmla="*/ 5478447 h 6858000"/>
              <a:gd name="connsiteX59" fmla="*/ 1737798 w 7467600"/>
              <a:gd name="connsiteY59" fmla="*/ 5483353 h 6858000"/>
              <a:gd name="connsiteX60" fmla="*/ 1132195 w 7467600"/>
              <a:gd name="connsiteY60" fmla="*/ 5467980 h 6858000"/>
              <a:gd name="connsiteX61" fmla="*/ 1456157 w 7467600"/>
              <a:gd name="connsiteY61" fmla="*/ 5371404 h 6858000"/>
              <a:gd name="connsiteX62" fmla="*/ 1244432 w 7467600"/>
              <a:gd name="connsiteY62" fmla="*/ 5385601 h 6858000"/>
              <a:gd name="connsiteX63" fmla="*/ 973990 w 7467600"/>
              <a:gd name="connsiteY63" fmla="*/ 5424940 h 6858000"/>
              <a:gd name="connsiteX64" fmla="*/ 1103809 w 7467600"/>
              <a:gd name="connsiteY64" fmla="*/ 5433720 h 6858000"/>
              <a:gd name="connsiteX65" fmla="*/ 1123454 w 7467600"/>
              <a:gd name="connsiteY65" fmla="*/ 5435727 h 6858000"/>
              <a:gd name="connsiteX66" fmla="*/ 1737017 w 7467600"/>
              <a:gd name="connsiteY66" fmla="*/ 5452183 h 6858000"/>
              <a:gd name="connsiteX67" fmla="*/ 1824397 w 7467600"/>
              <a:gd name="connsiteY67" fmla="*/ 5447757 h 6858000"/>
              <a:gd name="connsiteX68" fmla="*/ 2070059 w 7467600"/>
              <a:gd name="connsiteY68" fmla="*/ 5441660 h 6858000"/>
              <a:gd name="connsiteX69" fmla="*/ 1456157 w 7467600"/>
              <a:gd name="connsiteY69" fmla="*/ 5371404 h 6858000"/>
              <a:gd name="connsiteX70" fmla="*/ 4988186 w 7467600"/>
              <a:gd name="connsiteY70" fmla="*/ 5216467 h 6858000"/>
              <a:gd name="connsiteX71" fmla="*/ 4777334 w 7467600"/>
              <a:gd name="connsiteY71" fmla="*/ 5406072 h 6858000"/>
              <a:gd name="connsiteX72" fmla="*/ 4718341 w 7467600"/>
              <a:gd name="connsiteY72" fmla="*/ 5468043 h 6858000"/>
              <a:gd name="connsiteX73" fmla="*/ 4604655 w 7467600"/>
              <a:gd name="connsiteY73" fmla="*/ 5583434 h 6858000"/>
              <a:gd name="connsiteX74" fmla="*/ 4565074 w 7467600"/>
              <a:gd name="connsiteY74" fmla="*/ 5618550 h 6858000"/>
              <a:gd name="connsiteX75" fmla="*/ 4988186 w 7467600"/>
              <a:gd name="connsiteY75" fmla="*/ 5216467 h 6858000"/>
              <a:gd name="connsiteX76" fmla="*/ 4978032 w 7467600"/>
              <a:gd name="connsiteY76" fmla="*/ 5183809 h 6858000"/>
              <a:gd name="connsiteX77" fmla="*/ 4463413 w 7467600"/>
              <a:gd name="connsiteY77" fmla="*/ 5615162 h 6858000"/>
              <a:gd name="connsiteX78" fmla="*/ 4358134 w 7467600"/>
              <a:gd name="connsiteY78" fmla="*/ 5742791 h 6858000"/>
              <a:gd name="connsiteX79" fmla="*/ 4376219 w 7467600"/>
              <a:gd name="connsiteY79" fmla="*/ 5729027 h 6858000"/>
              <a:gd name="connsiteX80" fmla="*/ 4582340 w 7467600"/>
              <a:gd name="connsiteY80" fmla="*/ 5561037 h 6858000"/>
              <a:gd name="connsiteX81" fmla="*/ 4694684 w 7467600"/>
              <a:gd name="connsiteY81" fmla="*/ 5447098 h 6858000"/>
              <a:gd name="connsiteX82" fmla="*/ 4754123 w 7467600"/>
              <a:gd name="connsiteY82" fmla="*/ 5384643 h 6858000"/>
              <a:gd name="connsiteX83" fmla="*/ 4978032 w 7467600"/>
              <a:gd name="connsiteY83" fmla="*/ 5183809 h 6858000"/>
              <a:gd name="connsiteX84" fmla="*/ 1903353 w 7467600"/>
              <a:gd name="connsiteY84" fmla="*/ 5044827 h 6858000"/>
              <a:gd name="connsiteX85" fmla="*/ 1936931 w 7467600"/>
              <a:gd name="connsiteY85" fmla="*/ 5093954 h 6858000"/>
              <a:gd name="connsiteX86" fmla="*/ 2195868 w 7467600"/>
              <a:gd name="connsiteY86" fmla="*/ 5396574 h 6858000"/>
              <a:gd name="connsiteX87" fmla="*/ 2088852 w 7467600"/>
              <a:gd name="connsiteY87" fmla="*/ 5166123 h 6858000"/>
              <a:gd name="connsiteX88" fmla="*/ 1958241 w 7467600"/>
              <a:gd name="connsiteY88" fmla="*/ 5067955 h 6858000"/>
              <a:gd name="connsiteX89" fmla="*/ 1903353 w 7467600"/>
              <a:gd name="connsiteY89" fmla="*/ 5044827 h 6858000"/>
              <a:gd name="connsiteX90" fmla="*/ 1979378 w 7467600"/>
              <a:gd name="connsiteY90" fmla="*/ 4769504 h 6858000"/>
              <a:gd name="connsiteX91" fmla="*/ 2882120 w 7467600"/>
              <a:gd name="connsiteY91" fmla="*/ 5064547 h 6858000"/>
              <a:gd name="connsiteX92" fmla="*/ 2793103 w 7467600"/>
              <a:gd name="connsiteY92" fmla="*/ 5039699 h 6858000"/>
              <a:gd name="connsiteX93" fmla="*/ 2770041 w 7467600"/>
              <a:gd name="connsiteY93" fmla="*/ 5033634 h 6858000"/>
              <a:gd name="connsiteX94" fmla="*/ 1979378 w 7467600"/>
              <a:gd name="connsiteY94" fmla="*/ 4769504 h 6858000"/>
              <a:gd name="connsiteX95" fmla="*/ 1927410 w 7467600"/>
              <a:gd name="connsiteY95" fmla="*/ 4716164 h 6858000"/>
              <a:gd name="connsiteX96" fmla="*/ 1959587 w 7467600"/>
              <a:gd name="connsiteY96" fmla="*/ 4728849 h 6858000"/>
              <a:gd name="connsiteX97" fmla="*/ 2777707 w 7467600"/>
              <a:gd name="connsiteY97" fmla="*/ 5003991 h 6858000"/>
              <a:gd name="connsiteX98" fmla="*/ 2800768 w 7467600"/>
              <a:gd name="connsiteY98" fmla="*/ 5010056 h 6858000"/>
              <a:gd name="connsiteX99" fmla="*/ 2879408 w 7467600"/>
              <a:gd name="connsiteY99" fmla="*/ 5031590 h 6858000"/>
              <a:gd name="connsiteX100" fmla="*/ 2862295 w 7467600"/>
              <a:gd name="connsiteY100" fmla="*/ 5022958 h 6858000"/>
              <a:gd name="connsiteX101" fmla="*/ 2813343 w 7467600"/>
              <a:gd name="connsiteY101" fmla="*/ 4998369 h 6858000"/>
              <a:gd name="connsiteX102" fmla="*/ 2646245 w 7467600"/>
              <a:gd name="connsiteY102" fmla="*/ 4930999 h 6858000"/>
              <a:gd name="connsiteX103" fmla="*/ 1999243 w 7467600"/>
              <a:gd name="connsiteY103" fmla="*/ 4730524 h 6858000"/>
              <a:gd name="connsiteX104" fmla="*/ 1979527 w 7467600"/>
              <a:gd name="connsiteY104" fmla="*/ 4726651 h 6858000"/>
              <a:gd name="connsiteX105" fmla="*/ 1927410 w 7467600"/>
              <a:gd name="connsiteY105" fmla="*/ 4716164 h 6858000"/>
              <a:gd name="connsiteX106" fmla="*/ 1997014 w 7467600"/>
              <a:gd name="connsiteY106" fmla="*/ 4698007 h 6858000"/>
              <a:gd name="connsiteX107" fmla="*/ 2005458 w 7467600"/>
              <a:gd name="connsiteY107" fmla="*/ 4699540 h 6858000"/>
              <a:gd name="connsiteX108" fmla="*/ 2657186 w 7467600"/>
              <a:gd name="connsiteY108" fmla="*/ 4901687 h 6858000"/>
              <a:gd name="connsiteX109" fmla="*/ 2826662 w 7467600"/>
              <a:gd name="connsiteY109" fmla="*/ 4970362 h 6858000"/>
              <a:gd name="connsiteX110" fmla="*/ 2876100 w 7467600"/>
              <a:gd name="connsiteY110" fmla="*/ 4995397 h 6858000"/>
              <a:gd name="connsiteX111" fmla="*/ 3042600 w 7467600"/>
              <a:gd name="connsiteY111" fmla="*/ 5059532 h 6858000"/>
              <a:gd name="connsiteX112" fmla="*/ 1997014 w 7467600"/>
              <a:gd name="connsiteY112" fmla="*/ 4698007 h 6858000"/>
              <a:gd name="connsiteX113" fmla="*/ 2305292 w 7467600"/>
              <a:gd name="connsiteY113" fmla="*/ 4219492 h 6858000"/>
              <a:gd name="connsiteX114" fmla="*/ 3360922 w 7467600"/>
              <a:gd name="connsiteY114" fmla="*/ 4529373 h 6858000"/>
              <a:gd name="connsiteX115" fmla="*/ 3492420 w 7467600"/>
              <a:gd name="connsiteY115" fmla="*/ 4510145 h 6858000"/>
              <a:gd name="connsiteX116" fmla="*/ 3364086 w 7467600"/>
              <a:gd name="connsiteY116" fmla="*/ 4480340 h 6858000"/>
              <a:gd name="connsiteX117" fmla="*/ 3225818 w 7467600"/>
              <a:gd name="connsiteY117" fmla="*/ 4411822 h 6858000"/>
              <a:gd name="connsiteX118" fmla="*/ 3129696 w 7467600"/>
              <a:gd name="connsiteY118" fmla="*/ 4360704 h 6858000"/>
              <a:gd name="connsiteX119" fmla="*/ 2814545 w 7467600"/>
              <a:gd name="connsiteY119" fmla="*/ 4282955 h 6858000"/>
              <a:gd name="connsiteX120" fmla="*/ 2305292 w 7467600"/>
              <a:gd name="connsiteY120" fmla="*/ 4219492 h 6858000"/>
              <a:gd name="connsiteX121" fmla="*/ 2626982 w 7467600"/>
              <a:gd name="connsiteY121" fmla="*/ 4206450 h 6858000"/>
              <a:gd name="connsiteX122" fmla="*/ 2490617 w 7467600"/>
              <a:gd name="connsiteY122" fmla="*/ 4206951 h 6858000"/>
              <a:gd name="connsiteX123" fmla="*/ 2819869 w 7467600"/>
              <a:gd name="connsiteY123" fmla="*/ 4252936 h 6858000"/>
              <a:gd name="connsiteX124" fmla="*/ 3143018 w 7467600"/>
              <a:gd name="connsiteY124" fmla="*/ 4332698 h 6858000"/>
              <a:gd name="connsiteX125" fmla="*/ 3241520 w 7467600"/>
              <a:gd name="connsiteY125" fmla="*/ 4385112 h 6858000"/>
              <a:gd name="connsiteX126" fmla="*/ 3374575 w 7467600"/>
              <a:gd name="connsiteY126" fmla="*/ 4451517 h 6858000"/>
              <a:gd name="connsiteX127" fmla="*/ 3505221 w 7467600"/>
              <a:gd name="connsiteY127" fmla="*/ 4480757 h 6858000"/>
              <a:gd name="connsiteX128" fmla="*/ 2626982 w 7467600"/>
              <a:gd name="connsiteY128" fmla="*/ 4206450 h 6858000"/>
              <a:gd name="connsiteX129" fmla="*/ 1310106 w 7467600"/>
              <a:gd name="connsiteY129" fmla="*/ 3943217 h 6858000"/>
              <a:gd name="connsiteX130" fmla="*/ 854994 w 7467600"/>
              <a:gd name="connsiteY130" fmla="*/ 4399136 h 6858000"/>
              <a:gd name="connsiteX131" fmla="*/ 742462 w 7467600"/>
              <a:gd name="connsiteY131" fmla="*/ 4594648 h 6858000"/>
              <a:gd name="connsiteX132" fmla="*/ 820602 w 7467600"/>
              <a:gd name="connsiteY132" fmla="*/ 4485915 h 6858000"/>
              <a:gd name="connsiteX133" fmla="*/ 878295 w 7467600"/>
              <a:gd name="connsiteY133" fmla="*/ 4403594 h 6858000"/>
              <a:gd name="connsiteX134" fmla="*/ 1240607 w 7467600"/>
              <a:gd name="connsiteY134" fmla="*/ 4010401 h 6858000"/>
              <a:gd name="connsiteX135" fmla="*/ 1310106 w 7467600"/>
              <a:gd name="connsiteY135" fmla="*/ 3943217 h 6858000"/>
              <a:gd name="connsiteX136" fmla="*/ 1423113 w 7467600"/>
              <a:gd name="connsiteY136" fmla="*/ 3874565 h 6858000"/>
              <a:gd name="connsiteX137" fmla="*/ 1260565 w 7467600"/>
              <a:gd name="connsiteY137" fmla="*/ 4031982 h 6858000"/>
              <a:gd name="connsiteX138" fmla="*/ 901900 w 7467600"/>
              <a:gd name="connsiteY138" fmla="*/ 4421236 h 6858000"/>
              <a:gd name="connsiteX139" fmla="*/ 845044 w 7467600"/>
              <a:gd name="connsiteY139" fmla="*/ 4502436 h 6858000"/>
              <a:gd name="connsiteX140" fmla="*/ 685926 w 7467600"/>
              <a:gd name="connsiteY140" fmla="*/ 4703069 h 6858000"/>
              <a:gd name="connsiteX141" fmla="*/ 684248 w 7467600"/>
              <a:gd name="connsiteY141" fmla="*/ 4706721 h 6858000"/>
              <a:gd name="connsiteX142" fmla="*/ 1423113 w 7467600"/>
              <a:gd name="connsiteY142" fmla="*/ 3874565 h 6858000"/>
              <a:gd name="connsiteX143" fmla="*/ 3316479 w 7467600"/>
              <a:gd name="connsiteY143" fmla="*/ 3872136 h 6858000"/>
              <a:gd name="connsiteX144" fmla="*/ 3546806 w 7467600"/>
              <a:gd name="connsiteY144" fmla="*/ 4356139 h 6858000"/>
              <a:gd name="connsiteX145" fmla="*/ 3364433 w 7467600"/>
              <a:gd name="connsiteY145" fmla="*/ 3953121 h 6858000"/>
              <a:gd name="connsiteX146" fmla="*/ 3316479 w 7467600"/>
              <a:gd name="connsiteY146" fmla="*/ 3872136 h 6858000"/>
              <a:gd name="connsiteX147" fmla="*/ 3291335 w 7467600"/>
              <a:gd name="connsiteY147" fmla="*/ 3767420 h 6858000"/>
              <a:gd name="connsiteX148" fmla="*/ 3390805 w 7467600"/>
              <a:gd name="connsiteY148" fmla="*/ 3937163 h 6858000"/>
              <a:gd name="connsiteX149" fmla="*/ 3579062 w 7467600"/>
              <a:gd name="connsiteY149" fmla="*/ 4359040 h 6858000"/>
              <a:gd name="connsiteX150" fmla="*/ 3467355 w 7467600"/>
              <a:gd name="connsiteY150" fmla="*/ 3988130 h 6858000"/>
              <a:gd name="connsiteX151" fmla="*/ 3310753 w 7467600"/>
              <a:gd name="connsiteY151" fmla="*/ 3787140 h 6858000"/>
              <a:gd name="connsiteX152" fmla="*/ 3291335 w 7467600"/>
              <a:gd name="connsiteY152" fmla="*/ 3767420 h 6858000"/>
              <a:gd name="connsiteX153" fmla="*/ 1635889 w 7467600"/>
              <a:gd name="connsiteY153" fmla="*/ 3709494 h 6858000"/>
              <a:gd name="connsiteX154" fmla="*/ 1634800 w 7467600"/>
              <a:gd name="connsiteY154" fmla="*/ 3731111 h 6858000"/>
              <a:gd name="connsiteX155" fmla="*/ 1635889 w 7467600"/>
              <a:gd name="connsiteY155" fmla="*/ 3709494 h 6858000"/>
              <a:gd name="connsiteX156" fmla="*/ 1510397 w 7467600"/>
              <a:gd name="connsiteY156" fmla="*/ 3684705 h 6858000"/>
              <a:gd name="connsiteX157" fmla="*/ 1146550 w 7467600"/>
              <a:gd name="connsiteY157" fmla="*/ 3802012 h 6858000"/>
              <a:gd name="connsiteX158" fmla="*/ 698834 w 7467600"/>
              <a:gd name="connsiteY158" fmla="*/ 3952272 h 6858000"/>
              <a:gd name="connsiteX159" fmla="*/ 34256 w 7467600"/>
              <a:gd name="connsiteY159" fmla="*/ 4347603 h 6858000"/>
              <a:gd name="connsiteX160" fmla="*/ 527241 w 7467600"/>
              <a:gd name="connsiteY160" fmla="*/ 4065078 h 6858000"/>
              <a:gd name="connsiteX161" fmla="*/ 1510397 w 7467600"/>
              <a:gd name="connsiteY161" fmla="*/ 3684705 h 6858000"/>
              <a:gd name="connsiteX162" fmla="*/ 1313114 w 7467600"/>
              <a:gd name="connsiteY162" fmla="*/ 3655216 h 6858000"/>
              <a:gd name="connsiteX163" fmla="*/ 1109304 w 7467600"/>
              <a:gd name="connsiteY163" fmla="*/ 3669030 h 6858000"/>
              <a:gd name="connsiteX164" fmla="*/ 8129 w 7467600"/>
              <a:gd name="connsiteY164" fmla="*/ 4330519 h 6858000"/>
              <a:gd name="connsiteX165" fmla="*/ 687572 w 7467600"/>
              <a:gd name="connsiteY165" fmla="*/ 3925629 h 6858000"/>
              <a:gd name="connsiteX166" fmla="*/ 1138365 w 7467600"/>
              <a:gd name="connsiteY166" fmla="*/ 3774515 h 6858000"/>
              <a:gd name="connsiteX167" fmla="*/ 1505579 w 7467600"/>
              <a:gd name="connsiteY167" fmla="*/ 3655526 h 6858000"/>
              <a:gd name="connsiteX168" fmla="*/ 1313114 w 7467600"/>
              <a:gd name="connsiteY168" fmla="*/ 3655216 h 6858000"/>
              <a:gd name="connsiteX169" fmla="*/ 3655073 w 7467600"/>
              <a:gd name="connsiteY169" fmla="*/ 3650884 h 6858000"/>
              <a:gd name="connsiteX170" fmla="*/ 3989938 w 7467600"/>
              <a:gd name="connsiteY170" fmla="*/ 3991685 h 6858000"/>
              <a:gd name="connsiteX171" fmla="*/ 4393907 w 7467600"/>
              <a:gd name="connsiteY171" fmla="*/ 4261258 h 6858000"/>
              <a:gd name="connsiteX172" fmla="*/ 4648051 w 7467600"/>
              <a:gd name="connsiteY172" fmla="*/ 4374051 h 6858000"/>
              <a:gd name="connsiteX173" fmla="*/ 4383389 w 7467600"/>
              <a:gd name="connsiteY173" fmla="*/ 4184369 h 6858000"/>
              <a:gd name="connsiteX174" fmla="*/ 4165508 w 7467600"/>
              <a:gd name="connsiteY174" fmla="*/ 4035196 h 6858000"/>
              <a:gd name="connsiteX175" fmla="*/ 4068162 w 7467600"/>
              <a:gd name="connsiteY175" fmla="*/ 3953394 h 6858000"/>
              <a:gd name="connsiteX176" fmla="*/ 3981416 w 7467600"/>
              <a:gd name="connsiteY176" fmla="*/ 3880482 h 6858000"/>
              <a:gd name="connsiteX177" fmla="*/ 3800147 w 7467600"/>
              <a:gd name="connsiteY177" fmla="*/ 3749872 h 6858000"/>
              <a:gd name="connsiteX178" fmla="*/ 3655073 w 7467600"/>
              <a:gd name="connsiteY178" fmla="*/ 3650884 h 6858000"/>
              <a:gd name="connsiteX179" fmla="*/ 3670252 w 7467600"/>
              <a:gd name="connsiteY179" fmla="*/ 3622798 h 6858000"/>
              <a:gd name="connsiteX180" fmla="*/ 3817258 w 7467600"/>
              <a:gd name="connsiteY180" fmla="*/ 3723577 h 6858000"/>
              <a:gd name="connsiteX181" fmla="*/ 4000461 w 7467600"/>
              <a:gd name="connsiteY181" fmla="*/ 3855966 h 6858000"/>
              <a:gd name="connsiteX182" fmla="*/ 4088180 w 7467600"/>
              <a:gd name="connsiteY182" fmla="*/ 3929774 h 6858000"/>
              <a:gd name="connsiteX183" fmla="*/ 4184555 w 7467600"/>
              <a:gd name="connsiteY183" fmla="*/ 4010683 h 6858000"/>
              <a:gd name="connsiteX184" fmla="*/ 4399563 w 7467600"/>
              <a:gd name="connsiteY184" fmla="*/ 4158106 h 6858000"/>
              <a:gd name="connsiteX185" fmla="*/ 4684469 w 7467600"/>
              <a:gd name="connsiteY185" fmla="*/ 4364680 h 6858000"/>
              <a:gd name="connsiteX186" fmla="*/ 4690271 w 7467600"/>
              <a:gd name="connsiteY186" fmla="*/ 4370034 h 6858000"/>
              <a:gd name="connsiteX187" fmla="*/ 4136093 w 7467600"/>
              <a:gd name="connsiteY187" fmla="*/ 3858466 h 6858000"/>
              <a:gd name="connsiteX188" fmla="*/ 3670252 w 7467600"/>
              <a:gd name="connsiteY188" fmla="*/ 3622798 h 6858000"/>
              <a:gd name="connsiteX189" fmla="*/ 4440129 w 7467600"/>
              <a:gd name="connsiteY189" fmla="*/ 3448571 h 6858000"/>
              <a:gd name="connsiteX190" fmla="*/ 4856525 w 7467600"/>
              <a:gd name="connsiteY190" fmla="*/ 3915351 h 6858000"/>
              <a:gd name="connsiteX191" fmla="*/ 5059055 w 7467600"/>
              <a:gd name="connsiteY191" fmla="*/ 4108918 h 6858000"/>
              <a:gd name="connsiteX192" fmla="*/ 5290070 w 7467600"/>
              <a:gd name="connsiteY192" fmla="*/ 4263619 h 6858000"/>
              <a:gd name="connsiteX193" fmla="*/ 4834991 w 7467600"/>
              <a:gd name="connsiteY193" fmla="*/ 3830985 h 6858000"/>
              <a:gd name="connsiteX194" fmla="*/ 4440129 w 7467600"/>
              <a:gd name="connsiteY194" fmla="*/ 3448571 h 6858000"/>
              <a:gd name="connsiteX195" fmla="*/ 4441737 w 7467600"/>
              <a:gd name="connsiteY195" fmla="*/ 3399734 h 6858000"/>
              <a:gd name="connsiteX196" fmla="*/ 4431236 w 7467600"/>
              <a:gd name="connsiteY196" fmla="*/ 3400954 h 6858000"/>
              <a:gd name="connsiteX197" fmla="*/ 4557150 w 7467600"/>
              <a:gd name="connsiteY197" fmla="*/ 3510023 h 6858000"/>
              <a:gd name="connsiteX198" fmla="*/ 4856936 w 7467600"/>
              <a:gd name="connsiteY198" fmla="*/ 3809146 h 6858000"/>
              <a:gd name="connsiteX199" fmla="*/ 5111996 w 7467600"/>
              <a:gd name="connsiteY199" fmla="*/ 4065759 h 6858000"/>
              <a:gd name="connsiteX200" fmla="*/ 5388878 w 7467600"/>
              <a:gd name="connsiteY200" fmla="*/ 4300185 h 6858000"/>
              <a:gd name="connsiteX201" fmla="*/ 5425556 w 7467600"/>
              <a:gd name="connsiteY201" fmla="*/ 4308967 h 6858000"/>
              <a:gd name="connsiteX202" fmla="*/ 4943646 w 7467600"/>
              <a:gd name="connsiteY202" fmla="*/ 3822916 h 6858000"/>
              <a:gd name="connsiteX203" fmla="*/ 4594837 w 7467600"/>
              <a:gd name="connsiteY203" fmla="*/ 3532274 h 6858000"/>
              <a:gd name="connsiteX204" fmla="*/ 4441737 w 7467600"/>
              <a:gd name="connsiteY204" fmla="*/ 3399734 h 6858000"/>
              <a:gd name="connsiteX205" fmla="*/ 5425834 w 7467600"/>
              <a:gd name="connsiteY205" fmla="*/ 3162785 h 6858000"/>
              <a:gd name="connsiteX206" fmla="*/ 5401644 w 7467600"/>
              <a:gd name="connsiteY206" fmla="*/ 3617847 h 6858000"/>
              <a:gd name="connsiteX207" fmla="*/ 5467256 w 7467600"/>
              <a:gd name="connsiteY207" fmla="*/ 4175494 h 6858000"/>
              <a:gd name="connsiteX208" fmla="*/ 5448069 w 7467600"/>
              <a:gd name="connsiteY208" fmla="*/ 3567554 h 6858000"/>
              <a:gd name="connsiteX209" fmla="*/ 5425834 w 7467600"/>
              <a:gd name="connsiteY209" fmla="*/ 3162785 h 6858000"/>
              <a:gd name="connsiteX210" fmla="*/ 1318687 w 7467600"/>
              <a:gd name="connsiteY210" fmla="*/ 3113840 h 6858000"/>
              <a:gd name="connsiteX211" fmla="*/ 1066793 w 7467600"/>
              <a:gd name="connsiteY211" fmla="*/ 3212171 h 6858000"/>
              <a:gd name="connsiteX212" fmla="*/ 993319 w 7467600"/>
              <a:gd name="connsiteY212" fmla="*/ 3247648 h 6858000"/>
              <a:gd name="connsiteX213" fmla="*/ 853081 w 7467600"/>
              <a:gd name="connsiteY213" fmla="*/ 3312410 h 6858000"/>
              <a:gd name="connsiteX214" fmla="*/ 805957 w 7467600"/>
              <a:gd name="connsiteY214" fmla="*/ 3330443 h 6858000"/>
              <a:gd name="connsiteX215" fmla="*/ 1318687 w 7467600"/>
              <a:gd name="connsiteY215" fmla="*/ 3113840 h 6858000"/>
              <a:gd name="connsiteX216" fmla="*/ 5453702 w 7467600"/>
              <a:gd name="connsiteY216" fmla="*/ 3090882 h 6858000"/>
              <a:gd name="connsiteX217" fmla="*/ 5480135 w 7467600"/>
              <a:gd name="connsiteY217" fmla="*/ 3565802 h 6858000"/>
              <a:gd name="connsiteX218" fmla="*/ 5499023 w 7467600"/>
              <a:gd name="connsiteY218" fmla="*/ 4166310 h 6858000"/>
              <a:gd name="connsiteX219" fmla="*/ 5547022 w 7467600"/>
              <a:gd name="connsiteY219" fmla="*/ 3607838 h 6858000"/>
              <a:gd name="connsiteX220" fmla="*/ 5515964 w 7467600"/>
              <a:gd name="connsiteY220" fmla="*/ 3378541 h 6858000"/>
              <a:gd name="connsiteX221" fmla="*/ 5453702 w 7467600"/>
              <a:gd name="connsiteY221" fmla="*/ 3090882 h 6858000"/>
              <a:gd name="connsiteX222" fmla="*/ 1238695 w 7467600"/>
              <a:gd name="connsiteY222" fmla="*/ 3076820 h 6858000"/>
              <a:gd name="connsiteX223" fmla="*/ 716371 w 7467600"/>
              <a:gd name="connsiteY223" fmla="*/ 3293249 h 6858000"/>
              <a:gd name="connsiteX224" fmla="*/ 579522 w 7467600"/>
              <a:gd name="connsiteY224" fmla="*/ 3371759 h 6858000"/>
              <a:gd name="connsiteX225" fmla="*/ 600288 w 7467600"/>
              <a:gd name="connsiteY225" fmla="*/ 3365555 h 6858000"/>
              <a:gd name="connsiteX226" fmla="*/ 840692 w 7467600"/>
              <a:gd name="connsiteY226" fmla="*/ 3284921 h 6858000"/>
              <a:gd name="connsiteX227" fmla="*/ 979248 w 7467600"/>
              <a:gd name="connsiteY227" fmla="*/ 3221003 h 6858000"/>
              <a:gd name="connsiteX228" fmla="*/ 1053282 w 7467600"/>
              <a:gd name="connsiteY228" fmla="*/ 3185247 h 6858000"/>
              <a:gd name="connsiteX229" fmla="*/ 1320603 w 7467600"/>
              <a:gd name="connsiteY229" fmla="*/ 3081281 h 6858000"/>
              <a:gd name="connsiteX230" fmla="*/ 1238695 w 7467600"/>
              <a:gd name="connsiteY230" fmla="*/ 3076820 h 6858000"/>
              <a:gd name="connsiteX231" fmla="*/ 5425627 w 7467600"/>
              <a:gd name="connsiteY231" fmla="*/ 2954192 h 6858000"/>
              <a:gd name="connsiteX232" fmla="*/ 5470770 w 7467600"/>
              <a:gd name="connsiteY232" fmla="*/ 3005435 h 6858000"/>
              <a:gd name="connsiteX233" fmla="*/ 5519779 w 7467600"/>
              <a:gd name="connsiteY233" fmla="*/ 4359223 h 6858000"/>
              <a:gd name="connsiteX234" fmla="*/ 5520293 w 7467600"/>
              <a:gd name="connsiteY234" fmla="*/ 4360602 h 6858000"/>
              <a:gd name="connsiteX235" fmla="*/ 5767221 w 7467600"/>
              <a:gd name="connsiteY235" fmla="*/ 4665564 h 6858000"/>
              <a:gd name="connsiteX236" fmla="*/ 6937169 w 7467600"/>
              <a:gd name="connsiteY236" fmla="*/ 4815941 h 6858000"/>
              <a:gd name="connsiteX237" fmla="*/ 6953922 w 7467600"/>
              <a:gd name="connsiteY237" fmla="*/ 4890068 h 6858000"/>
              <a:gd name="connsiteX238" fmla="*/ 6071359 w 7467600"/>
              <a:gd name="connsiteY238" fmla="*/ 4770770 h 6858000"/>
              <a:gd name="connsiteX239" fmla="*/ 6038839 w 7467600"/>
              <a:gd name="connsiteY239" fmla="*/ 4764474 h 6858000"/>
              <a:gd name="connsiteX240" fmla="*/ 6038706 w 7467600"/>
              <a:gd name="connsiteY240" fmla="*/ 4763847 h 6858000"/>
              <a:gd name="connsiteX241" fmla="*/ 6037784 w 7467600"/>
              <a:gd name="connsiteY241" fmla="*/ 4764270 h 6858000"/>
              <a:gd name="connsiteX242" fmla="*/ 6038839 w 7467600"/>
              <a:gd name="connsiteY242" fmla="*/ 4764474 h 6858000"/>
              <a:gd name="connsiteX243" fmla="*/ 6040338 w 7467600"/>
              <a:gd name="connsiteY243" fmla="*/ 4771418 h 6858000"/>
              <a:gd name="connsiteX244" fmla="*/ 6024488 w 7467600"/>
              <a:gd name="connsiteY244" fmla="*/ 4809903 h 6858000"/>
              <a:gd name="connsiteX245" fmla="*/ 5599771 w 7467600"/>
              <a:gd name="connsiteY245" fmla="*/ 5509652 h 6858000"/>
              <a:gd name="connsiteX246" fmla="*/ 5548843 w 7467600"/>
              <a:gd name="connsiteY246" fmla="*/ 5563845 h 6858000"/>
              <a:gd name="connsiteX247" fmla="*/ 5940952 w 7467600"/>
              <a:gd name="connsiteY247" fmla="*/ 6250028 h 6858000"/>
              <a:gd name="connsiteX248" fmla="*/ 6043441 w 7467600"/>
              <a:gd name="connsiteY248" fmla="*/ 6665847 h 6858000"/>
              <a:gd name="connsiteX249" fmla="*/ 6093432 w 7467600"/>
              <a:gd name="connsiteY249" fmla="*/ 6858000 h 6858000"/>
              <a:gd name="connsiteX250" fmla="*/ 6034344 w 7467600"/>
              <a:gd name="connsiteY250" fmla="*/ 6858000 h 6858000"/>
              <a:gd name="connsiteX251" fmla="*/ 6026679 w 7467600"/>
              <a:gd name="connsiteY251" fmla="*/ 6836959 h 6858000"/>
              <a:gd name="connsiteX252" fmla="*/ 5800441 w 7467600"/>
              <a:gd name="connsiteY252" fmla="*/ 6335286 h 6858000"/>
              <a:gd name="connsiteX253" fmla="*/ 5526562 w 7467600"/>
              <a:gd name="connsiteY253" fmla="*/ 5705388 h 6858000"/>
              <a:gd name="connsiteX254" fmla="*/ 5519640 w 7467600"/>
              <a:gd name="connsiteY254" fmla="*/ 5683774 h 6858000"/>
              <a:gd name="connsiteX255" fmla="*/ 5844559 w 7467600"/>
              <a:gd name="connsiteY255" fmla="*/ 6553349 h 6858000"/>
              <a:gd name="connsiteX256" fmla="*/ 5975994 w 7467600"/>
              <a:gd name="connsiteY256" fmla="*/ 6858000 h 6858000"/>
              <a:gd name="connsiteX257" fmla="*/ 5898547 w 7467600"/>
              <a:gd name="connsiteY257" fmla="*/ 6858000 h 6858000"/>
              <a:gd name="connsiteX258" fmla="*/ 5682041 w 7467600"/>
              <a:gd name="connsiteY258" fmla="*/ 6355860 h 6858000"/>
              <a:gd name="connsiteX259" fmla="*/ 5461758 w 7467600"/>
              <a:gd name="connsiteY259" fmla="*/ 5820220 h 6858000"/>
              <a:gd name="connsiteX260" fmla="*/ 5237282 w 7467600"/>
              <a:gd name="connsiteY260" fmla="*/ 6579086 h 6858000"/>
              <a:gd name="connsiteX261" fmla="*/ 5115009 w 7467600"/>
              <a:gd name="connsiteY261" fmla="*/ 6858000 h 6858000"/>
              <a:gd name="connsiteX262" fmla="*/ 5028074 w 7467600"/>
              <a:gd name="connsiteY262" fmla="*/ 6858000 h 6858000"/>
              <a:gd name="connsiteX263" fmla="*/ 5079508 w 7467600"/>
              <a:gd name="connsiteY263" fmla="*/ 6749074 h 6858000"/>
              <a:gd name="connsiteX264" fmla="*/ 5371846 w 7467600"/>
              <a:gd name="connsiteY264" fmla="*/ 5924413 h 6858000"/>
              <a:gd name="connsiteX265" fmla="*/ 5270512 w 7467600"/>
              <a:gd name="connsiteY265" fmla="*/ 6138975 h 6858000"/>
              <a:gd name="connsiteX266" fmla="*/ 5062409 w 7467600"/>
              <a:gd name="connsiteY266" fmla="*/ 6653544 h 6858000"/>
              <a:gd name="connsiteX267" fmla="*/ 5036628 w 7467600"/>
              <a:gd name="connsiteY267" fmla="*/ 6754247 h 6858000"/>
              <a:gd name="connsiteX268" fmla="*/ 5009112 w 7467600"/>
              <a:gd name="connsiteY268" fmla="*/ 6858000 h 6858000"/>
              <a:gd name="connsiteX269" fmla="*/ 4976679 w 7467600"/>
              <a:gd name="connsiteY269" fmla="*/ 6858000 h 6858000"/>
              <a:gd name="connsiteX270" fmla="*/ 5006537 w 7467600"/>
              <a:gd name="connsiteY270" fmla="*/ 6747068 h 6858000"/>
              <a:gd name="connsiteX271" fmla="*/ 5032723 w 7467600"/>
              <a:gd name="connsiteY271" fmla="*/ 6644957 h 6858000"/>
              <a:gd name="connsiteX272" fmla="*/ 5242949 w 7467600"/>
              <a:gd name="connsiteY272" fmla="*/ 6125175 h 6858000"/>
              <a:gd name="connsiteX273" fmla="*/ 5286321 w 7467600"/>
              <a:gd name="connsiteY273" fmla="*/ 6033555 h 6858000"/>
              <a:gd name="connsiteX274" fmla="*/ 5008210 w 7467600"/>
              <a:gd name="connsiteY274" fmla="*/ 6649194 h 6858000"/>
              <a:gd name="connsiteX275" fmla="*/ 4986321 w 7467600"/>
              <a:gd name="connsiteY275" fmla="*/ 6765687 h 6858000"/>
              <a:gd name="connsiteX276" fmla="*/ 4973474 w 7467600"/>
              <a:gd name="connsiteY276" fmla="*/ 6858000 h 6858000"/>
              <a:gd name="connsiteX277" fmla="*/ 4907178 w 7467600"/>
              <a:gd name="connsiteY277" fmla="*/ 6858000 h 6858000"/>
              <a:gd name="connsiteX278" fmla="*/ 4910810 w 7467600"/>
              <a:gd name="connsiteY278" fmla="*/ 6829660 h 6858000"/>
              <a:gd name="connsiteX279" fmla="*/ 4987461 w 7467600"/>
              <a:gd name="connsiteY279" fmla="*/ 6432994 h 6858000"/>
              <a:gd name="connsiteX280" fmla="*/ 5179262 w 7467600"/>
              <a:gd name="connsiteY280" fmla="*/ 6035044 h 6858000"/>
              <a:gd name="connsiteX281" fmla="*/ 4689678 w 7467600"/>
              <a:gd name="connsiteY281" fmla="*/ 6440241 h 6858000"/>
              <a:gd name="connsiteX282" fmla="*/ 4477543 w 7467600"/>
              <a:gd name="connsiteY282" fmla="*/ 6674836 h 6858000"/>
              <a:gd name="connsiteX283" fmla="*/ 4329957 w 7467600"/>
              <a:gd name="connsiteY283" fmla="*/ 6858000 h 6858000"/>
              <a:gd name="connsiteX284" fmla="*/ 4218595 w 7467600"/>
              <a:gd name="connsiteY284" fmla="*/ 6858000 h 6858000"/>
              <a:gd name="connsiteX285" fmla="*/ 4368888 w 7467600"/>
              <a:gd name="connsiteY285" fmla="*/ 6668412 h 6858000"/>
              <a:gd name="connsiteX286" fmla="*/ 4563091 w 7467600"/>
              <a:gd name="connsiteY286" fmla="*/ 6442508 h 6858000"/>
              <a:gd name="connsiteX287" fmla="*/ 5387324 w 7467600"/>
              <a:gd name="connsiteY287" fmla="*/ 5705830 h 6858000"/>
              <a:gd name="connsiteX288" fmla="*/ 5073620 w 7467600"/>
              <a:gd name="connsiteY288" fmla="*/ 5955437 h 6858000"/>
              <a:gd name="connsiteX289" fmla="*/ 4689789 w 7467600"/>
              <a:gd name="connsiteY289" fmla="*/ 6268382 h 6858000"/>
              <a:gd name="connsiteX290" fmla="*/ 4418722 w 7467600"/>
              <a:gd name="connsiteY290" fmla="*/ 6570886 h 6858000"/>
              <a:gd name="connsiteX291" fmla="*/ 4214944 w 7467600"/>
              <a:gd name="connsiteY291" fmla="*/ 6858000 h 6858000"/>
              <a:gd name="connsiteX292" fmla="*/ 4177898 w 7467600"/>
              <a:gd name="connsiteY292" fmla="*/ 6858000 h 6858000"/>
              <a:gd name="connsiteX293" fmla="*/ 4391597 w 7467600"/>
              <a:gd name="connsiteY293" fmla="*/ 6556370 h 6858000"/>
              <a:gd name="connsiteX294" fmla="*/ 4668889 w 7467600"/>
              <a:gd name="connsiteY294" fmla="*/ 6246399 h 6858000"/>
              <a:gd name="connsiteX295" fmla="*/ 5055427 w 7467600"/>
              <a:gd name="connsiteY295" fmla="*/ 5931476 h 6858000"/>
              <a:gd name="connsiteX296" fmla="*/ 5371814 w 7467600"/>
              <a:gd name="connsiteY296" fmla="*/ 5678975 h 6858000"/>
              <a:gd name="connsiteX297" fmla="*/ 4987918 w 7467600"/>
              <a:gd name="connsiteY297" fmla="*/ 5838701 h 6858000"/>
              <a:gd name="connsiteX298" fmla="*/ 4317146 w 7467600"/>
              <a:gd name="connsiteY298" fmla="*/ 6587716 h 6858000"/>
              <a:gd name="connsiteX299" fmla="*/ 4171627 w 7467600"/>
              <a:gd name="connsiteY299" fmla="*/ 6858000 h 6858000"/>
              <a:gd name="connsiteX300" fmla="*/ 4081585 w 7467600"/>
              <a:gd name="connsiteY300" fmla="*/ 6858000 h 6858000"/>
              <a:gd name="connsiteX301" fmla="*/ 4238603 w 7467600"/>
              <a:gd name="connsiteY301" fmla="*/ 6559341 h 6858000"/>
              <a:gd name="connsiteX302" fmla="*/ 4778333 w 7467600"/>
              <a:gd name="connsiteY302" fmla="*/ 5873626 h 6858000"/>
              <a:gd name="connsiteX303" fmla="*/ 5414185 w 7467600"/>
              <a:gd name="connsiteY303" fmla="*/ 5573882 h 6858000"/>
              <a:gd name="connsiteX304" fmla="*/ 5959648 w 7467600"/>
              <a:gd name="connsiteY304" fmla="*/ 4760797 h 6858000"/>
              <a:gd name="connsiteX305" fmla="*/ 5355019 w 7467600"/>
              <a:gd name="connsiteY305" fmla="*/ 4734672 h 6858000"/>
              <a:gd name="connsiteX306" fmla="*/ 5083565 w 7467600"/>
              <a:gd name="connsiteY306" fmla="*/ 5179121 h 6858000"/>
              <a:gd name="connsiteX307" fmla="*/ 4713577 w 7467600"/>
              <a:gd name="connsiteY307" fmla="*/ 5616803 h 6858000"/>
              <a:gd name="connsiteX308" fmla="*/ 3989559 w 7467600"/>
              <a:gd name="connsiteY308" fmla="*/ 6145945 h 6858000"/>
              <a:gd name="connsiteX309" fmla="*/ 3939824 w 7467600"/>
              <a:gd name="connsiteY309" fmla="*/ 6066900 h 6858000"/>
              <a:gd name="connsiteX310" fmla="*/ 4584537 w 7467600"/>
              <a:gd name="connsiteY310" fmla="*/ 5324826 h 6858000"/>
              <a:gd name="connsiteX311" fmla="*/ 5037105 w 7467600"/>
              <a:gd name="connsiteY311" fmla="*/ 5088765 h 6858000"/>
              <a:gd name="connsiteX312" fmla="*/ 5039930 w 7467600"/>
              <a:gd name="connsiteY312" fmla="*/ 5089585 h 6858000"/>
              <a:gd name="connsiteX313" fmla="*/ 5263764 w 7467600"/>
              <a:gd name="connsiteY313" fmla="*/ 4735525 h 6858000"/>
              <a:gd name="connsiteX314" fmla="*/ 4086300 w 7467600"/>
              <a:gd name="connsiteY314" fmla="*/ 4884599 h 6858000"/>
              <a:gd name="connsiteX315" fmla="*/ 4085485 w 7467600"/>
              <a:gd name="connsiteY315" fmla="*/ 4899070 h 6858000"/>
              <a:gd name="connsiteX316" fmla="*/ 3871915 w 7467600"/>
              <a:gd name="connsiteY316" fmla="*/ 5253645 h 6858000"/>
              <a:gd name="connsiteX317" fmla="*/ 3799374 w 7467600"/>
              <a:gd name="connsiteY317" fmla="*/ 5466127 h 6858000"/>
              <a:gd name="connsiteX318" fmla="*/ 3498850 w 7467600"/>
              <a:gd name="connsiteY318" fmla="*/ 6661888 h 6858000"/>
              <a:gd name="connsiteX319" fmla="*/ 3399216 w 7467600"/>
              <a:gd name="connsiteY319" fmla="*/ 6858000 h 6858000"/>
              <a:gd name="connsiteX320" fmla="*/ 3303688 w 7467600"/>
              <a:gd name="connsiteY320" fmla="*/ 6858000 h 6858000"/>
              <a:gd name="connsiteX321" fmla="*/ 3391774 w 7467600"/>
              <a:gd name="connsiteY321" fmla="*/ 6697181 h 6858000"/>
              <a:gd name="connsiteX322" fmla="*/ 3735540 w 7467600"/>
              <a:gd name="connsiteY322" fmla="*/ 5546923 h 6858000"/>
              <a:gd name="connsiteX323" fmla="*/ 3729438 w 7467600"/>
              <a:gd name="connsiteY323" fmla="*/ 5569058 h 6858000"/>
              <a:gd name="connsiteX324" fmla="*/ 3707782 w 7467600"/>
              <a:gd name="connsiteY324" fmla="*/ 5644908 h 6858000"/>
              <a:gd name="connsiteX325" fmla="*/ 3583827 w 7467600"/>
              <a:gd name="connsiteY325" fmla="*/ 6039215 h 6858000"/>
              <a:gd name="connsiteX326" fmla="*/ 3547861 w 7467600"/>
              <a:gd name="connsiteY326" fmla="*/ 6129609 h 6858000"/>
              <a:gd name="connsiteX327" fmla="*/ 3490905 w 7467600"/>
              <a:gd name="connsiteY327" fmla="*/ 6277660 h 6858000"/>
              <a:gd name="connsiteX328" fmla="*/ 3455859 w 7467600"/>
              <a:gd name="connsiteY328" fmla="*/ 6391301 h 6858000"/>
              <a:gd name="connsiteX329" fmla="*/ 3429112 w 7467600"/>
              <a:gd name="connsiteY329" fmla="*/ 6479469 h 6858000"/>
              <a:gd name="connsiteX330" fmla="*/ 3304862 w 7467600"/>
              <a:gd name="connsiteY330" fmla="*/ 6796476 h 6858000"/>
              <a:gd name="connsiteX331" fmla="*/ 3276071 w 7467600"/>
              <a:gd name="connsiteY331" fmla="*/ 6858000 h 6858000"/>
              <a:gd name="connsiteX332" fmla="*/ 3240805 w 7467600"/>
              <a:gd name="connsiteY332" fmla="*/ 6858000 h 6858000"/>
              <a:gd name="connsiteX333" fmla="*/ 3275917 w 7467600"/>
              <a:gd name="connsiteY333" fmla="*/ 6783192 h 6858000"/>
              <a:gd name="connsiteX334" fmla="*/ 3399358 w 7467600"/>
              <a:gd name="connsiteY334" fmla="*/ 6469011 h 6858000"/>
              <a:gd name="connsiteX335" fmla="*/ 3425650 w 7467600"/>
              <a:gd name="connsiteY335" fmla="*/ 6381333 h 6858000"/>
              <a:gd name="connsiteX336" fmla="*/ 3460661 w 7467600"/>
              <a:gd name="connsiteY336" fmla="*/ 6266763 h 6858000"/>
              <a:gd name="connsiteX337" fmla="*/ 3518021 w 7467600"/>
              <a:gd name="connsiteY337" fmla="*/ 6117298 h 6858000"/>
              <a:gd name="connsiteX338" fmla="*/ 3554035 w 7467600"/>
              <a:gd name="connsiteY338" fmla="*/ 6027832 h 6858000"/>
              <a:gd name="connsiteX339" fmla="*/ 3677174 w 7467600"/>
              <a:gd name="connsiteY339" fmla="*/ 5636351 h 6858000"/>
              <a:gd name="connsiteX340" fmla="*/ 3698819 w 7467600"/>
              <a:gd name="connsiteY340" fmla="*/ 5560503 h 6858000"/>
              <a:gd name="connsiteX341" fmla="*/ 3702094 w 7467600"/>
              <a:gd name="connsiteY341" fmla="*/ 5549194 h 6858000"/>
              <a:gd name="connsiteX342" fmla="*/ 3398355 w 7467600"/>
              <a:gd name="connsiteY342" fmla="*/ 6094603 h 6858000"/>
              <a:gd name="connsiteX343" fmla="*/ 3193941 w 7467600"/>
              <a:gd name="connsiteY343" fmla="*/ 6798775 h 6858000"/>
              <a:gd name="connsiteX344" fmla="*/ 3184140 w 7467600"/>
              <a:gd name="connsiteY344" fmla="*/ 6858000 h 6858000"/>
              <a:gd name="connsiteX345" fmla="*/ 3099978 w 7467600"/>
              <a:gd name="connsiteY345" fmla="*/ 6858000 h 6858000"/>
              <a:gd name="connsiteX346" fmla="*/ 3101556 w 7467600"/>
              <a:gd name="connsiteY346" fmla="*/ 6843337 h 6858000"/>
              <a:gd name="connsiteX347" fmla="*/ 3370162 w 7467600"/>
              <a:gd name="connsiteY347" fmla="*/ 5785550 h 6858000"/>
              <a:gd name="connsiteX348" fmla="*/ 3746477 w 7467600"/>
              <a:gd name="connsiteY348" fmla="*/ 5377889 h 6858000"/>
              <a:gd name="connsiteX349" fmla="*/ 3863399 w 7467600"/>
              <a:gd name="connsiteY349" fmla="*/ 5087257 h 6858000"/>
              <a:gd name="connsiteX350" fmla="*/ 3968712 w 7467600"/>
              <a:gd name="connsiteY350" fmla="*/ 4913989 h 6858000"/>
              <a:gd name="connsiteX351" fmla="*/ 2792390 w 7467600"/>
              <a:gd name="connsiteY351" fmla="*/ 5382974 h 6858000"/>
              <a:gd name="connsiteX352" fmla="*/ 2714982 w 7467600"/>
              <a:gd name="connsiteY352" fmla="*/ 5427051 h 6858000"/>
              <a:gd name="connsiteX353" fmla="*/ 2813361 w 7467600"/>
              <a:gd name="connsiteY353" fmla="*/ 6023912 h 6858000"/>
              <a:gd name="connsiteX354" fmla="*/ 2688430 w 7467600"/>
              <a:gd name="connsiteY354" fmla="*/ 6801564 h 6858000"/>
              <a:gd name="connsiteX355" fmla="*/ 2629626 w 7467600"/>
              <a:gd name="connsiteY355" fmla="*/ 6763394 h 6858000"/>
              <a:gd name="connsiteX356" fmla="*/ 2565328 w 7467600"/>
              <a:gd name="connsiteY356" fmla="*/ 5516399 h 6858000"/>
              <a:gd name="connsiteX357" fmla="*/ 1922999 w 7467600"/>
              <a:gd name="connsiteY357" fmla="*/ 5980343 h 6858000"/>
              <a:gd name="connsiteX358" fmla="*/ 1950261 w 7467600"/>
              <a:gd name="connsiteY358" fmla="*/ 6405858 h 6858000"/>
              <a:gd name="connsiteX359" fmla="*/ 2365554 w 7467600"/>
              <a:gd name="connsiteY359" fmla="*/ 6759107 h 6858000"/>
              <a:gd name="connsiteX360" fmla="*/ 2424142 w 7467600"/>
              <a:gd name="connsiteY360" fmla="*/ 6858000 h 6858000"/>
              <a:gd name="connsiteX361" fmla="*/ 2395994 w 7467600"/>
              <a:gd name="connsiteY361" fmla="*/ 6858000 h 6858000"/>
              <a:gd name="connsiteX362" fmla="*/ 2392863 w 7467600"/>
              <a:gd name="connsiteY362" fmla="*/ 6852964 h 6858000"/>
              <a:gd name="connsiteX363" fmla="*/ 2017589 w 7467600"/>
              <a:gd name="connsiteY363" fmla="*/ 6493982 h 6858000"/>
              <a:gd name="connsiteX364" fmla="*/ 2147336 w 7467600"/>
              <a:gd name="connsiteY364" fmla="*/ 6594052 h 6858000"/>
              <a:gd name="connsiteX365" fmla="*/ 2207047 w 7467600"/>
              <a:gd name="connsiteY365" fmla="*/ 6654540 h 6858000"/>
              <a:gd name="connsiteX366" fmla="*/ 2299106 w 7467600"/>
              <a:gd name="connsiteY366" fmla="*/ 6778931 h 6858000"/>
              <a:gd name="connsiteX367" fmla="*/ 2314430 w 7467600"/>
              <a:gd name="connsiteY367" fmla="*/ 6801144 h 6858000"/>
              <a:gd name="connsiteX368" fmla="*/ 2352406 w 7467600"/>
              <a:gd name="connsiteY368" fmla="*/ 6858000 h 6858000"/>
              <a:gd name="connsiteX369" fmla="*/ 2314492 w 7467600"/>
              <a:gd name="connsiteY369" fmla="*/ 6858000 h 6858000"/>
              <a:gd name="connsiteX370" fmla="*/ 2288095 w 7467600"/>
              <a:gd name="connsiteY370" fmla="*/ 6818030 h 6858000"/>
              <a:gd name="connsiteX371" fmla="*/ 2272768 w 7467600"/>
              <a:gd name="connsiteY371" fmla="*/ 6795822 h 6858000"/>
              <a:gd name="connsiteX372" fmla="*/ 2182715 w 7467600"/>
              <a:gd name="connsiteY372" fmla="*/ 6675071 h 6858000"/>
              <a:gd name="connsiteX373" fmla="*/ 2032061 w 7467600"/>
              <a:gd name="connsiteY373" fmla="*/ 6541380 h 6858000"/>
              <a:gd name="connsiteX374" fmla="*/ 2257220 w 7467600"/>
              <a:gd name="connsiteY374" fmla="*/ 6826257 h 6858000"/>
              <a:gd name="connsiteX375" fmla="*/ 2281324 w 7467600"/>
              <a:gd name="connsiteY375" fmla="*/ 6858000 h 6858000"/>
              <a:gd name="connsiteX376" fmla="*/ 2242860 w 7467600"/>
              <a:gd name="connsiteY376" fmla="*/ 6858000 h 6858000"/>
              <a:gd name="connsiteX377" fmla="*/ 2232818 w 7467600"/>
              <a:gd name="connsiteY377" fmla="*/ 6844926 h 6858000"/>
              <a:gd name="connsiteX378" fmla="*/ 1990172 w 7467600"/>
              <a:gd name="connsiteY378" fmla="*/ 6542121 h 6858000"/>
              <a:gd name="connsiteX379" fmla="*/ 2124090 w 7467600"/>
              <a:gd name="connsiteY379" fmla="*/ 6761017 h 6858000"/>
              <a:gd name="connsiteX380" fmla="*/ 2200380 w 7467600"/>
              <a:gd name="connsiteY380" fmla="*/ 6858000 h 6858000"/>
              <a:gd name="connsiteX381" fmla="*/ 2147507 w 7467600"/>
              <a:gd name="connsiteY381" fmla="*/ 6858000 h 6858000"/>
              <a:gd name="connsiteX382" fmla="*/ 2070668 w 7467600"/>
              <a:gd name="connsiteY382" fmla="*/ 6761520 h 6858000"/>
              <a:gd name="connsiteX383" fmla="*/ 1975142 w 7467600"/>
              <a:gd name="connsiteY383" fmla="*/ 6585570 h 6858000"/>
              <a:gd name="connsiteX384" fmla="*/ 2050035 w 7467600"/>
              <a:gd name="connsiteY384" fmla="*/ 6813345 h 6858000"/>
              <a:gd name="connsiteX385" fmla="*/ 2063025 w 7467600"/>
              <a:gd name="connsiteY385" fmla="*/ 6858000 h 6858000"/>
              <a:gd name="connsiteX386" fmla="*/ 2021675 w 7467600"/>
              <a:gd name="connsiteY386" fmla="*/ 6858000 h 6858000"/>
              <a:gd name="connsiteX387" fmla="*/ 2019308 w 7467600"/>
              <a:gd name="connsiteY387" fmla="*/ 6847118 h 6858000"/>
              <a:gd name="connsiteX388" fmla="*/ 1938835 w 7467600"/>
              <a:gd name="connsiteY388" fmla="*/ 6551160 h 6858000"/>
              <a:gd name="connsiteX389" fmla="*/ 1953230 w 7467600"/>
              <a:gd name="connsiteY389" fmla="*/ 6759699 h 6858000"/>
              <a:gd name="connsiteX390" fmla="*/ 1956763 w 7467600"/>
              <a:gd name="connsiteY390" fmla="*/ 6778191 h 6858000"/>
              <a:gd name="connsiteX391" fmla="*/ 1967925 w 7467600"/>
              <a:gd name="connsiteY391" fmla="*/ 6858000 h 6858000"/>
              <a:gd name="connsiteX392" fmla="*/ 1936622 w 7467600"/>
              <a:gd name="connsiteY392" fmla="*/ 6858000 h 6858000"/>
              <a:gd name="connsiteX393" fmla="*/ 1926261 w 7467600"/>
              <a:gd name="connsiteY393" fmla="*/ 6784064 h 6858000"/>
              <a:gd name="connsiteX394" fmla="*/ 1922724 w 7467600"/>
              <a:gd name="connsiteY394" fmla="*/ 6765577 h 6858000"/>
              <a:gd name="connsiteX395" fmla="*/ 1904650 w 7467600"/>
              <a:gd name="connsiteY395" fmla="*/ 6639616 h 6858000"/>
              <a:gd name="connsiteX396" fmla="*/ 1885273 w 7467600"/>
              <a:gd name="connsiteY396" fmla="*/ 6858000 h 6858000"/>
              <a:gd name="connsiteX397" fmla="*/ 1854363 w 7467600"/>
              <a:gd name="connsiteY397" fmla="*/ 6858000 h 6858000"/>
              <a:gd name="connsiteX398" fmla="*/ 1880391 w 7467600"/>
              <a:gd name="connsiteY398" fmla="*/ 6603796 h 6858000"/>
              <a:gd name="connsiteX399" fmla="*/ 1818273 w 7467600"/>
              <a:gd name="connsiteY399" fmla="*/ 6715729 h 6858000"/>
              <a:gd name="connsiteX400" fmla="*/ 1794691 w 7467600"/>
              <a:gd name="connsiteY400" fmla="*/ 6843239 h 6858000"/>
              <a:gd name="connsiteX401" fmla="*/ 1794914 w 7467600"/>
              <a:gd name="connsiteY401" fmla="*/ 6858000 h 6858000"/>
              <a:gd name="connsiteX402" fmla="*/ 1746128 w 7467600"/>
              <a:gd name="connsiteY402" fmla="*/ 6858000 h 6858000"/>
              <a:gd name="connsiteX403" fmla="*/ 1753934 w 7467600"/>
              <a:gd name="connsiteY403" fmla="*/ 6724796 h 6858000"/>
              <a:gd name="connsiteX404" fmla="*/ 1792053 w 7467600"/>
              <a:gd name="connsiteY404" fmla="*/ 6572396 h 6858000"/>
              <a:gd name="connsiteX405" fmla="*/ 1862248 w 7467600"/>
              <a:gd name="connsiteY405" fmla="*/ 6266397 h 6858000"/>
              <a:gd name="connsiteX406" fmla="*/ 1862250 w 7467600"/>
              <a:gd name="connsiteY406" fmla="*/ 6033531 h 6858000"/>
              <a:gd name="connsiteX407" fmla="*/ 1211999 w 7467600"/>
              <a:gd name="connsiteY407" fmla="*/ 6683610 h 6858000"/>
              <a:gd name="connsiteX408" fmla="*/ 1213266 w 7467600"/>
              <a:gd name="connsiteY408" fmla="*/ 6691947 h 6858000"/>
              <a:gd name="connsiteX409" fmla="*/ 1203370 w 7467600"/>
              <a:gd name="connsiteY409" fmla="*/ 6850676 h 6858000"/>
              <a:gd name="connsiteX410" fmla="*/ 1203671 w 7467600"/>
              <a:gd name="connsiteY410" fmla="*/ 6858000 h 6858000"/>
              <a:gd name="connsiteX411" fmla="*/ 1143180 w 7467600"/>
              <a:gd name="connsiteY411" fmla="*/ 6858000 h 6858000"/>
              <a:gd name="connsiteX412" fmla="*/ 1142176 w 7467600"/>
              <a:gd name="connsiteY412" fmla="*/ 6766045 h 6858000"/>
              <a:gd name="connsiteX413" fmla="*/ 1067484 w 7467600"/>
              <a:gd name="connsiteY413" fmla="*/ 6858000 h 6858000"/>
              <a:gd name="connsiteX414" fmla="*/ 953928 w 7467600"/>
              <a:gd name="connsiteY414" fmla="*/ 6858000 h 6858000"/>
              <a:gd name="connsiteX415" fmla="*/ 959715 w 7467600"/>
              <a:gd name="connsiteY415" fmla="*/ 6850185 h 6858000"/>
              <a:gd name="connsiteX416" fmla="*/ 1483788 w 7467600"/>
              <a:gd name="connsiteY416" fmla="*/ 6259174 h 6858000"/>
              <a:gd name="connsiteX417" fmla="*/ 1100671 w 7467600"/>
              <a:gd name="connsiteY417" fmla="*/ 6252137 h 6858000"/>
              <a:gd name="connsiteX418" fmla="*/ 1090144 w 7467600"/>
              <a:gd name="connsiteY418" fmla="*/ 6256748 h 6858000"/>
              <a:gd name="connsiteX419" fmla="*/ 1095872 w 7467600"/>
              <a:gd name="connsiteY419" fmla="*/ 6271892 h 6858000"/>
              <a:gd name="connsiteX420" fmla="*/ 262785 w 7467600"/>
              <a:gd name="connsiteY420" fmla="*/ 6845450 h 6858000"/>
              <a:gd name="connsiteX421" fmla="*/ 209968 w 7467600"/>
              <a:gd name="connsiteY421" fmla="*/ 6770713 h 6858000"/>
              <a:gd name="connsiteX422" fmla="*/ 873460 w 7467600"/>
              <a:gd name="connsiteY422" fmla="*/ 6253768 h 6858000"/>
              <a:gd name="connsiteX423" fmla="*/ 192686 w 7467600"/>
              <a:gd name="connsiteY423" fmla="*/ 5849257 h 6858000"/>
              <a:gd name="connsiteX424" fmla="*/ 4696 w 7467600"/>
              <a:gd name="connsiteY424" fmla="*/ 5697668 h 6858000"/>
              <a:gd name="connsiteX425" fmla="*/ 0 w 7467600"/>
              <a:gd name="connsiteY425" fmla="*/ 5689984 h 6858000"/>
              <a:gd name="connsiteX426" fmla="*/ 0 w 7467600"/>
              <a:gd name="connsiteY426" fmla="*/ 5513472 h 6858000"/>
              <a:gd name="connsiteX427" fmla="*/ 174101 w 7467600"/>
              <a:gd name="connsiteY427" fmla="*/ 5620277 h 6858000"/>
              <a:gd name="connsiteX428" fmla="*/ 891800 w 7467600"/>
              <a:gd name="connsiteY428" fmla="*/ 6036935 h 6858000"/>
              <a:gd name="connsiteX429" fmla="*/ 1072219 w 7467600"/>
              <a:gd name="connsiteY429" fmla="*/ 6169443 h 6858000"/>
              <a:gd name="connsiteX430" fmla="*/ 1074117 w 7467600"/>
              <a:gd name="connsiteY430" fmla="*/ 6170301 h 6858000"/>
              <a:gd name="connsiteX431" fmla="*/ 1083114 w 7467600"/>
              <a:gd name="connsiteY431" fmla="*/ 6174131 h 6858000"/>
              <a:gd name="connsiteX432" fmla="*/ 1543010 w 7467600"/>
              <a:gd name="connsiteY432" fmla="*/ 6191140 h 6858000"/>
              <a:gd name="connsiteX433" fmla="*/ 1551080 w 7467600"/>
              <a:gd name="connsiteY433" fmla="*/ 6195006 h 6858000"/>
              <a:gd name="connsiteX434" fmla="*/ 2345443 w 7467600"/>
              <a:gd name="connsiteY434" fmla="*/ 5549882 h 6858000"/>
              <a:gd name="connsiteX435" fmla="*/ 1721499 w 7467600"/>
              <a:gd name="connsiteY435" fmla="*/ 5599969 h 6858000"/>
              <a:gd name="connsiteX436" fmla="*/ 767716 w 7467600"/>
              <a:gd name="connsiteY436" fmla="*/ 5472768 h 6858000"/>
              <a:gd name="connsiteX437" fmla="*/ 722147 w 7467600"/>
              <a:gd name="connsiteY437" fmla="*/ 5393091 h 6858000"/>
              <a:gd name="connsiteX438" fmla="*/ 1485552 w 7467600"/>
              <a:gd name="connsiteY438" fmla="*/ 5313202 h 6858000"/>
              <a:gd name="connsiteX439" fmla="*/ 2143004 w 7467600"/>
              <a:gd name="connsiteY439" fmla="*/ 5402420 h 6858000"/>
              <a:gd name="connsiteX440" fmla="*/ 1933391 w 7467600"/>
              <a:gd name="connsiteY440" fmla="*/ 5156971 h 6858000"/>
              <a:gd name="connsiteX441" fmla="*/ 1827118 w 7467600"/>
              <a:gd name="connsiteY441" fmla="*/ 4968410 h 6858000"/>
              <a:gd name="connsiteX442" fmla="*/ 1837349 w 7467600"/>
              <a:gd name="connsiteY442" fmla="*/ 4956357 h 6858000"/>
              <a:gd name="connsiteX443" fmla="*/ 2162835 w 7467600"/>
              <a:gd name="connsiteY443" fmla="*/ 5187853 h 6858000"/>
              <a:gd name="connsiteX444" fmla="*/ 2257167 w 7467600"/>
              <a:gd name="connsiteY444" fmla="*/ 5462123 h 6858000"/>
              <a:gd name="connsiteX445" fmla="*/ 2261598 w 7467600"/>
              <a:gd name="connsiteY445" fmla="*/ 5467998 h 6858000"/>
              <a:gd name="connsiteX446" fmla="*/ 2437177 w 7467600"/>
              <a:gd name="connsiteY446" fmla="*/ 5479608 h 6858000"/>
              <a:gd name="connsiteX447" fmla="*/ 2445247 w 7467600"/>
              <a:gd name="connsiteY447" fmla="*/ 5483476 h 6858000"/>
              <a:gd name="connsiteX448" fmla="*/ 2743626 w 7467600"/>
              <a:gd name="connsiteY448" fmla="*/ 5304819 h 6858000"/>
              <a:gd name="connsiteX449" fmla="*/ 3048102 w 7467600"/>
              <a:gd name="connsiteY449" fmla="*/ 5150595 h 6858000"/>
              <a:gd name="connsiteX450" fmla="*/ 1799414 w 7467600"/>
              <a:gd name="connsiteY450" fmla="*/ 4694732 h 6858000"/>
              <a:gd name="connsiteX451" fmla="*/ 1771735 w 7467600"/>
              <a:gd name="connsiteY451" fmla="*/ 4619929 h 6858000"/>
              <a:gd name="connsiteX452" fmla="*/ 3104273 w 7467600"/>
              <a:gd name="connsiteY452" fmla="*/ 5076159 h 6858000"/>
              <a:gd name="connsiteX453" fmla="*/ 3113245 w 7467600"/>
              <a:gd name="connsiteY453" fmla="*/ 5090705 h 6858000"/>
              <a:gd name="connsiteX454" fmla="*/ 3126294 w 7467600"/>
              <a:gd name="connsiteY454" fmla="*/ 5114400 h 6858000"/>
              <a:gd name="connsiteX455" fmla="*/ 3937433 w 7467600"/>
              <a:gd name="connsiteY455" fmla="*/ 4830473 h 6858000"/>
              <a:gd name="connsiteX456" fmla="*/ 3590475 w 7467600"/>
              <a:gd name="connsiteY456" fmla="*/ 4597974 h 6858000"/>
              <a:gd name="connsiteX457" fmla="*/ 3100264 w 7467600"/>
              <a:gd name="connsiteY457" fmla="*/ 4579845 h 6858000"/>
              <a:gd name="connsiteX458" fmla="*/ 2183576 w 7467600"/>
              <a:gd name="connsiteY458" fmla="*/ 4227150 h 6858000"/>
              <a:gd name="connsiteX459" fmla="*/ 2151029 w 7467600"/>
              <a:gd name="connsiteY459" fmla="*/ 4146947 h 6858000"/>
              <a:gd name="connsiteX460" fmla="*/ 3563434 w 7467600"/>
              <a:gd name="connsiteY460" fmla="*/ 4469115 h 6858000"/>
              <a:gd name="connsiteX461" fmla="*/ 3177952 w 7467600"/>
              <a:gd name="connsiteY461" fmla="*/ 3657386 h 6858000"/>
              <a:gd name="connsiteX462" fmla="*/ 3189263 w 7467600"/>
              <a:gd name="connsiteY462" fmla="*/ 3625726 h 6858000"/>
              <a:gd name="connsiteX463" fmla="*/ 3560912 w 7467600"/>
              <a:gd name="connsiteY463" fmla="*/ 4079863 h 6858000"/>
              <a:gd name="connsiteX464" fmla="*/ 3626636 w 7467600"/>
              <a:gd name="connsiteY464" fmla="*/ 4512230 h 6858000"/>
              <a:gd name="connsiteX465" fmla="*/ 3653088 w 7467600"/>
              <a:gd name="connsiteY465" fmla="*/ 4521417 h 6858000"/>
              <a:gd name="connsiteX466" fmla="*/ 3988128 w 7467600"/>
              <a:gd name="connsiteY466" fmla="*/ 4817267 h 6858000"/>
              <a:gd name="connsiteX467" fmla="*/ 4830582 w 7467600"/>
              <a:gd name="connsiteY467" fmla="*/ 4676000 h 6858000"/>
              <a:gd name="connsiteX468" fmla="*/ 4830100 w 7467600"/>
              <a:gd name="connsiteY468" fmla="*/ 4675554 h 6858000"/>
              <a:gd name="connsiteX469" fmla="*/ 4036318 w 7467600"/>
              <a:gd name="connsiteY469" fmla="*/ 4147013 h 6858000"/>
              <a:gd name="connsiteX470" fmla="*/ 3432098 w 7467600"/>
              <a:gd name="connsiteY470" fmla="*/ 3537312 h 6858000"/>
              <a:gd name="connsiteX471" fmla="*/ 3446761 w 7467600"/>
              <a:gd name="connsiteY471" fmla="*/ 3461278 h 6858000"/>
              <a:gd name="connsiteX472" fmla="*/ 4419733 w 7467600"/>
              <a:gd name="connsiteY472" fmla="*/ 3963555 h 6858000"/>
              <a:gd name="connsiteX473" fmla="*/ 4781371 w 7467600"/>
              <a:gd name="connsiteY473" fmla="*/ 4458604 h 6858000"/>
              <a:gd name="connsiteX474" fmla="*/ 4780440 w 7467600"/>
              <a:gd name="connsiteY474" fmla="*/ 4470290 h 6858000"/>
              <a:gd name="connsiteX475" fmla="*/ 4898954 w 7467600"/>
              <a:gd name="connsiteY475" fmla="*/ 4662092 h 6858000"/>
              <a:gd name="connsiteX476" fmla="*/ 4900699 w 7467600"/>
              <a:gd name="connsiteY476" fmla="*/ 4670867 h 6858000"/>
              <a:gd name="connsiteX477" fmla="*/ 5714511 w 7467600"/>
              <a:gd name="connsiteY477" fmla="*/ 4663483 h 6858000"/>
              <a:gd name="connsiteX478" fmla="*/ 5464793 w 7467600"/>
              <a:gd name="connsiteY478" fmla="*/ 4393556 h 6858000"/>
              <a:gd name="connsiteX479" fmla="*/ 5461897 w 7467600"/>
              <a:gd name="connsiteY479" fmla="*/ 4390879 h 6858000"/>
              <a:gd name="connsiteX480" fmla="*/ 4294126 w 7467600"/>
              <a:gd name="connsiteY480" fmla="*/ 3303048 h 6858000"/>
              <a:gd name="connsiteX481" fmla="*/ 4305321 w 7467600"/>
              <a:gd name="connsiteY481" fmla="*/ 3256953 h 6858000"/>
              <a:gd name="connsiteX482" fmla="*/ 4949299 w 7467600"/>
              <a:gd name="connsiteY482" fmla="*/ 3766336 h 6858000"/>
              <a:gd name="connsiteX483" fmla="*/ 5291452 w 7467600"/>
              <a:gd name="connsiteY483" fmla="*/ 4076801 h 6858000"/>
              <a:gd name="connsiteX484" fmla="*/ 5434998 w 7467600"/>
              <a:gd name="connsiteY484" fmla="*/ 4254100 h 6858000"/>
              <a:gd name="connsiteX485" fmla="*/ 5351015 w 7467600"/>
              <a:gd name="connsiteY485" fmla="*/ 3760989 h 6858000"/>
              <a:gd name="connsiteX486" fmla="*/ 5413780 w 7467600"/>
              <a:gd name="connsiteY486" fmla="*/ 2966265 h 6858000"/>
              <a:gd name="connsiteX487" fmla="*/ 5425627 w 7467600"/>
              <a:gd name="connsiteY487" fmla="*/ 2954192 h 6858000"/>
              <a:gd name="connsiteX488" fmla="*/ 6604735 w 7467600"/>
              <a:gd name="connsiteY488" fmla="*/ 2041381 h 6858000"/>
              <a:gd name="connsiteX489" fmla="*/ 7204487 w 7467600"/>
              <a:gd name="connsiteY489" fmla="*/ 2742112 h 6858000"/>
              <a:gd name="connsiteX490" fmla="*/ 7131592 w 7467600"/>
              <a:gd name="connsiteY490" fmla="*/ 2672096 h 6858000"/>
              <a:gd name="connsiteX491" fmla="*/ 6996344 w 7467600"/>
              <a:gd name="connsiteY491" fmla="*/ 2518310 h 6858000"/>
              <a:gd name="connsiteX492" fmla="*/ 6735495 w 7467600"/>
              <a:gd name="connsiteY492" fmla="*/ 2196890 h 6858000"/>
              <a:gd name="connsiteX493" fmla="*/ 6721901 w 7467600"/>
              <a:gd name="connsiteY493" fmla="*/ 2179274 h 6858000"/>
              <a:gd name="connsiteX494" fmla="*/ 6604735 w 7467600"/>
              <a:gd name="connsiteY494" fmla="*/ 2041381 h 6858000"/>
              <a:gd name="connsiteX495" fmla="*/ 6591670 w 7467600"/>
              <a:gd name="connsiteY495" fmla="*/ 1988277 h 6858000"/>
              <a:gd name="connsiteX496" fmla="*/ 6747349 w 7467600"/>
              <a:gd name="connsiteY496" fmla="*/ 2160069 h 6858000"/>
              <a:gd name="connsiteX497" fmla="*/ 6760943 w 7467600"/>
              <a:gd name="connsiteY497" fmla="*/ 2177686 h 6858000"/>
              <a:gd name="connsiteX498" fmla="*/ 7021065 w 7467600"/>
              <a:gd name="connsiteY498" fmla="*/ 2498102 h 6858000"/>
              <a:gd name="connsiteX499" fmla="*/ 7155223 w 7467600"/>
              <a:gd name="connsiteY499" fmla="*/ 2650386 h 6858000"/>
              <a:gd name="connsiteX500" fmla="*/ 7203167 w 7467600"/>
              <a:gd name="connsiteY500" fmla="*/ 2697288 h 6858000"/>
              <a:gd name="connsiteX501" fmla="*/ 6937703 w 7467600"/>
              <a:gd name="connsiteY501" fmla="*/ 2321981 h 6858000"/>
              <a:gd name="connsiteX502" fmla="*/ 6591670 w 7467600"/>
              <a:gd name="connsiteY502" fmla="*/ 1988277 h 6858000"/>
              <a:gd name="connsiteX503" fmla="*/ 5798671 w 7467600"/>
              <a:gd name="connsiteY503" fmla="*/ 1981601 h 6858000"/>
              <a:gd name="connsiteX504" fmla="*/ 5754709 w 7467600"/>
              <a:gd name="connsiteY504" fmla="*/ 2071454 h 6858000"/>
              <a:gd name="connsiteX505" fmla="*/ 5763044 w 7467600"/>
              <a:gd name="connsiteY505" fmla="*/ 2842206 h 6858000"/>
              <a:gd name="connsiteX506" fmla="*/ 5764974 w 7467600"/>
              <a:gd name="connsiteY506" fmla="*/ 2799609 h 6858000"/>
              <a:gd name="connsiteX507" fmla="*/ 5767665 w 7467600"/>
              <a:gd name="connsiteY507" fmla="*/ 2666409 h 6858000"/>
              <a:gd name="connsiteX508" fmla="*/ 5763055 w 7467600"/>
              <a:gd name="connsiteY508" fmla="*/ 2579705 h 6858000"/>
              <a:gd name="connsiteX509" fmla="*/ 5758079 w 7467600"/>
              <a:gd name="connsiteY509" fmla="*/ 2492508 h 6858000"/>
              <a:gd name="connsiteX510" fmla="*/ 5779325 w 7467600"/>
              <a:gd name="connsiteY510" fmla="*/ 2197069 h 6858000"/>
              <a:gd name="connsiteX511" fmla="*/ 5798671 w 7467600"/>
              <a:gd name="connsiteY511" fmla="*/ 1981601 h 6858000"/>
              <a:gd name="connsiteX512" fmla="*/ 5829202 w 7467600"/>
              <a:gd name="connsiteY512" fmla="*/ 1971679 h 6858000"/>
              <a:gd name="connsiteX513" fmla="*/ 5809558 w 7467600"/>
              <a:gd name="connsiteY513" fmla="*/ 2198043 h 6858000"/>
              <a:gd name="connsiteX514" fmla="*/ 5788653 w 7467600"/>
              <a:gd name="connsiteY514" fmla="*/ 2489430 h 6858000"/>
              <a:gd name="connsiteX515" fmla="*/ 5793439 w 7467600"/>
              <a:gd name="connsiteY515" fmla="*/ 2575235 h 6858000"/>
              <a:gd name="connsiteX516" fmla="*/ 5796837 w 7467600"/>
              <a:gd name="connsiteY516" fmla="*/ 2637633 h 6858000"/>
              <a:gd name="connsiteX517" fmla="*/ 5818614 w 7467600"/>
              <a:gd name="connsiteY517" fmla="*/ 2473055 h 6858000"/>
              <a:gd name="connsiteX518" fmla="*/ 5829202 w 7467600"/>
              <a:gd name="connsiteY518" fmla="*/ 1971679 h 6858000"/>
              <a:gd name="connsiteX519" fmla="*/ 5911389 w 7467600"/>
              <a:gd name="connsiteY519" fmla="*/ 1898371 h 6858000"/>
              <a:gd name="connsiteX520" fmla="*/ 6237627 w 7467600"/>
              <a:gd name="connsiteY520" fmla="*/ 2231921 h 6858000"/>
              <a:gd name="connsiteX521" fmla="*/ 5911389 w 7467600"/>
              <a:gd name="connsiteY521" fmla="*/ 1898371 h 6858000"/>
              <a:gd name="connsiteX522" fmla="*/ 6944437 w 7467600"/>
              <a:gd name="connsiteY522" fmla="*/ 1575402 h 6858000"/>
              <a:gd name="connsiteX523" fmla="*/ 6304730 w 7467600"/>
              <a:gd name="connsiteY523" fmla="*/ 1766654 h 6858000"/>
              <a:gd name="connsiteX524" fmla="*/ 6944437 w 7467600"/>
              <a:gd name="connsiteY524" fmla="*/ 1575402 h 6858000"/>
              <a:gd name="connsiteX525" fmla="*/ 7019523 w 7467600"/>
              <a:gd name="connsiteY525" fmla="*/ 1519450 h 6858000"/>
              <a:gd name="connsiteX526" fmla="*/ 6298091 w 7467600"/>
              <a:gd name="connsiteY526" fmla="*/ 1737122 h 6858000"/>
              <a:gd name="connsiteX527" fmla="*/ 7019523 w 7467600"/>
              <a:gd name="connsiteY527" fmla="*/ 1519450 h 6858000"/>
              <a:gd name="connsiteX528" fmla="*/ 2399523 w 7467600"/>
              <a:gd name="connsiteY528" fmla="*/ 1428234 h 6858000"/>
              <a:gd name="connsiteX529" fmla="*/ 2224982 w 7467600"/>
              <a:gd name="connsiteY529" fmla="*/ 1826201 h 6858000"/>
              <a:gd name="connsiteX530" fmla="*/ 2096099 w 7467600"/>
              <a:gd name="connsiteY530" fmla="*/ 2345900 h 6858000"/>
              <a:gd name="connsiteX531" fmla="*/ 2283317 w 7467600"/>
              <a:gd name="connsiteY531" fmla="*/ 1796925 h 6858000"/>
              <a:gd name="connsiteX532" fmla="*/ 2399523 w 7467600"/>
              <a:gd name="connsiteY532" fmla="*/ 1428234 h 6858000"/>
              <a:gd name="connsiteX533" fmla="*/ 2448558 w 7467600"/>
              <a:gd name="connsiteY533" fmla="*/ 1373435 h 6858000"/>
              <a:gd name="connsiteX534" fmla="*/ 2312521 w 7467600"/>
              <a:gd name="connsiteY534" fmla="*/ 1806140 h 6858000"/>
              <a:gd name="connsiteX535" fmla="*/ 2127533 w 7467600"/>
              <a:gd name="connsiteY535" fmla="*/ 2348380 h 6858000"/>
              <a:gd name="connsiteX536" fmla="*/ 2358080 w 7467600"/>
              <a:gd name="connsiteY536" fmla="*/ 1866134 h 6858000"/>
              <a:gd name="connsiteX537" fmla="*/ 2407436 w 7467600"/>
              <a:gd name="connsiteY537" fmla="*/ 1651070 h 6858000"/>
              <a:gd name="connsiteX538" fmla="*/ 2448558 w 7467600"/>
              <a:gd name="connsiteY538" fmla="*/ 1373435 h 6858000"/>
              <a:gd name="connsiteX539" fmla="*/ 278707 w 7467600"/>
              <a:gd name="connsiteY539" fmla="*/ 1352270 h 6858000"/>
              <a:gd name="connsiteX540" fmla="*/ 321570 w 7467600"/>
              <a:gd name="connsiteY540" fmla="*/ 1861610 h 6858000"/>
              <a:gd name="connsiteX541" fmla="*/ 294281 w 7467600"/>
              <a:gd name="connsiteY541" fmla="*/ 1440658 h 6858000"/>
              <a:gd name="connsiteX542" fmla="*/ 278707 w 7467600"/>
              <a:gd name="connsiteY542" fmla="*/ 1352270 h 6858000"/>
              <a:gd name="connsiteX543" fmla="*/ 1423821 w 7467600"/>
              <a:gd name="connsiteY543" fmla="*/ 1351958 h 6858000"/>
              <a:gd name="connsiteX544" fmla="*/ 1638521 w 7467600"/>
              <a:gd name="connsiteY544" fmla="*/ 1908470 h 6858000"/>
              <a:gd name="connsiteX545" fmla="*/ 1754199 w 7467600"/>
              <a:gd name="connsiteY545" fmla="*/ 2149284 h 6858000"/>
              <a:gd name="connsiteX546" fmla="*/ 1908359 w 7467600"/>
              <a:gd name="connsiteY546" fmla="*/ 2364988 h 6858000"/>
              <a:gd name="connsiteX547" fmla="*/ 1647661 w 7467600"/>
              <a:gd name="connsiteY547" fmla="*/ 1825945 h 6858000"/>
              <a:gd name="connsiteX548" fmla="*/ 1423821 w 7467600"/>
              <a:gd name="connsiteY548" fmla="*/ 1351958 h 6858000"/>
              <a:gd name="connsiteX549" fmla="*/ 1431890 w 7467600"/>
              <a:gd name="connsiteY549" fmla="*/ 1306475 h 6858000"/>
              <a:gd name="connsiteX550" fmla="*/ 1507597 w 7467600"/>
              <a:gd name="connsiteY550" fmla="*/ 1446132 h 6858000"/>
              <a:gd name="connsiteX551" fmla="*/ 1674586 w 7467600"/>
              <a:gd name="connsiteY551" fmla="*/ 1813832 h 6858000"/>
              <a:gd name="connsiteX552" fmla="*/ 1815950 w 7467600"/>
              <a:gd name="connsiteY552" fmla="*/ 2128564 h 6858000"/>
              <a:gd name="connsiteX553" fmla="*/ 1984242 w 7467600"/>
              <a:gd name="connsiteY553" fmla="*/ 2430829 h 6858000"/>
              <a:gd name="connsiteX554" fmla="*/ 2014023 w 7467600"/>
              <a:gd name="connsiteY554" fmla="*/ 2450995 h 6858000"/>
              <a:gd name="connsiteX555" fmla="*/ 1747337 w 7467600"/>
              <a:gd name="connsiteY555" fmla="*/ 1855264 h 6858000"/>
              <a:gd name="connsiteX556" fmla="*/ 1533749 w 7467600"/>
              <a:gd name="connsiteY556" fmla="*/ 1478656 h 6858000"/>
              <a:gd name="connsiteX557" fmla="*/ 1431890 w 7467600"/>
              <a:gd name="connsiteY557" fmla="*/ 1306475 h 6858000"/>
              <a:gd name="connsiteX558" fmla="*/ 5052692 w 7467600"/>
              <a:gd name="connsiteY558" fmla="*/ 1292994 h 6858000"/>
              <a:gd name="connsiteX559" fmla="*/ 5200661 w 7467600"/>
              <a:gd name="connsiteY559" fmla="*/ 1635186 h 6858000"/>
              <a:gd name="connsiteX560" fmla="*/ 5297138 w 7467600"/>
              <a:gd name="connsiteY560" fmla="*/ 1906351 h 6858000"/>
              <a:gd name="connsiteX561" fmla="*/ 5052692 w 7467600"/>
              <a:gd name="connsiteY561" fmla="*/ 1292994 h 6858000"/>
              <a:gd name="connsiteX562" fmla="*/ 5009948 w 7467600"/>
              <a:gd name="connsiteY562" fmla="*/ 1273619 h 6858000"/>
              <a:gd name="connsiteX563" fmla="*/ 5121777 w 7467600"/>
              <a:gd name="connsiteY563" fmla="*/ 1654213 h 6858000"/>
              <a:gd name="connsiteX564" fmla="*/ 5293545 w 7467600"/>
              <a:gd name="connsiteY564" fmla="*/ 2072247 h 6858000"/>
              <a:gd name="connsiteX565" fmla="*/ 5294042 w 7467600"/>
              <a:gd name="connsiteY565" fmla="*/ 2065019 h 6858000"/>
              <a:gd name="connsiteX566" fmla="*/ 5171936 w 7467600"/>
              <a:gd name="connsiteY566" fmla="*/ 1647613 h 6858000"/>
              <a:gd name="connsiteX567" fmla="*/ 5009948 w 7467600"/>
              <a:gd name="connsiteY567" fmla="*/ 1273619 h 6858000"/>
              <a:gd name="connsiteX568" fmla="*/ 655236 w 7467600"/>
              <a:gd name="connsiteY568" fmla="*/ 1268632 h 6858000"/>
              <a:gd name="connsiteX569" fmla="*/ 839521 w 7467600"/>
              <a:gd name="connsiteY569" fmla="*/ 1685315 h 6858000"/>
              <a:gd name="connsiteX570" fmla="*/ 1109416 w 7467600"/>
              <a:gd name="connsiteY570" fmla="*/ 2061663 h 6858000"/>
              <a:gd name="connsiteX571" fmla="*/ 1298300 w 7467600"/>
              <a:gd name="connsiteY571" fmla="*/ 2247742 h 6858000"/>
              <a:gd name="connsiteX572" fmla="*/ 1125871 w 7467600"/>
              <a:gd name="connsiteY572" fmla="*/ 1989513 h 6858000"/>
              <a:gd name="connsiteX573" fmla="*/ 981574 w 7467600"/>
              <a:gd name="connsiteY573" fmla="*/ 1783157 h 6858000"/>
              <a:gd name="connsiteX574" fmla="*/ 922198 w 7467600"/>
              <a:gd name="connsiteY574" fmla="*/ 1677437 h 6858000"/>
              <a:gd name="connsiteX575" fmla="*/ 869293 w 7467600"/>
              <a:gd name="connsiteY575" fmla="*/ 1583214 h 6858000"/>
              <a:gd name="connsiteX576" fmla="*/ 751431 w 7467600"/>
              <a:gd name="connsiteY576" fmla="*/ 1405731 h 6858000"/>
              <a:gd name="connsiteX577" fmla="*/ 655236 w 7467600"/>
              <a:gd name="connsiteY577" fmla="*/ 1268632 h 6858000"/>
              <a:gd name="connsiteX578" fmla="*/ 6516292 w 7467600"/>
              <a:gd name="connsiteY578" fmla="*/ 1263064 h 6858000"/>
              <a:gd name="connsiteX579" fmla="*/ 5736320 w 7467600"/>
              <a:gd name="connsiteY579" fmla="*/ 1501803 h 6858000"/>
              <a:gd name="connsiteX580" fmla="*/ 6516292 w 7467600"/>
              <a:gd name="connsiteY580" fmla="*/ 1263064 h 6858000"/>
              <a:gd name="connsiteX581" fmla="*/ 291466 w 7467600"/>
              <a:gd name="connsiteY581" fmla="*/ 1250369 h 6858000"/>
              <a:gd name="connsiteX582" fmla="*/ 323180 w 7467600"/>
              <a:gd name="connsiteY582" fmla="*/ 1435283 h 6858000"/>
              <a:gd name="connsiteX583" fmla="*/ 349381 w 7467600"/>
              <a:gd name="connsiteY583" fmla="*/ 1875041 h 6858000"/>
              <a:gd name="connsiteX584" fmla="*/ 374363 w 7467600"/>
              <a:gd name="connsiteY584" fmla="*/ 1506494 h 6858000"/>
              <a:gd name="connsiteX585" fmla="*/ 302168 w 7467600"/>
              <a:gd name="connsiteY585" fmla="*/ 1274495 h 6858000"/>
              <a:gd name="connsiteX586" fmla="*/ 291466 w 7467600"/>
              <a:gd name="connsiteY586" fmla="*/ 1250369 h 6858000"/>
              <a:gd name="connsiteX587" fmla="*/ 678222 w 7467600"/>
              <a:gd name="connsiteY587" fmla="*/ 1248670 h 6858000"/>
              <a:gd name="connsiteX588" fmla="*/ 775536 w 7467600"/>
              <a:gd name="connsiteY588" fmla="*/ 1388015 h 6858000"/>
              <a:gd name="connsiteX589" fmla="*/ 894529 w 7467600"/>
              <a:gd name="connsiteY589" fmla="*/ 1567739 h 6858000"/>
              <a:gd name="connsiteX590" fmla="*/ 948000 w 7467600"/>
              <a:gd name="connsiteY590" fmla="*/ 1663088 h 6858000"/>
              <a:gd name="connsiteX591" fmla="*/ 1006812 w 7467600"/>
              <a:gd name="connsiteY591" fmla="*/ 1767683 h 6858000"/>
              <a:gd name="connsiteX592" fmla="*/ 1149133 w 7467600"/>
              <a:gd name="connsiteY592" fmla="*/ 1971513 h 6858000"/>
              <a:gd name="connsiteX593" fmla="*/ 1333952 w 7467600"/>
              <a:gd name="connsiteY593" fmla="*/ 2251620 h 6858000"/>
              <a:gd name="connsiteX594" fmla="*/ 1337329 w 7467600"/>
              <a:gd name="connsiteY594" fmla="*/ 2258350 h 6858000"/>
              <a:gd name="connsiteX595" fmla="*/ 1014726 w 7467600"/>
              <a:gd name="connsiteY595" fmla="*/ 1615556 h 6858000"/>
              <a:gd name="connsiteX596" fmla="*/ 678222 w 7467600"/>
              <a:gd name="connsiteY596" fmla="*/ 1248670 h 6858000"/>
              <a:gd name="connsiteX597" fmla="*/ 6691602 w 7467600"/>
              <a:gd name="connsiteY597" fmla="*/ 1140573 h 6858000"/>
              <a:gd name="connsiteX598" fmla="*/ 6571100 w 7467600"/>
              <a:gd name="connsiteY598" fmla="*/ 1183662 h 6858000"/>
              <a:gd name="connsiteX599" fmla="*/ 6241687 w 7467600"/>
              <a:gd name="connsiteY599" fmla="*/ 1257600 h 6858000"/>
              <a:gd name="connsiteX600" fmla="*/ 5693009 w 7467600"/>
              <a:gd name="connsiteY600" fmla="*/ 1478256 h 6858000"/>
              <a:gd name="connsiteX601" fmla="*/ 6548420 w 7467600"/>
              <a:gd name="connsiteY601" fmla="*/ 1214599 h 6858000"/>
              <a:gd name="connsiteX602" fmla="*/ 6605473 w 7467600"/>
              <a:gd name="connsiteY602" fmla="*/ 1184686 h 6858000"/>
              <a:gd name="connsiteX603" fmla="*/ 6691602 w 7467600"/>
              <a:gd name="connsiteY603" fmla="*/ 1140573 h 6858000"/>
              <a:gd name="connsiteX604" fmla="*/ 4002475 w 7467600"/>
              <a:gd name="connsiteY604" fmla="*/ 1037802 h 6858000"/>
              <a:gd name="connsiteX605" fmla="*/ 4000324 w 7467600"/>
              <a:gd name="connsiteY605" fmla="*/ 1039362 h 6858000"/>
              <a:gd name="connsiteX606" fmla="*/ 4002862 w 7467600"/>
              <a:gd name="connsiteY606" fmla="*/ 1042866 h 6858000"/>
              <a:gd name="connsiteX607" fmla="*/ 4002475 w 7467600"/>
              <a:gd name="connsiteY607" fmla="*/ 1037802 h 6858000"/>
              <a:gd name="connsiteX608" fmla="*/ 506322 w 7467600"/>
              <a:gd name="connsiteY608" fmla="*/ 1020997 h 6858000"/>
              <a:gd name="connsiteX609" fmla="*/ 533068 w 7467600"/>
              <a:gd name="connsiteY609" fmla="*/ 1029409 h 6858000"/>
              <a:gd name="connsiteX610" fmla="*/ 1232525 w 7467600"/>
              <a:gd name="connsiteY610" fmla="*/ 1804675 h 6858000"/>
              <a:gd name="connsiteX611" fmla="*/ 1388858 w 7467600"/>
              <a:gd name="connsiteY611" fmla="*/ 2368011 h 6858000"/>
              <a:gd name="connsiteX612" fmla="*/ 1384098 w 7467600"/>
              <a:gd name="connsiteY612" fmla="*/ 2378125 h 6858000"/>
              <a:gd name="connsiteX613" fmla="*/ 1425393 w 7467600"/>
              <a:gd name="connsiteY613" fmla="*/ 2589124 h 6858000"/>
              <a:gd name="connsiteX614" fmla="*/ 1424001 w 7467600"/>
              <a:gd name="connsiteY614" fmla="*/ 2597541 h 6858000"/>
              <a:gd name="connsiteX615" fmla="*/ 2152729 w 7467600"/>
              <a:gd name="connsiteY615" fmla="*/ 2864487 h 6858000"/>
              <a:gd name="connsiteX616" fmla="*/ 2020609 w 7467600"/>
              <a:gd name="connsiteY616" fmla="*/ 2539671 h 6858000"/>
              <a:gd name="connsiteX617" fmla="*/ 2018920 w 7467600"/>
              <a:gd name="connsiteY617" fmla="*/ 2536309 h 6858000"/>
              <a:gd name="connsiteX618" fmla="*/ 1342441 w 7467600"/>
              <a:gd name="connsiteY618" fmla="*/ 1173017 h 6858000"/>
              <a:gd name="connsiteX619" fmla="*/ 1367925 w 7467600"/>
              <a:gd name="connsiteY619" fmla="*/ 1135648 h 6858000"/>
              <a:gd name="connsiteX620" fmla="*/ 1771401 w 7467600"/>
              <a:gd name="connsiteY620" fmla="*/ 1806673 h 6858000"/>
              <a:gd name="connsiteX621" fmla="*/ 1972385 w 7467600"/>
              <a:gd name="connsiteY621" fmla="*/ 2198735 h 6858000"/>
              <a:gd name="connsiteX622" fmla="*/ 2040892 w 7467600"/>
              <a:gd name="connsiteY622" fmla="*/ 2405205 h 6858000"/>
              <a:gd name="connsiteX623" fmla="*/ 2131689 w 7467600"/>
              <a:gd name="connsiteY623" fmla="*/ 1936926 h 6858000"/>
              <a:gd name="connsiteX624" fmla="*/ 2454820 w 7467600"/>
              <a:gd name="connsiteY624" fmla="*/ 1248808 h 6858000"/>
              <a:gd name="connsiteX625" fmla="*/ 2492512 w 7467600"/>
              <a:gd name="connsiteY625" fmla="*/ 1302920 h 6858000"/>
              <a:gd name="connsiteX626" fmla="*/ 2081216 w 7467600"/>
              <a:gd name="connsiteY626" fmla="*/ 2527513 h 6858000"/>
              <a:gd name="connsiteX627" fmla="*/ 2081211 w 7467600"/>
              <a:gd name="connsiteY627" fmla="*/ 2528916 h 6858000"/>
              <a:gd name="connsiteX628" fmla="*/ 2199067 w 7467600"/>
              <a:gd name="connsiteY628" fmla="*/ 2884061 h 6858000"/>
              <a:gd name="connsiteX629" fmla="*/ 3192586 w 7467600"/>
              <a:gd name="connsiteY629" fmla="*/ 3411496 h 6858000"/>
              <a:gd name="connsiteX630" fmla="*/ 3182620 w 7467600"/>
              <a:gd name="connsiteY630" fmla="*/ 3483279 h 6858000"/>
              <a:gd name="connsiteX631" fmla="*/ 2435119 w 7467600"/>
              <a:gd name="connsiteY631" fmla="*/ 3080173 h 6858000"/>
              <a:gd name="connsiteX632" fmla="*/ 2410152 w 7467600"/>
              <a:gd name="connsiteY632" fmla="*/ 3063751 h 6858000"/>
              <a:gd name="connsiteX633" fmla="*/ 2408099 w 7467600"/>
              <a:gd name="connsiteY633" fmla="*/ 3064403 h 6858000"/>
              <a:gd name="connsiteX634" fmla="*/ 2407218 w 7467600"/>
              <a:gd name="connsiteY634" fmla="*/ 3070324 h 6858000"/>
              <a:gd name="connsiteX635" fmla="*/ 2380138 w 7467600"/>
              <a:gd name="connsiteY635" fmla="*/ 3099341 h 6858000"/>
              <a:gd name="connsiteX636" fmla="*/ 1765923 w 7467600"/>
              <a:gd name="connsiteY636" fmla="*/ 3581043 h 6858000"/>
              <a:gd name="connsiteX637" fmla="*/ 1702258 w 7467600"/>
              <a:gd name="connsiteY637" fmla="*/ 3612286 h 6858000"/>
              <a:gd name="connsiteX638" fmla="*/ 1538370 w 7467600"/>
              <a:gd name="connsiteY638" fmla="*/ 3811804 h 6858000"/>
              <a:gd name="connsiteX639" fmla="*/ 542867 w 7467600"/>
              <a:gd name="connsiteY639" fmla="*/ 4944092 h 6858000"/>
              <a:gd name="connsiteX640" fmla="*/ 515800 w 7467600"/>
              <a:gd name="connsiteY640" fmla="*/ 4862180 h 6858000"/>
              <a:gd name="connsiteX641" fmla="*/ 909145 w 7467600"/>
              <a:gd name="connsiteY641" fmla="*/ 4199225 h 6858000"/>
              <a:gd name="connsiteX642" fmla="*/ 1214067 w 7467600"/>
              <a:gd name="connsiteY642" fmla="*/ 3908561 h 6858000"/>
              <a:gd name="connsiteX643" fmla="*/ 640967 w 7467600"/>
              <a:gd name="connsiteY643" fmla="*/ 4105601 h 6858000"/>
              <a:gd name="connsiteX644" fmla="*/ 112563 w 7467600"/>
              <a:gd name="connsiteY644" fmla="*/ 4396952 h 6858000"/>
              <a:gd name="connsiteX645" fmla="*/ 0 w 7467600"/>
              <a:gd name="connsiteY645" fmla="*/ 4466006 h 6858000"/>
              <a:gd name="connsiteX646" fmla="*/ 0 w 7467600"/>
              <a:gd name="connsiteY646" fmla="*/ 4233763 h 6858000"/>
              <a:gd name="connsiteX647" fmla="*/ 36881 w 7467600"/>
              <a:gd name="connsiteY647" fmla="*/ 4200118 h 6858000"/>
              <a:gd name="connsiteX648" fmla="*/ 910534 w 7467600"/>
              <a:gd name="connsiteY648" fmla="*/ 3629753 h 6858000"/>
              <a:gd name="connsiteX649" fmla="*/ 1578717 w 7467600"/>
              <a:gd name="connsiteY649" fmla="*/ 3575982 h 6858000"/>
              <a:gd name="connsiteX650" fmla="*/ 2338780 w 7467600"/>
              <a:gd name="connsiteY650" fmla="*/ 3033725 h 6858000"/>
              <a:gd name="connsiteX651" fmla="*/ 1807991 w 7467600"/>
              <a:gd name="connsiteY651" fmla="*/ 2807184 h 6858000"/>
              <a:gd name="connsiteX652" fmla="*/ 1416358 w 7467600"/>
              <a:gd name="connsiteY652" fmla="*/ 3112571 h 6858000"/>
              <a:gd name="connsiteX653" fmla="*/ 939066 w 7467600"/>
              <a:gd name="connsiteY653" fmla="*/ 3378798 h 6858000"/>
              <a:gd name="connsiteX654" fmla="*/ 115099 w 7467600"/>
              <a:gd name="connsiteY654" fmla="*/ 3607650 h 6858000"/>
              <a:gd name="connsiteX655" fmla="*/ 97284 w 7467600"/>
              <a:gd name="connsiteY655" fmla="*/ 3520393 h 6858000"/>
              <a:gd name="connsiteX656" fmla="*/ 922050 w 7467600"/>
              <a:gd name="connsiteY656" fmla="*/ 3074867 h 6858000"/>
              <a:gd name="connsiteX657" fmla="*/ 1405265 w 7467600"/>
              <a:gd name="connsiteY657" fmla="*/ 3016319 h 6858000"/>
              <a:gd name="connsiteX658" fmla="*/ 1407512 w 7467600"/>
              <a:gd name="connsiteY658" fmla="*/ 3018001 h 6858000"/>
              <a:gd name="connsiteX659" fmla="*/ 1726266 w 7467600"/>
              <a:gd name="connsiteY659" fmla="*/ 2777274 h 6858000"/>
              <a:gd name="connsiteX660" fmla="*/ 625390 w 7467600"/>
              <a:gd name="connsiteY660" fmla="*/ 2514541 h 6858000"/>
              <a:gd name="connsiteX661" fmla="*/ 619799 w 7467600"/>
              <a:gd name="connsiteY661" fmla="*/ 2527180 h 6858000"/>
              <a:gd name="connsiteX662" fmla="*/ 310030 w 7467600"/>
              <a:gd name="connsiteY662" fmla="*/ 2771818 h 6858000"/>
              <a:gd name="connsiteX663" fmla="*/ 173877 w 7467600"/>
              <a:gd name="connsiteY663" fmla="*/ 2937056 h 6858000"/>
              <a:gd name="connsiteX664" fmla="*/ 77889 w 7467600"/>
              <a:gd name="connsiteY664" fmla="*/ 3138440 h 6858000"/>
              <a:gd name="connsiteX665" fmla="*/ 0 w 7467600"/>
              <a:gd name="connsiteY665" fmla="*/ 3271395 h 6858000"/>
              <a:gd name="connsiteX666" fmla="*/ 0 w 7467600"/>
              <a:gd name="connsiteY666" fmla="*/ 3153002 h 6858000"/>
              <a:gd name="connsiteX667" fmla="*/ 2386 w 7467600"/>
              <a:gd name="connsiteY667" fmla="*/ 3149203 h 6858000"/>
              <a:gd name="connsiteX668" fmla="*/ 89753 w 7467600"/>
              <a:gd name="connsiteY668" fmla="*/ 2987702 h 6858000"/>
              <a:gd name="connsiteX669" fmla="*/ 76869 w 7467600"/>
              <a:gd name="connsiteY669" fmla="*/ 3005404 h 6858000"/>
              <a:gd name="connsiteX670" fmla="*/ 32049 w 7467600"/>
              <a:gd name="connsiteY670" fmla="*/ 3065814 h 6858000"/>
              <a:gd name="connsiteX671" fmla="*/ 0 w 7467600"/>
              <a:gd name="connsiteY671" fmla="*/ 3108744 h 6858000"/>
              <a:gd name="connsiteX672" fmla="*/ 0 w 7467600"/>
              <a:gd name="connsiteY672" fmla="*/ 3058059 h 6858000"/>
              <a:gd name="connsiteX673" fmla="*/ 7610 w 7467600"/>
              <a:gd name="connsiteY673" fmla="*/ 3047889 h 6858000"/>
              <a:gd name="connsiteX674" fmla="*/ 52419 w 7467600"/>
              <a:gd name="connsiteY674" fmla="*/ 2987479 h 6858000"/>
              <a:gd name="connsiteX675" fmla="*/ 59142 w 7467600"/>
              <a:gd name="connsiteY675" fmla="*/ 2978488 h 6858000"/>
              <a:gd name="connsiteX676" fmla="*/ 0 w 7467600"/>
              <a:gd name="connsiteY676" fmla="*/ 3015334 h 6858000"/>
              <a:gd name="connsiteX677" fmla="*/ 0 w 7467600"/>
              <a:gd name="connsiteY677" fmla="*/ 2914286 h 6858000"/>
              <a:gd name="connsiteX678" fmla="*/ 36383 w 7467600"/>
              <a:gd name="connsiteY678" fmla="*/ 2901128 h 6858000"/>
              <a:gd name="connsiteX679" fmla="*/ 156329 w 7467600"/>
              <a:gd name="connsiteY679" fmla="*/ 2840533 h 6858000"/>
              <a:gd name="connsiteX680" fmla="*/ 358355 w 7467600"/>
              <a:gd name="connsiteY680" fmla="*/ 2620471 h 6858000"/>
              <a:gd name="connsiteX681" fmla="*/ 510577 w 7467600"/>
              <a:gd name="connsiteY681" fmla="*/ 2501244 h 6858000"/>
              <a:gd name="connsiteX682" fmla="*/ 211967 w 7467600"/>
              <a:gd name="connsiteY682" fmla="*/ 2479171 h 6858000"/>
              <a:gd name="connsiteX683" fmla="*/ 0 w 7467600"/>
              <a:gd name="connsiteY683" fmla="*/ 2476398 h 6858000"/>
              <a:gd name="connsiteX684" fmla="*/ 0 w 7467600"/>
              <a:gd name="connsiteY684" fmla="*/ 2389189 h 6858000"/>
              <a:gd name="connsiteX685" fmla="*/ 103062 w 7467600"/>
              <a:gd name="connsiteY685" fmla="*/ 2389518 h 6858000"/>
              <a:gd name="connsiteX686" fmla="*/ 510734 w 7467600"/>
              <a:gd name="connsiteY686" fmla="*/ 2416201 h 6858000"/>
              <a:gd name="connsiteX687" fmla="*/ 279257 w 7467600"/>
              <a:gd name="connsiteY687" fmla="*/ 2092102 h 6858000"/>
              <a:gd name="connsiteX688" fmla="*/ 65265 w 7467600"/>
              <a:gd name="connsiteY688" fmla="*/ 2006049 h 6858000"/>
              <a:gd name="connsiteX689" fmla="*/ 0 w 7467600"/>
              <a:gd name="connsiteY689" fmla="*/ 1982532 h 6858000"/>
              <a:gd name="connsiteX690" fmla="*/ 0 w 7467600"/>
              <a:gd name="connsiteY690" fmla="*/ 1912789 h 6858000"/>
              <a:gd name="connsiteX691" fmla="*/ 97460 w 7467600"/>
              <a:gd name="connsiteY691" fmla="*/ 1953725 h 6858000"/>
              <a:gd name="connsiteX692" fmla="*/ 221272 w 7467600"/>
              <a:gd name="connsiteY692" fmla="*/ 1980766 h 6858000"/>
              <a:gd name="connsiteX693" fmla="*/ 116765 w 7467600"/>
              <a:gd name="connsiteY693" fmla="*/ 1911033 h 6858000"/>
              <a:gd name="connsiteX694" fmla="*/ 16405 w 7467600"/>
              <a:gd name="connsiteY694" fmla="*/ 1803412 h 6858000"/>
              <a:gd name="connsiteX695" fmla="*/ 0 w 7467600"/>
              <a:gd name="connsiteY695" fmla="*/ 1784777 h 6858000"/>
              <a:gd name="connsiteX696" fmla="*/ 0 w 7467600"/>
              <a:gd name="connsiteY696" fmla="*/ 1740082 h 6858000"/>
              <a:gd name="connsiteX697" fmla="*/ 39394 w 7467600"/>
              <a:gd name="connsiteY697" fmla="*/ 1784856 h 6858000"/>
              <a:gd name="connsiteX698" fmla="*/ 135813 w 7467600"/>
              <a:gd name="connsiteY698" fmla="*/ 1888838 h 6858000"/>
              <a:gd name="connsiteX699" fmla="*/ 242575 w 7467600"/>
              <a:gd name="connsiteY699" fmla="*/ 1958841 h 6858000"/>
              <a:gd name="connsiteX700" fmla="*/ 82197 w 7467600"/>
              <a:gd name="connsiteY700" fmla="*/ 1754826 h 6858000"/>
              <a:gd name="connsiteX701" fmla="*/ 0 w 7467600"/>
              <a:gd name="connsiteY701" fmla="*/ 1679650 h 6858000"/>
              <a:gd name="connsiteX702" fmla="*/ 0 w 7467600"/>
              <a:gd name="connsiteY702" fmla="*/ 1602463 h 6858000"/>
              <a:gd name="connsiteX703" fmla="*/ 84689 w 7467600"/>
              <a:gd name="connsiteY703" fmla="*/ 1677442 h 6858000"/>
              <a:gd name="connsiteX704" fmla="*/ 298437 w 7467600"/>
              <a:gd name="connsiteY704" fmla="*/ 1968019 h 6858000"/>
              <a:gd name="connsiteX705" fmla="*/ 227269 w 7467600"/>
              <a:gd name="connsiteY705" fmla="*/ 1114064 h 6858000"/>
              <a:gd name="connsiteX706" fmla="*/ 248003 w 7467600"/>
              <a:gd name="connsiteY706" fmla="*/ 1089613 h 6858000"/>
              <a:gd name="connsiteX707" fmla="*/ 427020 w 7467600"/>
              <a:gd name="connsiteY707" fmla="*/ 1619803 h 6858000"/>
              <a:gd name="connsiteX708" fmla="*/ 340345 w 7467600"/>
              <a:gd name="connsiteY708" fmla="*/ 2027739 h 6858000"/>
              <a:gd name="connsiteX709" fmla="*/ 360865 w 7467600"/>
              <a:gd name="connsiteY709" fmla="*/ 2044827 h 6858000"/>
              <a:gd name="connsiteX710" fmla="*/ 560414 w 7467600"/>
              <a:gd name="connsiteY710" fmla="*/ 2421457 h 6858000"/>
              <a:gd name="connsiteX711" fmla="*/ 1359703 w 7467600"/>
              <a:gd name="connsiteY711" fmla="*/ 2578554 h 6858000"/>
              <a:gd name="connsiteX712" fmla="*/ 1359422 w 7467600"/>
              <a:gd name="connsiteY712" fmla="*/ 2577994 h 6858000"/>
              <a:gd name="connsiteX713" fmla="*/ 828701 w 7467600"/>
              <a:gd name="connsiteY713" fmla="*/ 1839520 h 6858000"/>
              <a:gd name="connsiteX714" fmla="*/ 494427 w 7467600"/>
              <a:gd name="connsiteY714" fmla="*/ 1092333 h 6858000"/>
              <a:gd name="connsiteX715" fmla="*/ 506322 w 7467600"/>
              <a:gd name="connsiteY715" fmla="*/ 1020997 h 6858000"/>
              <a:gd name="connsiteX716" fmla="*/ 4570198 w 7467600"/>
              <a:gd name="connsiteY716" fmla="*/ 978081 h 6858000"/>
              <a:gd name="connsiteX717" fmla="*/ 4523691 w 7467600"/>
              <a:gd name="connsiteY717" fmla="*/ 1127776 h 6858000"/>
              <a:gd name="connsiteX718" fmla="*/ 4509875 w 7467600"/>
              <a:gd name="connsiteY718" fmla="*/ 1167552 h 6858000"/>
              <a:gd name="connsiteX719" fmla="*/ 4478168 w 7467600"/>
              <a:gd name="connsiteY719" fmla="*/ 1260735 h 6858000"/>
              <a:gd name="connsiteX720" fmla="*/ 4409309 w 7467600"/>
              <a:gd name="connsiteY720" fmla="*/ 1666996 h 6858000"/>
              <a:gd name="connsiteX721" fmla="*/ 4370031 w 7467600"/>
              <a:gd name="connsiteY721" fmla="*/ 1955666 h 6858000"/>
              <a:gd name="connsiteX722" fmla="*/ 4570198 w 7467600"/>
              <a:gd name="connsiteY722" fmla="*/ 978081 h 6858000"/>
              <a:gd name="connsiteX723" fmla="*/ 4557898 w 7467600"/>
              <a:gd name="connsiteY723" fmla="*/ 900011 h 6858000"/>
              <a:gd name="connsiteX724" fmla="*/ 4344840 w 7467600"/>
              <a:gd name="connsiteY724" fmla="*/ 1922038 h 6858000"/>
              <a:gd name="connsiteX725" fmla="*/ 4378710 w 7467600"/>
              <a:gd name="connsiteY725" fmla="*/ 1665516 h 6858000"/>
              <a:gd name="connsiteX726" fmla="*/ 4448798 w 7467600"/>
              <a:gd name="connsiteY726" fmla="*/ 1253024 h 6858000"/>
              <a:gd name="connsiteX727" fmla="*/ 4480315 w 7467600"/>
              <a:gd name="connsiteY727" fmla="*/ 1158454 h 6858000"/>
              <a:gd name="connsiteX728" fmla="*/ 4494133 w 7467600"/>
              <a:gd name="connsiteY728" fmla="*/ 1118676 h 6858000"/>
              <a:gd name="connsiteX729" fmla="*/ 4557898 w 7467600"/>
              <a:gd name="connsiteY729" fmla="*/ 900011 h 6858000"/>
              <a:gd name="connsiteX730" fmla="*/ 5870151 w 7467600"/>
              <a:gd name="connsiteY730" fmla="*/ 898890 h 6858000"/>
              <a:gd name="connsiteX731" fmla="*/ 5861335 w 7467600"/>
              <a:gd name="connsiteY731" fmla="*/ 899177 h 6858000"/>
              <a:gd name="connsiteX732" fmla="*/ 5843702 w 7467600"/>
              <a:gd name="connsiteY732" fmla="*/ 899748 h 6858000"/>
              <a:gd name="connsiteX733" fmla="*/ 5651107 w 7467600"/>
              <a:gd name="connsiteY733" fmla="*/ 920306 h 6858000"/>
              <a:gd name="connsiteX734" fmla="*/ 5459407 w 7467600"/>
              <a:gd name="connsiteY734" fmla="*/ 940975 h 6858000"/>
              <a:gd name="connsiteX735" fmla="*/ 5374846 w 7467600"/>
              <a:gd name="connsiteY735" fmla="*/ 941988 h 6858000"/>
              <a:gd name="connsiteX736" fmla="*/ 5256105 w 7467600"/>
              <a:gd name="connsiteY736" fmla="*/ 945632 h 6858000"/>
              <a:gd name="connsiteX737" fmla="*/ 5107071 w 7467600"/>
              <a:gd name="connsiteY737" fmla="*/ 969720 h 6858000"/>
              <a:gd name="connsiteX738" fmla="*/ 4998681 w 7467600"/>
              <a:gd name="connsiteY738" fmla="*/ 988771 h 6858000"/>
              <a:gd name="connsiteX739" fmla="*/ 5870151 w 7467600"/>
              <a:gd name="connsiteY739" fmla="*/ 898890 h 6858000"/>
              <a:gd name="connsiteX740" fmla="*/ 5504425 w 7467600"/>
              <a:gd name="connsiteY740" fmla="*/ 848067 h 6858000"/>
              <a:gd name="connsiteX741" fmla="*/ 4968849 w 7467600"/>
              <a:gd name="connsiteY741" fmla="*/ 962318 h 6858000"/>
              <a:gd name="connsiteX742" fmla="*/ 5104039 w 7467600"/>
              <a:gd name="connsiteY742" fmla="*/ 940634 h 6858000"/>
              <a:gd name="connsiteX743" fmla="*/ 5256311 w 7467600"/>
              <a:gd name="connsiteY743" fmla="*/ 916490 h 6858000"/>
              <a:gd name="connsiteX744" fmla="*/ 5377381 w 7467600"/>
              <a:gd name="connsiteY744" fmla="*/ 912671 h 6858000"/>
              <a:gd name="connsiteX745" fmla="*/ 5460148 w 7467600"/>
              <a:gd name="connsiteY745" fmla="*/ 911442 h 6858000"/>
              <a:gd name="connsiteX746" fmla="*/ 5648971 w 7467600"/>
              <a:gd name="connsiteY746" fmla="*/ 891331 h 6858000"/>
              <a:gd name="connsiteX747" fmla="*/ 5844807 w 7467600"/>
              <a:gd name="connsiteY747" fmla="*/ 870718 h 6858000"/>
              <a:gd name="connsiteX748" fmla="*/ 5862975 w 7467600"/>
              <a:gd name="connsiteY748" fmla="*/ 869756 h 6858000"/>
              <a:gd name="connsiteX749" fmla="*/ 5920887 w 7467600"/>
              <a:gd name="connsiteY749" fmla="*/ 865929 h 6858000"/>
              <a:gd name="connsiteX750" fmla="*/ 5504425 w 7467600"/>
              <a:gd name="connsiteY750" fmla="*/ 848067 h 6858000"/>
              <a:gd name="connsiteX751" fmla="*/ 3607114 w 7467600"/>
              <a:gd name="connsiteY751" fmla="*/ 467441 h 6858000"/>
              <a:gd name="connsiteX752" fmla="*/ 3296242 w 7467600"/>
              <a:gd name="connsiteY752" fmla="*/ 807991 h 6858000"/>
              <a:gd name="connsiteX753" fmla="*/ 3174674 w 7467600"/>
              <a:gd name="connsiteY753" fmla="*/ 919759 h 6858000"/>
              <a:gd name="connsiteX754" fmla="*/ 3042978 w 7467600"/>
              <a:gd name="connsiteY754" fmla="*/ 1054894 h 6858000"/>
              <a:gd name="connsiteX755" fmla="*/ 2968914 w 7467600"/>
              <a:gd name="connsiteY755" fmla="*/ 1133756 h 6858000"/>
              <a:gd name="connsiteX756" fmla="*/ 3103823 w 7467600"/>
              <a:gd name="connsiteY756" fmla="*/ 1026814 h 6858000"/>
              <a:gd name="connsiteX757" fmla="*/ 3607114 w 7467600"/>
              <a:gd name="connsiteY757" fmla="*/ 467441 h 6858000"/>
              <a:gd name="connsiteX758" fmla="*/ 3744487 w 7467600"/>
              <a:gd name="connsiteY758" fmla="*/ 383136 h 6858000"/>
              <a:gd name="connsiteX759" fmla="*/ 3970213 w 7467600"/>
              <a:gd name="connsiteY759" fmla="*/ 995559 h 6858000"/>
              <a:gd name="connsiteX760" fmla="*/ 3744487 w 7467600"/>
              <a:gd name="connsiteY760" fmla="*/ 383136 h 6858000"/>
              <a:gd name="connsiteX761" fmla="*/ 3624562 w 7467600"/>
              <a:gd name="connsiteY761" fmla="*/ 367041 h 6858000"/>
              <a:gd name="connsiteX762" fmla="*/ 3489712 w 7467600"/>
              <a:gd name="connsiteY762" fmla="*/ 485386 h 6858000"/>
              <a:gd name="connsiteX763" fmla="*/ 3182994 w 7467600"/>
              <a:gd name="connsiteY763" fmla="*/ 828265 h 6858000"/>
              <a:gd name="connsiteX764" fmla="*/ 2892114 w 7467600"/>
              <a:gd name="connsiteY764" fmla="*/ 1172635 h 6858000"/>
              <a:gd name="connsiteX765" fmla="*/ 3021459 w 7467600"/>
              <a:gd name="connsiteY765" fmla="*/ 1035385 h 6858000"/>
              <a:gd name="connsiteX766" fmla="*/ 3153873 w 7467600"/>
              <a:gd name="connsiteY766" fmla="*/ 898971 h 6858000"/>
              <a:gd name="connsiteX767" fmla="*/ 3276511 w 7467600"/>
              <a:gd name="connsiteY767" fmla="*/ 786423 h 6858000"/>
              <a:gd name="connsiteX768" fmla="*/ 3584154 w 7467600"/>
              <a:gd name="connsiteY768" fmla="*/ 448218 h 6858000"/>
              <a:gd name="connsiteX769" fmla="*/ 3624562 w 7467600"/>
              <a:gd name="connsiteY769" fmla="*/ 367041 h 6858000"/>
              <a:gd name="connsiteX770" fmla="*/ 3766672 w 7467600"/>
              <a:gd name="connsiteY770" fmla="*/ 359429 h 6858000"/>
              <a:gd name="connsiteX771" fmla="*/ 3996338 w 7467600"/>
              <a:gd name="connsiteY771" fmla="*/ 968237 h 6858000"/>
              <a:gd name="connsiteX772" fmla="*/ 3766672 w 7467600"/>
              <a:gd name="connsiteY772" fmla="*/ 359429 h 6858000"/>
              <a:gd name="connsiteX773" fmla="*/ 5805386 w 7467600"/>
              <a:gd name="connsiteY773" fmla="*/ 239240 h 6858000"/>
              <a:gd name="connsiteX774" fmla="*/ 5736947 w 7467600"/>
              <a:gd name="connsiteY774" fmla="*/ 261367 h 6858000"/>
              <a:gd name="connsiteX775" fmla="*/ 5427012 w 7467600"/>
              <a:gd name="connsiteY775" fmla="*/ 311272 h 6858000"/>
              <a:gd name="connsiteX776" fmla="*/ 5147818 w 7467600"/>
              <a:gd name="connsiteY776" fmla="*/ 322112 h 6858000"/>
              <a:gd name="connsiteX777" fmla="*/ 5060854 w 7467600"/>
              <a:gd name="connsiteY777" fmla="*/ 311882 h 6858000"/>
              <a:gd name="connsiteX778" fmla="*/ 4945989 w 7467600"/>
              <a:gd name="connsiteY778" fmla="*/ 300516 h 6858000"/>
              <a:gd name="connsiteX779" fmla="*/ 5410479 w 7467600"/>
              <a:gd name="connsiteY779" fmla="*/ 348434 h 6858000"/>
              <a:gd name="connsiteX780" fmla="*/ 5805386 w 7467600"/>
              <a:gd name="connsiteY780" fmla="*/ 239240 h 6858000"/>
              <a:gd name="connsiteX781" fmla="*/ 5905192 w 7467600"/>
              <a:gd name="connsiteY781" fmla="*/ 163079 h 6858000"/>
              <a:gd name="connsiteX782" fmla="*/ 5865655 w 7467600"/>
              <a:gd name="connsiteY782" fmla="*/ 171901 h 6858000"/>
              <a:gd name="connsiteX783" fmla="*/ 5259740 w 7467600"/>
              <a:gd name="connsiteY783" fmla="*/ 257013 h 6858000"/>
              <a:gd name="connsiteX784" fmla="*/ 5208466 w 7467600"/>
              <a:gd name="connsiteY784" fmla="*/ 257550 h 6858000"/>
              <a:gd name="connsiteX785" fmla="*/ 4980204 w 7467600"/>
              <a:gd name="connsiteY785" fmla="*/ 271903 h 6858000"/>
              <a:gd name="connsiteX786" fmla="*/ 5068068 w 7467600"/>
              <a:gd name="connsiteY786" fmla="*/ 282244 h 6858000"/>
              <a:gd name="connsiteX787" fmla="*/ 5153231 w 7467600"/>
              <a:gd name="connsiteY787" fmla="*/ 292240 h 6858000"/>
              <a:gd name="connsiteX788" fmla="*/ 5426491 w 7467600"/>
              <a:gd name="connsiteY788" fmla="*/ 281128 h 6858000"/>
              <a:gd name="connsiteX789" fmla="*/ 5731212 w 7467600"/>
              <a:gd name="connsiteY789" fmla="*/ 231951 h 6858000"/>
              <a:gd name="connsiteX790" fmla="*/ 5905192 w 7467600"/>
              <a:gd name="connsiteY790" fmla="*/ 163079 h 6858000"/>
              <a:gd name="connsiteX791" fmla="*/ 5944437 w 7467600"/>
              <a:gd name="connsiteY791" fmla="*/ 113829 h 6858000"/>
              <a:gd name="connsiteX792" fmla="*/ 5825032 w 7467600"/>
              <a:gd name="connsiteY792" fmla="*/ 146405 h 6858000"/>
              <a:gd name="connsiteX793" fmla="*/ 4955599 w 7467600"/>
              <a:gd name="connsiteY793" fmla="*/ 247008 h 6858000"/>
              <a:gd name="connsiteX794" fmla="*/ 5210104 w 7467600"/>
              <a:gd name="connsiteY794" fmla="*/ 228123 h 6858000"/>
              <a:gd name="connsiteX795" fmla="*/ 5261015 w 7467600"/>
              <a:gd name="connsiteY795" fmla="*/ 227087 h 6858000"/>
              <a:gd name="connsiteX796" fmla="*/ 5861181 w 7467600"/>
              <a:gd name="connsiteY796" fmla="*/ 143093 h 6858000"/>
              <a:gd name="connsiteX797" fmla="*/ 5961252 w 7467600"/>
              <a:gd name="connsiteY797" fmla="*/ 114820 h 6858000"/>
              <a:gd name="connsiteX798" fmla="*/ 5944437 w 7467600"/>
              <a:gd name="connsiteY798" fmla="*/ 113829 h 6858000"/>
              <a:gd name="connsiteX799" fmla="*/ 3882765 w 7467600"/>
              <a:gd name="connsiteY799" fmla="*/ 0 h 6858000"/>
              <a:gd name="connsiteX800" fmla="*/ 3995099 w 7467600"/>
              <a:gd name="connsiteY800" fmla="*/ 0 h 6858000"/>
              <a:gd name="connsiteX801" fmla="*/ 4163818 w 7467600"/>
              <a:gd name="connsiteY801" fmla="*/ 234104 h 6858000"/>
              <a:gd name="connsiteX802" fmla="*/ 4172099 w 7467600"/>
              <a:gd name="connsiteY802" fmla="*/ 234207 h 6858000"/>
              <a:gd name="connsiteX803" fmla="*/ 4784282 w 7467600"/>
              <a:gd name="connsiteY803" fmla="*/ 276561 h 6858000"/>
              <a:gd name="connsiteX804" fmla="*/ 4801687 w 7467600"/>
              <a:gd name="connsiteY804" fmla="*/ 267764 h 6858000"/>
              <a:gd name="connsiteX805" fmla="*/ 6082788 w 7467600"/>
              <a:gd name="connsiteY805" fmla="*/ 64119 h 6858000"/>
              <a:gd name="connsiteX806" fmla="*/ 6099442 w 7467600"/>
              <a:gd name="connsiteY806" fmla="*/ 82568 h 6858000"/>
              <a:gd name="connsiteX807" fmla="*/ 4804137 w 7467600"/>
              <a:gd name="connsiteY807" fmla="*/ 320931 h 6858000"/>
              <a:gd name="connsiteX808" fmla="*/ 4227047 w 7467600"/>
              <a:gd name="connsiteY808" fmla="*/ 313415 h 6858000"/>
              <a:gd name="connsiteX809" fmla="*/ 4346041 w 7467600"/>
              <a:gd name="connsiteY809" fmla="*/ 456086 h 6858000"/>
              <a:gd name="connsiteX810" fmla="*/ 4870967 w 7467600"/>
              <a:gd name="connsiteY810" fmla="*/ 963061 h 6858000"/>
              <a:gd name="connsiteX811" fmla="*/ 4889647 w 7467600"/>
              <a:gd name="connsiteY811" fmla="*/ 957147 h 6858000"/>
              <a:gd name="connsiteX812" fmla="*/ 5422504 w 7467600"/>
              <a:gd name="connsiteY812" fmla="*/ 805191 h 6858000"/>
              <a:gd name="connsiteX813" fmla="*/ 6087656 w 7467600"/>
              <a:gd name="connsiteY813" fmla="*/ 826703 h 6858000"/>
              <a:gd name="connsiteX814" fmla="*/ 6058717 w 7467600"/>
              <a:gd name="connsiteY814" fmla="*/ 865992 h 6858000"/>
              <a:gd name="connsiteX815" fmla="*/ 4974153 w 7467600"/>
              <a:gd name="connsiteY815" fmla="*/ 1045456 h 6858000"/>
              <a:gd name="connsiteX816" fmla="*/ 5627835 w 7467600"/>
              <a:gd name="connsiteY816" fmla="*/ 1472077 h 6858000"/>
              <a:gd name="connsiteX817" fmla="*/ 5629817 w 7467600"/>
              <a:gd name="connsiteY817" fmla="*/ 1471412 h 6858000"/>
              <a:gd name="connsiteX818" fmla="*/ 5634124 w 7467600"/>
              <a:gd name="connsiteY818" fmla="*/ 1470572 h 6858000"/>
              <a:gd name="connsiteX819" fmla="*/ 5755832 w 7467600"/>
              <a:gd name="connsiteY819" fmla="*/ 1383886 h 6858000"/>
              <a:gd name="connsiteX820" fmla="*/ 6014186 w 7467600"/>
              <a:gd name="connsiteY820" fmla="*/ 1279799 h 6858000"/>
              <a:gd name="connsiteX821" fmla="*/ 6901619 w 7467600"/>
              <a:gd name="connsiteY821" fmla="*/ 1047874 h 6858000"/>
              <a:gd name="connsiteX822" fmla="*/ 6931566 w 7467600"/>
              <a:gd name="connsiteY822" fmla="*/ 1062034 h 6858000"/>
              <a:gd name="connsiteX823" fmla="*/ 5790982 w 7467600"/>
              <a:gd name="connsiteY823" fmla="*/ 1561380 h 6858000"/>
              <a:gd name="connsiteX824" fmla="*/ 6188971 w 7467600"/>
              <a:gd name="connsiteY824" fmla="*/ 1755168 h 6858000"/>
              <a:gd name="connsiteX825" fmla="*/ 6202446 w 7467600"/>
              <a:gd name="connsiteY825" fmla="*/ 1752268 h 6858000"/>
              <a:gd name="connsiteX826" fmla="*/ 7179560 w 7467600"/>
              <a:gd name="connsiteY826" fmla="*/ 1467551 h 6858000"/>
              <a:gd name="connsiteX827" fmla="*/ 7158730 w 7467600"/>
              <a:gd name="connsiteY827" fmla="*/ 1507835 h 6858000"/>
              <a:gd name="connsiteX828" fmla="*/ 6326959 w 7467600"/>
              <a:gd name="connsiteY828" fmla="*/ 1817686 h 6858000"/>
              <a:gd name="connsiteX829" fmla="*/ 6537433 w 7467600"/>
              <a:gd name="connsiteY829" fmla="*/ 1907790 h 6858000"/>
              <a:gd name="connsiteX830" fmla="*/ 6550221 w 7467600"/>
              <a:gd name="connsiteY830" fmla="*/ 1910729 h 6858000"/>
              <a:gd name="connsiteX831" fmla="*/ 6964438 w 7467600"/>
              <a:gd name="connsiteY831" fmla="*/ 2209505 h 6858000"/>
              <a:gd name="connsiteX832" fmla="*/ 7367862 w 7467600"/>
              <a:gd name="connsiteY832" fmla="*/ 2806833 h 6858000"/>
              <a:gd name="connsiteX833" fmla="*/ 7364329 w 7467600"/>
              <a:gd name="connsiteY833" fmla="*/ 2826907 h 6858000"/>
              <a:gd name="connsiteX834" fmla="*/ 7290545 w 7467600"/>
              <a:gd name="connsiteY834" fmla="*/ 2850663 h 6858000"/>
              <a:gd name="connsiteX835" fmla="*/ 6472036 w 7467600"/>
              <a:gd name="connsiteY835" fmla="*/ 1959003 h 6858000"/>
              <a:gd name="connsiteX836" fmla="*/ 5792897 w 7467600"/>
              <a:gd name="connsiteY836" fmla="*/ 1647747 h 6858000"/>
              <a:gd name="connsiteX837" fmla="*/ 5842751 w 7467600"/>
              <a:gd name="connsiteY837" fmla="*/ 1816112 h 6858000"/>
              <a:gd name="connsiteX838" fmla="*/ 5847424 w 7467600"/>
              <a:gd name="connsiteY838" fmla="*/ 1815776 h 6858000"/>
              <a:gd name="connsiteX839" fmla="*/ 6399821 w 7467600"/>
              <a:gd name="connsiteY839" fmla="*/ 2344799 h 6858000"/>
              <a:gd name="connsiteX840" fmla="*/ 6323232 w 7467600"/>
              <a:gd name="connsiteY840" fmla="*/ 2389634 h 6858000"/>
              <a:gd name="connsiteX841" fmla="*/ 5942958 w 7467600"/>
              <a:gd name="connsiteY841" fmla="*/ 2077708 h 6858000"/>
              <a:gd name="connsiteX842" fmla="*/ 5921559 w 7467600"/>
              <a:gd name="connsiteY842" fmla="*/ 2378596 h 6858000"/>
              <a:gd name="connsiteX843" fmla="*/ 5817651 w 7467600"/>
              <a:gd name="connsiteY843" fmla="*/ 3023919 h 6858000"/>
              <a:gd name="connsiteX844" fmla="*/ 5729634 w 7467600"/>
              <a:gd name="connsiteY844" fmla="*/ 3051849 h 6858000"/>
              <a:gd name="connsiteX845" fmla="*/ 5611018 w 7467600"/>
              <a:gd name="connsiteY845" fmla="*/ 2316769 h 6858000"/>
              <a:gd name="connsiteX846" fmla="*/ 5687608 w 7467600"/>
              <a:gd name="connsiteY846" fmla="*/ 2039972 h 6858000"/>
              <a:gd name="connsiteX847" fmla="*/ 5657554 w 7467600"/>
              <a:gd name="connsiteY847" fmla="*/ 1576445 h 6858000"/>
              <a:gd name="connsiteX848" fmla="*/ 5150475 w 7467600"/>
              <a:gd name="connsiteY848" fmla="*/ 1274012 h 6858000"/>
              <a:gd name="connsiteX849" fmla="*/ 5349142 w 7467600"/>
              <a:gd name="connsiteY849" fmla="*/ 2204405 h 6858000"/>
              <a:gd name="connsiteX850" fmla="*/ 5262214 w 7467600"/>
              <a:gd name="connsiteY850" fmla="*/ 2233836 h 6858000"/>
              <a:gd name="connsiteX851" fmla="*/ 4981539 w 7467600"/>
              <a:gd name="connsiteY851" fmla="*/ 1542201 h 6858000"/>
              <a:gd name="connsiteX852" fmla="*/ 4958461 w 7467600"/>
              <a:gd name="connsiteY852" fmla="*/ 1136957 h 6858000"/>
              <a:gd name="connsiteX853" fmla="*/ 4655015 w 7467600"/>
              <a:gd name="connsiteY853" fmla="*/ 891426 h 6858000"/>
              <a:gd name="connsiteX854" fmla="*/ 4348002 w 7467600"/>
              <a:gd name="connsiteY854" fmla="*/ 2205895 h 6858000"/>
              <a:gd name="connsiteX855" fmla="*/ 4262250 w 7467600"/>
              <a:gd name="connsiteY855" fmla="*/ 2219972 h 6858000"/>
              <a:gd name="connsiteX856" fmla="*/ 4550611 w 7467600"/>
              <a:gd name="connsiteY856" fmla="*/ 817540 h 6858000"/>
              <a:gd name="connsiteX857" fmla="*/ 4564418 w 7467600"/>
              <a:gd name="connsiteY857" fmla="*/ 808293 h 6858000"/>
              <a:gd name="connsiteX858" fmla="*/ 4266388 w 7467600"/>
              <a:gd name="connsiteY858" fmla="*/ 500083 h 6858000"/>
              <a:gd name="connsiteX859" fmla="*/ 4032842 w 7467600"/>
              <a:gd name="connsiteY859" fmla="*/ 211809 h 6858000"/>
              <a:gd name="connsiteX860" fmla="*/ 3882765 w 7467600"/>
              <a:gd name="connsiteY860" fmla="*/ 0 h 6858000"/>
              <a:gd name="connsiteX861" fmla="*/ 3721337 w 7467600"/>
              <a:gd name="connsiteY861" fmla="*/ 0 h 6858000"/>
              <a:gd name="connsiteX862" fmla="*/ 3797544 w 7467600"/>
              <a:gd name="connsiteY862" fmla="*/ 0 h 6858000"/>
              <a:gd name="connsiteX863" fmla="*/ 3775734 w 7467600"/>
              <a:gd name="connsiteY863" fmla="*/ 95131 h 6858000"/>
              <a:gd name="connsiteX864" fmla="*/ 3724807 w 7467600"/>
              <a:gd name="connsiteY864" fmla="*/ 272257 h 6858000"/>
              <a:gd name="connsiteX865" fmla="*/ 3726844 w 7467600"/>
              <a:gd name="connsiteY865" fmla="*/ 282988 h 6858000"/>
              <a:gd name="connsiteX866" fmla="*/ 3742664 w 7467600"/>
              <a:gd name="connsiteY866" fmla="*/ 279918 h 6858000"/>
              <a:gd name="connsiteX867" fmla="*/ 4103910 w 7467600"/>
              <a:gd name="connsiteY867" fmla="*/ 1161917 h 6858000"/>
              <a:gd name="connsiteX868" fmla="*/ 4020269 w 7467600"/>
              <a:gd name="connsiteY868" fmla="*/ 1200406 h 6858000"/>
              <a:gd name="connsiteX869" fmla="*/ 3674882 w 7467600"/>
              <a:gd name="connsiteY869" fmla="*/ 488524 h 6858000"/>
              <a:gd name="connsiteX870" fmla="*/ 3132682 w 7467600"/>
              <a:gd name="connsiteY870" fmla="*/ 1072284 h 6858000"/>
              <a:gd name="connsiteX871" fmla="*/ 2716346 w 7467600"/>
              <a:gd name="connsiteY871" fmla="*/ 1276376 h 6858000"/>
              <a:gd name="connsiteX872" fmla="*/ 2716772 w 7467600"/>
              <a:gd name="connsiteY872" fmla="*/ 1255462 h 6858000"/>
              <a:gd name="connsiteX873" fmla="*/ 3471096 w 7467600"/>
              <a:gd name="connsiteY873" fmla="*/ 437072 h 6858000"/>
              <a:gd name="connsiteX874" fmla="*/ 3639057 w 7467600"/>
              <a:gd name="connsiteY874" fmla="*/ 286334 h 6858000"/>
              <a:gd name="connsiteX875" fmla="*/ 3640309 w 7467600"/>
              <a:gd name="connsiteY875" fmla="*/ 284664 h 6858000"/>
              <a:gd name="connsiteX876" fmla="*/ 3646022 w 7467600"/>
              <a:gd name="connsiteY876" fmla="*/ 276711 h 6858000"/>
              <a:gd name="connsiteX877" fmla="*/ 3707943 w 7467600"/>
              <a:gd name="connsiteY877" fmla="*/ 65958 h 6858000"/>
              <a:gd name="connsiteX878" fmla="*/ 3721337 w 7467600"/>
              <a:gd name="connsiteY878" fmla="*/ 0 h 6858000"/>
              <a:gd name="connsiteX879" fmla="*/ 2867960 w 7467600"/>
              <a:gd name="connsiteY879" fmla="*/ 0 h 6858000"/>
              <a:gd name="connsiteX880" fmla="*/ 2926351 w 7467600"/>
              <a:gd name="connsiteY880" fmla="*/ 0 h 6858000"/>
              <a:gd name="connsiteX881" fmla="*/ 2902823 w 7467600"/>
              <a:gd name="connsiteY881" fmla="*/ 262929 h 6858000"/>
              <a:gd name="connsiteX882" fmla="*/ 2940663 w 7467600"/>
              <a:gd name="connsiteY882" fmla="*/ 140884 h 6858000"/>
              <a:gd name="connsiteX883" fmla="*/ 2947039 w 7467600"/>
              <a:gd name="connsiteY883" fmla="*/ 122524 h 6858000"/>
              <a:gd name="connsiteX884" fmla="*/ 2984316 w 7467600"/>
              <a:gd name="connsiteY884" fmla="*/ 0 h 6858000"/>
              <a:gd name="connsiteX885" fmla="*/ 3016114 w 7467600"/>
              <a:gd name="connsiteY885" fmla="*/ 0 h 6858000"/>
              <a:gd name="connsiteX886" fmla="*/ 2979949 w 7467600"/>
              <a:gd name="connsiteY886" fmla="*/ 119274 h 6858000"/>
              <a:gd name="connsiteX887" fmla="*/ 3023879 w 7467600"/>
              <a:gd name="connsiteY887" fmla="*/ 0 h 6858000"/>
              <a:gd name="connsiteX888" fmla="*/ 3105400 w 7467600"/>
              <a:gd name="connsiteY888" fmla="*/ 0 h 6858000"/>
              <a:gd name="connsiteX889" fmla="*/ 3094669 w 7467600"/>
              <a:gd name="connsiteY889" fmla="*/ 30308 h 6858000"/>
              <a:gd name="connsiteX890" fmla="*/ 2901945 w 7467600"/>
              <a:gd name="connsiteY890" fmla="*/ 466538 h 6858000"/>
              <a:gd name="connsiteX891" fmla="*/ 2815209 w 7467600"/>
              <a:gd name="connsiteY891" fmla="*/ 497361 h 6858000"/>
              <a:gd name="connsiteX892" fmla="*/ 2844845 w 7467600"/>
              <a:gd name="connsiteY892" fmla="*/ 127638 h 6858000"/>
              <a:gd name="connsiteX893" fmla="*/ 2867960 w 7467600"/>
              <a:gd name="connsiteY893" fmla="*/ 0 h 6858000"/>
              <a:gd name="connsiteX894" fmla="*/ 1057230 w 7467600"/>
              <a:gd name="connsiteY894" fmla="*/ 0 h 6858000"/>
              <a:gd name="connsiteX895" fmla="*/ 1111003 w 7467600"/>
              <a:gd name="connsiteY895" fmla="*/ 0 h 6858000"/>
              <a:gd name="connsiteX896" fmla="*/ 1125553 w 7467600"/>
              <a:gd name="connsiteY896" fmla="*/ 52588 h 6858000"/>
              <a:gd name="connsiteX897" fmla="*/ 1304276 w 7467600"/>
              <a:gd name="connsiteY897" fmla="*/ 476275 h 6858000"/>
              <a:gd name="connsiteX898" fmla="*/ 1492066 w 7467600"/>
              <a:gd name="connsiteY898" fmla="*/ 886333 h 6858000"/>
              <a:gd name="connsiteX899" fmla="*/ 1423698 w 7467600"/>
              <a:gd name="connsiteY899" fmla="*/ 710817 h 6858000"/>
              <a:gd name="connsiteX900" fmla="*/ 1357609 w 7467600"/>
              <a:gd name="connsiteY900" fmla="*/ 532892 h 6858000"/>
              <a:gd name="connsiteX901" fmla="*/ 1309550 w 7467600"/>
              <a:gd name="connsiteY901" fmla="*/ 374031 h 6858000"/>
              <a:gd name="connsiteX902" fmla="*/ 1193673 w 7467600"/>
              <a:gd name="connsiteY902" fmla="*/ 49533 h 6858000"/>
              <a:gd name="connsiteX903" fmla="*/ 1164391 w 7467600"/>
              <a:gd name="connsiteY903" fmla="*/ 0 h 6858000"/>
              <a:gd name="connsiteX904" fmla="*/ 1200666 w 7467600"/>
              <a:gd name="connsiteY904" fmla="*/ 0 h 6858000"/>
              <a:gd name="connsiteX905" fmla="*/ 1223408 w 7467600"/>
              <a:gd name="connsiteY905" fmla="*/ 38996 h 6858000"/>
              <a:gd name="connsiteX906" fmla="*/ 1339635 w 7467600"/>
              <a:gd name="connsiteY906" fmla="*/ 365517 h 6858000"/>
              <a:gd name="connsiteX907" fmla="*/ 1387469 w 7467600"/>
              <a:gd name="connsiteY907" fmla="*/ 523079 h 6858000"/>
              <a:gd name="connsiteX908" fmla="*/ 1452685 w 7467600"/>
              <a:gd name="connsiteY908" fmla="*/ 699806 h 6858000"/>
              <a:gd name="connsiteX909" fmla="*/ 1492092 w 7467600"/>
              <a:gd name="connsiteY909" fmla="*/ 800424 h 6858000"/>
              <a:gd name="connsiteX910" fmla="*/ 1455302 w 7467600"/>
              <a:gd name="connsiteY910" fmla="*/ 632913 h 6858000"/>
              <a:gd name="connsiteX911" fmla="*/ 1222336 w 7467600"/>
              <a:gd name="connsiteY911" fmla="*/ 9480 h 6858000"/>
              <a:gd name="connsiteX912" fmla="*/ 1214634 w 7467600"/>
              <a:gd name="connsiteY912" fmla="*/ 0 h 6858000"/>
              <a:gd name="connsiteX913" fmla="*/ 1289827 w 7467600"/>
              <a:gd name="connsiteY913" fmla="*/ 0 h 6858000"/>
              <a:gd name="connsiteX914" fmla="*/ 1321076 w 7467600"/>
              <a:gd name="connsiteY914" fmla="*/ 59722 h 6858000"/>
              <a:gd name="connsiteX915" fmla="*/ 1512579 w 7467600"/>
              <a:gd name="connsiteY915" fmla="*/ 626441 h 6858000"/>
              <a:gd name="connsiteX916" fmla="*/ 1506076 w 7467600"/>
              <a:gd name="connsiteY916" fmla="*/ 1089289 h 6858000"/>
              <a:gd name="connsiteX917" fmla="*/ 1486346 w 7467600"/>
              <a:gd name="connsiteY917" fmla="*/ 1079919 h 6858000"/>
              <a:gd name="connsiteX918" fmla="*/ 1070511 w 7467600"/>
              <a:gd name="connsiteY918" fmla="*/ 48609 h 6858000"/>
              <a:gd name="connsiteX919" fmla="*/ 1057230 w 7467600"/>
              <a:gd name="connsiteY919" fmla="*/ 0 h 6858000"/>
              <a:gd name="connsiteX920" fmla="*/ 43151 w 7467600"/>
              <a:gd name="connsiteY920" fmla="*/ 0 h 6858000"/>
              <a:gd name="connsiteX921" fmla="*/ 95283 w 7467600"/>
              <a:gd name="connsiteY921" fmla="*/ 0 h 6858000"/>
              <a:gd name="connsiteX922" fmla="*/ 300708 w 7467600"/>
              <a:gd name="connsiteY922" fmla="*/ 154571 h 6858000"/>
              <a:gd name="connsiteX923" fmla="*/ 530414 w 7467600"/>
              <a:gd name="connsiteY923" fmla="*/ 354673 h 6858000"/>
              <a:gd name="connsiteX924" fmla="*/ 333785 w 7467600"/>
              <a:gd name="connsiteY924" fmla="*/ 161564 h 6858000"/>
              <a:gd name="connsiteX925" fmla="*/ 147005 w 7467600"/>
              <a:gd name="connsiteY925" fmla="*/ 0 h 6858000"/>
              <a:gd name="connsiteX926" fmla="*/ 272509 w 7467600"/>
              <a:gd name="connsiteY926" fmla="*/ 0 h 6858000"/>
              <a:gd name="connsiteX927" fmla="*/ 326276 w 7467600"/>
              <a:gd name="connsiteY927" fmla="*/ 45847 h 6858000"/>
              <a:gd name="connsiteX928" fmla="*/ 823759 w 7467600"/>
              <a:gd name="connsiteY928" fmla="*/ 574145 h 6858000"/>
              <a:gd name="connsiteX929" fmla="*/ 811254 w 7467600"/>
              <a:gd name="connsiteY929" fmla="*/ 665546 h 6858000"/>
              <a:gd name="connsiteX930" fmla="*/ 154042 w 7467600"/>
              <a:gd name="connsiteY930" fmla="*/ 261522 h 6858000"/>
              <a:gd name="connsiteX931" fmla="*/ 13550 w 7467600"/>
              <a:gd name="connsiteY931" fmla="*/ 158423 h 6858000"/>
              <a:gd name="connsiteX932" fmla="*/ 0 w 7467600"/>
              <a:gd name="connsiteY932" fmla="*/ 146618 h 6858000"/>
              <a:gd name="connsiteX933" fmla="*/ 0 w 7467600"/>
              <a:gd name="connsiteY933" fmla="*/ 59161 h 6858000"/>
              <a:gd name="connsiteX934" fmla="*/ 45427 w 7467600"/>
              <a:gd name="connsiteY934" fmla="*/ 101078 h 6858000"/>
              <a:gd name="connsiteX935" fmla="*/ 630103 w 7467600"/>
              <a:gd name="connsiteY935" fmla="*/ 485885 h 6858000"/>
              <a:gd name="connsiteX936" fmla="*/ 532040 w 7467600"/>
              <a:gd name="connsiteY936" fmla="*/ 399359 h 6858000"/>
              <a:gd name="connsiteX937" fmla="*/ 517618 w 7467600"/>
              <a:gd name="connsiteY937" fmla="*/ 385726 h 6858000"/>
              <a:gd name="connsiteX938" fmla="*/ 285074 w 7467600"/>
              <a:gd name="connsiteY938" fmla="*/ 182755 h 6858000"/>
              <a:gd name="connsiteX939" fmla="*/ 43151 w 7467600"/>
              <a:gd name="connsiteY939" fmla="*/ 0 h 6858000"/>
              <a:gd name="connsiteX0" fmla="*/ 369702 w 7467600"/>
              <a:gd name="connsiteY0" fmla="*/ 6712169 h 6858000"/>
              <a:gd name="connsiteX1" fmla="*/ 366575 w 7467600"/>
              <a:gd name="connsiteY1" fmla="*/ 6715556 h 6858000"/>
              <a:gd name="connsiteX2" fmla="*/ 371637 w 7467600"/>
              <a:gd name="connsiteY2" fmla="*/ 6713954 h 6858000"/>
              <a:gd name="connsiteX3" fmla="*/ 369702 w 7467600"/>
              <a:gd name="connsiteY3" fmla="*/ 6712169 h 6858000"/>
              <a:gd name="connsiteX4" fmla="*/ 7467600 w 7467600"/>
              <a:gd name="connsiteY4" fmla="*/ 6628217 h 6858000"/>
              <a:gd name="connsiteX5" fmla="*/ 7440138 w 7467600"/>
              <a:gd name="connsiteY5" fmla="*/ 6622648 h 6858000"/>
              <a:gd name="connsiteX6" fmla="*/ 7467600 w 7467600"/>
              <a:gd name="connsiteY6" fmla="*/ 6628217 h 6858000"/>
              <a:gd name="connsiteX7" fmla="*/ 1019354 w 7467600"/>
              <a:gd name="connsiteY7" fmla="*/ 6315006 h 6858000"/>
              <a:gd name="connsiteX8" fmla="*/ 441046 w 7467600"/>
              <a:gd name="connsiteY8" fmla="*/ 6691153 h 6858000"/>
              <a:gd name="connsiteX9" fmla="*/ 1019354 w 7467600"/>
              <a:gd name="connsiteY9" fmla="*/ 6315006 h 6858000"/>
              <a:gd name="connsiteX10" fmla="*/ 991680 w 7467600"/>
              <a:gd name="connsiteY10" fmla="*/ 6298413 h 6858000"/>
              <a:gd name="connsiteX11" fmla="*/ 409060 w 7467600"/>
              <a:gd name="connsiteY11" fmla="*/ 6671470 h 6858000"/>
              <a:gd name="connsiteX12" fmla="*/ 991680 w 7467600"/>
              <a:gd name="connsiteY12" fmla="*/ 6298413 h 6858000"/>
              <a:gd name="connsiteX13" fmla="*/ 103333 w 7467600"/>
              <a:gd name="connsiteY13" fmla="*/ 5699602 h 6858000"/>
              <a:gd name="connsiteX14" fmla="*/ 233938 w 7467600"/>
              <a:gd name="connsiteY14" fmla="*/ 5809416 h 6858000"/>
              <a:gd name="connsiteX15" fmla="*/ 883580 w 7467600"/>
              <a:gd name="connsiteY15" fmla="*/ 6180710 h 6858000"/>
              <a:gd name="connsiteX16" fmla="*/ 487337 w 7467600"/>
              <a:gd name="connsiteY16" fmla="*/ 5950182 h 6858000"/>
              <a:gd name="connsiteX17" fmla="*/ 354051 w 7467600"/>
              <a:gd name="connsiteY17" fmla="*/ 5854912 h 6858000"/>
              <a:gd name="connsiteX18" fmla="*/ 195436 w 7467600"/>
              <a:gd name="connsiteY18" fmla="*/ 5755068 h 6858000"/>
              <a:gd name="connsiteX19" fmla="*/ 103333 w 7467600"/>
              <a:gd name="connsiteY19" fmla="*/ 5699602 h 6858000"/>
              <a:gd name="connsiteX20" fmla="*/ 5539432 w 7467600"/>
              <a:gd name="connsiteY20" fmla="*/ 5642928 h 6858000"/>
              <a:gd name="connsiteX21" fmla="*/ 5555462 w 7467600"/>
              <a:gd name="connsiteY21" fmla="*/ 5694454 h 6858000"/>
              <a:gd name="connsiteX22" fmla="*/ 5828270 w 7467600"/>
              <a:gd name="connsiteY22" fmla="*/ 6320663 h 6858000"/>
              <a:gd name="connsiteX23" fmla="*/ 5947416 w 7467600"/>
              <a:gd name="connsiteY23" fmla="*/ 6574846 h 6858000"/>
              <a:gd name="connsiteX24" fmla="*/ 5539432 w 7467600"/>
              <a:gd name="connsiteY24" fmla="*/ 5642928 h 6858000"/>
              <a:gd name="connsiteX25" fmla="*/ 51253 w 7467600"/>
              <a:gd name="connsiteY25" fmla="*/ 5631825 h 6858000"/>
              <a:gd name="connsiteX26" fmla="*/ 211622 w 7467600"/>
              <a:gd name="connsiteY26" fmla="*/ 5728803 h 6858000"/>
              <a:gd name="connsiteX27" fmla="*/ 371652 w 7467600"/>
              <a:gd name="connsiteY27" fmla="*/ 5829062 h 6858000"/>
              <a:gd name="connsiteX28" fmla="*/ 505903 w 7467600"/>
              <a:gd name="connsiteY28" fmla="*/ 5925221 h 6858000"/>
              <a:gd name="connsiteX29" fmla="*/ 899240 w 7467600"/>
              <a:gd name="connsiteY29" fmla="*/ 6153068 h 6858000"/>
              <a:gd name="connsiteX30" fmla="*/ 988114 w 7467600"/>
              <a:gd name="connsiteY30" fmla="*/ 6174204 h 6858000"/>
              <a:gd name="connsiteX31" fmla="*/ 845971 w 7467600"/>
              <a:gd name="connsiteY31" fmla="*/ 6067177 h 6858000"/>
              <a:gd name="connsiteX32" fmla="*/ 448057 w 7467600"/>
              <a:gd name="connsiteY32" fmla="*/ 5841376 h 6858000"/>
              <a:gd name="connsiteX33" fmla="*/ 51253 w 7467600"/>
              <a:gd name="connsiteY33" fmla="*/ 5631825 h 6858000"/>
              <a:gd name="connsiteX34" fmla="*/ 2606687 w 7467600"/>
              <a:gd name="connsiteY34" fmla="*/ 5630718 h 6858000"/>
              <a:gd name="connsiteX35" fmla="*/ 2645658 w 7467600"/>
              <a:gd name="connsiteY35" fmla="*/ 6640259 h 6858000"/>
              <a:gd name="connsiteX36" fmla="*/ 2606687 w 7467600"/>
              <a:gd name="connsiteY36" fmla="*/ 5630718 h 6858000"/>
              <a:gd name="connsiteX37" fmla="*/ 3642057 w 7467600"/>
              <a:gd name="connsiteY37" fmla="*/ 5573487 h 6858000"/>
              <a:gd name="connsiteX38" fmla="*/ 3632981 w 7467600"/>
              <a:gd name="connsiteY38" fmla="*/ 5579437 h 6858000"/>
              <a:gd name="connsiteX39" fmla="*/ 3382436 w 7467600"/>
              <a:gd name="connsiteY39" fmla="*/ 5952726 h 6858000"/>
              <a:gd name="connsiteX40" fmla="*/ 3191929 w 7467600"/>
              <a:gd name="connsiteY40" fmla="*/ 6662669 h 6858000"/>
              <a:gd name="connsiteX41" fmla="*/ 3369898 w 7467600"/>
              <a:gd name="connsiteY41" fmla="*/ 6081771 h 6858000"/>
              <a:gd name="connsiteX42" fmla="*/ 3642057 w 7467600"/>
              <a:gd name="connsiteY42" fmla="*/ 5573487 h 6858000"/>
              <a:gd name="connsiteX43" fmla="*/ 2650666 w 7467600"/>
              <a:gd name="connsiteY43" fmla="*/ 5530686 h 6858000"/>
              <a:gd name="connsiteX44" fmla="*/ 2650249 w 7467600"/>
              <a:gd name="connsiteY44" fmla="*/ 5532101 h 6858000"/>
              <a:gd name="connsiteX45" fmla="*/ 2663808 w 7467600"/>
              <a:gd name="connsiteY45" fmla="*/ 6535215 h 6858000"/>
              <a:gd name="connsiteX46" fmla="*/ 2665418 w 7467600"/>
              <a:gd name="connsiteY46" fmla="*/ 6132756 h 6858000"/>
              <a:gd name="connsiteX47" fmla="*/ 2650666 w 7467600"/>
              <a:gd name="connsiteY47" fmla="*/ 5530686 h 6858000"/>
              <a:gd name="connsiteX48" fmla="*/ 2680277 w 7467600"/>
              <a:gd name="connsiteY48" fmla="*/ 5479204 h 6858000"/>
              <a:gd name="connsiteX49" fmla="*/ 2678972 w 7467600"/>
              <a:gd name="connsiteY49" fmla="*/ 5481582 h 6858000"/>
              <a:gd name="connsiteX50" fmla="*/ 2696666 w 7467600"/>
              <a:gd name="connsiteY50" fmla="*/ 6133836 h 6858000"/>
              <a:gd name="connsiteX51" fmla="*/ 2695769 w 7467600"/>
              <a:gd name="connsiteY51" fmla="*/ 6390955 h 6858000"/>
              <a:gd name="connsiteX52" fmla="*/ 2739893 w 7467600"/>
              <a:gd name="connsiteY52" fmla="*/ 6108357 h 6858000"/>
              <a:gd name="connsiteX53" fmla="*/ 2680277 w 7467600"/>
              <a:gd name="connsiteY53" fmla="*/ 5479204 h 6858000"/>
              <a:gd name="connsiteX54" fmla="*/ 1132195 w 7467600"/>
              <a:gd name="connsiteY54" fmla="*/ 5467980 h 6858000"/>
              <a:gd name="connsiteX55" fmla="*/ 1679056 w 7467600"/>
              <a:gd name="connsiteY55" fmla="*/ 5516907 h 6858000"/>
              <a:gd name="connsiteX56" fmla="*/ 2128648 w 7467600"/>
              <a:gd name="connsiteY56" fmla="*/ 5474249 h 6858000"/>
              <a:gd name="connsiteX57" fmla="*/ 1825619 w 7467600"/>
              <a:gd name="connsiteY57" fmla="*/ 5478447 h 6858000"/>
              <a:gd name="connsiteX58" fmla="*/ 1737798 w 7467600"/>
              <a:gd name="connsiteY58" fmla="*/ 5483353 h 6858000"/>
              <a:gd name="connsiteX59" fmla="*/ 1132195 w 7467600"/>
              <a:gd name="connsiteY59" fmla="*/ 5467980 h 6858000"/>
              <a:gd name="connsiteX60" fmla="*/ 1456157 w 7467600"/>
              <a:gd name="connsiteY60" fmla="*/ 5371404 h 6858000"/>
              <a:gd name="connsiteX61" fmla="*/ 1244432 w 7467600"/>
              <a:gd name="connsiteY61" fmla="*/ 5385601 h 6858000"/>
              <a:gd name="connsiteX62" fmla="*/ 973990 w 7467600"/>
              <a:gd name="connsiteY62" fmla="*/ 5424940 h 6858000"/>
              <a:gd name="connsiteX63" fmla="*/ 1103809 w 7467600"/>
              <a:gd name="connsiteY63" fmla="*/ 5433720 h 6858000"/>
              <a:gd name="connsiteX64" fmla="*/ 1123454 w 7467600"/>
              <a:gd name="connsiteY64" fmla="*/ 5435727 h 6858000"/>
              <a:gd name="connsiteX65" fmla="*/ 1737017 w 7467600"/>
              <a:gd name="connsiteY65" fmla="*/ 5452183 h 6858000"/>
              <a:gd name="connsiteX66" fmla="*/ 1824397 w 7467600"/>
              <a:gd name="connsiteY66" fmla="*/ 5447757 h 6858000"/>
              <a:gd name="connsiteX67" fmla="*/ 2070059 w 7467600"/>
              <a:gd name="connsiteY67" fmla="*/ 5441660 h 6858000"/>
              <a:gd name="connsiteX68" fmla="*/ 1456157 w 7467600"/>
              <a:gd name="connsiteY68" fmla="*/ 5371404 h 6858000"/>
              <a:gd name="connsiteX69" fmla="*/ 4988186 w 7467600"/>
              <a:gd name="connsiteY69" fmla="*/ 5216467 h 6858000"/>
              <a:gd name="connsiteX70" fmla="*/ 4777334 w 7467600"/>
              <a:gd name="connsiteY70" fmla="*/ 5406072 h 6858000"/>
              <a:gd name="connsiteX71" fmla="*/ 4718341 w 7467600"/>
              <a:gd name="connsiteY71" fmla="*/ 5468043 h 6858000"/>
              <a:gd name="connsiteX72" fmla="*/ 4604655 w 7467600"/>
              <a:gd name="connsiteY72" fmla="*/ 5583434 h 6858000"/>
              <a:gd name="connsiteX73" fmla="*/ 4565074 w 7467600"/>
              <a:gd name="connsiteY73" fmla="*/ 5618550 h 6858000"/>
              <a:gd name="connsiteX74" fmla="*/ 4988186 w 7467600"/>
              <a:gd name="connsiteY74" fmla="*/ 5216467 h 6858000"/>
              <a:gd name="connsiteX75" fmla="*/ 4978032 w 7467600"/>
              <a:gd name="connsiteY75" fmla="*/ 5183809 h 6858000"/>
              <a:gd name="connsiteX76" fmla="*/ 4463413 w 7467600"/>
              <a:gd name="connsiteY76" fmla="*/ 5615162 h 6858000"/>
              <a:gd name="connsiteX77" fmla="*/ 4358134 w 7467600"/>
              <a:gd name="connsiteY77" fmla="*/ 5742791 h 6858000"/>
              <a:gd name="connsiteX78" fmla="*/ 4376219 w 7467600"/>
              <a:gd name="connsiteY78" fmla="*/ 5729027 h 6858000"/>
              <a:gd name="connsiteX79" fmla="*/ 4582340 w 7467600"/>
              <a:gd name="connsiteY79" fmla="*/ 5561037 h 6858000"/>
              <a:gd name="connsiteX80" fmla="*/ 4694684 w 7467600"/>
              <a:gd name="connsiteY80" fmla="*/ 5447098 h 6858000"/>
              <a:gd name="connsiteX81" fmla="*/ 4754123 w 7467600"/>
              <a:gd name="connsiteY81" fmla="*/ 5384643 h 6858000"/>
              <a:gd name="connsiteX82" fmla="*/ 4978032 w 7467600"/>
              <a:gd name="connsiteY82" fmla="*/ 5183809 h 6858000"/>
              <a:gd name="connsiteX83" fmla="*/ 1903353 w 7467600"/>
              <a:gd name="connsiteY83" fmla="*/ 5044827 h 6858000"/>
              <a:gd name="connsiteX84" fmla="*/ 1936931 w 7467600"/>
              <a:gd name="connsiteY84" fmla="*/ 5093954 h 6858000"/>
              <a:gd name="connsiteX85" fmla="*/ 2195868 w 7467600"/>
              <a:gd name="connsiteY85" fmla="*/ 5396574 h 6858000"/>
              <a:gd name="connsiteX86" fmla="*/ 2088852 w 7467600"/>
              <a:gd name="connsiteY86" fmla="*/ 5166123 h 6858000"/>
              <a:gd name="connsiteX87" fmla="*/ 1958241 w 7467600"/>
              <a:gd name="connsiteY87" fmla="*/ 5067955 h 6858000"/>
              <a:gd name="connsiteX88" fmla="*/ 1903353 w 7467600"/>
              <a:gd name="connsiteY88" fmla="*/ 5044827 h 6858000"/>
              <a:gd name="connsiteX89" fmla="*/ 1979378 w 7467600"/>
              <a:gd name="connsiteY89" fmla="*/ 4769504 h 6858000"/>
              <a:gd name="connsiteX90" fmla="*/ 2882120 w 7467600"/>
              <a:gd name="connsiteY90" fmla="*/ 5064547 h 6858000"/>
              <a:gd name="connsiteX91" fmla="*/ 2793103 w 7467600"/>
              <a:gd name="connsiteY91" fmla="*/ 5039699 h 6858000"/>
              <a:gd name="connsiteX92" fmla="*/ 2770041 w 7467600"/>
              <a:gd name="connsiteY92" fmla="*/ 5033634 h 6858000"/>
              <a:gd name="connsiteX93" fmla="*/ 1979378 w 7467600"/>
              <a:gd name="connsiteY93" fmla="*/ 4769504 h 6858000"/>
              <a:gd name="connsiteX94" fmla="*/ 1927410 w 7467600"/>
              <a:gd name="connsiteY94" fmla="*/ 4716164 h 6858000"/>
              <a:gd name="connsiteX95" fmla="*/ 1959587 w 7467600"/>
              <a:gd name="connsiteY95" fmla="*/ 4728849 h 6858000"/>
              <a:gd name="connsiteX96" fmla="*/ 2777707 w 7467600"/>
              <a:gd name="connsiteY96" fmla="*/ 5003991 h 6858000"/>
              <a:gd name="connsiteX97" fmla="*/ 2800768 w 7467600"/>
              <a:gd name="connsiteY97" fmla="*/ 5010056 h 6858000"/>
              <a:gd name="connsiteX98" fmla="*/ 2879408 w 7467600"/>
              <a:gd name="connsiteY98" fmla="*/ 5031590 h 6858000"/>
              <a:gd name="connsiteX99" fmla="*/ 2862295 w 7467600"/>
              <a:gd name="connsiteY99" fmla="*/ 5022958 h 6858000"/>
              <a:gd name="connsiteX100" fmla="*/ 2813343 w 7467600"/>
              <a:gd name="connsiteY100" fmla="*/ 4998369 h 6858000"/>
              <a:gd name="connsiteX101" fmla="*/ 2646245 w 7467600"/>
              <a:gd name="connsiteY101" fmla="*/ 4930999 h 6858000"/>
              <a:gd name="connsiteX102" fmla="*/ 1999243 w 7467600"/>
              <a:gd name="connsiteY102" fmla="*/ 4730524 h 6858000"/>
              <a:gd name="connsiteX103" fmla="*/ 1979527 w 7467600"/>
              <a:gd name="connsiteY103" fmla="*/ 4726651 h 6858000"/>
              <a:gd name="connsiteX104" fmla="*/ 1927410 w 7467600"/>
              <a:gd name="connsiteY104" fmla="*/ 4716164 h 6858000"/>
              <a:gd name="connsiteX105" fmla="*/ 1997014 w 7467600"/>
              <a:gd name="connsiteY105" fmla="*/ 4698007 h 6858000"/>
              <a:gd name="connsiteX106" fmla="*/ 2005458 w 7467600"/>
              <a:gd name="connsiteY106" fmla="*/ 4699540 h 6858000"/>
              <a:gd name="connsiteX107" fmla="*/ 2657186 w 7467600"/>
              <a:gd name="connsiteY107" fmla="*/ 4901687 h 6858000"/>
              <a:gd name="connsiteX108" fmla="*/ 2826662 w 7467600"/>
              <a:gd name="connsiteY108" fmla="*/ 4970362 h 6858000"/>
              <a:gd name="connsiteX109" fmla="*/ 2876100 w 7467600"/>
              <a:gd name="connsiteY109" fmla="*/ 4995397 h 6858000"/>
              <a:gd name="connsiteX110" fmla="*/ 3042600 w 7467600"/>
              <a:gd name="connsiteY110" fmla="*/ 5059532 h 6858000"/>
              <a:gd name="connsiteX111" fmla="*/ 1997014 w 7467600"/>
              <a:gd name="connsiteY111" fmla="*/ 4698007 h 6858000"/>
              <a:gd name="connsiteX112" fmla="*/ 2305292 w 7467600"/>
              <a:gd name="connsiteY112" fmla="*/ 4219492 h 6858000"/>
              <a:gd name="connsiteX113" fmla="*/ 3360922 w 7467600"/>
              <a:gd name="connsiteY113" fmla="*/ 4529373 h 6858000"/>
              <a:gd name="connsiteX114" fmla="*/ 3492420 w 7467600"/>
              <a:gd name="connsiteY114" fmla="*/ 4510145 h 6858000"/>
              <a:gd name="connsiteX115" fmla="*/ 3364086 w 7467600"/>
              <a:gd name="connsiteY115" fmla="*/ 4480340 h 6858000"/>
              <a:gd name="connsiteX116" fmla="*/ 3225818 w 7467600"/>
              <a:gd name="connsiteY116" fmla="*/ 4411822 h 6858000"/>
              <a:gd name="connsiteX117" fmla="*/ 3129696 w 7467600"/>
              <a:gd name="connsiteY117" fmla="*/ 4360704 h 6858000"/>
              <a:gd name="connsiteX118" fmla="*/ 2814545 w 7467600"/>
              <a:gd name="connsiteY118" fmla="*/ 4282955 h 6858000"/>
              <a:gd name="connsiteX119" fmla="*/ 2305292 w 7467600"/>
              <a:gd name="connsiteY119" fmla="*/ 4219492 h 6858000"/>
              <a:gd name="connsiteX120" fmla="*/ 2626982 w 7467600"/>
              <a:gd name="connsiteY120" fmla="*/ 4206450 h 6858000"/>
              <a:gd name="connsiteX121" fmla="*/ 2490617 w 7467600"/>
              <a:gd name="connsiteY121" fmla="*/ 4206951 h 6858000"/>
              <a:gd name="connsiteX122" fmla="*/ 2819869 w 7467600"/>
              <a:gd name="connsiteY122" fmla="*/ 4252936 h 6858000"/>
              <a:gd name="connsiteX123" fmla="*/ 3143018 w 7467600"/>
              <a:gd name="connsiteY123" fmla="*/ 4332698 h 6858000"/>
              <a:gd name="connsiteX124" fmla="*/ 3241520 w 7467600"/>
              <a:gd name="connsiteY124" fmla="*/ 4385112 h 6858000"/>
              <a:gd name="connsiteX125" fmla="*/ 3374575 w 7467600"/>
              <a:gd name="connsiteY125" fmla="*/ 4451517 h 6858000"/>
              <a:gd name="connsiteX126" fmla="*/ 3505221 w 7467600"/>
              <a:gd name="connsiteY126" fmla="*/ 4480757 h 6858000"/>
              <a:gd name="connsiteX127" fmla="*/ 2626982 w 7467600"/>
              <a:gd name="connsiteY127" fmla="*/ 4206450 h 6858000"/>
              <a:gd name="connsiteX128" fmla="*/ 1310106 w 7467600"/>
              <a:gd name="connsiteY128" fmla="*/ 3943217 h 6858000"/>
              <a:gd name="connsiteX129" fmla="*/ 854994 w 7467600"/>
              <a:gd name="connsiteY129" fmla="*/ 4399136 h 6858000"/>
              <a:gd name="connsiteX130" fmla="*/ 742462 w 7467600"/>
              <a:gd name="connsiteY130" fmla="*/ 4594648 h 6858000"/>
              <a:gd name="connsiteX131" fmla="*/ 820602 w 7467600"/>
              <a:gd name="connsiteY131" fmla="*/ 4485915 h 6858000"/>
              <a:gd name="connsiteX132" fmla="*/ 878295 w 7467600"/>
              <a:gd name="connsiteY132" fmla="*/ 4403594 h 6858000"/>
              <a:gd name="connsiteX133" fmla="*/ 1240607 w 7467600"/>
              <a:gd name="connsiteY133" fmla="*/ 4010401 h 6858000"/>
              <a:gd name="connsiteX134" fmla="*/ 1310106 w 7467600"/>
              <a:gd name="connsiteY134" fmla="*/ 3943217 h 6858000"/>
              <a:gd name="connsiteX135" fmla="*/ 1423113 w 7467600"/>
              <a:gd name="connsiteY135" fmla="*/ 3874565 h 6858000"/>
              <a:gd name="connsiteX136" fmla="*/ 1260565 w 7467600"/>
              <a:gd name="connsiteY136" fmla="*/ 4031982 h 6858000"/>
              <a:gd name="connsiteX137" fmla="*/ 901900 w 7467600"/>
              <a:gd name="connsiteY137" fmla="*/ 4421236 h 6858000"/>
              <a:gd name="connsiteX138" fmla="*/ 845044 w 7467600"/>
              <a:gd name="connsiteY138" fmla="*/ 4502436 h 6858000"/>
              <a:gd name="connsiteX139" fmla="*/ 685926 w 7467600"/>
              <a:gd name="connsiteY139" fmla="*/ 4703069 h 6858000"/>
              <a:gd name="connsiteX140" fmla="*/ 684248 w 7467600"/>
              <a:gd name="connsiteY140" fmla="*/ 4706721 h 6858000"/>
              <a:gd name="connsiteX141" fmla="*/ 1423113 w 7467600"/>
              <a:gd name="connsiteY141" fmla="*/ 3874565 h 6858000"/>
              <a:gd name="connsiteX142" fmla="*/ 3316479 w 7467600"/>
              <a:gd name="connsiteY142" fmla="*/ 3872136 h 6858000"/>
              <a:gd name="connsiteX143" fmla="*/ 3546806 w 7467600"/>
              <a:gd name="connsiteY143" fmla="*/ 4356139 h 6858000"/>
              <a:gd name="connsiteX144" fmla="*/ 3364433 w 7467600"/>
              <a:gd name="connsiteY144" fmla="*/ 3953121 h 6858000"/>
              <a:gd name="connsiteX145" fmla="*/ 3316479 w 7467600"/>
              <a:gd name="connsiteY145" fmla="*/ 3872136 h 6858000"/>
              <a:gd name="connsiteX146" fmla="*/ 3291335 w 7467600"/>
              <a:gd name="connsiteY146" fmla="*/ 3767420 h 6858000"/>
              <a:gd name="connsiteX147" fmla="*/ 3390805 w 7467600"/>
              <a:gd name="connsiteY147" fmla="*/ 3937163 h 6858000"/>
              <a:gd name="connsiteX148" fmla="*/ 3579062 w 7467600"/>
              <a:gd name="connsiteY148" fmla="*/ 4359040 h 6858000"/>
              <a:gd name="connsiteX149" fmla="*/ 3467355 w 7467600"/>
              <a:gd name="connsiteY149" fmla="*/ 3988130 h 6858000"/>
              <a:gd name="connsiteX150" fmla="*/ 3310753 w 7467600"/>
              <a:gd name="connsiteY150" fmla="*/ 3787140 h 6858000"/>
              <a:gd name="connsiteX151" fmla="*/ 3291335 w 7467600"/>
              <a:gd name="connsiteY151" fmla="*/ 3767420 h 6858000"/>
              <a:gd name="connsiteX152" fmla="*/ 1635889 w 7467600"/>
              <a:gd name="connsiteY152" fmla="*/ 3709494 h 6858000"/>
              <a:gd name="connsiteX153" fmla="*/ 1634800 w 7467600"/>
              <a:gd name="connsiteY153" fmla="*/ 3731111 h 6858000"/>
              <a:gd name="connsiteX154" fmla="*/ 1635889 w 7467600"/>
              <a:gd name="connsiteY154" fmla="*/ 3709494 h 6858000"/>
              <a:gd name="connsiteX155" fmla="*/ 1510397 w 7467600"/>
              <a:gd name="connsiteY155" fmla="*/ 3684705 h 6858000"/>
              <a:gd name="connsiteX156" fmla="*/ 1146550 w 7467600"/>
              <a:gd name="connsiteY156" fmla="*/ 3802012 h 6858000"/>
              <a:gd name="connsiteX157" fmla="*/ 698834 w 7467600"/>
              <a:gd name="connsiteY157" fmla="*/ 3952272 h 6858000"/>
              <a:gd name="connsiteX158" fmla="*/ 34256 w 7467600"/>
              <a:gd name="connsiteY158" fmla="*/ 4347603 h 6858000"/>
              <a:gd name="connsiteX159" fmla="*/ 527241 w 7467600"/>
              <a:gd name="connsiteY159" fmla="*/ 4065078 h 6858000"/>
              <a:gd name="connsiteX160" fmla="*/ 1510397 w 7467600"/>
              <a:gd name="connsiteY160" fmla="*/ 3684705 h 6858000"/>
              <a:gd name="connsiteX161" fmla="*/ 1313114 w 7467600"/>
              <a:gd name="connsiteY161" fmla="*/ 3655216 h 6858000"/>
              <a:gd name="connsiteX162" fmla="*/ 1109304 w 7467600"/>
              <a:gd name="connsiteY162" fmla="*/ 3669030 h 6858000"/>
              <a:gd name="connsiteX163" fmla="*/ 8129 w 7467600"/>
              <a:gd name="connsiteY163" fmla="*/ 4330519 h 6858000"/>
              <a:gd name="connsiteX164" fmla="*/ 687572 w 7467600"/>
              <a:gd name="connsiteY164" fmla="*/ 3925629 h 6858000"/>
              <a:gd name="connsiteX165" fmla="*/ 1138365 w 7467600"/>
              <a:gd name="connsiteY165" fmla="*/ 3774515 h 6858000"/>
              <a:gd name="connsiteX166" fmla="*/ 1505579 w 7467600"/>
              <a:gd name="connsiteY166" fmla="*/ 3655526 h 6858000"/>
              <a:gd name="connsiteX167" fmla="*/ 1313114 w 7467600"/>
              <a:gd name="connsiteY167" fmla="*/ 3655216 h 6858000"/>
              <a:gd name="connsiteX168" fmla="*/ 3655073 w 7467600"/>
              <a:gd name="connsiteY168" fmla="*/ 3650884 h 6858000"/>
              <a:gd name="connsiteX169" fmla="*/ 3989938 w 7467600"/>
              <a:gd name="connsiteY169" fmla="*/ 3991685 h 6858000"/>
              <a:gd name="connsiteX170" fmla="*/ 4393907 w 7467600"/>
              <a:gd name="connsiteY170" fmla="*/ 4261258 h 6858000"/>
              <a:gd name="connsiteX171" fmla="*/ 4648051 w 7467600"/>
              <a:gd name="connsiteY171" fmla="*/ 4374051 h 6858000"/>
              <a:gd name="connsiteX172" fmla="*/ 4383389 w 7467600"/>
              <a:gd name="connsiteY172" fmla="*/ 4184369 h 6858000"/>
              <a:gd name="connsiteX173" fmla="*/ 4165508 w 7467600"/>
              <a:gd name="connsiteY173" fmla="*/ 4035196 h 6858000"/>
              <a:gd name="connsiteX174" fmla="*/ 4068162 w 7467600"/>
              <a:gd name="connsiteY174" fmla="*/ 3953394 h 6858000"/>
              <a:gd name="connsiteX175" fmla="*/ 3981416 w 7467600"/>
              <a:gd name="connsiteY175" fmla="*/ 3880482 h 6858000"/>
              <a:gd name="connsiteX176" fmla="*/ 3800147 w 7467600"/>
              <a:gd name="connsiteY176" fmla="*/ 3749872 h 6858000"/>
              <a:gd name="connsiteX177" fmla="*/ 3655073 w 7467600"/>
              <a:gd name="connsiteY177" fmla="*/ 3650884 h 6858000"/>
              <a:gd name="connsiteX178" fmla="*/ 3670252 w 7467600"/>
              <a:gd name="connsiteY178" fmla="*/ 3622798 h 6858000"/>
              <a:gd name="connsiteX179" fmla="*/ 3817258 w 7467600"/>
              <a:gd name="connsiteY179" fmla="*/ 3723577 h 6858000"/>
              <a:gd name="connsiteX180" fmla="*/ 4000461 w 7467600"/>
              <a:gd name="connsiteY180" fmla="*/ 3855966 h 6858000"/>
              <a:gd name="connsiteX181" fmla="*/ 4088180 w 7467600"/>
              <a:gd name="connsiteY181" fmla="*/ 3929774 h 6858000"/>
              <a:gd name="connsiteX182" fmla="*/ 4184555 w 7467600"/>
              <a:gd name="connsiteY182" fmla="*/ 4010683 h 6858000"/>
              <a:gd name="connsiteX183" fmla="*/ 4399563 w 7467600"/>
              <a:gd name="connsiteY183" fmla="*/ 4158106 h 6858000"/>
              <a:gd name="connsiteX184" fmla="*/ 4684469 w 7467600"/>
              <a:gd name="connsiteY184" fmla="*/ 4364680 h 6858000"/>
              <a:gd name="connsiteX185" fmla="*/ 4690271 w 7467600"/>
              <a:gd name="connsiteY185" fmla="*/ 4370034 h 6858000"/>
              <a:gd name="connsiteX186" fmla="*/ 4136093 w 7467600"/>
              <a:gd name="connsiteY186" fmla="*/ 3858466 h 6858000"/>
              <a:gd name="connsiteX187" fmla="*/ 3670252 w 7467600"/>
              <a:gd name="connsiteY187" fmla="*/ 3622798 h 6858000"/>
              <a:gd name="connsiteX188" fmla="*/ 4440129 w 7467600"/>
              <a:gd name="connsiteY188" fmla="*/ 3448571 h 6858000"/>
              <a:gd name="connsiteX189" fmla="*/ 4856525 w 7467600"/>
              <a:gd name="connsiteY189" fmla="*/ 3915351 h 6858000"/>
              <a:gd name="connsiteX190" fmla="*/ 5059055 w 7467600"/>
              <a:gd name="connsiteY190" fmla="*/ 4108918 h 6858000"/>
              <a:gd name="connsiteX191" fmla="*/ 5290070 w 7467600"/>
              <a:gd name="connsiteY191" fmla="*/ 4263619 h 6858000"/>
              <a:gd name="connsiteX192" fmla="*/ 4834991 w 7467600"/>
              <a:gd name="connsiteY192" fmla="*/ 3830985 h 6858000"/>
              <a:gd name="connsiteX193" fmla="*/ 4440129 w 7467600"/>
              <a:gd name="connsiteY193" fmla="*/ 3448571 h 6858000"/>
              <a:gd name="connsiteX194" fmla="*/ 4441737 w 7467600"/>
              <a:gd name="connsiteY194" fmla="*/ 3399734 h 6858000"/>
              <a:gd name="connsiteX195" fmla="*/ 4431236 w 7467600"/>
              <a:gd name="connsiteY195" fmla="*/ 3400954 h 6858000"/>
              <a:gd name="connsiteX196" fmla="*/ 4557150 w 7467600"/>
              <a:gd name="connsiteY196" fmla="*/ 3510023 h 6858000"/>
              <a:gd name="connsiteX197" fmla="*/ 4856936 w 7467600"/>
              <a:gd name="connsiteY197" fmla="*/ 3809146 h 6858000"/>
              <a:gd name="connsiteX198" fmla="*/ 5111996 w 7467600"/>
              <a:gd name="connsiteY198" fmla="*/ 4065759 h 6858000"/>
              <a:gd name="connsiteX199" fmla="*/ 5388878 w 7467600"/>
              <a:gd name="connsiteY199" fmla="*/ 4300185 h 6858000"/>
              <a:gd name="connsiteX200" fmla="*/ 5425556 w 7467600"/>
              <a:gd name="connsiteY200" fmla="*/ 4308967 h 6858000"/>
              <a:gd name="connsiteX201" fmla="*/ 4943646 w 7467600"/>
              <a:gd name="connsiteY201" fmla="*/ 3822916 h 6858000"/>
              <a:gd name="connsiteX202" fmla="*/ 4594837 w 7467600"/>
              <a:gd name="connsiteY202" fmla="*/ 3532274 h 6858000"/>
              <a:gd name="connsiteX203" fmla="*/ 4441737 w 7467600"/>
              <a:gd name="connsiteY203" fmla="*/ 3399734 h 6858000"/>
              <a:gd name="connsiteX204" fmla="*/ 5425834 w 7467600"/>
              <a:gd name="connsiteY204" fmla="*/ 3162785 h 6858000"/>
              <a:gd name="connsiteX205" fmla="*/ 5401644 w 7467600"/>
              <a:gd name="connsiteY205" fmla="*/ 3617847 h 6858000"/>
              <a:gd name="connsiteX206" fmla="*/ 5467256 w 7467600"/>
              <a:gd name="connsiteY206" fmla="*/ 4175494 h 6858000"/>
              <a:gd name="connsiteX207" fmla="*/ 5448069 w 7467600"/>
              <a:gd name="connsiteY207" fmla="*/ 3567554 h 6858000"/>
              <a:gd name="connsiteX208" fmla="*/ 5425834 w 7467600"/>
              <a:gd name="connsiteY208" fmla="*/ 3162785 h 6858000"/>
              <a:gd name="connsiteX209" fmla="*/ 1318687 w 7467600"/>
              <a:gd name="connsiteY209" fmla="*/ 3113840 h 6858000"/>
              <a:gd name="connsiteX210" fmla="*/ 1066793 w 7467600"/>
              <a:gd name="connsiteY210" fmla="*/ 3212171 h 6858000"/>
              <a:gd name="connsiteX211" fmla="*/ 993319 w 7467600"/>
              <a:gd name="connsiteY211" fmla="*/ 3247648 h 6858000"/>
              <a:gd name="connsiteX212" fmla="*/ 853081 w 7467600"/>
              <a:gd name="connsiteY212" fmla="*/ 3312410 h 6858000"/>
              <a:gd name="connsiteX213" fmla="*/ 805957 w 7467600"/>
              <a:gd name="connsiteY213" fmla="*/ 3330443 h 6858000"/>
              <a:gd name="connsiteX214" fmla="*/ 1318687 w 7467600"/>
              <a:gd name="connsiteY214" fmla="*/ 3113840 h 6858000"/>
              <a:gd name="connsiteX215" fmla="*/ 5453702 w 7467600"/>
              <a:gd name="connsiteY215" fmla="*/ 3090882 h 6858000"/>
              <a:gd name="connsiteX216" fmla="*/ 5480135 w 7467600"/>
              <a:gd name="connsiteY216" fmla="*/ 3565802 h 6858000"/>
              <a:gd name="connsiteX217" fmla="*/ 5499023 w 7467600"/>
              <a:gd name="connsiteY217" fmla="*/ 4166310 h 6858000"/>
              <a:gd name="connsiteX218" fmla="*/ 5547022 w 7467600"/>
              <a:gd name="connsiteY218" fmla="*/ 3607838 h 6858000"/>
              <a:gd name="connsiteX219" fmla="*/ 5515964 w 7467600"/>
              <a:gd name="connsiteY219" fmla="*/ 3378541 h 6858000"/>
              <a:gd name="connsiteX220" fmla="*/ 5453702 w 7467600"/>
              <a:gd name="connsiteY220" fmla="*/ 3090882 h 6858000"/>
              <a:gd name="connsiteX221" fmla="*/ 1238695 w 7467600"/>
              <a:gd name="connsiteY221" fmla="*/ 3076820 h 6858000"/>
              <a:gd name="connsiteX222" fmla="*/ 716371 w 7467600"/>
              <a:gd name="connsiteY222" fmla="*/ 3293249 h 6858000"/>
              <a:gd name="connsiteX223" fmla="*/ 579522 w 7467600"/>
              <a:gd name="connsiteY223" fmla="*/ 3371759 h 6858000"/>
              <a:gd name="connsiteX224" fmla="*/ 600288 w 7467600"/>
              <a:gd name="connsiteY224" fmla="*/ 3365555 h 6858000"/>
              <a:gd name="connsiteX225" fmla="*/ 840692 w 7467600"/>
              <a:gd name="connsiteY225" fmla="*/ 3284921 h 6858000"/>
              <a:gd name="connsiteX226" fmla="*/ 979248 w 7467600"/>
              <a:gd name="connsiteY226" fmla="*/ 3221003 h 6858000"/>
              <a:gd name="connsiteX227" fmla="*/ 1053282 w 7467600"/>
              <a:gd name="connsiteY227" fmla="*/ 3185247 h 6858000"/>
              <a:gd name="connsiteX228" fmla="*/ 1320603 w 7467600"/>
              <a:gd name="connsiteY228" fmla="*/ 3081281 h 6858000"/>
              <a:gd name="connsiteX229" fmla="*/ 1238695 w 7467600"/>
              <a:gd name="connsiteY229" fmla="*/ 3076820 h 6858000"/>
              <a:gd name="connsiteX230" fmla="*/ 5425627 w 7467600"/>
              <a:gd name="connsiteY230" fmla="*/ 2954192 h 6858000"/>
              <a:gd name="connsiteX231" fmla="*/ 5470770 w 7467600"/>
              <a:gd name="connsiteY231" fmla="*/ 3005435 h 6858000"/>
              <a:gd name="connsiteX232" fmla="*/ 5519779 w 7467600"/>
              <a:gd name="connsiteY232" fmla="*/ 4359223 h 6858000"/>
              <a:gd name="connsiteX233" fmla="*/ 5520293 w 7467600"/>
              <a:gd name="connsiteY233" fmla="*/ 4360602 h 6858000"/>
              <a:gd name="connsiteX234" fmla="*/ 5767221 w 7467600"/>
              <a:gd name="connsiteY234" fmla="*/ 4665564 h 6858000"/>
              <a:gd name="connsiteX235" fmla="*/ 6937169 w 7467600"/>
              <a:gd name="connsiteY235" fmla="*/ 4815941 h 6858000"/>
              <a:gd name="connsiteX236" fmla="*/ 6953922 w 7467600"/>
              <a:gd name="connsiteY236" fmla="*/ 4890068 h 6858000"/>
              <a:gd name="connsiteX237" fmla="*/ 6071359 w 7467600"/>
              <a:gd name="connsiteY237" fmla="*/ 4770770 h 6858000"/>
              <a:gd name="connsiteX238" fmla="*/ 6038839 w 7467600"/>
              <a:gd name="connsiteY238" fmla="*/ 4764474 h 6858000"/>
              <a:gd name="connsiteX239" fmla="*/ 6038706 w 7467600"/>
              <a:gd name="connsiteY239" fmla="*/ 4763847 h 6858000"/>
              <a:gd name="connsiteX240" fmla="*/ 6037784 w 7467600"/>
              <a:gd name="connsiteY240" fmla="*/ 4764270 h 6858000"/>
              <a:gd name="connsiteX241" fmla="*/ 6038839 w 7467600"/>
              <a:gd name="connsiteY241" fmla="*/ 4764474 h 6858000"/>
              <a:gd name="connsiteX242" fmla="*/ 6040338 w 7467600"/>
              <a:gd name="connsiteY242" fmla="*/ 4771418 h 6858000"/>
              <a:gd name="connsiteX243" fmla="*/ 6024488 w 7467600"/>
              <a:gd name="connsiteY243" fmla="*/ 4809903 h 6858000"/>
              <a:gd name="connsiteX244" fmla="*/ 5599771 w 7467600"/>
              <a:gd name="connsiteY244" fmla="*/ 5509652 h 6858000"/>
              <a:gd name="connsiteX245" fmla="*/ 5548843 w 7467600"/>
              <a:gd name="connsiteY245" fmla="*/ 5563845 h 6858000"/>
              <a:gd name="connsiteX246" fmla="*/ 5940952 w 7467600"/>
              <a:gd name="connsiteY246" fmla="*/ 6250028 h 6858000"/>
              <a:gd name="connsiteX247" fmla="*/ 6043441 w 7467600"/>
              <a:gd name="connsiteY247" fmla="*/ 6665847 h 6858000"/>
              <a:gd name="connsiteX248" fmla="*/ 6093432 w 7467600"/>
              <a:gd name="connsiteY248" fmla="*/ 6858000 h 6858000"/>
              <a:gd name="connsiteX249" fmla="*/ 6034344 w 7467600"/>
              <a:gd name="connsiteY249" fmla="*/ 6858000 h 6858000"/>
              <a:gd name="connsiteX250" fmla="*/ 6026679 w 7467600"/>
              <a:gd name="connsiteY250" fmla="*/ 6836959 h 6858000"/>
              <a:gd name="connsiteX251" fmla="*/ 5800441 w 7467600"/>
              <a:gd name="connsiteY251" fmla="*/ 6335286 h 6858000"/>
              <a:gd name="connsiteX252" fmla="*/ 5526562 w 7467600"/>
              <a:gd name="connsiteY252" fmla="*/ 5705388 h 6858000"/>
              <a:gd name="connsiteX253" fmla="*/ 5519640 w 7467600"/>
              <a:gd name="connsiteY253" fmla="*/ 5683774 h 6858000"/>
              <a:gd name="connsiteX254" fmla="*/ 5844559 w 7467600"/>
              <a:gd name="connsiteY254" fmla="*/ 6553349 h 6858000"/>
              <a:gd name="connsiteX255" fmla="*/ 5975994 w 7467600"/>
              <a:gd name="connsiteY255" fmla="*/ 6858000 h 6858000"/>
              <a:gd name="connsiteX256" fmla="*/ 5898547 w 7467600"/>
              <a:gd name="connsiteY256" fmla="*/ 6858000 h 6858000"/>
              <a:gd name="connsiteX257" fmla="*/ 5682041 w 7467600"/>
              <a:gd name="connsiteY257" fmla="*/ 6355860 h 6858000"/>
              <a:gd name="connsiteX258" fmla="*/ 5461758 w 7467600"/>
              <a:gd name="connsiteY258" fmla="*/ 5820220 h 6858000"/>
              <a:gd name="connsiteX259" fmla="*/ 5237282 w 7467600"/>
              <a:gd name="connsiteY259" fmla="*/ 6579086 h 6858000"/>
              <a:gd name="connsiteX260" fmla="*/ 5115009 w 7467600"/>
              <a:gd name="connsiteY260" fmla="*/ 6858000 h 6858000"/>
              <a:gd name="connsiteX261" fmla="*/ 5028074 w 7467600"/>
              <a:gd name="connsiteY261" fmla="*/ 6858000 h 6858000"/>
              <a:gd name="connsiteX262" fmla="*/ 5079508 w 7467600"/>
              <a:gd name="connsiteY262" fmla="*/ 6749074 h 6858000"/>
              <a:gd name="connsiteX263" fmla="*/ 5371846 w 7467600"/>
              <a:gd name="connsiteY263" fmla="*/ 5924413 h 6858000"/>
              <a:gd name="connsiteX264" fmla="*/ 5270512 w 7467600"/>
              <a:gd name="connsiteY264" fmla="*/ 6138975 h 6858000"/>
              <a:gd name="connsiteX265" fmla="*/ 5062409 w 7467600"/>
              <a:gd name="connsiteY265" fmla="*/ 6653544 h 6858000"/>
              <a:gd name="connsiteX266" fmla="*/ 5036628 w 7467600"/>
              <a:gd name="connsiteY266" fmla="*/ 6754247 h 6858000"/>
              <a:gd name="connsiteX267" fmla="*/ 5009112 w 7467600"/>
              <a:gd name="connsiteY267" fmla="*/ 6858000 h 6858000"/>
              <a:gd name="connsiteX268" fmla="*/ 4976679 w 7467600"/>
              <a:gd name="connsiteY268" fmla="*/ 6858000 h 6858000"/>
              <a:gd name="connsiteX269" fmla="*/ 5006537 w 7467600"/>
              <a:gd name="connsiteY269" fmla="*/ 6747068 h 6858000"/>
              <a:gd name="connsiteX270" fmla="*/ 5032723 w 7467600"/>
              <a:gd name="connsiteY270" fmla="*/ 6644957 h 6858000"/>
              <a:gd name="connsiteX271" fmla="*/ 5242949 w 7467600"/>
              <a:gd name="connsiteY271" fmla="*/ 6125175 h 6858000"/>
              <a:gd name="connsiteX272" fmla="*/ 5286321 w 7467600"/>
              <a:gd name="connsiteY272" fmla="*/ 6033555 h 6858000"/>
              <a:gd name="connsiteX273" fmla="*/ 5008210 w 7467600"/>
              <a:gd name="connsiteY273" fmla="*/ 6649194 h 6858000"/>
              <a:gd name="connsiteX274" fmla="*/ 4986321 w 7467600"/>
              <a:gd name="connsiteY274" fmla="*/ 6765687 h 6858000"/>
              <a:gd name="connsiteX275" fmla="*/ 4973474 w 7467600"/>
              <a:gd name="connsiteY275" fmla="*/ 6858000 h 6858000"/>
              <a:gd name="connsiteX276" fmla="*/ 4907178 w 7467600"/>
              <a:gd name="connsiteY276" fmla="*/ 6858000 h 6858000"/>
              <a:gd name="connsiteX277" fmla="*/ 4910810 w 7467600"/>
              <a:gd name="connsiteY277" fmla="*/ 6829660 h 6858000"/>
              <a:gd name="connsiteX278" fmla="*/ 4987461 w 7467600"/>
              <a:gd name="connsiteY278" fmla="*/ 6432994 h 6858000"/>
              <a:gd name="connsiteX279" fmla="*/ 5179262 w 7467600"/>
              <a:gd name="connsiteY279" fmla="*/ 6035044 h 6858000"/>
              <a:gd name="connsiteX280" fmla="*/ 4689678 w 7467600"/>
              <a:gd name="connsiteY280" fmla="*/ 6440241 h 6858000"/>
              <a:gd name="connsiteX281" fmla="*/ 4477543 w 7467600"/>
              <a:gd name="connsiteY281" fmla="*/ 6674836 h 6858000"/>
              <a:gd name="connsiteX282" fmla="*/ 4329957 w 7467600"/>
              <a:gd name="connsiteY282" fmla="*/ 6858000 h 6858000"/>
              <a:gd name="connsiteX283" fmla="*/ 4218595 w 7467600"/>
              <a:gd name="connsiteY283" fmla="*/ 6858000 h 6858000"/>
              <a:gd name="connsiteX284" fmla="*/ 4368888 w 7467600"/>
              <a:gd name="connsiteY284" fmla="*/ 6668412 h 6858000"/>
              <a:gd name="connsiteX285" fmla="*/ 4563091 w 7467600"/>
              <a:gd name="connsiteY285" fmla="*/ 6442508 h 6858000"/>
              <a:gd name="connsiteX286" fmla="*/ 5387324 w 7467600"/>
              <a:gd name="connsiteY286" fmla="*/ 5705830 h 6858000"/>
              <a:gd name="connsiteX287" fmla="*/ 5073620 w 7467600"/>
              <a:gd name="connsiteY287" fmla="*/ 5955437 h 6858000"/>
              <a:gd name="connsiteX288" fmla="*/ 4689789 w 7467600"/>
              <a:gd name="connsiteY288" fmla="*/ 6268382 h 6858000"/>
              <a:gd name="connsiteX289" fmla="*/ 4418722 w 7467600"/>
              <a:gd name="connsiteY289" fmla="*/ 6570886 h 6858000"/>
              <a:gd name="connsiteX290" fmla="*/ 4214944 w 7467600"/>
              <a:gd name="connsiteY290" fmla="*/ 6858000 h 6858000"/>
              <a:gd name="connsiteX291" fmla="*/ 4177898 w 7467600"/>
              <a:gd name="connsiteY291" fmla="*/ 6858000 h 6858000"/>
              <a:gd name="connsiteX292" fmla="*/ 4391597 w 7467600"/>
              <a:gd name="connsiteY292" fmla="*/ 6556370 h 6858000"/>
              <a:gd name="connsiteX293" fmla="*/ 4668889 w 7467600"/>
              <a:gd name="connsiteY293" fmla="*/ 6246399 h 6858000"/>
              <a:gd name="connsiteX294" fmla="*/ 5055427 w 7467600"/>
              <a:gd name="connsiteY294" fmla="*/ 5931476 h 6858000"/>
              <a:gd name="connsiteX295" fmla="*/ 5371814 w 7467600"/>
              <a:gd name="connsiteY295" fmla="*/ 5678975 h 6858000"/>
              <a:gd name="connsiteX296" fmla="*/ 4987918 w 7467600"/>
              <a:gd name="connsiteY296" fmla="*/ 5838701 h 6858000"/>
              <a:gd name="connsiteX297" fmla="*/ 4317146 w 7467600"/>
              <a:gd name="connsiteY297" fmla="*/ 6587716 h 6858000"/>
              <a:gd name="connsiteX298" fmla="*/ 4171627 w 7467600"/>
              <a:gd name="connsiteY298" fmla="*/ 6858000 h 6858000"/>
              <a:gd name="connsiteX299" fmla="*/ 4081585 w 7467600"/>
              <a:gd name="connsiteY299" fmla="*/ 6858000 h 6858000"/>
              <a:gd name="connsiteX300" fmla="*/ 4238603 w 7467600"/>
              <a:gd name="connsiteY300" fmla="*/ 6559341 h 6858000"/>
              <a:gd name="connsiteX301" fmla="*/ 4778333 w 7467600"/>
              <a:gd name="connsiteY301" fmla="*/ 5873626 h 6858000"/>
              <a:gd name="connsiteX302" fmla="*/ 5414185 w 7467600"/>
              <a:gd name="connsiteY302" fmla="*/ 5573882 h 6858000"/>
              <a:gd name="connsiteX303" fmla="*/ 5959648 w 7467600"/>
              <a:gd name="connsiteY303" fmla="*/ 4760797 h 6858000"/>
              <a:gd name="connsiteX304" fmla="*/ 5355019 w 7467600"/>
              <a:gd name="connsiteY304" fmla="*/ 4734672 h 6858000"/>
              <a:gd name="connsiteX305" fmla="*/ 5083565 w 7467600"/>
              <a:gd name="connsiteY305" fmla="*/ 5179121 h 6858000"/>
              <a:gd name="connsiteX306" fmla="*/ 4713577 w 7467600"/>
              <a:gd name="connsiteY306" fmla="*/ 5616803 h 6858000"/>
              <a:gd name="connsiteX307" fmla="*/ 3989559 w 7467600"/>
              <a:gd name="connsiteY307" fmla="*/ 6145945 h 6858000"/>
              <a:gd name="connsiteX308" fmla="*/ 3939824 w 7467600"/>
              <a:gd name="connsiteY308" fmla="*/ 6066900 h 6858000"/>
              <a:gd name="connsiteX309" fmla="*/ 4584537 w 7467600"/>
              <a:gd name="connsiteY309" fmla="*/ 5324826 h 6858000"/>
              <a:gd name="connsiteX310" fmla="*/ 5037105 w 7467600"/>
              <a:gd name="connsiteY310" fmla="*/ 5088765 h 6858000"/>
              <a:gd name="connsiteX311" fmla="*/ 5039930 w 7467600"/>
              <a:gd name="connsiteY311" fmla="*/ 5089585 h 6858000"/>
              <a:gd name="connsiteX312" fmla="*/ 5263764 w 7467600"/>
              <a:gd name="connsiteY312" fmla="*/ 4735525 h 6858000"/>
              <a:gd name="connsiteX313" fmla="*/ 4086300 w 7467600"/>
              <a:gd name="connsiteY313" fmla="*/ 4884599 h 6858000"/>
              <a:gd name="connsiteX314" fmla="*/ 4085485 w 7467600"/>
              <a:gd name="connsiteY314" fmla="*/ 4899070 h 6858000"/>
              <a:gd name="connsiteX315" fmla="*/ 3871915 w 7467600"/>
              <a:gd name="connsiteY315" fmla="*/ 5253645 h 6858000"/>
              <a:gd name="connsiteX316" fmla="*/ 3799374 w 7467600"/>
              <a:gd name="connsiteY316" fmla="*/ 5466127 h 6858000"/>
              <a:gd name="connsiteX317" fmla="*/ 3498850 w 7467600"/>
              <a:gd name="connsiteY317" fmla="*/ 6661888 h 6858000"/>
              <a:gd name="connsiteX318" fmla="*/ 3399216 w 7467600"/>
              <a:gd name="connsiteY318" fmla="*/ 6858000 h 6858000"/>
              <a:gd name="connsiteX319" fmla="*/ 3303688 w 7467600"/>
              <a:gd name="connsiteY319" fmla="*/ 6858000 h 6858000"/>
              <a:gd name="connsiteX320" fmla="*/ 3391774 w 7467600"/>
              <a:gd name="connsiteY320" fmla="*/ 6697181 h 6858000"/>
              <a:gd name="connsiteX321" fmla="*/ 3735540 w 7467600"/>
              <a:gd name="connsiteY321" fmla="*/ 5546923 h 6858000"/>
              <a:gd name="connsiteX322" fmla="*/ 3729438 w 7467600"/>
              <a:gd name="connsiteY322" fmla="*/ 5569058 h 6858000"/>
              <a:gd name="connsiteX323" fmla="*/ 3707782 w 7467600"/>
              <a:gd name="connsiteY323" fmla="*/ 5644908 h 6858000"/>
              <a:gd name="connsiteX324" fmla="*/ 3583827 w 7467600"/>
              <a:gd name="connsiteY324" fmla="*/ 6039215 h 6858000"/>
              <a:gd name="connsiteX325" fmla="*/ 3547861 w 7467600"/>
              <a:gd name="connsiteY325" fmla="*/ 6129609 h 6858000"/>
              <a:gd name="connsiteX326" fmla="*/ 3490905 w 7467600"/>
              <a:gd name="connsiteY326" fmla="*/ 6277660 h 6858000"/>
              <a:gd name="connsiteX327" fmla="*/ 3455859 w 7467600"/>
              <a:gd name="connsiteY327" fmla="*/ 6391301 h 6858000"/>
              <a:gd name="connsiteX328" fmla="*/ 3429112 w 7467600"/>
              <a:gd name="connsiteY328" fmla="*/ 6479469 h 6858000"/>
              <a:gd name="connsiteX329" fmla="*/ 3304862 w 7467600"/>
              <a:gd name="connsiteY329" fmla="*/ 6796476 h 6858000"/>
              <a:gd name="connsiteX330" fmla="*/ 3276071 w 7467600"/>
              <a:gd name="connsiteY330" fmla="*/ 6858000 h 6858000"/>
              <a:gd name="connsiteX331" fmla="*/ 3240805 w 7467600"/>
              <a:gd name="connsiteY331" fmla="*/ 6858000 h 6858000"/>
              <a:gd name="connsiteX332" fmla="*/ 3275917 w 7467600"/>
              <a:gd name="connsiteY332" fmla="*/ 6783192 h 6858000"/>
              <a:gd name="connsiteX333" fmla="*/ 3399358 w 7467600"/>
              <a:gd name="connsiteY333" fmla="*/ 6469011 h 6858000"/>
              <a:gd name="connsiteX334" fmla="*/ 3425650 w 7467600"/>
              <a:gd name="connsiteY334" fmla="*/ 6381333 h 6858000"/>
              <a:gd name="connsiteX335" fmla="*/ 3460661 w 7467600"/>
              <a:gd name="connsiteY335" fmla="*/ 6266763 h 6858000"/>
              <a:gd name="connsiteX336" fmla="*/ 3518021 w 7467600"/>
              <a:gd name="connsiteY336" fmla="*/ 6117298 h 6858000"/>
              <a:gd name="connsiteX337" fmla="*/ 3554035 w 7467600"/>
              <a:gd name="connsiteY337" fmla="*/ 6027832 h 6858000"/>
              <a:gd name="connsiteX338" fmla="*/ 3677174 w 7467600"/>
              <a:gd name="connsiteY338" fmla="*/ 5636351 h 6858000"/>
              <a:gd name="connsiteX339" fmla="*/ 3698819 w 7467600"/>
              <a:gd name="connsiteY339" fmla="*/ 5560503 h 6858000"/>
              <a:gd name="connsiteX340" fmla="*/ 3702094 w 7467600"/>
              <a:gd name="connsiteY340" fmla="*/ 5549194 h 6858000"/>
              <a:gd name="connsiteX341" fmla="*/ 3398355 w 7467600"/>
              <a:gd name="connsiteY341" fmla="*/ 6094603 h 6858000"/>
              <a:gd name="connsiteX342" fmla="*/ 3193941 w 7467600"/>
              <a:gd name="connsiteY342" fmla="*/ 6798775 h 6858000"/>
              <a:gd name="connsiteX343" fmla="*/ 3184140 w 7467600"/>
              <a:gd name="connsiteY343" fmla="*/ 6858000 h 6858000"/>
              <a:gd name="connsiteX344" fmla="*/ 3099978 w 7467600"/>
              <a:gd name="connsiteY344" fmla="*/ 6858000 h 6858000"/>
              <a:gd name="connsiteX345" fmla="*/ 3101556 w 7467600"/>
              <a:gd name="connsiteY345" fmla="*/ 6843337 h 6858000"/>
              <a:gd name="connsiteX346" fmla="*/ 3370162 w 7467600"/>
              <a:gd name="connsiteY346" fmla="*/ 5785550 h 6858000"/>
              <a:gd name="connsiteX347" fmla="*/ 3746477 w 7467600"/>
              <a:gd name="connsiteY347" fmla="*/ 5377889 h 6858000"/>
              <a:gd name="connsiteX348" fmla="*/ 3863399 w 7467600"/>
              <a:gd name="connsiteY348" fmla="*/ 5087257 h 6858000"/>
              <a:gd name="connsiteX349" fmla="*/ 3968712 w 7467600"/>
              <a:gd name="connsiteY349" fmla="*/ 4913989 h 6858000"/>
              <a:gd name="connsiteX350" fmla="*/ 2792390 w 7467600"/>
              <a:gd name="connsiteY350" fmla="*/ 5382974 h 6858000"/>
              <a:gd name="connsiteX351" fmla="*/ 2714982 w 7467600"/>
              <a:gd name="connsiteY351" fmla="*/ 5427051 h 6858000"/>
              <a:gd name="connsiteX352" fmla="*/ 2813361 w 7467600"/>
              <a:gd name="connsiteY352" fmla="*/ 6023912 h 6858000"/>
              <a:gd name="connsiteX353" fmla="*/ 2688430 w 7467600"/>
              <a:gd name="connsiteY353" fmla="*/ 6801564 h 6858000"/>
              <a:gd name="connsiteX354" fmla="*/ 2629626 w 7467600"/>
              <a:gd name="connsiteY354" fmla="*/ 6763394 h 6858000"/>
              <a:gd name="connsiteX355" fmla="*/ 2565328 w 7467600"/>
              <a:gd name="connsiteY355" fmla="*/ 5516399 h 6858000"/>
              <a:gd name="connsiteX356" fmla="*/ 1922999 w 7467600"/>
              <a:gd name="connsiteY356" fmla="*/ 5980343 h 6858000"/>
              <a:gd name="connsiteX357" fmla="*/ 1950261 w 7467600"/>
              <a:gd name="connsiteY357" fmla="*/ 6405858 h 6858000"/>
              <a:gd name="connsiteX358" fmla="*/ 2365554 w 7467600"/>
              <a:gd name="connsiteY358" fmla="*/ 6759107 h 6858000"/>
              <a:gd name="connsiteX359" fmla="*/ 2424142 w 7467600"/>
              <a:gd name="connsiteY359" fmla="*/ 6858000 h 6858000"/>
              <a:gd name="connsiteX360" fmla="*/ 2395994 w 7467600"/>
              <a:gd name="connsiteY360" fmla="*/ 6858000 h 6858000"/>
              <a:gd name="connsiteX361" fmla="*/ 2392863 w 7467600"/>
              <a:gd name="connsiteY361" fmla="*/ 6852964 h 6858000"/>
              <a:gd name="connsiteX362" fmla="*/ 2017589 w 7467600"/>
              <a:gd name="connsiteY362" fmla="*/ 6493982 h 6858000"/>
              <a:gd name="connsiteX363" fmla="*/ 2147336 w 7467600"/>
              <a:gd name="connsiteY363" fmla="*/ 6594052 h 6858000"/>
              <a:gd name="connsiteX364" fmla="*/ 2207047 w 7467600"/>
              <a:gd name="connsiteY364" fmla="*/ 6654540 h 6858000"/>
              <a:gd name="connsiteX365" fmla="*/ 2299106 w 7467600"/>
              <a:gd name="connsiteY365" fmla="*/ 6778931 h 6858000"/>
              <a:gd name="connsiteX366" fmla="*/ 2314430 w 7467600"/>
              <a:gd name="connsiteY366" fmla="*/ 6801144 h 6858000"/>
              <a:gd name="connsiteX367" fmla="*/ 2352406 w 7467600"/>
              <a:gd name="connsiteY367" fmla="*/ 6858000 h 6858000"/>
              <a:gd name="connsiteX368" fmla="*/ 2314492 w 7467600"/>
              <a:gd name="connsiteY368" fmla="*/ 6858000 h 6858000"/>
              <a:gd name="connsiteX369" fmla="*/ 2288095 w 7467600"/>
              <a:gd name="connsiteY369" fmla="*/ 6818030 h 6858000"/>
              <a:gd name="connsiteX370" fmla="*/ 2272768 w 7467600"/>
              <a:gd name="connsiteY370" fmla="*/ 6795822 h 6858000"/>
              <a:gd name="connsiteX371" fmla="*/ 2182715 w 7467600"/>
              <a:gd name="connsiteY371" fmla="*/ 6675071 h 6858000"/>
              <a:gd name="connsiteX372" fmla="*/ 2032061 w 7467600"/>
              <a:gd name="connsiteY372" fmla="*/ 6541380 h 6858000"/>
              <a:gd name="connsiteX373" fmla="*/ 2257220 w 7467600"/>
              <a:gd name="connsiteY373" fmla="*/ 6826257 h 6858000"/>
              <a:gd name="connsiteX374" fmla="*/ 2281324 w 7467600"/>
              <a:gd name="connsiteY374" fmla="*/ 6858000 h 6858000"/>
              <a:gd name="connsiteX375" fmla="*/ 2242860 w 7467600"/>
              <a:gd name="connsiteY375" fmla="*/ 6858000 h 6858000"/>
              <a:gd name="connsiteX376" fmla="*/ 2232818 w 7467600"/>
              <a:gd name="connsiteY376" fmla="*/ 6844926 h 6858000"/>
              <a:gd name="connsiteX377" fmla="*/ 1990172 w 7467600"/>
              <a:gd name="connsiteY377" fmla="*/ 6542121 h 6858000"/>
              <a:gd name="connsiteX378" fmla="*/ 2124090 w 7467600"/>
              <a:gd name="connsiteY378" fmla="*/ 6761017 h 6858000"/>
              <a:gd name="connsiteX379" fmla="*/ 2200380 w 7467600"/>
              <a:gd name="connsiteY379" fmla="*/ 6858000 h 6858000"/>
              <a:gd name="connsiteX380" fmla="*/ 2147507 w 7467600"/>
              <a:gd name="connsiteY380" fmla="*/ 6858000 h 6858000"/>
              <a:gd name="connsiteX381" fmla="*/ 2070668 w 7467600"/>
              <a:gd name="connsiteY381" fmla="*/ 6761520 h 6858000"/>
              <a:gd name="connsiteX382" fmla="*/ 1975142 w 7467600"/>
              <a:gd name="connsiteY382" fmla="*/ 6585570 h 6858000"/>
              <a:gd name="connsiteX383" fmla="*/ 2050035 w 7467600"/>
              <a:gd name="connsiteY383" fmla="*/ 6813345 h 6858000"/>
              <a:gd name="connsiteX384" fmla="*/ 2063025 w 7467600"/>
              <a:gd name="connsiteY384" fmla="*/ 6858000 h 6858000"/>
              <a:gd name="connsiteX385" fmla="*/ 2021675 w 7467600"/>
              <a:gd name="connsiteY385" fmla="*/ 6858000 h 6858000"/>
              <a:gd name="connsiteX386" fmla="*/ 2019308 w 7467600"/>
              <a:gd name="connsiteY386" fmla="*/ 6847118 h 6858000"/>
              <a:gd name="connsiteX387" fmla="*/ 1938835 w 7467600"/>
              <a:gd name="connsiteY387" fmla="*/ 6551160 h 6858000"/>
              <a:gd name="connsiteX388" fmla="*/ 1953230 w 7467600"/>
              <a:gd name="connsiteY388" fmla="*/ 6759699 h 6858000"/>
              <a:gd name="connsiteX389" fmla="*/ 1956763 w 7467600"/>
              <a:gd name="connsiteY389" fmla="*/ 6778191 h 6858000"/>
              <a:gd name="connsiteX390" fmla="*/ 1967925 w 7467600"/>
              <a:gd name="connsiteY390" fmla="*/ 6858000 h 6858000"/>
              <a:gd name="connsiteX391" fmla="*/ 1936622 w 7467600"/>
              <a:gd name="connsiteY391" fmla="*/ 6858000 h 6858000"/>
              <a:gd name="connsiteX392" fmla="*/ 1926261 w 7467600"/>
              <a:gd name="connsiteY392" fmla="*/ 6784064 h 6858000"/>
              <a:gd name="connsiteX393" fmla="*/ 1922724 w 7467600"/>
              <a:gd name="connsiteY393" fmla="*/ 6765577 h 6858000"/>
              <a:gd name="connsiteX394" fmla="*/ 1904650 w 7467600"/>
              <a:gd name="connsiteY394" fmla="*/ 6639616 h 6858000"/>
              <a:gd name="connsiteX395" fmla="*/ 1885273 w 7467600"/>
              <a:gd name="connsiteY395" fmla="*/ 6858000 h 6858000"/>
              <a:gd name="connsiteX396" fmla="*/ 1854363 w 7467600"/>
              <a:gd name="connsiteY396" fmla="*/ 6858000 h 6858000"/>
              <a:gd name="connsiteX397" fmla="*/ 1880391 w 7467600"/>
              <a:gd name="connsiteY397" fmla="*/ 6603796 h 6858000"/>
              <a:gd name="connsiteX398" fmla="*/ 1818273 w 7467600"/>
              <a:gd name="connsiteY398" fmla="*/ 6715729 h 6858000"/>
              <a:gd name="connsiteX399" fmla="*/ 1794691 w 7467600"/>
              <a:gd name="connsiteY399" fmla="*/ 6843239 h 6858000"/>
              <a:gd name="connsiteX400" fmla="*/ 1794914 w 7467600"/>
              <a:gd name="connsiteY400" fmla="*/ 6858000 h 6858000"/>
              <a:gd name="connsiteX401" fmla="*/ 1746128 w 7467600"/>
              <a:gd name="connsiteY401" fmla="*/ 6858000 h 6858000"/>
              <a:gd name="connsiteX402" fmla="*/ 1753934 w 7467600"/>
              <a:gd name="connsiteY402" fmla="*/ 6724796 h 6858000"/>
              <a:gd name="connsiteX403" fmla="*/ 1792053 w 7467600"/>
              <a:gd name="connsiteY403" fmla="*/ 6572396 h 6858000"/>
              <a:gd name="connsiteX404" fmla="*/ 1862248 w 7467600"/>
              <a:gd name="connsiteY404" fmla="*/ 6266397 h 6858000"/>
              <a:gd name="connsiteX405" fmla="*/ 1862250 w 7467600"/>
              <a:gd name="connsiteY405" fmla="*/ 6033531 h 6858000"/>
              <a:gd name="connsiteX406" fmla="*/ 1211999 w 7467600"/>
              <a:gd name="connsiteY406" fmla="*/ 6683610 h 6858000"/>
              <a:gd name="connsiteX407" fmla="*/ 1213266 w 7467600"/>
              <a:gd name="connsiteY407" fmla="*/ 6691947 h 6858000"/>
              <a:gd name="connsiteX408" fmla="*/ 1203370 w 7467600"/>
              <a:gd name="connsiteY408" fmla="*/ 6850676 h 6858000"/>
              <a:gd name="connsiteX409" fmla="*/ 1203671 w 7467600"/>
              <a:gd name="connsiteY409" fmla="*/ 6858000 h 6858000"/>
              <a:gd name="connsiteX410" fmla="*/ 1143180 w 7467600"/>
              <a:gd name="connsiteY410" fmla="*/ 6858000 h 6858000"/>
              <a:gd name="connsiteX411" fmla="*/ 1142176 w 7467600"/>
              <a:gd name="connsiteY411" fmla="*/ 6766045 h 6858000"/>
              <a:gd name="connsiteX412" fmla="*/ 1067484 w 7467600"/>
              <a:gd name="connsiteY412" fmla="*/ 6858000 h 6858000"/>
              <a:gd name="connsiteX413" fmla="*/ 953928 w 7467600"/>
              <a:gd name="connsiteY413" fmla="*/ 6858000 h 6858000"/>
              <a:gd name="connsiteX414" fmla="*/ 959715 w 7467600"/>
              <a:gd name="connsiteY414" fmla="*/ 6850185 h 6858000"/>
              <a:gd name="connsiteX415" fmla="*/ 1483788 w 7467600"/>
              <a:gd name="connsiteY415" fmla="*/ 6259174 h 6858000"/>
              <a:gd name="connsiteX416" fmla="*/ 1100671 w 7467600"/>
              <a:gd name="connsiteY416" fmla="*/ 6252137 h 6858000"/>
              <a:gd name="connsiteX417" fmla="*/ 1090144 w 7467600"/>
              <a:gd name="connsiteY417" fmla="*/ 6256748 h 6858000"/>
              <a:gd name="connsiteX418" fmla="*/ 1095872 w 7467600"/>
              <a:gd name="connsiteY418" fmla="*/ 6271892 h 6858000"/>
              <a:gd name="connsiteX419" fmla="*/ 262785 w 7467600"/>
              <a:gd name="connsiteY419" fmla="*/ 6845450 h 6858000"/>
              <a:gd name="connsiteX420" fmla="*/ 209968 w 7467600"/>
              <a:gd name="connsiteY420" fmla="*/ 6770713 h 6858000"/>
              <a:gd name="connsiteX421" fmla="*/ 873460 w 7467600"/>
              <a:gd name="connsiteY421" fmla="*/ 6253768 h 6858000"/>
              <a:gd name="connsiteX422" fmla="*/ 192686 w 7467600"/>
              <a:gd name="connsiteY422" fmla="*/ 5849257 h 6858000"/>
              <a:gd name="connsiteX423" fmla="*/ 4696 w 7467600"/>
              <a:gd name="connsiteY423" fmla="*/ 5697668 h 6858000"/>
              <a:gd name="connsiteX424" fmla="*/ 0 w 7467600"/>
              <a:gd name="connsiteY424" fmla="*/ 5689984 h 6858000"/>
              <a:gd name="connsiteX425" fmla="*/ 0 w 7467600"/>
              <a:gd name="connsiteY425" fmla="*/ 5513472 h 6858000"/>
              <a:gd name="connsiteX426" fmla="*/ 174101 w 7467600"/>
              <a:gd name="connsiteY426" fmla="*/ 5620277 h 6858000"/>
              <a:gd name="connsiteX427" fmla="*/ 891800 w 7467600"/>
              <a:gd name="connsiteY427" fmla="*/ 6036935 h 6858000"/>
              <a:gd name="connsiteX428" fmla="*/ 1072219 w 7467600"/>
              <a:gd name="connsiteY428" fmla="*/ 6169443 h 6858000"/>
              <a:gd name="connsiteX429" fmla="*/ 1074117 w 7467600"/>
              <a:gd name="connsiteY429" fmla="*/ 6170301 h 6858000"/>
              <a:gd name="connsiteX430" fmla="*/ 1083114 w 7467600"/>
              <a:gd name="connsiteY430" fmla="*/ 6174131 h 6858000"/>
              <a:gd name="connsiteX431" fmla="*/ 1543010 w 7467600"/>
              <a:gd name="connsiteY431" fmla="*/ 6191140 h 6858000"/>
              <a:gd name="connsiteX432" fmla="*/ 1551080 w 7467600"/>
              <a:gd name="connsiteY432" fmla="*/ 6195006 h 6858000"/>
              <a:gd name="connsiteX433" fmla="*/ 2345443 w 7467600"/>
              <a:gd name="connsiteY433" fmla="*/ 5549882 h 6858000"/>
              <a:gd name="connsiteX434" fmla="*/ 1721499 w 7467600"/>
              <a:gd name="connsiteY434" fmla="*/ 5599969 h 6858000"/>
              <a:gd name="connsiteX435" fmla="*/ 767716 w 7467600"/>
              <a:gd name="connsiteY435" fmla="*/ 5472768 h 6858000"/>
              <a:gd name="connsiteX436" fmla="*/ 722147 w 7467600"/>
              <a:gd name="connsiteY436" fmla="*/ 5393091 h 6858000"/>
              <a:gd name="connsiteX437" fmla="*/ 1485552 w 7467600"/>
              <a:gd name="connsiteY437" fmla="*/ 5313202 h 6858000"/>
              <a:gd name="connsiteX438" fmla="*/ 2143004 w 7467600"/>
              <a:gd name="connsiteY438" fmla="*/ 5402420 h 6858000"/>
              <a:gd name="connsiteX439" fmla="*/ 1933391 w 7467600"/>
              <a:gd name="connsiteY439" fmla="*/ 5156971 h 6858000"/>
              <a:gd name="connsiteX440" fmla="*/ 1827118 w 7467600"/>
              <a:gd name="connsiteY440" fmla="*/ 4968410 h 6858000"/>
              <a:gd name="connsiteX441" fmla="*/ 1837349 w 7467600"/>
              <a:gd name="connsiteY441" fmla="*/ 4956357 h 6858000"/>
              <a:gd name="connsiteX442" fmla="*/ 2162835 w 7467600"/>
              <a:gd name="connsiteY442" fmla="*/ 5187853 h 6858000"/>
              <a:gd name="connsiteX443" fmla="*/ 2257167 w 7467600"/>
              <a:gd name="connsiteY443" fmla="*/ 5462123 h 6858000"/>
              <a:gd name="connsiteX444" fmla="*/ 2261598 w 7467600"/>
              <a:gd name="connsiteY444" fmla="*/ 5467998 h 6858000"/>
              <a:gd name="connsiteX445" fmla="*/ 2437177 w 7467600"/>
              <a:gd name="connsiteY445" fmla="*/ 5479608 h 6858000"/>
              <a:gd name="connsiteX446" fmla="*/ 2445247 w 7467600"/>
              <a:gd name="connsiteY446" fmla="*/ 5483476 h 6858000"/>
              <a:gd name="connsiteX447" fmla="*/ 2743626 w 7467600"/>
              <a:gd name="connsiteY447" fmla="*/ 5304819 h 6858000"/>
              <a:gd name="connsiteX448" fmla="*/ 3048102 w 7467600"/>
              <a:gd name="connsiteY448" fmla="*/ 5150595 h 6858000"/>
              <a:gd name="connsiteX449" fmla="*/ 1799414 w 7467600"/>
              <a:gd name="connsiteY449" fmla="*/ 4694732 h 6858000"/>
              <a:gd name="connsiteX450" fmla="*/ 1771735 w 7467600"/>
              <a:gd name="connsiteY450" fmla="*/ 4619929 h 6858000"/>
              <a:gd name="connsiteX451" fmla="*/ 3104273 w 7467600"/>
              <a:gd name="connsiteY451" fmla="*/ 5076159 h 6858000"/>
              <a:gd name="connsiteX452" fmla="*/ 3113245 w 7467600"/>
              <a:gd name="connsiteY452" fmla="*/ 5090705 h 6858000"/>
              <a:gd name="connsiteX453" fmla="*/ 3126294 w 7467600"/>
              <a:gd name="connsiteY453" fmla="*/ 5114400 h 6858000"/>
              <a:gd name="connsiteX454" fmla="*/ 3937433 w 7467600"/>
              <a:gd name="connsiteY454" fmla="*/ 4830473 h 6858000"/>
              <a:gd name="connsiteX455" fmla="*/ 3590475 w 7467600"/>
              <a:gd name="connsiteY455" fmla="*/ 4597974 h 6858000"/>
              <a:gd name="connsiteX456" fmla="*/ 3100264 w 7467600"/>
              <a:gd name="connsiteY456" fmla="*/ 4579845 h 6858000"/>
              <a:gd name="connsiteX457" fmla="*/ 2183576 w 7467600"/>
              <a:gd name="connsiteY457" fmla="*/ 4227150 h 6858000"/>
              <a:gd name="connsiteX458" fmla="*/ 2151029 w 7467600"/>
              <a:gd name="connsiteY458" fmla="*/ 4146947 h 6858000"/>
              <a:gd name="connsiteX459" fmla="*/ 3563434 w 7467600"/>
              <a:gd name="connsiteY459" fmla="*/ 4469115 h 6858000"/>
              <a:gd name="connsiteX460" fmla="*/ 3177952 w 7467600"/>
              <a:gd name="connsiteY460" fmla="*/ 3657386 h 6858000"/>
              <a:gd name="connsiteX461" fmla="*/ 3189263 w 7467600"/>
              <a:gd name="connsiteY461" fmla="*/ 3625726 h 6858000"/>
              <a:gd name="connsiteX462" fmla="*/ 3560912 w 7467600"/>
              <a:gd name="connsiteY462" fmla="*/ 4079863 h 6858000"/>
              <a:gd name="connsiteX463" fmla="*/ 3626636 w 7467600"/>
              <a:gd name="connsiteY463" fmla="*/ 4512230 h 6858000"/>
              <a:gd name="connsiteX464" fmla="*/ 3653088 w 7467600"/>
              <a:gd name="connsiteY464" fmla="*/ 4521417 h 6858000"/>
              <a:gd name="connsiteX465" fmla="*/ 3988128 w 7467600"/>
              <a:gd name="connsiteY465" fmla="*/ 4817267 h 6858000"/>
              <a:gd name="connsiteX466" fmla="*/ 4830582 w 7467600"/>
              <a:gd name="connsiteY466" fmla="*/ 4676000 h 6858000"/>
              <a:gd name="connsiteX467" fmla="*/ 4830100 w 7467600"/>
              <a:gd name="connsiteY467" fmla="*/ 4675554 h 6858000"/>
              <a:gd name="connsiteX468" fmla="*/ 4036318 w 7467600"/>
              <a:gd name="connsiteY468" fmla="*/ 4147013 h 6858000"/>
              <a:gd name="connsiteX469" fmla="*/ 3432098 w 7467600"/>
              <a:gd name="connsiteY469" fmla="*/ 3537312 h 6858000"/>
              <a:gd name="connsiteX470" fmla="*/ 3446761 w 7467600"/>
              <a:gd name="connsiteY470" fmla="*/ 3461278 h 6858000"/>
              <a:gd name="connsiteX471" fmla="*/ 4419733 w 7467600"/>
              <a:gd name="connsiteY471" fmla="*/ 3963555 h 6858000"/>
              <a:gd name="connsiteX472" fmla="*/ 4781371 w 7467600"/>
              <a:gd name="connsiteY472" fmla="*/ 4458604 h 6858000"/>
              <a:gd name="connsiteX473" fmla="*/ 4780440 w 7467600"/>
              <a:gd name="connsiteY473" fmla="*/ 4470290 h 6858000"/>
              <a:gd name="connsiteX474" fmla="*/ 4898954 w 7467600"/>
              <a:gd name="connsiteY474" fmla="*/ 4662092 h 6858000"/>
              <a:gd name="connsiteX475" fmla="*/ 4900699 w 7467600"/>
              <a:gd name="connsiteY475" fmla="*/ 4670867 h 6858000"/>
              <a:gd name="connsiteX476" fmla="*/ 5714511 w 7467600"/>
              <a:gd name="connsiteY476" fmla="*/ 4663483 h 6858000"/>
              <a:gd name="connsiteX477" fmla="*/ 5464793 w 7467600"/>
              <a:gd name="connsiteY477" fmla="*/ 4393556 h 6858000"/>
              <a:gd name="connsiteX478" fmla="*/ 5461897 w 7467600"/>
              <a:gd name="connsiteY478" fmla="*/ 4390879 h 6858000"/>
              <a:gd name="connsiteX479" fmla="*/ 4294126 w 7467600"/>
              <a:gd name="connsiteY479" fmla="*/ 3303048 h 6858000"/>
              <a:gd name="connsiteX480" fmla="*/ 4305321 w 7467600"/>
              <a:gd name="connsiteY480" fmla="*/ 3256953 h 6858000"/>
              <a:gd name="connsiteX481" fmla="*/ 4949299 w 7467600"/>
              <a:gd name="connsiteY481" fmla="*/ 3766336 h 6858000"/>
              <a:gd name="connsiteX482" fmla="*/ 5291452 w 7467600"/>
              <a:gd name="connsiteY482" fmla="*/ 4076801 h 6858000"/>
              <a:gd name="connsiteX483" fmla="*/ 5434998 w 7467600"/>
              <a:gd name="connsiteY483" fmla="*/ 4254100 h 6858000"/>
              <a:gd name="connsiteX484" fmla="*/ 5351015 w 7467600"/>
              <a:gd name="connsiteY484" fmla="*/ 3760989 h 6858000"/>
              <a:gd name="connsiteX485" fmla="*/ 5413780 w 7467600"/>
              <a:gd name="connsiteY485" fmla="*/ 2966265 h 6858000"/>
              <a:gd name="connsiteX486" fmla="*/ 5425627 w 7467600"/>
              <a:gd name="connsiteY486" fmla="*/ 2954192 h 6858000"/>
              <a:gd name="connsiteX487" fmla="*/ 6604735 w 7467600"/>
              <a:gd name="connsiteY487" fmla="*/ 2041381 h 6858000"/>
              <a:gd name="connsiteX488" fmla="*/ 7204487 w 7467600"/>
              <a:gd name="connsiteY488" fmla="*/ 2742112 h 6858000"/>
              <a:gd name="connsiteX489" fmla="*/ 7131592 w 7467600"/>
              <a:gd name="connsiteY489" fmla="*/ 2672096 h 6858000"/>
              <a:gd name="connsiteX490" fmla="*/ 6996344 w 7467600"/>
              <a:gd name="connsiteY490" fmla="*/ 2518310 h 6858000"/>
              <a:gd name="connsiteX491" fmla="*/ 6735495 w 7467600"/>
              <a:gd name="connsiteY491" fmla="*/ 2196890 h 6858000"/>
              <a:gd name="connsiteX492" fmla="*/ 6721901 w 7467600"/>
              <a:gd name="connsiteY492" fmla="*/ 2179274 h 6858000"/>
              <a:gd name="connsiteX493" fmla="*/ 6604735 w 7467600"/>
              <a:gd name="connsiteY493" fmla="*/ 2041381 h 6858000"/>
              <a:gd name="connsiteX494" fmla="*/ 6591670 w 7467600"/>
              <a:gd name="connsiteY494" fmla="*/ 1988277 h 6858000"/>
              <a:gd name="connsiteX495" fmla="*/ 6747349 w 7467600"/>
              <a:gd name="connsiteY495" fmla="*/ 2160069 h 6858000"/>
              <a:gd name="connsiteX496" fmla="*/ 6760943 w 7467600"/>
              <a:gd name="connsiteY496" fmla="*/ 2177686 h 6858000"/>
              <a:gd name="connsiteX497" fmla="*/ 7021065 w 7467600"/>
              <a:gd name="connsiteY497" fmla="*/ 2498102 h 6858000"/>
              <a:gd name="connsiteX498" fmla="*/ 7155223 w 7467600"/>
              <a:gd name="connsiteY498" fmla="*/ 2650386 h 6858000"/>
              <a:gd name="connsiteX499" fmla="*/ 7203167 w 7467600"/>
              <a:gd name="connsiteY499" fmla="*/ 2697288 h 6858000"/>
              <a:gd name="connsiteX500" fmla="*/ 6937703 w 7467600"/>
              <a:gd name="connsiteY500" fmla="*/ 2321981 h 6858000"/>
              <a:gd name="connsiteX501" fmla="*/ 6591670 w 7467600"/>
              <a:gd name="connsiteY501" fmla="*/ 1988277 h 6858000"/>
              <a:gd name="connsiteX502" fmla="*/ 5798671 w 7467600"/>
              <a:gd name="connsiteY502" fmla="*/ 1981601 h 6858000"/>
              <a:gd name="connsiteX503" fmla="*/ 5754709 w 7467600"/>
              <a:gd name="connsiteY503" fmla="*/ 2071454 h 6858000"/>
              <a:gd name="connsiteX504" fmla="*/ 5763044 w 7467600"/>
              <a:gd name="connsiteY504" fmla="*/ 2842206 h 6858000"/>
              <a:gd name="connsiteX505" fmla="*/ 5764974 w 7467600"/>
              <a:gd name="connsiteY505" fmla="*/ 2799609 h 6858000"/>
              <a:gd name="connsiteX506" fmla="*/ 5767665 w 7467600"/>
              <a:gd name="connsiteY506" fmla="*/ 2666409 h 6858000"/>
              <a:gd name="connsiteX507" fmla="*/ 5763055 w 7467600"/>
              <a:gd name="connsiteY507" fmla="*/ 2579705 h 6858000"/>
              <a:gd name="connsiteX508" fmla="*/ 5758079 w 7467600"/>
              <a:gd name="connsiteY508" fmla="*/ 2492508 h 6858000"/>
              <a:gd name="connsiteX509" fmla="*/ 5779325 w 7467600"/>
              <a:gd name="connsiteY509" fmla="*/ 2197069 h 6858000"/>
              <a:gd name="connsiteX510" fmla="*/ 5798671 w 7467600"/>
              <a:gd name="connsiteY510" fmla="*/ 1981601 h 6858000"/>
              <a:gd name="connsiteX511" fmla="*/ 5829202 w 7467600"/>
              <a:gd name="connsiteY511" fmla="*/ 1971679 h 6858000"/>
              <a:gd name="connsiteX512" fmla="*/ 5809558 w 7467600"/>
              <a:gd name="connsiteY512" fmla="*/ 2198043 h 6858000"/>
              <a:gd name="connsiteX513" fmla="*/ 5788653 w 7467600"/>
              <a:gd name="connsiteY513" fmla="*/ 2489430 h 6858000"/>
              <a:gd name="connsiteX514" fmla="*/ 5793439 w 7467600"/>
              <a:gd name="connsiteY514" fmla="*/ 2575235 h 6858000"/>
              <a:gd name="connsiteX515" fmla="*/ 5796837 w 7467600"/>
              <a:gd name="connsiteY515" fmla="*/ 2637633 h 6858000"/>
              <a:gd name="connsiteX516" fmla="*/ 5818614 w 7467600"/>
              <a:gd name="connsiteY516" fmla="*/ 2473055 h 6858000"/>
              <a:gd name="connsiteX517" fmla="*/ 5829202 w 7467600"/>
              <a:gd name="connsiteY517" fmla="*/ 1971679 h 6858000"/>
              <a:gd name="connsiteX518" fmla="*/ 5911389 w 7467600"/>
              <a:gd name="connsiteY518" fmla="*/ 1898371 h 6858000"/>
              <a:gd name="connsiteX519" fmla="*/ 6237627 w 7467600"/>
              <a:gd name="connsiteY519" fmla="*/ 2231921 h 6858000"/>
              <a:gd name="connsiteX520" fmla="*/ 5911389 w 7467600"/>
              <a:gd name="connsiteY520" fmla="*/ 1898371 h 6858000"/>
              <a:gd name="connsiteX521" fmla="*/ 6944437 w 7467600"/>
              <a:gd name="connsiteY521" fmla="*/ 1575402 h 6858000"/>
              <a:gd name="connsiteX522" fmla="*/ 6304730 w 7467600"/>
              <a:gd name="connsiteY522" fmla="*/ 1766654 h 6858000"/>
              <a:gd name="connsiteX523" fmla="*/ 6944437 w 7467600"/>
              <a:gd name="connsiteY523" fmla="*/ 1575402 h 6858000"/>
              <a:gd name="connsiteX524" fmla="*/ 7019523 w 7467600"/>
              <a:gd name="connsiteY524" fmla="*/ 1519450 h 6858000"/>
              <a:gd name="connsiteX525" fmla="*/ 6298091 w 7467600"/>
              <a:gd name="connsiteY525" fmla="*/ 1737122 h 6858000"/>
              <a:gd name="connsiteX526" fmla="*/ 7019523 w 7467600"/>
              <a:gd name="connsiteY526" fmla="*/ 1519450 h 6858000"/>
              <a:gd name="connsiteX527" fmla="*/ 2399523 w 7467600"/>
              <a:gd name="connsiteY527" fmla="*/ 1428234 h 6858000"/>
              <a:gd name="connsiteX528" fmla="*/ 2224982 w 7467600"/>
              <a:gd name="connsiteY528" fmla="*/ 1826201 h 6858000"/>
              <a:gd name="connsiteX529" fmla="*/ 2096099 w 7467600"/>
              <a:gd name="connsiteY529" fmla="*/ 2345900 h 6858000"/>
              <a:gd name="connsiteX530" fmla="*/ 2283317 w 7467600"/>
              <a:gd name="connsiteY530" fmla="*/ 1796925 h 6858000"/>
              <a:gd name="connsiteX531" fmla="*/ 2399523 w 7467600"/>
              <a:gd name="connsiteY531" fmla="*/ 1428234 h 6858000"/>
              <a:gd name="connsiteX532" fmla="*/ 2448558 w 7467600"/>
              <a:gd name="connsiteY532" fmla="*/ 1373435 h 6858000"/>
              <a:gd name="connsiteX533" fmla="*/ 2312521 w 7467600"/>
              <a:gd name="connsiteY533" fmla="*/ 1806140 h 6858000"/>
              <a:gd name="connsiteX534" fmla="*/ 2127533 w 7467600"/>
              <a:gd name="connsiteY534" fmla="*/ 2348380 h 6858000"/>
              <a:gd name="connsiteX535" fmla="*/ 2358080 w 7467600"/>
              <a:gd name="connsiteY535" fmla="*/ 1866134 h 6858000"/>
              <a:gd name="connsiteX536" fmla="*/ 2407436 w 7467600"/>
              <a:gd name="connsiteY536" fmla="*/ 1651070 h 6858000"/>
              <a:gd name="connsiteX537" fmla="*/ 2448558 w 7467600"/>
              <a:gd name="connsiteY537" fmla="*/ 1373435 h 6858000"/>
              <a:gd name="connsiteX538" fmla="*/ 278707 w 7467600"/>
              <a:gd name="connsiteY538" fmla="*/ 1352270 h 6858000"/>
              <a:gd name="connsiteX539" fmla="*/ 321570 w 7467600"/>
              <a:gd name="connsiteY539" fmla="*/ 1861610 h 6858000"/>
              <a:gd name="connsiteX540" fmla="*/ 294281 w 7467600"/>
              <a:gd name="connsiteY540" fmla="*/ 1440658 h 6858000"/>
              <a:gd name="connsiteX541" fmla="*/ 278707 w 7467600"/>
              <a:gd name="connsiteY541" fmla="*/ 1352270 h 6858000"/>
              <a:gd name="connsiteX542" fmla="*/ 1423821 w 7467600"/>
              <a:gd name="connsiteY542" fmla="*/ 1351958 h 6858000"/>
              <a:gd name="connsiteX543" fmla="*/ 1638521 w 7467600"/>
              <a:gd name="connsiteY543" fmla="*/ 1908470 h 6858000"/>
              <a:gd name="connsiteX544" fmla="*/ 1754199 w 7467600"/>
              <a:gd name="connsiteY544" fmla="*/ 2149284 h 6858000"/>
              <a:gd name="connsiteX545" fmla="*/ 1908359 w 7467600"/>
              <a:gd name="connsiteY545" fmla="*/ 2364988 h 6858000"/>
              <a:gd name="connsiteX546" fmla="*/ 1647661 w 7467600"/>
              <a:gd name="connsiteY546" fmla="*/ 1825945 h 6858000"/>
              <a:gd name="connsiteX547" fmla="*/ 1423821 w 7467600"/>
              <a:gd name="connsiteY547" fmla="*/ 1351958 h 6858000"/>
              <a:gd name="connsiteX548" fmla="*/ 1431890 w 7467600"/>
              <a:gd name="connsiteY548" fmla="*/ 1306475 h 6858000"/>
              <a:gd name="connsiteX549" fmla="*/ 1507597 w 7467600"/>
              <a:gd name="connsiteY549" fmla="*/ 1446132 h 6858000"/>
              <a:gd name="connsiteX550" fmla="*/ 1674586 w 7467600"/>
              <a:gd name="connsiteY550" fmla="*/ 1813832 h 6858000"/>
              <a:gd name="connsiteX551" fmla="*/ 1815950 w 7467600"/>
              <a:gd name="connsiteY551" fmla="*/ 2128564 h 6858000"/>
              <a:gd name="connsiteX552" fmla="*/ 1984242 w 7467600"/>
              <a:gd name="connsiteY552" fmla="*/ 2430829 h 6858000"/>
              <a:gd name="connsiteX553" fmla="*/ 2014023 w 7467600"/>
              <a:gd name="connsiteY553" fmla="*/ 2450995 h 6858000"/>
              <a:gd name="connsiteX554" fmla="*/ 1747337 w 7467600"/>
              <a:gd name="connsiteY554" fmla="*/ 1855264 h 6858000"/>
              <a:gd name="connsiteX555" fmla="*/ 1533749 w 7467600"/>
              <a:gd name="connsiteY555" fmla="*/ 1478656 h 6858000"/>
              <a:gd name="connsiteX556" fmla="*/ 1431890 w 7467600"/>
              <a:gd name="connsiteY556" fmla="*/ 1306475 h 6858000"/>
              <a:gd name="connsiteX557" fmla="*/ 5052692 w 7467600"/>
              <a:gd name="connsiteY557" fmla="*/ 1292994 h 6858000"/>
              <a:gd name="connsiteX558" fmla="*/ 5200661 w 7467600"/>
              <a:gd name="connsiteY558" fmla="*/ 1635186 h 6858000"/>
              <a:gd name="connsiteX559" fmla="*/ 5297138 w 7467600"/>
              <a:gd name="connsiteY559" fmla="*/ 1906351 h 6858000"/>
              <a:gd name="connsiteX560" fmla="*/ 5052692 w 7467600"/>
              <a:gd name="connsiteY560" fmla="*/ 1292994 h 6858000"/>
              <a:gd name="connsiteX561" fmla="*/ 5009948 w 7467600"/>
              <a:gd name="connsiteY561" fmla="*/ 1273619 h 6858000"/>
              <a:gd name="connsiteX562" fmla="*/ 5121777 w 7467600"/>
              <a:gd name="connsiteY562" fmla="*/ 1654213 h 6858000"/>
              <a:gd name="connsiteX563" fmla="*/ 5293545 w 7467600"/>
              <a:gd name="connsiteY563" fmla="*/ 2072247 h 6858000"/>
              <a:gd name="connsiteX564" fmla="*/ 5294042 w 7467600"/>
              <a:gd name="connsiteY564" fmla="*/ 2065019 h 6858000"/>
              <a:gd name="connsiteX565" fmla="*/ 5171936 w 7467600"/>
              <a:gd name="connsiteY565" fmla="*/ 1647613 h 6858000"/>
              <a:gd name="connsiteX566" fmla="*/ 5009948 w 7467600"/>
              <a:gd name="connsiteY566" fmla="*/ 1273619 h 6858000"/>
              <a:gd name="connsiteX567" fmla="*/ 655236 w 7467600"/>
              <a:gd name="connsiteY567" fmla="*/ 1268632 h 6858000"/>
              <a:gd name="connsiteX568" fmla="*/ 839521 w 7467600"/>
              <a:gd name="connsiteY568" fmla="*/ 1685315 h 6858000"/>
              <a:gd name="connsiteX569" fmla="*/ 1109416 w 7467600"/>
              <a:gd name="connsiteY569" fmla="*/ 2061663 h 6858000"/>
              <a:gd name="connsiteX570" fmla="*/ 1298300 w 7467600"/>
              <a:gd name="connsiteY570" fmla="*/ 2247742 h 6858000"/>
              <a:gd name="connsiteX571" fmla="*/ 1125871 w 7467600"/>
              <a:gd name="connsiteY571" fmla="*/ 1989513 h 6858000"/>
              <a:gd name="connsiteX572" fmla="*/ 981574 w 7467600"/>
              <a:gd name="connsiteY572" fmla="*/ 1783157 h 6858000"/>
              <a:gd name="connsiteX573" fmla="*/ 922198 w 7467600"/>
              <a:gd name="connsiteY573" fmla="*/ 1677437 h 6858000"/>
              <a:gd name="connsiteX574" fmla="*/ 869293 w 7467600"/>
              <a:gd name="connsiteY574" fmla="*/ 1583214 h 6858000"/>
              <a:gd name="connsiteX575" fmla="*/ 751431 w 7467600"/>
              <a:gd name="connsiteY575" fmla="*/ 1405731 h 6858000"/>
              <a:gd name="connsiteX576" fmla="*/ 655236 w 7467600"/>
              <a:gd name="connsiteY576" fmla="*/ 1268632 h 6858000"/>
              <a:gd name="connsiteX577" fmla="*/ 6516292 w 7467600"/>
              <a:gd name="connsiteY577" fmla="*/ 1263064 h 6858000"/>
              <a:gd name="connsiteX578" fmla="*/ 5736320 w 7467600"/>
              <a:gd name="connsiteY578" fmla="*/ 1501803 h 6858000"/>
              <a:gd name="connsiteX579" fmla="*/ 6516292 w 7467600"/>
              <a:gd name="connsiteY579" fmla="*/ 1263064 h 6858000"/>
              <a:gd name="connsiteX580" fmla="*/ 291466 w 7467600"/>
              <a:gd name="connsiteY580" fmla="*/ 1250369 h 6858000"/>
              <a:gd name="connsiteX581" fmla="*/ 323180 w 7467600"/>
              <a:gd name="connsiteY581" fmla="*/ 1435283 h 6858000"/>
              <a:gd name="connsiteX582" fmla="*/ 349381 w 7467600"/>
              <a:gd name="connsiteY582" fmla="*/ 1875041 h 6858000"/>
              <a:gd name="connsiteX583" fmla="*/ 374363 w 7467600"/>
              <a:gd name="connsiteY583" fmla="*/ 1506494 h 6858000"/>
              <a:gd name="connsiteX584" fmla="*/ 302168 w 7467600"/>
              <a:gd name="connsiteY584" fmla="*/ 1274495 h 6858000"/>
              <a:gd name="connsiteX585" fmla="*/ 291466 w 7467600"/>
              <a:gd name="connsiteY585" fmla="*/ 1250369 h 6858000"/>
              <a:gd name="connsiteX586" fmla="*/ 678222 w 7467600"/>
              <a:gd name="connsiteY586" fmla="*/ 1248670 h 6858000"/>
              <a:gd name="connsiteX587" fmla="*/ 775536 w 7467600"/>
              <a:gd name="connsiteY587" fmla="*/ 1388015 h 6858000"/>
              <a:gd name="connsiteX588" fmla="*/ 894529 w 7467600"/>
              <a:gd name="connsiteY588" fmla="*/ 1567739 h 6858000"/>
              <a:gd name="connsiteX589" fmla="*/ 948000 w 7467600"/>
              <a:gd name="connsiteY589" fmla="*/ 1663088 h 6858000"/>
              <a:gd name="connsiteX590" fmla="*/ 1006812 w 7467600"/>
              <a:gd name="connsiteY590" fmla="*/ 1767683 h 6858000"/>
              <a:gd name="connsiteX591" fmla="*/ 1149133 w 7467600"/>
              <a:gd name="connsiteY591" fmla="*/ 1971513 h 6858000"/>
              <a:gd name="connsiteX592" fmla="*/ 1333952 w 7467600"/>
              <a:gd name="connsiteY592" fmla="*/ 2251620 h 6858000"/>
              <a:gd name="connsiteX593" fmla="*/ 1337329 w 7467600"/>
              <a:gd name="connsiteY593" fmla="*/ 2258350 h 6858000"/>
              <a:gd name="connsiteX594" fmla="*/ 1014726 w 7467600"/>
              <a:gd name="connsiteY594" fmla="*/ 1615556 h 6858000"/>
              <a:gd name="connsiteX595" fmla="*/ 678222 w 7467600"/>
              <a:gd name="connsiteY595" fmla="*/ 1248670 h 6858000"/>
              <a:gd name="connsiteX596" fmla="*/ 6691602 w 7467600"/>
              <a:gd name="connsiteY596" fmla="*/ 1140573 h 6858000"/>
              <a:gd name="connsiteX597" fmla="*/ 6571100 w 7467600"/>
              <a:gd name="connsiteY597" fmla="*/ 1183662 h 6858000"/>
              <a:gd name="connsiteX598" fmla="*/ 6241687 w 7467600"/>
              <a:gd name="connsiteY598" fmla="*/ 1257600 h 6858000"/>
              <a:gd name="connsiteX599" fmla="*/ 5693009 w 7467600"/>
              <a:gd name="connsiteY599" fmla="*/ 1478256 h 6858000"/>
              <a:gd name="connsiteX600" fmla="*/ 6548420 w 7467600"/>
              <a:gd name="connsiteY600" fmla="*/ 1214599 h 6858000"/>
              <a:gd name="connsiteX601" fmla="*/ 6605473 w 7467600"/>
              <a:gd name="connsiteY601" fmla="*/ 1184686 h 6858000"/>
              <a:gd name="connsiteX602" fmla="*/ 6691602 w 7467600"/>
              <a:gd name="connsiteY602" fmla="*/ 1140573 h 6858000"/>
              <a:gd name="connsiteX603" fmla="*/ 4002475 w 7467600"/>
              <a:gd name="connsiteY603" fmla="*/ 1037802 h 6858000"/>
              <a:gd name="connsiteX604" fmla="*/ 4000324 w 7467600"/>
              <a:gd name="connsiteY604" fmla="*/ 1039362 h 6858000"/>
              <a:gd name="connsiteX605" fmla="*/ 4002862 w 7467600"/>
              <a:gd name="connsiteY605" fmla="*/ 1042866 h 6858000"/>
              <a:gd name="connsiteX606" fmla="*/ 4002475 w 7467600"/>
              <a:gd name="connsiteY606" fmla="*/ 1037802 h 6858000"/>
              <a:gd name="connsiteX607" fmla="*/ 506322 w 7467600"/>
              <a:gd name="connsiteY607" fmla="*/ 1020997 h 6858000"/>
              <a:gd name="connsiteX608" fmla="*/ 533068 w 7467600"/>
              <a:gd name="connsiteY608" fmla="*/ 1029409 h 6858000"/>
              <a:gd name="connsiteX609" fmla="*/ 1232525 w 7467600"/>
              <a:gd name="connsiteY609" fmla="*/ 1804675 h 6858000"/>
              <a:gd name="connsiteX610" fmla="*/ 1388858 w 7467600"/>
              <a:gd name="connsiteY610" fmla="*/ 2368011 h 6858000"/>
              <a:gd name="connsiteX611" fmla="*/ 1384098 w 7467600"/>
              <a:gd name="connsiteY611" fmla="*/ 2378125 h 6858000"/>
              <a:gd name="connsiteX612" fmla="*/ 1425393 w 7467600"/>
              <a:gd name="connsiteY612" fmla="*/ 2589124 h 6858000"/>
              <a:gd name="connsiteX613" fmla="*/ 1424001 w 7467600"/>
              <a:gd name="connsiteY613" fmla="*/ 2597541 h 6858000"/>
              <a:gd name="connsiteX614" fmla="*/ 2152729 w 7467600"/>
              <a:gd name="connsiteY614" fmla="*/ 2864487 h 6858000"/>
              <a:gd name="connsiteX615" fmla="*/ 2020609 w 7467600"/>
              <a:gd name="connsiteY615" fmla="*/ 2539671 h 6858000"/>
              <a:gd name="connsiteX616" fmla="*/ 2018920 w 7467600"/>
              <a:gd name="connsiteY616" fmla="*/ 2536309 h 6858000"/>
              <a:gd name="connsiteX617" fmla="*/ 1342441 w 7467600"/>
              <a:gd name="connsiteY617" fmla="*/ 1173017 h 6858000"/>
              <a:gd name="connsiteX618" fmla="*/ 1367925 w 7467600"/>
              <a:gd name="connsiteY618" fmla="*/ 1135648 h 6858000"/>
              <a:gd name="connsiteX619" fmla="*/ 1771401 w 7467600"/>
              <a:gd name="connsiteY619" fmla="*/ 1806673 h 6858000"/>
              <a:gd name="connsiteX620" fmla="*/ 1972385 w 7467600"/>
              <a:gd name="connsiteY620" fmla="*/ 2198735 h 6858000"/>
              <a:gd name="connsiteX621" fmla="*/ 2040892 w 7467600"/>
              <a:gd name="connsiteY621" fmla="*/ 2405205 h 6858000"/>
              <a:gd name="connsiteX622" fmla="*/ 2131689 w 7467600"/>
              <a:gd name="connsiteY622" fmla="*/ 1936926 h 6858000"/>
              <a:gd name="connsiteX623" fmla="*/ 2454820 w 7467600"/>
              <a:gd name="connsiteY623" fmla="*/ 1248808 h 6858000"/>
              <a:gd name="connsiteX624" fmla="*/ 2492512 w 7467600"/>
              <a:gd name="connsiteY624" fmla="*/ 1302920 h 6858000"/>
              <a:gd name="connsiteX625" fmla="*/ 2081216 w 7467600"/>
              <a:gd name="connsiteY625" fmla="*/ 2527513 h 6858000"/>
              <a:gd name="connsiteX626" fmla="*/ 2081211 w 7467600"/>
              <a:gd name="connsiteY626" fmla="*/ 2528916 h 6858000"/>
              <a:gd name="connsiteX627" fmla="*/ 2199067 w 7467600"/>
              <a:gd name="connsiteY627" fmla="*/ 2884061 h 6858000"/>
              <a:gd name="connsiteX628" fmla="*/ 3192586 w 7467600"/>
              <a:gd name="connsiteY628" fmla="*/ 3411496 h 6858000"/>
              <a:gd name="connsiteX629" fmla="*/ 3182620 w 7467600"/>
              <a:gd name="connsiteY629" fmla="*/ 3483279 h 6858000"/>
              <a:gd name="connsiteX630" fmla="*/ 2435119 w 7467600"/>
              <a:gd name="connsiteY630" fmla="*/ 3080173 h 6858000"/>
              <a:gd name="connsiteX631" fmla="*/ 2410152 w 7467600"/>
              <a:gd name="connsiteY631" fmla="*/ 3063751 h 6858000"/>
              <a:gd name="connsiteX632" fmla="*/ 2408099 w 7467600"/>
              <a:gd name="connsiteY632" fmla="*/ 3064403 h 6858000"/>
              <a:gd name="connsiteX633" fmla="*/ 2407218 w 7467600"/>
              <a:gd name="connsiteY633" fmla="*/ 3070324 h 6858000"/>
              <a:gd name="connsiteX634" fmla="*/ 2380138 w 7467600"/>
              <a:gd name="connsiteY634" fmla="*/ 3099341 h 6858000"/>
              <a:gd name="connsiteX635" fmla="*/ 1765923 w 7467600"/>
              <a:gd name="connsiteY635" fmla="*/ 3581043 h 6858000"/>
              <a:gd name="connsiteX636" fmla="*/ 1702258 w 7467600"/>
              <a:gd name="connsiteY636" fmla="*/ 3612286 h 6858000"/>
              <a:gd name="connsiteX637" fmla="*/ 1538370 w 7467600"/>
              <a:gd name="connsiteY637" fmla="*/ 3811804 h 6858000"/>
              <a:gd name="connsiteX638" fmla="*/ 542867 w 7467600"/>
              <a:gd name="connsiteY638" fmla="*/ 4944092 h 6858000"/>
              <a:gd name="connsiteX639" fmla="*/ 515800 w 7467600"/>
              <a:gd name="connsiteY639" fmla="*/ 4862180 h 6858000"/>
              <a:gd name="connsiteX640" fmla="*/ 909145 w 7467600"/>
              <a:gd name="connsiteY640" fmla="*/ 4199225 h 6858000"/>
              <a:gd name="connsiteX641" fmla="*/ 1214067 w 7467600"/>
              <a:gd name="connsiteY641" fmla="*/ 3908561 h 6858000"/>
              <a:gd name="connsiteX642" fmla="*/ 640967 w 7467600"/>
              <a:gd name="connsiteY642" fmla="*/ 4105601 h 6858000"/>
              <a:gd name="connsiteX643" fmla="*/ 112563 w 7467600"/>
              <a:gd name="connsiteY643" fmla="*/ 4396952 h 6858000"/>
              <a:gd name="connsiteX644" fmla="*/ 0 w 7467600"/>
              <a:gd name="connsiteY644" fmla="*/ 4466006 h 6858000"/>
              <a:gd name="connsiteX645" fmla="*/ 0 w 7467600"/>
              <a:gd name="connsiteY645" fmla="*/ 4233763 h 6858000"/>
              <a:gd name="connsiteX646" fmla="*/ 36881 w 7467600"/>
              <a:gd name="connsiteY646" fmla="*/ 4200118 h 6858000"/>
              <a:gd name="connsiteX647" fmla="*/ 910534 w 7467600"/>
              <a:gd name="connsiteY647" fmla="*/ 3629753 h 6858000"/>
              <a:gd name="connsiteX648" fmla="*/ 1578717 w 7467600"/>
              <a:gd name="connsiteY648" fmla="*/ 3575982 h 6858000"/>
              <a:gd name="connsiteX649" fmla="*/ 2338780 w 7467600"/>
              <a:gd name="connsiteY649" fmla="*/ 3033725 h 6858000"/>
              <a:gd name="connsiteX650" fmla="*/ 1807991 w 7467600"/>
              <a:gd name="connsiteY650" fmla="*/ 2807184 h 6858000"/>
              <a:gd name="connsiteX651" fmla="*/ 1416358 w 7467600"/>
              <a:gd name="connsiteY651" fmla="*/ 3112571 h 6858000"/>
              <a:gd name="connsiteX652" fmla="*/ 939066 w 7467600"/>
              <a:gd name="connsiteY652" fmla="*/ 3378798 h 6858000"/>
              <a:gd name="connsiteX653" fmla="*/ 115099 w 7467600"/>
              <a:gd name="connsiteY653" fmla="*/ 3607650 h 6858000"/>
              <a:gd name="connsiteX654" fmla="*/ 97284 w 7467600"/>
              <a:gd name="connsiteY654" fmla="*/ 3520393 h 6858000"/>
              <a:gd name="connsiteX655" fmla="*/ 922050 w 7467600"/>
              <a:gd name="connsiteY655" fmla="*/ 3074867 h 6858000"/>
              <a:gd name="connsiteX656" fmla="*/ 1405265 w 7467600"/>
              <a:gd name="connsiteY656" fmla="*/ 3016319 h 6858000"/>
              <a:gd name="connsiteX657" fmla="*/ 1407512 w 7467600"/>
              <a:gd name="connsiteY657" fmla="*/ 3018001 h 6858000"/>
              <a:gd name="connsiteX658" fmla="*/ 1726266 w 7467600"/>
              <a:gd name="connsiteY658" fmla="*/ 2777274 h 6858000"/>
              <a:gd name="connsiteX659" fmla="*/ 625390 w 7467600"/>
              <a:gd name="connsiteY659" fmla="*/ 2514541 h 6858000"/>
              <a:gd name="connsiteX660" fmla="*/ 619799 w 7467600"/>
              <a:gd name="connsiteY660" fmla="*/ 2527180 h 6858000"/>
              <a:gd name="connsiteX661" fmla="*/ 310030 w 7467600"/>
              <a:gd name="connsiteY661" fmla="*/ 2771818 h 6858000"/>
              <a:gd name="connsiteX662" fmla="*/ 173877 w 7467600"/>
              <a:gd name="connsiteY662" fmla="*/ 2937056 h 6858000"/>
              <a:gd name="connsiteX663" fmla="*/ 77889 w 7467600"/>
              <a:gd name="connsiteY663" fmla="*/ 3138440 h 6858000"/>
              <a:gd name="connsiteX664" fmla="*/ 0 w 7467600"/>
              <a:gd name="connsiteY664" fmla="*/ 3271395 h 6858000"/>
              <a:gd name="connsiteX665" fmla="*/ 0 w 7467600"/>
              <a:gd name="connsiteY665" fmla="*/ 3153002 h 6858000"/>
              <a:gd name="connsiteX666" fmla="*/ 2386 w 7467600"/>
              <a:gd name="connsiteY666" fmla="*/ 3149203 h 6858000"/>
              <a:gd name="connsiteX667" fmla="*/ 89753 w 7467600"/>
              <a:gd name="connsiteY667" fmla="*/ 2987702 h 6858000"/>
              <a:gd name="connsiteX668" fmla="*/ 76869 w 7467600"/>
              <a:gd name="connsiteY668" fmla="*/ 3005404 h 6858000"/>
              <a:gd name="connsiteX669" fmla="*/ 32049 w 7467600"/>
              <a:gd name="connsiteY669" fmla="*/ 3065814 h 6858000"/>
              <a:gd name="connsiteX670" fmla="*/ 0 w 7467600"/>
              <a:gd name="connsiteY670" fmla="*/ 3108744 h 6858000"/>
              <a:gd name="connsiteX671" fmla="*/ 0 w 7467600"/>
              <a:gd name="connsiteY671" fmla="*/ 3058059 h 6858000"/>
              <a:gd name="connsiteX672" fmla="*/ 7610 w 7467600"/>
              <a:gd name="connsiteY672" fmla="*/ 3047889 h 6858000"/>
              <a:gd name="connsiteX673" fmla="*/ 52419 w 7467600"/>
              <a:gd name="connsiteY673" fmla="*/ 2987479 h 6858000"/>
              <a:gd name="connsiteX674" fmla="*/ 59142 w 7467600"/>
              <a:gd name="connsiteY674" fmla="*/ 2978488 h 6858000"/>
              <a:gd name="connsiteX675" fmla="*/ 0 w 7467600"/>
              <a:gd name="connsiteY675" fmla="*/ 3015334 h 6858000"/>
              <a:gd name="connsiteX676" fmla="*/ 0 w 7467600"/>
              <a:gd name="connsiteY676" fmla="*/ 2914286 h 6858000"/>
              <a:gd name="connsiteX677" fmla="*/ 36383 w 7467600"/>
              <a:gd name="connsiteY677" fmla="*/ 2901128 h 6858000"/>
              <a:gd name="connsiteX678" fmla="*/ 156329 w 7467600"/>
              <a:gd name="connsiteY678" fmla="*/ 2840533 h 6858000"/>
              <a:gd name="connsiteX679" fmla="*/ 358355 w 7467600"/>
              <a:gd name="connsiteY679" fmla="*/ 2620471 h 6858000"/>
              <a:gd name="connsiteX680" fmla="*/ 510577 w 7467600"/>
              <a:gd name="connsiteY680" fmla="*/ 2501244 h 6858000"/>
              <a:gd name="connsiteX681" fmla="*/ 211967 w 7467600"/>
              <a:gd name="connsiteY681" fmla="*/ 2479171 h 6858000"/>
              <a:gd name="connsiteX682" fmla="*/ 0 w 7467600"/>
              <a:gd name="connsiteY682" fmla="*/ 2476398 h 6858000"/>
              <a:gd name="connsiteX683" fmla="*/ 0 w 7467600"/>
              <a:gd name="connsiteY683" fmla="*/ 2389189 h 6858000"/>
              <a:gd name="connsiteX684" fmla="*/ 103062 w 7467600"/>
              <a:gd name="connsiteY684" fmla="*/ 2389518 h 6858000"/>
              <a:gd name="connsiteX685" fmla="*/ 510734 w 7467600"/>
              <a:gd name="connsiteY685" fmla="*/ 2416201 h 6858000"/>
              <a:gd name="connsiteX686" fmla="*/ 279257 w 7467600"/>
              <a:gd name="connsiteY686" fmla="*/ 2092102 h 6858000"/>
              <a:gd name="connsiteX687" fmla="*/ 65265 w 7467600"/>
              <a:gd name="connsiteY687" fmla="*/ 2006049 h 6858000"/>
              <a:gd name="connsiteX688" fmla="*/ 0 w 7467600"/>
              <a:gd name="connsiteY688" fmla="*/ 1982532 h 6858000"/>
              <a:gd name="connsiteX689" fmla="*/ 0 w 7467600"/>
              <a:gd name="connsiteY689" fmla="*/ 1912789 h 6858000"/>
              <a:gd name="connsiteX690" fmla="*/ 97460 w 7467600"/>
              <a:gd name="connsiteY690" fmla="*/ 1953725 h 6858000"/>
              <a:gd name="connsiteX691" fmla="*/ 221272 w 7467600"/>
              <a:gd name="connsiteY691" fmla="*/ 1980766 h 6858000"/>
              <a:gd name="connsiteX692" fmla="*/ 116765 w 7467600"/>
              <a:gd name="connsiteY692" fmla="*/ 1911033 h 6858000"/>
              <a:gd name="connsiteX693" fmla="*/ 16405 w 7467600"/>
              <a:gd name="connsiteY693" fmla="*/ 1803412 h 6858000"/>
              <a:gd name="connsiteX694" fmla="*/ 0 w 7467600"/>
              <a:gd name="connsiteY694" fmla="*/ 1784777 h 6858000"/>
              <a:gd name="connsiteX695" fmla="*/ 0 w 7467600"/>
              <a:gd name="connsiteY695" fmla="*/ 1740082 h 6858000"/>
              <a:gd name="connsiteX696" fmla="*/ 39394 w 7467600"/>
              <a:gd name="connsiteY696" fmla="*/ 1784856 h 6858000"/>
              <a:gd name="connsiteX697" fmla="*/ 135813 w 7467600"/>
              <a:gd name="connsiteY697" fmla="*/ 1888838 h 6858000"/>
              <a:gd name="connsiteX698" fmla="*/ 242575 w 7467600"/>
              <a:gd name="connsiteY698" fmla="*/ 1958841 h 6858000"/>
              <a:gd name="connsiteX699" fmla="*/ 82197 w 7467600"/>
              <a:gd name="connsiteY699" fmla="*/ 1754826 h 6858000"/>
              <a:gd name="connsiteX700" fmla="*/ 0 w 7467600"/>
              <a:gd name="connsiteY700" fmla="*/ 1679650 h 6858000"/>
              <a:gd name="connsiteX701" fmla="*/ 0 w 7467600"/>
              <a:gd name="connsiteY701" fmla="*/ 1602463 h 6858000"/>
              <a:gd name="connsiteX702" fmla="*/ 84689 w 7467600"/>
              <a:gd name="connsiteY702" fmla="*/ 1677442 h 6858000"/>
              <a:gd name="connsiteX703" fmla="*/ 298437 w 7467600"/>
              <a:gd name="connsiteY703" fmla="*/ 1968019 h 6858000"/>
              <a:gd name="connsiteX704" fmla="*/ 227269 w 7467600"/>
              <a:gd name="connsiteY704" fmla="*/ 1114064 h 6858000"/>
              <a:gd name="connsiteX705" fmla="*/ 248003 w 7467600"/>
              <a:gd name="connsiteY705" fmla="*/ 1089613 h 6858000"/>
              <a:gd name="connsiteX706" fmla="*/ 427020 w 7467600"/>
              <a:gd name="connsiteY706" fmla="*/ 1619803 h 6858000"/>
              <a:gd name="connsiteX707" fmla="*/ 340345 w 7467600"/>
              <a:gd name="connsiteY707" fmla="*/ 2027739 h 6858000"/>
              <a:gd name="connsiteX708" fmla="*/ 360865 w 7467600"/>
              <a:gd name="connsiteY708" fmla="*/ 2044827 h 6858000"/>
              <a:gd name="connsiteX709" fmla="*/ 560414 w 7467600"/>
              <a:gd name="connsiteY709" fmla="*/ 2421457 h 6858000"/>
              <a:gd name="connsiteX710" fmla="*/ 1359703 w 7467600"/>
              <a:gd name="connsiteY710" fmla="*/ 2578554 h 6858000"/>
              <a:gd name="connsiteX711" fmla="*/ 1359422 w 7467600"/>
              <a:gd name="connsiteY711" fmla="*/ 2577994 h 6858000"/>
              <a:gd name="connsiteX712" fmla="*/ 828701 w 7467600"/>
              <a:gd name="connsiteY712" fmla="*/ 1839520 h 6858000"/>
              <a:gd name="connsiteX713" fmla="*/ 494427 w 7467600"/>
              <a:gd name="connsiteY713" fmla="*/ 1092333 h 6858000"/>
              <a:gd name="connsiteX714" fmla="*/ 506322 w 7467600"/>
              <a:gd name="connsiteY714" fmla="*/ 1020997 h 6858000"/>
              <a:gd name="connsiteX715" fmla="*/ 4570198 w 7467600"/>
              <a:gd name="connsiteY715" fmla="*/ 978081 h 6858000"/>
              <a:gd name="connsiteX716" fmla="*/ 4523691 w 7467600"/>
              <a:gd name="connsiteY716" fmla="*/ 1127776 h 6858000"/>
              <a:gd name="connsiteX717" fmla="*/ 4509875 w 7467600"/>
              <a:gd name="connsiteY717" fmla="*/ 1167552 h 6858000"/>
              <a:gd name="connsiteX718" fmla="*/ 4478168 w 7467600"/>
              <a:gd name="connsiteY718" fmla="*/ 1260735 h 6858000"/>
              <a:gd name="connsiteX719" fmla="*/ 4409309 w 7467600"/>
              <a:gd name="connsiteY719" fmla="*/ 1666996 h 6858000"/>
              <a:gd name="connsiteX720" fmla="*/ 4370031 w 7467600"/>
              <a:gd name="connsiteY720" fmla="*/ 1955666 h 6858000"/>
              <a:gd name="connsiteX721" fmla="*/ 4570198 w 7467600"/>
              <a:gd name="connsiteY721" fmla="*/ 978081 h 6858000"/>
              <a:gd name="connsiteX722" fmla="*/ 4557898 w 7467600"/>
              <a:gd name="connsiteY722" fmla="*/ 900011 h 6858000"/>
              <a:gd name="connsiteX723" fmla="*/ 4344840 w 7467600"/>
              <a:gd name="connsiteY723" fmla="*/ 1922038 h 6858000"/>
              <a:gd name="connsiteX724" fmla="*/ 4378710 w 7467600"/>
              <a:gd name="connsiteY724" fmla="*/ 1665516 h 6858000"/>
              <a:gd name="connsiteX725" fmla="*/ 4448798 w 7467600"/>
              <a:gd name="connsiteY725" fmla="*/ 1253024 h 6858000"/>
              <a:gd name="connsiteX726" fmla="*/ 4480315 w 7467600"/>
              <a:gd name="connsiteY726" fmla="*/ 1158454 h 6858000"/>
              <a:gd name="connsiteX727" fmla="*/ 4494133 w 7467600"/>
              <a:gd name="connsiteY727" fmla="*/ 1118676 h 6858000"/>
              <a:gd name="connsiteX728" fmla="*/ 4557898 w 7467600"/>
              <a:gd name="connsiteY728" fmla="*/ 900011 h 6858000"/>
              <a:gd name="connsiteX729" fmla="*/ 5870151 w 7467600"/>
              <a:gd name="connsiteY729" fmla="*/ 898890 h 6858000"/>
              <a:gd name="connsiteX730" fmla="*/ 5861335 w 7467600"/>
              <a:gd name="connsiteY730" fmla="*/ 899177 h 6858000"/>
              <a:gd name="connsiteX731" fmla="*/ 5843702 w 7467600"/>
              <a:gd name="connsiteY731" fmla="*/ 899748 h 6858000"/>
              <a:gd name="connsiteX732" fmla="*/ 5651107 w 7467600"/>
              <a:gd name="connsiteY732" fmla="*/ 920306 h 6858000"/>
              <a:gd name="connsiteX733" fmla="*/ 5459407 w 7467600"/>
              <a:gd name="connsiteY733" fmla="*/ 940975 h 6858000"/>
              <a:gd name="connsiteX734" fmla="*/ 5374846 w 7467600"/>
              <a:gd name="connsiteY734" fmla="*/ 941988 h 6858000"/>
              <a:gd name="connsiteX735" fmla="*/ 5256105 w 7467600"/>
              <a:gd name="connsiteY735" fmla="*/ 945632 h 6858000"/>
              <a:gd name="connsiteX736" fmla="*/ 5107071 w 7467600"/>
              <a:gd name="connsiteY736" fmla="*/ 969720 h 6858000"/>
              <a:gd name="connsiteX737" fmla="*/ 4998681 w 7467600"/>
              <a:gd name="connsiteY737" fmla="*/ 988771 h 6858000"/>
              <a:gd name="connsiteX738" fmla="*/ 5870151 w 7467600"/>
              <a:gd name="connsiteY738" fmla="*/ 898890 h 6858000"/>
              <a:gd name="connsiteX739" fmla="*/ 5504425 w 7467600"/>
              <a:gd name="connsiteY739" fmla="*/ 848067 h 6858000"/>
              <a:gd name="connsiteX740" fmla="*/ 4968849 w 7467600"/>
              <a:gd name="connsiteY740" fmla="*/ 962318 h 6858000"/>
              <a:gd name="connsiteX741" fmla="*/ 5104039 w 7467600"/>
              <a:gd name="connsiteY741" fmla="*/ 940634 h 6858000"/>
              <a:gd name="connsiteX742" fmla="*/ 5256311 w 7467600"/>
              <a:gd name="connsiteY742" fmla="*/ 916490 h 6858000"/>
              <a:gd name="connsiteX743" fmla="*/ 5377381 w 7467600"/>
              <a:gd name="connsiteY743" fmla="*/ 912671 h 6858000"/>
              <a:gd name="connsiteX744" fmla="*/ 5460148 w 7467600"/>
              <a:gd name="connsiteY744" fmla="*/ 911442 h 6858000"/>
              <a:gd name="connsiteX745" fmla="*/ 5648971 w 7467600"/>
              <a:gd name="connsiteY745" fmla="*/ 891331 h 6858000"/>
              <a:gd name="connsiteX746" fmla="*/ 5844807 w 7467600"/>
              <a:gd name="connsiteY746" fmla="*/ 870718 h 6858000"/>
              <a:gd name="connsiteX747" fmla="*/ 5862975 w 7467600"/>
              <a:gd name="connsiteY747" fmla="*/ 869756 h 6858000"/>
              <a:gd name="connsiteX748" fmla="*/ 5920887 w 7467600"/>
              <a:gd name="connsiteY748" fmla="*/ 865929 h 6858000"/>
              <a:gd name="connsiteX749" fmla="*/ 5504425 w 7467600"/>
              <a:gd name="connsiteY749" fmla="*/ 848067 h 6858000"/>
              <a:gd name="connsiteX750" fmla="*/ 3607114 w 7467600"/>
              <a:gd name="connsiteY750" fmla="*/ 467441 h 6858000"/>
              <a:gd name="connsiteX751" fmla="*/ 3296242 w 7467600"/>
              <a:gd name="connsiteY751" fmla="*/ 807991 h 6858000"/>
              <a:gd name="connsiteX752" fmla="*/ 3174674 w 7467600"/>
              <a:gd name="connsiteY752" fmla="*/ 919759 h 6858000"/>
              <a:gd name="connsiteX753" fmla="*/ 3042978 w 7467600"/>
              <a:gd name="connsiteY753" fmla="*/ 1054894 h 6858000"/>
              <a:gd name="connsiteX754" fmla="*/ 2968914 w 7467600"/>
              <a:gd name="connsiteY754" fmla="*/ 1133756 h 6858000"/>
              <a:gd name="connsiteX755" fmla="*/ 3103823 w 7467600"/>
              <a:gd name="connsiteY755" fmla="*/ 1026814 h 6858000"/>
              <a:gd name="connsiteX756" fmla="*/ 3607114 w 7467600"/>
              <a:gd name="connsiteY756" fmla="*/ 467441 h 6858000"/>
              <a:gd name="connsiteX757" fmla="*/ 3744487 w 7467600"/>
              <a:gd name="connsiteY757" fmla="*/ 383136 h 6858000"/>
              <a:gd name="connsiteX758" fmla="*/ 3970213 w 7467600"/>
              <a:gd name="connsiteY758" fmla="*/ 995559 h 6858000"/>
              <a:gd name="connsiteX759" fmla="*/ 3744487 w 7467600"/>
              <a:gd name="connsiteY759" fmla="*/ 383136 h 6858000"/>
              <a:gd name="connsiteX760" fmla="*/ 3624562 w 7467600"/>
              <a:gd name="connsiteY760" fmla="*/ 367041 h 6858000"/>
              <a:gd name="connsiteX761" fmla="*/ 3489712 w 7467600"/>
              <a:gd name="connsiteY761" fmla="*/ 485386 h 6858000"/>
              <a:gd name="connsiteX762" fmla="*/ 3182994 w 7467600"/>
              <a:gd name="connsiteY762" fmla="*/ 828265 h 6858000"/>
              <a:gd name="connsiteX763" fmla="*/ 2892114 w 7467600"/>
              <a:gd name="connsiteY763" fmla="*/ 1172635 h 6858000"/>
              <a:gd name="connsiteX764" fmla="*/ 3021459 w 7467600"/>
              <a:gd name="connsiteY764" fmla="*/ 1035385 h 6858000"/>
              <a:gd name="connsiteX765" fmla="*/ 3153873 w 7467600"/>
              <a:gd name="connsiteY765" fmla="*/ 898971 h 6858000"/>
              <a:gd name="connsiteX766" fmla="*/ 3276511 w 7467600"/>
              <a:gd name="connsiteY766" fmla="*/ 786423 h 6858000"/>
              <a:gd name="connsiteX767" fmla="*/ 3584154 w 7467600"/>
              <a:gd name="connsiteY767" fmla="*/ 448218 h 6858000"/>
              <a:gd name="connsiteX768" fmla="*/ 3624562 w 7467600"/>
              <a:gd name="connsiteY768" fmla="*/ 367041 h 6858000"/>
              <a:gd name="connsiteX769" fmla="*/ 3766672 w 7467600"/>
              <a:gd name="connsiteY769" fmla="*/ 359429 h 6858000"/>
              <a:gd name="connsiteX770" fmla="*/ 3996338 w 7467600"/>
              <a:gd name="connsiteY770" fmla="*/ 968237 h 6858000"/>
              <a:gd name="connsiteX771" fmla="*/ 3766672 w 7467600"/>
              <a:gd name="connsiteY771" fmla="*/ 359429 h 6858000"/>
              <a:gd name="connsiteX772" fmla="*/ 5805386 w 7467600"/>
              <a:gd name="connsiteY772" fmla="*/ 239240 h 6858000"/>
              <a:gd name="connsiteX773" fmla="*/ 5736947 w 7467600"/>
              <a:gd name="connsiteY773" fmla="*/ 261367 h 6858000"/>
              <a:gd name="connsiteX774" fmla="*/ 5427012 w 7467600"/>
              <a:gd name="connsiteY774" fmla="*/ 311272 h 6858000"/>
              <a:gd name="connsiteX775" fmla="*/ 5147818 w 7467600"/>
              <a:gd name="connsiteY775" fmla="*/ 322112 h 6858000"/>
              <a:gd name="connsiteX776" fmla="*/ 5060854 w 7467600"/>
              <a:gd name="connsiteY776" fmla="*/ 311882 h 6858000"/>
              <a:gd name="connsiteX777" fmla="*/ 4945989 w 7467600"/>
              <a:gd name="connsiteY777" fmla="*/ 300516 h 6858000"/>
              <a:gd name="connsiteX778" fmla="*/ 5410479 w 7467600"/>
              <a:gd name="connsiteY778" fmla="*/ 348434 h 6858000"/>
              <a:gd name="connsiteX779" fmla="*/ 5805386 w 7467600"/>
              <a:gd name="connsiteY779" fmla="*/ 239240 h 6858000"/>
              <a:gd name="connsiteX780" fmla="*/ 5905192 w 7467600"/>
              <a:gd name="connsiteY780" fmla="*/ 163079 h 6858000"/>
              <a:gd name="connsiteX781" fmla="*/ 5865655 w 7467600"/>
              <a:gd name="connsiteY781" fmla="*/ 171901 h 6858000"/>
              <a:gd name="connsiteX782" fmla="*/ 5259740 w 7467600"/>
              <a:gd name="connsiteY782" fmla="*/ 257013 h 6858000"/>
              <a:gd name="connsiteX783" fmla="*/ 5208466 w 7467600"/>
              <a:gd name="connsiteY783" fmla="*/ 257550 h 6858000"/>
              <a:gd name="connsiteX784" fmla="*/ 4980204 w 7467600"/>
              <a:gd name="connsiteY784" fmla="*/ 271903 h 6858000"/>
              <a:gd name="connsiteX785" fmla="*/ 5068068 w 7467600"/>
              <a:gd name="connsiteY785" fmla="*/ 282244 h 6858000"/>
              <a:gd name="connsiteX786" fmla="*/ 5153231 w 7467600"/>
              <a:gd name="connsiteY786" fmla="*/ 292240 h 6858000"/>
              <a:gd name="connsiteX787" fmla="*/ 5426491 w 7467600"/>
              <a:gd name="connsiteY787" fmla="*/ 281128 h 6858000"/>
              <a:gd name="connsiteX788" fmla="*/ 5731212 w 7467600"/>
              <a:gd name="connsiteY788" fmla="*/ 231951 h 6858000"/>
              <a:gd name="connsiteX789" fmla="*/ 5905192 w 7467600"/>
              <a:gd name="connsiteY789" fmla="*/ 163079 h 6858000"/>
              <a:gd name="connsiteX790" fmla="*/ 5944437 w 7467600"/>
              <a:gd name="connsiteY790" fmla="*/ 113829 h 6858000"/>
              <a:gd name="connsiteX791" fmla="*/ 5825032 w 7467600"/>
              <a:gd name="connsiteY791" fmla="*/ 146405 h 6858000"/>
              <a:gd name="connsiteX792" fmla="*/ 4955599 w 7467600"/>
              <a:gd name="connsiteY792" fmla="*/ 247008 h 6858000"/>
              <a:gd name="connsiteX793" fmla="*/ 5210104 w 7467600"/>
              <a:gd name="connsiteY793" fmla="*/ 228123 h 6858000"/>
              <a:gd name="connsiteX794" fmla="*/ 5261015 w 7467600"/>
              <a:gd name="connsiteY794" fmla="*/ 227087 h 6858000"/>
              <a:gd name="connsiteX795" fmla="*/ 5861181 w 7467600"/>
              <a:gd name="connsiteY795" fmla="*/ 143093 h 6858000"/>
              <a:gd name="connsiteX796" fmla="*/ 5961252 w 7467600"/>
              <a:gd name="connsiteY796" fmla="*/ 114820 h 6858000"/>
              <a:gd name="connsiteX797" fmla="*/ 5944437 w 7467600"/>
              <a:gd name="connsiteY797" fmla="*/ 113829 h 6858000"/>
              <a:gd name="connsiteX798" fmla="*/ 3882765 w 7467600"/>
              <a:gd name="connsiteY798" fmla="*/ 0 h 6858000"/>
              <a:gd name="connsiteX799" fmla="*/ 3995099 w 7467600"/>
              <a:gd name="connsiteY799" fmla="*/ 0 h 6858000"/>
              <a:gd name="connsiteX800" fmla="*/ 4163818 w 7467600"/>
              <a:gd name="connsiteY800" fmla="*/ 234104 h 6858000"/>
              <a:gd name="connsiteX801" fmla="*/ 4172099 w 7467600"/>
              <a:gd name="connsiteY801" fmla="*/ 234207 h 6858000"/>
              <a:gd name="connsiteX802" fmla="*/ 4784282 w 7467600"/>
              <a:gd name="connsiteY802" fmla="*/ 276561 h 6858000"/>
              <a:gd name="connsiteX803" fmla="*/ 4801687 w 7467600"/>
              <a:gd name="connsiteY803" fmla="*/ 267764 h 6858000"/>
              <a:gd name="connsiteX804" fmla="*/ 6082788 w 7467600"/>
              <a:gd name="connsiteY804" fmla="*/ 64119 h 6858000"/>
              <a:gd name="connsiteX805" fmla="*/ 6099442 w 7467600"/>
              <a:gd name="connsiteY805" fmla="*/ 82568 h 6858000"/>
              <a:gd name="connsiteX806" fmla="*/ 4804137 w 7467600"/>
              <a:gd name="connsiteY806" fmla="*/ 320931 h 6858000"/>
              <a:gd name="connsiteX807" fmla="*/ 4227047 w 7467600"/>
              <a:gd name="connsiteY807" fmla="*/ 313415 h 6858000"/>
              <a:gd name="connsiteX808" fmla="*/ 4346041 w 7467600"/>
              <a:gd name="connsiteY808" fmla="*/ 456086 h 6858000"/>
              <a:gd name="connsiteX809" fmla="*/ 4870967 w 7467600"/>
              <a:gd name="connsiteY809" fmla="*/ 963061 h 6858000"/>
              <a:gd name="connsiteX810" fmla="*/ 4889647 w 7467600"/>
              <a:gd name="connsiteY810" fmla="*/ 957147 h 6858000"/>
              <a:gd name="connsiteX811" fmla="*/ 5422504 w 7467600"/>
              <a:gd name="connsiteY811" fmla="*/ 805191 h 6858000"/>
              <a:gd name="connsiteX812" fmla="*/ 6087656 w 7467600"/>
              <a:gd name="connsiteY812" fmla="*/ 826703 h 6858000"/>
              <a:gd name="connsiteX813" fmla="*/ 6058717 w 7467600"/>
              <a:gd name="connsiteY813" fmla="*/ 865992 h 6858000"/>
              <a:gd name="connsiteX814" fmla="*/ 4974153 w 7467600"/>
              <a:gd name="connsiteY814" fmla="*/ 1045456 h 6858000"/>
              <a:gd name="connsiteX815" fmla="*/ 5627835 w 7467600"/>
              <a:gd name="connsiteY815" fmla="*/ 1472077 h 6858000"/>
              <a:gd name="connsiteX816" fmla="*/ 5629817 w 7467600"/>
              <a:gd name="connsiteY816" fmla="*/ 1471412 h 6858000"/>
              <a:gd name="connsiteX817" fmla="*/ 5634124 w 7467600"/>
              <a:gd name="connsiteY817" fmla="*/ 1470572 h 6858000"/>
              <a:gd name="connsiteX818" fmla="*/ 5755832 w 7467600"/>
              <a:gd name="connsiteY818" fmla="*/ 1383886 h 6858000"/>
              <a:gd name="connsiteX819" fmla="*/ 6014186 w 7467600"/>
              <a:gd name="connsiteY819" fmla="*/ 1279799 h 6858000"/>
              <a:gd name="connsiteX820" fmla="*/ 6901619 w 7467600"/>
              <a:gd name="connsiteY820" fmla="*/ 1047874 h 6858000"/>
              <a:gd name="connsiteX821" fmla="*/ 6931566 w 7467600"/>
              <a:gd name="connsiteY821" fmla="*/ 1062034 h 6858000"/>
              <a:gd name="connsiteX822" fmla="*/ 5790982 w 7467600"/>
              <a:gd name="connsiteY822" fmla="*/ 1561380 h 6858000"/>
              <a:gd name="connsiteX823" fmla="*/ 6188971 w 7467600"/>
              <a:gd name="connsiteY823" fmla="*/ 1755168 h 6858000"/>
              <a:gd name="connsiteX824" fmla="*/ 6202446 w 7467600"/>
              <a:gd name="connsiteY824" fmla="*/ 1752268 h 6858000"/>
              <a:gd name="connsiteX825" fmla="*/ 7179560 w 7467600"/>
              <a:gd name="connsiteY825" fmla="*/ 1467551 h 6858000"/>
              <a:gd name="connsiteX826" fmla="*/ 7158730 w 7467600"/>
              <a:gd name="connsiteY826" fmla="*/ 1507835 h 6858000"/>
              <a:gd name="connsiteX827" fmla="*/ 6326959 w 7467600"/>
              <a:gd name="connsiteY827" fmla="*/ 1817686 h 6858000"/>
              <a:gd name="connsiteX828" fmla="*/ 6537433 w 7467600"/>
              <a:gd name="connsiteY828" fmla="*/ 1907790 h 6858000"/>
              <a:gd name="connsiteX829" fmla="*/ 6550221 w 7467600"/>
              <a:gd name="connsiteY829" fmla="*/ 1910729 h 6858000"/>
              <a:gd name="connsiteX830" fmla="*/ 6964438 w 7467600"/>
              <a:gd name="connsiteY830" fmla="*/ 2209505 h 6858000"/>
              <a:gd name="connsiteX831" fmla="*/ 7367862 w 7467600"/>
              <a:gd name="connsiteY831" fmla="*/ 2806833 h 6858000"/>
              <a:gd name="connsiteX832" fmla="*/ 7364329 w 7467600"/>
              <a:gd name="connsiteY832" fmla="*/ 2826907 h 6858000"/>
              <a:gd name="connsiteX833" fmla="*/ 7290545 w 7467600"/>
              <a:gd name="connsiteY833" fmla="*/ 2850663 h 6858000"/>
              <a:gd name="connsiteX834" fmla="*/ 6472036 w 7467600"/>
              <a:gd name="connsiteY834" fmla="*/ 1959003 h 6858000"/>
              <a:gd name="connsiteX835" fmla="*/ 5792897 w 7467600"/>
              <a:gd name="connsiteY835" fmla="*/ 1647747 h 6858000"/>
              <a:gd name="connsiteX836" fmla="*/ 5842751 w 7467600"/>
              <a:gd name="connsiteY836" fmla="*/ 1816112 h 6858000"/>
              <a:gd name="connsiteX837" fmla="*/ 5847424 w 7467600"/>
              <a:gd name="connsiteY837" fmla="*/ 1815776 h 6858000"/>
              <a:gd name="connsiteX838" fmla="*/ 6399821 w 7467600"/>
              <a:gd name="connsiteY838" fmla="*/ 2344799 h 6858000"/>
              <a:gd name="connsiteX839" fmla="*/ 6323232 w 7467600"/>
              <a:gd name="connsiteY839" fmla="*/ 2389634 h 6858000"/>
              <a:gd name="connsiteX840" fmla="*/ 5942958 w 7467600"/>
              <a:gd name="connsiteY840" fmla="*/ 2077708 h 6858000"/>
              <a:gd name="connsiteX841" fmla="*/ 5921559 w 7467600"/>
              <a:gd name="connsiteY841" fmla="*/ 2378596 h 6858000"/>
              <a:gd name="connsiteX842" fmla="*/ 5817651 w 7467600"/>
              <a:gd name="connsiteY842" fmla="*/ 3023919 h 6858000"/>
              <a:gd name="connsiteX843" fmla="*/ 5729634 w 7467600"/>
              <a:gd name="connsiteY843" fmla="*/ 3051849 h 6858000"/>
              <a:gd name="connsiteX844" fmla="*/ 5611018 w 7467600"/>
              <a:gd name="connsiteY844" fmla="*/ 2316769 h 6858000"/>
              <a:gd name="connsiteX845" fmla="*/ 5687608 w 7467600"/>
              <a:gd name="connsiteY845" fmla="*/ 2039972 h 6858000"/>
              <a:gd name="connsiteX846" fmla="*/ 5657554 w 7467600"/>
              <a:gd name="connsiteY846" fmla="*/ 1576445 h 6858000"/>
              <a:gd name="connsiteX847" fmla="*/ 5150475 w 7467600"/>
              <a:gd name="connsiteY847" fmla="*/ 1274012 h 6858000"/>
              <a:gd name="connsiteX848" fmla="*/ 5349142 w 7467600"/>
              <a:gd name="connsiteY848" fmla="*/ 2204405 h 6858000"/>
              <a:gd name="connsiteX849" fmla="*/ 5262214 w 7467600"/>
              <a:gd name="connsiteY849" fmla="*/ 2233836 h 6858000"/>
              <a:gd name="connsiteX850" fmla="*/ 4981539 w 7467600"/>
              <a:gd name="connsiteY850" fmla="*/ 1542201 h 6858000"/>
              <a:gd name="connsiteX851" fmla="*/ 4958461 w 7467600"/>
              <a:gd name="connsiteY851" fmla="*/ 1136957 h 6858000"/>
              <a:gd name="connsiteX852" fmla="*/ 4655015 w 7467600"/>
              <a:gd name="connsiteY852" fmla="*/ 891426 h 6858000"/>
              <a:gd name="connsiteX853" fmla="*/ 4348002 w 7467600"/>
              <a:gd name="connsiteY853" fmla="*/ 2205895 h 6858000"/>
              <a:gd name="connsiteX854" fmla="*/ 4262250 w 7467600"/>
              <a:gd name="connsiteY854" fmla="*/ 2219972 h 6858000"/>
              <a:gd name="connsiteX855" fmla="*/ 4550611 w 7467600"/>
              <a:gd name="connsiteY855" fmla="*/ 817540 h 6858000"/>
              <a:gd name="connsiteX856" fmla="*/ 4564418 w 7467600"/>
              <a:gd name="connsiteY856" fmla="*/ 808293 h 6858000"/>
              <a:gd name="connsiteX857" fmla="*/ 4266388 w 7467600"/>
              <a:gd name="connsiteY857" fmla="*/ 500083 h 6858000"/>
              <a:gd name="connsiteX858" fmla="*/ 4032842 w 7467600"/>
              <a:gd name="connsiteY858" fmla="*/ 211809 h 6858000"/>
              <a:gd name="connsiteX859" fmla="*/ 3882765 w 7467600"/>
              <a:gd name="connsiteY859" fmla="*/ 0 h 6858000"/>
              <a:gd name="connsiteX860" fmla="*/ 3721337 w 7467600"/>
              <a:gd name="connsiteY860" fmla="*/ 0 h 6858000"/>
              <a:gd name="connsiteX861" fmla="*/ 3797544 w 7467600"/>
              <a:gd name="connsiteY861" fmla="*/ 0 h 6858000"/>
              <a:gd name="connsiteX862" fmla="*/ 3775734 w 7467600"/>
              <a:gd name="connsiteY862" fmla="*/ 95131 h 6858000"/>
              <a:gd name="connsiteX863" fmla="*/ 3724807 w 7467600"/>
              <a:gd name="connsiteY863" fmla="*/ 272257 h 6858000"/>
              <a:gd name="connsiteX864" fmla="*/ 3726844 w 7467600"/>
              <a:gd name="connsiteY864" fmla="*/ 282988 h 6858000"/>
              <a:gd name="connsiteX865" fmla="*/ 3742664 w 7467600"/>
              <a:gd name="connsiteY865" fmla="*/ 279918 h 6858000"/>
              <a:gd name="connsiteX866" fmla="*/ 4103910 w 7467600"/>
              <a:gd name="connsiteY866" fmla="*/ 1161917 h 6858000"/>
              <a:gd name="connsiteX867" fmla="*/ 4020269 w 7467600"/>
              <a:gd name="connsiteY867" fmla="*/ 1200406 h 6858000"/>
              <a:gd name="connsiteX868" fmla="*/ 3674882 w 7467600"/>
              <a:gd name="connsiteY868" fmla="*/ 488524 h 6858000"/>
              <a:gd name="connsiteX869" fmla="*/ 3132682 w 7467600"/>
              <a:gd name="connsiteY869" fmla="*/ 1072284 h 6858000"/>
              <a:gd name="connsiteX870" fmla="*/ 2716346 w 7467600"/>
              <a:gd name="connsiteY870" fmla="*/ 1276376 h 6858000"/>
              <a:gd name="connsiteX871" fmla="*/ 2716772 w 7467600"/>
              <a:gd name="connsiteY871" fmla="*/ 1255462 h 6858000"/>
              <a:gd name="connsiteX872" fmla="*/ 3471096 w 7467600"/>
              <a:gd name="connsiteY872" fmla="*/ 437072 h 6858000"/>
              <a:gd name="connsiteX873" fmla="*/ 3639057 w 7467600"/>
              <a:gd name="connsiteY873" fmla="*/ 286334 h 6858000"/>
              <a:gd name="connsiteX874" fmla="*/ 3640309 w 7467600"/>
              <a:gd name="connsiteY874" fmla="*/ 284664 h 6858000"/>
              <a:gd name="connsiteX875" fmla="*/ 3646022 w 7467600"/>
              <a:gd name="connsiteY875" fmla="*/ 276711 h 6858000"/>
              <a:gd name="connsiteX876" fmla="*/ 3707943 w 7467600"/>
              <a:gd name="connsiteY876" fmla="*/ 65958 h 6858000"/>
              <a:gd name="connsiteX877" fmla="*/ 3721337 w 7467600"/>
              <a:gd name="connsiteY877" fmla="*/ 0 h 6858000"/>
              <a:gd name="connsiteX878" fmla="*/ 2867960 w 7467600"/>
              <a:gd name="connsiteY878" fmla="*/ 0 h 6858000"/>
              <a:gd name="connsiteX879" fmla="*/ 2926351 w 7467600"/>
              <a:gd name="connsiteY879" fmla="*/ 0 h 6858000"/>
              <a:gd name="connsiteX880" fmla="*/ 2902823 w 7467600"/>
              <a:gd name="connsiteY880" fmla="*/ 262929 h 6858000"/>
              <a:gd name="connsiteX881" fmla="*/ 2940663 w 7467600"/>
              <a:gd name="connsiteY881" fmla="*/ 140884 h 6858000"/>
              <a:gd name="connsiteX882" fmla="*/ 2947039 w 7467600"/>
              <a:gd name="connsiteY882" fmla="*/ 122524 h 6858000"/>
              <a:gd name="connsiteX883" fmla="*/ 2984316 w 7467600"/>
              <a:gd name="connsiteY883" fmla="*/ 0 h 6858000"/>
              <a:gd name="connsiteX884" fmla="*/ 3016114 w 7467600"/>
              <a:gd name="connsiteY884" fmla="*/ 0 h 6858000"/>
              <a:gd name="connsiteX885" fmla="*/ 2979949 w 7467600"/>
              <a:gd name="connsiteY885" fmla="*/ 119274 h 6858000"/>
              <a:gd name="connsiteX886" fmla="*/ 3023879 w 7467600"/>
              <a:gd name="connsiteY886" fmla="*/ 0 h 6858000"/>
              <a:gd name="connsiteX887" fmla="*/ 3105400 w 7467600"/>
              <a:gd name="connsiteY887" fmla="*/ 0 h 6858000"/>
              <a:gd name="connsiteX888" fmla="*/ 3094669 w 7467600"/>
              <a:gd name="connsiteY888" fmla="*/ 30308 h 6858000"/>
              <a:gd name="connsiteX889" fmla="*/ 2901945 w 7467600"/>
              <a:gd name="connsiteY889" fmla="*/ 466538 h 6858000"/>
              <a:gd name="connsiteX890" fmla="*/ 2815209 w 7467600"/>
              <a:gd name="connsiteY890" fmla="*/ 497361 h 6858000"/>
              <a:gd name="connsiteX891" fmla="*/ 2844845 w 7467600"/>
              <a:gd name="connsiteY891" fmla="*/ 127638 h 6858000"/>
              <a:gd name="connsiteX892" fmla="*/ 2867960 w 7467600"/>
              <a:gd name="connsiteY892" fmla="*/ 0 h 6858000"/>
              <a:gd name="connsiteX893" fmla="*/ 1057230 w 7467600"/>
              <a:gd name="connsiteY893" fmla="*/ 0 h 6858000"/>
              <a:gd name="connsiteX894" fmla="*/ 1111003 w 7467600"/>
              <a:gd name="connsiteY894" fmla="*/ 0 h 6858000"/>
              <a:gd name="connsiteX895" fmla="*/ 1125553 w 7467600"/>
              <a:gd name="connsiteY895" fmla="*/ 52588 h 6858000"/>
              <a:gd name="connsiteX896" fmla="*/ 1304276 w 7467600"/>
              <a:gd name="connsiteY896" fmla="*/ 476275 h 6858000"/>
              <a:gd name="connsiteX897" fmla="*/ 1492066 w 7467600"/>
              <a:gd name="connsiteY897" fmla="*/ 886333 h 6858000"/>
              <a:gd name="connsiteX898" fmla="*/ 1423698 w 7467600"/>
              <a:gd name="connsiteY898" fmla="*/ 710817 h 6858000"/>
              <a:gd name="connsiteX899" fmla="*/ 1357609 w 7467600"/>
              <a:gd name="connsiteY899" fmla="*/ 532892 h 6858000"/>
              <a:gd name="connsiteX900" fmla="*/ 1309550 w 7467600"/>
              <a:gd name="connsiteY900" fmla="*/ 374031 h 6858000"/>
              <a:gd name="connsiteX901" fmla="*/ 1193673 w 7467600"/>
              <a:gd name="connsiteY901" fmla="*/ 49533 h 6858000"/>
              <a:gd name="connsiteX902" fmla="*/ 1164391 w 7467600"/>
              <a:gd name="connsiteY902" fmla="*/ 0 h 6858000"/>
              <a:gd name="connsiteX903" fmla="*/ 1200666 w 7467600"/>
              <a:gd name="connsiteY903" fmla="*/ 0 h 6858000"/>
              <a:gd name="connsiteX904" fmla="*/ 1223408 w 7467600"/>
              <a:gd name="connsiteY904" fmla="*/ 38996 h 6858000"/>
              <a:gd name="connsiteX905" fmla="*/ 1339635 w 7467600"/>
              <a:gd name="connsiteY905" fmla="*/ 365517 h 6858000"/>
              <a:gd name="connsiteX906" fmla="*/ 1387469 w 7467600"/>
              <a:gd name="connsiteY906" fmla="*/ 523079 h 6858000"/>
              <a:gd name="connsiteX907" fmla="*/ 1452685 w 7467600"/>
              <a:gd name="connsiteY907" fmla="*/ 699806 h 6858000"/>
              <a:gd name="connsiteX908" fmla="*/ 1492092 w 7467600"/>
              <a:gd name="connsiteY908" fmla="*/ 800424 h 6858000"/>
              <a:gd name="connsiteX909" fmla="*/ 1455302 w 7467600"/>
              <a:gd name="connsiteY909" fmla="*/ 632913 h 6858000"/>
              <a:gd name="connsiteX910" fmla="*/ 1222336 w 7467600"/>
              <a:gd name="connsiteY910" fmla="*/ 9480 h 6858000"/>
              <a:gd name="connsiteX911" fmla="*/ 1214634 w 7467600"/>
              <a:gd name="connsiteY911" fmla="*/ 0 h 6858000"/>
              <a:gd name="connsiteX912" fmla="*/ 1289827 w 7467600"/>
              <a:gd name="connsiteY912" fmla="*/ 0 h 6858000"/>
              <a:gd name="connsiteX913" fmla="*/ 1321076 w 7467600"/>
              <a:gd name="connsiteY913" fmla="*/ 59722 h 6858000"/>
              <a:gd name="connsiteX914" fmla="*/ 1512579 w 7467600"/>
              <a:gd name="connsiteY914" fmla="*/ 626441 h 6858000"/>
              <a:gd name="connsiteX915" fmla="*/ 1506076 w 7467600"/>
              <a:gd name="connsiteY915" fmla="*/ 1089289 h 6858000"/>
              <a:gd name="connsiteX916" fmla="*/ 1486346 w 7467600"/>
              <a:gd name="connsiteY916" fmla="*/ 1079919 h 6858000"/>
              <a:gd name="connsiteX917" fmla="*/ 1070511 w 7467600"/>
              <a:gd name="connsiteY917" fmla="*/ 48609 h 6858000"/>
              <a:gd name="connsiteX918" fmla="*/ 1057230 w 7467600"/>
              <a:gd name="connsiteY918" fmla="*/ 0 h 6858000"/>
              <a:gd name="connsiteX919" fmla="*/ 43151 w 7467600"/>
              <a:gd name="connsiteY919" fmla="*/ 0 h 6858000"/>
              <a:gd name="connsiteX920" fmla="*/ 95283 w 7467600"/>
              <a:gd name="connsiteY920" fmla="*/ 0 h 6858000"/>
              <a:gd name="connsiteX921" fmla="*/ 300708 w 7467600"/>
              <a:gd name="connsiteY921" fmla="*/ 154571 h 6858000"/>
              <a:gd name="connsiteX922" fmla="*/ 530414 w 7467600"/>
              <a:gd name="connsiteY922" fmla="*/ 354673 h 6858000"/>
              <a:gd name="connsiteX923" fmla="*/ 333785 w 7467600"/>
              <a:gd name="connsiteY923" fmla="*/ 161564 h 6858000"/>
              <a:gd name="connsiteX924" fmla="*/ 147005 w 7467600"/>
              <a:gd name="connsiteY924" fmla="*/ 0 h 6858000"/>
              <a:gd name="connsiteX925" fmla="*/ 272509 w 7467600"/>
              <a:gd name="connsiteY925" fmla="*/ 0 h 6858000"/>
              <a:gd name="connsiteX926" fmla="*/ 326276 w 7467600"/>
              <a:gd name="connsiteY926" fmla="*/ 45847 h 6858000"/>
              <a:gd name="connsiteX927" fmla="*/ 823759 w 7467600"/>
              <a:gd name="connsiteY927" fmla="*/ 574145 h 6858000"/>
              <a:gd name="connsiteX928" fmla="*/ 811254 w 7467600"/>
              <a:gd name="connsiteY928" fmla="*/ 665546 h 6858000"/>
              <a:gd name="connsiteX929" fmla="*/ 154042 w 7467600"/>
              <a:gd name="connsiteY929" fmla="*/ 261522 h 6858000"/>
              <a:gd name="connsiteX930" fmla="*/ 13550 w 7467600"/>
              <a:gd name="connsiteY930" fmla="*/ 158423 h 6858000"/>
              <a:gd name="connsiteX931" fmla="*/ 0 w 7467600"/>
              <a:gd name="connsiteY931" fmla="*/ 146618 h 6858000"/>
              <a:gd name="connsiteX932" fmla="*/ 0 w 7467600"/>
              <a:gd name="connsiteY932" fmla="*/ 59161 h 6858000"/>
              <a:gd name="connsiteX933" fmla="*/ 45427 w 7467600"/>
              <a:gd name="connsiteY933" fmla="*/ 101078 h 6858000"/>
              <a:gd name="connsiteX934" fmla="*/ 630103 w 7467600"/>
              <a:gd name="connsiteY934" fmla="*/ 485885 h 6858000"/>
              <a:gd name="connsiteX935" fmla="*/ 532040 w 7467600"/>
              <a:gd name="connsiteY935" fmla="*/ 399359 h 6858000"/>
              <a:gd name="connsiteX936" fmla="*/ 517618 w 7467600"/>
              <a:gd name="connsiteY936" fmla="*/ 385726 h 6858000"/>
              <a:gd name="connsiteX937" fmla="*/ 285074 w 7467600"/>
              <a:gd name="connsiteY937" fmla="*/ 182755 h 6858000"/>
              <a:gd name="connsiteX938" fmla="*/ 43151 w 7467600"/>
              <a:gd name="connsiteY938" fmla="*/ 0 h 6858000"/>
              <a:gd name="connsiteX0" fmla="*/ 369702 w 7369701"/>
              <a:gd name="connsiteY0" fmla="*/ 6712169 h 6858000"/>
              <a:gd name="connsiteX1" fmla="*/ 366575 w 7369701"/>
              <a:gd name="connsiteY1" fmla="*/ 6715556 h 6858000"/>
              <a:gd name="connsiteX2" fmla="*/ 371637 w 7369701"/>
              <a:gd name="connsiteY2" fmla="*/ 6713954 h 6858000"/>
              <a:gd name="connsiteX3" fmla="*/ 369702 w 7369701"/>
              <a:gd name="connsiteY3" fmla="*/ 6712169 h 6858000"/>
              <a:gd name="connsiteX4" fmla="*/ 1019354 w 7369701"/>
              <a:gd name="connsiteY4" fmla="*/ 6315006 h 6858000"/>
              <a:gd name="connsiteX5" fmla="*/ 441046 w 7369701"/>
              <a:gd name="connsiteY5" fmla="*/ 6691153 h 6858000"/>
              <a:gd name="connsiteX6" fmla="*/ 1019354 w 7369701"/>
              <a:gd name="connsiteY6" fmla="*/ 6315006 h 6858000"/>
              <a:gd name="connsiteX7" fmla="*/ 991680 w 7369701"/>
              <a:gd name="connsiteY7" fmla="*/ 6298413 h 6858000"/>
              <a:gd name="connsiteX8" fmla="*/ 409060 w 7369701"/>
              <a:gd name="connsiteY8" fmla="*/ 6671470 h 6858000"/>
              <a:gd name="connsiteX9" fmla="*/ 991680 w 7369701"/>
              <a:gd name="connsiteY9" fmla="*/ 6298413 h 6858000"/>
              <a:gd name="connsiteX10" fmla="*/ 103333 w 7369701"/>
              <a:gd name="connsiteY10" fmla="*/ 5699602 h 6858000"/>
              <a:gd name="connsiteX11" fmla="*/ 233938 w 7369701"/>
              <a:gd name="connsiteY11" fmla="*/ 5809416 h 6858000"/>
              <a:gd name="connsiteX12" fmla="*/ 883580 w 7369701"/>
              <a:gd name="connsiteY12" fmla="*/ 6180710 h 6858000"/>
              <a:gd name="connsiteX13" fmla="*/ 487337 w 7369701"/>
              <a:gd name="connsiteY13" fmla="*/ 5950182 h 6858000"/>
              <a:gd name="connsiteX14" fmla="*/ 354051 w 7369701"/>
              <a:gd name="connsiteY14" fmla="*/ 5854912 h 6858000"/>
              <a:gd name="connsiteX15" fmla="*/ 195436 w 7369701"/>
              <a:gd name="connsiteY15" fmla="*/ 5755068 h 6858000"/>
              <a:gd name="connsiteX16" fmla="*/ 103333 w 7369701"/>
              <a:gd name="connsiteY16" fmla="*/ 5699602 h 6858000"/>
              <a:gd name="connsiteX17" fmla="*/ 5539432 w 7369701"/>
              <a:gd name="connsiteY17" fmla="*/ 5642928 h 6858000"/>
              <a:gd name="connsiteX18" fmla="*/ 5555462 w 7369701"/>
              <a:gd name="connsiteY18" fmla="*/ 5694454 h 6858000"/>
              <a:gd name="connsiteX19" fmla="*/ 5828270 w 7369701"/>
              <a:gd name="connsiteY19" fmla="*/ 6320663 h 6858000"/>
              <a:gd name="connsiteX20" fmla="*/ 5947416 w 7369701"/>
              <a:gd name="connsiteY20" fmla="*/ 6574846 h 6858000"/>
              <a:gd name="connsiteX21" fmla="*/ 5539432 w 7369701"/>
              <a:gd name="connsiteY21" fmla="*/ 5642928 h 6858000"/>
              <a:gd name="connsiteX22" fmla="*/ 51253 w 7369701"/>
              <a:gd name="connsiteY22" fmla="*/ 5631825 h 6858000"/>
              <a:gd name="connsiteX23" fmla="*/ 211622 w 7369701"/>
              <a:gd name="connsiteY23" fmla="*/ 5728803 h 6858000"/>
              <a:gd name="connsiteX24" fmla="*/ 371652 w 7369701"/>
              <a:gd name="connsiteY24" fmla="*/ 5829062 h 6858000"/>
              <a:gd name="connsiteX25" fmla="*/ 505903 w 7369701"/>
              <a:gd name="connsiteY25" fmla="*/ 5925221 h 6858000"/>
              <a:gd name="connsiteX26" fmla="*/ 899240 w 7369701"/>
              <a:gd name="connsiteY26" fmla="*/ 6153068 h 6858000"/>
              <a:gd name="connsiteX27" fmla="*/ 988114 w 7369701"/>
              <a:gd name="connsiteY27" fmla="*/ 6174204 h 6858000"/>
              <a:gd name="connsiteX28" fmla="*/ 845971 w 7369701"/>
              <a:gd name="connsiteY28" fmla="*/ 6067177 h 6858000"/>
              <a:gd name="connsiteX29" fmla="*/ 448057 w 7369701"/>
              <a:gd name="connsiteY29" fmla="*/ 5841376 h 6858000"/>
              <a:gd name="connsiteX30" fmla="*/ 51253 w 7369701"/>
              <a:gd name="connsiteY30" fmla="*/ 5631825 h 6858000"/>
              <a:gd name="connsiteX31" fmla="*/ 2606687 w 7369701"/>
              <a:gd name="connsiteY31" fmla="*/ 5630718 h 6858000"/>
              <a:gd name="connsiteX32" fmla="*/ 2645658 w 7369701"/>
              <a:gd name="connsiteY32" fmla="*/ 6640259 h 6858000"/>
              <a:gd name="connsiteX33" fmla="*/ 2606687 w 7369701"/>
              <a:gd name="connsiteY33" fmla="*/ 5630718 h 6858000"/>
              <a:gd name="connsiteX34" fmla="*/ 3642057 w 7369701"/>
              <a:gd name="connsiteY34" fmla="*/ 5573487 h 6858000"/>
              <a:gd name="connsiteX35" fmla="*/ 3632981 w 7369701"/>
              <a:gd name="connsiteY35" fmla="*/ 5579437 h 6858000"/>
              <a:gd name="connsiteX36" fmla="*/ 3382436 w 7369701"/>
              <a:gd name="connsiteY36" fmla="*/ 5952726 h 6858000"/>
              <a:gd name="connsiteX37" fmla="*/ 3191929 w 7369701"/>
              <a:gd name="connsiteY37" fmla="*/ 6662669 h 6858000"/>
              <a:gd name="connsiteX38" fmla="*/ 3369898 w 7369701"/>
              <a:gd name="connsiteY38" fmla="*/ 6081771 h 6858000"/>
              <a:gd name="connsiteX39" fmla="*/ 3642057 w 7369701"/>
              <a:gd name="connsiteY39" fmla="*/ 5573487 h 6858000"/>
              <a:gd name="connsiteX40" fmla="*/ 2650666 w 7369701"/>
              <a:gd name="connsiteY40" fmla="*/ 5530686 h 6858000"/>
              <a:gd name="connsiteX41" fmla="*/ 2650249 w 7369701"/>
              <a:gd name="connsiteY41" fmla="*/ 5532101 h 6858000"/>
              <a:gd name="connsiteX42" fmla="*/ 2663808 w 7369701"/>
              <a:gd name="connsiteY42" fmla="*/ 6535215 h 6858000"/>
              <a:gd name="connsiteX43" fmla="*/ 2665418 w 7369701"/>
              <a:gd name="connsiteY43" fmla="*/ 6132756 h 6858000"/>
              <a:gd name="connsiteX44" fmla="*/ 2650666 w 7369701"/>
              <a:gd name="connsiteY44" fmla="*/ 5530686 h 6858000"/>
              <a:gd name="connsiteX45" fmla="*/ 2680277 w 7369701"/>
              <a:gd name="connsiteY45" fmla="*/ 5479204 h 6858000"/>
              <a:gd name="connsiteX46" fmla="*/ 2678972 w 7369701"/>
              <a:gd name="connsiteY46" fmla="*/ 5481582 h 6858000"/>
              <a:gd name="connsiteX47" fmla="*/ 2696666 w 7369701"/>
              <a:gd name="connsiteY47" fmla="*/ 6133836 h 6858000"/>
              <a:gd name="connsiteX48" fmla="*/ 2695769 w 7369701"/>
              <a:gd name="connsiteY48" fmla="*/ 6390955 h 6858000"/>
              <a:gd name="connsiteX49" fmla="*/ 2739893 w 7369701"/>
              <a:gd name="connsiteY49" fmla="*/ 6108357 h 6858000"/>
              <a:gd name="connsiteX50" fmla="*/ 2680277 w 7369701"/>
              <a:gd name="connsiteY50" fmla="*/ 5479204 h 6858000"/>
              <a:gd name="connsiteX51" fmla="*/ 1132195 w 7369701"/>
              <a:gd name="connsiteY51" fmla="*/ 5467980 h 6858000"/>
              <a:gd name="connsiteX52" fmla="*/ 1679056 w 7369701"/>
              <a:gd name="connsiteY52" fmla="*/ 5516907 h 6858000"/>
              <a:gd name="connsiteX53" fmla="*/ 2128648 w 7369701"/>
              <a:gd name="connsiteY53" fmla="*/ 5474249 h 6858000"/>
              <a:gd name="connsiteX54" fmla="*/ 1825619 w 7369701"/>
              <a:gd name="connsiteY54" fmla="*/ 5478447 h 6858000"/>
              <a:gd name="connsiteX55" fmla="*/ 1737798 w 7369701"/>
              <a:gd name="connsiteY55" fmla="*/ 5483353 h 6858000"/>
              <a:gd name="connsiteX56" fmla="*/ 1132195 w 7369701"/>
              <a:gd name="connsiteY56" fmla="*/ 5467980 h 6858000"/>
              <a:gd name="connsiteX57" fmla="*/ 1456157 w 7369701"/>
              <a:gd name="connsiteY57" fmla="*/ 5371404 h 6858000"/>
              <a:gd name="connsiteX58" fmla="*/ 1244432 w 7369701"/>
              <a:gd name="connsiteY58" fmla="*/ 5385601 h 6858000"/>
              <a:gd name="connsiteX59" fmla="*/ 973990 w 7369701"/>
              <a:gd name="connsiteY59" fmla="*/ 5424940 h 6858000"/>
              <a:gd name="connsiteX60" fmla="*/ 1103809 w 7369701"/>
              <a:gd name="connsiteY60" fmla="*/ 5433720 h 6858000"/>
              <a:gd name="connsiteX61" fmla="*/ 1123454 w 7369701"/>
              <a:gd name="connsiteY61" fmla="*/ 5435727 h 6858000"/>
              <a:gd name="connsiteX62" fmla="*/ 1737017 w 7369701"/>
              <a:gd name="connsiteY62" fmla="*/ 5452183 h 6858000"/>
              <a:gd name="connsiteX63" fmla="*/ 1824397 w 7369701"/>
              <a:gd name="connsiteY63" fmla="*/ 5447757 h 6858000"/>
              <a:gd name="connsiteX64" fmla="*/ 2070059 w 7369701"/>
              <a:gd name="connsiteY64" fmla="*/ 5441660 h 6858000"/>
              <a:gd name="connsiteX65" fmla="*/ 1456157 w 7369701"/>
              <a:gd name="connsiteY65" fmla="*/ 5371404 h 6858000"/>
              <a:gd name="connsiteX66" fmla="*/ 4988186 w 7369701"/>
              <a:gd name="connsiteY66" fmla="*/ 5216467 h 6858000"/>
              <a:gd name="connsiteX67" fmla="*/ 4777334 w 7369701"/>
              <a:gd name="connsiteY67" fmla="*/ 5406072 h 6858000"/>
              <a:gd name="connsiteX68" fmla="*/ 4718341 w 7369701"/>
              <a:gd name="connsiteY68" fmla="*/ 5468043 h 6858000"/>
              <a:gd name="connsiteX69" fmla="*/ 4604655 w 7369701"/>
              <a:gd name="connsiteY69" fmla="*/ 5583434 h 6858000"/>
              <a:gd name="connsiteX70" fmla="*/ 4565074 w 7369701"/>
              <a:gd name="connsiteY70" fmla="*/ 5618550 h 6858000"/>
              <a:gd name="connsiteX71" fmla="*/ 4988186 w 7369701"/>
              <a:gd name="connsiteY71" fmla="*/ 5216467 h 6858000"/>
              <a:gd name="connsiteX72" fmla="*/ 4978032 w 7369701"/>
              <a:gd name="connsiteY72" fmla="*/ 5183809 h 6858000"/>
              <a:gd name="connsiteX73" fmla="*/ 4463413 w 7369701"/>
              <a:gd name="connsiteY73" fmla="*/ 5615162 h 6858000"/>
              <a:gd name="connsiteX74" fmla="*/ 4358134 w 7369701"/>
              <a:gd name="connsiteY74" fmla="*/ 5742791 h 6858000"/>
              <a:gd name="connsiteX75" fmla="*/ 4376219 w 7369701"/>
              <a:gd name="connsiteY75" fmla="*/ 5729027 h 6858000"/>
              <a:gd name="connsiteX76" fmla="*/ 4582340 w 7369701"/>
              <a:gd name="connsiteY76" fmla="*/ 5561037 h 6858000"/>
              <a:gd name="connsiteX77" fmla="*/ 4694684 w 7369701"/>
              <a:gd name="connsiteY77" fmla="*/ 5447098 h 6858000"/>
              <a:gd name="connsiteX78" fmla="*/ 4754123 w 7369701"/>
              <a:gd name="connsiteY78" fmla="*/ 5384643 h 6858000"/>
              <a:gd name="connsiteX79" fmla="*/ 4978032 w 7369701"/>
              <a:gd name="connsiteY79" fmla="*/ 5183809 h 6858000"/>
              <a:gd name="connsiteX80" fmla="*/ 1903353 w 7369701"/>
              <a:gd name="connsiteY80" fmla="*/ 5044827 h 6858000"/>
              <a:gd name="connsiteX81" fmla="*/ 1936931 w 7369701"/>
              <a:gd name="connsiteY81" fmla="*/ 5093954 h 6858000"/>
              <a:gd name="connsiteX82" fmla="*/ 2195868 w 7369701"/>
              <a:gd name="connsiteY82" fmla="*/ 5396574 h 6858000"/>
              <a:gd name="connsiteX83" fmla="*/ 2088852 w 7369701"/>
              <a:gd name="connsiteY83" fmla="*/ 5166123 h 6858000"/>
              <a:gd name="connsiteX84" fmla="*/ 1958241 w 7369701"/>
              <a:gd name="connsiteY84" fmla="*/ 5067955 h 6858000"/>
              <a:gd name="connsiteX85" fmla="*/ 1903353 w 7369701"/>
              <a:gd name="connsiteY85" fmla="*/ 5044827 h 6858000"/>
              <a:gd name="connsiteX86" fmla="*/ 1979378 w 7369701"/>
              <a:gd name="connsiteY86" fmla="*/ 4769504 h 6858000"/>
              <a:gd name="connsiteX87" fmla="*/ 2882120 w 7369701"/>
              <a:gd name="connsiteY87" fmla="*/ 5064547 h 6858000"/>
              <a:gd name="connsiteX88" fmla="*/ 2793103 w 7369701"/>
              <a:gd name="connsiteY88" fmla="*/ 5039699 h 6858000"/>
              <a:gd name="connsiteX89" fmla="*/ 2770041 w 7369701"/>
              <a:gd name="connsiteY89" fmla="*/ 5033634 h 6858000"/>
              <a:gd name="connsiteX90" fmla="*/ 1979378 w 7369701"/>
              <a:gd name="connsiteY90" fmla="*/ 4769504 h 6858000"/>
              <a:gd name="connsiteX91" fmla="*/ 1927410 w 7369701"/>
              <a:gd name="connsiteY91" fmla="*/ 4716164 h 6858000"/>
              <a:gd name="connsiteX92" fmla="*/ 1959587 w 7369701"/>
              <a:gd name="connsiteY92" fmla="*/ 4728849 h 6858000"/>
              <a:gd name="connsiteX93" fmla="*/ 2777707 w 7369701"/>
              <a:gd name="connsiteY93" fmla="*/ 5003991 h 6858000"/>
              <a:gd name="connsiteX94" fmla="*/ 2800768 w 7369701"/>
              <a:gd name="connsiteY94" fmla="*/ 5010056 h 6858000"/>
              <a:gd name="connsiteX95" fmla="*/ 2879408 w 7369701"/>
              <a:gd name="connsiteY95" fmla="*/ 5031590 h 6858000"/>
              <a:gd name="connsiteX96" fmla="*/ 2862295 w 7369701"/>
              <a:gd name="connsiteY96" fmla="*/ 5022958 h 6858000"/>
              <a:gd name="connsiteX97" fmla="*/ 2813343 w 7369701"/>
              <a:gd name="connsiteY97" fmla="*/ 4998369 h 6858000"/>
              <a:gd name="connsiteX98" fmla="*/ 2646245 w 7369701"/>
              <a:gd name="connsiteY98" fmla="*/ 4930999 h 6858000"/>
              <a:gd name="connsiteX99" fmla="*/ 1999243 w 7369701"/>
              <a:gd name="connsiteY99" fmla="*/ 4730524 h 6858000"/>
              <a:gd name="connsiteX100" fmla="*/ 1979527 w 7369701"/>
              <a:gd name="connsiteY100" fmla="*/ 4726651 h 6858000"/>
              <a:gd name="connsiteX101" fmla="*/ 1927410 w 7369701"/>
              <a:gd name="connsiteY101" fmla="*/ 4716164 h 6858000"/>
              <a:gd name="connsiteX102" fmla="*/ 1997014 w 7369701"/>
              <a:gd name="connsiteY102" fmla="*/ 4698007 h 6858000"/>
              <a:gd name="connsiteX103" fmla="*/ 2005458 w 7369701"/>
              <a:gd name="connsiteY103" fmla="*/ 4699540 h 6858000"/>
              <a:gd name="connsiteX104" fmla="*/ 2657186 w 7369701"/>
              <a:gd name="connsiteY104" fmla="*/ 4901687 h 6858000"/>
              <a:gd name="connsiteX105" fmla="*/ 2826662 w 7369701"/>
              <a:gd name="connsiteY105" fmla="*/ 4970362 h 6858000"/>
              <a:gd name="connsiteX106" fmla="*/ 2876100 w 7369701"/>
              <a:gd name="connsiteY106" fmla="*/ 4995397 h 6858000"/>
              <a:gd name="connsiteX107" fmla="*/ 3042600 w 7369701"/>
              <a:gd name="connsiteY107" fmla="*/ 5059532 h 6858000"/>
              <a:gd name="connsiteX108" fmla="*/ 1997014 w 7369701"/>
              <a:gd name="connsiteY108" fmla="*/ 4698007 h 6858000"/>
              <a:gd name="connsiteX109" fmla="*/ 2305292 w 7369701"/>
              <a:gd name="connsiteY109" fmla="*/ 4219492 h 6858000"/>
              <a:gd name="connsiteX110" fmla="*/ 3360922 w 7369701"/>
              <a:gd name="connsiteY110" fmla="*/ 4529373 h 6858000"/>
              <a:gd name="connsiteX111" fmla="*/ 3492420 w 7369701"/>
              <a:gd name="connsiteY111" fmla="*/ 4510145 h 6858000"/>
              <a:gd name="connsiteX112" fmla="*/ 3364086 w 7369701"/>
              <a:gd name="connsiteY112" fmla="*/ 4480340 h 6858000"/>
              <a:gd name="connsiteX113" fmla="*/ 3225818 w 7369701"/>
              <a:gd name="connsiteY113" fmla="*/ 4411822 h 6858000"/>
              <a:gd name="connsiteX114" fmla="*/ 3129696 w 7369701"/>
              <a:gd name="connsiteY114" fmla="*/ 4360704 h 6858000"/>
              <a:gd name="connsiteX115" fmla="*/ 2814545 w 7369701"/>
              <a:gd name="connsiteY115" fmla="*/ 4282955 h 6858000"/>
              <a:gd name="connsiteX116" fmla="*/ 2305292 w 7369701"/>
              <a:gd name="connsiteY116" fmla="*/ 4219492 h 6858000"/>
              <a:gd name="connsiteX117" fmla="*/ 2626982 w 7369701"/>
              <a:gd name="connsiteY117" fmla="*/ 4206450 h 6858000"/>
              <a:gd name="connsiteX118" fmla="*/ 2490617 w 7369701"/>
              <a:gd name="connsiteY118" fmla="*/ 4206951 h 6858000"/>
              <a:gd name="connsiteX119" fmla="*/ 2819869 w 7369701"/>
              <a:gd name="connsiteY119" fmla="*/ 4252936 h 6858000"/>
              <a:gd name="connsiteX120" fmla="*/ 3143018 w 7369701"/>
              <a:gd name="connsiteY120" fmla="*/ 4332698 h 6858000"/>
              <a:gd name="connsiteX121" fmla="*/ 3241520 w 7369701"/>
              <a:gd name="connsiteY121" fmla="*/ 4385112 h 6858000"/>
              <a:gd name="connsiteX122" fmla="*/ 3374575 w 7369701"/>
              <a:gd name="connsiteY122" fmla="*/ 4451517 h 6858000"/>
              <a:gd name="connsiteX123" fmla="*/ 3505221 w 7369701"/>
              <a:gd name="connsiteY123" fmla="*/ 4480757 h 6858000"/>
              <a:gd name="connsiteX124" fmla="*/ 2626982 w 7369701"/>
              <a:gd name="connsiteY124" fmla="*/ 4206450 h 6858000"/>
              <a:gd name="connsiteX125" fmla="*/ 1310106 w 7369701"/>
              <a:gd name="connsiteY125" fmla="*/ 3943217 h 6858000"/>
              <a:gd name="connsiteX126" fmla="*/ 854994 w 7369701"/>
              <a:gd name="connsiteY126" fmla="*/ 4399136 h 6858000"/>
              <a:gd name="connsiteX127" fmla="*/ 742462 w 7369701"/>
              <a:gd name="connsiteY127" fmla="*/ 4594648 h 6858000"/>
              <a:gd name="connsiteX128" fmla="*/ 820602 w 7369701"/>
              <a:gd name="connsiteY128" fmla="*/ 4485915 h 6858000"/>
              <a:gd name="connsiteX129" fmla="*/ 878295 w 7369701"/>
              <a:gd name="connsiteY129" fmla="*/ 4403594 h 6858000"/>
              <a:gd name="connsiteX130" fmla="*/ 1240607 w 7369701"/>
              <a:gd name="connsiteY130" fmla="*/ 4010401 h 6858000"/>
              <a:gd name="connsiteX131" fmla="*/ 1310106 w 7369701"/>
              <a:gd name="connsiteY131" fmla="*/ 3943217 h 6858000"/>
              <a:gd name="connsiteX132" fmla="*/ 1423113 w 7369701"/>
              <a:gd name="connsiteY132" fmla="*/ 3874565 h 6858000"/>
              <a:gd name="connsiteX133" fmla="*/ 1260565 w 7369701"/>
              <a:gd name="connsiteY133" fmla="*/ 4031982 h 6858000"/>
              <a:gd name="connsiteX134" fmla="*/ 901900 w 7369701"/>
              <a:gd name="connsiteY134" fmla="*/ 4421236 h 6858000"/>
              <a:gd name="connsiteX135" fmla="*/ 845044 w 7369701"/>
              <a:gd name="connsiteY135" fmla="*/ 4502436 h 6858000"/>
              <a:gd name="connsiteX136" fmla="*/ 685926 w 7369701"/>
              <a:gd name="connsiteY136" fmla="*/ 4703069 h 6858000"/>
              <a:gd name="connsiteX137" fmla="*/ 684248 w 7369701"/>
              <a:gd name="connsiteY137" fmla="*/ 4706721 h 6858000"/>
              <a:gd name="connsiteX138" fmla="*/ 1423113 w 7369701"/>
              <a:gd name="connsiteY138" fmla="*/ 3874565 h 6858000"/>
              <a:gd name="connsiteX139" fmla="*/ 3316479 w 7369701"/>
              <a:gd name="connsiteY139" fmla="*/ 3872136 h 6858000"/>
              <a:gd name="connsiteX140" fmla="*/ 3546806 w 7369701"/>
              <a:gd name="connsiteY140" fmla="*/ 4356139 h 6858000"/>
              <a:gd name="connsiteX141" fmla="*/ 3364433 w 7369701"/>
              <a:gd name="connsiteY141" fmla="*/ 3953121 h 6858000"/>
              <a:gd name="connsiteX142" fmla="*/ 3316479 w 7369701"/>
              <a:gd name="connsiteY142" fmla="*/ 3872136 h 6858000"/>
              <a:gd name="connsiteX143" fmla="*/ 3291335 w 7369701"/>
              <a:gd name="connsiteY143" fmla="*/ 3767420 h 6858000"/>
              <a:gd name="connsiteX144" fmla="*/ 3390805 w 7369701"/>
              <a:gd name="connsiteY144" fmla="*/ 3937163 h 6858000"/>
              <a:gd name="connsiteX145" fmla="*/ 3579062 w 7369701"/>
              <a:gd name="connsiteY145" fmla="*/ 4359040 h 6858000"/>
              <a:gd name="connsiteX146" fmla="*/ 3467355 w 7369701"/>
              <a:gd name="connsiteY146" fmla="*/ 3988130 h 6858000"/>
              <a:gd name="connsiteX147" fmla="*/ 3310753 w 7369701"/>
              <a:gd name="connsiteY147" fmla="*/ 3787140 h 6858000"/>
              <a:gd name="connsiteX148" fmla="*/ 3291335 w 7369701"/>
              <a:gd name="connsiteY148" fmla="*/ 3767420 h 6858000"/>
              <a:gd name="connsiteX149" fmla="*/ 1635889 w 7369701"/>
              <a:gd name="connsiteY149" fmla="*/ 3709494 h 6858000"/>
              <a:gd name="connsiteX150" fmla="*/ 1634800 w 7369701"/>
              <a:gd name="connsiteY150" fmla="*/ 3731111 h 6858000"/>
              <a:gd name="connsiteX151" fmla="*/ 1635889 w 7369701"/>
              <a:gd name="connsiteY151" fmla="*/ 3709494 h 6858000"/>
              <a:gd name="connsiteX152" fmla="*/ 1510397 w 7369701"/>
              <a:gd name="connsiteY152" fmla="*/ 3684705 h 6858000"/>
              <a:gd name="connsiteX153" fmla="*/ 1146550 w 7369701"/>
              <a:gd name="connsiteY153" fmla="*/ 3802012 h 6858000"/>
              <a:gd name="connsiteX154" fmla="*/ 698834 w 7369701"/>
              <a:gd name="connsiteY154" fmla="*/ 3952272 h 6858000"/>
              <a:gd name="connsiteX155" fmla="*/ 34256 w 7369701"/>
              <a:gd name="connsiteY155" fmla="*/ 4347603 h 6858000"/>
              <a:gd name="connsiteX156" fmla="*/ 527241 w 7369701"/>
              <a:gd name="connsiteY156" fmla="*/ 4065078 h 6858000"/>
              <a:gd name="connsiteX157" fmla="*/ 1510397 w 7369701"/>
              <a:gd name="connsiteY157" fmla="*/ 3684705 h 6858000"/>
              <a:gd name="connsiteX158" fmla="*/ 1313114 w 7369701"/>
              <a:gd name="connsiteY158" fmla="*/ 3655216 h 6858000"/>
              <a:gd name="connsiteX159" fmla="*/ 1109304 w 7369701"/>
              <a:gd name="connsiteY159" fmla="*/ 3669030 h 6858000"/>
              <a:gd name="connsiteX160" fmla="*/ 8129 w 7369701"/>
              <a:gd name="connsiteY160" fmla="*/ 4330519 h 6858000"/>
              <a:gd name="connsiteX161" fmla="*/ 687572 w 7369701"/>
              <a:gd name="connsiteY161" fmla="*/ 3925629 h 6858000"/>
              <a:gd name="connsiteX162" fmla="*/ 1138365 w 7369701"/>
              <a:gd name="connsiteY162" fmla="*/ 3774515 h 6858000"/>
              <a:gd name="connsiteX163" fmla="*/ 1505579 w 7369701"/>
              <a:gd name="connsiteY163" fmla="*/ 3655526 h 6858000"/>
              <a:gd name="connsiteX164" fmla="*/ 1313114 w 7369701"/>
              <a:gd name="connsiteY164" fmla="*/ 3655216 h 6858000"/>
              <a:gd name="connsiteX165" fmla="*/ 3655073 w 7369701"/>
              <a:gd name="connsiteY165" fmla="*/ 3650884 h 6858000"/>
              <a:gd name="connsiteX166" fmla="*/ 3989938 w 7369701"/>
              <a:gd name="connsiteY166" fmla="*/ 3991685 h 6858000"/>
              <a:gd name="connsiteX167" fmla="*/ 4393907 w 7369701"/>
              <a:gd name="connsiteY167" fmla="*/ 4261258 h 6858000"/>
              <a:gd name="connsiteX168" fmla="*/ 4648051 w 7369701"/>
              <a:gd name="connsiteY168" fmla="*/ 4374051 h 6858000"/>
              <a:gd name="connsiteX169" fmla="*/ 4383389 w 7369701"/>
              <a:gd name="connsiteY169" fmla="*/ 4184369 h 6858000"/>
              <a:gd name="connsiteX170" fmla="*/ 4165508 w 7369701"/>
              <a:gd name="connsiteY170" fmla="*/ 4035196 h 6858000"/>
              <a:gd name="connsiteX171" fmla="*/ 4068162 w 7369701"/>
              <a:gd name="connsiteY171" fmla="*/ 3953394 h 6858000"/>
              <a:gd name="connsiteX172" fmla="*/ 3981416 w 7369701"/>
              <a:gd name="connsiteY172" fmla="*/ 3880482 h 6858000"/>
              <a:gd name="connsiteX173" fmla="*/ 3800147 w 7369701"/>
              <a:gd name="connsiteY173" fmla="*/ 3749872 h 6858000"/>
              <a:gd name="connsiteX174" fmla="*/ 3655073 w 7369701"/>
              <a:gd name="connsiteY174" fmla="*/ 3650884 h 6858000"/>
              <a:gd name="connsiteX175" fmla="*/ 3670252 w 7369701"/>
              <a:gd name="connsiteY175" fmla="*/ 3622798 h 6858000"/>
              <a:gd name="connsiteX176" fmla="*/ 3817258 w 7369701"/>
              <a:gd name="connsiteY176" fmla="*/ 3723577 h 6858000"/>
              <a:gd name="connsiteX177" fmla="*/ 4000461 w 7369701"/>
              <a:gd name="connsiteY177" fmla="*/ 3855966 h 6858000"/>
              <a:gd name="connsiteX178" fmla="*/ 4088180 w 7369701"/>
              <a:gd name="connsiteY178" fmla="*/ 3929774 h 6858000"/>
              <a:gd name="connsiteX179" fmla="*/ 4184555 w 7369701"/>
              <a:gd name="connsiteY179" fmla="*/ 4010683 h 6858000"/>
              <a:gd name="connsiteX180" fmla="*/ 4399563 w 7369701"/>
              <a:gd name="connsiteY180" fmla="*/ 4158106 h 6858000"/>
              <a:gd name="connsiteX181" fmla="*/ 4684469 w 7369701"/>
              <a:gd name="connsiteY181" fmla="*/ 4364680 h 6858000"/>
              <a:gd name="connsiteX182" fmla="*/ 4690271 w 7369701"/>
              <a:gd name="connsiteY182" fmla="*/ 4370034 h 6858000"/>
              <a:gd name="connsiteX183" fmla="*/ 4136093 w 7369701"/>
              <a:gd name="connsiteY183" fmla="*/ 3858466 h 6858000"/>
              <a:gd name="connsiteX184" fmla="*/ 3670252 w 7369701"/>
              <a:gd name="connsiteY184" fmla="*/ 3622798 h 6858000"/>
              <a:gd name="connsiteX185" fmla="*/ 4440129 w 7369701"/>
              <a:gd name="connsiteY185" fmla="*/ 3448571 h 6858000"/>
              <a:gd name="connsiteX186" fmla="*/ 4856525 w 7369701"/>
              <a:gd name="connsiteY186" fmla="*/ 3915351 h 6858000"/>
              <a:gd name="connsiteX187" fmla="*/ 5059055 w 7369701"/>
              <a:gd name="connsiteY187" fmla="*/ 4108918 h 6858000"/>
              <a:gd name="connsiteX188" fmla="*/ 5290070 w 7369701"/>
              <a:gd name="connsiteY188" fmla="*/ 4263619 h 6858000"/>
              <a:gd name="connsiteX189" fmla="*/ 4834991 w 7369701"/>
              <a:gd name="connsiteY189" fmla="*/ 3830985 h 6858000"/>
              <a:gd name="connsiteX190" fmla="*/ 4440129 w 7369701"/>
              <a:gd name="connsiteY190" fmla="*/ 3448571 h 6858000"/>
              <a:gd name="connsiteX191" fmla="*/ 4441737 w 7369701"/>
              <a:gd name="connsiteY191" fmla="*/ 3399734 h 6858000"/>
              <a:gd name="connsiteX192" fmla="*/ 4431236 w 7369701"/>
              <a:gd name="connsiteY192" fmla="*/ 3400954 h 6858000"/>
              <a:gd name="connsiteX193" fmla="*/ 4557150 w 7369701"/>
              <a:gd name="connsiteY193" fmla="*/ 3510023 h 6858000"/>
              <a:gd name="connsiteX194" fmla="*/ 4856936 w 7369701"/>
              <a:gd name="connsiteY194" fmla="*/ 3809146 h 6858000"/>
              <a:gd name="connsiteX195" fmla="*/ 5111996 w 7369701"/>
              <a:gd name="connsiteY195" fmla="*/ 4065759 h 6858000"/>
              <a:gd name="connsiteX196" fmla="*/ 5388878 w 7369701"/>
              <a:gd name="connsiteY196" fmla="*/ 4300185 h 6858000"/>
              <a:gd name="connsiteX197" fmla="*/ 5425556 w 7369701"/>
              <a:gd name="connsiteY197" fmla="*/ 4308967 h 6858000"/>
              <a:gd name="connsiteX198" fmla="*/ 4943646 w 7369701"/>
              <a:gd name="connsiteY198" fmla="*/ 3822916 h 6858000"/>
              <a:gd name="connsiteX199" fmla="*/ 4594837 w 7369701"/>
              <a:gd name="connsiteY199" fmla="*/ 3532274 h 6858000"/>
              <a:gd name="connsiteX200" fmla="*/ 4441737 w 7369701"/>
              <a:gd name="connsiteY200" fmla="*/ 3399734 h 6858000"/>
              <a:gd name="connsiteX201" fmla="*/ 5425834 w 7369701"/>
              <a:gd name="connsiteY201" fmla="*/ 3162785 h 6858000"/>
              <a:gd name="connsiteX202" fmla="*/ 5401644 w 7369701"/>
              <a:gd name="connsiteY202" fmla="*/ 3617847 h 6858000"/>
              <a:gd name="connsiteX203" fmla="*/ 5467256 w 7369701"/>
              <a:gd name="connsiteY203" fmla="*/ 4175494 h 6858000"/>
              <a:gd name="connsiteX204" fmla="*/ 5448069 w 7369701"/>
              <a:gd name="connsiteY204" fmla="*/ 3567554 h 6858000"/>
              <a:gd name="connsiteX205" fmla="*/ 5425834 w 7369701"/>
              <a:gd name="connsiteY205" fmla="*/ 3162785 h 6858000"/>
              <a:gd name="connsiteX206" fmla="*/ 1318687 w 7369701"/>
              <a:gd name="connsiteY206" fmla="*/ 3113840 h 6858000"/>
              <a:gd name="connsiteX207" fmla="*/ 1066793 w 7369701"/>
              <a:gd name="connsiteY207" fmla="*/ 3212171 h 6858000"/>
              <a:gd name="connsiteX208" fmla="*/ 993319 w 7369701"/>
              <a:gd name="connsiteY208" fmla="*/ 3247648 h 6858000"/>
              <a:gd name="connsiteX209" fmla="*/ 853081 w 7369701"/>
              <a:gd name="connsiteY209" fmla="*/ 3312410 h 6858000"/>
              <a:gd name="connsiteX210" fmla="*/ 805957 w 7369701"/>
              <a:gd name="connsiteY210" fmla="*/ 3330443 h 6858000"/>
              <a:gd name="connsiteX211" fmla="*/ 1318687 w 7369701"/>
              <a:gd name="connsiteY211" fmla="*/ 3113840 h 6858000"/>
              <a:gd name="connsiteX212" fmla="*/ 5453702 w 7369701"/>
              <a:gd name="connsiteY212" fmla="*/ 3090882 h 6858000"/>
              <a:gd name="connsiteX213" fmla="*/ 5480135 w 7369701"/>
              <a:gd name="connsiteY213" fmla="*/ 3565802 h 6858000"/>
              <a:gd name="connsiteX214" fmla="*/ 5499023 w 7369701"/>
              <a:gd name="connsiteY214" fmla="*/ 4166310 h 6858000"/>
              <a:gd name="connsiteX215" fmla="*/ 5547022 w 7369701"/>
              <a:gd name="connsiteY215" fmla="*/ 3607838 h 6858000"/>
              <a:gd name="connsiteX216" fmla="*/ 5515964 w 7369701"/>
              <a:gd name="connsiteY216" fmla="*/ 3378541 h 6858000"/>
              <a:gd name="connsiteX217" fmla="*/ 5453702 w 7369701"/>
              <a:gd name="connsiteY217" fmla="*/ 3090882 h 6858000"/>
              <a:gd name="connsiteX218" fmla="*/ 1238695 w 7369701"/>
              <a:gd name="connsiteY218" fmla="*/ 3076820 h 6858000"/>
              <a:gd name="connsiteX219" fmla="*/ 716371 w 7369701"/>
              <a:gd name="connsiteY219" fmla="*/ 3293249 h 6858000"/>
              <a:gd name="connsiteX220" fmla="*/ 579522 w 7369701"/>
              <a:gd name="connsiteY220" fmla="*/ 3371759 h 6858000"/>
              <a:gd name="connsiteX221" fmla="*/ 600288 w 7369701"/>
              <a:gd name="connsiteY221" fmla="*/ 3365555 h 6858000"/>
              <a:gd name="connsiteX222" fmla="*/ 840692 w 7369701"/>
              <a:gd name="connsiteY222" fmla="*/ 3284921 h 6858000"/>
              <a:gd name="connsiteX223" fmla="*/ 979248 w 7369701"/>
              <a:gd name="connsiteY223" fmla="*/ 3221003 h 6858000"/>
              <a:gd name="connsiteX224" fmla="*/ 1053282 w 7369701"/>
              <a:gd name="connsiteY224" fmla="*/ 3185247 h 6858000"/>
              <a:gd name="connsiteX225" fmla="*/ 1320603 w 7369701"/>
              <a:gd name="connsiteY225" fmla="*/ 3081281 h 6858000"/>
              <a:gd name="connsiteX226" fmla="*/ 1238695 w 7369701"/>
              <a:gd name="connsiteY226" fmla="*/ 3076820 h 6858000"/>
              <a:gd name="connsiteX227" fmla="*/ 5425627 w 7369701"/>
              <a:gd name="connsiteY227" fmla="*/ 2954192 h 6858000"/>
              <a:gd name="connsiteX228" fmla="*/ 5470770 w 7369701"/>
              <a:gd name="connsiteY228" fmla="*/ 3005435 h 6858000"/>
              <a:gd name="connsiteX229" fmla="*/ 5519779 w 7369701"/>
              <a:gd name="connsiteY229" fmla="*/ 4359223 h 6858000"/>
              <a:gd name="connsiteX230" fmla="*/ 5520293 w 7369701"/>
              <a:gd name="connsiteY230" fmla="*/ 4360602 h 6858000"/>
              <a:gd name="connsiteX231" fmla="*/ 5767221 w 7369701"/>
              <a:gd name="connsiteY231" fmla="*/ 4665564 h 6858000"/>
              <a:gd name="connsiteX232" fmla="*/ 6937169 w 7369701"/>
              <a:gd name="connsiteY232" fmla="*/ 4815941 h 6858000"/>
              <a:gd name="connsiteX233" fmla="*/ 6953922 w 7369701"/>
              <a:gd name="connsiteY233" fmla="*/ 4890068 h 6858000"/>
              <a:gd name="connsiteX234" fmla="*/ 6071359 w 7369701"/>
              <a:gd name="connsiteY234" fmla="*/ 4770770 h 6858000"/>
              <a:gd name="connsiteX235" fmla="*/ 6038839 w 7369701"/>
              <a:gd name="connsiteY235" fmla="*/ 4764474 h 6858000"/>
              <a:gd name="connsiteX236" fmla="*/ 6038706 w 7369701"/>
              <a:gd name="connsiteY236" fmla="*/ 4763847 h 6858000"/>
              <a:gd name="connsiteX237" fmla="*/ 6037784 w 7369701"/>
              <a:gd name="connsiteY237" fmla="*/ 4764270 h 6858000"/>
              <a:gd name="connsiteX238" fmla="*/ 6038839 w 7369701"/>
              <a:gd name="connsiteY238" fmla="*/ 4764474 h 6858000"/>
              <a:gd name="connsiteX239" fmla="*/ 6040338 w 7369701"/>
              <a:gd name="connsiteY239" fmla="*/ 4771418 h 6858000"/>
              <a:gd name="connsiteX240" fmla="*/ 6024488 w 7369701"/>
              <a:gd name="connsiteY240" fmla="*/ 4809903 h 6858000"/>
              <a:gd name="connsiteX241" fmla="*/ 5599771 w 7369701"/>
              <a:gd name="connsiteY241" fmla="*/ 5509652 h 6858000"/>
              <a:gd name="connsiteX242" fmla="*/ 5548843 w 7369701"/>
              <a:gd name="connsiteY242" fmla="*/ 5563845 h 6858000"/>
              <a:gd name="connsiteX243" fmla="*/ 5940952 w 7369701"/>
              <a:gd name="connsiteY243" fmla="*/ 6250028 h 6858000"/>
              <a:gd name="connsiteX244" fmla="*/ 6043441 w 7369701"/>
              <a:gd name="connsiteY244" fmla="*/ 6665847 h 6858000"/>
              <a:gd name="connsiteX245" fmla="*/ 6093432 w 7369701"/>
              <a:gd name="connsiteY245" fmla="*/ 6858000 h 6858000"/>
              <a:gd name="connsiteX246" fmla="*/ 6034344 w 7369701"/>
              <a:gd name="connsiteY246" fmla="*/ 6858000 h 6858000"/>
              <a:gd name="connsiteX247" fmla="*/ 6026679 w 7369701"/>
              <a:gd name="connsiteY247" fmla="*/ 6836959 h 6858000"/>
              <a:gd name="connsiteX248" fmla="*/ 5800441 w 7369701"/>
              <a:gd name="connsiteY248" fmla="*/ 6335286 h 6858000"/>
              <a:gd name="connsiteX249" fmla="*/ 5526562 w 7369701"/>
              <a:gd name="connsiteY249" fmla="*/ 5705388 h 6858000"/>
              <a:gd name="connsiteX250" fmla="*/ 5519640 w 7369701"/>
              <a:gd name="connsiteY250" fmla="*/ 5683774 h 6858000"/>
              <a:gd name="connsiteX251" fmla="*/ 5844559 w 7369701"/>
              <a:gd name="connsiteY251" fmla="*/ 6553349 h 6858000"/>
              <a:gd name="connsiteX252" fmla="*/ 5975994 w 7369701"/>
              <a:gd name="connsiteY252" fmla="*/ 6858000 h 6858000"/>
              <a:gd name="connsiteX253" fmla="*/ 5898547 w 7369701"/>
              <a:gd name="connsiteY253" fmla="*/ 6858000 h 6858000"/>
              <a:gd name="connsiteX254" fmla="*/ 5682041 w 7369701"/>
              <a:gd name="connsiteY254" fmla="*/ 6355860 h 6858000"/>
              <a:gd name="connsiteX255" fmla="*/ 5461758 w 7369701"/>
              <a:gd name="connsiteY255" fmla="*/ 5820220 h 6858000"/>
              <a:gd name="connsiteX256" fmla="*/ 5237282 w 7369701"/>
              <a:gd name="connsiteY256" fmla="*/ 6579086 h 6858000"/>
              <a:gd name="connsiteX257" fmla="*/ 5115009 w 7369701"/>
              <a:gd name="connsiteY257" fmla="*/ 6858000 h 6858000"/>
              <a:gd name="connsiteX258" fmla="*/ 5028074 w 7369701"/>
              <a:gd name="connsiteY258" fmla="*/ 6858000 h 6858000"/>
              <a:gd name="connsiteX259" fmla="*/ 5079508 w 7369701"/>
              <a:gd name="connsiteY259" fmla="*/ 6749074 h 6858000"/>
              <a:gd name="connsiteX260" fmla="*/ 5371846 w 7369701"/>
              <a:gd name="connsiteY260" fmla="*/ 5924413 h 6858000"/>
              <a:gd name="connsiteX261" fmla="*/ 5270512 w 7369701"/>
              <a:gd name="connsiteY261" fmla="*/ 6138975 h 6858000"/>
              <a:gd name="connsiteX262" fmla="*/ 5062409 w 7369701"/>
              <a:gd name="connsiteY262" fmla="*/ 6653544 h 6858000"/>
              <a:gd name="connsiteX263" fmla="*/ 5036628 w 7369701"/>
              <a:gd name="connsiteY263" fmla="*/ 6754247 h 6858000"/>
              <a:gd name="connsiteX264" fmla="*/ 5009112 w 7369701"/>
              <a:gd name="connsiteY264" fmla="*/ 6858000 h 6858000"/>
              <a:gd name="connsiteX265" fmla="*/ 4976679 w 7369701"/>
              <a:gd name="connsiteY265" fmla="*/ 6858000 h 6858000"/>
              <a:gd name="connsiteX266" fmla="*/ 5006537 w 7369701"/>
              <a:gd name="connsiteY266" fmla="*/ 6747068 h 6858000"/>
              <a:gd name="connsiteX267" fmla="*/ 5032723 w 7369701"/>
              <a:gd name="connsiteY267" fmla="*/ 6644957 h 6858000"/>
              <a:gd name="connsiteX268" fmla="*/ 5242949 w 7369701"/>
              <a:gd name="connsiteY268" fmla="*/ 6125175 h 6858000"/>
              <a:gd name="connsiteX269" fmla="*/ 5286321 w 7369701"/>
              <a:gd name="connsiteY269" fmla="*/ 6033555 h 6858000"/>
              <a:gd name="connsiteX270" fmla="*/ 5008210 w 7369701"/>
              <a:gd name="connsiteY270" fmla="*/ 6649194 h 6858000"/>
              <a:gd name="connsiteX271" fmla="*/ 4986321 w 7369701"/>
              <a:gd name="connsiteY271" fmla="*/ 6765687 h 6858000"/>
              <a:gd name="connsiteX272" fmla="*/ 4973474 w 7369701"/>
              <a:gd name="connsiteY272" fmla="*/ 6858000 h 6858000"/>
              <a:gd name="connsiteX273" fmla="*/ 4907178 w 7369701"/>
              <a:gd name="connsiteY273" fmla="*/ 6858000 h 6858000"/>
              <a:gd name="connsiteX274" fmla="*/ 4910810 w 7369701"/>
              <a:gd name="connsiteY274" fmla="*/ 6829660 h 6858000"/>
              <a:gd name="connsiteX275" fmla="*/ 4987461 w 7369701"/>
              <a:gd name="connsiteY275" fmla="*/ 6432994 h 6858000"/>
              <a:gd name="connsiteX276" fmla="*/ 5179262 w 7369701"/>
              <a:gd name="connsiteY276" fmla="*/ 6035044 h 6858000"/>
              <a:gd name="connsiteX277" fmla="*/ 4689678 w 7369701"/>
              <a:gd name="connsiteY277" fmla="*/ 6440241 h 6858000"/>
              <a:gd name="connsiteX278" fmla="*/ 4477543 w 7369701"/>
              <a:gd name="connsiteY278" fmla="*/ 6674836 h 6858000"/>
              <a:gd name="connsiteX279" fmla="*/ 4329957 w 7369701"/>
              <a:gd name="connsiteY279" fmla="*/ 6858000 h 6858000"/>
              <a:gd name="connsiteX280" fmla="*/ 4218595 w 7369701"/>
              <a:gd name="connsiteY280" fmla="*/ 6858000 h 6858000"/>
              <a:gd name="connsiteX281" fmla="*/ 4368888 w 7369701"/>
              <a:gd name="connsiteY281" fmla="*/ 6668412 h 6858000"/>
              <a:gd name="connsiteX282" fmla="*/ 4563091 w 7369701"/>
              <a:gd name="connsiteY282" fmla="*/ 6442508 h 6858000"/>
              <a:gd name="connsiteX283" fmla="*/ 5387324 w 7369701"/>
              <a:gd name="connsiteY283" fmla="*/ 5705830 h 6858000"/>
              <a:gd name="connsiteX284" fmla="*/ 5073620 w 7369701"/>
              <a:gd name="connsiteY284" fmla="*/ 5955437 h 6858000"/>
              <a:gd name="connsiteX285" fmla="*/ 4689789 w 7369701"/>
              <a:gd name="connsiteY285" fmla="*/ 6268382 h 6858000"/>
              <a:gd name="connsiteX286" fmla="*/ 4418722 w 7369701"/>
              <a:gd name="connsiteY286" fmla="*/ 6570886 h 6858000"/>
              <a:gd name="connsiteX287" fmla="*/ 4214944 w 7369701"/>
              <a:gd name="connsiteY287" fmla="*/ 6858000 h 6858000"/>
              <a:gd name="connsiteX288" fmla="*/ 4177898 w 7369701"/>
              <a:gd name="connsiteY288" fmla="*/ 6858000 h 6858000"/>
              <a:gd name="connsiteX289" fmla="*/ 4391597 w 7369701"/>
              <a:gd name="connsiteY289" fmla="*/ 6556370 h 6858000"/>
              <a:gd name="connsiteX290" fmla="*/ 4668889 w 7369701"/>
              <a:gd name="connsiteY290" fmla="*/ 6246399 h 6858000"/>
              <a:gd name="connsiteX291" fmla="*/ 5055427 w 7369701"/>
              <a:gd name="connsiteY291" fmla="*/ 5931476 h 6858000"/>
              <a:gd name="connsiteX292" fmla="*/ 5371814 w 7369701"/>
              <a:gd name="connsiteY292" fmla="*/ 5678975 h 6858000"/>
              <a:gd name="connsiteX293" fmla="*/ 4987918 w 7369701"/>
              <a:gd name="connsiteY293" fmla="*/ 5838701 h 6858000"/>
              <a:gd name="connsiteX294" fmla="*/ 4317146 w 7369701"/>
              <a:gd name="connsiteY294" fmla="*/ 6587716 h 6858000"/>
              <a:gd name="connsiteX295" fmla="*/ 4171627 w 7369701"/>
              <a:gd name="connsiteY295" fmla="*/ 6858000 h 6858000"/>
              <a:gd name="connsiteX296" fmla="*/ 4081585 w 7369701"/>
              <a:gd name="connsiteY296" fmla="*/ 6858000 h 6858000"/>
              <a:gd name="connsiteX297" fmla="*/ 4238603 w 7369701"/>
              <a:gd name="connsiteY297" fmla="*/ 6559341 h 6858000"/>
              <a:gd name="connsiteX298" fmla="*/ 4778333 w 7369701"/>
              <a:gd name="connsiteY298" fmla="*/ 5873626 h 6858000"/>
              <a:gd name="connsiteX299" fmla="*/ 5414185 w 7369701"/>
              <a:gd name="connsiteY299" fmla="*/ 5573882 h 6858000"/>
              <a:gd name="connsiteX300" fmla="*/ 5959648 w 7369701"/>
              <a:gd name="connsiteY300" fmla="*/ 4760797 h 6858000"/>
              <a:gd name="connsiteX301" fmla="*/ 5355019 w 7369701"/>
              <a:gd name="connsiteY301" fmla="*/ 4734672 h 6858000"/>
              <a:gd name="connsiteX302" fmla="*/ 5083565 w 7369701"/>
              <a:gd name="connsiteY302" fmla="*/ 5179121 h 6858000"/>
              <a:gd name="connsiteX303" fmla="*/ 4713577 w 7369701"/>
              <a:gd name="connsiteY303" fmla="*/ 5616803 h 6858000"/>
              <a:gd name="connsiteX304" fmla="*/ 3989559 w 7369701"/>
              <a:gd name="connsiteY304" fmla="*/ 6145945 h 6858000"/>
              <a:gd name="connsiteX305" fmla="*/ 3939824 w 7369701"/>
              <a:gd name="connsiteY305" fmla="*/ 6066900 h 6858000"/>
              <a:gd name="connsiteX306" fmla="*/ 4584537 w 7369701"/>
              <a:gd name="connsiteY306" fmla="*/ 5324826 h 6858000"/>
              <a:gd name="connsiteX307" fmla="*/ 5037105 w 7369701"/>
              <a:gd name="connsiteY307" fmla="*/ 5088765 h 6858000"/>
              <a:gd name="connsiteX308" fmla="*/ 5039930 w 7369701"/>
              <a:gd name="connsiteY308" fmla="*/ 5089585 h 6858000"/>
              <a:gd name="connsiteX309" fmla="*/ 5263764 w 7369701"/>
              <a:gd name="connsiteY309" fmla="*/ 4735525 h 6858000"/>
              <a:gd name="connsiteX310" fmla="*/ 4086300 w 7369701"/>
              <a:gd name="connsiteY310" fmla="*/ 4884599 h 6858000"/>
              <a:gd name="connsiteX311" fmla="*/ 4085485 w 7369701"/>
              <a:gd name="connsiteY311" fmla="*/ 4899070 h 6858000"/>
              <a:gd name="connsiteX312" fmla="*/ 3871915 w 7369701"/>
              <a:gd name="connsiteY312" fmla="*/ 5253645 h 6858000"/>
              <a:gd name="connsiteX313" fmla="*/ 3799374 w 7369701"/>
              <a:gd name="connsiteY313" fmla="*/ 5466127 h 6858000"/>
              <a:gd name="connsiteX314" fmla="*/ 3498850 w 7369701"/>
              <a:gd name="connsiteY314" fmla="*/ 6661888 h 6858000"/>
              <a:gd name="connsiteX315" fmla="*/ 3399216 w 7369701"/>
              <a:gd name="connsiteY315" fmla="*/ 6858000 h 6858000"/>
              <a:gd name="connsiteX316" fmla="*/ 3303688 w 7369701"/>
              <a:gd name="connsiteY316" fmla="*/ 6858000 h 6858000"/>
              <a:gd name="connsiteX317" fmla="*/ 3391774 w 7369701"/>
              <a:gd name="connsiteY317" fmla="*/ 6697181 h 6858000"/>
              <a:gd name="connsiteX318" fmla="*/ 3735540 w 7369701"/>
              <a:gd name="connsiteY318" fmla="*/ 5546923 h 6858000"/>
              <a:gd name="connsiteX319" fmla="*/ 3729438 w 7369701"/>
              <a:gd name="connsiteY319" fmla="*/ 5569058 h 6858000"/>
              <a:gd name="connsiteX320" fmla="*/ 3707782 w 7369701"/>
              <a:gd name="connsiteY320" fmla="*/ 5644908 h 6858000"/>
              <a:gd name="connsiteX321" fmla="*/ 3583827 w 7369701"/>
              <a:gd name="connsiteY321" fmla="*/ 6039215 h 6858000"/>
              <a:gd name="connsiteX322" fmla="*/ 3547861 w 7369701"/>
              <a:gd name="connsiteY322" fmla="*/ 6129609 h 6858000"/>
              <a:gd name="connsiteX323" fmla="*/ 3490905 w 7369701"/>
              <a:gd name="connsiteY323" fmla="*/ 6277660 h 6858000"/>
              <a:gd name="connsiteX324" fmla="*/ 3455859 w 7369701"/>
              <a:gd name="connsiteY324" fmla="*/ 6391301 h 6858000"/>
              <a:gd name="connsiteX325" fmla="*/ 3429112 w 7369701"/>
              <a:gd name="connsiteY325" fmla="*/ 6479469 h 6858000"/>
              <a:gd name="connsiteX326" fmla="*/ 3304862 w 7369701"/>
              <a:gd name="connsiteY326" fmla="*/ 6796476 h 6858000"/>
              <a:gd name="connsiteX327" fmla="*/ 3276071 w 7369701"/>
              <a:gd name="connsiteY327" fmla="*/ 6858000 h 6858000"/>
              <a:gd name="connsiteX328" fmla="*/ 3240805 w 7369701"/>
              <a:gd name="connsiteY328" fmla="*/ 6858000 h 6858000"/>
              <a:gd name="connsiteX329" fmla="*/ 3275917 w 7369701"/>
              <a:gd name="connsiteY329" fmla="*/ 6783192 h 6858000"/>
              <a:gd name="connsiteX330" fmla="*/ 3399358 w 7369701"/>
              <a:gd name="connsiteY330" fmla="*/ 6469011 h 6858000"/>
              <a:gd name="connsiteX331" fmla="*/ 3425650 w 7369701"/>
              <a:gd name="connsiteY331" fmla="*/ 6381333 h 6858000"/>
              <a:gd name="connsiteX332" fmla="*/ 3460661 w 7369701"/>
              <a:gd name="connsiteY332" fmla="*/ 6266763 h 6858000"/>
              <a:gd name="connsiteX333" fmla="*/ 3518021 w 7369701"/>
              <a:gd name="connsiteY333" fmla="*/ 6117298 h 6858000"/>
              <a:gd name="connsiteX334" fmla="*/ 3554035 w 7369701"/>
              <a:gd name="connsiteY334" fmla="*/ 6027832 h 6858000"/>
              <a:gd name="connsiteX335" fmla="*/ 3677174 w 7369701"/>
              <a:gd name="connsiteY335" fmla="*/ 5636351 h 6858000"/>
              <a:gd name="connsiteX336" fmla="*/ 3698819 w 7369701"/>
              <a:gd name="connsiteY336" fmla="*/ 5560503 h 6858000"/>
              <a:gd name="connsiteX337" fmla="*/ 3702094 w 7369701"/>
              <a:gd name="connsiteY337" fmla="*/ 5549194 h 6858000"/>
              <a:gd name="connsiteX338" fmla="*/ 3398355 w 7369701"/>
              <a:gd name="connsiteY338" fmla="*/ 6094603 h 6858000"/>
              <a:gd name="connsiteX339" fmla="*/ 3193941 w 7369701"/>
              <a:gd name="connsiteY339" fmla="*/ 6798775 h 6858000"/>
              <a:gd name="connsiteX340" fmla="*/ 3184140 w 7369701"/>
              <a:gd name="connsiteY340" fmla="*/ 6858000 h 6858000"/>
              <a:gd name="connsiteX341" fmla="*/ 3099978 w 7369701"/>
              <a:gd name="connsiteY341" fmla="*/ 6858000 h 6858000"/>
              <a:gd name="connsiteX342" fmla="*/ 3101556 w 7369701"/>
              <a:gd name="connsiteY342" fmla="*/ 6843337 h 6858000"/>
              <a:gd name="connsiteX343" fmla="*/ 3370162 w 7369701"/>
              <a:gd name="connsiteY343" fmla="*/ 5785550 h 6858000"/>
              <a:gd name="connsiteX344" fmla="*/ 3746477 w 7369701"/>
              <a:gd name="connsiteY344" fmla="*/ 5377889 h 6858000"/>
              <a:gd name="connsiteX345" fmla="*/ 3863399 w 7369701"/>
              <a:gd name="connsiteY345" fmla="*/ 5087257 h 6858000"/>
              <a:gd name="connsiteX346" fmla="*/ 3968712 w 7369701"/>
              <a:gd name="connsiteY346" fmla="*/ 4913989 h 6858000"/>
              <a:gd name="connsiteX347" fmla="*/ 2792390 w 7369701"/>
              <a:gd name="connsiteY347" fmla="*/ 5382974 h 6858000"/>
              <a:gd name="connsiteX348" fmla="*/ 2714982 w 7369701"/>
              <a:gd name="connsiteY348" fmla="*/ 5427051 h 6858000"/>
              <a:gd name="connsiteX349" fmla="*/ 2813361 w 7369701"/>
              <a:gd name="connsiteY349" fmla="*/ 6023912 h 6858000"/>
              <a:gd name="connsiteX350" fmla="*/ 2688430 w 7369701"/>
              <a:gd name="connsiteY350" fmla="*/ 6801564 h 6858000"/>
              <a:gd name="connsiteX351" fmla="*/ 2629626 w 7369701"/>
              <a:gd name="connsiteY351" fmla="*/ 6763394 h 6858000"/>
              <a:gd name="connsiteX352" fmla="*/ 2565328 w 7369701"/>
              <a:gd name="connsiteY352" fmla="*/ 5516399 h 6858000"/>
              <a:gd name="connsiteX353" fmla="*/ 1922999 w 7369701"/>
              <a:gd name="connsiteY353" fmla="*/ 5980343 h 6858000"/>
              <a:gd name="connsiteX354" fmla="*/ 1950261 w 7369701"/>
              <a:gd name="connsiteY354" fmla="*/ 6405858 h 6858000"/>
              <a:gd name="connsiteX355" fmla="*/ 2365554 w 7369701"/>
              <a:gd name="connsiteY355" fmla="*/ 6759107 h 6858000"/>
              <a:gd name="connsiteX356" fmla="*/ 2424142 w 7369701"/>
              <a:gd name="connsiteY356" fmla="*/ 6858000 h 6858000"/>
              <a:gd name="connsiteX357" fmla="*/ 2395994 w 7369701"/>
              <a:gd name="connsiteY357" fmla="*/ 6858000 h 6858000"/>
              <a:gd name="connsiteX358" fmla="*/ 2392863 w 7369701"/>
              <a:gd name="connsiteY358" fmla="*/ 6852964 h 6858000"/>
              <a:gd name="connsiteX359" fmla="*/ 2017589 w 7369701"/>
              <a:gd name="connsiteY359" fmla="*/ 6493982 h 6858000"/>
              <a:gd name="connsiteX360" fmla="*/ 2147336 w 7369701"/>
              <a:gd name="connsiteY360" fmla="*/ 6594052 h 6858000"/>
              <a:gd name="connsiteX361" fmla="*/ 2207047 w 7369701"/>
              <a:gd name="connsiteY361" fmla="*/ 6654540 h 6858000"/>
              <a:gd name="connsiteX362" fmla="*/ 2299106 w 7369701"/>
              <a:gd name="connsiteY362" fmla="*/ 6778931 h 6858000"/>
              <a:gd name="connsiteX363" fmla="*/ 2314430 w 7369701"/>
              <a:gd name="connsiteY363" fmla="*/ 6801144 h 6858000"/>
              <a:gd name="connsiteX364" fmla="*/ 2352406 w 7369701"/>
              <a:gd name="connsiteY364" fmla="*/ 6858000 h 6858000"/>
              <a:gd name="connsiteX365" fmla="*/ 2314492 w 7369701"/>
              <a:gd name="connsiteY365" fmla="*/ 6858000 h 6858000"/>
              <a:gd name="connsiteX366" fmla="*/ 2288095 w 7369701"/>
              <a:gd name="connsiteY366" fmla="*/ 6818030 h 6858000"/>
              <a:gd name="connsiteX367" fmla="*/ 2272768 w 7369701"/>
              <a:gd name="connsiteY367" fmla="*/ 6795822 h 6858000"/>
              <a:gd name="connsiteX368" fmla="*/ 2182715 w 7369701"/>
              <a:gd name="connsiteY368" fmla="*/ 6675071 h 6858000"/>
              <a:gd name="connsiteX369" fmla="*/ 2032061 w 7369701"/>
              <a:gd name="connsiteY369" fmla="*/ 6541380 h 6858000"/>
              <a:gd name="connsiteX370" fmla="*/ 2257220 w 7369701"/>
              <a:gd name="connsiteY370" fmla="*/ 6826257 h 6858000"/>
              <a:gd name="connsiteX371" fmla="*/ 2281324 w 7369701"/>
              <a:gd name="connsiteY371" fmla="*/ 6858000 h 6858000"/>
              <a:gd name="connsiteX372" fmla="*/ 2242860 w 7369701"/>
              <a:gd name="connsiteY372" fmla="*/ 6858000 h 6858000"/>
              <a:gd name="connsiteX373" fmla="*/ 2232818 w 7369701"/>
              <a:gd name="connsiteY373" fmla="*/ 6844926 h 6858000"/>
              <a:gd name="connsiteX374" fmla="*/ 1990172 w 7369701"/>
              <a:gd name="connsiteY374" fmla="*/ 6542121 h 6858000"/>
              <a:gd name="connsiteX375" fmla="*/ 2124090 w 7369701"/>
              <a:gd name="connsiteY375" fmla="*/ 6761017 h 6858000"/>
              <a:gd name="connsiteX376" fmla="*/ 2200380 w 7369701"/>
              <a:gd name="connsiteY376" fmla="*/ 6858000 h 6858000"/>
              <a:gd name="connsiteX377" fmla="*/ 2147507 w 7369701"/>
              <a:gd name="connsiteY377" fmla="*/ 6858000 h 6858000"/>
              <a:gd name="connsiteX378" fmla="*/ 2070668 w 7369701"/>
              <a:gd name="connsiteY378" fmla="*/ 6761520 h 6858000"/>
              <a:gd name="connsiteX379" fmla="*/ 1975142 w 7369701"/>
              <a:gd name="connsiteY379" fmla="*/ 6585570 h 6858000"/>
              <a:gd name="connsiteX380" fmla="*/ 2050035 w 7369701"/>
              <a:gd name="connsiteY380" fmla="*/ 6813345 h 6858000"/>
              <a:gd name="connsiteX381" fmla="*/ 2063025 w 7369701"/>
              <a:gd name="connsiteY381" fmla="*/ 6858000 h 6858000"/>
              <a:gd name="connsiteX382" fmla="*/ 2021675 w 7369701"/>
              <a:gd name="connsiteY382" fmla="*/ 6858000 h 6858000"/>
              <a:gd name="connsiteX383" fmla="*/ 2019308 w 7369701"/>
              <a:gd name="connsiteY383" fmla="*/ 6847118 h 6858000"/>
              <a:gd name="connsiteX384" fmla="*/ 1938835 w 7369701"/>
              <a:gd name="connsiteY384" fmla="*/ 6551160 h 6858000"/>
              <a:gd name="connsiteX385" fmla="*/ 1953230 w 7369701"/>
              <a:gd name="connsiteY385" fmla="*/ 6759699 h 6858000"/>
              <a:gd name="connsiteX386" fmla="*/ 1956763 w 7369701"/>
              <a:gd name="connsiteY386" fmla="*/ 6778191 h 6858000"/>
              <a:gd name="connsiteX387" fmla="*/ 1967925 w 7369701"/>
              <a:gd name="connsiteY387" fmla="*/ 6858000 h 6858000"/>
              <a:gd name="connsiteX388" fmla="*/ 1936622 w 7369701"/>
              <a:gd name="connsiteY388" fmla="*/ 6858000 h 6858000"/>
              <a:gd name="connsiteX389" fmla="*/ 1926261 w 7369701"/>
              <a:gd name="connsiteY389" fmla="*/ 6784064 h 6858000"/>
              <a:gd name="connsiteX390" fmla="*/ 1922724 w 7369701"/>
              <a:gd name="connsiteY390" fmla="*/ 6765577 h 6858000"/>
              <a:gd name="connsiteX391" fmla="*/ 1904650 w 7369701"/>
              <a:gd name="connsiteY391" fmla="*/ 6639616 h 6858000"/>
              <a:gd name="connsiteX392" fmla="*/ 1885273 w 7369701"/>
              <a:gd name="connsiteY392" fmla="*/ 6858000 h 6858000"/>
              <a:gd name="connsiteX393" fmla="*/ 1854363 w 7369701"/>
              <a:gd name="connsiteY393" fmla="*/ 6858000 h 6858000"/>
              <a:gd name="connsiteX394" fmla="*/ 1880391 w 7369701"/>
              <a:gd name="connsiteY394" fmla="*/ 6603796 h 6858000"/>
              <a:gd name="connsiteX395" fmla="*/ 1818273 w 7369701"/>
              <a:gd name="connsiteY395" fmla="*/ 6715729 h 6858000"/>
              <a:gd name="connsiteX396" fmla="*/ 1794691 w 7369701"/>
              <a:gd name="connsiteY396" fmla="*/ 6843239 h 6858000"/>
              <a:gd name="connsiteX397" fmla="*/ 1794914 w 7369701"/>
              <a:gd name="connsiteY397" fmla="*/ 6858000 h 6858000"/>
              <a:gd name="connsiteX398" fmla="*/ 1746128 w 7369701"/>
              <a:gd name="connsiteY398" fmla="*/ 6858000 h 6858000"/>
              <a:gd name="connsiteX399" fmla="*/ 1753934 w 7369701"/>
              <a:gd name="connsiteY399" fmla="*/ 6724796 h 6858000"/>
              <a:gd name="connsiteX400" fmla="*/ 1792053 w 7369701"/>
              <a:gd name="connsiteY400" fmla="*/ 6572396 h 6858000"/>
              <a:gd name="connsiteX401" fmla="*/ 1862248 w 7369701"/>
              <a:gd name="connsiteY401" fmla="*/ 6266397 h 6858000"/>
              <a:gd name="connsiteX402" fmla="*/ 1862250 w 7369701"/>
              <a:gd name="connsiteY402" fmla="*/ 6033531 h 6858000"/>
              <a:gd name="connsiteX403" fmla="*/ 1211999 w 7369701"/>
              <a:gd name="connsiteY403" fmla="*/ 6683610 h 6858000"/>
              <a:gd name="connsiteX404" fmla="*/ 1213266 w 7369701"/>
              <a:gd name="connsiteY404" fmla="*/ 6691947 h 6858000"/>
              <a:gd name="connsiteX405" fmla="*/ 1203370 w 7369701"/>
              <a:gd name="connsiteY405" fmla="*/ 6850676 h 6858000"/>
              <a:gd name="connsiteX406" fmla="*/ 1203671 w 7369701"/>
              <a:gd name="connsiteY406" fmla="*/ 6858000 h 6858000"/>
              <a:gd name="connsiteX407" fmla="*/ 1143180 w 7369701"/>
              <a:gd name="connsiteY407" fmla="*/ 6858000 h 6858000"/>
              <a:gd name="connsiteX408" fmla="*/ 1142176 w 7369701"/>
              <a:gd name="connsiteY408" fmla="*/ 6766045 h 6858000"/>
              <a:gd name="connsiteX409" fmla="*/ 1067484 w 7369701"/>
              <a:gd name="connsiteY409" fmla="*/ 6858000 h 6858000"/>
              <a:gd name="connsiteX410" fmla="*/ 953928 w 7369701"/>
              <a:gd name="connsiteY410" fmla="*/ 6858000 h 6858000"/>
              <a:gd name="connsiteX411" fmla="*/ 959715 w 7369701"/>
              <a:gd name="connsiteY411" fmla="*/ 6850185 h 6858000"/>
              <a:gd name="connsiteX412" fmla="*/ 1483788 w 7369701"/>
              <a:gd name="connsiteY412" fmla="*/ 6259174 h 6858000"/>
              <a:gd name="connsiteX413" fmla="*/ 1100671 w 7369701"/>
              <a:gd name="connsiteY413" fmla="*/ 6252137 h 6858000"/>
              <a:gd name="connsiteX414" fmla="*/ 1090144 w 7369701"/>
              <a:gd name="connsiteY414" fmla="*/ 6256748 h 6858000"/>
              <a:gd name="connsiteX415" fmla="*/ 1095872 w 7369701"/>
              <a:gd name="connsiteY415" fmla="*/ 6271892 h 6858000"/>
              <a:gd name="connsiteX416" fmla="*/ 262785 w 7369701"/>
              <a:gd name="connsiteY416" fmla="*/ 6845450 h 6858000"/>
              <a:gd name="connsiteX417" fmla="*/ 209968 w 7369701"/>
              <a:gd name="connsiteY417" fmla="*/ 6770713 h 6858000"/>
              <a:gd name="connsiteX418" fmla="*/ 873460 w 7369701"/>
              <a:gd name="connsiteY418" fmla="*/ 6253768 h 6858000"/>
              <a:gd name="connsiteX419" fmla="*/ 192686 w 7369701"/>
              <a:gd name="connsiteY419" fmla="*/ 5849257 h 6858000"/>
              <a:gd name="connsiteX420" fmla="*/ 4696 w 7369701"/>
              <a:gd name="connsiteY420" fmla="*/ 5697668 h 6858000"/>
              <a:gd name="connsiteX421" fmla="*/ 0 w 7369701"/>
              <a:gd name="connsiteY421" fmla="*/ 5689984 h 6858000"/>
              <a:gd name="connsiteX422" fmla="*/ 0 w 7369701"/>
              <a:gd name="connsiteY422" fmla="*/ 5513472 h 6858000"/>
              <a:gd name="connsiteX423" fmla="*/ 174101 w 7369701"/>
              <a:gd name="connsiteY423" fmla="*/ 5620277 h 6858000"/>
              <a:gd name="connsiteX424" fmla="*/ 891800 w 7369701"/>
              <a:gd name="connsiteY424" fmla="*/ 6036935 h 6858000"/>
              <a:gd name="connsiteX425" fmla="*/ 1072219 w 7369701"/>
              <a:gd name="connsiteY425" fmla="*/ 6169443 h 6858000"/>
              <a:gd name="connsiteX426" fmla="*/ 1074117 w 7369701"/>
              <a:gd name="connsiteY426" fmla="*/ 6170301 h 6858000"/>
              <a:gd name="connsiteX427" fmla="*/ 1083114 w 7369701"/>
              <a:gd name="connsiteY427" fmla="*/ 6174131 h 6858000"/>
              <a:gd name="connsiteX428" fmla="*/ 1543010 w 7369701"/>
              <a:gd name="connsiteY428" fmla="*/ 6191140 h 6858000"/>
              <a:gd name="connsiteX429" fmla="*/ 1551080 w 7369701"/>
              <a:gd name="connsiteY429" fmla="*/ 6195006 h 6858000"/>
              <a:gd name="connsiteX430" fmla="*/ 2345443 w 7369701"/>
              <a:gd name="connsiteY430" fmla="*/ 5549882 h 6858000"/>
              <a:gd name="connsiteX431" fmla="*/ 1721499 w 7369701"/>
              <a:gd name="connsiteY431" fmla="*/ 5599969 h 6858000"/>
              <a:gd name="connsiteX432" fmla="*/ 767716 w 7369701"/>
              <a:gd name="connsiteY432" fmla="*/ 5472768 h 6858000"/>
              <a:gd name="connsiteX433" fmla="*/ 722147 w 7369701"/>
              <a:gd name="connsiteY433" fmla="*/ 5393091 h 6858000"/>
              <a:gd name="connsiteX434" fmla="*/ 1485552 w 7369701"/>
              <a:gd name="connsiteY434" fmla="*/ 5313202 h 6858000"/>
              <a:gd name="connsiteX435" fmla="*/ 2143004 w 7369701"/>
              <a:gd name="connsiteY435" fmla="*/ 5402420 h 6858000"/>
              <a:gd name="connsiteX436" fmla="*/ 1933391 w 7369701"/>
              <a:gd name="connsiteY436" fmla="*/ 5156971 h 6858000"/>
              <a:gd name="connsiteX437" fmla="*/ 1827118 w 7369701"/>
              <a:gd name="connsiteY437" fmla="*/ 4968410 h 6858000"/>
              <a:gd name="connsiteX438" fmla="*/ 1837349 w 7369701"/>
              <a:gd name="connsiteY438" fmla="*/ 4956357 h 6858000"/>
              <a:gd name="connsiteX439" fmla="*/ 2162835 w 7369701"/>
              <a:gd name="connsiteY439" fmla="*/ 5187853 h 6858000"/>
              <a:gd name="connsiteX440" fmla="*/ 2257167 w 7369701"/>
              <a:gd name="connsiteY440" fmla="*/ 5462123 h 6858000"/>
              <a:gd name="connsiteX441" fmla="*/ 2261598 w 7369701"/>
              <a:gd name="connsiteY441" fmla="*/ 5467998 h 6858000"/>
              <a:gd name="connsiteX442" fmla="*/ 2437177 w 7369701"/>
              <a:gd name="connsiteY442" fmla="*/ 5479608 h 6858000"/>
              <a:gd name="connsiteX443" fmla="*/ 2445247 w 7369701"/>
              <a:gd name="connsiteY443" fmla="*/ 5483476 h 6858000"/>
              <a:gd name="connsiteX444" fmla="*/ 2743626 w 7369701"/>
              <a:gd name="connsiteY444" fmla="*/ 5304819 h 6858000"/>
              <a:gd name="connsiteX445" fmla="*/ 3048102 w 7369701"/>
              <a:gd name="connsiteY445" fmla="*/ 5150595 h 6858000"/>
              <a:gd name="connsiteX446" fmla="*/ 1799414 w 7369701"/>
              <a:gd name="connsiteY446" fmla="*/ 4694732 h 6858000"/>
              <a:gd name="connsiteX447" fmla="*/ 1771735 w 7369701"/>
              <a:gd name="connsiteY447" fmla="*/ 4619929 h 6858000"/>
              <a:gd name="connsiteX448" fmla="*/ 3104273 w 7369701"/>
              <a:gd name="connsiteY448" fmla="*/ 5076159 h 6858000"/>
              <a:gd name="connsiteX449" fmla="*/ 3113245 w 7369701"/>
              <a:gd name="connsiteY449" fmla="*/ 5090705 h 6858000"/>
              <a:gd name="connsiteX450" fmla="*/ 3126294 w 7369701"/>
              <a:gd name="connsiteY450" fmla="*/ 5114400 h 6858000"/>
              <a:gd name="connsiteX451" fmla="*/ 3937433 w 7369701"/>
              <a:gd name="connsiteY451" fmla="*/ 4830473 h 6858000"/>
              <a:gd name="connsiteX452" fmla="*/ 3590475 w 7369701"/>
              <a:gd name="connsiteY452" fmla="*/ 4597974 h 6858000"/>
              <a:gd name="connsiteX453" fmla="*/ 3100264 w 7369701"/>
              <a:gd name="connsiteY453" fmla="*/ 4579845 h 6858000"/>
              <a:gd name="connsiteX454" fmla="*/ 2183576 w 7369701"/>
              <a:gd name="connsiteY454" fmla="*/ 4227150 h 6858000"/>
              <a:gd name="connsiteX455" fmla="*/ 2151029 w 7369701"/>
              <a:gd name="connsiteY455" fmla="*/ 4146947 h 6858000"/>
              <a:gd name="connsiteX456" fmla="*/ 3563434 w 7369701"/>
              <a:gd name="connsiteY456" fmla="*/ 4469115 h 6858000"/>
              <a:gd name="connsiteX457" fmla="*/ 3177952 w 7369701"/>
              <a:gd name="connsiteY457" fmla="*/ 3657386 h 6858000"/>
              <a:gd name="connsiteX458" fmla="*/ 3189263 w 7369701"/>
              <a:gd name="connsiteY458" fmla="*/ 3625726 h 6858000"/>
              <a:gd name="connsiteX459" fmla="*/ 3560912 w 7369701"/>
              <a:gd name="connsiteY459" fmla="*/ 4079863 h 6858000"/>
              <a:gd name="connsiteX460" fmla="*/ 3626636 w 7369701"/>
              <a:gd name="connsiteY460" fmla="*/ 4512230 h 6858000"/>
              <a:gd name="connsiteX461" fmla="*/ 3653088 w 7369701"/>
              <a:gd name="connsiteY461" fmla="*/ 4521417 h 6858000"/>
              <a:gd name="connsiteX462" fmla="*/ 3988128 w 7369701"/>
              <a:gd name="connsiteY462" fmla="*/ 4817267 h 6858000"/>
              <a:gd name="connsiteX463" fmla="*/ 4830582 w 7369701"/>
              <a:gd name="connsiteY463" fmla="*/ 4676000 h 6858000"/>
              <a:gd name="connsiteX464" fmla="*/ 4830100 w 7369701"/>
              <a:gd name="connsiteY464" fmla="*/ 4675554 h 6858000"/>
              <a:gd name="connsiteX465" fmla="*/ 4036318 w 7369701"/>
              <a:gd name="connsiteY465" fmla="*/ 4147013 h 6858000"/>
              <a:gd name="connsiteX466" fmla="*/ 3432098 w 7369701"/>
              <a:gd name="connsiteY466" fmla="*/ 3537312 h 6858000"/>
              <a:gd name="connsiteX467" fmla="*/ 3446761 w 7369701"/>
              <a:gd name="connsiteY467" fmla="*/ 3461278 h 6858000"/>
              <a:gd name="connsiteX468" fmla="*/ 4419733 w 7369701"/>
              <a:gd name="connsiteY468" fmla="*/ 3963555 h 6858000"/>
              <a:gd name="connsiteX469" fmla="*/ 4781371 w 7369701"/>
              <a:gd name="connsiteY469" fmla="*/ 4458604 h 6858000"/>
              <a:gd name="connsiteX470" fmla="*/ 4780440 w 7369701"/>
              <a:gd name="connsiteY470" fmla="*/ 4470290 h 6858000"/>
              <a:gd name="connsiteX471" fmla="*/ 4898954 w 7369701"/>
              <a:gd name="connsiteY471" fmla="*/ 4662092 h 6858000"/>
              <a:gd name="connsiteX472" fmla="*/ 4900699 w 7369701"/>
              <a:gd name="connsiteY472" fmla="*/ 4670867 h 6858000"/>
              <a:gd name="connsiteX473" fmla="*/ 5714511 w 7369701"/>
              <a:gd name="connsiteY473" fmla="*/ 4663483 h 6858000"/>
              <a:gd name="connsiteX474" fmla="*/ 5464793 w 7369701"/>
              <a:gd name="connsiteY474" fmla="*/ 4393556 h 6858000"/>
              <a:gd name="connsiteX475" fmla="*/ 5461897 w 7369701"/>
              <a:gd name="connsiteY475" fmla="*/ 4390879 h 6858000"/>
              <a:gd name="connsiteX476" fmla="*/ 4294126 w 7369701"/>
              <a:gd name="connsiteY476" fmla="*/ 3303048 h 6858000"/>
              <a:gd name="connsiteX477" fmla="*/ 4305321 w 7369701"/>
              <a:gd name="connsiteY477" fmla="*/ 3256953 h 6858000"/>
              <a:gd name="connsiteX478" fmla="*/ 4949299 w 7369701"/>
              <a:gd name="connsiteY478" fmla="*/ 3766336 h 6858000"/>
              <a:gd name="connsiteX479" fmla="*/ 5291452 w 7369701"/>
              <a:gd name="connsiteY479" fmla="*/ 4076801 h 6858000"/>
              <a:gd name="connsiteX480" fmla="*/ 5434998 w 7369701"/>
              <a:gd name="connsiteY480" fmla="*/ 4254100 h 6858000"/>
              <a:gd name="connsiteX481" fmla="*/ 5351015 w 7369701"/>
              <a:gd name="connsiteY481" fmla="*/ 3760989 h 6858000"/>
              <a:gd name="connsiteX482" fmla="*/ 5413780 w 7369701"/>
              <a:gd name="connsiteY482" fmla="*/ 2966265 h 6858000"/>
              <a:gd name="connsiteX483" fmla="*/ 5425627 w 7369701"/>
              <a:gd name="connsiteY483" fmla="*/ 2954192 h 6858000"/>
              <a:gd name="connsiteX484" fmla="*/ 6604735 w 7369701"/>
              <a:gd name="connsiteY484" fmla="*/ 2041381 h 6858000"/>
              <a:gd name="connsiteX485" fmla="*/ 7204487 w 7369701"/>
              <a:gd name="connsiteY485" fmla="*/ 2742112 h 6858000"/>
              <a:gd name="connsiteX486" fmla="*/ 7131592 w 7369701"/>
              <a:gd name="connsiteY486" fmla="*/ 2672096 h 6858000"/>
              <a:gd name="connsiteX487" fmla="*/ 6996344 w 7369701"/>
              <a:gd name="connsiteY487" fmla="*/ 2518310 h 6858000"/>
              <a:gd name="connsiteX488" fmla="*/ 6735495 w 7369701"/>
              <a:gd name="connsiteY488" fmla="*/ 2196890 h 6858000"/>
              <a:gd name="connsiteX489" fmla="*/ 6721901 w 7369701"/>
              <a:gd name="connsiteY489" fmla="*/ 2179274 h 6858000"/>
              <a:gd name="connsiteX490" fmla="*/ 6604735 w 7369701"/>
              <a:gd name="connsiteY490" fmla="*/ 2041381 h 6858000"/>
              <a:gd name="connsiteX491" fmla="*/ 6591670 w 7369701"/>
              <a:gd name="connsiteY491" fmla="*/ 1988277 h 6858000"/>
              <a:gd name="connsiteX492" fmla="*/ 6747349 w 7369701"/>
              <a:gd name="connsiteY492" fmla="*/ 2160069 h 6858000"/>
              <a:gd name="connsiteX493" fmla="*/ 6760943 w 7369701"/>
              <a:gd name="connsiteY493" fmla="*/ 2177686 h 6858000"/>
              <a:gd name="connsiteX494" fmla="*/ 7021065 w 7369701"/>
              <a:gd name="connsiteY494" fmla="*/ 2498102 h 6858000"/>
              <a:gd name="connsiteX495" fmla="*/ 7155223 w 7369701"/>
              <a:gd name="connsiteY495" fmla="*/ 2650386 h 6858000"/>
              <a:gd name="connsiteX496" fmla="*/ 7203167 w 7369701"/>
              <a:gd name="connsiteY496" fmla="*/ 2697288 h 6858000"/>
              <a:gd name="connsiteX497" fmla="*/ 6937703 w 7369701"/>
              <a:gd name="connsiteY497" fmla="*/ 2321981 h 6858000"/>
              <a:gd name="connsiteX498" fmla="*/ 6591670 w 7369701"/>
              <a:gd name="connsiteY498" fmla="*/ 1988277 h 6858000"/>
              <a:gd name="connsiteX499" fmla="*/ 5798671 w 7369701"/>
              <a:gd name="connsiteY499" fmla="*/ 1981601 h 6858000"/>
              <a:gd name="connsiteX500" fmla="*/ 5754709 w 7369701"/>
              <a:gd name="connsiteY500" fmla="*/ 2071454 h 6858000"/>
              <a:gd name="connsiteX501" fmla="*/ 5763044 w 7369701"/>
              <a:gd name="connsiteY501" fmla="*/ 2842206 h 6858000"/>
              <a:gd name="connsiteX502" fmla="*/ 5764974 w 7369701"/>
              <a:gd name="connsiteY502" fmla="*/ 2799609 h 6858000"/>
              <a:gd name="connsiteX503" fmla="*/ 5767665 w 7369701"/>
              <a:gd name="connsiteY503" fmla="*/ 2666409 h 6858000"/>
              <a:gd name="connsiteX504" fmla="*/ 5763055 w 7369701"/>
              <a:gd name="connsiteY504" fmla="*/ 2579705 h 6858000"/>
              <a:gd name="connsiteX505" fmla="*/ 5758079 w 7369701"/>
              <a:gd name="connsiteY505" fmla="*/ 2492508 h 6858000"/>
              <a:gd name="connsiteX506" fmla="*/ 5779325 w 7369701"/>
              <a:gd name="connsiteY506" fmla="*/ 2197069 h 6858000"/>
              <a:gd name="connsiteX507" fmla="*/ 5798671 w 7369701"/>
              <a:gd name="connsiteY507" fmla="*/ 1981601 h 6858000"/>
              <a:gd name="connsiteX508" fmla="*/ 5829202 w 7369701"/>
              <a:gd name="connsiteY508" fmla="*/ 1971679 h 6858000"/>
              <a:gd name="connsiteX509" fmla="*/ 5809558 w 7369701"/>
              <a:gd name="connsiteY509" fmla="*/ 2198043 h 6858000"/>
              <a:gd name="connsiteX510" fmla="*/ 5788653 w 7369701"/>
              <a:gd name="connsiteY510" fmla="*/ 2489430 h 6858000"/>
              <a:gd name="connsiteX511" fmla="*/ 5793439 w 7369701"/>
              <a:gd name="connsiteY511" fmla="*/ 2575235 h 6858000"/>
              <a:gd name="connsiteX512" fmla="*/ 5796837 w 7369701"/>
              <a:gd name="connsiteY512" fmla="*/ 2637633 h 6858000"/>
              <a:gd name="connsiteX513" fmla="*/ 5818614 w 7369701"/>
              <a:gd name="connsiteY513" fmla="*/ 2473055 h 6858000"/>
              <a:gd name="connsiteX514" fmla="*/ 5829202 w 7369701"/>
              <a:gd name="connsiteY514" fmla="*/ 1971679 h 6858000"/>
              <a:gd name="connsiteX515" fmla="*/ 5911389 w 7369701"/>
              <a:gd name="connsiteY515" fmla="*/ 1898371 h 6858000"/>
              <a:gd name="connsiteX516" fmla="*/ 6237627 w 7369701"/>
              <a:gd name="connsiteY516" fmla="*/ 2231921 h 6858000"/>
              <a:gd name="connsiteX517" fmla="*/ 5911389 w 7369701"/>
              <a:gd name="connsiteY517" fmla="*/ 1898371 h 6858000"/>
              <a:gd name="connsiteX518" fmla="*/ 6944437 w 7369701"/>
              <a:gd name="connsiteY518" fmla="*/ 1575402 h 6858000"/>
              <a:gd name="connsiteX519" fmla="*/ 6304730 w 7369701"/>
              <a:gd name="connsiteY519" fmla="*/ 1766654 h 6858000"/>
              <a:gd name="connsiteX520" fmla="*/ 6944437 w 7369701"/>
              <a:gd name="connsiteY520" fmla="*/ 1575402 h 6858000"/>
              <a:gd name="connsiteX521" fmla="*/ 7019523 w 7369701"/>
              <a:gd name="connsiteY521" fmla="*/ 1519450 h 6858000"/>
              <a:gd name="connsiteX522" fmla="*/ 6298091 w 7369701"/>
              <a:gd name="connsiteY522" fmla="*/ 1737122 h 6858000"/>
              <a:gd name="connsiteX523" fmla="*/ 7019523 w 7369701"/>
              <a:gd name="connsiteY523" fmla="*/ 1519450 h 6858000"/>
              <a:gd name="connsiteX524" fmla="*/ 2399523 w 7369701"/>
              <a:gd name="connsiteY524" fmla="*/ 1428234 h 6858000"/>
              <a:gd name="connsiteX525" fmla="*/ 2224982 w 7369701"/>
              <a:gd name="connsiteY525" fmla="*/ 1826201 h 6858000"/>
              <a:gd name="connsiteX526" fmla="*/ 2096099 w 7369701"/>
              <a:gd name="connsiteY526" fmla="*/ 2345900 h 6858000"/>
              <a:gd name="connsiteX527" fmla="*/ 2283317 w 7369701"/>
              <a:gd name="connsiteY527" fmla="*/ 1796925 h 6858000"/>
              <a:gd name="connsiteX528" fmla="*/ 2399523 w 7369701"/>
              <a:gd name="connsiteY528" fmla="*/ 1428234 h 6858000"/>
              <a:gd name="connsiteX529" fmla="*/ 2448558 w 7369701"/>
              <a:gd name="connsiteY529" fmla="*/ 1373435 h 6858000"/>
              <a:gd name="connsiteX530" fmla="*/ 2312521 w 7369701"/>
              <a:gd name="connsiteY530" fmla="*/ 1806140 h 6858000"/>
              <a:gd name="connsiteX531" fmla="*/ 2127533 w 7369701"/>
              <a:gd name="connsiteY531" fmla="*/ 2348380 h 6858000"/>
              <a:gd name="connsiteX532" fmla="*/ 2358080 w 7369701"/>
              <a:gd name="connsiteY532" fmla="*/ 1866134 h 6858000"/>
              <a:gd name="connsiteX533" fmla="*/ 2407436 w 7369701"/>
              <a:gd name="connsiteY533" fmla="*/ 1651070 h 6858000"/>
              <a:gd name="connsiteX534" fmla="*/ 2448558 w 7369701"/>
              <a:gd name="connsiteY534" fmla="*/ 1373435 h 6858000"/>
              <a:gd name="connsiteX535" fmla="*/ 278707 w 7369701"/>
              <a:gd name="connsiteY535" fmla="*/ 1352270 h 6858000"/>
              <a:gd name="connsiteX536" fmla="*/ 321570 w 7369701"/>
              <a:gd name="connsiteY536" fmla="*/ 1861610 h 6858000"/>
              <a:gd name="connsiteX537" fmla="*/ 294281 w 7369701"/>
              <a:gd name="connsiteY537" fmla="*/ 1440658 h 6858000"/>
              <a:gd name="connsiteX538" fmla="*/ 278707 w 7369701"/>
              <a:gd name="connsiteY538" fmla="*/ 1352270 h 6858000"/>
              <a:gd name="connsiteX539" fmla="*/ 1423821 w 7369701"/>
              <a:gd name="connsiteY539" fmla="*/ 1351958 h 6858000"/>
              <a:gd name="connsiteX540" fmla="*/ 1638521 w 7369701"/>
              <a:gd name="connsiteY540" fmla="*/ 1908470 h 6858000"/>
              <a:gd name="connsiteX541" fmla="*/ 1754199 w 7369701"/>
              <a:gd name="connsiteY541" fmla="*/ 2149284 h 6858000"/>
              <a:gd name="connsiteX542" fmla="*/ 1908359 w 7369701"/>
              <a:gd name="connsiteY542" fmla="*/ 2364988 h 6858000"/>
              <a:gd name="connsiteX543" fmla="*/ 1647661 w 7369701"/>
              <a:gd name="connsiteY543" fmla="*/ 1825945 h 6858000"/>
              <a:gd name="connsiteX544" fmla="*/ 1423821 w 7369701"/>
              <a:gd name="connsiteY544" fmla="*/ 1351958 h 6858000"/>
              <a:gd name="connsiteX545" fmla="*/ 1431890 w 7369701"/>
              <a:gd name="connsiteY545" fmla="*/ 1306475 h 6858000"/>
              <a:gd name="connsiteX546" fmla="*/ 1507597 w 7369701"/>
              <a:gd name="connsiteY546" fmla="*/ 1446132 h 6858000"/>
              <a:gd name="connsiteX547" fmla="*/ 1674586 w 7369701"/>
              <a:gd name="connsiteY547" fmla="*/ 1813832 h 6858000"/>
              <a:gd name="connsiteX548" fmla="*/ 1815950 w 7369701"/>
              <a:gd name="connsiteY548" fmla="*/ 2128564 h 6858000"/>
              <a:gd name="connsiteX549" fmla="*/ 1984242 w 7369701"/>
              <a:gd name="connsiteY549" fmla="*/ 2430829 h 6858000"/>
              <a:gd name="connsiteX550" fmla="*/ 2014023 w 7369701"/>
              <a:gd name="connsiteY550" fmla="*/ 2450995 h 6858000"/>
              <a:gd name="connsiteX551" fmla="*/ 1747337 w 7369701"/>
              <a:gd name="connsiteY551" fmla="*/ 1855264 h 6858000"/>
              <a:gd name="connsiteX552" fmla="*/ 1533749 w 7369701"/>
              <a:gd name="connsiteY552" fmla="*/ 1478656 h 6858000"/>
              <a:gd name="connsiteX553" fmla="*/ 1431890 w 7369701"/>
              <a:gd name="connsiteY553" fmla="*/ 1306475 h 6858000"/>
              <a:gd name="connsiteX554" fmla="*/ 5052692 w 7369701"/>
              <a:gd name="connsiteY554" fmla="*/ 1292994 h 6858000"/>
              <a:gd name="connsiteX555" fmla="*/ 5200661 w 7369701"/>
              <a:gd name="connsiteY555" fmla="*/ 1635186 h 6858000"/>
              <a:gd name="connsiteX556" fmla="*/ 5297138 w 7369701"/>
              <a:gd name="connsiteY556" fmla="*/ 1906351 h 6858000"/>
              <a:gd name="connsiteX557" fmla="*/ 5052692 w 7369701"/>
              <a:gd name="connsiteY557" fmla="*/ 1292994 h 6858000"/>
              <a:gd name="connsiteX558" fmla="*/ 5009948 w 7369701"/>
              <a:gd name="connsiteY558" fmla="*/ 1273619 h 6858000"/>
              <a:gd name="connsiteX559" fmla="*/ 5121777 w 7369701"/>
              <a:gd name="connsiteY559" fmla="*/ 1654213 h 6858000"/>
              <a:gd name="connsiteX560" fmla="*/ 5293545 w 7369701"/>
              <a:gd name="connsiteY560" fmla="*/ 2072247 h 6858000"/>
              <a:gd name="connsiteX561" fmla="*/ 5294042 w 7369701"/>
              <a:gd name="connsiteY561" fmla="*/ 2065019 h 6858000"/>
              <a:gd name="connsiteX562" fmla="*/ 5171936 w 7369701"/>
              <a:gd name="connsiteY562" fmla="*/ 1647613 h 6858000"/>
              <a:gd name="connsiteX563" fmla="*/ 5009948 w 7369701"/>
              <a:gd name="connsiteY563" fmla="*/ 1273619 h 6858000"/>
              <a:gd name="connsiteX564" fmla="*/ 655236 w 7369701"/>
              <a:gd name="connsiteY564" fmla="*/ 1268632 h 6858000"/>
              <a:gd name="connsiteX565" fmla="*/ 839521 w 7369701"/>
              <a:gd name="connsiteY565" fmla="*/ 1685315 h 6858000"/>
              <a:gd name="connsiteX566" fmla="*/ 1109416 w 7369701"/>
              <a:gd name="connsiteY566" fmla="*/ 2061663 h 6858000"/>
              <a:gd name="connsiteX567" fmla="*/ 1298300 w 7369701"/>
              <a:gd name="connsiteY567" fmla="*/ 2247742 h 6858000"/>
              <a:gd name="connsiteX568" fmla="*/ 1125871 w 7369701"/>
              <a:gd name="connsiteY568" fmla="*/ 1989513 h 6858000"/>
              <a:gd name="connsiteX569" fmla="*/ 981574 w 7369701"/>
              <a:gd name="connsiteY569" fmla="*/ 1783157 h 6858000"/>
              <a:gd name="connsiteX570" fmla="*/ 922198 w 7369701"/>
              <a:gd name="connsiteY570" fmla="*/ 1677437 h 6858000"/>
              <a:gd name="connsiteX571" fmla="*/ 869293 w 7369701"/>
              <a:gd name="connsiteY571" fmla="*/ 1583214 h 6858000"/>
              <a:gd name="connsiteX572" fmla="*/ 751431 w 7369701"/>
              <a:gd name="connsiteY572" fmla="*/ 1405731 h 6858000"/>
              <a:gd name="connsiteX573" fmla="*/ 655236 w 7369701"/>
              <a:gd name="connsiteY573" fmla="*/ 1268632 h 6858000"/>
              <a:gd name="connsiteX574" fmla="*/ 6516292 w 7369701"/>
              <a:gd name="connsiteY574" fmla="*/ 1263064 h 6858000"/>
              <a:gd name="connsiteX575" fmla="*/ 5736320 w 7369701"/>
              <a:gd name="connsiteY575" fmla="*/ 1501803 h 6858000"/>
              <a:gd name="connsiteX576" fmla="*/ 6516292 w 7369701"/>
              <a:gd name="connsiteY576" fmla="*/ 1263064 h 6858000"/>
              <a:gd name="connsiteX577" fmla="*/ 291466 w 7369701"/>
              <a:gd name="connsiteY577" fmla="*/ 1250369 h 6858000"/>
              <a:gd name="connsiteX578" fmla="*/ 323180 w 7369701"/>
              <a:gd name="connsiteY578" fmla="*/ 1435283 h 6858000"/>
              <a:gd name="connsiteX579" fmla="*/ 349381 w 7369701"/>
              <a:gd name="connsiteY579" fmla="*/ 1875041 h 6858000"/>
              <a:gd name="connsiteX580" fmla="*/ 374363 w 7369701"/>
              <a:gd name="connsiteY580" fmla="*/ 1506494 h 6858000"/>
              <a:gd name="connsiteX581" fmla="*/ 302168 w 7369701"/>
              <a:gd name="connsiteY581" fmla="*/ 1274495 h 6858000"/>
              <a:gd name="connsiteX582" fmla="*/ 291466 w 7369701"/>
              <a:gd name="connsiteY582" fmla="*/ 1250369 h 6858000"/>
              <a:gd name="connsiteX583" fmla="*/ 678222 w 7369701"/>
              <a:gd name="connsiteY583" fmla="*/ 1248670 h 6858000"/>
              <a:gd name="connsiteX584" fmla="*/ 775536 w 7369701"/>
              <a:gd name="connsiteY584" fmla="*/ 1388015 h 6858000"/>
              <a:gd name="connsiteX585" fmla="*/ 894529 w 7369701"/>
              <a:gd name="connsiteY585" fmla="*/ 1567739 h 6858000"/>
              <a:gd name="connsiteX586" fmla="*/ 948000 w 7369701"/>
              <a:gd name="connsiteY586" fmla="*/ 1663088 h 6858000"/>
              <a:gd name="connsiteX587" fmla="*/ 1006812 w 7369701"/>
              <a:gd name="connsiteY587" fmla="*/ 1767683 h 6858000"/>
              <a:gd name="connsiteX588" fmla="*/ 1149133 w 7369701"/>
              <a:gd name="connsiteY588" fmla="*/ 1971513 h 6858000"/>
              <a:gd name="connsiteX589" fmla="*/ 1333952 w 7369701"/>
              <a:gd name="connsiteY589" fmla="*/ 2251620 h 6858000"/>
              <a:gd name="connsiteX590" fmla="*/ 1337329 w 7369701"/>
              <a:gd name="connsiteY590" fmla="*/ 2258350 h 6858000"/>
              <a:gd name="connsiteX591" fmla="*/ 1014726 w 7369701"/>
              <a:gd name="connsiteY591" fmla="*/ 1615556 h 6858000"/>
              <a:gd name="connsiteX592" fmla="*/ 678222 w 7369701"/>
              <a:gd name="connsiteY592" fmla="*/ 1248670 h 6858000"/>
              <a:gd name="connsiteX593" fmla="*/ 6691602 w 7369701"/>
              <a:gd name="connsiteY593" fmla="*/ 1140573 h 6858000"/>
              <a:gd name="connsiteX594" fmla="*/ 6571100 w 7369701"/>
              <a:gd name="connsiteY594" fmla="*/ 1183662 h 6858000"/>
              <a:gd name="connsiteX595" fmla="*/ 6241687 w 7369701"/>
              <a:gd name="connsiteY595" fmla="*/ 1257600 h 6858000"/>
              <a:gd name="connsiteX596" fmla="*/ 5693009 w 7369701"/>
              <a:gd name="connsiteY596" fmla="*/ 1478256 h 6858000"/>
              <a:gd name="connsiteX597" fmla="*/ 6548420 w 7369701"/>
              <a:gd name="connsiteY597" fmla="*/ 1214599 h 6858000"/>
              <a:gd name="connsiteX598" fmla="*/ 6605473 w 7369701"/>
              <a:gd name="connsiteY598" fmla="*/ 1184686 h 6858000"/>
              <a:gd name="connsiteX599" fmla="*/ 6691602 w 7369701"/>
              <a:gd name="connsiteY599" fmla="*/ 1140573 h 6858000"/>
              <a:gd name="connsiteX600" fmla="*/ 4002475 w 7369701"/>
              <a:gd name="connsiteY600" fmla="*/ 1037802 h 6858000"/>
              <a:gd name="connsiteX601" fmla="*/ 4000324 w 7369701"/>
              <a:gd name="connsiteY601" fmla="*/ 1039362 h 6858000"/>
              <a:gd name="connsiteX602" fmla="*/ 4002862 w 7369701"/>
              <a:gd name="connsiteY602" fmla="*/ 1042866 h 6858000"/>
              <a:gd name="connsiteX603" fmla="*/ 4002475 w 7369701"/>
              <a:gd name="connsiteY603" fmla="*/ 1037802 h 6858000"/>
              <a:gd name="connsiteX604" fmla="*/ 506322 w 7369701"/>
              <a:gd name="connsiteY604" fmla="*/ 1020997 h 6858000"/>
              <a:gd name="connsiteX605" fmla="*/ 533068 w 7369701"/>
              <a:gd name="connsiteY605" fmla="*/ 1029409 h 6858000"/>
              <a:gd name="connsiteX606" fmla="*/ 1232525 w 7369701"/>
              <a:gd name="connsiteY606" fmla="*/ 1804675 h 6858000"/>
              <a:gd name="connsiteX607" fmla="*/ 1388858 w 7369701"/>
              <a:gd name="connsiteY607" fmla="*/ 2368011 h 6858000"/>
              <a:gd name="connsiteX608" fmla="*/ 1384098 w 7369701"/>
              <a:gd name="connsiteY608" fmla="*/ 2378125 h 6858000"/>
              <a:gd name="connsiteX609" fmla="*/ 1425393 w 7369701"/>
              <a:gd name="connsiteY609" fmla="*/ 2589124 h 6858000"/>
              <a:gd name="connsiteX610" fmla="*/ 1424001 w 7369701"/>
              <a:gd name="connsiteY610" fmla="*/ 2597541 h 6858000"/>
              <a:gd name="connsiteX611" fmla="*/ 2152729 w 7369701"/>
              <a:gd name="connsiteY611" fmla="*/ 2864487 h 6858000"/>
              <a:gd name="connsiteX612" fmla="*/ 2020609 w 7369701"/>
              <a:gd name="connsiteY612" fmla="*/ 2539671 h 6858000"/>
              <a:gd name="connsiteX613" fmla="*/ 2018920 w 7369701"/>
              <a:gd name="connsiteY613" fmla="*/ 2536309 h 6858000"/>
              <a:gd name="connsiteX614" fmla="*/ 1342441 w 7369701"/>
              <a:gd name="connsiteY614" fmla="*/ 1173017 h 6858000"/>
              <a:gd name="connsiteX615" fmla="*/ 1367925 w 7369701"/>
              <a:gd name="connsiteY615" fmla="*/ 1135648 h 6858000"/>
              <a:gd name="connsiteX616" fmla="*/ 1771401 w 7369701"/>
              <a:gd name="connsiteY616" fmla="*/ 1806673 h 6858000"/>
              <a:gd name="connsiteX617" fmla="*/ 1972385 w 7369701"/>
              <a:gd name="connsiteY617" fmla="*/ 2198735 h 6858000"/>
              <a:gd name="connsiteX618" fmla="*/ 2040892 w 7369701"/>
              <a:gd name="connsiteY618" fmla="*/ 2405205 h 6858000"/>
              <a:gd name="connsiteX619" fmla="*/ 2131689 w 7369701"/>
              <a:gd name="connsiteY619" fmla="*/ 1936926 h 6858000"/>
              <a:gd name="connsiteX620" fmla="*/ 2454820 w 7369701"/>
              <a:gd name="connsiteY620" fmla="*/ 1248808 h 6858000"/>
              <a:gd name="connsiteX621" fmla="*/ 2492512 w 7369701"/>
              <a:gd name="connsiteY621" fmla="*/ 1302920 h 6858000"/>
              <a:gd name="connsiteX622" fmla="*/ 2081216 w 7369701"/>
              <a:gd name="connsiteY622" fmla="*/ 2527513 h 6858000"/>
              <a:gd name="connsiteX623" fmla="*/ 2081211 w 7369701"/>
              <a:gd name="connsiteY623" fmla="*/ 2528916 h 6858000"/>
              <a:gd name="connsiteX624" fmla="*/ 2199067 w 7369701"/>
              <a:gd name="connsiteY624" fmla="*/ 2884061 h 6858000"/>
              <a:gd name="connsiteX625" fmla="*/ 3192586 w 7369701"/>
              <a:gd name="connsiteY625" fmla="*/ 3411496 h 6858000"/>
              <a:gd name="connsiteX626" fmla="*/ 3182620 w 7369701"/>
              <a:gd name="connsiteY626" fmla="*/ 3483279 h 6858000"/>
              <a:gd name="connsiteX627" fmla="*/ 2435119 w 7369701"/>
              <a:gd name="connsiteY627" fmla="*/ 3080173 h 6858000"/>
              <a:gd name="connsiteX628" fmla="*/ 2410152 w 7369701"/>
              <a:gd name="connsiteY628" fmla="*/ 3063751 h 6858000"/>
              <a:gd name="connsiteX629" fmla="*/ 2408099 w 7369701"/>
              <a:gd name="connsiteY629" fmla="*/ 3064403 h 6858000"/>
              <a:gd name="connsiteX630" fmla="*/ 2407218 w 7369701"/>
              <a:gd name="connsiteY630" fmla="*/ 3070324 h 6858000"/>
              <a:gd name="connsiteX631" fmla="*/ 2380138 w 7369701"/>
              <a:gd name="connsiteY631" fmla="*/ 3099341 h 6858000"/>
              <a:gd name="connsiteX632" fmla="*/ 1765923 w 7369701"/>
              <a:gd name="connsiteY632" fmla="*/ 3581043 h 6858000"/>
              <a:gd name="connsiteX633" fmla="*/ 1702258 w 7369701"/>
              <a:gd name="connsiteY633" fmla="*/ 3612286 h 6858000"/>
              <a:gd name="connsiteX634" fmla="*/ 1538370 w 7369701"/>
              <a:gd name="connsiteY634" fmla="*/ 3811804 h 6858000"/>
              <a:gd name="connsiteX635" fmla="*/ 542867 w 7369701"/>
              <a:gd name="connsiteY635" fmla="*/ 4944092 h 6858000"/>
              <a:gd name="connsiteX636" fmla="*/ 515800 w 7369701"/>
              <a:gd name="connsiteY636" fmla="*/ 4862180 h 6858000"/>
              <a:gd name="connsiteX637" fmla="*/ 909145 w 7369701"/>
              <a:gd name="connsiteY637" fmla="*/ 4199225 h 6858000"/>
              <a:gd name="connsiteX638" fmla="*/ 1214067 w 7369701"/>
              <a:gd name="connsiteY638" fmla="*/ 3908561 h 6858000"/>
              <a:gd name="connsiteX639" fmla="*/ 640967 w 7369701"/>
              <a:gd name="connsiteY639" fmla="*/ 4105601 h 6858000"/>
              <a:gd name="connsiteX640" fmla="*/ 112563 w 7369701"/>
              <a:gd name="connsiteY640" fmla="*/ 4396952 h 6858000"/>
              <a:gd name="connsiteX641" fmla="*/ 0 w 7369701"/>
              <a:gd name="connsiteY641" fmla="*/ 4466006 h 6858000"/>
              <a:gd name="connsiteX642" fmla="*/ 0 w 7369701"/>
              <a:gd name="connsiteY642" fmla="*/ 4233763 h 6858000"/>
              <a:gd name="connsiteX643" fmla="*/ 36881 w 7369701"/>
              <a:gd name="connsiteY643" fmla="*/ 4200118 h 6858000"/>
              <a:gd name="connsiteX644" fmla="*/ 910534 w 7369701"/>
              <a:gd name="connsiteY644" fmla="*/ 3629753 h 6858000"/>
              <a:gd name="connsiteX645" fmla="*/ 1578717 w 7369701"/>
              <a:gd name="connsiteY645" fmla="*/ 3575982 h 6858000"/>
              <a:gd name="connsiteX646" fmla="*/ 2338780 w 7369701"/>
              <a:gd name="connsiteY646" fmla="*/ 3033725 h 6858000"/>
              <a:gd name="connsiteX647" fmla="*/ 1807991 w 7369701"/>
              <a:gd name="connsiteY647" fmla="*/ 2807184 h 6858000"/>
              <a:gd name="connsiteX648" fmla="*/ 1416358 w 7369701"/>
              <a:gd name="connsiteY648" fmla="*/ 3112571 h 6858000"/>
              <a:gd name="connsiteX649" fmla="*/ 939066 w 7369701"/>
              <a:gd name="connsiteY649" fmla="*/ 3378798 h 6858000"/>
              <a:gd name="connsiteX650" fmla="*/ 115099 w 7369701"/>
              <a:gd name="connsiteY650" fmla="*/ 3607650 h 6858000"/>
              <a:gd name="connsiteX651" fmla="*/ 97284 w 7369701"/>
              <a:gd name="connsiteY651" fmla="*/ 3520393 h 6858000"/>
              <a:gd name="connsiteX652" fmla="*/ 922050 w 7369701"/>
              <a:gd name="connsiteY652" fmla="*/ 3074867 h 6858000"/>
              <a:gd name="connsiteX653" fmla="*/ 1405265 w 7369701"/>
              <a:gd name="connsiteY653" fmla="*/ 3016319 h 6858000"/>
              <a:gd name="connsiteX654" fmla="*/ 1407512 w 7369701"/>
              <a:gd name="connsiteY654" fmla="*/ 3018001 h 6858000"/>
              <a:gd name="connsiteX655" fmla="*/ 1726266 w 7369701"/>
              <a:gd name="connsiteY655" fmla="*/ 2777274 h 6858000"/>
              <a:gd name="connsiteX656" fmla="*/ 625390 w 7369701"/>
              <a:gd name="connsiteY656" fmla="*/ 2514541 h 6858000"/>
              <a:gd name="connsiteX657" fmla="*/ 619799 w 7369701"/>
              <a:gd name="connsiteY657" fmla="*/ 2527180 h 6858000"/>
              <a:gd name="connsiteX658" fmla="*/ 310030 w 7369701"/>
              <a:gd name="connsiteY658" fmla="*/ 2771818 h 6858000"/>
              <a:gd name="connsiteX659" fmla="*/ 173877 w 7369701"/>
              <a:gd name="connsiteY659" fmla="*/ 2937056 h 6858000"/>
              <a:gd name="connsiteX660" fmla="*/ 77889 w 7369701"/>
              <a:gd name="connsiteY660" fmla="*/ 3138440 h 6858000"/>
              <a:gd name="connsiteX661" fmla="*/ 0 w 7369701"/>
              <a:gd name="connsiteY661" fmla="*/ 3271395 h 6858000"/>
              <a:gd name="connsiteX662" fmla="*/ 0 w 7369701"/>
              <a:gd name="connsiteY662" fmla="*/ 3153002 h 6858000"/>
              <a:gd name="connsiteX663" fmla="*/ 2386 w 7369701"/>
              <a:gd name="connsiteY663" fmla="*/ 3149203 h 6858000"/>
              <a:gd name="connsiteX664" fmla="*/ 89753 w 7369701"/>
              <a:gd name="connsiteY664" fmla="*/ 2987702 h 6858000"/>
              <a:gd name="connsiteX665" fmla="*/ 76869 w 7369701"/>
              <a:gd name="connsiteY665" fmla="*/ 3005404 h 6858000"/>
              <a:gd name="connsiteX666" fmla="*/ 32049 w 7369701"/>
              <a:gd name="connsiteY666" fmla="*/ 3065814 h 6858000"/>
              <a:gd name="connsiteX667" fmla="*/ 0 w 7369701"/>
              <a:gd name="connsiteY667" fmla="*/ 3108744 h 6858000"/>
              <a:gd name="connsiteX668" fmla="*/ 0 w 7369701"/>
              <a:gd name="connsiteY668" fmla="*/ 3058059 h 6858000"/>
              <a:gd name="connsiteX669" fmla="*/ 7610 w 7369701"/>
              <a:gd name="connsiteY669" fmla="*/ 3047889 h 6858000"/>
              <a:gd name="connsiteX670" fmla="*/ 52419 w 7369701"/>
              <a:gd name="connsiteY670" fmla="*/ 2987479 h 6858000"/>
              <a:gd name="connsiteX671" fmla="*/ 59142 w 7369701"/>
              <a:gd name="connsiteY671" fmla="*/ 2978488 h 6858000"/>
              <a:gd name="connsiteX672" fmla="*/ 0 w 7369701"/>
              <a:gd name="connsiteY672" fmla="*/ 3015334 h 6858000"/>
              <a:gd name="connsiteX673" fmla="*/ 0 w 7369701"/>
              <a:gd name="connsiteY673" fmla="*/ 2914286 h 6858000"/>
              <a:gd name="connsiteX674" fmla="*/ 36383 w 7369701"/>
              <a:gd name="connsiteY674" fmla="*/ 2901128 h 6858000"/>
              <a:gd name="connsiteX675" fmla="*/ 156329 w 7369701"/>
              <a:gd name="connsiteY675" fmla="*/ 2840533 h 6858000"/>
              <a:gd name="connsiteX676" fmla="*/ 358355 w 7369701"/>
              <a:gd name="connsiteY676" fmla="*/ 2620471 h 6858000"/>
              <a:gd name="connsiteX677" fmla="*/ 510577 w 7369701"/>
              <a:gd name="connsiteY677" fmla="*/ 2501244 h 6858000"/>
              <a:gd name="connsiteX678" fmla="*/ 211967 w 7369701"/>
              <a:gd name="connsiteY678" fmla="*/ 2479171 h 6858000"/>
              <a:gd name="connsiteX679" fmla="*/ 0 w 7369701"/>
              <a:gd name="connsiteY679" fmla="*/ 2476398 h 6858000"/>
              <a:gd name="connsiteX680" fmla="*/ 0 w 7369701"/>
              <a:gd name="connsiteY680" fmla="*/ 2389189 h 6858000"/>
              <a:gd name="connsiteX681" fmla="*/ 103062 w 7369701"/>
              <a:gd name="connsiteY681" fmla="*/ 2389518 h 6858000"/>
              <a:gd name="connsiteX682" fmla="*/ 510734 w 7369701"/>
              <a:gd name="connsiteY682" fmla="*/ 2416201 h 6858000"/>
              <a:gd name="connsiteX683" fmla="*/ 279257 w 7369701"/>
              <a:gd name="connsiteY683" fmla="*/ 2092102 h 6858000"/>
              <a:gd name="connsiteX684" fmla="*/ 65265 w 7369701"/>
              <a:gd name="connsiteY684" fmla="*/ 2006049 h 6858000"/>
              <a:gd name="connsiteX685" fmla="*/ 0 w 7369701"/>
              <a:gd name="connsiteY685" fmla="*/ 1982532 h 6858000"/>
              <a:gd name="connsiteX686" fmla="*/ 0 w 7369701"/>
              <a:gd name="connsiteY686" fmla="*/ 1912789 h 6858000"/>
              <a:gd name="connsiteX687" fmla="*/ 97460 w 7369701"/>
              <a:gd name="connsiteY687" fmla="*/ 1953725 h 6858000"/>
              <a:gd name="connsiteX688" fmla="*/ 221272 w 7369701"/>
              <a:gd name="connsiteY688" fmla="*/ 1980766 h 6858000"/>
              <a:gd name="connsiteX689" fmla="*/ 116765 w 7369701"/>
              <a:gd name="connsiteY689" fmla="*/ 1911033 h 6858000"/>
              <a:gd name="connsiteX690" fmla="*/ 16405 w 7369701"/>
              <a:gd name="connsiteY690" fmla="*/ 1803412 h 6858000"/>
              <a:gd name="connsiteX691" fmla="*/ 0 w 7369701"/>
              <a:gd name="connsiteY691" fmla="*/ 1784777 h 6858000"/>
              <a:gd name="connsiteX692" fmla="*/ 0 w 7369701"/>
              <a:gd name="connsiteY692" fmla="*/ 1740082 h 6858000"/>
              <a:gd name="connsiteX693" fmla="*/ 39394 w 7369701"/>
              <a:gd name="connsiteY693" fmla="*/ 1784856 h 6858000"/>
              <a:gd name="connsiteX694" fmla="*/ 135813 w 7369701"/>
              <a:gd name="connsiteY694" fmla="*/ 1888838 h 6858000"/>
              <a:gd name="connsiteX695" fmla="*/ 242575 w 7369701"/>
              <a:gd name="connsiteY695" fmla="*/ 1958841 h 6858000"/>
              <a:gd name="connsiteX696" fmla="*/ 82197 w 7369701"/>
              <a:gd name="connsiteY696" fmla="*/ 1754826 h 6858000"/>
              <a:gd name="connsiteX697" fmla="*/ 0 w 7369701"/>
              <a:gd name="connsiteY697" fmla="*/ 1679650 h 6858000"/>
              <a:gd name="connsiteX698" fmla="*/ 0 w 7369701"/>
              <a:gd name="connsiteY698" fmla="*/ 1602463 h 6858000"/>
              <a:gd name="connsiteX699" fmla="*/ 84689 w 7369701"/>
              <a:gd name="connsiteY699" fmla="*/ 1677442 h 6858000"/>
              <a:gd name="connsiteX700" fmla="*/ 298437 w 7369701"/>
              <a:gd name="connsiteY700" fmla="*/ 1968019 h 6858000"/>
              <a:gd name="connsiteX701" fmla="*/ 227269 w 7369701"/>
              <a:gd name="connsiteY701" fmla="*/ 1114064 h 6858000"/>
              <a:gd name="connsiteX702" fmla="*/ 248003 w 7369701"/>
              <a:gd name="connsiteY702" fmla="*/ 1089613 h 6858000"/>
              <a:gd name="connsiteX703" fmla="*/ 427020 w 7369701"/>
              <a:gd name="connsiteY703" fmla="*/ 1619803 h 6858000"/>
              <a:gd name="connsiteX704" fmla="*/ 340345 w 7369701"/>
              <a:gd name="connsiteY704" fmla="*/ 2027739 h 6858000"/>
              <a:gd name="connsiteX705" fmla="*/ 360865 w 7369701"/>
              <a:gd name="connsiteY705" fmla="*/ 2044827 h 6858000"/>
              <a:gd name="connsiteX706" fmla="*/ 560414 w 7369701"/>
              <a:gd name="connsiteY706" fmla="*/ 2421457 h 6858000"/>
              <a:gd name="connsiteX707" fmla="*/ 1359703 w 7369701"/>
              <a:gd name="connsiteY707" fmla="*/ 2578554 h 6858000"/>
              <a:gd name="connsiteX708" fmla="*/ 1359422 w 7369701"/>
              <a:gd name="connsiteY708" fmla="*/ 2577994 h 6858000"/>
              <a:gd name="connsiteX709" fmla="*/ 828701 w 7369701"/>
              <a:gd name="connsiteY709" fmla="*/ 1839520 h 6858000"/>
              <a:gd name="connsiteX710" fmla="*/ 494427 w 7369701"/>
              <a:gd name="connsiteY710" fmla="*/ 1092333 h 6858000"/>
              <a:gd name="connsiteX711" fmla="*/ 506322 w 7369701"/>
              <a:gd name="connsiteY711" fmla="*/ 1020997 h 6858000"/>
              <a:gd name="connsiteX712" fmla="*/ 4570198 w 7369701"/>
              <a:gd name="connsiteY712" fmla="*/ 978081 h 6858000"/>
              <a:gd name="connsiteX713" fmla="*/ 4523691 w 7369701"/>
              <a:gd name="connsiteY713" fmla="*/ 1127776 h 6858000"/>
              <a:gd name="connsiteX714" fmla="*/ 4509875 w 7369701"/>
              <a:gd name="connsiteY714" fmla="*/ 1167552 h 6858000"/>
              <a:gd name="connsiteX715" fmla="*/ 4478168 w 7369701"/>
              <a:gd name="connsiteY715" fmla="*/ 1260735 h 6858000"/>
              <a:gd name="connsiteX716" fmla="*/ 4409309 w 7369701"/>
              <a:gd name="connsiteY716" fmla="*/ 1666996 h 6858000"/>
              <a:gd name="connsiteX717" fmla="*/ 4370031 w 7369701"/>
              <a:gd name="connsiteY717" fmla="*/ 1955666 h 6858000"/>
              <a:gd name="connsiteX718" fmla="*/ 4570198 w 7369701"/>
              <a:gd name="connsiteY718" fmla="*/ 978081 h 6858000"/>
              <a:gd name="connsiteX719" fmla="*/ 4557898 w 7369701"/>
              <a:gd name="connsiteY719" fmla="*/ 900011 h 6858000"/>
              <a:gd name="connsiteX720" fmla="*/ 4344840 w 7369701"/>
              <a:gd name="connsiteY720" fmla="*/ 1922038 h 6858000"/>
              <a:gd name="connsiteX721" fmla="*/ 4378710 w 7369701"/>
              <a:gd name="connsiteY721" fmla="*/ 1665516 h 6858000"/>
              <a:gd name="connsiteX722" fmla="*/ 4448798 w 7369701"/>
              <a:gd name="connsiteY722" fmla="*/ 1253024 h 6858000"/>
              <a:gd name="connsiteX723" fmla="*/ 4480315 w 7369701"/>
              <a:gd name="connsiteY723" fmla="*/ 1158454 h 6858000"/>
              <a:gd name="connsiteX724" fmla="*/ 4494133 w 7369701"/>
              <a:gd name="connsiteY724" fmla="*/ 1118676 h 6858000"/>
              <a:gd name="connsiteX725" fmla="*/ 4557898 w 7369701"/>
              <a:gd name="connsiteY725" fmla="*/ 900011 h 6858000"/>
              <a:gd name="connsiteX726" fmla="*/ 5870151 w 7369701"/>
              <a:gd name="connsiteY726" fmla="*/ 898890 h 6858000"/>
              <a:gd name="connsiteX727" fmla="*/ 5861335 w 7369701"/>
              <a:gd name="connsiteY727" fmla="*/ 899177 h 6858000"/>
              <a:gd name="connsiteX728" fmla="*/ 5843702 w 7369701"/>
              <a:gd name="connsiteY728" fmla="*/ 899748 h 6858000"/>
              <a:gd name="connsiteX729" fmla="*/ 5651107 w 7369701"/>
              <a:gd name="connsiteY729" fmla="*/ 920306 h 6858000"/>
              <a:gd name="connsiteX730" fmla="*/ 5459407 w 7369701"/>
              <a:gd name="connsiteY730" fmla="*/ 940975 h 6858000"/>
              <a:gd name="connsiteX731" fmla="*/ 5374846 w 7369701"/>
              <a:gd name="connsiteY731" fmla="*/ 941988 h 6858000"/>
              <a:gd name="connsiteX732" fmla="*/ 5256105 w 7369701"/>
              <a:gd name="connsiteY732" fmla="*/ 945632 h 6858000"/>
              <a:gd name="connsiteX733" fmla="*/ 5107071 w 7369701"/>
              <a:gd name="connsiteY733" fmla="*/ 969720 h 6858000"/>
              <a:gd name="connsiteX734" fmla="*/ 4998681 w 7369701"/>
              <a:gd name="connsiteY734" fmla="*/ 988771 h 6858000"/>
              <a:gd name="connsiteX735" fmla="*/ 5870151 w 7369701"/>
              <a:gd name="connsiteY735" fmla="*/ 898890 h 6858000"/>
              <a:gd name="connsiteX736" fmla="*/ 5504425 w 7369701"/>
              <a:gd name="connsiteY736" fmla="*/ 848067 h 6858000"/>
              <a:gd name="connsiteX737" fmla="*/ 4968849 w 7369701"/>
              <a:gd name="connsiteY737" fmla="*/ 962318 h 6858000"/>
              <a:gd name="connsiteX738" fmla="*/ 5104039 w 7369701"/>
              <a:gd name="connsiteY738" fmla="*/ 940634 h 6858000"/>
              <a:gd name="connsiteX739" fmla="*/ 5256311 w 7369701"/>
              <a:gd name="connsiteY739" fmla="*/ 916490 h 6858000"/>
              <a:gd name="connsiteX740" fmla="*/ 5377381 w 7369701"/>
              <a:gd name="connsiteY740" fmla="*/ 912671 h 6858000"/>
              <a:gd name="connsiteX741" fmla="*/ 5460148 w 7369701"/>
              <a:gd name="connsiteY741" fmla="*/ 911442 h 6858000"/>
              <a:gd name="connsiteX742" fmla="*/ 5648971 w 7369701"/>
              <a:gd name="connsiteY742" fmla="*/ 891331 h 6858000"/>
              <a:gd name="connsiteX743" fmla="*/ 5844807 w 7369701"/>
              <a:gd name="connsiteY743" fmla="*/ 870718 h 6858000"/>
              <a:gd name="connsiteX744" fmla="*/ 5862975 w 7369701"/>
              <a:gd name="connsiteY744" fmla="*/ 869756 h 6858000"/>
              <a:gd name="connsiteX745" fmla="*/ 5920887 w 7369701"/>
              <a:gd name="connsiteY745" fmla="*/ 865929 h 6858000"/>
              <a:gd name="connsiteX746" fmla="*/ 5504425 w 7369701"/>
              <a:gd name="connsiteY746" fmla="*/ 848067 h 6858000"/>
              <a:gd name="connsiteX747" fmla="*/ 3607114 w 7369701"/>
              <a:gd name="connsiteY747" fmla="*/ 467441 h 6858000"/>
              <a:gd name="connsiteX748" fmla="*/ 3296242 w 7369701"/>
              <a:gd name="connsiteY748" fmla="*/ 807991 h 6858000"/>
              <a:gd name="connsiteX749" fmla="*/ 3174674 w 7369701"/>
              <a:gd name="connsiteY749" fmla="*/ 919759 h 6858000"/>
              <a:gd name="connsiteX750" fmla="*/ 3042978 w 7369701"/>
              <a:gd name="connsiteY750" fmla="*/ 1054894 h 6858000"/>
              <a:gd name="connsiteX751" fmla="*/ 2968914 w 7369701"/>
              <a:gd name="connsiteY751" fmla="*/ 1133756 h 6858000"/>
              <a:gd name="connsiteX752" fmla="*/ 3103823 w 7369701"/>
              <a:gd name="connsiteY752" fmla="*/ 1026814 h 6858000"/>
              <a:gd name="connsiteX753" fmla="*/ 3607114 w 7369701"/>
              <a:gd name="connsiteY753" fmla="*/ 467441 h 6858000"/>
              <a:gd name="connsiteX754" fmla="*/ 3744487 w 7369701"/>
              <a:gd name="connsiteY754" fmla="*/ 383136 h 6858000"/>
              <a:gd name="connsiteX755" fmla="*/ 3970213 w 7369701"/>
              <a:gd name="connsiteY755" fmla="*/ 995559 h 6858000"/>
              <a:gd name="connsiteX756" fmla="*/ 3744487 w 7369701"/>
              <a:gd name="connsiteY756" fmla="*/ 383136 h 6858000"/>
              <a:gd name="connsiteX757" fmla="*/ 3624562 w 7369701"/>
              <a:gd name="connsiteY757" fmla="*/ 367041 h 6858000"/>
              <a:gd name="connsiteX758" fmla="*/ 3489712 w 7369701"/>
              <a:gd name="connsiteY758" fmla="*/ 485386 h 6858000"/>
              <a:gd name="connsiteX759" fmla="*/ 3182994 w 7369701"/>
              <a:gd name="connsiteY759" fmla="*/ 828265 h 6858000"/>
              <a:gd name="connsiteX760" fmla="*/ 2892114 w 7369701"/>
              <a:gd name="connsiteY760" fmla="*/ 1172635 h 6858000"/>
              <a:gd name="connsiteX761" fmla="*/ 3021459 w 7369701"/>
              <a:gd name="connsiteY761" fmla="*/ 1035385 h 6858000"/>
              <a:gd name="connsiteX762" fmla="*/ 3153873 w 7369701"/>
              <a:gd name="connsiteY762" fmla="*/ 898971 h 6858000"/>
              <a:gd name="connsiteX763" fmla="*/ 3276511 w 7369701"/>
              <a:gd name="connsiteY763" fmla="*/ 786423 h 6858000"/>
              <a:gd name="connsiteX764" fmla="*/ 3584154 w 7369701"/>
              <a:gd name="connsiteY764" fmla="*/ 448218 h 6858000"/>
              <a:gd name="connsiteX765" fmla="*/ 3624562 w 7369701"/>
              <a:gd name="connsiteY765" fmla="*/ 367041 h 6858000"/>
              <a:gd name="connsiteX766" fmla="*/ 3766672 w 7369701"/>
              <a:gd name="connsiteY766" fmla="*/ 359429 h 6858000"/>
              <a:gd name="connsiteX767" fmla="*/ 3996338 w 7369701"/>
              <a:gd name="connsiteY767" fmla="*/ 968237 h 6858000"/>
              <a:gd name="connsiteX768" fmla="*/ 3766672 w 7369701"/>
              <a:gd name="connsiteY768" fmla="*/ 359429 h 6858000"/>
              <a:gd name="connsiteX769" fmla="*/ 5805386 w 7369701"/>
              <a:gd name="connsiteY769" fmla="*/ 239240 h 6858000"/>
              <a:gd name="connsiteX770" fmla="*/ 5736947 w 7369701"/>
              <a:gd name="connsiteY770" fmla="*/ 261367 h 6858000"/>
              <a:gd name="connsiteX771" fmla="*/ 5427012 w 7369701"/>
              <a:gd name="connsiteY771" fmla="*/ 311272 h 6858000"/>
              <a:gd name="connsiteX772" fmla="*/ 5147818 w 7369701"/>
              <a:gd name="connsiteY772" fmla="*/ 322112 h 6858000"/>
              <a:gd name="connsiteX773" fmla="*/ 5060854 w 7369701"/>
              <a:gd name="connsiteY773" fmla="*/ 311882 h 6858000"/>
              <a:gd name="connsiteX774" fmla="*/ 4945989 w 7369701"/>
              <a:gd name="connsiteY774" fmla="*/ 300516 h 6858000"/>
              <a:gd name="connsiteX775" fmla="*/ 5410479 w 7369701"/>
              <a:gd name="connsiteY775" fmla="*/ 348434 h 6858000"/>
              <a:gd name="connsiteX776" fmla="*/ 5805386 w 7369701"/>
              <a:gd name="connsiteY776" fmla="*/ 239240 h 6858000"/>
              <a:gd name="connsiteX777" fmla="*/ 5905192 w 7369701"/>
              <a:gd name="connsiteY777" fmla="*/ 163079 h 6858000"/>
              <a:gd name="connsiteX778" fmla="*/ 5865655 w 7369701"/>
              <a:gd name="connsiteY778" fmla="*/ 171901 h 6858000"/>
              <a:gd name="connsiteX779" fmla="*/ 5259740 w 7369701"/>
              <a:gd name="connsiteY779" fmla="*/ 257013 h 6858000"/>
              <a:gd name="connsiteX780" fmla="*/ 5208466 w 7369701"/>
              <a:gd name="connsiteY780" fmla="*/ 257550 h 6858000"/>
              <a:gd name="connsiteX781" fmla="*/ 4980204 w 7369701"/>
              <a:gd name="connsiteY781" fmla="*/ 271903 h 6858000"/>
              <a:gd name="connsiteX782" fmla="*/ 5068068 w 7369701"/>
              <a:gd name="connsiteY782" fmla="*/ 282244 h 6858000"/>
              <a:gd name="connsiteX783" fmla="*/ 5153231 w 7369701"/>
              <a:gd name="connsiteY783" fmla="*/ 292240 h 6858000"/>
              <a:gd name="connsiteX784" fmla="*/ 5426491 w 7369701"/>
              <a:gd name="connsiteY784" fmla="*/ 281128 h 6858000"/>
              <a:gd name="connsiteX785" fmla="*/ 5731212 w 7369701"/>
              <a:gd name="connsiteY785" fmla="*/ 231951 h 6858000"/>
              <a:gd name="connsiteX786" fmla="*/ 5905192 w 7369701"/>
              <a:gd name="connsiteY786" fmla="*/ 163079 h 6858000"/>
              <a:gd name="connsiteX787" fmla="*/ 5944437 w 7369701"/>
              <a:gd name="connsiteY787" fmla="*/ 113829 h 6858000"/>
              <a:gd name="connsiteX788" fmla="*/ 5825032 w 7369701"/>
              <a:gd name="connsiteY788" fmla="*/ 146405 h 6858000"/>
              <a:gd name="connsiteX789" fmla="*/ 4955599 w 7369701"/>
              <a:gd name="connsiteY789" fmla="*/ 247008 h 6858000"/>
              <a:gd name="connsiteX790" fmla="*/ 5210104 w 7369701"/>
              <a:gd name="connsiteY790" fmla="*/ 228123 h 6858000"/>
              <a:gd name="connsiteX791" fmla="*/ 5261015 w 7369701"/>
              <a:gd name="connsiteY791" fmla="*/ 227087 h 6858000"/>
              <a:gd name="connsiteX792" fmla="*/ 5861181 w 7369701"/>
              <a:gd name="connsiteY792" fmla="*/ 143093 h 6858000"/>
              <a:gd name="connsiteX793" fmla="*/ 5961252 w 7369701"/>
              <a:gd name="connsiteY793" fmla="*/ 114820 h 6858000"/>
              <a:gd name="connsiteX794" fmla="*/ 5944437 w 7369701"/>
              <a:gd name="connsiteY794" fmla="*/ 113829 h 6858000"/>
              <a:gd name="connsiteX795" fmla="*/ 3882765 w 7369701"/>
              <a:gd name="connsiteY795" fmla="*/ 0 h 6858000"/>
              <a:gd name="connsiteX796" fmla="*/ 3995099 w 7369701"/>
              <a:gd name="connsiteY796" fmla="*/ 0 h 6858000"/>
              <a:gd name="connsiteX797" fmla="*/ 4163818 w 7369701"/>
              <a:gd name="connsiteY797" fmla="*/ 234104 h 6858000"/>
              <a:gd name="connsiteX798" fmla="*/ 4172099 w 7369701"/>
              <a:gd name="connsiteY798" fmla="*/ 234207 h 6858000"/>
              <a:gd name="connsiteX799" fmla="*/ 4784282 w 7369701"/>
              <a:gd name="connsiteY799" fmla="*/ 276561 h 6858000"/>
              <a:gd name="connsiteX800" fmla="*/ 4801687 w 7369701"/>
              <a:gd name="connsiteY800" fmla="*/ 267764 h 6858000"/>
              <a:gd name="connsiteX801" fmla="*/ 6082788 w 7369701"/>
              <a:gd name="connsiteY801" fmla="*/ 64119 h 6858000"/>
              <a:gd name="connsiteX802" fmla="*/ 6099442 w 7369701"/>
              <a:gd name="connsiteY802" fmla="*/ 82568 h 6858000"/>
              <a:gd name="connsiteX803" fmla="*/ 4804137 w 7369701"/>
              <a:gd name="connsiteY803" fmla="*/ 320931 h 6858000"/>
              <a:gd name="connsiteX804" fmla="*/ 4227047 w 7369701"/>
              <a:gd name="connsiteY804" fmla="*/ 313415 h 6858000"/>
              <a:gd name="connsiteX805" fmla="*/ 4346041 w 7369701"/>
              <a:gd name="connsiteY805" fmla="*/ 456086 h 6858000"/>
              <a:gd name="connsiteX806" fmla="*/ 4870967 w 7369701"/>
              <a:gd name="connsiteY806" fmla="*/ 963061 h 6858000"/>
              <a:gd name="connsiteX807" fmla="*/ 4889647 w 7369701"/>
              <a:gd name="connsiteY807" fmla="*/ 957147 h 6858000"/>
              <a:gd name="connsiteX808" fmla="*/ 5422504 w 7369701"/>
              <a:gd name="connsiteY808" fmla="*/ 805191 h 6858000"/>
              <a:gd name="connsiteX809" fmla="*/ 6087656 w 7369701"/>
              <a:gd name="connsiteY809" fmla="*/ 826703 h 6858000"/>
              <a:gd name="connsiteX810" fmla="*/ 6058717 w 7369701"/>
              <a:gd name="connsiteY810" fmla="*/ 865992 h 6858000"/>
              <a:gd name="connsiteX811" fmla="*/ 4974153 w 7369701"/>
              <a:gd name="connsiteY811" fmla="*/ 1045456 h 6858000"/>
              <a:gd name="connsiteX812" fmla="*/ 5627835 w 7369701"/>
              <a:gd name="connsiteY812" fmla="*/ 1472077 h 6858000"/>
              <a:gd name="connsiteX813" fmla="*/ 5629817 w 7369701"/>
              <a:gd name="connsiteY813" fmla="*/ 1471412 h 6858000"/>
              <a:gd name="connsiteX814" fmla="*/ 5634124 w 7369701"/>
              <a:gd name="connsiteY814" fmla="*/ 1470572 h 6858000"/>
              <a:gd name="connsiteX815" fmla="*/ 5755832 w 7369701"/>
              <a:gd name="connsiteY815" fmla="*/ 1383886 h 6858000"/>
              <a:gd name="connsiteX816" fmla="*/ 6014186 w 7369701"/>
              <a:gd name="connsiteY816" fmla="*/ 1279799 h 6858000"/>
              <a:gd name="connsiteX817" fmla="*/ 6901619 w 7369701"/>
              <a:gd name="connsiteY817" fmla="*/ 1047874 h 6858000"/>
              <a:gd name="connsiteX818" fmla="*/ 6931566 w 7369701"/>
              <a:gd name="connsiteY818" fmla="*/ 1062034 h 6858000"/>
              <a:gd name="connsiteX819" fmla="*/ 5790982 w 7369701"/>
              <a:gd name="connsiteY819" fmla="*/ 1561380 h 6858000"/>
              <a:gd name="connsiteX820" fmla="*/ 6188971 w 7369701"/>
              <a:gd name="connsiteY820" fmla="*/ 1755168 h 6858000"/>
              <a:gd name="connsiteX821" fmla="*/ 6202446 w 7369701"/>
              <a:gd name="connsiteY821" fmla="*/ 1752268 h 6858000"/>
              <a:gd name="connsiteX822" fmla="*/ 7179560 w 7369701"/>
              <a:gd name="connsiteY822" fmla="*/ 1467551 h 6858000"/>
              <a:gd name="connsiteX823" fmla="*/ 7158730 w 7369701"/>
              <a:gd name="connsiteY823" fmla="*/ 1507835 h 6858000"/>
              <a:gd name="connsiteX824" fmla="*/ 6326959 w 7369701"/>
              <a:gd name="connsiteY824" fmla="*/ 1817686 h 6858000"/>
              <a:gd name="connsiteX825" fmla="*/ 6537433 w 7369701"/>
              <a:gd name="connsiteY825" fmla="*/ 1907790 h 6858000"/>
              <a:gd name="connsiteX826" fmla="*/ 6550221 w 7369701"/>
              <a:gd name="connsiteY826" fmla="*/ 1910729 h 6858000"/>
              <a:gd name="connsiteX827" fmla="*/ 6964438 w 7369701"/>
              <a:gd name="connsiteY827" fmla="*/ 2209505 h 6858000"/>
              <a:gd name="connsiteX828" fmla="*/ 7367862 w 7369701"/>
              <a:gd name="connsiteY828" fmla="*/ 2806833 h 6858000"/>
              <a:gd name="connsiteX829" fmla="*/ 7364329 w 7369701"/>
              <a:gd name="connsiteY829" fmla="*/ 2826907 h 6858000"/>
              <a:gd name="connsiteX830" fmla="*/ 7290545 w 7369701"/>
              <a:gd name="connsiteY830" fmla="*/ 2850663 h 6858000"/>
              <a:gd name="connsiteX831" fmla="*/ 6472036 w 7369701"/>
              <a:gd name="connsiteY831" fmla="*/ 1959003 h 6858000"/>
              <a:gd name="connsiteX832" fmla="*/ 5792897 w 7369701"/>
              <a:gd name="connsiteY832" fmla="*/ 1647747 h 6858000"/>
              <a:gd name="connsiteX833" fmla="*/ 5842751 w 7369701"/>
              <a:gd name="connsiteY833" fmla="*/ 1816112 h 6858000"/>
              <a:gd name="connsiteX834" fmla="*/ 5847424 w 7369701"/>
              <a:gd name="connsiteY834" fmla="*/ 1815776 h 6858000"/>
              <a:gd name="connsiteX835" fmla="*/ 6399821 w 7369701"/>
              <a:gd name="connsiteY835" fmla="*/ 2344799 h 6858000"/>
              <a:gd name="connsiteX836" fmla="*/ 6323232 w 7369701"/>
              <a:gd name="connsiteY836" fmla="*/ 2389634 h 6858000"/>
              <a:gd name="connsiteX837" fmla="*/ 5942958 w 7369701"/>
              <a:gd name="connsiteY837" fmla="*/ 2077708 h 6858000"/>
              <a:gd name="connsiteX838" fmla="*/ 5921559 w 7369701"/>
              <a:gd name="connsiteY838" fmla="*/ 2378596 h 6858000"/>
              <a:gd name="connsiteX839" fmla="*/ 5817651 w 7369701"/>
              <a:gd name="connsiteY839" fmla="*/ 3023919 h 6858000"/>
              <a:gd name="connsiteX840" fmla="*/ 5729634 w 7369701"/>
              <a:gd name="connsiteY840" fmla="*/ 3051849 h 6858000"/>
              <a:gd name="connsiteX841" fmla="*/ 5611018 w 7369701"/>
              <a:gd name="connsiteY841" fmla="*/ 2316769 h 6858000"/>
              <a:gd name="connsiteX842" fmla="*/ 5687608 w 7369701"/>
              <a:gd name="connsiteY842" fmla="*/ 2039972 h 6858000"/>
              <a:gd name="connsiteX843" fmla="*/ 5657554 w 7369701"/>
              <a:gd name="connsiteY843" fmla="*/ 1576445 h 6858000"/>
              <a:gd name="connsiteX844" fmla="*/ 5150475 w 7369701"/>
              <a:gd name="connsiteY844" fmla="*/ 1274012 h 6858000"/>
              <a:gd name="connsiteX845" fmla="*/ 5349142 w 7369701"/>
              <a:gd name="connsiteY845" fmla="*/ 2204405 h 6858000"/>
              <a:gd name="connsiteX846" fmla="*/ 5262214 w 7369701"/>
              <a:gd name="connsiteY846" fmla="*/ 2233836 h 6858000"/>
              <a:gd name="connsiteX847" fmla="*/ 4981539 w 7369701"/>
              <a:gd name="connsiteY847" fmla="*/ 1542201 h 6858000"/>
              <a:gd name="connsiteX848" fmla="*/ 4958461 w 7369701"/>
              <a:gd name="connsiteY848" fmla="*/ 1136957 h 6858000"/>
              <a:gd name="connsiteX849" fmla="*/ 4655015 w 7369701"/>
              <a:gd name="connsiteY849" fmla="*/ 891426 h 6858000"/>
              <a:gd name="connsiteX850" fmla="*/ 4348002 w 7369701"/>
              <a:gd name="connsiteY850" fmla="*/ 2205895 h 6858000"/>
              <a:gd name="connsiteX851" fmla="*/ 4262250 w 7369701"/>
              <a:gd name="connsiteY851" fmla="*/ 2219972 h 6858000"/>
              <a:gd name="connsiteX852" fmla="*/ 4550611 w 7369701"/>
              <a:gd name="connsiteY852" fmla="*/ 817540 h 6858000"/>
              <a:gd name="connsiteX853" fmla="*/ 4564418 w 7369701"/>
              <a:gd name="connsiteY853" fmla="*/ 808293 h 6858000"/>
              <a:gd name="connsiteX854" fmla="*/ 4266388 w 7369701"/>
              <a:gd name="connsiteY854" fmla="*/ 500083 h 6858000"/>
              <a:gd name="connsiteX855" fmla="*/ 4032842 w 7369701"/>
              <a:gd name="connsiteY855" fmla="*/ 211809 h 6858000"/>
              <a:gd name="connsiteX856" fmla="*/ 3882765 w 7369701"/>
              <a:gd name="connsiteY856" fmla="*/ 0 h 6858000"/>
              <a:gd name="connsiteX857" fmla="*/ 3721337 w 7369701"/>
              <a:gd name="connsiteY857" fmla="*/ 0 h 6858000"/>
              <a:gd name="connsiteX858" fmla="*/ 3797544 w 7369701"/>
              <a:gd name="connsiteY858" fmla="*/ 0 h 6858000"/>
              <a:gd name="connsiteX859" fmla="*/ 3775734 w 7369701"/>
              <a:gd name="connsiteY859" fmla="*/ 95131 h 6858000"/>
              <a:gd name="connsiteX860" fmla="*/ 3724807 w 7369701"/>
              <a:gd name="connsiteY860" fmla="*/ 272257 h 6858000"/>
              <a:gd name="connsiteX861" fmla="*/ 3726844 w 7369701"/>
              <a:gd name="connsiteY861" fmla="*/ 282988 h 6858000"/>
              <a:gd name="connsiteX862" fmla="*/ 3742664 w 7369701"/>
              <a:gd name="connsiteY862" fmla="*/ 279918 h 6858000"/>
              <a:gd name="connsiteX863" fmla="*/ 4103910 w 7369701"/>
              <a:gd name="connsiteY863" fmla="*/ 1161917 h 6858000"/>
              <a:gd name="connsiteX864" fmla="*/ 4020269 w 7369701"/>
              <a:gd name="connsiteY864" fmla="*/ 1200406 h 6858000"/>
              <a:gd name="connsiteX865" fmla="*/ 3674882 w 7369701"/>
              <a:gd name="connsiteY865" fmla="*/ 488524 h 6858000"/>
              <a:gd name="connsiteX866" fmla="*/ 3132682 w 7369701"/>
              <a:gd name="connsiteY866" fmla="*/ 1072284 h 6858000"/>
              <a:gd name="connsiteX867" fmla="*/ 2716346 w 7369701"/>
              <a:gd name="connsiteY867" fmla="*/ 1276376 h 6858000"/>
              <a:gd name="connsiteX868" fmla="*/ 2716772 w 7369701"/>
              <a:gd name="connsiteY868" fmla="*/ 1255462 h 6858000"/>
              <a:gd name="connsiteX869" fmla="*/ 3471096 w 7369701"/>
              <a:gd name="connsiteY869" fmla="*/ 437072 h 6858000"/>
              <a:gd name="connsiteX870" fmla="*/ 3639057 w 7369701"/>
              <a:gd name="connsiteY870" fmla="*/ 286334 h 6858000"/>
              <a:gd name="connsiteX871" fmla="*/ 3640309 w 7369701"/>
              <a:gd name="connsiteY871" fmla="*/ 284664 h 6858000"/>
              <a:gd name="connsiteX872" fmla="*/ 3646022 w 7369701"/>
              <a:gd name="connsiteY872" fmla="*/ 276711 h 6858000"/>
              <a:gd name="connsiteX873" fmla="*/ 3707943 w 7369701"/>
              <a:gd name="connsiteY873" fmla="*/ 65958 h 6858000"/>
              <a:gd name="connsiteX874" fmla="*/ 3721337 w 7369701"/>
              <a:gd name="connsiteY874" fmla="*/ 0 h 6858000"/>
              <a:gd name="connsiteX875" fmla="*/ 2867960 w 7369701"/>
              <a:gd name="connsiteY875" fmla="*/ 0 h 6858000"/>
              <a:gd name="connsiteX876" fmla="*/ 2926351 w 7369701"/>
              <a:gd name="connsiteY876" fmla="*/ 0 h 6858000"/>
              <a:gd name="connsiteX877" fmla="*/ 2902823 w 7369701"/>
              <a:gd name="connsiteY877" fmla="*/ 262929 h 6858000"/>
              <a:gd name="connsiteX878" fmla="*/ 2940663 w 7369701"/>
              <a:gd name="connsiteY878" fmla="*/ 140884 h 6858000"/>
              <a:gd name="connsiteX879" fmla="*/ 2947039 w 7369701"/>
              <a:gd name="connsiteY879" fmla="*/ 122524 h 6858000"/>
              <a:gd name="connsiteX880" fmla="*/ 2984316 w 7369701"/>
              <a:gd name="connsiteY880" fmla="*/ 0 h 6858000"/>
              <a:gd name="connsiteX881" fmla="*/ 3016114 w 7369701"/>
              <a:gd name="connsiteY881" fmla="*/ 0 h 6858000"/>
              <a:gd name="connsiteX882" fmla="*/ 2979949 w 7369701"/>
              <a:gd name="connsiteY882" fmla="*/ 119274 h 6858000"/>
              <a:gd name="connsiteX883" fmla="*/ 3023879 w 7369701"/>
              <a:gd name="connsiteY883" fmla="*/ 0 h 6858000"/>
              <a:gd name="connsiteX884" fmla="*/ 3105400 w 7369701"/>
              <a:gd name="connsiteY884" fmla="*/ 0 h 6858000"/>
              <a:gd name="connsiteX885" fmla="*/ 3094669 w 7369701"/>
              <a:gd name="connsiteY885" fmla="*/ 30308 h 6858000"/>
              <a:gd name="connsiteX886" fmla="*/ 2901945 w 7369701"/>
              <a:gd name="connsiteY886" fmla="*/ 466538 h 6858000"/>
              <a:gd name="connsiteX887" fmla="*/ 2815209 w 7369701"/>
              <a:gd name="connsiteY887" fmla="*/ 497361 h 6858000"/>
              <a:gd name="connsiteX888" fmla="*/ 2844845 w 7369701"/>
              <a:gd name="connsiteY888" fmla="*/ 127638 h 6858000"/>
              <a:gd name="connsiteX889" fmla="*/ 2867960 w 7369701"/>
              <a:gd name="connsiteY889" fmla="*/ 0 h 6858000"/>
              <a:gd name="connsiteX890" fmla="*/ 1057230 w 7369701"/>
              <a:gd name="connsiteY890" fmla="*/ 0 h 6858000"/>
              <a:gd name="connsiteX891" fmla="*/ 1111003 w 7369701"/>
              <a:gd name="connsiteY891" fmla="*/ 0 h 6858000"/>
              <a:gd name="connsiteX892" fmla="*/ 1125553 w 7369701"/>
              <a:gd name="connsiteY892" fmla="*/ 52588 h 6858000"/>
              <a:gd name="connsiteX893" fmla="*/ 1304276 w 7369701"/>
              <a:gd name="connsiteY893" fmla="*/ 476275 h 6858000"/>
              <a:gd name="connsiteX894" fmla="*/ 1492066 w 7369701"/>
              <a:gd name="connsiteY894" fmla="*/ 886333 h 6858000"/>
              <a:gd name="connsiteX895" fmla="*/ 1423698 w 7369701"/>
              <a:gd name="connsiteY895" fmla="*/ 710817 h 6858000"/>
              <a:gd name="connsiteX896" fmla="*/ 1357609 w 7369701"/>
              <a:gd name="connsiteY896" fmla="*/ 532892 h 6858000"/>
              <a:gd name="connsiteX897" fmla="*/ 1309550 w 7369701"/>
              <a:gd name="connsiteY897" fmla="*/ 374031 h 6858000"/>
              <a:gd name="connsiteX898" fmla="*/ 1193673 w 7369701"/>
              <a:gd name="connsiteY898" fmla="*/ 49533 h 6858000"/>
              <a:gd name="connsiteX899" fmla="*/ 1164391 w 7369701"/>
              <a:gd name="connsiteY899" fmla="*/ 0 h 6858000"/>
              <a:gd name="connsiteX900" fmla="*/ 1200666 w 7369701"/>
              <a:gd name="connsiteY900" fmla="*/ 0 h 6858000"/>
              <a:gd name="connsiteX901" fmla="*/ 1223408 w 7369701"/>
              <a:gd name="connsiteY901" fmla="*/ 38996 h 6858000"/>
              <a:gd name="connsiteX902" fmla="*/ 1339635 w 7369701"/>
              <a:gd name="connsiteY902" fmla="*/ 365517 h 6858000"/>
              <a:gd name="connsiteX903" fmla="*/ 1387469 w 7369701"/>
              <a:gd name="connsiteY903" fmla="*/ 523079 h 6858000"/>
              <a:gd name="connsiteX904" fmla="*/ 1452685 w 7369701"/>
              <a:gd name="connsiteY904" fmla="*/ 699806 h 6858000"/>
              <a:gd name="connsiteX905" fmla="*/ 1492092 w 7369701"/>
              <a:gd name="connsiteY905" fmla="*/ 800424 h 6858000"/>
              <a:gd name="connsiteX906" fmla="*/ 1455302 w 7369701"/>
              <a:gd name="connsiteY906" fmla="*/ 632913 h 6858000"/>
              <a:gd name="connsiteX907" fmla="*/ 1222336 w 7369701"/>
              <a:gd name="connsiteY907" fmla="*/ 9480 h 6858000"/>
              <a:gd name="connsiteX908" fmla="*/ 1214634 w 7369701"/>
              <a:gd name="connsiteY908" fmla="*/ 0 h 6858000"/>
              <a:gd name="connsiteX909" fmla="*/ 1289827 w 7369701"/>
              <a:gd name="connsiteY909" fmla="*/ 0 h 6858000"/>
              <a:gd name="connsiteX910" fmla="*/ 1321076 w 7369701"/>
              <a:gd name="connsiteY910" fmla="*/ 59722 h 6858000"/>
              <a:gd name="connsiteX911" fmla="*/ 1512579 w 7369701"/>
              <a:gd name="connsiteY911" fmla="*/ 626441 h 6858000"/>
              <a:gd name="connsiteX912" fmla="*/ 1506076 w 7369701"/>
              <a:gd name="connsiteY912" fmla="*/ 1089289 h 6858000"/>
              <a:gd name="connsiteX913" fmla="*/ 1486346 w 7369701"/>
              <a:gd name="connsiteY913" fmla="*/ 1079919 h 6858000"/>
              <a:gd name="connsiteX914" fmla="*/ 1070511 w 7369701"/>
              <a:gd name="connsiteY914" fmla="*/ 48609 h 6858000"/>
              <a:gd name="connsiteX915" fmla="*/ 1057230 w 7369701"/>
              <a:gd name="connsiteY915" fmla="*/ 0 h 6858000"/>
              <a:gd name="connsiteX916" fmla="*/ 43151 w 7369701"/>
              <a:gd name="connsiteY916" fmla="*/ 0 h 6858000"/>
              <a:gd name="connsiteX917" fmla="*/ 95283 w 7369701"/>
              <a:gd name="connsiteY917" fmla="*/ 0 h 6858000"/>
              <a:gd name="connsiteX918" fmla="*/ 300708 w 7369701"/>
              <a:gd name="connsiteY918" fmla="*/ 154571 h 6858000"/>
              <a:gd name="connsiteX919" fmla="*/ 530414 w 7369701"/>
              <a:gd name="connsiteY919" fmla="*/ 354673 h 6858000"/>
              <a:gd name="connsiteX920" fmla="*/ 333785 w 7369701"/>
              <a:gd name="connsiteY920" fmla="*/ 161564 h 6858000"/>
              <a:gd name="connsiteX921" fmla="*/ 147005 w 7369701"/>
              <a:gd name="connsiteY921" fmla="*/ 0 h 6858000"/>
              <a:gd name="connsiteX922" fmla="*/ 272509 w 7369701"/>
              <a:gd name="connsiteY922" fmla="*/ 0 h 6858000"/>
              <a:gd name="connsiteX923" fmla="*/ 326276 w 7369701"/>
              <a:gd name="connsiteY923" fmla="*/ 45847 h 6858000"/>
              <a:gd name="connsiteX924" fmla="*/ 823759 w 7369701"/>
              <a:gd name="connsiteY924" fmla="*/ 574145 h 6858000"/>
              <a:gd name="connsiteX925" fmla="*/ 811254 w 7369701"/>
              <a:gd name="connsiteY925" fmla="*/ 665546 h 6858000"/>
              <a:gd name="connsiteX926" fmla="*/ 154042 w 7369701"/>
              <a:gd name="connsiteY926" fmla="*/ 261522 h 6858000"/>
              <a:gd name="connsiteX927" fmla="*/ 13550 w 7369701"/>
              <a:gd name="connsiteY927" fmla="*/ 158423 h 6858000"/>
              <a:gd name="connsiteX928" fmla="*/ 0 w 7369701"/>
              <a:gd name="connsiteY928" fmla="*/ 146618 h 6858000"/>
              <a:gd name="connsiteX929" fmla="*/ 0 w 7369701"/>
              <a:gd name="connsiteY929" fmla="*/ 59161 h 6858000"/>
              <a:gd name="connsiteX930" fmla="*/ 45427 w 7369701"/>
              <a:gd name="connsiteY930" fmla="*/ 101078 h 6858000"/>
              <a:gd name="connsiteX931" fmla="*/ 630103 w 7369701"/>
              <a:gd name="connsiteY931" fmla="*/ 485885 h 6858000"/>
              <a:gd name="connsiteX932" fmla="*/ 532040 w 7369701"/>
              <a:gd name="connsiteY932" fmla="*/ 399359 h 6858000"/>
              <a:gd name="connsiteX933" fmla="*/ 517618 w 7369701"/>
              <a:gd name="connsiteY933" fmla="*/ 385726 h 6858000"/>
              <a:gd name="connsiteX934" fmla="*/ 285074 w 7369701"/>
              <a:gd name="connsiteY934" fmla="*/ 182755 h 6858000"/>
              <a:gd name="connsiteX935" fmla="*/ 43151 w 7369701"/>
              <a:gd name="connsiteY935" fmla="*/ 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 ang="0">
                <a:pos x="connsiteX215" y="connsiteY215"/>
              </a:cxn>
              <a:cxn ang="0">
                <a:pos x="connsiteX216" y="connsiteY216"/>
              </a:cxn>
              <a:cxn ang="0">
                <a:pos x="connsiteX217" y="connsiteY217"/>
              </a:cxn>
              <a:cxn ang="0">
                <a:pos x="connsiteX218" y="connsiteY218"/>
              </a:cxn>
              <a:cxn ang="0">
                <a:pos x="connsiteX219" y="connsiteY219"/>
              </a:cxn>
              <a:cxn ang="0">
                <a:pos x="connsiteX220" y="connsiteY220"/>
              </a:cxn>
              <a:cxn ang="0">
                <a:pos x="connsiteX221" y="connsiteY221"/>
              </a:cxn>
              <a:cxn ang="0">
                <a:pos x="connsiteX222" y="connsiteY222"/>
              </a:cxn>
              <a:cxn ang="0">
                <a:pos x="connsiteX223" y="connsiteY223"/>
              </a:cxn>
              <a:cxn ang="0">
                <a:pos x="connsiteX224" y="connsiteY224"/>
              </a:cxn>
              <a:cxn ang="0">
                <a:pos x="connsiteX225" y="connsiteY225"/>
              </a:cxn>
              <a:cxn ang="0">
                <a:pos x="connsiteX226" y="connsiteY226"/>
              </a:cxn>
              <a:cxn ang="0">
                <a:pos x="connsiteX227" y="connsiteY227"/>
              </a:cxn>
              <a:cxn ang="0">
                <a:pos x="connsiteX228" y="connsiteY228"/>
              </a:cxn>
              <a:cxn ang="0">
                <a:pos x="connsiteX229" y="connsiteY229"/>
              </a:cxn>
              <a:cxn ang="0">
                <a:pos x="connsiteX230" y="connsiteY230"/>
              </a:cxn>
              <a:cxn ang="0">
                <a:pos x="connsiteX231" y="connsiteY231"/>
              </a:cxn>
              <a:cxn ang="0">
                <a:pos x="connsiteX232" y="connsiteY232"/>
              </a:cxn>
              <a:cxn ang="0">
                <a:pos x="connsiteX233" y="connsiteY233"/>
              </a:cxn>
              <a:cxn ang="0">
                <a:pos x="connsiteX234" y="connsiteY234"/>
              </a:cxn>
              <a:cxn ang="0">
                <a:pos x="connsiteX235" y="connsiteY235"/>
              </a:cxn>
              <a:cxn ang="0">
                <a:pos x="connsiteX236" y="connsiteY236"/>
              </a:cxn>
              <a:cxn ang="0">
                <a:pos x="connsiteX237" y="connsiteY237"/>
              </a:cxn>
              <a:cxn ang="0">
                <a:pos x="connsiteX238" y="connsiteY238"/>
              </a:cxn>
              <a:cxn ang="0">
                <a:pos x="connsiteX239" y="connsiteY239"/>
              </a:cxn>
              <a:cxn ang="0">
                <a:pos x="connsiteX240" y="connsiteY240"/>
              </a:cxn>
              <a:cxn ang="0">
                <a:pos x="connsiteX241" y="connsiteY241"/>
              </a:cxn>
              <a:cxn ang="0">
                <a:pos x="connsiteX242" y="connsiteY242"/>
              </a:cxn>
              <a:cxn ang="0">
                <a:pos x="connsiteX243" y="connsiteY243"/>
              </a:cxn>
              <a:cxn ang="0">
                <a:pos x="connsiteX244" y="connsiteY244"/>
              </a:cxn>
              <a:cxn ang="0">
                <a:pos x="connsiteX245" y="connsiteY245"/>
              </a:cxn>
              <a:cxn ang="0">
                <a:pos x="connsiteX246" y="connsiteY246"/>
              </a:cxn>
              <a:cxn ang="0">
                <a:pos x="connsiteX247" y="connsiteY247"/>
              </a:cxn>
              <a:cxn ang="0">
                <a:pos x="connsiteX248" y="connsiteY248"/>
              </a:cxn>
              <a:cxn ang="0">
                <a:pos x="connsiteX249" y="connsiteY249"/>
              </a:cxn>
              <a:cxn ang="0">
                <a:pos x="connsiteX250" y="connsiteY250"/>
              </a:cxn>
              <a:cxn ang="0">
                <a:pos x="connsiteX251" y="connsiteY251"/>
              </a:cxn>
              <a:cxn ang="0">
                <a:pos x="connsiteX252" y="connsiteY252"/>
              </a:cxn>
              <a:cxn ang="0">
                <a:pos x="connsiteX253" y="connsiteY253"/>
              </a:cxn>
              <a:cxn ang="0">
                <a:pos x="connsiteX254" y="connsiteY254"/>
              </a:cxn>
              <a:cxn ang="0">
                <a:pos x="connsiteX255" y="connsiteY255"/>
              </a:cxn>
              <a:cxn ang="0">
                <a:pos x="connsiteX256" y="connsiteY256"/>
              </a:cxn>
              <a:cxn ang="0">
                <a:pos x="connsiteX257" y="connsiteY257"/>
              </a:cxn>
              <a:cxn ang="0">
                <a:pos x="connsiteX258" y="connsiteY258"/>
              </a:cxn>
              <a:cxn ang="0">
                <a:pos x="connsiteX259" y="connsiteY259"/>
              </a:cxn>
              <a:cxn ang="0">
                <a:pos x="connsiteX260" y="connsiteY260"/>
              </a:cxn>
              <a:cxn ang="0">
                <a:pos x="connsiteX261" y="connsiteY261"/>
              </a:cxn>
              <a:cxn ang="0">
                <a:pos x="connsiteX262" y="connsiteY262"/>
              </a:cxn>
              <a:cxn ang="0">
                <a:pos x="connsiteX263" y="connsiteY263"/>
              </a:cxn>
              <a:cxn ang="0">
                <a:pos x="connsiteX264" y="connsiteY264"/>
              </a:cxn>
              <a:cxn ang="0">
                <a:pos x="connsiteX265" y="connsiteY265"/>
              </a:cxn>
              <a:cxn ang="0">
                <a:pos x="connsiteX266" y="connsiteY266"/>
              </a:cxn>
              <a:cxn ang="0">
                <a:pos x="connsiteX267" y="connsiteY267"/>
              </a:cxn>
              <a:cxn ang="0">
                <a:pos x="connsiteX268" y="connsiteY268"/>
              </a:cxn>
              <a:cxn ang="0">
                <a:pos x="connsiteX269" y="connsiteY269"/>
              </a:cxn>
              <a:cxn ang="0">
                <a:pos x="connsiteX270" y="connsiteY270"/>
              </a:cxn>
              <a:cxn ang="0">
                <a:pos x="connsiteX271" y="connsiteY271"/>
              </a:cxn>
              <a:cxn ang="0">
                <a:pos x="connsiteX272" y="connsiteY272"/>
              </a:cxn>
              <a:cxn ang="0">
                <a:pos x="connsiteX273" y="connsiteY273"/>
              </a:cxn>
              <a:cxn ang="0">
                <a:pos x="connsiteX274" y="connsiteY274"/>
              </a:cxn>
              <a:cxn ang="0">
                <a:pos x="connsiteX275" y="connsiteY275"/>
              </a:cxn>
              <a:cxn ang="0">
                <a:pos x="connsiteX276" y="connsiteY276"/>
              </a:cxn>
              <a:cxn ang="0">
                <a:pos x="connsiteX277" y="connsiteY277"/>
              </a:cxn>
              <a:cxn ang="0">
                <a:pos x="connsiteX278" y="connsiteY278"/>
              </a:cxn>
              <a:cxn ang="0">
                <a:pos x="connsiteX279" y="connsiteY279"/>
              </a:cxn>
              <a:cxn ang="0">
                <a:pos x="connsiteX280" y="connsiteY280"/>
              </a:cxn>
              <a:cxn ang="0">
                <a:pos x="connsiteX281" y="connsiteY281"/>
              </a:cxn>
              <a:cxn ang="0">
                <a:pos x="connsiteX282" y="connsiteY282"/>
              </a:cxn>
              <a:cxn ang="0">
                <a:pos x="connsiteX283" y="connsiteY283"/>
              </a:cxn>
              <a:cxn ang="0">
                <a:pos x="connsiteX284" y="connsiteY284"/>
              </a:cxn>
              <a:cxn ang="0">
                <a:pos x="connsiteX285" y="connsiteY285"/>
              </a:cxn>
              <a:cxn ang="0">
                <a:pos x="connsiteX286" y="connsiteY286"/>
              </a:cxn>
              <a:cxn ang="0">
                <a:pos x="connsiteX287" y="connsiteY287"/>
              </a:cxn>
              <a:cxn ang="0">
                <a:pos x="connsiteX288" y="connsiteY288"/>
              </a:cxn>
              <a:cxn ang="0">
                <a:pos x="connsiteX289" y="connsiteY289"/>
              </a:cxn>
              <a:cxn ang="0">
                <a:pos x="connsiteX290" y="connsiteY290"/>
              </a:cxn>
              <a:cxn ang="0">
                <a:pos x="connsiteX291" y="connsiteY291"/>
              </a:cxn>
              <a:cxn ang="0">
                <a:pos x="connsiteX292" y="connsiteY292"/>
              </a:cxn>
              <a:cxn ang="0">
                <a:pos x="connsiteX293" y="connsiteY293"/>
              </a:cxn>
              <a:cxn ang="0">
                <a:pos x="connsiteX294" y="connsiteY294"/>
              </a:cxn>
              <a:cxn ang="0">
                <a:pos x="connsiteX295" y="connsiteY295"/>
              </a:cxn>
              <a:cxn ang="0">
                <a:pos x="connsiteX296" y="connsiteY296"/>
              </a:cxn>
              <a:cxn ang="0">
                <a:pos x="connsiteX297" y="connsiteY297"/>
              </a:cxn>
              <a:cxn ang="0">
                <a:pos x="connsiteX298" y="connsiteY298"/>
              </a:cxn>
              <a:cxn ang="0">
                <a:pos x="connsiteX299" y="connsiteY299"/>
              </a:cxn>
              <a:cxn ang="0">
                <a:pos x="connsiteX300" y="connsiteY300"/>
              </a:cxn>
              <a:cxn ang="0">
                <a:pos x="connsiteX301" y="connsiteY301"/>
              </a:cxn>
              <a:cxn ang="0">
                <a:pos x="connsiteX302" y="connsiteY302"/>
              </a:cxn>
              <a:cxn ang="0">
                <a:pos x="connsiteX303" y="connsiteY303"/>
              </a:cxn>
              <a:cxn ang="0">
                <a:pos x="connsiteX304" y="connsiteY304"/>
              </a:cxn>
              <a:cxn ang="0">
                <a:pos x="connsiteX305" y="connsiteY305"/>
              </a:cxn>
              <a:cxn ang="0">
                <a:pos x="connsiteX306" y="connsiteY306"/>
              </a:cxn>
              <a:cxn ang="0">
                <a:pos x="connsiteX307" y="connsiteY307"/>
              </a:cxn>
              <a:cxn ang="0">
                <a:pos x="connsiteX308" y="connsiteY308"/>
              </a:cxn>
              <a:cxn ang="0">
                <a:pos x="connsiteX309" y="connsiteY309"/>
              </a:cxn>
              <a:cxn ang="0">
                <a:pos x="connsiteX310" y="connsiteY310"/>
              </a:cxn>
              <a:cxn ang="0">
                <a:pos x="connsiteX311" y="connsiteY311"/>
              </a:cxn>
              <a:cxn ang="0">
                <a:pos x="connsiteX312" y="connsiteY312"/>
              </a:cxn>
              <a:cxn ang="0">
                <a:pos x="connsiteX313" y="connsiteY313"/>
              </a:cxn>
              <a:cxn ang="0">
                <a:pos x="connsiteX314" y="connsiteY314"/>
              </a:cxn>
              <a:cxn ang="0">
                <a:pos x="connsiteX315" y="connsiteY315"/>
              </a:cxn>
              <a:cxn ang="0">
                <a:pos x="connsiteX316" y="connsiteY316"/>
              </a:cxn>
              <a:cxn ang="0">
                <a:pos x="connsiteX317" y="connsiteY317"/>
              </a:cxn>
              <a:cxn ang="0">
                <a:pos x="connsiteX318" y="connsiteY318"/>
              </a:cxn>
              <a:cxn ang="0">
                <a:pos x="connsiteX319" y="connsiteY319"/>
              </a:cxn>
              <a:cxn ang="0">
                <a:pos x="connsiteX320" y="connsiteY320"/>
              </a:cxn>
              <a:cxn ang="0">
                <a:pos x="connsiteX321" y="connsiteY321"/>
              </a:cxn>
              <a:cxn ang="0">
                <a:pos x="connsiteX322" y="connsiteY322"/>
              </a:cxn>
              <a:cxn ang="0">
                <a:pos x="connsiteX323" y="connsiteY323"/>
              </a:cxn>
              <a:cxn ang="0">
                <a:pos x="connsiteX324" y="connsiteY324"/>
              </a:cxn>
              <a:cxn ang="0">
                <a:pos x="connsiteX325" y="connsiteY325"/>
              </a:cxn>
              <a:cxn ang="0">
                <a:pos x="connsiteX326" y="connsiteY326"/>
              </a:cxn>
              <a:cxn ang="0">
                <a:pos x="connsiteX327" y="connsiteY327"/>
              </a:cxn>
              <a:cxn ang="0">
                <a:pos x="connsiteX328" y="connsiteY328"/>
              </a:cxn>
              <a:cxn ang="0">
                <a:pos x="connsiteX329" y="connsiteY329"/>
              </a:cxn>
              <a:cxn ang="0">
                <a:pos x="connsiteX330" y="connsiteY330"/>
              </a:cxn>
              <a:cxn ang="0">
                <a:pos x="connsiteX331" y="connsiteY331"/>
              </a:cxn>
              <a:cxn ang="0">
                <a:pos x="connsiteX332" y="connsiteY332"/>
              </a:cxn>
              <a:cxn ang="0">
                <a:pos x="connsiteX333" y="connsiteY333"/>
              </a:cxn>
              <a:cxn ang="0">
                <a:pos x="connsiteX334" y="connsiteY334"/>
              </a:cxn>
              <a:cxn ang="0">
                <a:pos x="connsiteX335" y="connsiteY335"/>
              </a:cxn>
              <a:cxn ang="0">
                <a:pos x="connsiteX336" y="connsiteY336"/>
              </a:cxn>
              <a:cxn ang="0">
                <a:pos x="connsiteX337" y="connsiteY337"/>
              </a:cxn>
              <a:cxn ang="0">
                <a:pos x="connsiteX338" y="connsiteY338"/>
              </a:cxn>
              <a:cxn ang="0">
                <a:pos x="connsiteX339" y="connsiteY339"/>
              </a:cxn>
              <a:cxn ang="0">
                <a:pos x="connsiteX340" y="connsiteY340"/>
              </a:cxn>
              <a:cxn ang="0">
                <a:pos x="connsiteX341" y="connsiteY341"/>
              </a:cxn>
              <a:cxn ang="0">
                <a:pos x="connsiteX342" y="connsiteY342"/>
              </a:cxn>
              <a:cxn ang="0">
                <a:pos x="connsiteX343" y="connsiteY343"/>
              </a:cxn>
              <a:cxn ang="0">
                <a:pos x="connsiteX344" y="connsiteY344"/>
              </a:cxn>
              <a:cxn ang="0">
                <a:pos x="connsiteX345" y="connsiteY345"/>
              </a:cxn>
              <a:cxn ang="0">
                <a:pos x="connsiteX346" y="connsiteY346"/>
              </a:cxn>
              <a:cxn ang="0">
                <a:pos x="connsiteX347" y="connsiteY347"/>
              </a:cxn>
              <a:cxn ang="0">
                <a:pos x="connsiteX348" y="connsiteY348"/>
              </a:cxn>
              <a:cxn ang="0">
                <a:pos x="connsiteX349" y="connsiteY349"/>
              </a:cxn>
              <a:cxn ang="0">
                <a:pos x="connsiteX350" y="connsiteY350"/>
              </a:cxn>
              <a:cxn ang="0">
                <a:pos x="connsiteX351" y="connsiteY351"/>
              </a:cxn>
              <a:cxn ang="0">
                <a:pos x="connsiteX352" y="connsiteY352"/>
              </a:cxn>
              <a:cxn ang="0">
                <a:pos x="connsiteX353" y="connsiteY353"/>
              </a:cxn>
              <a:cxn ang="0">
                <a:pos x="connsiteX354" y="connsiteY354"/>
              </a:cxn>
              <a:cxn ang="0">
                <a:pos x="connsiteX355" y="connsiteY355"/>
              </a:cxn>
              <a:cxn ang="0">
                <a:pos x="connsiteX356" y="connsiteY356"/>
              </a:cxn>
              <a:cxn ang="0">
                <a:pos x="connsiteX357" y="connsiteY357"/>
              </a:cxn>
              <a:cxn ang="0">
                <a:pos x="connsiteX358" y="connsiteY358"/>
              </a:cxn>
              <a:cxn ang="0">
                <a:pos x="connsiteX359" y="connsiteY359"/>
              </a:cxn>
              <a:cxn ang="0">
                <a:pos x="connsiteX360" y="connsiteY360"/>
              </a:cxn>
              <a:cxn ang="0">
                <a:pos x="connsiteX361" y="connsiteY361"/>
              </a:cxn>
              <a:cxn ang="0">
                <a:pos x="connsiteX362" y="connsiteY362"/>
              </a:cxn>
              <a:cxn ang="0">
                <a:pos x="connsiteX363" y="connsiteY363"/>
              </a:cxn>
              <a:cxn ang="0">
                <a:pos x="connsiteX364" y="connsiteY364"/>
              </a:cxn>
              <a:cxn ang="0">
                <a:pos x="connsiteX365" y="connsiteY365"/>
              </a:cxn>
              <a:cxn ang="0">
                <a:pos x="connsiteX366" y="connsiteY366"/>
              </a:cxn>
              <a:cxn ang="0">
                <a:pos x="connsiteX367" y="connsiteY367"/>
              </a:cxn>
              <a:cxn ang="0">
                <a:pos x="connsiteX368" y="connsiteY368"/>
              </a:cxn>
              <a:cxn ang="0">
                <a:pos x="connsiteX369" y="connsiteY369"/>
              </a:cxn>
              <a:cxn ang="0">
                <a:pos x="connsiteX370" y="connsiteY370"/>
              </a:cxn>
              <a:cxn ang="0">
                <a:pos x="connsiteX371" y="connsiteY371"/>
              </a:cxn>
              <a:cxn ang="0">
                <a:pos x="connsiteX372" y="connsiteY372"/>
              </a:cxn>
              <a:cxn ang="0">
                <a:pos x="connsiteX373" y="connsiteY373"/>
              </a:cxn>
              <a:cxn ang="0">
                <a:pos x="connsiteX374" y="connsiteY374"/>
              </a:cxn>
              <a:cxn ang="0">
                <a:pos x="connsiteX375" y="connsiteY375"/>
              </a:cxn>
              <a:cxn ang="0">
                <a:pos x="connsiteX376" y="connsiteY376"/>
              </a:cxn>
              <a:cxn ang="0">
                <a:pos x="connsiteX377" y="connsiteY377"/>
              </a:cxn>
              <a:cxn ang="0">
                <a:pos x="connsiteX378" y="connsiteY378"/>
              </a:cxn>
              <a:cxn ang="0">
                <a:pos x="connsiteX379" y="connsiteY379"/>
              </a:cxn>
              <a:cxn ang="0">
                <a:pos x="connsiteX380" y="connsiteY380"/>
              </a:cxn>
              <a:cxn ang="0">
                <a:pos x="connsiteX381" y="connsiteY381"/>
              </a:cxn>
              <a:cxn ang="0">
                <a:pos x="connsiteX382" y="connsiteY382"/>
              </a:cxn>
              <a:cxn ang="0">
                <a:pos x="connsiteX383" y="connsiteY383"/>
              </a:cxn>
              <a:cxn ang="0">
                <a:pos x="connsiteX384" y="connsiteY384"/>
              </a:cxn>
              <a:cxn ang="0">
                <a:pos x="connsiteX385" y="connsiteY385"/>
              </a:cxn>
              <a:cxn ang="0">
                <a:pos x="connsiteX386" y="connsiteY386"/>
              </a:cxn>
              <a:cxn ang="0">
                <a:pos x="connsiteX387" y="connsiteY387"/>
              </a:cxn>
              <a:cxn ang="0">
                <a:pos x="connsiteX388" y="connsiteY388"/>
              </a:cxn>
              <a:cxn ang="0">
                <a:pos x="connsiteX389" y="connsiteY389"/>
              </a:cxn>
              <a:cxn ang="0">
                <a:pos x="connsiteX390" y="connsiteY390"/>
              </a:cxn>
              <a:cxn ang="0">
                <a:pos x="connsiteX391" y="connsiteY391"/>
              </a:cxn>
              <a:cxn ang="0">
                <a:pos x="connsiteX392" y="connsiteY392"/>
              </a:cxn>
              <a:cxn ang="0">
                <a:pos x="connsiteX393" y="connsiteY393"/>
              </a:cxn>
              <a:cxn ang="0">
                <a:pos x="connsiteX394" y="connsiteY394"/>
              </a:cxn>
              <a:cxn ang="0">
                <a:pos x="connsiteX395" y="connsiteY395"/>
              </a:cxn>
              <a:cxn ang="0">
                <a:pos x="connsiteX396" y="connsiteY396"/>
              </a:cxn>
              <a:cxn ang="0">
                <a:pos x="connsiteX397" y="connsiteY397"/>
              </a:cxn>
              <a:cxn ang="0">
                <a:pos x="connsiteX398" y="connsiteY398"/>
              </a:cxn>
              <a:cxn ang="0">
                <a:pos x="connsiteX399" y="connsiteY399"/>
              </a:cxn>
              <a:cxn ang="0">
                <a:pos x="connsiteX400" y="connsiteY400"/>
              </a:cxn>
              <a:cxn ang="0">
                <a:pos x="connsiteX401" y="connsiteY401"/>
              </a:cxn>
              <a:cxn ang="0">
                <a:pos x="connsiteX402" y="connsiteY402"/>
              </a:cxn>
              <a:cxn ang="0">
                <a:pos x="connsiteX403" y="connsiteY403"/>
              </a:cxn>
              <a:cxn ang="0">
                <a:pos x="connsiteX404" y="connsiteY404"/>
              </a:cxn>
              <a:cxn ang="0">
                <a:pos x="connsiteX405" y="connsiteY405"/>
              </a:cxn>
              <a:cxn ang="0">
                <a:pos x="connsiteX406" y="connsiteY406"/>
              </a:cxn>
              <a:cxn ang="0">
                <a:pos x="connsiteX407" y="connsiteY407"/>
              </a:cxn>
              <a:cxn ang="0">
                <a:pos x="connsiteX408" y="connsiteY408"/>
              </a:cxn>
              <a:cxn ang="0">
                <a:pos x="connsiteX409" y="connsiteY409"/>
              </a:cxn>
              <a:cxn ang="0">
                <a:pos x="connsiteX410" y="connsiteY410"/>
              </a:cxn>
              <a:cxn ang="0">
                <a:pos x="connsiteX411" y="connsiteY411"/>
              </a:cxn>
              <a:cxn ang="0">
                <a:pos x="connsiteX412" y="connsiteY412"/>
              </a:cxn>
              <a:cxn ang="0">
                <a:pos x="connsiteX413" y="connsiteY413"/>
              </a:cxn>
              <a:cxn ang="0">
                <a:pos x="connsiteX414" y="connsiteY414"/>
              </a:cxn>
              <a:cxn ang="0">
                <a:pos x="connsiteX415" y="connsiteY415"/>
              </a:cxn>
              <a:cxn ang="0">
                <a:pos x="connsiteX416" y="connsiteY416"/>
              </a:cxn>
              <a:cxn ang="0">
                <a:pos x="connsiteX417" y="connsiteY417"/>
              </a:cxn>
              <a:cxn ang="0">
                <a:pos x="connsiteX418" y="connsiteY418"/>
              </a:cxn>
              <a:cxn ang="0">
                <a:pos x="connsiteX419" y="connsiteY419"/>
              </a:cxn>
              <a:cxn ang="0">
                <a:pos x="connsiteX420" y="connsiteY420"/>
              </a:cxn>
              <a:cxn ang="0">
                <a:pos x="connsiteX421" y="connsiteY421"/>
              </a:cxn>
              <a:cxn ang="0">
                <a:pos x="connsiteX422" y="connsiteY422"/>
              </a:cxn>
              <a:cxn ang="0">
                <a:pos x="connsiteX423" y="connsiteY423"/>
              </a:cxn>
              <a:cxn ang="0">
                <a:pos x="connsiteX424" y="connsiteY424"/>
              </a:cxn>
              <a:cxn ang="0">
                <a:pos x="connsiteX425" y="connsiteY425"/>
              </a:cxn>
              <a:cxn ang="0">
                <a:pos x="connsiteX426" y="connsiteY426"/>
              </a:cxn>
              <a:cxn ang="0">
                <a:pos x="connsiteX427" y="connsiteY427"/>
              </a:cxn>
              <a:cxn ang="0">
                <a:pos x="connsiteX428" y="connsiteY428"/>
              </a:cxn>
              <a:cxn ang="0">
                <a:pos x="connsiteX429" y="connsiteY429"/>
              </a:cxn>
              <a:cxn ang="0">
                <a:pos x="connsiteX430" y="connsiteY430"/>
              </a:cxn>
              <a:cxn ang="0">
                <a:pos x="connsiteX431" y="connsiteY431"/>
              </a:cxn>
              <a:cxn ang="0">
                <a:pos x="connsiteX432" y="connsiteY432"/>
              </a:cxn>
              <a:cxn ang="0">
                <a:pos x="connsiteX433" y="connsiteY433"/>
              </a:cxn>
              <a:cxn ang="0">
                <a:pos x="connsiteX434" y="connsiteY434"/>
              </a:cxn>
              <a:cxn ang="0">
                <a:pos x="connsiteX435" y="connsiteY435"/>
              </a:cxn>
              <a:cxn ang="0">
                <a:pos x="connsiteX436" y="connsiteY436"/>
              </a:cxn>
              <a:cxn ang="0">
                <a:pos x="connsiteX437" y="connsiteY437"/>
              </a:cxn>
              <a:cxn ang="0">
                <a:pos x="connsiteX438" y="connsiteY438"/>
              </a:cxn>
              <a:cxn ang="0">
                <a:pos x="connsiteX439" y="connsiteY439"/>
              </a:cxn>
              <a:cxn ang="0">
                <a:pos x="connsiteX440" y="connsiteY440"/>
              </a:cxn>
              <a:cxn ang="0">
                <a:pos x="connsiteX441" y="connsiteY441"/>
              </a:cxn>
              <a:cxn ang="0">
                <a:pos x="connsiteX442" y="connsiteY442"/>
              </a:cxn>
              <a:cxn ang="0">
                <a:pos x="connsiteX443" y="connsiteY443"/>
              </a:cxn>
              <a:cxn ang="0">
                <a:pos x="connsiteX444" y="connsiteY444"/>
              </a:cxn>
              <a:cxn ang="0">
                <a:pos x="connsiteX445" y="connsiteY445"/>
              </a:cxn>
              <a:cxn ang="0">
                <a:pos x="connsiteX446" y="connsiteY446"/>
              </a:cxn>
              <a:cxn ang="0">
                <a:pos x="connsiteX447" y="connsiteY447"/>
              </a:cxn>
              <a:cxn ang="0">
                <a:pos x="connsiteX448" y="connsiteY448"/>
              </a:cxn>
              <a:cxn ang="0">
                <a:pos x="connsiteX449" y="connsiteY449"/>
              </a:cxn>
              <a:cxn ang="0">
                <a:pos x="connsiteX450" y="connsiteY450"/>
              </a:cxn>
              <a:cxn ang="0">
                <a:pos x="connsiteX451" y="connsiteY451"/>
              </a:cxn>
              <a:cxn ang="0">
                <a:pos x="connsiteX452" y="connsiteY452"/>
              </a:cxn>
              <a:cxn ang="0">
                <a:pos x="connsiteX453" y="connsiteY453"/>
              </a:cxn>
              <a:cxn ang="0">
                <a:pos x="connsiteX454" y="connsiteY454"/>
              </a:cxn>
              <a:cxn ang="0">
                <a:pos x="connsiteX455" y="connsiteY455"/>
              </a:cxn>
              <a:cxn ang="0">
                <a:pos x="connsiteX456" y="connsiteY456"/>
              </a:cxn>
              <a:cxn ang="0">
                <a:pos x="connsiteX457" y="connsiteY457"/>
              </a:cxn>
              <a:cxn ang="0">
                <a:pos x="connsiteX458" y="connsiteY458"/>
              </a:cxn>
              <a:cxn ang="0">
                <a:pos x="connsiteX459" y="connsiteY459"/>
              </a:cxn>
              <a:cxn ang="0">
                <a:pos x="connsiteX460" y="connsiteY460"/>
              </a:cxn>
              <a:cxn ang="0">
                <a:pos x="connsiteX461" y="connsiteY461"/>
              </a:cxn>
              <a:cxn ang="0">
                <a:pos x="connsiteX462" y="connsiteY462"/>
              </a:cxn>
              <a:cxn ang="0">
                <a:pos x="connsiteX463" y="connsiteY463"/>
              </a:cxn>
              <a:cxn ang="0">
                <a:pos x="connsiteX464" y="connsiteY464"/>
              </a:cxn>
              <a:cxn ang="0">
                <a:pos x="connsiteX465" y="connsiteY465"/>
              </a:cxn>
              <a:cxn ang="0">
                <a:pos x="connsiteX466" y="connsiteY466"/>
              </a:cxn>
              <a:cxn ang="0">
                <a:pos x="connsiteX467" y="connsiteY467"/>
              </a:cxn>
              <a:cxn ang="0">
                <a:pos x="connsiteX468" y="connsiteY468"/>
              </a:cxn>
              <a:cxn ang="0">
                <a:pos x="connsiteX469" y="connsiteY469"/>
              </a:cxn>
              <a:cxn ang="0">
                <a:pos x="connsiteX470" y="connsiteY470"/>
              </a:cxn>
              <a:cxn ang="0">
                <a:pos x="connsiteX471" y="connsiteY471"/>
              </a:cxn>
              <a:cxn ang="0">
                <a:pos x="connsiteX472" y="connsiteY472"/>
              </a:cxn>
              <a:cxn ang="0">
                <a:pos x="connsiteX473" y="connsiteY473"/>
              </a:cxn>
              <a:cxn ang="0">
                <a:pos x="connsiteX474" y="connsiteY474"/>
              </a:cxn>
              <a:cxn ang="0">
                <a:pos x="connsiteX475" y="connsiteY475"/>
              </a:cxn>
              <a:cxn ang="0">
                <a:pos x="connsiteX476" y="connsiteY476"/>
              </a:cxn>
              <a:cxn ang="0">
                <a:pos x="connsiteX477" y="connsiteY477"/>
              </a:cxn>
              <a:cxn ang="0">
                <a:pos x="connsiteX478" y="connsiteY478"/>
              </a:cxn>
              <a:cxn ang="0">
                <a:pos x="connsiteX479" y="connsiteY479"/>
              </a:cxn>
              <a:cxn ang="0">
                <a:pos x="connsiteX480" y="connsiteY480"/>
              </a:cxn>
              <a:cxn ang="0">
                <a:pos x="connsiteX481" y="connsiteY481"/>
              </a:cxn>
              <a:cxn ang="0">
                <a:pos x="connsiteX482" y="connsiteY482"/>
              </a:cxn>
              <a:cxn ang="0">
                <a:pos x="connsiteX483" y="connsiteY483"/>
              </a:cxn>
              <a:cxn ang="0">
                <a:pos x="connsiteX484" y="connsiteY484"/>
              </a:cxn>
              <a:cxn ang="0">
                <a:pos x="connsiteX485" y="connsiteY485"/>
              </a:cxn>
              <a:cxn ang="0">
                <a:pos x="connsiteX486" y="connsiteY486"/>
              </a:cxn>
              <a:cxn ang="0">
                <a:pos x="connsiteX487" y="connsiteY487"/>
              </a:cxn>
              <a:cxn ang="0">
                <a:pos x="connsiteX488" y="connsiteY488"/>
              </a:cxn>
              <a:cxn ang="0">
                <a:pos x="connsiteX489" y="connsiteY489"/>
              </a:cxn>
              <a:cxn ang="0">
                <a:pos x="connsiteX490" y="connsiteY490"/>
              </a:cxn>
              <a:cxn ang="0">
                <a:pos x="connsiteX491" y="connsiteY491"/>
              </a:cxn>
              <a:cxn ang="0">
                <a:pos x="connsiteX492" y="connsiteY492"/>
              </a:cxn>
              <a:cxn ang="0">
                <a:pos x="connsiteX493" y="connsiteY493"/>
              </a:cxn>
              <a:cxn ang="0">
                <a:pos x="connsiteX494" y="connsiteY494"/>
              </a:cxn>
              <a:cxn ang="0">
                <a:pos x="connsiteX495" y="connsiteY495"/>
              </a:cxn>
              <a:cxn ang="0">
                <a:pos x="connsiteX496" y="connsiteY496"/>
              </a:cxn>
              <a:cxn ang="0">
                <a:pos x="connsiteX497" y="connsiteY497"/>
              </a:cxn>
              <a:cxn ang="0">
                <a:pos x="connsiteX498" y="connsiteY498"/>
              </a:cxn>
              <a:cxn ang="0">
                <a:pos x="connsiteX499" y="connsiteY499"/>
              </a:cxn>
              <a:cxn ang="0">
                <a:pos x="connsiteX500" y="connsiteY500"/>
              </a:cxn>
              <a:cxn ang="0">
                <a:pos x="connsiteX501" y="connsiteY501"/>
              </a:cxn>
              <a:cxn ang="0">
                <a:pos x="connsiteX502" y="connsiteY502"/>
              </a:cxn>
              <a:cxn ang="0">
                <a:pos x="connsiteX503" y="connsiteY503"/>
              </a:cxn>
              <a:cxn ang="0">
                <a:pos x="connsiteX504" y="connsiteY504"/>
              </a:cxn>
              <a:cxn ang="0">
                <a:pos x="connsiteX505" y="connsiteY505"/>
              </a:cxn>
              <a:cxn ang="0">
                <a:pos x="connsiteX506" y="connsiteY506"/>
              </a:cxn>
              <a:cxn ang="0">
                <a:pos x="connsiteX507" y="connsiteY507"/>
              </a:cxn>
              <a:cxn ang="0">
                <a:pos x="connsiteX508" y="connsiteY508"/>
              </a:cxn>
              <a:cxn ang="0">
                <a:pos x="connsiteX509" y="connsiteY509"/>
              </a:cxn>
              <a:cxn ang="0">
                <a:pos x="connsiteX510" y="connsiteY510"/>
              </a:cxn>
              <a:cxn ang="0">
                <a:pos x="connsiteX511" y="connsiteY511"/>
              </a:cxn>
              <a:cxn ang="0">
                <a:pos x="connsiteX512" y="connsiteY512"/>
              </a:cxn>
              <a:cxn ang="0">
                <a:pos x="connsiteX513" y="connsiteY513"/>
              </a:cxn>
              <a:cxn ang="0">
                <a:pos x="connsiteX514" y="connsiteY514"/>
              </a:cxn>
              <a:cxn ang="0">
                <a:pos x="connsiteX515" y="connsiteY515"/>
              </a:cxn>
              <a:cxn ang="0">
                <a:pos x="connsiteX516" y="connsiteY516"/>
              </a:cxn>
              <a:cxn ang="0">
                <a:pos x="connsiteX517" y="connsiteY517"/>
              </a:cxn>
              <a:cxn ang="0">
                <a:pos x="connsiteX518" y="connsiteY518"/>
              </a:cxn>
              <a:cxn ang="0">
                <a:pos x="connsiteX519" y="connsiteY519"/>
              </a:cxn>
              <a:cxn ang="0">
                <a:pos x="connsiteX520" y="connsiteY520"/>
              </a:cxn>
              <a:cxn ang="0">
                <a:pos x="connsiteX521" y="connsiteY521"/>
              </a:cxn>
              <a:cxn ang="0">
                <a:pos x="connsiteX522" y="connsiteY522"/>
              </a:cxn>
              <a:cxn ang="0">
                <a:pos x="connsiteX523" y="connsiteY523"/>
              </a:cxn>
              <a:cxn ang="0">
                <a:pos x="connsiteX524" y="connsiteY524"/>
              </a:cxn>
              <a:cxn ang="0">
                <a:pos x="connsiteX525" y="connsiteY525"/>
              </a:cxn>
              <a:cxn ang="0">
                <a:pos x="connsiteX526" y="connsiteY526"/>
              </a:cxn>
              <a:cxn ang="0">
                <a:pos x="connsiteX527" y="connsiteY527"/>
              </a:cxn>
              <a:cxn ang="0">
                <a:pos x="connsiteX528" y="connsiteY528"/>
              </a:cxn>
              <a:cxn ang="0">
                <a:pos x="connsiteX529" y="connsiteY529"/>
              </a:cxn>
              <a:cxn ang="0">
                <a:pos x="connsiteX530" y="connsiteY530"/>
              </a:cxn>
              <a:cxn ang="0">
                <a:pos x="connsiteX531" y="connsiteY531"/>
              </a:cxn>
              <a:cxn ang="0">
                <a:pos x="connsiteX532" y="connsiteY532"/>
              </a:cxn>
              <a:cxn ang="0">
                <a:pos x="connsiteX533" y="connsiteY533"/>
              </a:cxn>
              <a:cxn ang="0">
                <a:pos x="connsiteX534" y="connsiteY534"/>
              </a:cxn>
              <a:cxn ang="0">
                <a:pos x="connsiteX535" y="connsiteY535"/>
              </a:cxn>
              <a:cxn ang="0">
                <a:pos x="connsiteX536" y="connsiteY536"/>
              </a:cxn>
              <a:cxn ang="0">
                <a:pos x="connsiteX537" y="connsiteY537"/>
              </a:cxn>
              <a:cxn ang="0">
                <a:pos x="connsiteX538" y="connsiteY538"/>
              </a:cxn>
              <a:cxn ang="0">
                <a:pos x="connsiteX539" y="connsiteY539"/>
              </a:cxn>
              <a:cxn ang="0">
                <a:pos x="connsiteX540" y="connsiteY540"/>
              </a:cxn>
              <a:cxn ang="0">
                <a:pos x="connsiteX541" y="connsiteY541"/>
              </a:cxn>
              <a:cxn ang="0">
                <a:pos x="connsiteX542" y="connsiteY542"/>
              </a:cxn>
              <a:cxn ang="0">
                <a:pos x="connsiteX543" y="connsiteY543"/>
              </a:cxn>
              <a:cxn ang="0">
                <a:pos x="connsiteX544" y="connsiteY544"/>
              </a:cxn>
              <a:cxn ang="0">
                <a:pos x="connsiteX545" y="connsiteY545"/>
              </a:cxn>
              <a:cxn ang="0">
                <a:pos x="connsiteX546" y="connsiteY546"/>
              </a:cxn>
              <a:cxn ang="0">
                <a:pos x="connsiteX547" y="connsiteY547"/>
              </a:cxn>
              <a:cxn ang="0">
                <a:pos x="connsiteX548" y="connsiteY548"/>
              </a:cxn>
              <a:cxn ang="0">
                <a:pos x="connsiteX549" y="connsiteY549"/>
              </a:cxn>
              <a:cxn ang="0">
                <a:pos x="connsiteX550" y="connsiteY550"/>
              </a:cxn>
              <a:cxn ang="0">
                <a:pos x="connsiteX551" y="connsiteY551"/>
              </a:cxn>
              <a:cxn ang="0">
                <a:pos x="connsiteX552" y="connsiteY552"/>
              </a:cxn>
              <a:cxn ang="0">
                <a:pos x="connsiteX553" y="connsiteY553"/>
              </a:cxn>
              <a:cxn ang="0">
                <a:pos x="connsiteX554" y="connsiteY554"/>
              </a:cxn>
              <a:cxn ang="0">
                <a:pos x="connsiteX555" y="connsiteY555"/>
              </a:cxn>
              <a:cxn ang="0">
                <a:pos x="connsiteX556" y="connsiteY556"/>
              </a:cxn>
              <a:cxn ang="0">
                <a:pos x="connsiteX557" y="connsiteY557"/>
              </a:cxn>
              <a:cxn ang="0">
                <a:pos x="connsiteX558" y="connsiteY558"/>
              </a:cxn>
              <a:cxn ang="0">
                <a:pos x="connsiteX559" y="connsiteY559"/>
              </a:cxn>
              <a:cxn ang="0">
                <a:pos x="connsiteX560" y="connsiteY560"/>
              </a:cxn>
              <a:cxn ang="0">
                <a:pos x="connsiteX561" y="connsiteY561"/>
              </a:cxn>
              <a:cxn ang="0">
                <a:pos x="connsiteX562" y="connsiteY562"/>
              </a:cxn>
              <a:cxn ang="0">
                <a:pos x="connsiteX563" y="connsiteY563"/>
              </a:cxn>
              <a:cxn ang="0">
                <a:pos x="connsiteX564" y="connsiteY564"/>
              </a:cxn>
              <a:cxn ang="0">
                <a:pos x="connsiteX565" y="connsiteY565"/>
              </a:cxn>
              <a:cxn ang="0">
                <a:pos x="connsiteX566" y="connsiteY566"/>
              </a:cxn>
              <a:cxn ang="0">
                <a:pos x="connsiteX567" y="connsiteY567"/>
              </a:cxn>
              <a:cxn ang="0">
                <a:pos x="connsiteX568" y="connsiteY568"/>
              </a:cxn>
              <a:cxn ang="0">
                <a:pos x="connsiteX569" y="connsiteY569"/>
              </a:cxn>
              <a:cxn ang="0">
                <a:pos x="connsiteX570" y="connsiteY570"/>
              </a:cxn>
              <a:cxn ang="0">
                <a:pos x="connsiteX571" y="connsiteY571"/>
              </a:cxn>
              <a:cxn ang="0">
                <a:pos x="connsiteX572" y="connsiteY572"/>
              </a:cxn>
              <a:cxn ang="0">
                <a:pos x="connsiteX573" y="connsiteY573"/>
              </a:cxn>
              <a:cxn ang="0">
                <a:pos x="connsiteX574" y="connsiteY574"/>
              </a:cxn>
              <a:cxn ang="0">
                <a:pos x="connsiteX575" y="connsiteY575"/>
              </a:cxn>
              <a:cxn ang="0">
                <a:pos x="connsiteX576" y="connsiteY576"/>
              </a:cxn>
              <a:cxn ang="0">
                <a:pos x="connsiteX577" y="connsiteY577"/>
              </a:cxn>
              <a:cxn ang="0">
                <a:pos x="connsiteX578" y="connsiteY578"/>
              </a:cxn>
              <a:cxn ang="0">
                <a:pos x="connsiteX579" y="connsiteY579"/>
              </a:cxn>
              <a:cxn ang="0">
                <a:pos x="connsiteX580" y="connsiteY580"/>
              </a:cxn>
              <a:cxn ang="0">
                <a:pos x="connsiteX581" y="connsiteY581"/>
              </a:cxn>
              <a:cxn ang="0">
                <a:pos x="connsiteX582" y="connsiteY582"/>
              </a:cxn>
              <a:cxn ang="0">
                <a:pos x="connsiteX583" y="connsiteY583"/>
              </a:cxn>
              <a:cxn ang="0">
                <a:pos x="connsiteX584" y="connsiteY584"/>
              </a:cxn>
              <a:cxn ang="0">
                <a:pos x="connsiteX585" y="connsiteY585"/>
              </a:cxn>
              <a:cxn ang="0">
                <a:pos x="connsiteX586" y="connsiteY586"/>
              </a:cxn>
              <a:cxn ang="0">
                <a:pos x="connsiteX587" y="connsiteY587"/>
              </a:cxn>
              <a:cxn ang="0">
                <a:pos x="connsiteX588" y="connsiteY588"/>
              </a:cxn>
              <a:cxn ang="0">
                <a:pos x="connsiteX589" y="connsiteY589"/>
              </a:cxn>
              <a:cxn ang="0">
                <a:pos x="connsiteX590" y="connsiteY590"/>
              </a:cxn>
              <a:cxn ang="0">
                <a:pos x="connsiteX591" y="connsiteY591"/>
              </a:cxn>
              <a:cxn ang="0">
                <a:pos x="connsiteX592" y="connsiteY592"/>
              </a:cxn>
              <a:cxn ang="0">
                <a:pos x="connsiteX593" y="connsiteY593"/>
              </a:cxn>
              <a:cxn ang="0">
                <a:pos x="connsiteX594" y="connsiteY594"/>
              </a:cxn>
              <a:cxn ang="0">
                <a:pos x="connsiteX595" y="connsiteY595"/>
              </a:cxn>
              <a:cxn ang="0">
                <a:pos x="connsiteX596" y="connsiteY596"/>
              </a:cxn>
              <a:cxn ang="0">
                <a:pos x="connsiteX597" y="connsiteY597"/>
              </a:cxn>
              <a:cxn ang="0">
                <a:pos x="connsiteX598" y="connsiteY598"/>
              </a:cxn>
              <a:cxn ang="0">
                <a:pos x="connsiteX599" y="connsiteY599"/>
              </a:cxn>
              <a:cxn ang="0">
                <a:pos x="connsiteX600" y="connsiteY600"/>
              </a:cxn>
              <a:cxn ang="0">
                <a:pos x="connsiteX601" y="connsiteY601"/>
              </a:cxn>
              <a:cxn ang="0">
                <a:pos x="connsiteX602" y="connsiteY602"/>
              </a:cxn>
              <a:cxn ang="0">
                <a:pos x="connsiteX603" y="connsiteY603"/>
              </a:cxn>
              <a:cxn ang="0">
                <a:pos x="connsiteX604" y="connsiteY604"/>
              </a:cxn>
              <a:cxn ang="0">
                <a:pos x="connsiteX605" y="connsiteY605"/>
              </a:cxn>
              <a:cxn ang="0">
                <a:pos x="connsiteX606" y="connsiteY606"/>
              </a:cxn>
              <a:cxn ang="0">
                <a:pos x="connsiteX607" y="connsiteY607"/>
              </a:cxn>
              <a:cxn ang="0">
                <a:pos x="connsiteX608" y="connsiteY608"/>
              </a:cxn>
              <a:cxn ang="0">
                <a:pos x="connsiteX609" y="connsiteY609"/>
              </a:cxn>
              <a:cxn ang="0">
                <a:pos x="connsiteX610" y="connsiteY610"/>
              </a:cxn>
              <a:cxn ang="0">
                <a:pos x="connsiteX611" y="connsiteY611"/>
              </a:cxn>
              <a:cxn ang="0">
                <a:pos x="connsiteX612" y="connsiteY612"/>
              </a:cxn>
              <a:cxn ang="0">
                <a:pos x="connsiteX613" y="connsiteY613"/>
              </a:cxn>
              <a:cxn ang="0">
                <a:pos x="connsiteX614" y="connsiteY614"/>
              </a:cxn>
              <a:cxn ang="0">
                <a:pos x="connsiteX615" y="connsiteY615"/>
              </a:cxn>
              <a:cxn ang="0">
                <a:pos x="connsiteX616" y="connsiteY616"/>
              </a:cxn>
              <a:cxn ang="0">
                <a:pos x="connsiteX617" y="connsiteY617"/>
              </a:cxn>
              <a:cxn ang="0">
                <a:pos x="connsiteX618" y="connsiteY618"/>
              </a:cxn>
              <a:cxn ang="0">
                <a:pos x="connsiteX619" y="connsiteY619"/>
              </a:cxn>
              <a:cxn ang="0">
                <a:pos x="connsiteX620" y="connsiteY620"/>
              </a:cxn>
              <a:cxn ang="0">
                <a:pos x="connsiteX621" y="connsiteY621"/>
              </a:cxn>
              <a:cxn ang="0">
                <a:pos x="connsiteX622" y="connsiteY622"/>
              </a:cxn>
              <a:cxn ang="0">
                <a:pos x="connsiteX623" y="connsiteY623"/>
              </a:cxn>
              <a:cxn ang="0">
                <a:pos x="connsiteX624" y="connsiteY624"/>
              </a:cxn>
              <a:cxn ang="0">
                <a:pos x="connsiteX625" y="connsiteY625"/>
              </a:cxn>
              <a:cxn ang="0">
                <a:pos x="connsiteX626" y="connsiteY626"/>
              </a:cxn>
              <a:cxn ang="0">
                <a:pos x="connsiteX627" y="connsiteY627"/>
              </a:cxn>
              <a:cxn ang="0">
                <a:pos x="connsiteX628" y="connsiteY628"/>
              </a:cxn>
              <a:cxn ang="0">
                <a:pos x="connsiteX629" y="connsiteY629"/>
              </a:cxn>
              <a:cxn ang="0">
                <a:pos x="connsiteX630" y="connsiteY630"/>
              </a:cxn>
              <a:cxn ang="0">
                <a:pos x="connsiteX631" y="connsiteY631"/>
              </a:cxn>
              <a:cxn ang="0">
                <a:pos x="connsiteX632" y="connsiteY632"/>
              </a:cxn>
              <a:cxn ang="0">
                <a:pos x="connsiteX633" y="connsiteY633"/>
              </a:cxn>
              <a:cxn ang="0">
                <a:pos x="connsiteX634" y="connsiteY634"/>
              </a:cxn>
              <a:cxn ang="0">
                <a:pos x="connsiteX635" y="connsiteY635"/>
              </a:cxn>
              <a:cxn ang="0">
                <a:pos x="connsiteX636" y="connsiteY636"/>
              </a:cxn>
              <a:cxn ang="0">
                <a:pos x="connsiteX637" y="connsiteY637"/>
              </a:cxn>
              <a:cxn ang="0">
                <a:pos x="connsiteX638" y="connsiteY638"/>
              </a:cxn>
              <a:cxn ang="0">
                <a:pos x="connsiteX639" y="connsiteY639"/>
              </a:cxn>
              <a:cxn ang="0">
                <a:pos x="connsiteX640" y="connsiteY640"/>
              </a:cxn>
              <a:cxn ang="0">
                <a:pos x="connsiteX641" y="connsiteY641"/>
              </a:cxn>
              <a:cxn ang="0">
                <a:pos x="connsiteX642" y="connsiteY642"/>
              </a:cxn>
              <a:cxn ang="0">
                <a:pos x="connsiteX643" y="connsiteY643"/>
              </a:cxn>
              <a:cxn ang="0">
                <a:pos x="connsiteX644" y="connsiteY644"/>
              </a:cxn>
              <a:cxn ang="0">
                <a:pos x="connsiteX645" y="connsiteY645"/>
              </a:cxn>
              <a:cxn ang="0">
                <a:pos x="connsiteX646" y="connsiteY646"/>
              </a:cxn>
              <a:cxn ang="0">
                <a:pos x="connsiteX647" y="connsiteY647"/>
              </a:cxn>
              <a:cxn ang="0">
                <a:pos x="connsiteX648" y="connsiteY648"/>
              </a:cxn>
              <a:cxn ang="0">
                <a:pos x="connsiteX649" y="connsiteY649"/>
              </a:cxn>
              <a:cxn ang="0">
                <a:pos x="connsiteX650" y="connsiteY650"/>
              </a:cxn>
              <a:cxn ang="0">
                <a:pos x="connsiteX651" y="connsiteY651"/>
              </a:cxn>
              <a:cxn ang="0">
                <a:pos x="connsiteX652" y="connsiteY652"/>
              </a:cxn>
              <a:cxn ang="0">
                <a:pos x="connsiteX653" y="connsiteY653"/>
              </a:cxn>
              <a:cxn ang="0">
                <a:pos x="connsiteX654" y="connsiteY654"/>
              </a:cxn>
              <a:cxn ang="0">
                <a:pos x="connsiteX655" y="connsiteY655"/>
              </a:cxn>
              <a:cxn ang="0">
                <a:pos x="connsiteX656" y="connsiteY656"/>
              </a:cxn>
              <a:cxn ang="0">
                <a:pos x="connsiteX657" y="connsiteY657"/>
              </a:cxn>
              <a:cxn ang="0">
                <a:pos x="connsiteX658" y="connsiteY658"/>
              </a:cxn>
              <a:cxn ang="0">
                <a:pos x="connsiteX659" y="connsiteY659"/>
              </a:cxn>
              <a:cxn ang="0">
                <a:pos x="connsiteX660" y="connsiteY660"/>
              </a:cxn>
              <a:cxn ang="0">
                <a:pos x="connsiteX661" y="connsiteY661"/>
              </a:cxn>
              <a:cxn ang="0">
                <a:pos x="connsiteX662" y="connsiteY662"/>
              </a:cxn>
              <a:cxn ang="0">
                <a:pos x="connsiteX663" y="connsiteY663"/>
              </a:cxn>
              <a:cxn ang="0">
                <a:pos x="connsiteX664" y="connsiteY664"/>
              </a:cxn>
              <a:cxn ang="0">
                <a:pos x="connsiteX665" y="connsiteY665"/>
              </a:cxn>
              <a:cxn ang="0">
                <a:pos x="connsiteX666" y="connsiteY666"/>
              </a:cxn>
              <a:cxn ang="0">
                <a:pos x="connsiteX667" y="connsiteY667"/>
              </a:cxn>
              <a:cxn ang="0">
                <a:pos x="connsiteX668" y="connsiteY668"/>
              </a:cxn>
              <a:cxn ang="0">
                <a:pos x="connsiteX669" y="connsiteY669"/>
              </a:cxn>
              <a:cxn ang="0">
                <a:pos x="connsiteX670" y="connsiteY670"/>
              </a:cxn>
              <a:cxn ang="0">
                <a:pos x="connsiteX671" y="connsiteY671"/>
              </a:cxn>
              <a:cxn ang="0">
                <a:pos x="connsiteX672" y="connsiteY672"/>
              </a:cxn>
              <a:cxn ang="0">
                <a:pos x="connsiteX673" y="connsiteY673"/>
              </a:cxn>
              <a:cxn ang="0">
                <a:pos x="connsiteX674" y="connsiteY674"/>
              </a:cxn>
              <a:cxn ang="0">
                <a:pos x="connsiteX675" y="connsiteY675"/>
              </a:cxn>
              <a:cxn ang="0">
                <a:pos x="connsiteX676" y="connsiteY676"/>
              </a:cxn>
              <a:cxn ang="0">
                <a:pos x="connsiteX677" y="connsiteY677"/>
              </a:cxn>
              <a:cxn ang="0">
                <a:pos x="connsiteX678" y="connsiteY678"/>
              </a:cxn>
              <a:cxn ang="0">
                <a:pos x="connsiteX679" y="connsiteY679"/>
              </a:cxn>
              <a:cxn ang="0">
                <a:pos x="connsiteX680" y="connsiteY680"/>
              </a:cxn>
              <a:cxn ang="0">
                <a:pos x="connsiteX681" y="connsiteY681"/>
              </a:cxn>
              <a:cxn ang="0">
                <a:pos x="connsiteX682" y="connsiteY682"/>
              </a:cxn>
              <a:cxn ang="0">
                <a:pos x="connsiteX683" y="connsiteY683"/>
              </a:cxn>
              <a:cxn ang="0">
                <a:pos x="connsiteX684" y="connsiteY684"/>
              </a:cxn>
              <a:cxn ang="0">
                <a:pos x="connsiteX685" y="connsiteY685"/>
              </a:cxn>
              <a:cxn ang="0">
                <a:pos x="connsiteX686" y="connsiteY686"/>
              </a:cxn>
              <a:cxn ang="0">
                <a:pos x="connsiteX687" y="connsiteY687"/>
              </a:cxn>
              <a:cxn ang="0">
                <a:pos x="connsiteX688" y="connsiteY688"/>
              </a:cxn>
              <a:cxn ang="0">
                <a:pos x="connsiteX689" y="connsiteY689"/>
              </a:cxn>
              <a:cxn ang="0">
                <a:pos x="connsiteX690" y="connsiteY690"/>
              </a:cxn>
              <a:cxn ang="0">
                <a:pos x="connsiteX691" y="connsiteY691"/>
              </a:cxn>
              <a:cxn ang="0">
                <a:pos x="connsiteX692" y="connsiteY692"/>
              </a:cxn>
              <a:cxn ang="0">
                <a:pos x="connsiteX693" y="connsiteY693"/>
              </a:cxn>
              <a:cxn ang="0">
                <a:pos x="connsiteX694" y="connsiteY694"/>
              </a:cxn>
              <a:cxn ang="0">
                <a:pos x="connsiteX695" y="connsiteY695"/>
              </a:cxn>
              <a:cxn ang="0">
                <a:pos x="connsiteX696" y="connsiteY696"/>
              </a:cxn>
              <a:cxn ang="0">
                <a:pos x="connsiteX697" y="connsiteY697"/>
              </a:cxn>
              <a:cxn ang="0">
                <a:pos x="connsiteX698" y="connsiteY698"/>
              </a:cxn>
              <a:cxn ang="0">
                <a:pos x="connsiteX699" y="connsiteY699"/>
              </a:cxn>
              <a:cxn ang="0">
                <a:pos x="connsiteX700" y="connsiteY700"/>
              </a:cxn>
              <a:cxn ang="0">
                <a:pos x="connsiteX701" y="connsiteY701"/>
              </a:cxn>
              <a:cxn ang="0">
                <a:pos x="connsiteX702" y="connsiteY702"/>
              </a:cxn>
              <a:cxn ang="0">
                <a:pos x="connsiteX703" y="connsiteY703"/>
              </a:cxn>
              <a:cxn ang="0">
                <a:pos x="connsiteX704" y="connsiteY704"/>
              </a:cxn>
              <a:cxn ang="0">
                <a:pos x="connsiteX705" y="connsiteY705"/>
              </a:cxn>
              <a:cxn ang="0">
                <a:pos x="connsiteX706" y="connsiteY706"/>
              </a:cxn>
              <a:cxn ang="0">
                <a:pos x="connsiteX707" y="connsiteY707"/>
              </a:cxn>
              <a:cxn ang="0">
                <a:pos x="connsiteX708" y="connsiteY708"/>
              </a:cxn>
              <a:cxn ang="0">
                <a:pos x="connsiteX709" y="connsiteY709"/>
              </a:cxn>
              <a:cxn ang="0">
                <a:pos x="connsiteX710" y="connsiteY710"/>
              </a:cxn>
              <a:cxn ang="0">
                <a:pos x="connsiteX711" y="connsiteY711"/>
              </a:cxn>
              <a:cxn ang="0">
                <a:pos x="connsiteX712" y="connsiteY712"/>
              </a:cxn>
              <a:cxn ang="0">
                <a:pos x="connsiteX713" y="connsiteY713"/>
              </a:cxn>
              <a:cxn ang="0">
                <a:pos x="connsiteX714" y="connsiteY714"/>
              </a:cxn>
              <a:cxn ang="0">
                <a:pos x="connsiteX715" y="connsiteY715"/>
              </a:cxn>
              <a:cxn ang="0">
                <a:pos x="connsiteX716" y="connsiteY716"/>
              </a:cxn>
              <a:cxn ang="0">
                <a:pos x="connsiteX717" y="connsiteY717"/>
              </a:cxn>
              <a:cxn ang="0">
                <a:pos x="connsiteX718" y="connsiteY718"/>
              </a:cxn>
              <a:cxn ang="0">
                <a:pos x="connsiteX719" y="connsiteY719"/>
              </a:cxn>
              <a:cxn ang="0">
                <a:pos x="connsiteX720" y="connsiteY720"/>
              </a:cxn>
              <a:cxn ang="0">
                <a:pos x="connsiteX721" y="connsiteY721"/>
              </a:cxn>
              <a:cxn ang="0">
                <a:pos x="connsiteX722" y="connsiteY722"/>
              </a:cxn>
              <a:cxn ang="0">
                <a:pos x="connsiteX723" y="connsiteY723"/>
              </a:cxn>
              <a:cxn ang="0">
                <a:pos x="connsiteX724" y="connsiteY724"/>
              </a:cxn>
              <a:cxn ang="0">
                <a:pos x="connsiteX725" y="connsiteY725"/>
              </a:cxn>
              <a:cxn ang="0">
                <a:pos x="connsiteX726" y="connsiteY726"/>
              </a:cxn>
              <a:cxn ang="0">
                <a:pos x="connsiteX727" y="connsiteY727"/>
              </a:cxn>
              <a:cxn ang="0">
                <a:pos x="connsiteX728" y="connsiteY728"/>
              </a:cxn>
              <a:cxn ang="0">
                <a:pos x="connsiteX729" y="connsiteY729"/>
              </a:cxn>
              <a:cxn ang="0">
                <a:pos x="connsiteX730" y="connsiteY730"/>
              </a:cxn>
              <a:cxn ang="0">
                <a:pos x="connsiteX731" y="connsiteY731"/>
              </a:cxn>
              <a:cxn ang="0">
                <a:pos x="connsiteX732" y="connsiteY732"/>
              </a:cxn>
              <a:cxn ang="0">
                <a:pos x="connsiteX733" y="connsiteY733"/>
              </a:cxn>
              <a:cxn ang="0">
                <a:pos x="connsiteX734" y="connsiteY734"/>
              </a:cxn>
              <a:cxn ang="0">
                <a:pos x="connsiteX735" y="connsiteY735"/>
              </a:cxn>
              <a:cxn ang="0">
                <a:pos x="connsiteX736" y="connsiteY736"/>
              </a:cxn>
              <a:cxn ang="0">
                <a:pos x="connsiteX737" y="connsiteY737"/>
              </a:cxn>
              <a:cxn ang="0">
                <a:pos x="connsiteX738" y="connsiteY738"/>
              </a:cxn>
              <a:cxn ang="0">
                <a:pos x="connsiteX739" y="connsiteY739"/>
              </a:cxn>
              <a:cxn ang="0">
                <a:pos x="connsiteX740" y="connsiteY740"/>
              </a:cxn>
              <a:cxn ang="0">
                <a:pos x="connsiteX741" y="connsiteY741"/>
              </a:cxn>
              <a:cxn ang="0">
                <a:pos x="connsiteX742" y="connsiteY742"/>
              </a:cxn>
              <a:cxn ang="0">
                <a:pos x="connsiteX743" y="connsiteY743"/>
              </a:cxn>
              <a:cxn ang="0">
                <a:pos x="connsiteX744" y="connsiteY744"/>
              </a:cxn>
              <a:cxn ang="0">
                <a:pos x="connsiteX745" y="connsiteY745"/>
              </a:cxn>
              <a:cxn ang="0">
                <a:pos x="connsiteX746" y="connsiteY746"/>
              </a:cxn>
              <a:cxn ang="0">
                <a:pos x="connsiteX747" y="connsiteY747"/>
              </a:cxn>
              <a:cxn ang="0">
                <a:pos x="connsiteX748" y="connsiteY748"/>
              </a:cxn>
              <a:cxn ang="0">
                <a:pos x="connsiteX749" y="connsiteY749"/>
              </a:cxn>
              <a:cxn ang="0">
                <a:pos x="connsiteX750" y="connsiteY750"/>
              </a:cxn>
              <a:cxn ang="0">
                <a:pos x="connsiteX751" y="connsiteY751"/>
              </a:cxn>
              <a:cxn ang="0">
                <a:pos x="connsiteX752" y="connsiteY752"/>
              </a:cxn>
              <a:cxn ang="0">
                <a:pos x="connsiteX753" y="connsiteY753"/>
              </a:cxn>
              <a:cxn ang="0">
                <a:pos x="connsiteX754" y="connsiteY754"/>
              </a:cxn>
              <a:cxn ang="0">
                <a:pos x="connsiteX755" y="connsiteY755"/>
              </a:cxn>
              <a:cxn ang="0">
                <a:pos x="connsiteX756" y="connsiteY756"/>
              </a:cxn>
              <a:cxn ang="0">
                <a:pos x="connsiteX757" y="connsiteY757"/>
              </a:cxn>
              <a:cxn ang="0">
                <a:pos x="connsiteX758" y="connsiteY758"/>
              </a:cxn>
              <a:cxn ang="0">
                <a:pos x="connsiteX759" y="connsiteY759"/>
              </a:cxn>
              <a:cxn ang="0">
                <a:pos x="connsiteX760" y="connsiteY760"/>
              </a:cxn>
              <a:cxn ang="0">
                <a:pos x="connsiteX761" y="connsiteY761"/>
              </a:cxn>
              <a:cxn ang="0">
                <a:pos x="connsiteX762" y="connsiteY762"/>
              </a:cxn>
              <a:cxn ang="0">
                <a:pos x="connsiteX763" y="connsiteY763"/>
              </a:cxn>
              <a:cxn ang="0">
                <a:pos x="connsiteX764" y="connsiteY764"/>
              </a:cxn>
              <a:cxn ang="0">
                <a:pos x="connsiteX765" y="connsiteY765"/>
              </a:cxn>
              <a:cxn ang="0">
                <a:pos x="connsiteX766" y="connsiteY766"/>
              </a:cxn>
              <a:cxn ang="0">
                <a:pos x="connsiteX767" y="connsiteY767"/>
              </a:cxn>
              <a:cxn ang="0">
                <a:pos x="connsiteX768" y="connsiteY768"/>
              </a:cxn>
              <a:cxn ang="0">
                <a:pos x="connsiteX769" y="connsiteY769"/>
              </a:cxn>
              <a:cxn ang="0">
                <a:pos x="connsiteX770" y="connsiteY770"/>
              </a:cxn>
              <a:cxn ang="0">
                <a:pos x="connsiteX771" y="connsiteY771"/>
              </a:cxn>
              <a:cxn ang="0">
                <a:pos x="connsiteX772" y="connsiteY772"/>
              </a:cxn>
              <a:cxn ang="0">
                <a:pos x="connsiteX773" y="connsiteY773"/>
              </a:cxn>
              <a:cxn ang="0">
                <a:pos x="connsiteX774" y="connsiteY774"/>
              </a:cxn>
              <a:cxn ang="0">
                <a:pos x="connsiteX775" y="connsiteY775"/>
              </a:cxn>
              <a:cxn ang="0">
                <a:pos x="connsiteX776" y="connsiteY776"/>
              </a:cxn>
              <a:cxn ang="0">
                <a:pos x="connsiteX777" y="connsiteY777"/>
              </a:cxn>
              <a:cxn ang="0">
                <a:pos x="connsiteX778" y="connsiteY778"/>
              </a:cxn>
              <a:cxn ang="0">
                <a:pos x="connsiteX779" y="connsiteY779"/>
              </a:cxn>
              <a:cxn ang="0">
                <a:pos x="connsiteX780" y="connsiteY780"/>
              </a:cxn>
              <a:cxn ang="0">
                <a:pos x="connsiteX781" y="connsiteY781"/>
              </a:cxn>
              <a:cxn ang="0">
                <a:pos x="connsiteX782" y="connsiteY782"/>
              </a:cxn>
              <a:cxn ang="0">
                <a:pos x="connsiteX783" y="connsiteY783"/>
              </a:cxn>
              <a:cxn ang="0">
                <a:pos x="connsiteX784" y="connsiteY784"/>
              </a:cxn>
              <a:cxn ang="0">
                <a:pos x="connsiteX785" y="connsiteY785"/>
              </a:cxn>
              <a:cxn ang="0">
                <a:pos x="connsiteX786" y="connsiteY786"/>
              </a:cxn>
              <a:cxn ang="0">
                <a:pos x="connsiteX787" y="connsiteY787"/>
              </a:cxn>
              <a:cxn ang="0">
                <a:pos x="connsiteX788" y="connsiteY788"/>
              </a:cxn>
              <a:cxn ang="0">
                <a:pos x="connsiteX789" y="connsiteY789"/>
              </a:cxn>
              <a:cxn ang="0">
                <a:pos x="connsiteX790" y="connsiteY790"/>
              </a:cxn>
              <a:cxn ang="0">
                <a:pos x="connsiteX791" y="connsiteY791"/>
              </a:cxn>
              <a:cxn ang="0">
                <a:pos x="connsiteX792" y="connsiteY792"/>
              </a:cxn>
              <a:cxn ang="0">
                <a:pos x="connsiteX793" y="connsiteY793"/>
              </a:cxn>
              <a:cxn ang="0">
                <a:pos x="connsiteX794" y="connsiteY794"/>
              </a:cxn>
              <a:cxn ang="0">
                <a:pos x="connsiteX795" y="connsiteY795"/>
              </a:cxn>
              <a:cxn ang="0">
                <a:pos x="connsiteX796" y="connsiteY796"/>
              </a:cxn>
              <a:cxn ang="0">
                <a:pos x="connsiteX797" y="connsiteY797"/>
              </a:cxn>
              <a:cxn ang="0">
                <a:pos x="connsiteX798" y="connsiteY798"/>
              </a:cxn>
              <a:cxn ang="0">
                <a:pos x="connsiteX799" y="connsiteY799"/>
              </a:cxn>
              <a:cxn ang="0">
                <a:pos x="connsiteX800" y="connsiteY800"/>
              </a:cxn>
              <a:cxn ang="0">
                <a:pos x="connsiteX801" y="connsiteY801"/>
              </a:cxn>
              <a:cxn ang="0">
                <a:pos x="connsiteX802" y="connsiteY802"/>
              </a:cxn>
              <a:cxn ang="0">
                <a:pos x="connsiteX803" y="connsiteY803"/>
              </a:cxn>
              <a:cxn ang="0">
                <a:pos x="connsiteX804" y="connsiteY804"/>
              </a:cxn>
              <a:cxn ang="0">
                <a:pos x="connsiteX805" y="connsiteY805"/>
              </a:cxn>
              <a:cxn ang="0">
                <a:pos x="connsiteX806" y="connsiteY806"/>
              </a:cxn>
              <a:cxn ang="0">
                <a:pos x="connsiteX807" y="connsiteY807"/>
              </a:cxn>
              <a:cxn ang="0">
                <a:pos x="connsiteX808" y="connsiteY808"/>
              </a:cxn>
              <a:cxn ang="0">
                <a:pos x="connsiteX809" y="connsiteY809"/>
              </a:cxn>
              <a:cxn ang="0">
                <a:pos x="connsiteX810" y="connsiteY810"/>
              </a:cxn>
              <a:cxn ang="0">
                <a:pos x="connsiteX811" y="connsiteY811"/>
              </a:cxn>
              <a:cxn ang="0">
                <a:pos x="connsiteX812" y="connsiteY812"/>
              </a:cxn>
              <a:cxn ang="0">
                <a:pos x="connsiteX813" y="connsiteY813"/>
              </a:cxn>
              <a:cxn ang="0">
                <a:pos x="connsiteX814" y="connsiteY814"/>
              </a:cxn>
              <a:cxn ang="0">
                <a:pos x="connsiteX815" y="connsiteY815"/>
              </a:cxn>
              <a:cxn ang="0">
                <a:pos x="connsiteX816" y="connsiteY816"/>
              </a:cxn>
              <a:cxn ang="0">
                <a:pos x="connsiteX817" y="connsiteY817"/>
              </a:cxn>
              <a:cxn ang="0">
                <a:pos x="connsiteX818" y="connsiteY818"/>
              </a:cxn>
              <a:cxn ang="0">
                <a:pos x="connsiteX819" y="connsiteY819"/>
              </a:cxn>
              <a:cxn ang="0">
                <a:pos x="connsiteX820" y="connsiteY820"/>
              </a:cxn>
              <a:cxn ang="0">
                <a:pos x="connsiteX821" y="connsiteY821"/>
              </a:cxn>
              <a:cxn ang="0">
                <a:pos x="connsiteX822" y="connsiteY822"/>
              </a:cxn>
              <a:cxn ang="0">
                <a:pos x="connsiteX823" y="connsiteY823"/>
              </a:cxn>
              <a:cxn ang="0">
                <a:pos x="connsiteX824" y="connsiteY824"/>
              </a:cxn>
              <a:cxn ang="0">
                <a:pos x="connsiteX825" y="connsiteY825"/>
              </a:cxn>
              <a:cxn ang="0">
                <a:pos x="connsiteX826" y="connsiteY826"/>
              </a:cxn>
              <a:cxn ang="0">
                <a:pos x="connsiteX827" y="connsiteY827"/>
              </a:cxn>
              <a:cxn ang="0">
                <a:pos x="connsiteX828" y="connsiteY828"/>
              </a:cxn>
              <a:cxn ang="0">
                <a:pos x="connsiteX829" y="connsiteY829"/>
              </a:cxn>
              <a:cxn ang="0">
                <a:pos x="connsiteX830" y="connsiteY830"/>
              </a:cxn>
              <a:cxn ang="0">
                <a:pos x="connsiteX831" y="connsiteY831"/>
              </a:cxn>
              <a:cxn ang="0">
                <a:pos x="connsiteX832" y="connsiteY832"/>
              </a:cxn>
              <a:cxn ang="0">
                <a:pos x="connsiteX833" y="connsiteY833"/>
              </a:cxn>
              <a:cxn ang="0">
                <a:pos x="connsiteX834" y="connsiteY834"/>
              </a:cxn>
              <a:cxn ang="0">
                <a:pos x="connsiteX835" y="connsiteY835"/>
              </a:cxn>
              <a:cxn ang="0">
                <a:pos x="connsiteX836" y="connsiteY836"/>
              </a:cxn>
              <a:cxn ang="0">
                <a:pos x="connsiteX837" y="connsiteY837"/>
              </a:cxn>
              <a:cxn ang="0">
                <a:pos x="connsiteX838" y="connsiteY838"/>
              </a:cxn>
              <a:cxn ang="0">
                <a:pos x="connsiteX839" y="connsiteY839"/>
              </a:cxn>
              <a:cxn ang="0">
                <a:pos x="connsiteX840" y="connsiteY840"/>
              </a:cxn>
              <a:cxn ang="0">
                <a:pos x="connsiteX841" y="connsiteY841"/>
              </a:cxn>
              <a:cxn ang="0">
                <a:pos x="connsiteX842" y="connsiteY842"/>
              </a:cxn>
              <a:cxn ang="0">
                <a:pos x="connsiteX843" y="connsiteY843"/>
              </a:cxn>
              <a:cxn ang="0">
                <a:pos x="connsiteX844" y="connsiteY844"/>
              </a:cxn>
              <a:cxn ang="0">
                <a:pos x="connsiteX845" y="connsiteY845"/>
              </a:cxn>
              <a:cxn ang="0">
                <a:pos x="connsiteX846" y="connsiteY846"/>
              </a:cxn>
              <a:cxn ang="0">
                <a:pos x="connsiteX847" y="connsiteY847"/>
              </a:cxn>
              <a:cxn ang="0">
                <a:pos x="connsiteX848" y="connsiteY848"/>
              </a:cxn>
              <a:cxn ang="0">
                <a:pos x="connsiteX849" y="connsiteY849"/>
              </a:cxn>
              <a:cxn ang="0">
                <a:pos x="connsiteX850" y="connsiteY850"/>
              </a:cxn>
              <a:cxn ang="0">
                <a:pos x="connsiteX851" y="connsiteY851"/>
              </a:cxn>
              <a:cxn ang="0">
                <a:pos x="connsiteX852" y="connsiteY852"/>
              </a:cxn>
              <a:cxn ang="0">
                <a:pos x="connsiteX853" y="connsiteY853"/>
              </a:cxn>
              <a:cxn ang="0">
                <a:pos x="connsiteX854" y="connsiteY854"/>
              </a:cxn>
              <a:cxn ang="0">
                <a:pos x="connsiteX855" y="connsiteY855"/>
              </a:cxn>
              <a:cxn ang="0">
                <a:pos x="connsiteX856" y="connsiteY856"/>
              </a:cxn>
              <a:cxn ang="0">
                <a:pos x="connsiteX857" y="connsiteY857"/>
              </a:cxn>
              <a:cxn ang="0">
                <a:pos x="connsiteX858" y="connsiteY858"/>
              </a:cxn>
              <a:cxn ang="0">
                <a:pos x="connsiteX859" y="connsiteY859"/>
              </a:cxn>
              <a:cxn ang="0">
                <a:pos x="connsiteX860" y="connsiteY860"/>
              </a:cxn>
              <a:cxn ang="0">
                <a:pos x="connsiteX861" y="connsiteY861"/>
              </a:cxn>
              <a:cxn ang="0">
                <a:pos x="connsiteX862" y="connsiteY862"/>
              </a:cxn>
              <a:cxn ang="0">
                <a:pos x="connsiteX863" y="connsiteY863"/>
              </a:cxn>
              <a:cxn ang="0">
                <a:pos x="connsiteX864" y="connsiteY864"/>
              </a:cxn>
              <a:cxn ang="0">
                <a:pos x="connsiteX865" y="connsiteY865"/>
              </a:cxn>
              <a:cxn ang="0">
                <a:pos x="connsiteX866" y="connsiteY866"/>
              </a:cxn>
              <a:cxn ang="0">
                <a:pos x="connsiteX867" y="connsiteY867"/>
              </a:cxn>
              <a:cxn ang="0">
                <a:pos x="connsiteX868" y="connsiteY868"/>
              </a:cxn>
              <a:cxn ang="0">
                <a:pos x="connsiteX869" y="connsiteY869"/>
              </a:cxn>
              <a:cxn ang="0">
                <a:pos x="connsiteX870" y="connsiteY870"/>
              </a:cxn>
              <a:cxn ang="0">
                <a:pos x="connsiteX871" y="connsiteY871"/>
              </a:cxn>
              <a:cxn ang="0">
                <a:pos x="connsiteX872" y="connsiteY872"/>
              </a:cxn>
              <a:cxn ang="0">
                <a:pos x="connsiteX873" y="connsiteY873"/>
              </a:cxn>
              <a:cxn ang="0">
                <a:pos x="connsiteX874" y="connsiteY874"/>
              </a:cxn>
              <a:cxn ang="0">
                <a:pos x="connsiteX875" y="connsiteY875"/>
              </a:cxn>
              <a:cxn ang="0">
                <a:pos x="connsiteX876" y="connsiteY876"/>
              </a:cxn>
              <a:cxn ang="0">
                <a:pos x="connsiteX877" y="connsiteY877"/>
              </a:cxn>
              <a:cxn ang="0">
                <a:pos x="connsiteX878" y="connsiteY878"/>
              </a:cxn>
              <a:cxn ang="0">
                <a:pos x="connsiteX879" y="connsiteY879"/>
              </a:cxn>
              <a:cxn ang="0">
                <a:pos x="connsiteX880" y="connsiteY880"/>
              </a:cxn>
              <a:cxn ang="0">
                <a:pos x="connsiteX881" y="connsiteY881"/>
              </a:cxn>
              <a:cxn ang="0">
                <a:pos x="connsiteX882" y="connsiteY882"/>
              </a:cxn>
              <a:cxn ang="0">
                <a:pos x="connsiteX883" y="connsiteY883"/>
              </a:cxn>
              <a:cxn ang="0">
                <a:pos x="connsiteX884" y="connsiteY884"/>
              </a:cxn>
              <a:cxn ang="0">
                <a:pos x="connsiteX885" y="connsiteY885"/>
              </a:cxn>
              <a:cxn ang="0">
                <a:pos x="connsiteX886" y="connsiteY886"/>
              </a:cxn>
              <a:cxn ang="0">
                <a:pos x="connsiteX887" y="connsiteY887"/>
              </a:cxn>
              <a:cxn ang="0">
                <a:pos x="connsiteX888" y="connsiteY888"/>
              </a:cxn>
              <a:cxn ang="0">
                <a:pos x="connsiteX889" y="connsiteY889"/>
              </a:cxn>
              <a:cxn ang="0">
                <a:pos x="connsiteX890" y="connsiteY890"/>
              </a:cxn>
              <a:cxn ang="0">
                <a:pos x="connsiteX891" y="connsiteY891"/>
              </a:cxn>
              <a:cxn ang="0">
                <a:pos x="connsiteX892" y="connsiteY892"/>
              </a:cxn>
              <a:cxn ang="0">
                <a:pos x="connsiteX893" y="connsiteY893"/>
              </a:cxn>
              <a:cxn ang="0">
                <a:pos x="connsiteX894" y="connsiteY894"/>
              </a:cxn>
              <a:cxn ang="0">
                <a:pos x="connsiteX895" y="connsiteY895"/>
              </a:cxn>
              <a:cxn ang="0">
                <a:pos x="connsiteX896" y="connsiteY896"/>
              </a:cxn>
              <a:cxn ang="0">
                <a:pos x="connsiteX897" y="connsiteY897"/>
              </a:cxn>
              <a:cxn ang="0">
                <a:pos x="connsiteX898" y="connsiteY898"/>
              </a:cxn>
              <a:cxn ang="0">
                <a:pos x="connsiteX899" y="connsiteY899"/>
              </a:cxn>
              <a:cxn ang="0">
                <a:pos x="connsiteX900" y="connsiteY900"/>
              </a:cxn>
              <a:cxn ang="0">
                <a:pos x="connsiteX901" y="connsiteY901"/>
              </a:cxn>
              <a:cxn ang="0">
                <a:pos x="connsiteX902" y="connsiteY902"/>
              </a:cxn>
              <a:cxn ang="0">
                <a:pos x="connsiteX903" y="connsiteY903"/>
              </a:cxn>
              <a:cxn ang="0">
                <a:pos x="connsiteX904" y="connsiteY904"/>
              </a:cxn>
              <a:cxn ang="0">
                <a:pos x="connsiteX905" y="connsiteY905"/>
              </a:cxn>
              <a:cxn ang="0">
                <a:pos x="connsiteX906" y="connsiteY906"/>
              </a:cxn>
              <a:cxn ang="0">
                <a:pos x="connsiteX907" y="connsiteY907"/>
              </a:cxn>
              <a:cxn ang="0">
                <a:pos x="connsiteX908" y="connsiteY908"/>
              </a:cxn>
              <a:cxn ang="0">
                <a:pos x="connsiteX909" y="connsiteY909"/>
              </a:cxn>
              <a:cxn ang="0">
                <a:pos x="connsiteX910" y="connsiteY910"/>
              </a:cxn>
              <a:cxn ang="0">
                <a:pos x="connsiteX911" y="connsiteY911"/>
              </a:cxn>
              <a:cxn ang="0">
                <a:pos x="connsiteX912" y="connsiteY912"/>
              </a:cxn>
              <a:cxn ang="0">
                <a:pos x="connsiteX913" y="connsiteY913"/>
              </a:cxn>
              <a:cxn ang="0">
                <a:pos x="connsiteX914" y="connsiteY914"/>
              </a:cxn>
              <a:cxn ang="0">
                <a:pos x="connsiteX915" y="connsiteY915"/>
              </a:cxn>
              <a:cxn ang="0">
                <a:pos x="connsiteX916" y="connsiteY916"/>
              </a:cxn>
              <a:cxn ang="0">
                <a:pos x="connsiteX917" y="connsiteY917"/>
              </a:cxn>
              <a:cxn ang="0">
                <a:pos x="connsiteX918" y="connsiteY918"/>
              </a:cxn>
              <a:cxn ang="0">
                <a:pos x="connsiteX919" y="connsiteY919"/>
              </a:cxn>
              <a:cxn ang="0">
                <a:pos x="connsiteX920" y="connsiteY920"/>
              </a:cxn>
              <a:cxn ang="0">
                <a:pos x="connsiteX921" y="connsiteY921"/>
              </a:cxn>
              <a:cxn ang="0">
                <a:pos x="connsiteX922" y="connsiteY922"/>
              </a:cxn>
              <a:cxn ang="0">
                <a:pos x="connsiteX923" y="connsiteY923"/>
              </a:cxn>
              <a:cxn ang="0">
                <a:pos x="connsiteX924" y="connsiteY924"/>
              </a:cxn>
              <a:cxn ang="0">
                <a:pos x="connsiteX925" y="connsiteY925"/>
              </a:cxn>
              <a:cxn ang="0">
                <a:pos x="connsiteX926" y="connsiteY926"/>
              </a:cxn>
              <a:cxn ang="0">
                <a:pos x="connsiteX927" y="connsiteY927"/>
              </a:cxn>
              <a:cxn ang="0">
                <a:pos x="connsiteX928" y="connsiteY928"/>
              </a:cxn>
              <a:cxn ang="0">
                <a:pos x="connsiteX929" y="connsiteY929"/>
              </a:cxn>
              <a:cxn ang="0">
                <a:pos x="connsiteX930" y="connsiteY930"/>
              </a:cxn>
              <a:cxn ang="0">
                <a:pos x="connsiteX931" y="connsiteY931"/>
              </a:cxn>
              <a:cxn ang="0">
                <a:pos x="connsiteX932" y="connsiteY932"/>
              </a:cxn>
              <a:cxn ang="0">
                <a:pos x="connsiteX933" y="connsiteY933"/>
              </a:cxn>
              <a:cxn ang="0">
                <a:pos x="connsiteX934" y="connsiteY934"/>
              </a:cxn>
              <a:cxn ang="0">
                <a:pos x="connsiteX935" y="connsiteY935"/>
              </a:cxn>
            </a:cxnLst>
            <a:rect l="l" t="t" r="r" b="b"/>
            <a:pathLst>
              <a:path w="7369701" h="6858000">
                <a:moveTo>
                  <a:pt x="369702" y="6712169"/>
                </a:moveTo>
                <a:lnTo>
                  <a:pt x="366575" y="6715556"/>
                </a:lnTo>
                <a:cubicBezTo>
                  <a:pt x="367954" y="6715031"/>
                  <a:pt x="369326" y="6714512"/>
                  <a:pt x="371637" y="6713954"/>
                </a:cubicBezTo>
                <a:lnTo>
                  <a:pt x="369702" y="6712169"/>
                </a:lnTo>
                <a:close/>
                <a:moveTo>
                  <a:pt x="1019354" y="6315006"/>
                </a:moveTo>
                <a:cubicBezTo>
                  <a:pt x="847231" y="6483030"/>
                  <a:pt x="636234" y="6599053"/>
                  <a:pt x="441046" y="6691153"/>
                </a:cubicBezTo>
                <a:cubicBezTo>
                  <a:pt x="668934" y="6613112"/>
                  <a:pt x="947819" y="6494377"/>
                  <a:pt x="1019354" y="6315006"/>
                </a:cubicBezTo>
                <a:close/>
                <a:moveTo>
                  <a:pt x="991680" y="6298413"/>
                </a:moveTo>
                <a:cubicBezTo>
                  <a:pt x="775775" y="6396465"/>
                  <a:pt x="575302" y="6507871"/>
                  <a:pt x="409060" y="6671470"/>
                </a:cubicBezTo>
                <a:cubicBezTo>
                  <a:pt x="603834" y="6580783"/>
                  <a:pt x="817655" y="6465584"/>
                  <a:pt x="991680" y="6298413"/>
                </a:cubicBezTo>
                <a:close/>
                <a:moveTo>
                  <a:pt x="103333" y="5699602"/>
                </a:moveTo>
                <a:cubicBezTo>
                  <a:pt x="133282" y="5726353"/>
                  <a:pt x="175725" y="5762843"/>
                  <a:pt x="233938" y="5809416"/>
                </a:cubicBezTo>
                <a:cubicBezTo>
                  <a:pt x="390802" y="5935412"/>
                  <a:pt x="652575" y="6145703"/>
                  <a:pt x="883580" y="6180710"/>
                </a:cubicBezTo>
                <a:cubicBezTo>
                  <a:pt x="736829" y="6133021"/>
                  <a:pt x="610173" y="6040280"/>
                  <a:pt x="487337" y="5950182"/>
                </a:cubicBezTo>
                <a:cubicBezTo>
                  <a:pt x="443670" y="5917932"/>
                  <a:pt x="398584" y="5885270"/>
                  <a:pt x="354051" y="5854912"/>
                </a:cubicBezTo>
                <a:cubicBezTo>
                  <a:pt x="302352" y="5819720"/>
                  <a:pt x="247963" y="5787429"/>
                  <a:pt x="195436" y="5755068"/>
                </a:cubicBezTo>
                <a:lnTo>
                  <a:pt x="103333" y="5699602"/>
                </a:lnTo>
                <a:close/>
                <a:moveTo>
                  <a:pt x="5539432" y="5642928"/>
                </a:moveTo>
                <a:cubicBezTo>
                  <a:pt x="5544304" y="5659969"/>
                  <a:pt x="5549664" y="5677449"/>
                  <a:pt x="5555462" y="5694454"/>
                </a:cubicBezTo>
                <a:cubicBezTo>
                  <a:pt x="5631122" y="5909386"/>
                  <a:pt x="5731219" y="6118228"/>
                  <a:pt x="5828270" y="6320663"/>
                </a:cubicBezTo>
                <a:cubicBezTo>
                  <a:pt x="5868407" y="6404290"/>
                  <a:pt x="5908582" y="6488842"/>
                  <a:pt x="5947416" y="6574846"/>
                </a:cubicBezTo>
                <a:cubicBezTo>
                  <a:pt x="5894674" y="6327329"/>
                  <a:pt x="5793018" y="5718484"/>
                  <a:pt x="5539432" y="5642928"/>
                </a:cubicBezTo>
                <a:close/>
                <a:moveTo>
                  <a:pt x="51253" y="5631825"/>
                </a:moveTo>
                <a:lnTo>
                  <a:pt x="211622" y="5728803"/>
                </a:lnTo>
                <a:cubicBezTo>
                  <a:pt x="264592" y="5760684"/>
                  <a:pt x="319013" y="5793908"/>
                  <a:pt x="371652" y="5829062"/>
                </a:cubicBezTo>
                <a:cubicBezTo>
                  <a:pt x="417589" y="5859824"/>
                  <a:pt x="462230" y="5892964"/>
                  <a:pt x="505903" y="5925221"/>
                </a:cubicBezTo>
                <a:cubicBezTo>
                  <a:pt x="628246" y="6014875"/>
                  <a:pt x="754907" y="6107611"/>
                  <a:pt x="899240" y="6153068"/>
                </a:cubicBezTo>
                <a:cubicBezTo>
                  <a:pt x="928476" y="6162153"/>
                  <a:pt x="958088" y="6168887"/>
                  <a:pt x="988114" y="6174204"/>
                </a:cubicBezTo>
                <a:cubicBezTo>
                  <a:pt x="943280" y="6136411"/>
                  <a:pt x="896194" y="6100100"/>
                  <a:pt x="845971" y="6067177"/>
                </a:cubicBezTo>
                <a:cubicBezTo>
                  <a:pt x="720131" y="5983257"/>
                  <a:pt x="580034" y="5915740"/>
                  <a:pt x="448057" y="5841376"/>
                </a:cubicBezTo>
                <a:cubicBezTo>
                  <a:pt x="341781" y="5780886"/>
                  <a:pt x="90319" y="5630263"/>
                  <a:pt x="51253" y="5631825"/>
                </a:cubicBezTo>
                <a:close/>
                <a:moveTo>
                  <a:pt x="2606687" y="5630718"/>
                </a:moveTo>
                <a:cubicBezTo>
                  <a:pt x="2484040" y="5952782"/>
                  <a:pt x="2550772" y="6305470"/>
                  <a:pt x="2645658" y="6640259"/>
                </a:cubicBezTo>
                <a:cubicBezTo>
                  <a:pt x="2605413" y="6320984"/>
                  <a:pt x="2566733" y="5970903"/>
                  <a:pt x="2606687" y="5630718"/>
                </a:cubicBezTo>
                <a:close/>
                <a:moveTo>
                  <a:pt x="3642057" y="5573487"/>
                </a:moveTo>
                <a:cubicBezTo>
                  <a:pt x="3639338" y="5575453"/>
                  <a:pt x="3635693" y="5577466"/>
                  <a:pt x="3632981" y="5579437"/>
                </a:cubicBezTo>
                <a:cubicBezTo>
                  <a:pt x="3509182" y="5674738"/>
                  <a:pt x="3441993" y="5811556"/>
                  <a:pt x="3382436" y="5952726"/>
                </a:cubicBezTo>
                <a:cubicBezTo>
                  <a:pt x="3286719" y="6179641"/>
                  <a:pt x="3231101" y="6419386"/>
                  <a:pt x="3191929" y="6662669"/>
                </a:cubicBezTo>
                <a:cubicBezTo>
                  <a:pt x="3237125" y="6465250"/>
                  <a:pt x="3296425" y="6271000"/>
                  <a:pt x="3369898" y="6081771"/>
                </a:cubicBezTo>
                <a:cubicBezTo>
                  <a:pt x="3454377" y="5865084"/>
                  <a:pt x="3540614" y="5703753"/>
                  <a:pt x="3642057" y="5573487"/>
                </a:cubicBezTo>
                <a:close/>
                <a:moveTo>
                  <a:pt x="2650666" y="5530686"/>
                </a:moveTo>
                <a:cubicBezTo>
                  <a:pt x="2650695" y="5531619"/>
                  <a:pt x="2650695" y="5531619"/>
                  <a:pt x="2650249" y="5532101"/>
                </a:cubicBezTo>
                <a:cubicBezTo>
                  <a:pt x="2594633" y="5864991"/>
                  <a:pt x="2624834" y="6212617"/>
                  <a:pt x="2663808" y="6535215"/>
                </a:cubicBezTo>
                <a:cubicBezTo>
                  <a:pt x="2664345" y="6401062"/>
                  <a:pt x="2664881" y="6266909"/>
                  <a:pt x="2665418" y="6132756"/>
                </a:cubicBezTo>
                <a:cubicBezTo>
                  <a:pt x="2666315" y="5945493"/>
                  <a:pt x="2661038" y="5743579"/>
                  <a:pt x="2650666" y="5530686"/>
                </a:cubicBezTo>
                <a:close/>
                <a:moveTo>
                  <a:pt x="2680277" y="5479204"/>
                </a:moveTo>
                <a:cubicBezTo>
                  <a:pt x="2679826" y="5479692"/>
                  <a:pt x="2679381" y="5480173"/>
                  <a:pt x="2678972" y="5481582"/>
                </a:cubicBezTo>
                <a:cubicBezTo>
                  <a:pt x="2691463" y="5712555"/>
                  <a:pt x="2697451" y="5932139"/>
                  <a:pt x="2696666" y="6133836"/>
                </a:cubicBezTo>
                <a:lnTo>
                  <a:pt x="2695769" y="6390955"/>
                </a:lnTo>
                <a:cubicBezTo>
                  <a:pt x="2712509" y="6297144"/>
                  <a:pt x="2727840" y="6202916"/>
                  <a:pt x="2739893" y="6108357"/>
                </a:cubicBezTo>
                <a:cubicBezTo>
                  <a:pt x="2767348" y="5886500"/>
                  <a:pt x="2737035" y="5687445"/>
                  <a:pt x="2680277" y="5479204"/>
                </a:cubicBezTo>
                <a:close/>
                <a:moveTo>
                  <a:pt x="1132195" y="5467980"/>
                </a:moveTo>
                <a:cubicBezTo>
                  <a:pt x="1313054" y="5495211"/>
                  <a:pt x="1494925" y="5512628"/>
                  <a:pt x="1679056" y="5516907"/>
                </a:cubicBezTo>
                <a:cubicBezTo>
                  <a:pt x="1838007" y="5520331"/>
                  <a:pt x="1983050" y="5490313"/>
                  <a:pt x="2128648" y="5474249"/>
                </a:cubicBezTo>
                <a:cubicBezTo>
                  <a:pt x="2028248" y="5467548"/>
                  <a:pt x="1925543" y="5473055"/>
                  <a:pt x="1825619" y="5478447"/>
                </a:cubicBezTo>
                <a:lnTo>
                  <a:pt x="1737798" y="5483353"/>
                </a:lnTo>
                <a:cubicBezTo>
                  <a:pt x="1536509" y="5492800"/>
                  <a:pt x="1332771" y="5487439"/>
                  <a:pt x="1132195" y="5467980"/>
                </a:cubicBezTo>
                <a:close/>
                <a:moveTo>
                  <a:pt x="1456157" y="5371404"/>
                </a:moveTo>
                <a:cubicBezTo>
                  <a:pt x="1385125" y="5373535"/>
                  <a:pt x="1314200" y="5378444"/>
                  <a:pt x="1244432" y="5385601"/>
                </a:cubicBezTo>
                <a:cubicBezTo>
                  <a:pt x="1151404" y="5395142"/>
                  <a:pt x="1060429" y="5408677"/>
                  <a:pt x="973990" y="5424940"/>
                </a:cubicBezTo>
                <a:cubicBezTo>
                  <a:pt x="1017323" y="5425535"/>
                  <a:pt x="1061253" y="5429367"/>
                  <a:pt x="1103809" y="5433720"/>
                </a:cubicBezTo>
                <a:lnTo>
                  <a:pt x="1123454" y="5435727"/>
                </a:lnTo>
                <a:cubicBezTo>
                  <a:pt x="1326373" y="5455563"/>
                  <a:pt x="1533386" y="5461253"/>
                  <a:pt x="1737017" y="5452183"/>
                </a:cubicBezTo>
                <a:lnTo>
                  <a:pt x="1824397" y="5447757"/>
                </a:lnTo>
                <a:cubicBezTo>
                  <a:pt x="1905266" y="5443590"/>
                  <a:pt x="1987993" y="5439352"/>
                  <a:pt x="2070059" y="5441660"/>
                </a:cubicBezTo>
                <a:cubicBezTo>
                  <a:pt x="1883310" y="5383634"/>
                  <a:pt x="1669251" y="5365013"/>
                  <a:pt x="1456157" y="5371404"/>
                </a:cubicBezTo>
                <a:close/>
                <a:moveTo>
                  <a:pt x="4988186" y="5216467"/>
                </a:moveTo>
                <a:cubicBezTo>
                  <a:pt x="4914642" y="5275764"/>
                  <a:pt x="4843105" y="5338703"/>
                  <a:pt x="4777334" y="5406072"/>
                </a:cubicBezTo>
                <a:cubicBezTo>
                  <a:pt x="4757662" y="5426414"/>
                  <a:pt x="4737537" y="5447249"/>
                  <a:pt x="4718341" y="5468043"/>
                </a:cubicBezTo>
                <a:cubicBezTo>
                  <a:pt x="4681696" y="5506771"/>
                  <a:pt x="4644162" y="5546455"/>
                  <a:pt x="4604655" y="5583434"/>
                </a:cubicBezTo>
                <a:cubicBezTo>
                  <a:pt x="4591636" y="5595592"/>
                  <a:pt x="4578581" y="5606832"/>
                  <a:pt x="4565074" y="5618550"/>
                </a:cubicBezTo>
                <a:cubicBezTo>
                  <a:pt x="4712605" y="5511121"/>
                  <a:pt x="4908425" y="5376611"/>
                  <a:pt x="4988186" y="5216467"/>
                </a:cubicBezTo>
                <a:close/>
                <a:moveTo>
                  <a:pt x="4978032" y="5183809"/>
                </a:moveTo>
                <a:cubicBezTo>
                  <a:pt x="4748175" y="5235846"/>
                  <a:pt x="4611576" y="5430393"/>
                  <a:pt x="4463413" y="5615162"/>
                </a:cubicBezTo>
                <a:cubicBezTo>
                  <a:pt x="4428815" y="5658459"/>
                  <a:pt x="4393697" y="5700384"/>
                  <a:pt x="4358134" y="5742791"/>
                </a:cubicBezTo>
                <a:lnTo>
                  <a:pt x="4376219" y="5729027"/>
                </a:lnTo>
                <a:cubicBezTo>
                  <a:pt x="4445817" y="5675939"/>
                  <a:pt x="4517680" y="5621374"/>
                  <a:pt x="4582340" y="5561037"/>
                </a:cubicBezTo>
                <a:cubicBezTo>
                  <a:pt x="4621394" y="5524545"/>
                  <a:pt x="4658482" y="5485345"/>
                  <a:pt x="4694684" y="5447098"/>
                </a:cubicBezTo>
                <a:cubicBezTo>
                  <a:pt x="4714806" y="5426264"/>
                  <a:pt x="4733997" y="5405475"/>
                  <a:pt x="4754123" y="5384643"/>
                </a:cubicBezTo>
                <a:cubicBezTo>
                  <a:pt x="4823909" y="5312925"/>
                  <a:pt x="4899949" y="5246074"/>
                  <a:pt x="4978032" y="5183809"/>
                </a:cubicBezTo>
                <a:close/>
                <a:moveTo>
                  <a:pt x="1903353" y="5044827"/>
                </a:moveTo>
                <a:cubicBezTo>
                  <a:pt x="1900901" y="5049058"/>
                  <a:pt x="1913196" y="5065331"/>
                  <a:pt x="1936931" y="5093954"/>
                </a:cubicBezTo>
                <a:cubicBezTo>
                  <a:pt x="2021149" y="5196773"/>
                  <a:pt x="2108079" y="5297623"/>
                  <a:pt x="2195868" y="5396574"/>
                </a:cubicBezTo>
                <a:cubicBezTo>
                  <a:pt x="2196092" y="5309013"/>
                  <a:pt x="2155695" y="5230515"/>
                  <a:pt x="2088852" y="5166123"/>
                </a:cubicBezTo>
                <a:cubicBezTo>
                  <a:pt x="2054441" y="5132572"/>
                  <a:pt x="2001584" y="5091839"/>
                  <a:pt x="1958241" y="5067955"/>
                </a:cubicBezTo>
                <a:cubicBezTo>
                  <a:pt x="1922998" y="5048408"/>
                  <a:pt x="1905803" y="5040595"/>
                  <a:pt x="1903353" y="5044827"/>
                </a:cubicBezTo>
                <a:close/>
                <a:moveTo>
                  <a:pt x="1979378" y="4769504"/>
                </a:moveTo>
                <a:cubicBezTo>
                  <a:pt x="2251008" y="4946802"/>
                  <a:pt x="2557265" y="5046794"/>
                  <a:pt x="2882120" y="5064547"/>
                </a:cubicBezTo>
                <a:cubicBezTo>
                  <a:pt x="2852884" y="5055476"/>
                  <a:pt x="2822307" y="5047842"/>
                  <a:pt x="2793103" y="5039699"/>
                </a:cubicBezTo>
                <a:lnTo>
                  <a:pt x="2770041" y="5033634"/>
                </a:lnTo>
                <a:cubicBezTo>
                  <a:pt x="2500352" y="4962917"/>
                  <a:pt x="2236095" y="4864963"/>
                  <a:pt x="1979378" y="4769504"/>
                </a:cubicBezTo>
                <a:close/>
                <a:moveTo>
                  <a:pt x="1927410" y="4716164"/>
                </a:moveTo>
                <a:cubicBezTo>
                  <a:pt x="1938311" y="4720848"/>
                  <a:pt x="1949172" y="4724604"/>
                  <a:pt x="1959587" y="4728849"/>
                </a:cubicBezTo>
                <a:cubicBezTo>
                  <a:pt x="2224818" y="4827692"/>
                  <a:pt x="2499050" y="4930367"/>
                  <a:pt x="2777707" y="5003991"/>
                </a:cubicBezTo>
                <a:lnTo>
                  <a:pt x="2800768" y="5010056"/>
                </a:lnTo>
                <a:lnTo>
                  <a:pt x="2879408" y="5031590"/>
                </a:lnTo>
                <a:cubicBezTo>
                  <a:pt x="2873718" y="5029024"/>
                  <a:pt x="2868475" y="5025973"/>
                  <a:pt x="2862295" y="5022958"/>
                </a:cubicBezTo>
                <a:cubicBezTo>
                  <a:pt x="2846112" y="5014292"/>
                  <a:pt x="2829972" y="5006555"/>
                  <a:pt x="2813343" y="4998369"/>
                </a:cubicBezTo>
                <a:cubicBezTo>
                  <a:pt x="2759214" y="4972589"/>
                  <a:pt x="2702010" y="4951123"/>
                  <a:pt x="2646245" y="4930999"/>
                </a:cubicBezTo>
                <a:cubicBezTo>
                  <a:pt x="2437298" y="4853662"/>
                  <a:pt x="2221285" y="4774272"/>
                  <a:pt x="1999243" y="4730524"/>
                </a:cubicBezTo>
                <a:lnTo>
                  <a:pt x="1979527" y="4726651"/>
                </a:lnTo>
                <a:lnTo>
                  <a:pt x="1927410" y="4716164"/>
                </a:lnTo>
                <a:close/>
                <a:moveTo>
                  <a:pt x="1997014" y="4698007"/>
                </a:moveTo>
                <a:lnTo>
                  <a:pt x="2005458" y="4699540"/>
                </a:lnTo>
                <a:cubicBezTo>
                  <a:pt x="2229844" y="4743659"/>
                  <a:pt x="2447268" y="4823456"/>
                  <a:pt x="2657186" y="4901687"/>
                </a:cubicBezTo>
                <a:cubicBezTo>
                  <a:pt x="2713431" y="4922259"/>
                  <a:pt x="2771565" y="4943688"/>
                  <a:pt x="2826662" y="4970362"/>
                </a:cubicBezTo>
                <a:cubicBezTo>
                  <a:pt x="2843286" y="4978544"/>
                  <a:pt x="2859914" y="4986729"/>
                  <a:pt x="2876100" y="4995397"/>
                </a:cubicBezTo>
                <a:cubicBezTo>
                  <a:pt x="2929811" y="5022592"/>
                  <a:pt x="2984941" y="5050189"/>
                  <a:pt x="3042600" y="5059532"/>
                </a:cubicBezTo>
                <a:cubicBezTo>
                  <a:pt x="2779645" y="4772909"/>
                  <a:pt x="2376891" y="4705645"/>
                  <a:pt x="1997014" y="4698007"/>
                </a:cubicBezTo>
                <a:close/>
                <a:moveTo>
                  <a:pt x="2305292" y="4219492"/>
                </a:moveTo>
                <a:cubicBezTo>
                  <a:pt x="2631112" y="4377847"/>
                  <a:pt x="3011879" y="4535878"/>
                  <a:pt x="3360922" y="4529373"/>
                </a:cubicBezTo>
                <a:cubicBezTo>
                  <a:pt x="3408391" y="4528405"/>
                  <a:pt x="3451278" y="4517839"/>
                  <a:pt x="3492420" y="4510145"/>
                </a:cubicBezTo>
                <a:cubicBezTo>
                  <a:pt x="3448862" y="4503966"/>
                  <a:pt x="3405674" y="4495449"/>
                  <a:pt x="3364086" y="4480340"/>
                </a:cubicBezTo>
                <a:cubicBezTo>
                  <a:pt x="3314946" y="4462747"/>
                  <a:pt x="3269673" y="4437082"/>
                  <a:pt x="3225818" y="4411822"/>
                </a:cubicBezTo>
                <a:cubicBezTo>
                  <a:pt x="3194830" y="4393966"/>
                  <a:pt x="3162431" y="4375699"/>
                  <a:pt x="3129696" y="4360704"/>
                </a:cubicBezTo>
                <a:cubicBezTo>
                  <a:pt x="3030558" y="4315774"/>
                  <a:pt x="2920899" y="4298731"/>
                  <a:pt x="2814545" y="4282955"/>
                </a:cubicBezTo>
                <a:cubicBezTo>
                  <a:pt x="2648192" y="4257474"/>
                  <a:pt x="2475773" y="4231762"/>
                  <a:pt x="2305292" y="4219492"/>
                </a:cubicBezTo>
                <a:close/>
                <a:moveTo>
                  <a:pt x="2626982" y="4206450"/>
                </a:moveTo>
                <a:cubicBezTo>
                  <a:pt x="2581807" y="4205467"/>
                  <a:pt x="2536327" y="4205706"/>
                  <a:pt x="2490617" y="4206951"/>
                </a:cubicBezTo>
                <a:cubicBezTo>
                  <a:pt x="2601507" y="4219748"/>
                  <a:pt x="2711611" y="4236309"/>
                  <a:pt x="2819869" y="4252936"/>
                </a:cubicBezTo>
                <a:cubicBezTo>
                  <a:pt x="2928115" y="4269564"/>
                  <a:pt x="3040565" y="4286495"/>
                  <a:pt x="3143018" y="4332698"/>
                </a:cubicBezTo>
                <a:cubicBezTo>
                  <a:pt x="3177162" y="4348099"/>
                  <a:pt x="3210046" y="4366808"/>
                  <a:pt x="3241520" y="4385112"/>
                </a:cubicBezTo>
                <a:cubicBezTo>
                  <a:pt x="3284409" y="4409477"/>
                  <a:pt x="3328265" y="4434739"/>
                  <a:pt x="3374575" y="4451517"/>
                </a:cubicBezTo>
                <a:cubicBezTo>
                  <a:pt x="3416609" y="4466134"/>
                  <a:pt x="3460730" y="4474620"/>
                  <a:pt x="3505221" y="4480757"/>
                </a:cubicBezTo>
                <a:cubicBezTo>
                  <a:pt x="3244537" y="4280088"/>
                  <a:pt x="2943211" y="4213332"/>
                  <a:pt x="2626982" y="4206450"/>
                </a:cubicBezTo>
                <a:close/>
                <a:moveTo>
                  <a:pt x="1310106" y="3943217"/>
                </a:moveTo>
                <a:cubicBezTo>
                  <a:pt x="1129544" y="4063332"/>
                  <a:pt x="976804" y="4212308"/>
                  <a:pt x="854994" y="4399136"/>
                </a:cubicBezTo>
                <a:cubicBezTo>
                  <a:pt x="813550" y="4462067"/>
                  <a:pt x="777442" y="4528637"/>
                  <a:pt x="742462" y="4594648"/>
                </a:cubicBezTo>
                <a:cubicBezTo>
                  <a:pt x="769633" y="4559245"/>
                  <a:pt x="795392" y="4522436"/>
                  <a:pt x="820602" y="4485915"/>
                </a:cubicBezTo>
                <a:cubicBezTo>
                  <a:pt x="839644" y="4458097"/>
                  <a:pt x="858127" y="4430568"/>
                  <a:pt x="878295" y="4403594"/>
                </a:cubicBezTo>
                <a:cubicBezTo>
                  <a:pt x="984168" y="4259170"/>
                  <a:pt x="1114491" y="4132679"/>
                  <a:pt x="1240607" y="4010401"/>
                </a:cubicBezTo>
                <a:lnTo>
                  <a:pt x="1310106" y="3943217"/>
                </a:lnTo>
                <a:close/>
                <a:moveTo>
                  <a:pt x="1423113" y="3874565"/>
                </a:moveTo>
                <a:lnTo>
                  <a:pt x="1260565" y="4031982"/>
                </a:lnTo>
                <a:cubicBezTo>
                  <a:pt x="1135292" y="4153135"/>
                  <a:pt x="1006090" y="4279065"/>
                  <a:pt x="901900" y="4421236"/>
                </a:cubicBezTo>
                <a:cubicBezTo>
                  <a:pt x="882292" y="4447928"/>
                  <a:pt x="863806" y="4475465"/>
                  <a:pt x="845044" y="4502436"/>
                </a:cubicBezTo>
                <a:cubicBezTo>
                  <a:pt x="797719" y="4571828"/>
                  <a:pt x="747866" y="4643196"/>
                  <a:pt x="685926" y="4703069"/>
                </a:cubicBezTo>
                <a:cubicBezTo>
                  <a:pt x="685087" y="4704192"/>
                  <a:pt x="684806" y="4705038"/>
                  <a:pt x="684248" y="4706721"/>
                </a:cubicBezTo>
                <a:cubicBezTo>
                  <a:pt x="955830" y="4450343"/>
                  <a:pt x="1215323" y="4185291"/>
                  <a:pt x="1423113" y="3874565"/>
                </a:cubicBezTo>
                <a:close/>
                <a:moveTo>
                  <a:pt x="3316479" y="3872136"/>
                </a:moveTo>
                <a:lnTo>
                  <a:pt x="3546806" y="4356139"/>
                </a:lnTo>
                <a:cubicBezTo>
                  <a:pt x="3510992" y="4217388"/>
                  <a:pt x="3440535" y="4086075"/>
                  <a:pt x="3364433" y="3953121"/>
                </a:cubicBezTo>
                <a:lnTo>
                  <a:pt x="3316479" y="3872136"/>
                </a:lnTo>
                <a:close/>
                <a:moveTo>
                  <a:pt x="3291335" y="3767420"/>
                </a:moveTo>
                <a:cubicBezTo>
                  <a:pt x="3324815" y="3824296"/>
                  <a:pt x="3358740" y="3880691"/>
                  <a:pt x="3390805" y="3937163"/>
                </a:cubicBezTo>
                <a:cubicBezTo>
                  <a:pt x="3469925" y="4075583"/>
                  <a:pt x="3543427" y="4213298"/>
                  <a:pt x="3579062" y="4359040"/>
                </a:cubicBezTo>
                <a:cubicBezTo>
                  <a:pt x="3585500" y="4228842"/>
                  <a:pt x="3547302" y="4112076"/>
                  <a:pt x="3467355" y="3988130"/>
                </a:cubicBezTo>
                <a:cubicBezTo>
                  <a:pt x="3420192" y="3915029"/>
                  <a:pt x="3371016" y="3849934"/>
                  <a:pt x="3310753" y="3787140"/>
                </a:cubicBezTo>
                <a:cubicBezTo>
                  <a:pt x="3303466" y="3779509"/>
                  <a:pt x="3297626" y="3773227"/>
                  <a:pt x="3291335" y="3767420"/>
                </a:cubicBezTo>
                <a:close/>
                <a:moveTo>
                  <a:pt x="1635889" y="3709494"/>
                </a:moveTo>
                <a:lnTo>
                  <a:pt x="1634800" y="3731111"/>
                </a:lnTo>
                <a:cubicBezTo>
                  <a:pt x="1634800" y="3731111"/>
                  <a:pt x="1635342" y="3716795"/>
                  <a:pt x="1635889" y="3709494"/>
                </a:cubicBezTo>
                <a:close/>
                <a:moveTo>
                  <a:pt x="1510397" y="3684705"/>
                </a:moveTo>
                <a:cubicBezTo>
                  <a:pt x="1390337" y="3729510"/>
                  <a:pt x="1267181" y="3766747"/>
                  <a:pt x="1146550" y="3802012"/>
                </a:cubicBezTo>
                <a:cubicBezTo>
                  <a:pt x="997862" y="3845736"/>
                  <a:pt x="843568" y="3890871"/>
                  <a:pt x="698834" y="3952272"/>
                </a:cubicBezTo>
                <a:cubicBezTo>
                  <a:pt x="460140" y="4053106"/>
                  <a:pt x="242842" y="4196577"/>
                  <a:pt x="34256" y="4347603"/>
                </a:cubicBezTo>
                <a:cubicBezTo>
                  <a:pt x="196048" y="4248849"/>
                  <a:pt x="358125" y="4150653"/>
                  <a:pt x="527241" y="4065078"/>
                </a:cubicBezTo>
                <a:cubicBezTo>
                  <a:pt x="838255" y="3908281"/>
                  <a:pt x="1212318" y="3863093"/>
                  <a:pt x="1510397" y="3684705"/>
                </a:cubicBezTo>
                <a:close/>
                <a:moveTo>
                  <a:pt x="1313114" y="3655216"/>
                </a:moveTo>
                <a:cubicBezTo>
                  <a:pt x="1247578" y="3654578"/>
                  <a:pt x="1180153" y="3656293"/>
                  <a:pt x="1109304" y="3669030"/>
                </a:cubicBezTo>
                <a:cubicBezTo>
                  <a:pt x="689821" y="3744031"/>
                  <a:pt x="334655" y="4032530"/>
                  <a:pt x="8129" y="4330519"/>
                </a:cubicBezTo>
                <a:cubicBezTo>
                  <a:pt x="220923" y="4176682"/>
                  <a:pt x="442983" y="4028720"/>
                  <a:pt x="687572" y="3925629"/>
                </a:cubicBezTo>
                <a:cubicBezTo>
                  <a:pt x="833705" y="3864223"/>
                  <a:pt x="989118" y="3818520"/>
                  <a:pt x="1138365" y="3774515"/>
                </a:cubicBezTo>
                <a:cubicBezTo>
                  <a:pt x="1260121" y="3738686"/>
                  <a:pt x="1384681" y="3701451"/>
                  <a:pt x="1505579" y="3655526"/>
                </a:cubicBezTo>
                <a:cubicBezTo>
                  <a:pt x="1442294" y="3658846"/>
                  <a:pt x="1378650" y="3655854"/>
                  <a:pt x="1313114" y="3655216"/>
                </a:cubicBezTo>
                <a:close/>
                <a:moveTo>
                  <a:pt x="3655073" y="3650884"/>
                </a:moveTo>
                <a:cubicBezTo>
                  <a:pt x="3768399" y="3765347"/>
                  <a:pt x="3873410" y="3884450"/>
                  <a:pt x="3989938" y="3991685"/>
                </a:cubicBezTo>
                <a:cubicBezTo>
                  <a:pt x="4106468" y="4098916"/>
                  <a:pt x="4234512" y="4194281"/>
                  <a:pt x="4393907" y="4261258"/>
                </a:cubicBezTo>
                <a:cubicBezTo>
                  <a:pt x="4484865" y="4299540"/>
                  <a:pt x="4571866" y="4332385"/>
                  <a:pt x="4648051" y="4374051"/>
                </a:cubicBezTo>
                <a:cubicBezTo>
                  <a:pt x="4566919" y="4301848"/>
                  <a:pt x="4474187" y="4242216"/>
                  <a:pt x="4383389" y="4184369"/>
                </a:cubicBezTo>
                <a:cubicBezTo>
                  <a:pt x="4310251" y="4137460"/>
                  <a:pt x="4234739" y="4089250"/>
                  <a:pt x="4165508" y="4035196"/>
                </a:cubicBezTo>
                <a:cubicBezTo>
                  <a:pt x="4131846" y="4008598"/>
                  <a:pt x="4099524" y="3980549"/>
                  <a:pt x="4068162" y="3953394"/>
                </a:cubicBezTo>
                <a:cubicBezTo>
                  <a:pt x="4039704" y="3928919"/>
                  <a:pt x="4010763" y="3903992"/>
                  <a:pt x="3981416" y="3880482"/>
                </a:cubicBezTo>
                <a:cubicBezTo>
                  <a:pt x="3923199" y="3833909"/>
                  <a:pt x="3860482" y="3791236"/>
                  <a:pt x="3800147" y="3749872"/>
                </a:cubicBezTo>
                <a:lnTo>
                  <a:pt x="3655073" y="3650884"/>
                </a:lnTo>
                <a:close/>
                <a:moveTo>
                  <a:pt x="3670252" y="3622798"/>
                </a:moveTo>
                <a:lnTo>
                  <a:pt x="3817258" y="3723577"/>
                </a:lnTo>
                <a:cubicBezTo>
                  <a:pt x="3878082" y="3765387"/>
                  <a:pt x="3941278" y="3808498"/>
                  <a:pt x="4000461" y="3855966"/>
                </a:cubicBezTo>
                <a:cubicBezTo>
                  <a:pt x="4030299" y="3879926"/>
                  <a:pt x="4059233" y="3904849"/>
                  <a:pt x="4088180" y="3929774"/>
                </a:cubicBezTo>
                <a:cubicBezTo>
                  <a:pt x="4119532" y="3956928"/>
                  <a:pt x="4151864" y="3984979"/>
                  <a:pt x="4184555" y="4010683"/>
                </a:cubicBezTo>
                <a:cubicBezTo>
                  <a:pt x="4252374" y="4064322"/>
                  <a:pt x="4327401" y="4112085"/>
                  <a:pt x="4399563" y="4158106"/>
                </a:cubicBezTo>
                <a:cubicBezTo>
                  <a:pt x="4497546" y="4220788"/>
                  <a:pt x="4597907" y="4284772"/>
                  <a:pt x="4684469" y="4364680"/>
                </a:cubicBezTo>
                <a:lnTo>
                  <a:pt x="4690271" y="4370034"/>
                </a:lnTo>
                <a:cubicBezTo>
                  <a:pt x="4617960" y="4134006"/>
                  <a:pt x="4326618" y="3976128"/>
                  <a:pt x="4136093" y="3858466"/>
                </a:cubicBezTo>
                <a:cubicBezTo>
                  <a:pt x="3985171" y="3764831"/>
                  <a:pt x="3831168" y="3687155"/>
                  <a:pt x="3670252" y="3622798"/>
                </a:cubicBezTo>
                <a:close/>
                <a:moveTo>
                  <a:pt x="4440129" y="3448571"/>
                </a:moveTo>
                <a:cubicBezTo>
                  <a:pt x="4500684" y="3600308"/>
                  <a:pt x="4765312" y="3823987"/>
                  <a:pt x="4856525" y="3915351"/>
                </a:cubicBezTo>
                <a:cubicBezTo>
                  <a:pt x="4921046" y="3979838"/>
                  <a:pt x="4987678" y="4047617"/>
                  <a:pt x="5059055" y="4108918"/>
                </a:cubicBezTo>
                <a:cubicBezTo>
                  <a:pt x="5130436" y="4170218"/>
                  <a:pt x="5206561" y="4225043"/>
                  <a:pt x="5290070" y="4263619"/>
                </a:cubicBezTo>
                <a:cubicBezTo>
                  <a:pt x="5126032" y="4132785"/>
                  <a:pt x="4978794" y="3979858"/>
                  <a:pt x="4834991" y="3830985"/>
                </a:cubicBezTo>
                <a:cubicBezTo>
                  <a:pt x="4709629" y="3700933"/>
                  <a:pt x="4579958" y="3567796"/>
                  <a:pt x="4440129" y="3448571"/>
                </a:cubicBezTo>
                <a:close/>
                <a:moveTo>
                  <a:pt x="4441737" y="3399734"/>
                </a:moveTo>
                <a:cubicBezTo>
                  <a:pt x="4437014" y="3398227"/>
                  <a:pt x="4433408" y="3398482"/>
                  <a:pt x="4431236" y="3400954"/>
                </a:cubicBezTo>
                <a:cubicBezTo>
                  <a:pt x="4474088" y="3436036"/>
                  <a:pt x="4516531" y="3472527"/>
                  <a:pt x="4557150" y="3510023"/>
                </a:cubicBezTo>
                <a:cubicBezTo>
                  <a:pt x="4661606" y="3606446"/>
                  <a:pt x="4760255" y="3709152"/>
                  <a:pt x="4856936" y="3809146"/>
                </a:cubicBezTo>
                <a:cubicBezTo>
                  <a:pt x="4939779" y="3895025"/>
                  <a:pt x="5024071" y="3982240"/>
                  <a:pt x="5111996" y="4065759"/>
                </a:cubicBezTo>
                <a:cubicBezTo>
                  <a:pt x="5199925" y="4149276"/>
                  <a:pt x="5291490" y="4229096"/>
                  <a:pt x="5388878" y="4300185"/>
                </a:cubicBezTo>
                <a:cubicBezTo>
                  <a:pt x="5401114" y="4303421"/>
                  <a:pt x="5413353" y="4306662"/>
                  <a:pt x="5425556" y="4308967"/>
                </a:cubicBezTo>
                <a:cubicBezTo>
                  <a:pt x="5290970" y="4122931"/>
                  <a:pt x="5119226" y="3974244"/>
                  <a:pt x="4943646" y="3822916"/>
                </a:cubicBezTo>
                <a:cubicBezTo>
                  <a:pt x="4828850" y="3724110"/>
                  <a:pt x="4714058" y="3625311"/>
                  <a:pt x="4594837" y="3532274"/>
                </a:cubicBezTo>
                <a:cubicBezTo>
                  <a:pt x="4562450" y="3507077"/>
                  <a:pt x="4474786" y="3410282"/>
                  <a:pt x="4441737" y="3399734"/>
                </a:cubicBezTo>
                <a:close/>
                <a:moveTo>
                  <a:pt x="5425834" y="3162785"/>
                </a:moveTo>
                <a:cubicBezTo>
                  <a:pt x="5393133" y="3300089"/>
                  <a:pt x="5401723" y="3491623"/>
                  <a:pt x="5401644" y="3617847"/>
                </a:cubicBezTo>
                <a:cubicBezTo>
                  <a:pt x="5401790" y="3807859"/>
                  <a:pt x="5425483" y="3992734"/>
                  <a:pt x="5467256" y="4175494"/>
                </a:cubicBezTo>
                <a:cubicBezTo>
                  <a:pt x="5469824" y="3971868"/>
                  <a:pt x="5459296" y="3766904"/>
                  <a:pt x="5448069" y="3567554"/>
                </a:cubicBezTo>
                <a:lnTo>
                  <a:pt x="5425834" y="3162785"/>
                </a:lnTo>
                <a:close/>
                <a:moveTo>
                  <a:pt x="1318687" y="3113840"/>
                </a:moveTo>
                <a:cubicBezTo>
                  <a:pt x="1233126" y="3142037"/>
                  <a:pt x="1148133" y="3174161"/>
                  <a:pt x="1066793" y="3212171"/>
                </a:cubicBezTo>
                <a:lnTo>
                  <a:pt x="993319" y="3247648"/>
                </a:lnTo>
                <a:cubicBezTo>
                  <a:pt x="947600" y="3269890"/>
                  <a:pt x="900765" y="3292688"/>
                  <a:pt x="853081" y="3312410"/>
                </a:cubicBezTo>
                <a:cubicBezTo>
                  <a:pt x="837376" y="3318884"/>
                  <a:pt x="821948" y="3324526"/>
                  <a:pt x="805957" y="3330443"/>
                </a:cubicBezTo>
                <a:cubicBezTo>
                  <a:pt x="973723" y="3284161"/>
                  <a:pt x="1193682" y="3229943"/>
                  <a:pt x="1318687" y="3113840"/>
                </a:cubicBezTo>
                <a:close/>
                <a:moveTo>
                  <a:pt x="5453702" y="3090882"/>
                </a:moveTo>
                <a:lnTo>
                  <a:pt x="5480135" y="3565802"/>
                </a:lnTo>
                <a:cubicBezTo>
                  <a:pt x="5490809" y="3762845"/>
                  <a:pt x="5501220" y="3965024"/>
                  <a:pt x="5499023" y="4166310"/>
                </a:cubicBezTo>
                <a:cubicBezTo>
                  <a:pt x="5546233" y="3984186"/>
                  <a:pt x="5562118" y="3799116"/>
                  <a:pt x="5547022" y="3607838"/>
                </a:cubicBezTo>
                <a:cubicBezTo>
                  <a:pt x="5541143" y="3530760"/>
                  <a:pt x="5529684" y="3453908"/>
                  <a:pt x="5515964" y="3378541"/>
                </a:cubicBezTo>
                <a:cubicBezTo>
                  <a:pt x="5505773" y="3321668"/>
                  <a:pt x="5475310" y="3095607"/>
                  <a:pt x="5453702" y="3090882"/>
                </a:cubicBezTo>
                <a:close/>
                <a:moveTo>
                  <a:pt x="1238695" y="3076820"/>
                </a:moveTo>
                <a:cubicBezTo>
                  <a:pt x="1051055" y="3082190"/>
                  <a:pt x="886407" y="3192548"/>
                  <a:pt x="716371" y="3293249"/>
                </a:cubicBezTo>
                <a:cubicBezTo>
                  <a:pt x="670943" y="3320259"/>
                  <a:pt x="625512" y="3345868"/>
                  <a:pt x="579522" y="3371759"/>
                </a:cubicBezTo>
                <a:lnTo>
                  <a:pt x="600288" y="3365555"/>
                </a:lnTo>
                <a:cubicBezTo>
                  <a:pt x="680240" y="3341573"/>
                  <a:pt x="762713" y="3317034"/>
                  <a:pt x="840692" y="3284921"/>
                </a:cubicBezTo>
                <a:cubicBezTo>
                  <a:pt x="887813" y="3265484"/>
                  <a:pt x="934087" y="3242968"/>
                  <a:pt x="979248" y="3221003"/>
                </a:cubicBezTo>
                <a:lnTo>
                  <a:pt x="1053282" y="3185247"/>
                </a:lnTo>
                <a:cubicBezTo>
                  <a:pt x="1139666" y="3144704"/>
                  <a:pt x="1229994" y="3110602"/>
                  <a:pt x="1320603" y="3081281"/>
                </a:cubicBezTo>
                <a:cubicBezTo>
                  <a:pt x="1292776" y="3077429"/>
                  <a:pt x="1265502" y="3076054"/>
                  <a:pt x="1238695" y="3076820"/>
                </a:cubicBezTo>
                <a:close/>
                <a:moveTo>
                  <a:pt x="5425627" y="2954192"/>
                </a:moveTo>
                <a:cubicBezTo>
                  <a:pt x="5441934" y="2956815"/>
                  <a:pt x="5467954" y="2996115"/>
                  <a:pt x="5470770" y="3005435"/>
                </a:cubicBezTo>
                <a:cubicBezTo>
                  <a:pt x="5608772" y="3451680"/>
                  <a:pt x="5674122" y="3909676"/>
                  <a:pt x="5519779" y="4359223"/>
                </a:cubicBezTo>
                <a:cubicBezTo>
                  <a:pt x="5520262" y="4359669"/>
                  <a:pt x="5520293" y="4360602"/>
                  <a:pt x="5520293" y="4360602"/>
                </a:cubicBezTo>
                <a:cubicBezTo>
                  <a:pt x="5627244" y="4437825"/>
                  <a:pt x="5699666" y="4548575"/>
                  <a:pt x="5767221" y="4665564"/>
                </a:cubicBezTo>
                <a:cubicBezTo>
                  <a:pt x="6275281" y="4699277"/>
                  <a:pt x="6739386" y="4778523"/>
                  <a:pt x="6937169" y="4815941"/>
                </a:cubicBezTo>
                <a:cubicBezTo>
                  <a:pt x="7134952" y="4853359"/>
                  <a:pt x="7020263" y="4903218"/>
                  <a:pt x="6953922" y="4890068"/>
                </a:cubicBezTo>
                <a:cubicBezTo>
                  <a:pt x="6799988" y="4859556"/>
                  <a:pt x="6485790" y="4815676"/>
                  <a:pt x="6071359" y="4770770"/>
                </a:cubicBezTo>
                <a:lnTo>
                  <a:pt x="6038839" y="4764474"/>
                </a:lnTo>
                <a:cubicBezTo>
                  <a:pt x="6038795" y="4764265"/>
                  <a:pt x="6038750" y="4764056"/>
                  <a:pt x="6038706" y="4763847"/>
                </a:cubicBezTo>
                <a:lnTo>
                  <a:pt x="6037784" y="4764270"/>
                </a:lnTo>
                <a:lnTo>
                  <a:pt x="6038839" y="4764474"/>
                </a:lnTo>
                <a:lnTo>
                  <a:pt x="6040338" y="4771418"/>
                </a:lnTo>
                <a:cubicBezTo>
                  <a:pt x="6039088" y="4781803"/>
                  <a:pt x="6034314" y="4794510"/>
                  <a:pt x="6024488" y="4809903"/>
                </a:cubicBezTo>
                <a:cubicBezTo>
                  <a:pt x="5910095" y="5058984"/>
                  <a:pt x="5773348" y="5296385"/>
                  <a:pt x="5599771" y="5509652"/>
                </a:cubicBezTo>
                <a:cubicBezTo>
                  <a:pt x="5583815" y="5529842"/>
                  <a:pt x="5566811" y="5547293"/>
                  <a:pt x="5548843" y="5563845"/>
                </a:cubicBezTo>
                <a:cubicBezTo>
                  <a:pt x="5773782" y="5645205"/>
                  <a:pt x="5890323" y="6067151"/>
                  <a:pt x="5940952" y="6250028"/>
                </a:cubicBezTo>
                <a:cubicBezTo>
                  <a:pt x="5979301" y="6387982"/>
                  <a:pt x="6009900" y="6527294"/>
                  <a:pt x="6043441" y="6665847"/>
                </a:cubicBezTo>
                <a:lnTo>
                  <a:pt x="6093432" y="6858000"/>
                </a:lnTo>
                <a:lnTo>
                  <a:pt x="6034344" y="6858000"/>
                </a:lnTo>
                <a:lnTo>
                  <a:pt x="6026679" y="6836959"/>
                </a:lnTo>
                <a:cubicBezTo>
                  <a:pt x="5958957" y="6665497"/>
                  <a:pt x="5878558" y="6498078"/>
                  <a:pt x="5800441" y="6335286"/>
                </a:cubicBezTo>
                <a:cubicBezTo>
                  <a:pt x="5703359" y="6131918"/>
                  <a:pt x="5602295" y="5922187"/>
                  <a:pt x="5526562" y="5705388"/>
                </a:cubicBezTo>
                <a:cubicBezTo>
                  <a:pt x="5523956" y="5698505"/>
                  <a:pt x="5521803" y="5691139"/>
                  <a:pt x="5519640" y="5683774"/>
                </a:cubicBezTo>
                <a:cubicBezTo>
                  <a:pt x="5523207" y="5970988"/>
                  <a:pt x="5738292" y="6306566"/>
                  <a:pt x="5844559" y="6553349"/>
                </a:cubicBezTo>
                <a:lnTo>
                  <a:pt x="5975994" y="6858000"/>
                </a:lnTo>
                <a:lnTo>
                  <a:pt x="5898547" y="6858000"/>
                </a:lnTo>
                <a:lnTo>
                  <a:pt x="5682041" y="6355860"/>
                </a:lnTo>
                <a:cubicBezTo>
                  <a:pt x="5609136" y="6186449"/>
                  <a:pt x="5505535" y="6006625"/>
                  <a:pt x="5461758" y="5820220"/>
                </a:cubicBezTo>
                <a:cubicBezTo>
                  <a:pt x="5415457" y="6083349"/>
                  <a:pt x="5335494" y="6334433"/>
                  <a:pt x="5237282" y="6579086"/>
                </a:cubicBezTo>
                <a:lnTo>
                  <a:pt x="5115009" y="6858000"/>
                </a:lnTo>
                <a:lnTo>
                  <a:pt x="5028074" y="6858000"/>
                </a:lnTo>
                <a:lnTo>
                  <a:pt x="5079508" y="6749074"/>
                </a:lnTo>
                <a:cubicBezTo>
                  <a:pt x="5200211" y="6482556"/>
                  <a:pt x="5305048" y="6210716"/>
                  <a:pt x="5371846" y="5924413"/>
                </a:cubicBezTo>
                <a:lnTo>
                  <a:pt x="5270512" y="6138975"/>
                </a:lnTo>
                <a:cubicBezTo>
                  <a:pt x="5192357" y="6304175"/>
                  <a:pt x="5112108" y="6475512"/>
                  <a:pt x="5062409" y="6653544"/>
                </a:cubicBezTo>
                <a:cubicBezTo>
                  <a:pt x="5053035" y="6686987"/>
                  <a:pt x="5045072" y="6720843"/>
                  <a:pt x="5036628" y="6754247"/>
                </a:cubicBezTo>
                <a:lnTo>
                  <a:pt x="5009112" y="6858000"/>
                </a:lnTo>
                <a:lnTo>
                  <a:pt x="4976679" y="6858000"/>
                </a:lnTo>
                <a:lnTo>
                  <a:pt x="5006537" y="6747068"/>
                </a:lnTo>
                <a:cubicBezTo>
                  <a:pt x="5014940" y="6712729"/>
                  <a:pt x="5022903" y="6678883"/>
                  <a:pt x="5032723" y="6644957"/>
                </a:cubicBezTo>
                <a:cubicBezTo>
                  <a:pt x="5083245" y="6464091"/>
                  <a:pt x="5164383" y="6291790"/>
                  <a:pt x="5242949" y="6125175"/>
                </a:cubicBezTo>
                <a:lnTo>
                  <a:pt x="5286321" y="6033555"/>
                </a:lnTo>
                <a:cubicBezTo>
                  <a:pt x="5153522" y="6218172"/>
                  <a:pt x="5058694" y="6420826"/>
                  <a:pt x="5008210" y="6649194"/>
                </a:cubicBezTo>
                <a:cubicBezTo>
                  <a:pt x="4999505" y="6687732"/>
                  <a:pt x="4992445" y="6726670"/>
                  <a:pt x="4986321" y="6765687"/>
                </a:cubicBezTo>
                <a:lnTo>
                  <a:pt x="4973474" y="6858000"/>
                </a:lnTo>
                <a:lnTo>
                  <a:pt x="4907178" y="6858000"/>
                </a:lnTo>
                <a:lnTo>
                  <a:pt x="4910810" y="6829660"/>
                </a:lnTo>
                <a:cubicBezTo>
                  <a:pt x="4927183" y="6695980"/>
                  <a:pt x="4945608" y="6562743"/>
                  <a:pt x="4987461" y="6432994"/>
                </a:cubicBezTo>
                <a:cubicBezTo>
                  <a:pt x="5033887" y="6289556"/>
                  <a:pt x="5098947" y="6157948"/>
                  <a:pt x="5179262" y="6035044"/>
                </a:cubicBezTo>
                <a:cubicBezTo>
                  <a:pt x="5016033" y="6169178"/>
                  <a:pt x="4838252" y="6288995"/>
                  <a:pt x="4689678" y="6440241"/>
                </a:cubicBezTo>
                <a:cubicBezTo>
                  <a:pt x="4615724" y="6515503"/>
                  <a:pt x="4545518" y="6594166"/>
                  <a:pt x="4477543" y="6674836"/>
                </a:cubicBezTo>
                <a:lnTo>
                  <a:pt x="4329957" y="6858000"/>
                </a:lnTo>
                <a:lnTo>
                  <a:pt x="4218595" y="6858000"/>
                </a:lnTo>
                <a:lnTo>
                  <a:pt x="4368888" y="6668412"/>
                </a:lnTo>
                <a:cubicBezTo>
                  <a:pt x="4431654" y="6591444"/>
                  <a:pt x="4495926" y="6515754"/>
                  <a:pt x="4563091" y="6442508"/>
                </a:cubicBezTo>
                <a:cubicBezTo>
                  <a:pt x="4810353" y="6173676"/>
                  <a:pt x="5160740" y="5991069"/>
                  <a:pt x="5387324" y="5705830"/>
                </a:cubicBezTo>
                <a:cubicBezTo>
                  <a:pt x="5286064" y="5794177"/>
                  <a:pt x="5178968" y="5876241"/>
                  <a:pt x="5073620" y="5955437"/>
                </a:cubicBezTo>
                <a:cubicBezTo>
                  <a:pt x="4943865" y="6053305"/>
                  <a:pt x="4809130" y="6154627"/>
                  <a:pt x="4689789" y="6268382"/>
                </a:cubicBezTo>
                <a:cubicBezTo>
                  <a:pt x="4591303" y="6361972"/>
                  <a:pt x="4502007" y="6464046"/>
                  <a:pt x="4418722" y="6570886"/>
                </a:cubicBezTo>
                <a:lnTo>
                  <a:pt x="4214944" y="6858000"/>
                </a:lnTo>
                <a:lnTo>
                  <a:pt x="4177898" y="6858000"/>
                </a:lnTo>
                <a:lnTo>
                  <a:pt x="4391597" y="6556370"/>
                </a:lnTo>
                <a:cubicBezTo>
                  <a:pt x="4476641" y="6446900"/>
                  <a:pt x="4567929" y="6342186"/>
                  <a:pt x="4668889" y="6246399"/>
                </a:cubicBezTo>
                <a:cubicBezTo>
                  <a:pt x="4789603" y="6132122"/>
                  <a:pt x="4925227" y="6029827"/>
                  <a:pt x="5055427" y="5931476"/>
                </a:cubicBezTo>
                <a:cubicBezTo>
                  <a:pt x="5161670" y="5851314"/>
                  <a:pt x="5270142" y="5768732"/>
                  <a:pt x="5371814" y="5678975"/>
                </a:cubicBezTo>
                <a:cubicBezTo>
                  <a:pt x="5250056" y="5732278"/>
                  <a:pt x="5117554" y="5761328"/>
                  <a:pt x="4987918" y="5838701"/>
                </a:cubicBezTo>
                <a:cubicBezTo>
                  <a:pt x="4699961" y="6010191"/>
                  <a:pt x="4491898" y="6286162"/>
                  <a:pt x="4317146" y="6587716"/>
                </a:cubicBezTo>
                <a:lnTo>
                  <a:pt x="4171627" y="6858000"/>
                </a:lnTo>
                <a:lnTo>
                  <a:pt x="4081585" y="6858000"/>
                </a:lnTo>
                <a:lnTo>
                  <a:pt x="4238603" y="6559341"/>
                </a:lnTo>
                <a:cubicBezTo>
                  <a:pt x="4385995" y="6299856"/>
                  <a:pt x="4555804" y="6056475"/>
                  <a:pt x="4778333" y="5873626"/>
                </a:cubicBezTo>
                <a:cubicBezTo>
                  <a:pt x="4974935" y="5712072"/>
                  <a:pt x="5214460" y="5703893"/>
                  <a:pt x="5414185" y="5573882"/>
                </a:cubicBezTo>
                <a:cubicBezTo>
                  <a:pt x="5665168" y="5409695"/>
                  <a:pt x="5834734" y="5037780"/>
                  <a:pt x="5959648" y="4760797"/>
                </a:cubicBezTo>
                <a:cubicBezTo>
                  <a:pt x="5758178" y="4742307"/>
                  <a:pt x="5556149" y="4733150"/>
                  <a:pt x="5355019" y="4734672"/>
                </a:cubicBezTo>
                <a:cubicBezTo>
                  <a:pt x="5292258" y="4900655"/>
                  <a:pt x="5203125" y="5047664"/>
                  <a:pt x="5083565" y="5179121"/>
                </a:cubicBezTo>
                <a:cubicBezTo>
                  <a:pt x="5049677" y="5379813"/>
                  <a:pt x="4862890" y="5495797"/>
                  <a:pt x="4713577" y="5616803"/>
                </a:cubicBezTo>
                <a:cubicBezTo>
                  <a:pt x="4481263" y="5805403"/>
                  <a:pt x="4239092" y="5980417"/>
                  <a:pt x="3989559" y="6145945"/>
                </a:cubicBezTo>
                <a:cubicBezTo>
                  <a:pt x="3958721" y="6166743"/>
                  <a:pt x="3915645" y="6091150"/>
                  <a:pt x="3939824" y="6066900"/>
                </a:cubicBezTo>
                <a:cubicBezTo>
                  <a:pt x="4170724" y="5831323"/>
                  <a:pt x="4361787" y="5566131"/>
                  <a:pt x="4584537" y="5324826"/>
                </a:cubicBezTo>
                <a:cubicBezTo>
                  <a:pt x="4710868" y="5187971"/>
                  <a:pt x="4848359" y="5097244"/>
                  <a:pt x="5037105" y="5088765"/>
                </a:cubicBezTo>
                <a:cubicBezTo>
                  <a:pt x="5038033" y="5088728"/>
                  <a:pt x="5039001" y="5089622"/>
                  <a:pt x="5039930" y="5089585"/>
                </a:cubicBezTo>
                <a:cubicBezTo>
                  <a:pt x="5133008" y="4982937"/>
                  <a:pt x="5207480" y="4865387"/>
                  <a:pt x="5263764" y="4735525"/>
                </a:cubicBezTo>
                <a:cubicBezTo>
                  <a:pt x="4867298" y="4743930"/>
                  <a:pt x="4472427" y="4792315"/>
                  <a:pt x="4086300" y="4884599"/>
                </a:cubicBezTo>
                <a:cubicBezTo>
                  <a:pt x="4087456" y="4890142"/>
                  <a:pt x="4087673" y="4895720"/>
                  <a:pt x="4085485" y="4899070"/>
                </a:cubicBezTo>
                <a:cubicBezTo>
                  <a:pt x="4003302" y="5010406"/>
                  <a:pt x="3928312" y="5126573"/>
                  <a:pt x="3871915" y="5253645"/>
                </a:cubicBezTo>
                <a:cubicBezTo>
                  <a:pt x="3845467" y="5314321"/>
                  <a:pt x="3832705" y="5402857"/>
                  <a:pt x="3799374" y="5466127"/>
                </a:cubicBezTo>
                <a:cubicBezTo>
                  <a:pt x="3785138" y="5845399"/>
                  <a:pt x="3675506" y="6277604"/>
                  <a:pt x="3498850" y="6661888"/>
                </a:cubicBezTo>
                <a:lnTo>
                  <a:pt x="3399216" y="6858000"/>
                </a:lnTo>
                <a:lnTo>
                  <a:pt x="3303688" y="6858000"/>
                </a:lnTo>
                <a:lnTo>
                  <a:pt x="3391774" y="6697181"/>
                </a:lnTo>
                <a:cubicBezTo>
                  <a:pt x="3573729" y="6337659"/>
                  <a:pt x="3697480" y="5922895"/>
                  <a:pt x="3735540" y="5546923"/>
                </a:cubicBezTo>
                <a:cubicBezTo>
                  <a:pt x="3733489" y="5553993"/>
                  <a:pt x="3731483" y="5561993"/>
                  <a:pt x="3729438" y="5569058"/>
                </a:cubicBezTo>
                <a:cubicBezTo>
                  <a:pt x="3722922" y="5592607"/>
                  <a:pt x="3715485" y="5616189"/>
                  <a:pt x="3707782" y="5644908"/>
                </a:cubicBezTo>
                <a:cubicBezTo>
                  <a:pt x="3671550" y="5775366"/>
                  <a:pt x="3633159" y="5910098"/>
                  <a:pt x="3583827" y="6039215"/>
                </a:cubicBezTo>
                <a:cubicBezTo>
                  <a:pt x="3571998" y="6069498"/>
                  <a:pt x="3559686" y="6099330"/>
                  <a:pt x="3547861" y="6129609"/>
                </a:cubicBezTo>
                <a:cubicBezTo>
                  <a:pt x="3528366" y="6177894"/>
                  <a:pt x="3507534" y="6227631"/>
                  <a:pt x="3490905" y="6277660"/>
                </a:cubicBezTo>
                <a:cubicBezTo>
                  <a:pt x="3477958" y="6314973"/>
                  <a:pt x="3466463" y="6353624"/>
                  <a:pt x="3455859" y="6391301"/>
                </a:cubicBezTo>
                <a:cubicBezTo>
                  <a:pt x="3447266" y="6420993"/>
                  <a:pt x="3438672" y="6450673"/>
                  <a:pt x="3429112" y="6479469"/>
                </a:cubicBezTo>
                <a:cubicBezTo>
                  <a:pt x="3394330" y="6587977"/>
                  <a:pt x="3348719" y="6693654"/>
                  <a:pt x="3304862" y="6796476"/>
                </a:cubicBezTo>
                <a:lnTo>
                  <a:pt x="3276071" y="6858000"/>
                </a:lnTo>
                <a:lnTo>
                  <a:pt x="3240805" y="6858000"/>
                </a:lnTo>
                <a:lnTo>
                  <a:pt x="3275917" y="6783192"/>
                </a:lnTo>
                <a:cubicBezTo>
                  <a:pt x="3319817" y="6681303"/>
                  <a:pt x="3364982" y="6576108"/>
                  <a:pt x="3399358" y="6469011"/>
                </a:cubicBezTo>
                <a:cubicBezTo>
                  <a:pt x="3408430" y="6439778"/>
                  <a:pt x="3417061" y="6411021"/>
                  <a:pt x="3425650" y="6381333"/>
                </a:cubicBezTo>
                <a:cubicBezTo>
                  <a:pt x="3436256" y="6343653"/>
                  <a:pt x="3448199" y="6304520"/>
                  <a:pt x="3460661" y="6266763"/>
                </a:cubicBezTo>
                <a:cubicBezTo>
                  <a:pt x="3477731" y="6216246"/>
                  <a:pt x="3498530" y="6165579"/>
                  <a:pt x="3518021" y="6117298"/>
                </a:cubicBezTo>
                <a:cubicBezTo>
                  <a:pt x="3530339" y="6087462"/>
                  <a:pt x="3542206" y="6058115"/>
                  <a:pt x="3554035" y="6027832"/>
                </a:cubicBezTo>
                <a:cubicBezTo>
                  <a:pt x="3602956" y="5900128"/>
                  <a:pt x="3640454" y="5766362"/>
                  <a:pt x="3677174" y="5636351"/>
                </a:cubicBezTo>
                <a:cubicBezTo>
                  <a:pt x="3685353" y="5608086"/>
                  <a:pt x="3692308" y="5584047"/>
                  <a:pt x="3698819" y="5560503"/>
                </a:cubicBezTo>
                <a:cubicBezTo>
                  <a:pt x="3699603" y="5556742"/>
                  <a:pt x="3701314" y="5552952"/>
                  <a:pt x="3702094" y="5549194"/>
                </a:cubicBezTo>
                <a:cubicBezTo>
                  <a:pt x="3586407" y="5684227"/>
                  <a:pt x="3491727" y="5855671"/>
                  <a:pt x="3398355" y="6094603"/>
                </a:cubicBezTo>
                <a:cubicBezTo>
                  <a:pt x="3309322" y="6322763"/>
                  <a:pt x="3241029" y="6558474"/>
                  <a:pt x="3193941" y="6798775"/>
                </a:cubicBezTo>
                <a:lnTo>
                  <a:pt x="3184140" y="6858000"/>
                </a:lnTo>
                <a:lnTo>
                  <a:pt x="3099978" y="6858000"/>
                </a:lnTo>
                <a:lnTo>
                  <a:pt x="3101556" y="6843337"/>
                </a:lnTo>
                <a:cubicBezTo>
                  <a:pt x="3144932" y="6479621"/>
                  <a:pt x="3209988" y="6112612"/>
                  <a:pt x="3370162" y="5785550"/>
                </a:cubicBezTo>
                <a:cubicBezTo>
                  <a:pt x="3467073" y="5588398"/>
                  <a:pt x="3627623" y="5538666"/>
                  <a:pt x="3746477" y="5377889"/>
                </a:cubicBezTo>
                <a:cubicBezTo>
                  <a:pt x="3800786" y="5303532"/>
                  <a:pt x="3818424" y="5173820"/>
                  <a:pt x="3863399" y="5087257"/>
                </a:cubicBezTo>
                <a:cubicBezTo>
                  <a:pt x="3894981" y="5026843"/>
                  <a:pt x="3930436" y="4970007"/>
                  <a:pt x="3968712" y="4913989"/>
                </a:cubicBezTo>
                <a:cubicBezTo>
                  <a:pt x="3564505" y="5020029"/>
                  <a:pt x="3170154" y="5174588"/>
                  <a:pt x="2792390" y="5382974"/>
                </a:cubicBezTo>
                <a:lnTo>
                  <a:pt x="2714982" y="5427051"/>
                </a:lnTo>
                <a:cubicBezTo>
                  <a:pt x="2773600" y="5623577"/>
                  <a:pt x="2823261" y="5817201"/>
                  <a:pt x="2813361" y="6023912"/>
                </a:cubicBezTo>
                <a:cubicBezTo>
                  <a:pt x="2800935" y="6283826"/>
                  <a:pt x="2738768" y="6546188"/>
                  <a:pt x="2688430" y="6801564"/>
                </a:cubicBezTo>
                <a:cubicBezTo>
                  <a:pt x="2680286" y="6842403"/>
                  <a:pt x="2633415" y="6776749"/>
                  <a:pt x="2629626" y="6763394"/>
                </a:cubicBezTo>
                <a:cubicBezTo>
                  <a:pt x="2507208" y="6357509"/>
                  <a:pt x="2389664" y="5910450"/>
                  <a:pt x="2565328" y="5516399"/>
                </a:cubicBezTo>
                <a:cubicBezTo>
                  <a:pt x="2340344" y="5655334"/>
                  <a:pt x="2126262" y="5810607"/>
                  <a:pt x="1922999" y="5980343"/>
                </a:cubicBezTo>
                <a:cubicBezTo>
                  <a:pt x="1913735" y="6121357"/>
                  <a:pt x="1951823" y="6270268"/>
                  <a:pt x="1950261" y="6405858"/>
                </a:cubicBezTo>
                <a:cubicBezTo>
                  <a:pt x="2095468" y="6403315"/>
                  <a:pt x="2243415" y="6568324"/>
                  <a:pt x="2365554" y="6759107"/>
                </a:cubicBezTo>
                <a:lnTo>
                  <a:pt x="2424142" y="6858000"/>
                </a:lnTo>
                <a:lnTo>
                  <a:pt x="2395994" y="6858000"/>
                </a:lnTo>
                <a:lnTo>
                  <a:pt x="2392863" y="6852964"/>
                </a:lnTo>
                <a:cubicBezTo>
                  <a:pt x="2286592" y="6697030"/>
                  <a:pt x="2128210" y="6530604"/>
                  <a:pt x="2017589" y="6493982"/>
                </a:cubicBezTo>
                <a:cubicBezTo>
                  <a:pt x="2065428" y="6525607"/>
                  <a:pt x="2108651" y="6558340"/>
                  <a:pt x="2147336" y="6594052"/>
                </a:cubicBezTo>
                <a:cubicBezTo>
                  <a:pt x="2168131" y="6613249"/>
                  <a:pt x="2188032" y="6633414"/>
                  <a:pt x="2207047" y="6654540"/>
                </a:cubicBezTo>
                <a:cubicBezTo>
                  <a:pt x="2240670" y="6691852"/>
                  <a:pt x="2268864" y="6733110"/>
                  <a:pt x="2299106" y="6778931"/>
                </a:cubicBezTo>
                <a:lnTo>
                  <a:pt x="2314430" y="6801144"/>
                </a:lnTo>
                <a:lnTo>
                  <a:pt x="2352406" y="6858000"/>
                </a:lnTo>
                <a:lnTo>
                  <a:pt x="2314492" y="6858000"/>
                </a:lnTo>
                <a:lnTo>
                  <a:pt x="2288095" y="6818030"/>
                </a:lnTo>
                <a:lnTo>
                  <a:pt x="2272768" y="6795822"/>
                </a:lnTo>
                <a:cubicBezTo>
                  <a:pt x="2242565" y="6750921"/>
                  <a:pt x="2214890" y="6711042"/>
                  <a:pt x="2182715" y="6675071"/>
                </a:cubicBezTo>
                <a:cubicBezTo>
                  <a:pt x="2139301" y="6626043"/>
                  <a:pt x="2090046" y="6582375"/>
                  <a:pt x="2032061" y="6541380"/>
                </a:cubicBezTo>
                <a:cubicBezTo>
                  <a:pt x="2113005" y="6632219"/>
                  <a:pt x="2185837" y="6729905"/>
                  <a:pt x="2257220" y="6826257"/>
                </a:cubicBezTo>
                <a:lnTo>
                  <a:pt x="2281324" y="6858000"/>
                </a:lnTo>
                <a:lnTo>
                  <a:pt x="2242860" y="6858000"/>
                </a:lnTo>
                <a:lnTo>
                  <a:pt x="2232818" y="6844926"/>
                </a:lnTo>
                <a:cubicBezTo>
                  <a:pt x="2156524" y="6742256"/>
                  <a:pt x="2077809" y="6637351"/>
                  <a:pt x="1990172" y="6542121"/>
                </a:cubicBezTo>
                <a:cubicBezTo>
                  <a:pt x="2025229" y="6615236"/>
                  <a:pt x="2072239" y="6690202"/>
                  <a:pt x="2124090" y="6761017"/>
                </a:cubicBezTo>
                <a:lnTo>
                  <a:pt x="2200380" y="6858000"/>
                </a:lnTo>
                <a:lnTo>
                  <a:pt x="2147507" y="6858000"/>
                </a:lnTo>
                <a:lnTo>
                  <a:pt x="2070668" y="6761520"/>
                </a:lnTo>
                <a:cubicBezTo>
                  <a:pt x="2050397" y="6732060"/>
                  <a:pt x="1955949" y="6524860"/>
                  <a:pt x="1975142" y="6585570"/>
                </a:cubicBezTo>
                <a:cubicBezTo>
                  <a:pt x="1998651" y="6661010"/>
                  <a:pt x="2025657" y="6736543"/>
                  <a:pt x="2050035" y="6813345"/>
                </a:cubicBezTo>
                <a:lnTo>
                  <a:pt x="2063025" y="6858000"/>
                </a:lnTo>
                <a:lnTo>
                  <a:pt x="2021675" y="6858000"/>
                </a:lnTo>
                <a:lnTo>
                  <a:pt x="2019308" y="6847118"/>
                </a:lnTo>
                <a:cubicBezTo>
                  <a:pt x="1994223" y="6748278"/>
                  <a:pt x="1963999" y="6650518"/>
                  <a:pt x="1938835" y="6551160"/>
                </a:cubicBezTo>
                <a:cubicBezTo>
                  <a:pt x="1929908" y="6619047"/>
                  <a:pt x="1941143" y="6690322"/>
                  <a:pt x="1953230" y="6759699"/>
                </a:cubicBezTo>
                <a:lnTo>
                  <a:pt x="1956763" y="6778191"/>
                </a:lnTo>
                <a:lnTo>
                  <a:pt x="1967925" y="6858000"/>
                </a:lnTo>
                <a:lnTo>
                  <a:pt x="1936622" y="6858000"/>
                </a:lnTo>
                <a:lnTo>
                  <a:pt x="1926261" y="6784064"/>
                </a:lnTo>
                <a:lnTo>
                  <a:pt x="1922724" y="6765577"/>
                </a:lnTo>
                <a:cubicBezTo>
                  <a:pt x="1915473" y="6723948"/>
                  <a:pt x="1907737" y="6681875"/>
                  <a:pt x="1904650" y="6639616"/>
                </a:cubicBezTo>
                <a:lnTo>
                  <a:pt x="1885273" y="6858000"/>
                </a:lnTo>
                <a:lnTo>
                  <a:pt x="1854363" y="6858000"/>
                </a:lnTo>
                <a:lnTo>
                  <a:pt x="1880391" y="6603796"/>
                </a:lnTo>
                <a:cubicBezTo>
                  <a:pt x="1857032" y="6636864"/>
                  <a:pt x="1833268" y="6671346"/>
                  <a:pt x="1818273" y="6715729"/>
                </a:cubicBezTo>
                <a:cubicBezTo>
                  <a:pt x="1804852" y="6755735"/>
                  <a:pt x="1797634" y="6798725"/>
                  <a:pt x="1794691" y="6843239"/>
                </a:cubicBezTo>
                <a:cubicBezTo>
                  <a:pt x="1794765" y="6848159"/>
                  <a:pt x="1794840" y="6853080"/>
                  <a:pt x="1794914" y="6858000"/>
                </a:cubicBezTo>
                <a:lnTo>
                  <a:pt x="1746128" y="6858000"/>
                </a:lnTo>
                <a:lnTo>
                  <a:pt x="1753934" y="6724796"/>
                </a:lnTo>
                <a:cubicBezTo>
                  <a:pt x="1761216" y="6674140"/>
                  <a:pt x="1773366" y="6623443"/>
                  <a:pt x="1792053" y="6572396"/>
                </a:cubicBezTo>
                <a:cubicBezTo>
                  <a:pt x="1831929" y="6463223"/>
                  <a:pt x="1865036" y="6394363"/>
                  <a:pt x="1862248" y="6266397"/>
                </a:cubicBezTo>
                <a:cubicBezTo>
                  <a:pt x="1860953" y="6187277"/>
                  <a:pt x="1859762" y="6110946"/>
                  <a:pt x="1862250" y="6033531"/>
                </a:cubicBezTo>
                <a:cubicBezTo>
                  <a:pt x="1629459" y="6233327"/>
                  <a:pt x="1412286" y="6451119"/>
                  <a:pt x="1211999" y="6683610"/>
                </a:cubicBezTo>
                <a:cubicBezTo>
                  <a:pt x="1212594" y="6686848"/>
                  <a:pt x="1213637" y="6689601"/>
                  <a:pt x="1213266" y="6691947"/>
                </a:cubicBezTo>
                <a:cubicBezTo>
                  <a:pt x="1207239" y="6745048"/>
                  <a:pt x="1203941" y="6797982"/>
                  <a:pt x="1203370" y="6850676"/>
                </a:cubicBezTo>
                <a:cubicBezTo>
                  <a:pt x="1203470" y="6853117"/>
                  <a:pt x="1203571" y="6855559"/>
                  <a:pt x="1203671" y="6858000"/>
                </a:cubicBezTo>
                <a:lnTo>
                  <a:pt x="1143180" y="6858000"/>
                </a:lnTo>
                <a:cubicBezTo>
                  <a:pt x="1142845" y="6827348"/>
                  <a:pt x="1142511" y="6796697"/>
                  <a:pt x="1142176" y="6766045"/>
                </a:cubicBezTo>
                <a:lnTo>
                  <a:pt x="1067484" y="6858000"/>
                </a:lnTo>
                <a:lnTo>
                  <a:pt x="953928" y="6858000"/>
                </a:lnTo>
                <a:lnTo>
                  <a:pt x="959715" y="6850185"/>
                </a:lnTo>
                <a:cubicBezTo>
                  <a:pt x="1122351" y="6642955"/>
                  <a:pt x="1297493" y="6445464"/>
                  <a:pt x="1483788" y="6259174"/>
                </a:cubicBezTo>
                <a:cubicBezTo>
                  <a:pt x="1354519" y="6252700"/>
                  <a:pt x="1219786" y="6272526"/>
                  <a:pt x="1100671" y="6252137"/>
                </a:cubicBezTo>
                <a:cubicBezTo>
                  <a:pt x="1097473" y="6253667"/>
                  <a:pt x="1093344" y="6255226"/>
                  <a:pt x="1090144" y="6256748"/>
                </a:cubicBezTo>
                <a:cubicBezTo>
                  <a:pt x="1093160" y="6262221"/>
                  <a:pt x="1095726" y="6268172"/>
                  <a:pt x="1095872" y="6271892"/>
                </a:cubicBezTo>
                <a:cubicBezTo>
                  <a:pt x="1117034" y="6614754"/>
                  <a:pt x="501310" y="6765589"/>
                  <a:pt x="262785" y="6845450"/>
                </a:cubicBezTo>
                <a:cubicBezTo>
                  <a:pt x="240730" y="6852851"/>
                  <a:pt x="197167" y="6788461"/>
                  <a:pt x="209968" y="6770713"/>
                </a:cubicBezTo>
                <a:cubicBezTo>
                  <a:pt x="383281" y="6527661"/>
                  <a:pt x="615742" y="6377713"/>
                  <a:pt x="873460" y="6253768"/>
                </a:cubicBezTo>
                <a:cubicBezTo>
                  <a:pt x="626943" y="6191900"/>
                  <a:pt x="365733" y="5960633"/>
                  <a:pt x="192686" y="5849257"/>
                </a:cubicBezTo>
                <a:cubicBezTo>
                  <a:pt x="116185" y="5799690"/>
                  <a:pt x="52073" y="5754165"/>
                  <a:pt x="4696" y="5697668"/>
                </a:cubicBezTo>
                <a:lnTo>
                  <a:pt x="0" y="5689984"/>
                </a:lnTo>
                <a:lnTo>
                  <a:pt x="0" y="5513472"/>
                </a:lnTo>
                <a:lnTo>
                  <a:pt x="174101" y="5620277"/>
                </a:lnTo>
                <a:cubicBezTo>
                  <a:pt x="413334" y="5759164"/>
                  <a:pt x="660435" y="5885160"/>
                  <a:pt x="891800" y="6036935"/>
                </a:cubicBezTo>
                <a:cubicBezTo>
                  <a:pt x="944884" y="6071606"/>
                  <a:pt x="1012106" y="6145300"/>
                  <a:pt x="1072219" y="6169443"/>
                </a:cubicBezTo>
                <a:cubicBezTo>
                  <a:pt x="1072700" y="6169886"/>
                  <a:pt x="1073629" y="6169850"/>
                  <a:pt x="1074117" y="6170301"/>
                </a:cubicBezTo>
                <a:cubicBezTo>
                  <a:pt x="1077423" y="6171567"/>
                  <a:pt x="1080285" y="6173315"/>
                  <a:pt x="1083114" y="6174131"/>
                </a:cubicBezTo>
                <a:cubicBezTo>
                  <a:pt x="1205686" y="6211148"/>
                  <a:pt x="1403553" y="6162717"/>
                  <a:pt x="1543010" y="6191140"/>
                </a:cubicBezTo>
                <a:cubicBezTo>
                  <a:pt x="1545352" y="6191516"/>
                  <a:pt x="1548218" y="6193258"/>
                  <a:pt x="1551080" y="6195006"/>
                </a:cubicBezTo>
                <a:cubicBezTo>
                  <a:pt x="1796784" y="5956970"/>
                  <a:pt x="2061981" y="5740521"/>
                  <a:pt x="2345443" y="5549882"/>
                </a:cubicBezTo>
                <a:cubicBezTo>
                  <a:pt x="2141371" y="5547786"/>
                  <a:pt x="1930334" y="5604666"/>
                  <a:pt x="1721499" y="5599969"/>
                </a:cubicBezTo>
                <a:cubicBezTo>
                  <a:pt x="1398951" y="5593309"/>
                  <a:pt x="1081337" y="5547329"/>
                  <a:pt x="767716" y="5472768"/>
                </a:cubicBezTo>
                <a:cubicBezTo>
                  <a:pt x="753133" y="5469162"/>
                  <a:pt x="700946" y="5398599"/>
                  <a:pt x="722147" y="5393091"/>
                </a:cubicBezTo>
                <a:cubicBezTo>
                  <a:pt x="968781" y="5329673"/>
                  <a:pt x="1232259" y="5326588"/>
                  <a:pt x="1485552" y="5313202"/>
                </a:cubicBezTo>
                <a:cubicBezTo>
                  <a:pt x="1722589" y="5300930"/>
                  <a:pt x="1934026" y="5312502"/>
                  <a:pt x="2143004" y="5402420"/>
                </a:cubicBezTo>
                <a:cubicBezTo>
                  <a:pt x="2072259" y="5321879"/>
                  <a:pt x="2001915" y="5239927"/>
                  <a:pt x="1933391" y="5156971"/>
                </a:cubicBezTo>
                <a:cubicBezTo>
                  <a:pt x="1884964" y="5098829"/>
                  <a:pt x="1830279" y="5047453"/>
                  <a:pt x="1827118" y="4968410"/>
                </a:cubicBezTo>
                <a:cubicBezTo>
                  <a:pt x="1826899" y="4962830"/>
                  <a:pt x="1831287" y="4956131"/>
                  <a:pt x="1837349" y="4956357"/>
                </a:cubicBezTo>
                <a:cubicBezTo>
                  <a:pt x="1954786" y="4958180"/>
                  <a:pt x="2095955" y="5099243"/>
                  <a:pt x="2162835" y="5187853"/>
                </a:cubicBezTo>
                <a:cubicBezTo>
                  <a:pt x="2223806" y="5268314"/>
                  <a:pt x="2261117" y="5362764"/>
                  <a:pt x="2257167" y="5462123"/>
                </a:cubicBezTo>
                <a:cubicBezTo>
                  <a:pt x="2258619" y="5463463"/>
                  <a:pt x="2260110" y="5465731"/>
                  <a:pt x="2261598" y="5467998"/>
                </a:cubicBezTo>
                <a:cubicBezTo>
                  <a:pt x="2319293" y="5466627"/>
                  <a:pt x="2377620" y="5469418"/>
                  <a:pt x="2437177" y="5479608"/>
                </a:cubicBezTo>
                <a:cubicBezTo>
                  <a:pt x="2440002" y="5480429"/>
                  <a:pt x="2442387" y="5481726"/>
                  <a:pt x="2445247" y="5483476"/>
                </a:cubicBezTo>
                <a:cubicBezTo>
                  <a:pt x="2542410" y="5420910"/>
                  <a:pt x="2642483" y="5361023"/>
                  <a:pt x="2743626" y="5304819"/>
                </a:cubicBezTo>
                <a:cubicBezTo>
                  <a:pt x="2843877" y="5249576"/>
                  <a:pt x="2945694" y="5198471"/>
                  <a:pt x="3048102" y="5150595"/>
                </a:cubicBezTo>
                <a:cubicBezTo>
                  <a:pt x="2585795" y="5154639"/>
                  <a:pt x="2153807" y="4996795"/>
                  <a:pt x="1799414" y="4694732"/>
                </a:cubicBezTo>
                <a:cubicBezTo>
                  <a:pt x="1791709" y="4688523"/>
                  <a:pt x="1742423" y="4620635"/>
                  <a:pt x="1771735" y="4619929"/>
                </a:cubicBezTo>
                <a:cubicBezTo>
                  <a:pt x="2256142" y="4609405"/>
                  <a:pt x="2784409" y="4670721"/>
                  <a:pt x="3104273" y="5076159"/>
                </a:cubicBezTo>
                <a:cubicBezTo>
                  <a:pt x="3108183" y="5080663"/>
                  <a:pt x="3110711" y="5085686"/>
                  <a:pt x="3113245" y="5090705"/>
                </a:cubicBezTo>
                <a:cubicBezTo>
                  <a:pt x="3118189" y="5097958"/>
                  <a:pt x="3122727" y="5106622"/>
                  <a:pt x="3126294" y="5114400"/>
                </a:cubicBezTo>
                <a:cubicBezTo>
                  <a:pt x="3390302" y="4996262"/>
                  <a:pt x="3661785" y="4902036"/>
                  <a:pt x="3937433" y="4830473"/>
                </a:cubicBezTo>
                <a:cubicBezTo>
                  <a:pt x="3836176" y="4732523"/>
                  <a:pt x="3721785" y="4620668"/>
                  <a:pt x="3590475" y="4597974"/>
                </a:cubicBezTo>
                <a:cubicBezTo>
                  <a:pt x="3435249" y="4571111"/>
                  <a:pt x="3264279" y="4616605"/>
                  <a:pt x="3100264" y="4579845"/>
                </a:cubicBezTo>
                <a:cubicBezTo>
                  <a:pt x="2787310" y="4510393"/>
                  <a:pt x="2468738" y="4370372"/>
                  <a:pt x="2183576" y="4227150"/>
                </a:cubicBezTo>
                <a:cubicBezTo>
                  <a:pt x="2170260" y="4220226"/>
                  <a:pt x="2115765" y="4150220"/>
                  <a:pt x="2151029" y="4146947"/>
                </a:cubicBezTo>
                <a:cubicBezTo>
                  <a:pt x="2677991" y="4094203"/>
                  <a:pt x="3159089" y="4117356"/>
                  <a:pt x="3563434" y="4469115"/>
                </a:cubicBezTo>
                <a:lnTo>
                  <a:pt x="3177952" y="3657386"/>
                </a:lnTo>
                <a:cubicBezTo>
                  <a:pt x="3171337" y="3643210"/>
                  <a:pt x="3161442" y="3605414"/>
                  <a:pt x="3189263" y="3625726"/>
                </a:cubicBezTo>
                <a:cubicBezTo>
                  <a:pt x="3348177" y="3744655"/>
                  <a:pt x="3463235" y="3908187"/>
                  <a:pt x="3560912" y="4079863"/>
                </a:cubicBezTo>
                <a:cubicBezTo>
                  <a:pt x="3646545" y="4229668"/>
                  <a:pt x="3658964" y="4353983"/>
                  <a:pt x="3626636" y="4512230"/>
                </a:cubicBezTo>
                <a:cubicBezTo>
                  <a:pt x="3635603" y="4515129"/>
                  <a:pt x="3644081" y="4517586"/>
                  <a:pt x="3653088" y="4521417"/>
                </a:cubicBezTo>
                <a:cubicBezTo>
                  <a:pt x="3765052" y="4572828"/>
                  <a:pt x="3892199" y="4724230"/>
                  <a:pt x="3988128" y="4817267"/>
                </a:cubicBezTo>
                <a:cubicBezTo>
                  <a:pt x="4265269" y="4747971"/>
                  <a:pt x="4547054" y="4701774"/>
                  <a:pt x="4830582" y="4676000"/>
                </a:cubicBezTo>
                <a:lnTo>
                  <a:pt x="4830100" y="4675554"/>
                </a:lnTo>
                <a:cubicBezTo>
                  <a:pt x="4727027" y="4369030"/>
                  <a:pt x="4271973" y="4333199"/>
                  <a:pt x="4036318" y="4147013"/>
                </a:cubicBezTo>
                <a:cubicBezTo>
                  <a:pt x="3810777" y="3969273"/>
                  <a:pt x="3654591" y="3720297"/>
                  <a:pt x="3432098" y="3537312"/>
                </a:cubicBezTo>
                <a:cubicBezTo>
                  <a:pt x="3405134" y="3515099"/>
                  <a:pt x="3391592" y="3444385"/>
                  <a:pt x="3446761" y="3461278"/>
                </a:cubicBezTo>
                <a:cubicBezTo>
                  <a:pt x="3801752" y="3568638"/>
                  <a:pt x="4119982" y="3746863"/>
                  <a:pt x="4419733" y="3963555"/>
                </a:cubicBezTo>
                <a:cubicBezTo>
                  <a:pt x="4597168" y="4091520"/>
                  <a:pt x="4760991" y="4228417"/>
                  <a:pt x="4781371" y="4458604"/>
                </a:cubicBezTo>
                <a:cubicBezTo>
                  <a:pt x="4781562" y="4463257"/>
                  <a:pt x="4780772" y="4467014"/>
                  <a:pt x="4780440" y="4470290"/>
                </a:cubicBezTo>
                <a:cubicBezTo>
                  <a:pt x="4830364" y="4519056"/>
                  <a:pt x="4870983" y="4579844"/>
                  <a:pt x="4898954" y="4662092"/>
                </a:cubicBezTo>
                <a:cubicBezTo>
                  <a:pt x="4900480" y="4665288"/>
                  <a:pt x="4900107" y="4667630"/>
                  <a:pt x="4900699" y="4670867"/>
                </a:cubicBezTo>
                <a:cubicBezTo>
                  <a:pt x="5170915" y="4649815"/>
                  <a:pt x="5442360" y="4647817"/>
                  <a:pt x="5714511" y="4663483"/>
                </a:cubicBezTo>
                <a:cubicBezTo>
                  <a:pt x="5651495" y="4555157"/>
                  <a:pt x="5582088" y="4449879"/>
                  <a:pt x="5464793" y="4393556"/>
                </a:cubicBezTo>
                <a:cubicBezTo>
                  <a:pt x="5463384" y="4393148"/>
                  <a:pt x="5462860" y="4391770"/>
                  <a:pt x="5461897" y="4390879"/>
                </a:cubicBezTo>
                <a:cubicBezTo>
                  <a:pt x="4970387" y="4293633"/>
                  <a:pt x="4556299" y="3674930"/>
                  <a:pt x="4294126" y="3303048"/>
                </a:cubicBezTo>
                <a:cubicBezTo>
                  <a:pt x="4284225" y="3288537"/>
                  <a:pt x="4271318" y="3233630"/>
                  <a:pt x="4305321" y="3256953"/>
                </a:cubicBezTo>
                <a:cubicBezTo>
                  <a:pt x="4530520" y="3414680"/>
                  <a:pt x="4740956" y="3587440"/>
                  <a:pt x="4949299" y="3766336"/>
                </a:cubicBezTo>
                <a:cubicBezTo>
                  <a:pt x="5065543" y="3866477"/>
                  <a:pt x="5184542" y="3965579"/>
                  <a:pt x="5291452" y="4076801"/>
                </a:cubicBezTo>
                <a:cubicBezTo>
                  <a:pt x="5309900" y="4095629"/>
                  <a:pt x="5393714" y="4211504"/>
                  <a:pt x="5434998" y="4254100"/>
                </a:cubicBezTo>
                <a:cubicBezTo>
                  <a:pt x="5369347" y="4172892"/>
                  <a:pt x="5356822" y="3836202"/>
                  <a:pt x="5351015" y="3760989"/>
                </a:cubicBezTo>
                <a:cubicBezTo>
                  <a:pt x="5330486" y="3492147"/>
                  <a:pt x="5355823" y="3228927"/>
                  <a:pt x="5413780" y="2966265"/>
                </a:cubicBezTo>
                <a:cubicBezTo>
                  <a:pt x="5415835" y="2956520"/>
                  <a:pt x="5420191" y="2953318"/>
                  <a:pt x="5425627" y="2954192"/>
                </a:cubicBezTo>
                <a:close/>
                <a:moveTo>
                  <a:pt x="6604735" y="2041381"/>
                </a:moveTo>
                <a:cubicBezTo>
                  <a:pt x="6726311" y="2327927"/>
                  <a:pt x="6916754" y="2606522"/>
                  <a:pt x="7204487" y="2742112"/>
                </a:cubicBezTo>
                <a:cubicBezTo>
                  <a:pt x="7179895" y="2719491"/>
                  <a:pt x="7154936" y="2696378"/>
                  <a:pt x="7131592" y="2672096"/>
                </a:cubicBezTo>
                <a:cubicBezTo>
                  <a:pt x="7084181" y="2622518"/>
                  <a:pt x="7039271" y="2569608"/>
                  <a:pt x="6996344" y="2518310"/>
                </a:cubicBezTo>
                <a:cubicBezTo>
                  <a:pt x="6908871" y="2414600"/>
                  <a:pt x="6818501" y="2306884"/>
                  <a:pt x="6735495" y="2196890"/>
                </a:cubicBezTo>
                <a:lnTo>
                  <a:pt x="6721901" y="2179274"/>
                </a:lnTo>
                <a:cubicBezTo>
                  <a:pt x="6685654" y="2131523"/>
                  <a:pt x="6648317" y="2082278"/>
                  <a:pt x="6604735" y="2041381"/>
                </a:cubicBezTo>
                <a:close/>
                <a:moveTo>
                  <a:pt x="6591670" y="1988277"/>
                </a:moveTo>
                <a:cubicBezTo>
                  <a:pt x="6653650" y="2036451"/>
                  <a:pt x="6701310" y="2098809"/>
                  <a:pt x="6747349" y="2160069"/>
                </a:cubicBezTo>
                <a:lnTo>
                  <a:pt x="6760943" y="2177686"/>
                </a:lnTo>
                <a:cubicBezTo>
                  <a:pt x="6844486" y="2287290"/>
                  <a:pt x="6934499" y="2394502"/>
                  <a:pt x="7021065" y="2498102"/>
                </a:cubicBezTo>
                <a:cubicBezTo>
                  <a:pt x="7063629" y="2548900"/>
                  <a:pt x="7108178" y="2601313"/>
                  <a:pt x="7155223" y="2650386"/>
                </a:cubicBezTo>
                <a:cubicBezTo>
                  <a:pt x="7170968" y="2666443"/>
                  <a:pt x="7186885" y="2681619"/>
                  <a:pt x="7203167" y="2697288"/>
                </a:cubicBezTo>
                <a:cubicBezTo>
                  <a:pt x="7124362" y="2565928"/>
                  <a:pt x="7030837" y="2441422"/>
                  <a:pt x="6937703" y="2321981"/>
                </a:cubicBezTo>
                <a:cubicBezTo>
                  <a:pt x="6842752" y="2200032"/>
                  <a:pt x="6742965" y="2048781"/>
                  <a:pt x="6591670" y="1988277"/>
                </a:cubicBezTo>
                <a:close/>
                <a:moveTo>
                  <a:pt x="5798671" y="1981601"/>
                </a:moveTo>
                <a:cubicBezTo>
                  <a:pt x="5784234" y="2008086"/>
                  <a:pt x="5768551" y="2036236"/>
                  <a:pt x="5754709" y="2071454"/>
                </a:cubicBezTo>
                <a:cubicBezTo>
                  <a:pt x="5651219" y="2330361"/>
                  <a:pt x="5694208" y="2592217"/>
                  <a:pt x="5763044" y="2842206"/>
                </a:cubicBezTo>
                <a:cubicBezTo>
                  <a:pt x="5763687" y="2828007"/>
                  <a:pt x="5764331" y="2813808"/>
                  <a:pt x="5764974" y="2799609"/>
                </a:cubicBezTo>
                <a:cubicBezTo>
                  <a:pt x="5766710" y="2755616"/>
                  <a:pt x="5768626" y="2710738"/>
                  <a:pt x="5767665" y="2666409"/>
                </a:cubicBezTo>
                <a:cubicBezTo>
                  <a:pt x="5766964" y="2637156"/>
                  <a:pt x="5764828" y="2608182"/>
                  <a:pt x="5763055" y="2579705"/>
                </a:cubicBezTo>
                <a:cubicBezTo>
                  <a:pt x="5760913" y="2550734"/>
                  <a:pt x="5758780" y="2521760"/>
                  <a:pt x="5758079" y="2492508"/>
                </a:cubicBezTo>
                <a:cubicBezTo>
                  <a:pt x="5755745" y="2394242"/>
                  <a:pt x="5767619" y="2294070"/>
                  <a:pt x="5779325" y="2197069"/>
                </a:cubicBezTo>
                <a:cubicBezTo>
                  <a:pt x="5787753" y="2126095"/>
                  <a:pt x="5796001" y="2053736"/>
                  <a:pt x="5798671" y="1981601"/>
                </a:cubicBezTo>
                <a:close/>
                <a:moveTo>
                  <a:pt x="5829202" y="1971679"/>
                </a:moveTo>
                <a:cubicBezTo>
                  <a:pt x="5826736" y="2047481"/>
                  <a:pt x="5818154" y="2123904"/>
                  <a:pt x="5809558" y="2198043"/>
                </a:cubicBezTo>
                <a:cubicBezTo>
                  <a:pt x="5798026" y="2294159"/>
                  <a:pt x="5785973" y="2392938"/>
                  <a:pt x="5788653" y="2489430"/>
                </a:cubicBezTo>
                <a:cubicBezTo>
                  <a:pt x="5789524" y="2517790"/>
                  <a:pt x="5791665" y="2546759"/>
                  <a:pt x="5793439" y="2575235"/>
                </a:cubicBezTo>
                <a:cubicBezTo>
                  <a:pt x="5794815" y="2596366"/>
                  <a:pt x="5795822" y="2617001"/>
                  <a:pt x="5796837" y="2637633"/>
                </a:cubicBezTo>
                <a:cubicBezTo>
                  <a:pt x="5803017" y="2582794"/>
                  <a:pt x="5810098" y="2528066"/>
                  <a:pt x="5818614" y="2473055"/>
                </a:cubicBezTo>
                <a:cubicBezTo>
                  <a:pt x="5845917" y="2299125"/>
                  <a:pt x="5877599" y="2135758"/>
                  <a:pt x="5829202" y="1971679"/>
                </a:cubicBezTo>
                <a:close/>
                <a:moveTo>
                  <a:pt x="5911389" y="1898371"/>
                </a:moveTo>
                <a:cubicBezTo>
                  <a:pt x="6006914" y="2026768"/>
                  <a:pt x="6112955" y="2136857"/>
                  <a:pt x="6237627" y="2231921"/>
                </a:cubicBezTo>
                <a:cubicBezTo>
                  <a:pt x="6161282" y="2090381"/>
                  <a:pt x="6060308" y="1952200"/>
                  <a:pt x="5911389" y="1898371"/>
                </a:cubicBezTo>
                <a:close/>
                <a:moveTo>
                  <a:pt x="6944437" y="1575402"/>
                </a:moveTo>
                <a:cubicBezTo>
                  <a:pt x="6732842" y="1643305"/>
                  <a:pt x="6518352" y="1707201"/>
                  <a:pt x="6304730" y="1766654"/>
                </a:cubicBezTo>
                <a:cubicBezTo>
                  <a:pt x="6527947" y="1784949"/>
                  <a:pt x="6737901" y="1680839"/>
                  <a:pt x="6944437" y="1575402"/>
                </a:cubicBezTo>
                <a:close/>
                <a:moveTo>
                  <a:pt x="7019523" y="1519450"/>
                </a:moveTo>
                <a:cubicBezTo>
                  <a:pt x="6766096" y="1537552"/>
                  <a:pt x="6524653" y="1609537"/>
                  <a:pt x="6298091" y="1737122"/>
                </a:cubicBezTo>
                <a:cubicBezTo>
                  <a:pt x="6539381" y="1670594"/>
                  <a:pt x="6780997" y="1597715"/>
                  <a:pt x="7019523" y="1519450"/>
                </a:cubicBezTo>
                <a:close/>
                <a:moveTo>
                  <a:pt x="2399523" y="1428234"/>
                </a:moveTo>
                <a:cubicBezTo>
                  <a:pt x="2324192" y="1539775"/>
                  <a:pt x="2267478" y="1713586"/>
                  <a:pt x="2224982" y="1826201"/>
                </a:cubicBezTo>
                <a:cubicBezTo>
                  <a:pt x="2161246" y="1995817"/>
                  <a:pt x="2120250" y="2168765"/>
                  <a:pt x="2096099" y="2345900"/>
                </a:cubicBezTo>
                <a:cubicBezTo>
                  <a:pt x="2166834" y="2165047"/>
                  <a:pt x="2226331" y="1978598"/>
                  <a:pt x="2283317" y="1796925"/>
                </a:cubicBezTo>
                <a:lnTo>
                  <a:pt x="2399523" y="1428234"/>
                </a:lnTo>
                <a:close/>
                <a:moveTo>
                  <a:pt x="2448558" y="1373435"/>
                </a:moveTo>
                <a:lnTo>
                  <a:pt x="2312521" y="1806140"/>
                </a:lnTo>
                <a:cubicBezTo>
                  <a:pt x="2255817" y="1985569"/>
                  <a:pt x="2197150" y="2169492"/>
                  <a:pt x="2127533" y="2348380"/>
                </a:cubicBezTo>
                <a:cubicBezTo>
                  <a:pt x="2230881" y="2201722"/>
                  <a:pt x="2307261" y="2041905"/>
                  <a:pt x="2358080" y="1866134"/>
                </a:cubicBezTo>
                <a:cubicBezTo>
                  <a:pt x="2378743" y="1795373"/>
                  <a:pt x="2394349" y="1722940"/>
                  <a:pt x="2407436" y="1651070"/>
                </a:cubicBezTo>
                <a:cubicBezTo>
                  <a:pt x="2417458" y="1596892"/>
                  <a:pt x="2466254" y="1384915"/>
                  <a:pt x="2448558" y="1373435"/>
                </a:cubicBezTo>
                <a:close/>
                <a:moveTo>
                  <a:pt x="278707" y="1352270"/>
                </a:moveTo>
                <a:lnTo>
                  <a:pt x="321570" y="1861610"/>
                </a:lnTo>
                <a:cubicBezTo>
                  <a:pt x="336248" y="1725752"/>
                  <a:pt x="317508" y="1584885"/>
                  <a:pt x="294281" y="1440658"/>
                </a:cubicBezTo>
                <a:lnTo>
                  <a:pt x="278707" y="1352270"/>
                </a:lnTo>
                <a:close/>
                <a:moveTo>
                  <a:pt x="1423821" y="1351958"/>
                </a:moveTo>
                <a:cubicBezTo>
                  <a:pt x="1426859" y="1507722"/>
                  <a:pt x="1587831" y="1796280"/>
                  <a:pt x="1638521" y="1908470"/>
                </a:cubicBezTo>
                <a:cubicBezTo>
                  <a:pt x="1674424" y="1987707"/>
                  <a:pt x="1711105" y="2070587"/>
                  <a:pt x="1754199" y="2149284"/>
                </a:cubicBezTo>
                <a:cubicBezTo>
                  <a:pt x="1797295" y="2227981"/>
                  <a:pt x="1846801" y="2302493"/>
                  <a:pt x="1908359" y="2364988"/>
                </a:cubicBezTo>
                <a:cubicBezTo>
                  <a:pt x="1805946" y="2193096"/>
                  <a:pt x="1725953" y="2007134"/>
                  <a:pt x="1647661" y="1825945"/>
                </a:cubicBezTo>
                <a:cubicBezTo>
                  <a:pt x="1579500" y="1667751"/>
                  <a:pt x="1508533" y="1505355"/>
                  <a:pt x="1423821" y="1351958"/>
                </a:cubicBezTo>
                <a:close/>
                <a:moveTo>
                  <a:pt x="1431890" y="1306475"/>
                </a:moveTo>
                <a:cubicBezTo>
                  <a:pt x="1458339" y="1352187"/>
                  <a:pt x="1483952" y="1399016"/>
                  <a:pt x="1507597" y="1446132"/>
                </a:cubicBezTo>
                <a:cubicBezTo>
                  <a:pt x="1568403" y="1567288"/>
                  <a:pt x="1621917" y="1692101"/>
                  <a:pt x="1674586" y="1813832"/>
                </a:cubicBezTo>
                <a:cubicBezTo>
                  <a:pt x="1719648" y="1918315"/>
                  <a:pt x="1765554" y="2024477"/>
                  <a:pt x="1815950" y="2128564"/>
                </a:cubicBezTo>
                <a:cubicBezTo>
                  <a:pt x="1866346" y="2232648"/>
                  <a:pt x="1921228" y="2334658"/>
                  <a:pt x="1984242" y="2430829"/>
                </a:cubicBezTo>
                <a:cubicBezTo>
                  <a:pt x="1994073" y="2437830"/>
                  <a:pt x="2003908" y="2444836"/>
                  <a:pt x="2014023" y="2450995"/>
                </a:cubicBezTo>
                <a:cubicBezTo>
                  <a:pt x="1956448" y="2239741"/>
                  <a:pt x="1853160" y="2049325"/>
                  <a:pt x="1747337" y="1855264"/>
                </a:cubicBezTo>
                <a:cubicBezTo>
                  <a:pt x="1678102" y="1728504"/>
                  <a:pt x="1608870" y="1601753"/>
                  <a:pt x="1533749" y="1478656"/>
                </a:cubicBezTo>
                <a:cubicBezTo>
                  <a:pt x="1510398" y="1440515"/>
                  <a:pt x="1454048" y="1294657"/>
                  <a:pt x="1431890" y="1306475"/>
                </a:cubicBezTo>
                <a:close/>
                <a:moveTo>
                  <a:pt x="5052692" y="1292994"/>
                </a:moveTo>
                <a:cubicBezTo>
                  <a:pt x="5103155" y="1406739"/>
                  <a:pt x="5153078" y="1520878"/>
                  <a:pt x="5200661" y="1635186"/>
                </a:cubicBezTo>
                <a:cubicBezTo>
                  <a:pt x="5238218" y="1725483"/>
                  <a:pt x="5273610" y="1815047"/>
                  <a:pt x="5297138" y="1906351"/>
                </a:cubicBezTo>
                <a:cubicBezTo>
                  <a:pt x="5281533" y="1683399"/>
                  <a:pt x="5177210" y="1491946"/>
                  <a:pt x="5052692" y="1292994"/>
                </a:cubicBezTo>
                <a:close/>
                <a:moveTo>
                  <a:pt x="5009948" y="1273619"/>
                </a:moveTo>
                <a:cubicBezTo>
                  <a:pt x="5013363" y="1406203"/>
                  <a:pt x="5078144" y="1538571"/>
                  <a:pt x="5121777" y="1654213"/>
                </a:cubicBezTo>
                <a:cubicBezTo>
                  <a:pt x="5175625" y="1795269"/>
                  <a:pt x="5233597" y="1934093"/>
                  <a:pt x="5293545" y="2072247"/>
                </a:cubicBezTo>
                <a:cubicBezTo>
                  <a:pt x="5293533" y="2069971"/>
                  <a:pt x="5294060" y="2067298"/>
                  <a:pt x="5294042" y="2065019"/>
                </a:cubicBezTo>
                <a:cubicBezTo>
                  <a:pt x="5282123" y="1924099"/>
                  <a:pt x="5230273" y="1786942"/>
                  <a:pt x="5171936" y="1647613"/>
                </a:cubicBezTo>
                <a:cubicBezTo>
                  <a:pt x="5119977" y="1522743"/>
                  <a:pt x="5065315" y="1397539"/>
                  <a:pt x="5009948" y="1273619"/>
                </a:cubicBezTo>
                <a:close/>
                <a:moveTo>
                  <a:pt x="655236" y="1268632"/>
                </a:moveTo>
                <a:cubicBezTo>
                  <a:pt x="717895" y="1408869"/>
                  <a:pt x="771574" y="1550454"/>
                  <a:pt x="839521" y="1685315"/>
                </a:cubicBezTo>
                <a:cubicBezTo>
                  <a:pt x="907470" y="1820177"/>
                  <a:pt x="989683" y="1948318"/>
                  <a:pt x="1109416" y="2061663"/>
                </a:cubicBezTo>
                <a:cubicBezTo>
                  <a:pt x="1177718" y="2126399"/>
                  <a:pt x="1244319" y="2184954"/>
                  <a:pt x="1298300" y="2247742"/>
                </a:cubicBezTo>
                <a:cubicBezTo>
                  <a:pt x="1250168" y="2156040"/>
                  <a:pt x="1187457" y="2071655"/>
                  <a:pt x="1125871" y="1989513"/>
                </a:cubicBezTo>
                <a:cubicBezTo>
                  <a:pt x="1076370" y="1923070"/>
                  <a:pt x="1025189" y="1854667"/>
                  <a:pt x="981574" y="1783157"/>
                </a:cubicBezTo>
                <a:cubicBezTo>
                  <a:pt x="960475" y="1748106"/>
                  <a:pt x="941058" y="1712211"/>
                  <a:pt x="922198" y="1677437"/>
                </a:cubicBezTo>
                <a:cubicBezTo>
                  <a:pt x="905028" y="1646031"/>
                  <a:pt x="887579" y="1614059"/>
                  <a:pt x="869293" y="1583214"/>
                </a:cubicBezTo>
                <a:cubicBezTo>
                  <a:pt x="832994" y="1522086"/>
                  <a:pt x="791368" y="1462924"/>
                  <a:pt x="751431" y="1405731"/>
                </a:cubicBezTo>
                <a:lnTo>
                  <a:pt x="655236" y="1268632"/>
                </a:lnTo>
                <a:close/>
                <a:moveTo>
                  <a:pt x="6516292" y="1263064"/>
                </a:moveTo>
                <a:cubicBezTo>
                  <a:pt x="6288018" y="1373581"/>
                  <a:pt x="6031500" y="1451909"/>
                  <a:pt x="5736320" y="1501803"/>
                </a:cubicBezTo>
                <a:cubicBezTo>
                  <a:pt x="6001708" y="1565837"/>
                  <a:pt x="6267694" y="1408906"/>
                  <a:pt x="6516292" y="1263064"/>
                </a:cubicBezTo>
                <a:close/>
                <a:moveTo>
                  <a:pt x="291466" y="1250369"/>
                </a:moveTo>
                <a:cubicBezTo>
                  <a:pt x="302228" y="1312380"/>
                  <a:pt x="313548" y="1374109"/>
                  <a:pt x="323180" y="1435283"/>
                </a:cubicBezTo>
                <a:cubicBezTo>
                  <a:pt x="347262" y="1585402"/>
                  <a:pt x="366566" y="1733005"/>
                  <a:pt x="349381" y="1875041"/>
                </a:cubicBezTo>
                <a:cubicBezTo>
                  <a:pt x="398887" y="1761016"/>
                  <a:pt x="404047" y="1643975"/>
                  <a:pt x="374363" y="1506494"/>
                </a:cubicBezTo>
                <a:cubicBezTo>
                  <a:pt x="356845" y="1425406"/>
                  <a:pt x="334841" y="1350786"/>
                  <a:pt x="302168" y="1274495"/>
                </a:cubicBezTo>
                <a:cubicBezTo>
                  <a:pt x="298229" y="1265236"/>
                  <a:pt x="295129" y="1257666"/>
                  <a:pt x="291466" y="1250369"/>
                </a:cubicBezTo>
                <a:close/>
                <a:moveTo>
                  <a:pt x="678222" y="1248670"/>
                </a:moveTo>
                <a:lnTo>
                  <a:pt x="775536" y="1388015"/>
                </a:lnTo>
                <a:cubicBezTo>
                  <a:pt x="815764" y="1445771"/>
                  <a:pt x="857669" y="1505484"/>
                  <a:pt x="894529" y="1567739"/>
                </a:cubicBezTo>
                <a:cubicBezTo>
                  <a:pt x="913103" y="1599148"/>
                  <a:pt x="930546" y="1631115"/>
                  <a:pt x="948000" y="1663088"/>
                </a:cubicBezTo>
                <a:cubicBezTo>
                  <a:pt x="966853" y="1697859"/>
                  <a:pt x="986277" y="1733757"/>
                  <a:pt x="1006812" y="1767683"/>
                </a:cubicBezTo>
                <a:cubicBezTo>
                  <a:pt x="1049303" y="1838347"/>
                  <a:pt x="1100205" y="1906189"/>
                  <a:pt x="1149133" y="1971513"/>
                </a:cubicBezTo>
                <a:cubicBezTo>
                  <a:pt x="1215506" y="2060384"/>
                  <a:pt x="1283561" y="2151216"/>
                  <a:pt x="1333952" y="2251620"/>
                </a:cubicBezTo>
                <a:lnTo>
                  <a:pt x="1337329" y="2258350"/>
                </a:lnTo>
                <a:cubicBezTo>
                  <a:pt x="1352131" y="2023413"/>
                  <a:pt x="1145204" y="1784597"/>
                  <a:pt x="1014726" y="1615556"/>
                </a:cubicBezTo>
                <a:cubicBezTo>
                  <a:pt x="911517" y="1481269"/>
                  <a:pt x="800192" y="1360189"/>
                  <a:pt x="678222" y="1248670"/>
                </a:cubicBezTo>
                <a:close/>
                <a:moveTo>
                  <a:pt x="6691602" y="1140573"/>
                </a:moveTo>
                <a:cubicBezTo>
                  <a:pt x="6646175" y="1158238"/>
                  <a:pt x="6598950" y="1175684"/>
                  <a:pt x="6571100" y="1183662"/>
                </a:cubicBezTo>
                <a:cubicBezTo>
                  <a:pt x="6462406" y="1213607"/>
                  <a:pt x="6352215" y="1234713"/>
                  <a:pt x="6241687" y="1257600"/>
                </a:cubicBezTo>
                <a:cubicBezTo>
                  <a:pt x="6040746" y="1299467"/>
                  <a:pt x="5893317" y="1420819"/>
                  <a:pt x="5693009" y="1478256"/>
                </a:cubicBezTo>
                <a:cubicBezTo>
                  <a:pt x="6021285" y="1426507"/>
                  <a:pt x="6301876" y="1340642"/>
                  <a:pt x="6548420" y="1214599"/>
                </a:cubicBezTo>
                <a:lnTo>
                  <a:pt x="6605473" y="1184686"/>
                </a:lnTo>
                <a:cubicBezTo>
                  <a:pt x="6633823" y="1169483"/>
                  <a:pt x="6662531" y="1154778"/>
                  <a:pt x="6691602" y="1140573"/>
                </a:cubicBezTo>
                <a:close/>
                <a:moveTo>
                  <a:pt x="4002475" y="1037802"/>
                </a:moveTo>
                <a:lnTo>
                  <a:pt x="4000324" y="1039362"/>
                </a:lnTo>
                <a:lnTo>
                  <a:pt x="4002862" y="1042866"/>
                </a:lnTo>
                <a:cubicBezTo>
                  <a:pt x="4002672" y="1041472"/>
                  <a:pt x="4002487" y="1040086"/>
                  <a:pt x="4002475" y="1037802"/>
                </a:cubicBezTo>
                <a:close/>
                <a:moveTo>
                  <a:pt x="506322" y="1020997"/>
                </a:moveTo>
                <a:cubicBezTo>
                  <a:pt x="513282" y="1018930"/>
                  <a:pt x="522180" y="1021005"/>
                  <a:pt x="533068" y="1029409"/>
                </a:cubicBezTo>
                <a:cubicBezTo>
                  <a:pt x="813777" y="1244537"/>
                  <a:pt x="1037861" y="1510547"/>
                  <a:pt x="1232525" y="1804675"/>
                </a:cubicBezTo>
                <a:cubicBezTo>
                  <a:pt x="1347857" y="1978510"/>
                  <a:pt x="1448039" y="2155739"/>
                  <a:pt x="1388858" y="2368011"/>
                </a:cubicBezTo>
                <a:cubicBezTo>
                  <a:pt x="1387462" y="2372226"/>
                  <a:pt x="1385496" y="2375314"/>
                  <a:pt x="1384098" y="2378125"/>
                </a:cubicBezTo>
                <a:cubicBezTo>
                  <a:pt x="1412260" y="2438425"/>
                  <a:pt x="1428077" y="2506324"/>
                  <a:pt x="1425393" y="2589124"/>
                </a:cubicBezTo>
                <a:cubicBezTo>
                  <a:pt x="1425681" y="2592488"/>
                  <a:pt x="1424559" y="2594453"/>
                  <a:pt x="1424001" y="2597541"/>
                </a:cubicBezTo>
                <a:cubicBezTo>
                  <a:pt x="1672217" y="2669579"/>
                  <a:pt x="1915127" y="2759032"/>
                  <a:pt x="2152729" y="2864487"/>
                </a:cubicBezTo>
                <a:cubicBezTo>
                  <a:pt x="2132903" y="2746636"/>
                  <a:pt x="2106350" y="2629357"/>
                  <a:pt x="2020609" y="2539671"/>
                </a:cubicBezTo>
                <a:cubicBezTo>
                  <a:pt x="2019486" y="2538832"/>
                  <a:pt x="2019482" y="2537426"/>
                  <a:pt x="2018920" y="2536309"/>
                </a:cubicBezTo>
                <a:cubicBezTo>
                  <a:pt x="1612986" y="2284320"/>
                  <a:pt x="1451410" y="1593008"/>
                  <a:pt x="1342441" y="1173017"/>
                </a:cubicBezTo>
                <a:cubicBezTo>
                  <a:pt x="1338482" y="1156742"/>
                  <a:pt x="1345418" y="1103405"/>
                  <a:pt x="1367925" y="1135648"/>
                </a:cubicBezTo>
                <a:cubicBezTo>
                  <a:pt x="1515878" y="1352095"/>
                  <a:pt x="1645605" y="1576999"/>
                  <a:pt x="1771401" y="1806673"/>
                </a:cubicBezTo>
                <a:cubicBezTo>
                  <a:pt x="1841477" y="1935111"/>
                  <a:pt x="1914363" y="2063547"/>
                  <a:pt x="1972385" y="2198735"/>
                </a:cubicBezTo>
                <a:cubicBezTo>
                  <a:pt x="1982518" y="2221738"/>
                  <a:pt x="2018367" y="2353316"/>
                  <a:pt x="2040892" y="2405205"/>
                </a:cubicBezTo>
                <a:cubicBezTo>
                  <a:pt x="2009600" y="2310668"/>
                  <a:pt x="2111587" y="2005996"/>
                  <a:pt x="2131689" y="1936926"/>
                </a:cubicBezTo>
                <a:cubicBezTo>
                  <a:pt x="2203731" y="1690111"/>
                  <a:pt x="2314813" y="1463729"/>
                  <a:pt x="2454820" y="1248808"/>
                </a:cubicBezTo>
                <a:cubicBezTo>
                  <a:pt x="2475264" y="1216788"/>
                  <a:pt x="2493340" y="1290570"/>
                  <a:pt x="2492512" y="1302920"/>
                </a:cubicBezTo>
                <a:cubicBezTo>
                  <a:pt x="2465675" y="1747535"/>
                  <a:pt x="2370053" y="2178216"/>
                  <a:pt x="2081216" y="2527513"/>
                </a:cubicBezTo>
                <a:cubicBezTo>
                  <a:pt x="2081497" y="2528073"/>
                  <a:pt x="2081211" y="2528916"/>
                  <a:pt x="2081211" y="2528916"/>
                </a:cubicBezTo>
                <a:cubicBezTo>
                  <a:pt x="2150699" y="2633778"/>
                  <a:pt x="2178105" y="2756954"/>
                  <a:pt x="2199067" y="2884061"/>
                </a:cubicBezTo>
                <a:cubicBezTo>
                  <a:pt x="2641128" y="3084915"/>
                  <a:pt x="3028660" y="3311628"/>
                  <a:pt x="3192586" y="3411496"/>
                </a:cubicBezTo>
                <a:cubicBezTo>
                  <a:pt x="3356510" y="3511368"/>
                  <a:pt x="3237401" y="3517312"/>
                  <a:pt x="3182620" y="3483279"/>
                </a:cubicBezTo>
                <a:cubicBezTo>
                  <a:pt x="3055506" y="3404310"/>
                  <a:pt x="2789863" y="3259545"/>
                  <a:pt x="2435119" y="3080173"/>
                </a:cubicBezTo>
                <a:lnTo>
                  <a:pt x="2410152" y="3063751"/>
                </a:lnTo>
                <a:lnTo>
                  <a:pt x="2408099" y="3064403"/>
                </a:lnTo>
                <a:lnTo>
                  <a:pt x="2407218" y="3070324"/>
                </a:lnTo>
                <a:cubicBezTo>
                  <a:pt x="2402612" y="3079171"/>
                  <a:pt x="2394080" y="3088906"/>
                  <a:pt x="2380138" y="3099341"/>
                </a:cubicBezTo>
                <a:cubicBezTo>
                  <a:pt x="2194333" y="3283170"/>
                  <a:pt x="1992503" y="3449064"/>
                  <a:pt x="1765923" y="3581043"/>
                </a:cubicBezTo>
                <a:cubicBezTo>
                  <a:pt x="1744896" y="3593696"/>
                  <a:pt x="1723857" y="3603555"/>
                  <a:pt x="1702258" y="3612286"/>
                </a:cubicBezTo>
                <a:cubicBezTo>
                  <a:pt x="1664333" y="3650747"/>
                  <a:pt x="1731601" y="3589836"/>
                  <a:pt x="1538370" y="3811804"/>
                </a:cubicBezTo>
                <a:cubicBezTo>
                  <a:pt x="1278852" y="4250311"/>
                  <a:pt x="915356" y="4600566"/>
                  <a:pt x="542867" y="4944092"/>
                </a:cubicBezTo>
                <a:cubicBezTo>
                  <a:pt x="521291" y="4964055"/>
                  <a:pt x="503482" y="4879596"/>
                  <a:pt x="515800" y="4862180"/>
                </a:cubicBezTo>
                <a:cubicBezTo>
                  <a:pt x="664236" y="4650055"/>
                  <a:pt x="747224" y="4402666"/>
                  <a:pt x="909145" y="4199225"/>
                </a:cubicBezTo>
                <a:cubicBezTo>
                  <a:pt x="998789" y="4086824"/>
                  <a:pt x="1101084" y="3991246"/>
                  <a:pt x="1214067" y="3908561"/>
                </a:cubicBezTo>
                <a:cubicBezTo>
                  <a:pt x="1023317" y="3973399"/>
                  <a:pt x="824392" y="4020568"/>
                  <a:pt x="640967" y="4105601"/>
                </a:cubicBezTo>
                <a:cubicBezTo>
                  <a:pt x="458381" y="4190213"/>
                  <a:pt x="284593" y="4292005"/>
                  <a:pt x="112563" y="4396952"/>
                </a:cubicBezTo>
                <a:lnTo>
                  <a:pt x="0" y="4466006"/>
                </a:lnTo>
                <a:lnTo>
                  <a:pt x="0" y="4233763"/>
                </a:lnTo>
                <a:lnTo>
                  <a:pt x="36881" y="4200118"/>
                </a:lnTo>
                <a:cubicBezTo>
                  <a:pt x="302143" y="3962792"/>
                  <a:pt x="585478" y="3740226"/>
                  <a:pt x="910534" y="3629753"/>
                </a:cubicBezTo>
                <a:cubicBezTo>
                  <a:pt x="1140280" y="3551663"/>
                  <a:pt x="1356783" y="3624873"/>
                  <a:pt x="1578717" y="3575982"/>
                </a:cubicBezTo>
                <a:cubicBezTo>
                  <a:pt x="1857881" y="3513822"/>
                  <a:pt x="2134207" y="3238918"/>
                  <a:pt x="2338780" y="3033725"/>
                </a:cubicBezTo>
                <a:cubicBezTo>
                  <a:pt x="2165203" y="2949506"/>
                  <a:pt x="1987990" y="2873430"/>
                  <a:pt x="1807991" y="2807184"/>
                </a:cubicBezTo>
                <a:cubicBezTo>
                  <a:pt x="1696192" y="2934214"/>
                  <a:pt x="1567238" y="3035444"/>
                  <a:pt x="1416358" y="3112571"/>
                </a:cubicBezTo>
                <a:cubicBezTo>
                  <a:pt x="1318658" y="3280278"/>
                  <a:pt x="1112986" y="3321000"/>
                  <a:pt x="939066" y="3378798"/>
                </a:cubicBezTo>
                <a:cubicBezTo>
                  <a:pt x="668357" y="3469020"/>
                  <a:pt x="393418" y="3543804"/>
                  <a:pt x="115099" y="3607650"/>
                </a:cubicBezTo>
                <a:cubicBezTo>
                  <a:pt x="80589" y="3615844"/>
                  <a:pt x="67554" y="3533906"/>
                  <a:pt x="97284" y="3520393"/>
                </a:cubicBezTo>
                <a:cubicBezTo>
                  <a:pt x="382521" y="3387774"/>
                  <a:pt x="642160" y="3215335"/>
                  <a:pt x="922050" y="3074867"/>
                </a:cubicBezTo>
                <a:cubicBezTo>
                  <a:pt x="1080787" y="2995199"/>
                  <a:pt x="1233979" y="2960447"/>
                  <a:pt x="1405265" y="3016319"/>
                </a:cubicBezTo>
                <a:cubicBezTo>
                  <a:pt x="1406106" y="3016600"/>
                  <a:pt x="1406671" y="3017724"/>
                  <a:pt x="1407512" y="3018001"/>
                </a:cubicBezTo>
                <a:cubicBezTo>
                  <a:pt x="1526420" y="2954115"/>
                  <a:pt x="1632390" y="2874245"/>
                  <a:pt x="1726266" y="2777274"/>
                </a:cubicBezTo>
                <a:cubicBezTo>
                  <a:pt x="1369635" y="2651515"/>
                  <a:pt x="1000990" y="2561972"/>
                  <a:pt x="625390" y="2514541"/>
                </a:cubicBezTo>
                <a:cubicBezTo>
                  <a:pt x="624559" y="2519877"/>
                  <a:pt x="622878" y="2524928"/>
                  <a:pt x="619799" y="2527180"/>
                </a:cubicBezTo>
                <a:cubicBezTo>
                  <a:pt x="509037" y="2598914"/>
                  <a:pt x="403069" y="2677377"/>
                  <a:pt x="310030" y="2771818"/>
                </a:cubicBezTo>
                <a:cubicBezTo>
                  <a:pt x="266034" y="2817076"/>
                  <a:pt x="224887" y="2891795"/>
                  <a:pt x="173877" y="2937056"/>
                </a:cubicBezTo>
                <a:cubicBezTo>
                  <a:pt x="145840" y="3003792"/>
                  <a:pt x="113686" y="3071134"/>
                  <a:pt x="77889" y="3138440"/>
                </a:cubicBezTo>
                <a:lnTo>
                  <a:pt x="0" y="3271395"/>
                </a:lnTo>
                <a:lnTo>
                  <a:pt x="0" y="3153002"/>
                </a:lnTo>
                <a:lnTo>
                  <a:pt x="2386" y="3149203"/>
                </a:lnTo>
                <a:cubicBezTo>
                  <a:pt x="33821" y="3095439"/>
                  <a:pt x="63030" y="3041490"/>
                  <a:pt x="89753" y="2987702"/>
                </a:cubicBezTo>
                <a:cubicBezTo>
                  <a:pt x="85546" y="2993322"/>
                  <a:pt x="81066" y="2999788"/>
                  <a:pt x="76869" y="3005404"/>
                </a:cubicBezTo>
                <a:cubicBezTo>
                  <a:pt x="63139" y="3024231"/>
                  <a:pt x="48575" y="3042776"/>
                  <a:pt x="32049" y="3065814"/>
                </a:cubicBezTo>
                <a:lnTo>
                  <a:pt x="0" y="3108744"/>
                </a:lnTo>
                <a:lnTo>
                  <a:pt x="0" y="3058059"/>
                </a:lnTo>
                <a:lnTo>
                  <a:pt x="7610" y="3047889"/>
                </a:lnTo>
                <a:cubicBezTo>
                  <a:pt x="24410" y="3025415"/>
                  <a:pt x="38695" y="3006301"/>
                  <a:pt x="52419" y="2987479"/>
                </a:cubicBezTo>
                <a:cubicBezTo>
                  <a:pt x="54382" y="2984385"/>
                  <a:pt x="57184" y="2981579"/>
                  <a:pt x="59142" y="2978488"/>
                </a:cubicBezTo>
                <a:lnTo>
                  <a:pt x="0" y="3015334"/>
                </a:lnTo>
                <a:lnTo>
                  <a:pt x="0" y="2914286"/>
                </a:lnTo>
                <a:lnTo>
                  <a:pt x="36383" y="2901128"/>
                </a:lnTo>
                <a:cubicBezTo>
                  <a:pt x="76283" y="2885228"/>
                  <a:pt x="116303" y="2866415"/>
                  <a:pt x="156329" y="2840533"/>
                </a:cubicBezTo>
                <a:cubicBezTo>
                  <a:pt x="229785" y="2792431"/>
                  <a:pt x="289125" y="2682604"/>
                  <a:pt x="358355" y="2620471"/>
                </a:cubicBezTo>
                <a:cubicBezTo>
                  <a:pt x="406846" y="2577174"/>
                  <a:pt x="457591" y="2538372"/>
                  <a:pt x="510577" y="2501244"/>
                </a:cubicBezTo>
                <a:cubicBezTo>
                  <a:pt x="411488" y="2490937"/>
                  <a:pt x="311929" y="2483543"/>
                  <a:pt x="211967" y="2479171"/>
                </a:cubicBezTo>
                <a:lnTo>
                  <a:pt x="0" y="2476398"/>
                </a:lnTo>
                <a:lnTo>
                  <a:pt x="0" y="2389189"/>
                </a:lnTo>
                <a:lnTo>
                  <a:pt x="103062" y="2389518"/>
                </a:lnTo>
                <a:cubicBezTo>
                  <a:pt x="239716" y="2392822"/>
                  <a:pt x="375712" y="2401808"/>
                  <a:pt x="510734" y="2416201"/>
                </a:cubicBezTo>
                <a:cubicBezTo>
                  <a:pt x="453295" y="2294758"/>
                  <a:pt x="388809" y="2156489"/>
                  <a:pt x="279257" y="2092102"/>
                </a:cubicBezTo>
                <a:cubicBezTo>
                  <a:pt x="214509" y="2054029"/>
                  <a:pt x="140169" y="2030776"/>
                  <a:pt x="65265" y="2006049"/>
                </a:cubicBezTo>
                <a:lnTo>
                  <a:pt x="0" y="1982532"/>
                </a:lnTo>
                <a:lnTo>
                  <a:pt x="0" y="1912789"/>
                </a:lnTo>
                <a:lnTo>
                  <a:pt x="97460" y="1953725"/>
                </a:lnTo>
                <a:cubicBezTo>
                  <a:pt x="140146" y="1968817"/>
                  <a:pt x="181972" y="1973804"/>
                  <a:pt x="221272" y="1980766"/>
                </a:cubicBezTo>
                <a:cubicBezTo>
                  <a:pt x="184478" y="1960612"/>
                  <a:pt x="148800" y="1938494"/>
                  <a:pt x="116765" y="1911033"/>
                </a:cubicBezTo>
                <a:cubicBezTo>
                  <a:pt x="78825" y="1878815"/>
                  <a:pt x="47051" y="1840696"/>
                  <a:pt x="16405" y="1803412"/>
                </a:cubicBezTo>
                <a:lnTo>
                  <a:pt x="0" y="1784777"/>
                </a:lnTo>
                <a:lnTo>
                  <a:pt x="0" y="1740082"/>
                </a:lnTo>
                <a:lnTo>
                  <a:pt x="39394" y="1784856"/>
                </a:lnTo>
                <a:cubicBezTo>
                  <a:pt x="69479" y="1821014"/>
                  <a:pt x="100126" y="1858299"/>
                  <a:pt x="135813" y="1888838"/>
                </a:cubicBezTo>
                <a:cubicBezTo>
                  <a:pt x="168411" y="1916009"/>
                  <a:pt x="204933" y="1938411"/>
                  <a:pt x="242575" y="1958841"/>
                </a:cubicBezTo>
                <a:cubicBezTo>
                  <a:pt x="195379" y="1882642"/>
                  <a:pt x="141547" y="1815083"/>
                  <a:pt x="82197" y="1754826"/>
                </a:cubicBezTo>
                <a:lnTo>
                  <a:pt x="0" y="1679650"/>
                </a:lnTo>
                <a:lnTo>
                  <a:pt x="0" y="1602463"/>
                </a:lnTo>
                <a:lnTo>
                  <a:pt x="84689" y="1677442"/>
                </a:lnTo>
                <a:cubicBezTo>
                  <a:pt x="165950" y="1759826"/>
                  <a:pt x="237786" y="1855565"/>
                  <a:pt x="298437" y="1968019"/>
                </a:cubicBezTo>
                <a:lnTo>
                  <a:pt x="227269" y="1114064"/>
                </a:lnTo>
                <a:cubicBezTo>
                  <a:pt x="226129" y="1099191"/>
                  <a:pt x="230003" y="1062136"/>
                  <a:pt x="248003" y="1089613"/>
                </a:cubicBezTo>
                <a:cubicBezTo>
                  <a:pt x="349844" y="1249160"/>
                  <a:pt x="397556" y="1433768"/>
                  <a:pt x="427020" y="1619803"/>
                </a:cubicBezTo>
                <a:cubicBezTo>
                  <a:pt x="453086" y="1782272"/>
                  <a:pt x="422387" y="1897385"/>
                  <a:pt x="340345" y="2027739"/>
                </a:cubicBezTo>
                <a:cubicBezTo>
                  <a:pt x="347373" y="2033339"/>
                  <a:pt x="354114" y="2038383"/>
                  <a:pt x="360865" y="2044827"/>
                </a:cubicBezTo>
                <a:cubicBezTo>
                  <a:pt x="443500" y="2128340"/>
                  <a:pt x="506078" y="2306190"/>
                  <a:pt x="560414" y="2421457"/>
                </a:cubicBezTo>
                <a:cubicBezTo>
                  <a:pt x="831022" y="2452769"/>
                  <a:pt x="1098019" y="2506255"/>
                  <a:pt x="1359703" y="2578554"/>
                </a:cubicBezTo>
                <a:lnTo>
                  <a:pt x="1359422" y="2577994"/>
                </a:lnTo>
                <a:cubicBezTo>
                  <a:pt x="1370467" y="2269807"/>
                  <a:pt x="976420" y="2084880"/>
                  <a:pt x="828701" y="1839520"/>
                </a:cubicBezTo>
                <a:cubicBezTo>
                  <a:pt x="687172" y="1605098"/>
                  <a:pt x="631475" y="1330413"/>
                  <a:pt x="494427" y="1092333"/>
                </a:cubicBezTo>
                <a:cubicBezTo>
                  <a:pt x="481980" y="1070671"/>
                  <a:pt x="485440" y="1027197"/>
                  <a:pt x="506322" y="1020997"/>
                </a:cubicBezTo>
                <a:close/>
                <a:moveTo>
                  <a:pt x="4570198" y="978081"/>
                </a:moveTo>
                <a:cubicBezTo>
                  <a:pt x="4555714" y="1028259"/>
                  <a:pt x="4540870" y="1077934"/>
                  <a:pt x="4523691" y="1127776"/>
                </a:cubicBezTo>
                <a:lnTo>
                  <a:pt x="4509875" y="1167552"/>
                </a:lnTo>
                <a:cubicBezTo>
                  <a:pt x="4498703" y="1198545"/>
                  <a:pt x="4488074" y="1229138"/>
                  <a:pt x="4478168" y="1260735"/>
                </a:cubicBezTo>
                <a:cubicBezTo>
                  <a:pt x="4437866" y="1392962"/>
                  <a:pt x="4423333" y="1532451"/>
                  <a:pt x="4409309" y="1666996"/>
                </a:cubicBezTo>
                <a:cubicBezTo>
                  <a:pt x="4399387" y="1761934"/>
                  <a:pt x="4389478" y="1859162"/>
                  <a:pt x="4370031" y="1955666"/>
                </a:cubicBezTo>
                <a:cubicBezTo>
                  <a:pt x="4495511" y="1636562"/>
                  <a:pt x="4590903" y="1311031"/>
                  <a:pt x="4570198" y="978081"/>
                </a:cubicBezTo>
                <a:close/>
                <a:moveTo>
                  <a:pt x="4557898" y="900011"/>
                </a:moveTo>
                <a:cubicBezTo>
                  <a:pt x="4330292" y="1199280"/>
                  <a:pt x="4335713" y="1567725"/>
                  <a:pt x="4344840" y="1922038"/>
                </a:cubicBezTo>
                <a:cubicBezTo>
                  <a:pt x="4360210" y="1836882"/>
                  <a:pt x="4369815" y="1750562"/>
                  <a:pt x="4378710" y="1665516"/>
                </a:cubicBezTo>
                <a:cubicBezTo>
                  <a:pt x="4393083" y="1529197"/>
                  <a:pt x="4407432" y="1388309"/>
                  <a:pt x="4448798" y="1253024"/>
                </a:cubicBezTo>
                <a:cubicBezTo>
                  <a:pt x="4458700" y="1221425"/>
                  <a:pt x="4469507" y="1189944"/>
                  <a:pt x="4480315" y="1158454"/>
                </a:cubicBezTo>
                <a:lnTo>
                  <a:pt x="4494133" y="1118676"/>
                </a:lnTo>
                <a:cubicBezTo>
                  <a:pt x="4518925" y="1046526"/>
                  <a:pt x="4539765" y="973431"/>
                  <a:pt x="4557898" y="900011"/>
                </a:cubicBezTo>
                <a:close/>
                <a:moveTo>
                  <a:pt x="5870151" y="898890"/>
                </a:moveTo>
                <a:cubicBezTo>
                  <a:pt x="5866911" y="898948"/>
                  <a:pt x="5864574" y="899121"/>
                  <a:pt x="5861335" y="899177"/>
                </a:cubicBezTo>
                <a:lnTo>
                  <a:pt x="5843702" y="899748"/>
                </a:lnTo>
                <a:cubicBezTo>
                  <a:pt x="5780018" y="902412"/>
                  <a:pt x="5714210" y="911192"/>
                  <a:pt x="5651107" y="920306"/>
                </a:cubicBezTo>
                <a:cubicBezTo>
                  <a:pt x="5588537" y="929031"/>
                  <a:pt x="5523624" y="937920"/>
                  <a:pt x="5459407" y="940975"/>
                </a:cubicBezTo>
                <a:cubicBezTo>
                  <a:pt x="5431523" y="942110"/>
                  <a:pt x="5402918" y="942237"/>
                  <a:pt x="5374846" y="941988"/>
                </a:cubicBezTo>
                <a:cubicBezTo>
                  <a:pt x="5336157" y="941792"/>
                  <a:pt x="5295497" y="942268"/>
                  <a:pt x="5256105" y="945632"/>
                </a:cubicBezTo>
                <a:cubicBezTo>
                  <a:pt x="5206829" y="950064"/>
                  <a:pt x="5155964" y="960232"/>
                  <a:pt x="5107071" y="969720"/>
                </a:cubicBezTo>
                <a:cubicBezTo>
                  <a:pt x="5071129" y="976700"/>
                  <a:pt x="5035177" y="983681"/>
                  <a:pt x="4998681" y="988771"/>
                </a:cubicBezTo>
                <a:cubicBezTo>
                  <a:pt x="5256175" y="1057755"/>
                  <a:pt x="5597864" y="989418"/>
                  <a:pt x="5870151" y="898890"/>
                </a:cubicBezTo>
                <a:close/>
                <a:moveTo>
                  <a:pt x="5504425" y="848067"/>
                </a:moveTo>
                <a:cubicBezTo>
                  <a:pt x="5313518" y="848319"/>
                  <a:pt x="5144450" y="894555"/>
                  <a:pt x="4968849" y="962318"/>
                </a:cubicBezTo>
                <a:cubicBezTo>
                  <a:pt x="5013986" y="957830"/>
                  <a:pt x="5059460" y="949291"/>
                  <a:pt x="5104039" y="940634"/>
                </a:cubicBezTo>
                <a:cubicBezTo>
                  <a:pt x="5153465" y="930752"/>
                  <a:pt x="5205230" y="920703"/>
                  <a:pt x="5256311" y="916490"/>
                </a:cubicBezTo>
                <a:cubicBezTo>
                  <a:pt x="5297138" y="912849"/>
                  <a:pt x="5338158" y="912871"/>
                  <a:pt x="5377381" y="912671"/>
                </a:cubicBezTo>
                <a:lnTo>
                  <a:pt x="5460148" y="911442"/>
                </a:lnTo>
                <a:cubicBezTo>
                  <a:pt x="5522934" y="908669"/>
                  <a:pt x="5586937" y="899666"/>
                  <a:pt x="5648971" y="891331"/>
                </a:cubicBezTo>
                <a:cubicBezTo>
                  <a:pt x="5712974" y="882328"/>
                  <a:pt x="5779324" y="873155"/>
                  <a:pt x="5844807" y="870718"/>
                </a:cubicBezTo>
                <a:lnTo>
                  <a:pt x="5862975" y="869756"/>
                </a:lnTo>
                <a:cubicBezTo>
                  <a:pt x="5882405" y="869405"/>
                  <a:pt x="5902011" y="868171"/>
                  <a:pt x="5920887" y="865929"/>
                </a:cubicBezTo>
                <a:cubicBezTo>
                  <a:pt x="5782825" y="855356"/>
                  <a:pt x="5643867" y="846954"/>
                  <a:pt x="5504425" y="848067"/>
                </a:cubicBezTo>
                <a:close/>
                <a:moveTo>
                  <a:pt x="3607114" y="467441"/>
                </a:moveTo>
                <a:cubicBezTo>
                  <a:pt x="3528124" y="599478"/>
                  <a:pt x="3410482" y="705343"/>
                  <a:pt x="3296242" y="807991"/>
                </a:cubicBezTo>
                <a:cubicBezTo>
                  <a:pt x="3255418" y="844446"/>
                  <a:pt x="3213877" y="882186"/>
                  <a:pt x="3174674" y="919759"/>
                </a:cubicBezTo>
                <a:cubicBezTo>
                  <a:pt x="3129209" y="963390"/>
                  <a:pt x="3085915" y="1010032"/>
                  <a:pt x="3042978" y="1054894"/>
                </a:cubicBezTo>
                <a:lnTo>
                  <a:pt x="2968914" y="1133756"/>
                </a:lnTo>
                <a:cubicBezTo>
                  <a:pt x="3001355" y="1109480"/>
                  <a:pt x="3045966" y="1074853"/>
                  <a:pt x="3103823" y="1026814"/>
                </a:cubicBezTo>
                <a:cubicBezTo>
                  <a:pt x="3260201" y="897449"/>
                  <a:pt x="3521192" y="681569"/>
                  <a:pt x="3607114" y="467441"/>
                </a:cubicBezTo>
                <a:close/>
                <a:moveTo>
                  <a:pt x="3744487" y="383136"/>
                </a:moveTo>
                <a:cubicBezTo>
                  <a:pt x="3789590" y="603780"/>
                  <a:pt x="3850997" y="811848"/>
                  <a:pt x="3970213" y="995559"/>
                </a:cubicBezTo>
                <a:cubicBezTo>
                  <a:pt x="3927384" y="796159"/>
                  <a:pt x="3865366" y="574806"/>
                  <a:pt x="3744487" y="383136"/>
                </a:cubicBezTo>
                <a:close/>
                <a:moveTo>
                  <a:pt x="3624562" y="367041"/>
                </a:moveTo>
                <a:cubicBezTo>
                  <a:pt x="3578160" y="403736"/>
                  <a:pt x="3532667" y="442805"/>
                  <a:pt x="3489712" y="485386"/>
                </a:cubicBezTo>
                <a:cubicBezTo>
                  <a:pt x="3380716" y="591858"/>
                  <a:pt x="3284219" y="714458"/>
                  <a:pt x="3182994" y="828265"/>
                </a:cubicBezTo>
                <a:cubicBezTo>
                  <a:pt x="3100902" y="919812"/>
                  <a:pt x="2899469" y="1135252"/>
                  <a:pt x="2892114" y="1172635"/>
                </a:cubicBezTo>
                <a:lnTo>
                  <a:pt x="3021459" y="1035385"/>
                </a:lnTo>
                <a:cubicBezTo>
                  <a:pt x="3064036" y="990026"/>
                  <a:pt x="3108229" y="943501"/>
                  <a:pt x="3153873" y="898971"/>
                </a:cubicBezTo>
                <a:cubicBezTo>
                  <a:pt x="3193783" y="860125"/>
                  <a:pt x="3235680" y="822883"/>
                  <a:pt x="3276511" y="786423"/>
                </a:cubicBezTo>
                <a:cubicBezTo>
                  <a:pt x="3390214" y="684175"/>
                  <a:pt x="3507852" y="578306"/>
                  <a:pt x="3584154" y="448218"/>
                </a:cubicBezTo>
                <a:cubicBezTo>
                  <a:pt x="3599491" y="421848"/>
                  <a:pt x="3612660" y="394752"/>
                  <a:pt x="3624562" y="367041"/>
                </a:cubicBezTo>
                <a:close/>
                <a:moveTo>
                  <a:pt x="3766672" y="359429"/>
                </a:moveTo>
                <a:cubicBezTo>
                  <a:pt x="3888797" y="549425"/>
                  <a:pt x="3952247" y="768223"/>
                  <a:pt x="3996338" y="968237"/>
                </a:cubicBezTo>
                <a:cubicBezTo>
                  <a:pt x="3973140" y="739339"/>
                  <a:pt x="3922473" y="455576"/>
                  <a:pt x="3766672" y="359429"/>
                </a:cubicBezTo>
                <a:close/>
                <a:moveTo>
                  <a:pt x="5805386" y="239240"/>
                </a:moveTo>
                <a:cubicBezTo>
                  <a:pt x="5783116" y="246988"/>
                  <a:pt x="5760847" y="254734"/>
                  <a:pt x="5736947" y="261367"/>
                </a:cubicBezTo>
                <a:cubicBezTo>
                  <a:pt x="5638133" y="287976"/>
                  <a:pt x="5538513" y="299897"/>
                  <a:pt x="5427012" y="311272"/>
                </a:cubicBezTo>
                <a:cubicBezTo>
                  <a:pt x="5345554" y="319953"/>
                  <a:pt x="5243942" y="330268"/>
                  <a:pt x="5147818" y="322112"/>
                </a:cubicBezTo>
                <a:cubicBezTo>
                  <a:pt x="5118835" y="319462"/>
                  <a:pt x="5090027" y="315925"/>
                  <a:pt x="5060854" y="311882"/>
                </a:cubicBezTo>
                <a:cubicBezTo>
                  <a:pt x="5021780" y="306636"/>
                  <a:pt x="4983964" y="301993"/>
                  <a:pt x="4945989" y="300516"/>
                </a:cubicBezTo>
                <a:cubicBezTo>
                  <a:pt x="5093776" y="343728"/>
                  <a:pt x="5255799" y="359063"/>
                  <a:pt x="5410479" y="348434"/>
                </a:cubicBezTo>
                <a:cubicBezTo>
                  <a:pt x="5535307" y="339607"/>
                  <a:pt x="5683741" y="304513"/>
                  <a:pt x="5805386" y="239240"/>
                </a:cubicBezTo>
                <a:close/>
                <a:moveTo>
                  <a:pt x="5905192" y="163079"/>
                </a:moveTo>
                <a:cubicBezTo>
                  <a:pt x="5892074" y="166484"/>
                  <a:pt x="5879136" y="168997"/>
                  <a:pt x="5865655" y="171901"/>
                </a:cubicBezTo>
                <a:cubicBezTo>
                  <a:pt x="5671371" y="212758"/>
                  <a:pt x="5464843" y="252569"/>
                  <a:pt x="5259740" y="257013"/>
                </a:cubicBezTo>
                <a:lnTo>
                  <a:pt x="5208466" y="257550"/>
                </a:lnTo>
                <a:cubicBezTo>
                  <a:pt x="5132177" y="258666"/>
                  <a:pt x="5054091" y="259560"/>
                  <a:pt x="4980204" y="271903"/>
                </a:cubicBezTo>
                <a:cubicBezTo>
                  <a:pt x="5009725" y="274165"/>
                  <a:pt x="5038894" y="278201"/>
                  <a:pt x="5068068" y="282244"/>
                </a:cubicBezTo>
                <a:cubicBezTo>
                  <a:pt x="5096338" y="286164"/>
                  <a:pt x="5124608" y="290090"/>
                  <a:pt x="5153231" y="292240"/>
                </a:cubicBezTo>
                <a:cubicBezTo>
                  <a:pt x="5246661" y="300067"/>
                  <a:pt x="5346469" y="289533"/>
                  <a:pt x="5426491" y="281128"/>
                </a:cubicBezTo>
                <a:cubicBezTo>
                  <a:pt x="5536189" y="269536"/>
                  <a:pt x="5634727" y="258390"/>
                  <a:pt x="5731212" y="231951"/>
                </a:cubicBezTo>
                <a:cubicBezTo>
                  <a:pt x="5794995" y="214721"/>
                  <a:pt x="5853525" y="191373"/>
                  <a:pt x="5905192" y="163079"/>
                </a:cubicBezTo>
                <a:close/>
                <a:moveTo>
                  <a:pt x="5944437" y="113829"/>
                </a:moveTo>
                <a:cubicBezTo>
                  <a:pt x="5917256" y="119186"/>
                  <a:pt x="5863594" y="140199"/>
                  <a:pt x="5825032" y="146405"/>
                </a:cubicBezTo>
                <a:cubicBezTo>
                  <a:pt x="5539893" y="189777"/>
                  <a:pt x="5237140" y="170377"/>
                  <a:pt x="4955599" y="247008"/>
                </a:cubicBezTo>
                <a:cubicBezTo>
                  <a:pt x="5038637" y="230314"/>
                  <a:pt x="5125543" y="229138"/>
                  <a:pt x="5210104" y="228123"/>
                </a:cubicBezTo>
                <a:lnTo>
                  <a:pt x="5261015" y="227087"/>
                </a:lnTo>
                <a:cubicBezTo>
                  <a:pt x="5463242" y="223204"/>
                  <a:pt x="5667966" y="183171"/>
                  <a:pt x="5861181" y="143093"/>
                </a:cubicBezTo>
                <a:cubicBezTo>
                  <a:pt x="5895331" y="135893"/>
                  <a:pt x="5928215" y="128080"/>
                  <a:pt x="5961252" y="114820"/>
                </a:cubicBezTo>
                <a:cubicBezTo>
                  <a:pt x="5959615" y="111998"/>
                  <a:pt x="5953497" y="112044"/>
                  <a:pt x="5944437" y="113829"/>
                </a:cubicBezTo>
                <a:close/>
                <a:moveTo>
                  <a:pt x="3882765" y="0"/>
                </a:moveTo>
                <a:lnTo>
                  <a:pt x="3995099" y="0"/>
                </a:lnTo>
                <a:lnTo>
                  <a:pt x="4163818" y="234104"/>
                </a:lnTo>
                <a:cubicBezTo>
                  <a:pt x="4167056" y="234046"/>
                  <a:pt x="4169933" y="233486"/>
                  <a:pt x="4172099" y="234207"/>
                </a:cubicBezTo>
                <a:cubicBezTo>
                  <a:pt x="4370329" y="290447"/>
                  <a:pt x="4575890" y="304753"/>
                  <a:pt x="4784282" y="276561"/>
                </a:cubicBezTo>
                <a:cubicBezTo>
                  <a:pt x="4788943" y="273941"/>
                  <a:pt x="4794689" y="270546"/>
                  <a:pt x="4801687" y="267764"/>
                </a:cubicBezTo>
                <a:cubicBezTo>
                  <a:pt x="5207052" y="98325"/>
                  <a:pt x="5661672" y="149587"/>
                  <a:pt x="6082788" y="64119"/>
                </a:cubicBezTo>
                <a:cubicBezTo>
                  <a:pt x="6097705" y="60940"/>
                  <a:pt x="6122565" y="65809"/>
                  <a:pt x="6099442" y="82568"/>
                </a:cubicBezTo>
                <a:cubicBezTo>
                  <a:pt x="5702970" y="366122"/>
                  <a:pt x="5250177" y="483706"/>
                  <a:pt x="4804137" y="320931"/>
                </a:cubicBezTo>
                <a:cubicBezTo>
                  <a:pt x="4608728" y="353445"/>
                  <a:pt x="4415104" y="351091"/>
                  <a:pt x="4227047" y="313415"/>
                </a:cubicBezTo>
                <a:cubicBezTo>
                  <a:pt x="4265992" y="361495"/>
                  <a:pt x="4305481" y="409180"/>
                  <a:pt x="4346041" y="456086"/>
                </a:cubicBezTo>
                <a:cubicBezTo>
                  <a:pt x="4508645" y="644218"/>
                  <a:pt x="4684629" y="811207"/>
                  <a:pt x="4870967" y="963061"/>
                </a:cubicBezTo>
                <a:cubicBezTo>
                  <a:pt x="4877428" y="960662"/>
                  <a:pt x="4883360" y="958653"/>
                  <a:pt x="4889647" y="957147"/>
                </a:cubicBezTo>
                <a:cubicBezTo>
                  <a:pt x="5063790" y="885104"/>
                  <a:pt x="5235998" y="820573"/>
                  <a:pt x="5422504" y="805191"/>
                </a:cubicBezTo>
                <a:cubicBezTo>
                  <a:pt x="5643719" y="786779"/>
                  <a:pt x="5869113" y="808075"/>
                  <a:pt x="6087656" y="826703"/>
                </a:cubicBezTo>
                <a:cubicBezTo>
                  <a:pt x="6118977" y="829180"/>
                  <a:pt x="6064821" y="863092"/>
                  <a:pt x="6058717" y="865992"/>
                </a:cubicBezTo>
                <a:cubicBezTo>
                  <a:pt x="5757093" y="988464"/>
                  <a:pt x="5312094" y="1115658"/>
                  <a:pt x="4974153" y="1045456"/>
                </a:cubicBezTo>
                <a:cubicBezTo>
                  <a:pt x="5180499" y="1203411"/>
                  <a:pt x="5398986" y="1344171"/>
                  <a:pt x="5627835" y="1472077"/>
                </a:cubicBezTo>
                <a:cubicBezTo>
                  <a:pt x="5628372" y="1471688"/>
                  <a:pt x="5629279" y="1471800"/>
                  <a:pt x="5629817" y="1471412"/>
                </a:cubicBezTo>
                <a:cubicBezTo>
                  <a:pt x="5631249" y="1471132"/>
                  <a:pt x="5633225" y="1470462"/>
                  <a:pt x="5634124" y="1470572"/>
                </a:cubicBezTo>
                <a:cubicBezTo>
                  <a:pt x="5647257" y="1469448"/>
                  <a:pt x="5751167" y="1386498"/>
                  <a:pt x="5755832" y="1383886"/>
                </a:cubicBezTo>
                <a:cubicBezTo>
                  <a:pt x="5837996" y="1338827"/>
                  <a:pt x="5925989" y="1306339"/>
                  <a:pt x="6014186" y="1279799"/>
                </a:cubicBezTo>
                <a:cubicBezTo>
                  <a:pt x="6310230" y="1190367"/>
                  <a:pt x="6608567" y="1157268"/>
                  <a:pt x="6901619" y="1047874"/>
                </a:cubicBezTo>
                <a:cubicBezTo>
                  <a:pt x="6921553" y="1040293"/>
                  <a:pt x="6976591" y="1037028"/>
                  <a:pt x="6931566" y="1062034"/>
                </a:cubicBezTo>
                <a:cubicBezTo>
                  <a:pt x="6610108" y="1243134"/>
                  <a:pt x="6183662" y="1573592"/>
                  <a:pt x="5790982" y="1561380"/>
                </a:cubicBezTo>
                <a:cubicBezTo>
                  <a:pt x="5920545" y="1629240"/>
                  <a:pt x="6053507" y="1693876"/>
                  <a:pt x="6188971" y="1755168"/>
                </a:cubicBezTo>
                <a:cubicBezTo>
                  <a:pt x="6193458" y="1753446"/>
                  <a:pt x="6198307" y="1752214"/>
                  <a:pt x="6202446" y="1752268"/>
                </a:cubicBezTo>
                <a:cubicBezTo>
                  <a:pt x="6504288" y="1570118"/>
                  <a:pt x="6833930" y="1471594"/>
                  <a:pt x="7179560" y="1467551"/>
                </a:cubicBezTo>
                <a:cubicBezTo>
                  <a:pt x="7221126" y="1467186"/>
                  <a:pt x="7172003" y="1501258"/>
                  <a:pt x="7158730" y="1507835"/>
                </a:cubicBezTo>
                <a:cubicBezTo>
                  <a:pt x="6888412" y="1630502"/>
                  <a:pt x="6618589" y="1809287"/>
                  <a:pt x="6326959" y="1817686"/>
                </a:cubicBezTo>
                <a:lnTo>
                  <a:pt x="6537433" y="1907790"/>
                </a:lnTo>
                <a:cubicBezTo>
                  <a:pt x="6542473" y="1907949"/>
                  <a:pt x="6546435" y="1908891"/>
                  <a:pt x="6550221" y="1910729"/>
                </a:cubicBezTo>
                <a:cubicBezTo>
                  <a:pt x="6742694" y="1932993"/>
                  <a:pt x="6849771" y="2068278"/>
                  <a:pt x="6964438" y="2209505"/>
                </a:cubicBezTo>
                <a:cubicBezTo>
                  <a:pt x="7113162" y="2393201"/>
                  <a:pt x="7266286" y="2592015"/>
                  <a:pt x="7367862" y="2806833"/>
                </a:cubicBezTo>
                <a:cubicBezTo>
                  <a:pt x="7371456" y="2814338"/>
                  <a:pt x="7369522" y="2821080"/>
                  <a:pt x="7364329" y="2826907"/>
                </a:cubicBezTo>
                <a:cubicBezTo>
                  <a:pt x="7348741" y="2844389"/>
                  <a:pt x="7303788" y="2853651"/>
                  <a:pt x="7290545" y="2850663"/>
                </a:cubicBezTo>
                <a:cubicBezTo>
                  <a:pt x="6859896" y="2738539"/>
                  <a:pt x="6609607" y="2342306"/>
                  <a:pt x="6472036" y="1959003"/>
                </a:cubicBezTo>
                <a:cubicBezTo>
                  <a:pt x="6239391" y="1862081"/>
                  <a:pt x="6011946" y="1759868"/>
                  <a:pt x="5792897" y="1647747"/>
                </a:cubicBezTo>
                <a:cubicBezTo>
                  <a:pt x="5817125" y="1702679"/>
                  <a:pt x="5838127" y="1759942"/>
                  <a:pt x="5842751" y="1816112"/>
                </a:cubicBezTo>
                <a:cubicBezTo>
                  <a:pt x="5844184" y="1815832"/>
                  <a:pt x="5846161" y="1815162"/>
                  <a:pt x="5847424" y="1815776"/>
                </a:cubicBezTo>
                <a:cubicBezTo>
                  <a:pt x="6140442" y="1830791"/>
                  <a:pt x="6291873" y="2115536"/>
                  <a:pt x="6399821" y="2344799"/>
                </a:cubicBezTo>
                <a:cubicBezTo>
                  <a:pt x="6413837" y="2374329"/>
                  <a:pt x="6342916" y="2402075"/>
                  <a:pt x="6323232" y="2389634"/>
                </a:cubicBezTo>
                <a:cubicBezTo>
                  <a:pt x="6177906" y="2301146"/>
                  <a:pt x="6052833" y="2198747"/>
                  <a:pt x="5942958" y="2077708"/>
                </a:cubicBezTo>
                <a:cubicBezTo>
                  <a:pt x="5949243" y="2174636"/>
                  <a:pt x="5937179" y="2273417"/>
                  <a:pt x="5921559" y="2378596"/>
                </a:cubicBezTo>
                <a:cubicBezTo>
                  <a:pt x="5888539" y="2593290"/>
                  <a:pt x="5878937" y="2813146"/>
                  <a:pt x="5817651" y="3023919"/>
                </a:cubicBezTo>
                <a:cubicBezTo>
                  <a:pt x="5810408" y="3049005"/>
                  <a:pt x="5741174" y="3089270"/>
                  <a:pt x="5729634" y="3051849"/>
                </a:cubicBezTo>
                <a:cubicBezTo>
                  <a:pt x="5657096" y="2815984"/>
                  <a:pt x="5581632" y="2571559"/>
                  <a:pt x="5611018" y="2316769"/>
                </a:cubicBezTo>
                <a:cubicBezTo>
                  <a:pt x="5622715" y="2217484"/>
                  <a:pt x="5656813" y="2135538"/>
                  <a:pt x="5687608" y="2039972"/>
                </a:cubicBezTo>
                <a:cubicBezTo>
                  <a:pt x="5744741" y="1859679"/>
                  <a:pt x="5733310" y="1742061"/>
                  <a:pt x="5657554" y="1576445"/>
                </a:cubicBezTo>
                <a:cubicBezTo>
                  <a:pt x="5483232" y="1483028"/>
                  <a:pt x="5313009" y="1382833"/>
                  <a:pt x="5150475" y="1274012"/>
                </a:cubicBezTo>
                <a:cubicBezTo>
                  <a:pt x="5326569" y="1559959"/>
                  <a:pt x="5457991" y="1838600"/>
                  <a:pt x="5349142" y="2204405"/>
                </a:cubicBezTo>
                <a:cubicBezTo>
                  <a:pt x="5342604" y="2225928"/>
                  <a:pt x="5273881" y="2261245"/>
                  <a:pt x="5262214" y="2233836"/>
                </a:cubicBezTo>
                <a:cubicBezTo>
                  <a:pt x="5160759" y="2006724"/>
                  <a:pt x="5064863" y="1777114"/>
                  <a:pt x="4981539" y="1542201"/>
                </a:cubicBezTo>
                <a:cubicBezTo>
                  <a:pt x="4932755" y="1405876"/>
                  <a:pt x="4893729" y="1278486"/>
                  <a:pt x="4958461" y="1136957"/>
                </a:cubicBezTo>
                <a:cubicBezTo>
                  <a:pt x="4854219" y="1059900"/>
                  <a:pt x="4753195" y="978221"/>
                  <a:pt x="4655015" y="891426"/>
                </a:cubicBezTo>
                <a:cubicBezTo>
                  <a:pt x="4700834" y="1342763"/>
                  <a:pt x="4530476" y="1779853"/>
                  <a:pt x="4348002" y="2205895"/>
                </a:cubicBezTo>
                <a:cubicBezTo>
                  <a:pt x="4337873" y="2229260"/>
                  <a:pt x="4261560" y="2258626"/>
                  <a:pt x="4262250" y="2219972"/>
                </a:cubicBezTo>
                <a:cubicBezTo>
                  <a:pt x="4268663" y="1744520"/>
                  <a:pt x="4175629" y="1214471"/>
                  <a:pt x="4550611" y="817540"/>
                </a:cubicBezTo>
                <a:cubicBezTo>
                  <a:pt x="4554014" y="814312"/>
                  <a:pt x="4558850" y="810804"/>
                  <a:pt x="4564418" y="808293"/>
                </a:cubicBezTo>
                <a:cubicBezTo>
                  <a:pt x="4461330" y="711325"/>
                  <a:pt x="4361455" y="609738"/>
                  <a:pt x="4266388" y="500083"/>
                </a:cubicBezTo>
                <a:cubicBezTo>
                  <a:pt x="4185451" y="406519"/>
                  <a:pt x="4107556" y="310364"/>
                  <a:pt x="4032842" y="211809"/>
                </a:cubicBezTo>
                <a:lnTo>
                  <a:pt x="3882765" y="0"/>
                </a:lnTo>
                <a:close/>
                <a:moveTo>
                  <a:pt x="3721337" y="0"/>
                </a:moveTo>
                <a:lnTo>
                  <a:pt x="3797544" y="0"/>
                </a:lnTo>
                <a:lnTo>
                  <a:pt x="3775734" y="95131"/>
                </a:lnTo>
                <a:cubicBezTo>
                  <a:pt x="3762598" y="156923"/>
                  <a:pt x="3748081" y="217234"/>
                  <a:pt x="3724807" y="272257"/>
                </a:cubicBezTo>
                <a:cubicBezTo>
                  <a:pt x="3725550" y="275539"/>
                  <a:pt x="3726109" y="279707"/>
                  <a:pt x="3726844" y="282988"/>
                </a:cubicBezTo>
                <a:cubicBezTo>
                  <a:pt x="3732776" y="280979"/>
                  <a:pt x="3739065" y="279475"/>
                  <a:pt x="3742664" y="279918"/>
                </a:cubicBezTo>
                <a:cubicBezTo>
                  <a:pt x="4076263" y="313585"/>
                  <a:pt x="4081377" y="922622"/>
                  <a:pt x="4103910" y="1161917"/>
                </a:cubicBezTo>
                <a:cubicBezTo>
                  <a:pt x="4106010" y="1184045"/>
                  <a:pt x="4034389" y="1215360"/>
                  <a:pt x="4020269" y="1200406"/>
                </a:cubicBezTo>
                <a:cubicBezTo>
                  <a:pt x="3826459" y="997506"/>
                  <a:pt x="3735339" y="752983"/>
                  <a:pt x="3674882" y="488524"/>
                </a:cubicBezTo>
                <a:cubicBezTo>
                  <a:pt x="3559684" y="713184"/>
                  <a:pt x="3278706" y="925237"/>
                  <a:pt x="3132682" y="1072284"/>
                </a:cubicBezTo>
                <a:cubicBezTo>
                  <a:pt x="3002939" y="1202191"/>
                  <a:pt x="2899935" y="1287527"/>
                  <a:pt x="2716346" y="1276376"/>
                </a:cubicBezTo>
                <a:cubicBezTo>
                  <a:pt x="2700863" y="1275390"/>
                  <a:pt x="2710506" y="1261536"/>
                  <a:pt x="2716772" y="1255462"/>
                </a:cubicBezTo>
                <a:cubicBezTo>
                  <a:pt x="2980750" y="993927"/>
                  <a:pt x="3207119" y="698608"/>
                  <a:pt x="3471096" y="437072"/>
                </a:cubicBezTo>
                <a:cubicBezTo>
                  <a:pt x="3516376" y="392044"/>
                  <a:pt x="3602281" y="339698"/>
                  <a:pt x="3639057" y="286334"/>
                </a:cubicBezTo>
                <a:cubicBezTo>
                  <a:pt x="3639591" y="285947"/>
                  <a:pt x="3639767" y="285058"/>
                  <a:pt x="3640309" y="284664"/>
                </a:cubicBezTo>
                <a:cubicBezTo>
                  <a:pt x="3642272" y="281720"/>
                  <a:pt x="3644597" y="279273"/>
                  <a:pt x="3646022" y="276711"/>
                </a:cubicBezTo>
                <a:cubicBezTo>
                  <a:pt x="3677659" y="221350"/>
                  <a:pt x="3693078" y="144742"/>
                  <a:pt x="3707943" y="65958"/>
                </a:cubicBezTo>
                <a:lnTo>
                  <a:pt x="3721337" y="0"/>
                </a:lnTo>
                <a:close/>
                <a:moveTo>
                  <a:pt x="2867960" y="0"/>
                </a:moveTo>
                <a:lnTo>
                  <a:pt x="2926351" y="0"/>
                </a:lnTo>
                <a:lnTo>
                  <a:pt x="2902823" y="262929"/>
                </a:lnTo>
                <a:cubicBezTo>
                  <a:pt x="2913215" y="221824"/>
                  <a:pt x="2926844" y="180662"/>
                  <a:pt x="2940663" y="140884"/>
                </a:cubicBezTo>
                <a:lnTo>
                  <a:pt x="2947039" y="122524"/>
                </a:lnTo>
                <a:lnTo>
                  <a:pt x="2984316" y="0"/>
                </a:lnTo>
                <a:lnTo>
                  <a:pt x="3016114" y="0"/>
                </a:lnTo>
                <a:lnTo>
                  <a:pt x="2979949" y="119274"/>
                </a:lnTo>
                <a:lnTo>
                  <a:pt x="3023879" y="0"/>
                </a:lnTo>
                <a:lnTo>
                  <a:pt x="3105400" y="0"/>
                </a:lnTo>
                <a:lnTo>
                  <a:pt x="3094669" y="30308"/>
                </a:lnTo>
                <a:cubicBezTo>
                  <a:pt x="3037894" y="178003"/>
                  <a:pt x="2973232" y="323305"/>
                  <a:pt x="2901945" y="466538"/>
                </a:cubicBezTo>
                <a:cubicBezTo>
                  <a:pt x="2895180" y="479835"/>
                  <a:pt x="2815686" y="518381"/>
                  <a:pt x="2815209" y="497361"/>
                </a:cubicBezTo>
                <a:cubicBezTo>
                  <a:pt x="2812746" y="375148"/>
                  <a:pt x="2825702" y="251298"/>
                  <a:pt x="2844845" y="127638"/>
                </a:cubicBezTo>
                <a:lnTo>
                  <a:pt x="2867960" y="0"/>
                </a:lnTo>
                <a:close/>
                <a:moveTo>
                  <a:pt x="1057230" y="0"/>
                </a:moveTo>
                <a:lnTo>
                  <a:pt x="1111003" y="0"/>
                </a:lnTo>
                <a:lnTo>
                  <a:pt x="1125553" y="52588"/>
                </a:lnTo>
                <a:cubicBezTo>
                  <a:pt x="1174409" y="196547"/>
                  <a:pt x="1244674" y="336170"/>
                  <a:pt x="1304276" y="476275"/>
                </a:cubicBezTo>
                <a:cubicBezTo>
                  <a:pt x="1351896" y="589579"/>
                  <a:pt x="1459984" y="863646"/>
                  <a:pt x="1492066" y="886333"/>
                </a:cubicBezTo>
                <a:lnTo>
                  <a:pt x="1423698" y="710817"/>
                </a:lnTo>
                <a:cubicBezTo>
                  <a:pt x="1401022" y="652964"/>
                  <a:pt x="1378015" y="593152"/>
                  <a:pt x="1357609" y="532892"/>
                </a:cubicBezTo>
                <a:cubicBezTo>
                  <a:pt x="1339853" y="480241"/>
                  <a:pt x="1324587" y="426487"/>
                  <a:pt x="1309550" y="374031"/>
                </a:cubicBezTo>
                <a:cubicBezTo>
                  <a:pt x="1277632" y="264242"/>
                  <a:pt x="1244842" y="151584"/>
                  <a:pt x="1193673" y="49533"/>
                </a:cubicBezTo>
                <a:lnTo>
                  <a:pt x="1164391" y="0"/>
                </a:lnTo>
                <a:lnTo>
                  <a:pt x="1200666" y="0"/>
                </a:lnTo>
                <a:lnTo>
                  <a:pt x="1223408" y="38996"/>
                </a:lnTo>
                <a:cubicBezTo>
                  <a:pt x="1274817" y="142454"/>
                  <a:pt x="1307626" y="255236"/>
                  <a:pt x="1339635" y="365517"/>
                </a:cubicBezTo>
                <a:cubicBezTo>
                  <a:pt x="1354670" y="417965"/>
                  <a:pt x="1370587" y="471608"/>
                  <a:pt x="1387469" y="523079"/>
                </a:cubicBezTo>
                <a:cubicBezTo>
                  <a:pt x="1407105" y="582792"/>
                  <a:pt x="1430659" y="641842"/>
                  <a:pt x="1452685" y="699806"/>
                </a:cubicBezTo>
                <a:lnTo>
                  <a:pt x="1492092" y="800424"/>
                </a:lnTo>
                <a:cubicBezTo>
                  <a:pt x="1484618" y="760762"/>
                  <a:pt x="1473155" y="705686"/>
                  <a:pt x="1455302" y="632913"/>
                </a:cubicBezTo>
                <a:cubicBezTo>
                  <a:pt x="1413478" y="460985"/>
                  <a:pt x="1347194" y="188426"/>
                  <a:pt x="1222336" y="9480"/>
                </a:cubicBezTo>
                <a:lnTo>
                  <a:pt x="1214634" y="0"/>
                </a:lnTo>
                <a:lnTo>
                  <a:pt x="1289827" y="0"/>
                </a:lnTo>
                <a:lnTo>
                  <a:pt x="1321076" y="59722"/>
                </a:lnTo>
                <a:cubicBezTo>
                  <a:pt x="1409905" y="250193"/>
                  <a:pt x="1460341" y="480374"/>
                  <a:pt x="1512579" y="626441"/>
                </a:cubicBezTo>
                <a:cubicBezTo>
                  <a:pt x="1573756" y="799163"/>
                  <a:pt x="1605359" y="928641"/>
                  <a:pt x="1506076" y="1089289"/>
                </a:cubicBezTo>
                <a:cubicBezTo>
                  <a:pt x="1497659" y="1102817"/>
                  <a:pt x="1489109" y="1088176"/>
                  <a:pt x="1486346" y="1079919"/>
                </a:cubicBezTo>
                <a:cubicBezTo>
                  <a:pt x="1364522" y="729689"/>
                  <a:pt x="1192335" y="398839"/>
                  <a:pt x="1070511" y="48609"/>
                </a:cubicBezTo>
                <a:lnTo>
                  <a:pt x="1057230" y="0"/>
                </a:lnTo>
                <a:close/>
                <a:moveTo>
                  <a:pt x="43151" y="0"/>
                </a:moveTo>
                <a:lnTo>
                  <a:pt x="95283" y="0"/>
                </a:lnTo>
                <a:lnTo>
                  <a:pt x="300708" y="154571"/>
                </a:lnTo>
                <a:cubicBezTo>
                  <a:pt x="379729" y="218614"/>
                  <a:pt x="456466" y="285481"/>
                  <a:pt x="530414" y="354673"/>
                </a:cubicBezTo>
                <a:cubicBezTo>
                  <a:pt x="466701" y="288424"/>
                  <a:pt x="401285" y="223977"/>
                  <a:pt x="333785" y="161564"/>
                </a:cubicBezTo>
                <a:lnTo>
                  <a:pt x="147005" y="0"/>
                </a:lnTo>
                <a:lnTo>
                  <a:pt x="272509" y="0"/>
                </a:lnTo>
                <a:lnTo>
                  <a:pt x="326276" y="45847"/>
                </a:lnTo>
                <a:cubicBezTo>
                  <a:pt x="505803" y="208268"/>
                  <a:pt x="670600" y="385490"/>
                  <a:pt x="823759" y="574145"/>
                </a:cubicBezTo>
                <a:cubicBezTo>
                  <a:pt x="833168" y="585952"/>
                  <a:pt x="831522" y="674146"/>
                  <a:pt x="811254" y="665546"/>
                </a:cubicBezTo>
                <a:cubicBezTo>
                  <a:pt x="575890" y="564984"/>
                  <a:pt x="364063" y="406029"/>
                  <a:pt x="154042" y="261522"/>
                </a:cubicBezTo>
                <a:cubicBezTo>
                  <a:pt x="104946" y="227663"/>
                  <a:pt x="58037" y="193597"/>
                  <a:pt x="13550" y="158423"/>
                </a:cubicBezTo>
                <a:lnTo>
                  <a:pt x="0" y="146618"/>
                </a:lnTo>
                <a:lnTo>
                  <a:pt x="0" y="59161"/>
                </a:lnTo>
                <a:lnTo>
                  <a:pt x="45427" y="101078"/>
                </a:lnTo>
                <a:cubicBezTo>
                  <a:pt x="223783" y="254949"/>
                  <a:pt x="433006" y="385896"/>
                  <a:pt x="630103" y="485885"/>
                </a:cubicBezTo>
                <a:cubicBezTo>
                  <a:pt x="595938" y="458865"/>
                  <a:pt x="563284" y="428899"/>
                  <a:pt x="532040" y="399359"/>
                </a:cubicBezTo>
                <a:lnTo>
                  <a:pt x="517618" y="385726"/>
                </a:lnTo>
                <a:cubicBezTo>
                  <a:pt x="442853" y="315667"/>
                  <a:pt x="365106" y="247799"/>
                  <a:pt x="285074" y="182755"/>
                </a:cubicBezTo>
                <a:lnTo>
                  <a:pt x="43151" y="0"/>
                </a:lnTo>
                <a:close/>
              </a:path>
            </a:pathLst>
          </a:custGeom>
          <a:solidFill>
            <a:schemeClr val="accent3">
              <a:lumMod val="20000"/>
              <a:lumOff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useBgFill="1">
        <p:nvSpPr>
          <p:cNvPr id="16" name="Rectangle 15">
            <a:extLst>
              <a:ext uri="{FF2B5EF4-FFF2-40B4-BE49-F238E27FC236}">
                <a16:creationId xmlns:a16="http://schemas.microsoft.com/office/drawing/2014/main" id="{ED888B23-07FA-482A-96DF-47E31AF1A60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457200" y="990600"/>
            <a:ext cx="11277600" cy="4876800"/>
          </a:xfrm>
          <a:prstGeom prst="rect">
            <a:avLst/>
          </a:prstGeom>
          <a:ln w="12700" cap="flat" cmpd="sng" algn="ctr">
            <a:noFill/>
            <a:prstDash val="solid"/>
            <a:miter lim="800000"/>
          </a:ln>
          <a:effectLst>
            <a:outerShdw blurRad="317500" algn="ctr" rotWithShape="0">
              <a:schemeClr val="tx1">
                <a:alpha val="25000"/>
              </a:scheme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latin typeface="Calibri" panose="020F0502020204030204"/>
            </a:endParaRPr>
          </a:p>
        </p:txBody>
      </p:sp>
      <p:sp>
        <p:nvSpPr>
          <p:cNvPr id="3" name="TextBox 2">
            <a:extLst>
              <a:ext uri="{FF2B5EF4-FFF2-40B4-BE49-F238E27FC236}">
                <a16:creationId xmlns:a16="http://schemas.microsoft.com/office/drawing/2014/main" id="{805006B5-EA8E-5E2A-8466-D2749174141F}"/>
              </a:ext>
            </a:extLst>
          </p:cNvPr>
          <p:cNvSpPr txBox="1"/>
          <p:nvPr/>
        </p:nvSpPr>
        <p:spPr>
          <a:xfrm>
            <a:off x="5181604" y="1676400"/>
            <a:ext cx="5638796" cy="3505200"/>
          </a:xfrm>
          <a:prstGeom prst="rect">
            <a:avLst/>
          </a:prstGeom>
        </p:spPr>
        <p:txBody>
          <a:bodyPr vert="horz" lIns="91440" tIns="45720" rIns="91440" bIns="45720" rtlCol="0">
            <a:normAutofit/>
          </a:bodyPr>
          <a:lstStyle/>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effectLst/>
              </a:rPr>
              <a:t>Asking questions, who am </a:t>
            </a:r>
            <a:r>
              <a:rPr lang="en-US" sz="1100" i="1">
                <a:solidFill>
                  <a:schemeClr val="tx1">
                    <a:alpha val="55000"/>
                  </a:schemeClr>
                </a:solidFill>
              </a:rPr>
              <a:t>I</a:t>
            </a:r>
            <a:r>
              <a:rPr lang="en-US" sz="1100" i="1">
                <a:solidFill>
                  <a:schemeClr val="tx1">
                    <a:alpha val="55000"/>
                  </a:schemeClr>
                </a:solidFill>
                <a:effectLst/>
              </a:rPr>
              <a:t>? activity Ruthin Open access </a:t>
            </a:r>
            <a:r>
              <a:rPr lang="en-US" sz="1100">
                <a:solidFill>
                  <a:schemeClr val="tx1">
                    <a:alpha val="55000"/>
                  </a:schemeClr>
                </a:solidFill>
              </a:rPr>
              <a:t>[Photograph].</a:t>
            </a:r>
            <a:endParaRPr lang="en-US" sz="1100" i="1">
              <a:solidFill>
                <a:schemeClr val="tx1">
                  <a:alpha val="55000"/>
                </a:schemeClr>
              </a:solidFill>
              <a:effectLst/>
            </a:endParaRPr>
          </a:p>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effectLst/>
              </a:rPr>
              <a:t>Learning new skills, cooking session Llangollen </a:t>
            </a:r>
            <a:r>
              <a:rPr lang="en-US" sz="1100">
                <a:solidFill>
                  <a:schemeClr val="tx1">
                    <a:alpha val="55000"/>
                  </a:schemeClr>
                </a:solidFill>
              </a:rPr>
              <a:t>[Photograph].</a:t>
            </a:r>
            <a:endParaRPr lang="en-US" sz="1100" i="1">
              <a:solidFill>
                <a:schemeClr val="tx1">
                  <a:alpha val="55000"/>
                </a:schemeClr>
              </a:solidFill>
              <a:effectLst/>
            </a:endParaRPr>
          </a:p>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effectLst/>
              </a:rPr>
              <a:t>Informed discussions, consultation for community improvement, Denbigh Hwb Bumps and Jumps</a:t>
            </a:r>
            <a:r>
              <a:rPr lang="en-US" sz="1100">
                <a:solidFill>
                  <a:schemeClr val="tx1">
                    <a:alpha val="55000"/>
                  </a:schemeClr>
                </a:solidFill>
              </a:rPr>
              <a:t> [Photograph].</a:t>
            </a:r>
            <a:r>
              <a:rPr lang="en-US" sz="1100" i="1">
                <a:solidFill>
                  <a:schemeClr val="tx1">
                    <a:alpha val="55000"/>
                  </a:schemeClr>
                </a:solidFill>
                <a:effectLst/>
              </a:rPr>
              <a:t> </a:t>
            </a:r>
          </a:p>
          <a:p>
            <a:pPr lvl="0" indent="-228600">
              <a:lnSpc>
                <a:spcPct val="90000"/>
              </a:lnSpc>
              <a:buFont typeface="Arial" panose="020B0604020202020204" pitchFamily="34" charset="0"/>
              <a:buChar char="•"/>
            </a:pPr>
            <a:r>
              <a:rPr lang="en-US" sz="1100">
                <a:solidFill>
                  <a:schemeClr val="tx1">
                    <a:alpha val="55000"/>
                  </a:schemeClr>
                </a:solidFill>
              </a:rPr>
              <a:t>Unwin,S. (2024) </a:t>
            </a:r>
            <a:r>
              <a:rPr lang="en-US" sz="1100" i="1">
                <a:solidFill>
                  <a:schemeClr val="tx1">
                    <a:alpha val="55000"/>
                  </a:schemeClr>
                </a:solidFill>
                <a:effectLst/>
              </a:rPr>
              <a:t>: Safety talks for external visitors, Fire service Denbigh Hwb </a:t>
            </a:r>
            <a:r>
              <a:rPr lang="en-US" sz="1100">
                <a:solidFill>
                  <a:schemeClr val="tx1">
                    <a:alpha val="55000"/>
                  </a:schemeClr>
                </a:solidFill>
              </a:rPr>
              <a:t>[Photograph].</a:t>
            </a:r>
            <a:endParaRPr lang="en-US" sz="1100" i="1">
              <a:solidFill>
                <a:schemeClr val="tx1">
                  <a:alpha val="55000"/>
                </a:schemeClr>
              </a:solidFill>
              <a:effectLst/>
            </a:endParaRPr>
          </a:p>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effectLst/>
              </a:rPr>
              <a:t>Euros open day and celebrations Prestatyn Youth centre in partnership with DLL </a:t>
            </a:r>
            <a:r>
              <a:rPr lang="en-US" sz="1100">
                <a:solidFill>
                  <a:schemeClr val="tx1">
                    <a:alpha val="55000"/>
                  </a:schemeClr>
                </a:solidFill>
              </a:rPr>
              <a:t>[Photograph].</a:t>
            </a:r>
            <a:endParaRPr lang="en-US" sz="1100" i="1">
              <a:solidFill>
                <a:schemeClr val="tx1">
                  <a:alpha val="55000"/>
                </a:schemeClr>
              </a:solidFill>
              <a:effectLst/>
            </a:endParaRPr>
          </a:p>
          <a:p>
            <a:pPr lvl="0" indent="-228600">
              <a:lnSpc>
                <a:spcPct val="90000"/>
              </a:lnSpc>
              <a:spcAft>
                <a:spcPts val="800"/>
              </a:spcAft>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effectLst/>
              </a:rPr>
              <a:t>Ruthin Youth centre the day I moved to my new role in the north, I was based here for 5 years</a:t>
            </a:r>
            <a:r>
              <a:rPr lang="en-US" sz="1100" i="1">
                <a:solidFill>
                  <a:schemeClr val="tx1">
                    <a:alpha val="55000"/>
                  </a:schemeClr>
                </a:solidFill>
              </a:rPr>
              <a:t> </a:t>
            </a:r>
            <a:r>
              <a:rPr lang="en-US" sz="1100">
                <a:solidFill>
                  <a:schemeClr val="tx1">
                    <a:alpha val="55000"/>
                  </a:schemeClr>
                </a:solidFill>
              </a:rPr>
              <a:t>[Photograph].</a:t>
            </a:r>
            <a:endParaRPr lang="en-US" sz="1100" i="1">
              <a:solidFill>
                <a:schemeClr val="tx1">
                  <a:alpha val="55000"/>
                </a:schemeClr>
              </a:solidFill>
              <a:effectLst/>
            </a:endParaRPr>
          </a:p>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rPr>
              <a:t>We play games, Rhyl seniors’ Open access </a:t>
            </a:r>
            <a:r>
              <a:rPr lang="en-US" sz="1100">
                <a:solidFill>
                  <a:schemeClr val="tx1">
                    <a:alpha val="55000"/>
                  </a:schemeClr>
                </a:solidFill>
              </a:rPr>
              <a:t>[Photograph].</a:t>
            </a:r>
            <a:endParaRPr lang="en-US" sz="1100" i="1">
              <a:solidFill>
                <a:schemeClr val="tx1">
                  <a:alpha val="55000"/>
                </a:schemeClr>
              </a:solidFill>
            </a:endParaRPr>
          </a:p>
          <a:p>
            <a:pPr lvl="0" indent="-228600">
              <a:lnSpc>
                <a:spcPct val="90000"/>
              </a:lnSpc>
              <a:buFont typeface="Arial" panose="020B0604020202020204" pitchFamily="34" charset="0"/>
              <a:buChar char="•"/>
            </a:pPr>
            <a:r>
              <a:rPr lang="en-US" sz="1100">
                <a:solidFill>
                  <a:schemeClr val="tx1">
                    <a:alpha val="55000"/>
                  </a:schemeClr>
                </a:solidFill>
              </a:rPr>
              <a:t>Unwin,S. (2024) </a:t>
            </a:r>
            <a:r>
              <a:rPr lang="en-US" sz="1100" i="1">
                <a:solidFill>
                  <a:schemeClr val="tx1">
                    <a:alpha val="55000"/>
                  </a:schemeClr>
                </a:solidFill>
              </a:rPr>
              <a:t>Go of trips, the team at Surf Snowdonia </a:t>
            </a:r>
            <a:r>
              <a:rPr lang="en-US" sz="1100">
                <a:solidFill>
                  <a:schemeClr val="tx1">
                    <a:alpha val="55000"/>
                  </a:schemeClr>
                </a:solidFill>
              </a:rPr>
              <a:t>[Photograph].</a:t>
            </a:r>
            <a:endParaRPr lang="en-US" sz="1100" i="1">
              <a:solidFill>
                <a:schemeClr val="tx1">
                  <a:alpha val="55000"/>
                </a:schemeClr>
              </a:solidFill>
            </a:endParaRPr>
          </a:p>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rPr>
              <a:t>Learn new skills and development your knowledge further, Drosi Bike workshop Rhyl </a:t>
            </a:r>
            <a:r>
              <a:rPr lang="en-US" sz="1100">
                <a:solidFill>
                  <a:schemeClr val="tx1">
                    <a:alpha val="55000"/>
                  </a:schemeClr>
                </a:solidFill>
              </a:rPr>
              <a:t>[Photograph].</a:t>
            </a:r>
            <a:endParaRPr lang="en-US" sz="1100" i="1">
              <a:solidFill>
                <a:schemeClr val="tx1">
                  <a:alpha val="55000"/>
                </a:schemeClr>
              </a:solidFill>
            </a:endParaRPr>
          </a:p>
          <a:p>
            <a:pPr lvl="0" indent="-228600">
              <a:lnSpc>
                <a:spcPct val="90000"/>
              </a:lnSpc>
              <a:buFont typeface="Arial" panose="020B0604020202020204" pitchFamily="34" charset="0"/>
              <a:buChar char="•"/>
            </a:pPr>
            <a:r>
              <a:rPr lang="en-US" sz="1100">
                <a:solidFill>
                  <a:schemeClr val="tx1">
                    <a:alpha val="55000"/>
                  </a:schemeClr>
                </a:solidFill>
              </a:rPr>
              <a:t>Unwin,S. (2025) </a:t>
            </a:r>
            <a:r>
              <a:rPr lang="en-US" sz="1100" i="1">
                <a:solidFill>
                  <a:schemeClr val="tx1">
                    <a:alpha val="55000"/>
                  </a:schemeClr>
                </a:solidFill>
              </a:rPr>
              <a:t>Support them to make informed decisions, DofE Navigation practice </a:t>
            </a:r>
            <a:r>
              <a:rPr lang="en-US" sz="1100">
                <a:solidFill>
                  <a:schemeClr val="tx1">
                    <a:alpha val="55000"/>
                  </a:schemeClr>
                </a:solidFill>
              </a:rPr>
              <a:t>[Photograph].</a:t>
            </a:r>
            <a:endParaRPr lang="en-US" sz="1100" i="1">
              <a:solidFill>
                <a:schemeClr val="tx1">
                  <a:alpha val="55000"/>
                </a:schemeClr>
              </a:solidFill>
            </a:endParaRPr>
          </a:p>
          <a:p>
            <a:pPr lvl="0" indent="-228600">
              <a:lnSpc>
                <a:spcPct val="90000"/>
              </a:lnSpc>
              <a:buFont typeface="Arial" panose="020B0604020202020204" pitchFamily="34" charset="0"/>
              <a:buChar char="•"/>
            </a:pPr>
            <a:r>
              <a:rPr lang="en-US" sz="1100">
                <a:solidFill>
                  <a:schemeClr val="tx1">
                    <a:alpha val="55000"/>
                  </a:schemeClr>
                </a:solidFill>
              </a:rPr>
              <a:t>Unwin,S. (2025)</a:t>
            </a:r>
            <a:r>
              <a:rPr lang="en-US" sz="1100" i="1">
                <a:solidFill>
                  <a:schemeClr val="tx1">
                    <a:alpha val="55000"/>
                  </a:schemeClr>
                </a:solidFill>
              </a:rPr>
              <a:t> We meet them where they are at! Community consultation event </a:t>
            </a:r>
            <a:r>
              <a:rPr lang="en-US" sz="1100">
                <a:solidFill>
                  <a:schemeClr val="tx1">
                    <a:alpha val="55000"/>
                  </a:schemeClr>
                </a:solidFill>
              </a:rPr>
              <a:t>[Photograph].</a:t>
            </a:r>
            <a:endParaRPr lang="en-US" sz="1100" i="1">
              <a:solidFill>
                <a:schemeClr val="tx1">
                  <a:alpha val="55000"/>
                </a:schemeClr>
              </a:solidFill>
            </a:endParaRPr>
          </a:p>
          <a:p>
            <a:pPr lvl="0" indent="-228600">
              <a:lnSpc>
                <a:spcPct val="90000"/>
              </a:lnSpc>
              <a:buFont typeface="Arial" panose="020B0604020202020204" pitchFamily="34" charset="0"/>
              <a:buChar char="•"/>
            </a:pPr>
            <a:r>
              <a:rPr lang="en-US" sz="1100">
                <a:solidFill>
                  <a:schemeClr val="tx1">
                    <a:alpha val="55000"/>
                  </a:schemeClr>
                </a:solidFill>
              </a:rPr>
              <a:t>Unwin,S. (2026) </a:t>
            </a:r>
            <a:r>
              <a:rPr lang="en-US" sz="1100" i="1">
                <a:solidFill>
                  <a:schemeClr val="tx1">
                    <a:alpha val="55000"/>
                  </a:schemeClr>
                </a:solidFill>
              </a:rPr>
              <a:t>Encouraging positive activities to support wellbeing, Give it a Go session Rhyl youth centre </a:t>
            </a:r>
            <a:r>
              <a:rPr lang="en-US" sz="1100">
                <a:solidFill>
                  <a:schemeClr val="tx1">
                    <a:alpha val="55000"/>
                  </a:schemeClr>
                </a:solidFill>
              </a:rPr>
              <a:t>[Photograph].</a:t>
            </a:r>
            <a:endParaRPr lang="en-US" sz="1100" i="1">
              <a:solidFill>
                <a:schemeClr val="tx1">
                  <a:alpha val="55000"/>
                </a:schemeClr>
              </a:solidFill>
            </a:endParaRPr>
          </a:p>
          <a:p>
            <a:pPr marL="342900" lvl="0" indent="-228600">
              <a:lnSpc>
                <a:spcPct val="90000"/>
              </a:lnSpc>
              <a:spcAft>
                <a:spcPts val="800"/>
              </a:spcAft>
              <a:buFont typeface="Arial" panose="020B0604020202020204" pitchFamily="34" charset="0"/>
              <a:buChar char="•"/>
            </a:pPr>
            <a:endParaRPr lang="en-US" sz="1100">
              <a:solidFill>
                <a:schemeClr val="tx1">
                  <a:alpha val="55000"/>
                </a:schemeClr>
              </a:solidFill>
              <a:effectLst/>
            </a:endParaRPr>
          </a:p>
        </p:txBody>
      </p:sp>
    </p:spTree>
    <p:extLst>
      <p:ext uri="{BB962C8B-B14F-4D97-AF65-F5344CB8AC3E}">
        <p14:creationId xmlns:p14="http://schemas.microsoft.com/office/powerpoint/2010/main" val="1622585391"/>
      </p:ext>
    </p:extLst>
  </p:cSld>
  <p:clrMapOvr>
    <a:masterClrMapping/>
  </p:clrMapOvr>
</p:sld>
</file>

<file path=ppt/theme/theme1.xml><?xml version="1.0" encoding="utf-8"?>
<a:theme xmlns:a="http://schemas.openxmlformats.org/drawingml/2006/main" name="Office Theme">
  <a:themeElements>
    <a:clrScheme name="Violet">
      <a:dk1>
        <a:sysClr val="windowText" lastClr="000000"/>
      </a:dk1>
      <a:lt1>
        <a:sysClr val="window" lastClr="FFFFFF"/>
      </a:lt1>
      <a:dk2>
        <a:srgbClr val="373545"/>
      </a:dk2>
      <a:lt2>
        <a:srgbClr val="DCD8DC"/>
      </a:lt2>
      <a:accent1>
        <a:srgbClr val="AD84C6"/>
      </a:accent1>
      <a:accent2>
        <a:srgbClr val="8784C7"/>
      </a:accent2>
      <a:accent3>
        <a:srgbClr val="5D739A"/>
      </a:accent3>
      <a:accent4>
        <a:srgbClr val="6997AF"/>
      </a:accent4>
      <a:accent5>
        <a:srgbClr val="84ACB6"/>
      </a:accent5>
      <a:accent6>
        <a:srgbClr val="6F8183"/>
      </a:accent6>
      <a:hlink>
        <a:srgbClr val="69A020"/>
      </a:hlink>
      <a:folHlink>
        <a:srgbClr val="8C8C8C"/>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0E2841"/>
      </a:dk2>
      <a:lt2>
        <a:srgbClr val="E8E8E8"/>
      </a:lt2>
      <a:accent1>
        <a:srgbClr val="156082"/>
      </a:accent1>
      <a:accent2>
        <a:srgbClr val="E97132"/>
      </a:accent2>
      <a:accent3>
        <a:srgbClr val="196B24"/>
      </a:accent3>
      <a:accent4>
        <a:srgbClr val="0F9ED5"/>
      </a:accent4>
      <a:accent5>
        <a:srgbClr val="A02B93"/>
      </a:accent5>
      <a:accent6>
        <a:srgbClr val="4EA72E"/>
      </a:accent6>
      <a:hlink>
        <a:srgbClr val="467886"/>
      </a:hlink>
      <a:folHlink>
        <a:srgbClr val="96607D"/>
      </a:folHlink>
    </a:clrScheme>
    <a:fontScheme name="Office">
      <a:majorFont>
        <a:latin typeface="Aptos Display" panose="0211000402020202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Aptos" panose="0211000402020202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12700" cap="flat" cmpd="sng" algn="ctr">
          <a:solidFill>
            <a:schemeClr val="phClr"/>
          </a:solidFill>
          <a:prstDash val="solid"/>
          <a:miter lim="800000"/>
        </a:ln>
        <a:ln w="19050" cap="flat" cmpd="sng" algn="ctr">
          <a:solidFill>
            <a:schemeClr val="phClr"/>
          </a:solidFill>
          <a:prstDash val="solid"/>
          <a:miter lim="800000"/>
        </a:ln>
        <a:ln w="2540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lnDef>
      <a:spPr/>
      <a:bodyPr/>
      <a:lstStyle/>
      <a:style>
        <a:lnRef idx="2">
          <a:schemeClr val="accent1"/>
        </a:lnRef>
        <a:fillRef idx="0">
          <a:schemeClr val="accent1"/>
        </a:fillRef>
        <a:effectRef idx="1">
          <a:schemeClr val="accent1"/>
        </a:effectRef>
        <a:fontRef idx="minor">
          <a:schemeClr val="tx1"/>
        </a:fontRef>
      </a:style>
    </a:lnDef>
  </a:objectDefaults>
  <a:extraClrSchemeLst/>
  <a:extLst>
    <a:ext uri="{05A4C25C-085E-4340-85A3-A5531E510DB2}">
      <thm15:themeFamily xmlns:thm15="http://schemas.microsoft.com/office/thememl/2012/main" name="Office Theme" id="{2E142A2C-CD16-42D6-873A-C26D2A0506FA}" vid="{1BDDFF52-6CD6-40A5-AB3C-68EB2F1E4D0A}"/>
    </a:ext>
  </a:extLst>
</a:theme>
</file>

<file path=docProps/app.xml><?xml version="1.0" encoding="utf-8"?>
<Properties xmlns="http://schemas.openxmlformats.org/officeDocument/2006/extended-properties" xmlns:vt="http://schemas.openxmlformats.org/officeDocument/2006/docPropsVTypes">
  <TotalTime>5697</TotalTime>
  <Words>2163</Words>
  <Application>Microsoft Office PowerPoint</Application>
  <PresentationFormat>Widescreen</PresentationFormat>
  <Paragraphs>198</Paragraphs>
  <Slides>14</Slides>
  <Notes>10</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14</vt:i4>
      </vt:variant>
    </vt:vector>
  </HeadingPairs>
  <TitlesOfParts>
    <vt:vector size="20" baseType="lpstr">
      <vt:lpstr>Aptos</vt:lpstr>
      <vt:lpstr>Aptos Display</vt:lpstr>
      <vt:lpstr>Arial</vt:lpstr>
      <vt:lpstr>Calibri</vt:lpstr>
      <vt:lpstr>Google Sans</vt:lpstr>
      <vt:lpstr>Office Theme</vt:lpstr>
      <vt:lpstr>The role of youth workers in supporting young people’s psychological wellbeing and adolescent transitions. </vt:lpstr>
      <vt:lpstr>Definition   </vt:lpstr>
      <vt:lpstr>The Role of the Youth Worker in Psychological well-being </vt:lpstr>
      <vt:lpstr>PowerPoint Presentation</vt:lpstr>
      <vt:lpstr>Cognitive Transition in Adolescence  </vt:lpstr>
      <vt:lpstr>PowerPoint Presentation</vt:lpstr>
      <vt:lpstr>Biological Transition </vt:lpstr>
      <vt:lpstr>PowerPoint Presentation</vt:lpstr>
      <vt:lpstr>Social Transition </vt:lpstr>
      <vt:lpstr>PowerPoint Presentation</vt:lpstr>
      <vt:lpstr>Bronfenbrenner’s Ecological Systems Theory  </vt:lpstr>
      <vt:lpstr>Reference page </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sarah unwin</dc:creator>
  <cp:lastModifiedBy>sarah unwin</cp:lastModifiedBy>
  <cp:revision>9</cp:revision>
  <cp:lastPrinted>2026-05-18T09:28:02Z</cp:lastPrinted>
  <dcterms:created xsi:type="dcterms:W3CDTF">2026-05-10T08:35:13Z</dcterms:created>
  <dcterms:modified xsi:type="dcterms:W3CDTF">2026-05-20T12:53:25Z</dcterms:modified>
</cp:coreProperties>
</file>