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BFFA1D-4FB8-410C-9E88-6B4A39A256A6}" v="159" dt="2026-03-18T01:28:18.710"/>
    <p1510:client id="{9B592808-CBAE-4B5C-9E51-03DF12F6CB57}" v="1" dt="2026-03-18T13:55:17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9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jib Miah (2234516)" userId="f27e8463-c06f-4099-9c2d-d5bd79e9a3f7" providerId="ADAL" clId="{51A71924-DB60-4A1F-AA59-D96BF753D5D9}"/>
    <pc:docChg chg="undo redo custSel addSld modSld addMainMaster delMainMaster">
      <pc:chgData name="Majib Miah (2234516)" userId="f27e8463-c06f-4099-9c2d-d5bd79e9a3f7" providerId="ADAL" clId="{51A71924-DB60-4A1F-AA59-D96BF753D5D9}" dt="2026-03-18T01:30:23.798" v="547" actId="255"/>
      <pc:docMkLst>
        <pc:docMk/>
      </pc:docMkLst>
      <pc:sldChg chg="addSp delSp modSp mod setBg modClrScheme setClrOvrMap delDesignElem chgLayout">
        <pc:chgData name="Majib Miah (2234516)" userId="f27e8463-c06f-4099-9c2d-d5bd79e9a3f7" providerId="ADAL" clId="{51A71924-DB60-4A1F-AA59-D96BF753D5D9}" dt="2026-03-17T23:42:55.299" v="41"/>
        <pc:sldMkLst>
          <pc:docMk/>
          <pc:sldMk cId="1824523474" sldId="256"/>
        </pc:sldMkLst>
        <pc:spChg chg="mod">
          <ac:chgData name="Majib Miah (2234516)" userId="f27e8463-c06f-4099-9c2d-d5bd79e9a3f7" providerId="ADAL" clId="{51A71924-DB60-4A1F-AA59-D96BF753D5D9}" dt="2026-03-17T23:24:07.780" v="4" actId="26606"/>
          <ac:spMkLst>
            <pc:docMk/>
            <pc:sldMk cId="1824523474" sldId="256"/>
            <ac:spMk id="2" creationId="{83B3C019-7162-92FE-AA4B-102A944FB634}"/>
          </ac:spMkLst>
        </pc:spChg>
        <pc:spChg chg="mod">
          <ac:chgData name="Majib Miah (2234516)" userId="f27e8463-c06f-4099-9c2d-d5bd79e9a3f7" providerId="ADAL" clId="{51A71924-DB60-4A1F-AA59-D96BF753D5D9}" dt="2026-03-17T23:42:55.299" v="41"/>
          <ac:spMkLst>
            <pc:docMk/>
            <pc:sldMk cId="1824523474" sldId="256"/>
            <ac:spMk id="3" creationId="{C0189C73-55C7-389B-47A3-56625B0CB03E}"/>
          </ac:spMkLst>
        </pc:spChg>
        <pc:spChg chg="add del">
          <ac:chgData name="Majib Miah (2234516)" userId="f27e8463-c06f-4099-9c2d-d5bd79e9a3f7" providerId="ADAL" clId="{51A71924-DB60-4A1F-AA59-D96BF753D5D9}" dt="2026-03-17T23:24:06.116" v="1" actId="26606"/>
          <ac:spMkLst>
            <pc:docMk/>
            <pc:sldMk cId="1824523474" sldId="256"/>
            <ac:spMk id="13" creationId="{E49D7415-2F11-44C2-B6AA-13A25B6814B9}"/>
          </ac:spMkLst>
        </pc:spChg>
        <pc:spChg chg="add del">
          <ac:chgData name="Majib Miah (2234516)" userId="f27e8463-c06f-4099-9c2d-d5bd79e9a3f7" providerId="ADAL" clId="{51A71924-DB60-4A1F-AA59-D96BF753D5D9}" dt="2026-03-17T23:24:07.764" v="3" actId="26606"/>
          <ac:spMkLst>
            <pc:docMk/>
            <pc:sldMk cId="1824523474" sldId="256"/>
            <ac:spMk id="17" creationId="{01187F7A-920C-B377-65E8-1CF4CBCE3C2C}"/>
          </ac:spMkLst>
        </pc:spChg>
        <pc:spChg chg="add del">
          <ac:chgData name="Majib Miah (2234516)" userId="f27e8463-c06f-4099-9c2d-d5bd79e9a3f7" providerId="ADAL" clId="{51A71924-DB60-4A1F-AA59-D96BF753D5D9}" dt="2026-03-17T23:42:55.299" v="41"/>
          <ac:spMkLst>
            <pc:docMk/>
            <pc:sldMk cId="1824523474" sldId="256"/>
            <ac:spMk id="20" creationId="{8BEC44CD-E290-4D60-A056-5BA05B182AC3}"/>
          </ac:spMkLst>
        </pc:spChg>
        <pc:spChg chg="add del">
          <ac:chgData name="Majib Miah (2234516)" userId="f27e8463-c06f-4099-9c2d-d5bd79e9a3f7" providerId="ADAL" clId="{51A71924-DB60-4A1F-AA59-D96BF753D5D9}" dt="2026-03-17T23:42:55.299" v="41"/>
          <ac:spMkLst>
            <pc:docMk/>
            <pc:sldMk cId="1824523474" sldId="256"/>
            <ac:spMk id="22" creationId="{B2C335F7-F61C-4EB4-80F2-4B1438FE66BB}"/>
          </ac:spMkLst>
        </pc:spChg>
        <pc:spChg chg="add del">
          <ac:chgData name="Majib Miah (2234516)" userId="f27e8463-c06f-4099-9c2d-d5bd79e9a3f7" providerId="ADAL" clId="{51A71924-DB60-4A1F-AA59-D96BF753D5D9}" dt="2026-03-17T23:42:55.299" v="41"/>
          <ac:spMkLst>
            <pc:docMk/>
            <pc:sldMk cId="1824523474" sldId="256"/>
            <ac:spMk id="23" creationId="{F1189494-2B67-46D2-93D6-A122A09BF6B2}"/>
          </ac:spMkLst>
        </pc:spChg>
        <pc:picChg chg="add del">
          <ac:chgData name="Majib Miah (2234516)" userId="f27e8463-c06f-4099-9c2d-d5bd79e9a3f7" providerId="ADAL" clId="{51A71924-DB60-4A1F-AA59-D96BF753D5D9}" dt="2026-03-17T23:24:06.116" v="1" actId="26606"/>
          <ac:picMkLst>
            <pc:docMk/>
            <pc:sldMk cId="1824523474" sldId="256"/>
            <ac:picMk id="4" creationId="{E1DEE4CC-92F1-0DA5-BE5A-5BDEC14849C2}"/>
          </ac:picMkLst>
        </pc:picChg>
        <pc:picChg chg="add del">
          <ac:chgData name="Majib Miah (2234516)" userId="f27e8463-c06f-4099-9c2d-d5bd79e9a3f7" providerId="ADAL" clId="{51A71924-DB60-4A1F-AA59-D96BF753D5D9}" dt="2026-03-17T23:24:07.764" v="3" actId="26606"/>
          <ac:picMkLst>
            <pc:docMk/>
            <pc:sldMk cId="1824523474" sldId="256"/>
            <ac:picMk id="18" creationId="{A08B1D83-F5A2-1DE1-BF98-C1D4BFE43DCB}"/>
          </ac:picMkLst>
        </pc:picChg>
        <pc:picChg chg="add">
          <ac:chgData name="Majib Miah (2234516)" userId="f27e8463-c06f-4099-9c2d-d5bd79e9a3f7" providerId="ADAL" clId="{51A71924-DB60-4A1F-AA59-D96BF753D5D9}" dt="2026-03-17T23:24:07.780" v="4" actId="26606"/>
          <ac:picMkLst>
            <pc:docMk/>
            <pc:sldMk cId="1824523474" sldId="256"/>
            <ac:picMk id="21" creationId="{C1196B7C-1AEF-8658-EA1E-1AB3888C350E}"/>
          </ac:picMkLst>
        </pc:picChg>
        <pc:cxnChg chg="add del">
          <ac:chgData name="Majib Miah (2234516)" userId="f27e8463-c06f-4099-9c2d-d5bd79e9a3f7" providerId="ADAL" clId="{51A71924-DB60-4A1F-AA59-D96BF753D5D9}" dt="2026-03-17T23:24:06.116" v="1" actId="26606"/>
          <ac:cxnSpMkLst>
            <pc:docMk/>
            <pc:sldMk cId="1824523474" sldId="256"/>
            <ac:cxnSpMk id="9" creationId="{F64F9B95-9045-48D2-B9F3-2927E98F54AA}"/>
          </ac:cxnSpMkLst>
        </pc:cxnChg>
        <pc:cxnChg chg="add del">
          <ac:chgData name="Majib Miah (2234516)" userId="f27e8463-c06f-4099-9c2d-d5bd79e9a3f7" providerId="ADAL" clId="{51A71924-DB60-4A1F-AA59-D96BF753D5D9}" dt="2026-03-17T23:24:06.116" v="1" actId="26606"/>
          <ac:cxnSpMkLst>
            <pc:docMk/>
            <pc:sldMk cId="1824523474" sldId="256"/>
            <ac:cxnSpMk id="11" creationId="{085AA86F-6A4D-4BCB-A045-D992CDC2959B}"/>
          </ac:cxnSpMkLst>
        </pc:cxnChg>
        <pc:cxnChg chg="add del">
          <ac:chgData name="Majib Miah (2234516)" userId="f27e8463-c06f-4099-9c2d-d5bd79e9a3f7" providerId="ADAL" clId="{51A71924-DB60-4A1F-AA59-D96BF753D5D9}" dt="2026-03-17T23:24:06.116" v="1" actId="26606"/>
          <ac:cxnSpMkLst>
            <pc:docMk/>
            <pc:sldMk cId="1824523474" sldId="256"/>
            <ac:cxnSpMk id="15" creationId="{3815BE95-1337-20E2-B2EF-5DA486F72FCB}"/>
          </ac:cxnSpMkLst>
        </pc:cxnChg>
      </pc:sldChg>
      <pc:sldChg chg="addSp delSp modSp new mod setBg modClrScheme delDesignElem chgLayout">
        <pc:chgData name="Majib Miah (2234516)" userId="f27e8463-c06f-4099-9c2d-d5bd79e9a3f7" providerId="ADAL" clId="{51A71924-DB60-4A1F-AA59-D96BF753D5D9}" dt="2026-03-18T00:00:13.248" v="92" actId="27918"/>
        <pc:sldMkLst>
          <pc:docMk/>
          <pc:sldMk cId="1984629570" sldId="257"/>
        </pc:sldMkLst>
        <pc:spChg chg="del mod ord">
          <ac:chgData name="Majib Miah (2234516)" userId="f27e8463-c06f-4099-9c2d-d5bd79e9a3f7" providerId="ADAL" clId="{51A71924-DB60-4A1F-AA59-D96BF753D5D9}" dt="2026-03-17T23:28:41.810" v="6" actId="700"/>
          <ac:spMkLst>
            <pc:docMk/>
            <pc:sldMk cId="1984629570" sldId="257"/>
            <ac:spMk id="2" creationId="{3CCC9F1F-ADB4-9AFE-7F87-13B652BA51A5}"/>
          </ac:spMkLst>
        </pc:spChg>
        <pc:spChg chg="del mod ord">
          <ac:chgData name="Majib Miah (2234516)" userId="f27e8463-c06f-4099-9c2d-d5bd79e9a3f7" providerId="ADAL" clId="{51A71924-DB60-4A1F-AA59-D96BF753D5D9}" dt="2026-03-17T23:28:41.810" v="6" actId="700"/>
          <ac:spMkLst>
            <pc:docMk/>
            <pc:sldMk cId="1984629570" sldId="257"/>
            <ac:spMk id="3" creationId="{84AFAA54-262B-5307-912B-7738BED88DB5}"/>
          </ac:spMkLst>
        </pc:spChg>
        <pc:spChg chg="add mod ord">
          <ac:chgData name="Majib Miah (2234516)" userId="f27e8463-c06f-4099-9c2d-d5bd79e9a3f7" providerId="ADAL" clId="{51A71924-DB60-4A1F-AA59-D96BF753D5D9}" dt="2026-03-17T23:45:00.266" v="50" actId="700"/>
          <ac:spMkLst>
            <pc:docMk/>
            <pc:sldMk cId="1984629570" sldId="257"/>
            <ac:spMk id="4" creationId="{11FBCC65-2AB0-21D8-B9AA-C3564B7CA62D}"/>
          </ac:spMkLst>
        </pc:spChg>
        <pc:spChg chg="add mod ord">
          <ac:chgData name="Majib Miah (2234516)" userId="f27e8463-c06f-4099-9c2d-d5bd79e9a3f7" providerId="ADAL" clId="{51A71924-DB60-4A1F-AA59-D96BF753D5D9}" dt="2026-03-17T23:45:00.266" v="50" actId="700"/>
          <ac:spMkLst>
            <pc:docMk/>
            <pc:sldMk cId="1984629570" sldId="257"/>
            <ac:spMk id="5" creationId="{07A645AA-D2E8-F1D9-16A3-921B50641C84}"/>
          </ac:spMkLst>
        </pc:spChg>
        <pc:spChg chg="add del mod ord">
          <ac:chgData name="Majib Miah (2234516)" userId="f27e8463-c06f-4099-9c2d-d5bd79e9a3f7" providerId="ADAL" clId="{51A71924-DB60-4A1F-AA59-D96BF753D5D9}" dt="2026-03-17T23:30:58.686" v="10" actId="1957"/>
          <ac:spMkLst>
            <pc:docMk/>
            <pc:sldMk cId="1984629570" sldId="257"/>
            <ac:spMk id="6" creationId="{11513C85-45B9-0F76-43DF-5B364922A25E}"/>
          </ac:spMkLst>
        </pc:spChg>
        <pc:spChg chg="add del">
          <ac:chgData name="Majib Miah (2234516)" userId="f27e8463-c06f-4099-9c2d-d5bd79e9a3f7" providerId="ADAL" clId="{51A71924-DB60-4A1F-AA59-D96BF753D5D9}" dt="2026-03-17T23:45:00.266" v="50" actId="700"/>
          <ac:spMkLst>
            <pc:docMk/>
            <pc:sldMk cId="1984629570" sldId="257"/>
            <ac:spMk id="14" creationId="{9E10BDB4-64F2-477D-A03B-9F8352D5E02E}"/>
          </ac:spMkLst>
        </pc:spChg>
        <pc:spChg chg="add del">
          <ac:chgData name="Majib Miah (2234516)" userId="f27e8463-c06f-4099-9c2d-d5bd79e9a3f7" providerId="ADAL" clId="{51A71924-DB60-4A1F-AA59-D96BF753D5D9}" dt="2026-03-17T23:45:00.266" v="50" actId="700"/>
          <ac:spMkLst>
            <pc:docMk/>
            <pc:sldMk cId="1984629570" sldId="257"/>
            <ac:spMk id="16" creationId="{887F59F2-5FBC-40CD-AD35-376AECE49EA6}"/>
          </ac:spMkLst>
        </pc:spChg>
        <pc:spChg chg="add del">
          <ac:chgData name="Majib Miah (2234516)" userId="f27e8463-c06f-4099-9c2d-d5bd79e9a3f7" providerId="ADAL" clId="{51A71924-DB60-4A1F-AA59-D96BF753D5D9}" dt="2026-03-17T23:45:00.266" v="50" actId="700"/>
          <ac:spMkLst>
            <pc:docMk/>
            <pc:sldMk cId="1984629570" sldId="257"/>
            <ac:spMk id="18" creationId="{7271C494-8107-3D61-D611-4FBC7C22A2B8}"/>
          </ac:spMkLst>
        </pc:spChg>
        <pc:graphicFrameChg chg="add mod ord">
          <ac:chgData name="Majib Miah (2234516)" userId="f27e8463-c06f-4099-9c2d-d5bd79e9a3f7" providerId="ADAL" clId="{51A71924-DB60-4A1F-AA59-D96BF753D5D9}" dt="2026-03-17T23:45:00.266" v="50" actId="700"/>
          <ac:graphicFrameMkLst>
            <pc:docMk/>
            <pc:sldMk cId="1984629570" sldId="257"/>
            <ac:graphicFrameMk id="9" creationId="{E24A8B2B-9207-2AC9-205A-ACCF85C0ECE6}"/>
          </ac:graphicFrameMkLst>
        </pc:graphicFrameChg>
      </pc:sldChg>
      <pc:sldChg chg="addSp delSp modSp new mod setBg modClrScheme chgLayout">
        <pc:chgData name="Majib Miah (2234516)" userId="f27e8463-c06f-4099-9c2d-d5bd79e9a3f7" providerId="ADAL" clId="{51A71924-DB60-4A1F-AA59-D96BF753D5D9}" dt="2026-03-18T00:04:17.756" v="153" actId="1076"/>
        <pc:sldMkLst>
          <pc:docMk/>
          <pc:sldMk cId="534630695" sldId="258"/>
        </pc:sldMkLst>
        <pc:spChg chg="del mod ord">
          <ac:chgData name="Majib Miah (2234516)" userId="f27e8463-c06f-4099-9c2d-d5bd79e9a3f7" providerId="ADAL" clId="{51A71924-DB60-4A1F-AA59-D96BF753D5D9}" dt="2026-03-17T23:46:36.477" v="52" actId="700"/>
          <ac:spMkLst>
            <pc:docMk/>
            <pc:sldMk cId="534630695" sldId="258"/>
            <ac:spMk id="2" creationId="{EDBF5498-07C6-1787-1DA6-52CE8F9A032C}"/>
          </ac:spMkLst>
        </pc:spChg>
        <pc:spChg chg="del mod ord">
          <ac:chgData name="Majib Miah (2234516)" userId="f27e8463-c06f-4099-9c2d-d5bd79e9a3f7" providerId="ADAL" clId="{51A71924-DB60-4A1F-AA59-D96BF753D5D9}" dt="2026-03-17T23:46:36.477" v="52" actId="700"/>
          <ac:spMkLst>
            <pc:docMk/>
            <pc:sldMk cId="534630695" sldId="258"/>
            <ac:spMk id="3" creationId="{18B6C537-C6BB-2459-688E-45C0494929D3}"/>
          </ac:spMkLst>
        </pc:spChg>
        <pc:spChg chg="add del mod ord">
          <ac:chgData name="Majib Miah (2234516)" userId="f27e8463-c06f-4099-9c2d-d5bd79e9a3f7" providerId="ADAL" clId="{51A71924-DB60-4A1F-AA59-D96BF753D5D9}" dt="2026-03-17T23:46:50.445" v="53" actId="6264"/>
          <ac:spMkLst>
            <pc:docMk/>
            <pc:sldMk cId="534630695" sldId="258"/>
            <ac:spMk id="4" creationId="{15DEC84A-0C82-342D-D33A-F45F6DF2F508}"/>
          </ac:spMkLst>
        </pc:spChg>
        <pc:spChg chg="add del mod ord">
          <ac:chgData name="Majib Miah (2234516)" userId="f27e8463-c06f-4099-9c2d-d5bd79e9a3f7" providerId="ADAL" clId="{51A71924-DB60-4A1F-AA59-D96BF753D5D9}" dt="2026-03-17T23:46:50.445" v="53" actId="6264"/>
          <ac:spMkLst>
            <pc:docMk/>
            <pc:sldMk cId="534630695" sldId="258"/>
            <ac:spMk id="5" creationId="{4C7C50D8-9998-40E6-522F-E6FA400C642A}"/>
          </ac:spMkLst>
        </pc:spChg>
        <pc:spChg chg="add del mod ord">
          <ac:chgData name="Majib Miah (2234516)" userId="f27e8463-c06f-4099-9c2d-d5bd79e9a3f7" providerId="ADAL" clId="{51A71924-DB60-4A1F-AA59-D96BF753D5D9}" dt="2026-03-17T23:46:50.445" v="53" actId="6264"/>
          <ac:spMkLst>
            <pc:docMk/>
            <pc:sldMk cId="534630695" sldId="258"/>
            <ac:spMk id="6" creationId="{1DE8A2FA-F011-24DB-CD78-DDFD7B86EBC1}"/>
          </ac:spMkLst>
        </pc:spChg>
        <pc:spChg chg="add del mod ord">
          <ac:chgData name="Majib Miah (2234516)" userId="f27e8463-c06f-4099-9c2d-d5bd79e9a3f7" providerId="ADAL" clId="{51A71924-DB60-4A1F-AA59-D96BF753D5D9}" dt="2026-03-17T23:47:00.507" v="54" actId="700"/>
          <ac:spMkLst>
            <pc:docMk/>
            <pc:sldMk cId="534630695" sldId="258"/>
            <ac:spMk id="7" creationId="{15B6B3B8-622F-E545-A3FE-BD776D4235C9}"/>
          </ac:spMkLst>
        </pc:spChg>
        <pc:spChg chg="add del mod ord">
          <ac:chgData name="Majib Miah (2234516)" userId="f27e8463-c06f-4099-9c2d-d5bd79e9a3f7" providerId="ADAL" clId="{51A71924-DB60-4A1F-AA59-D96BF753D5D9}" dt="2026-03-17T23:47:00.507" v="54" actId="700"/>
          <ac:spMkLst>
            <pc:docMk/>
            <pc:sldMk cId="534630695" sldId="258"/>
            <ac:spMk id="8" creationId="{AEA9E1AF-1119-3DCC-F474-2F6BAE50E580}"/>
          </ac:spMkLst>
        </pc:spChg>
        <pc:spChg chg="add del mod ord">
          <ac:chgData name="Majib Miah (2234516)" userId="f27e8463-c06f-4099-9c2d-d5bd79e9a3f7" providerId="ADAL" clId="{51A71924-DB60-4A1F-AA59-D96BF753D5D9}" dt="2026-03-17T23:47:00.507" v="54" actId="700"/>
          <ac:spMkLst>
            <pc:docMk/>
            <pc:sldMk cId="534630695" sldId="258"/>
            <ac:spMk id="9" creationId="{EBDFFB86-986E-B135-805D-72300E9F42B8}"/>
          </ac:spMkLst>
        </pc:spChg>
        <pc:spChg chg="add mod ord">
          <ac:chgData name="Majib Miah (2234516)" userId="f27e8463-c06f-4099-9c2d-d5bd79e9a3f7" providerId="ADAL" clId="{51A71924-DB60-4A1F-AA59-D96BF753D5D9}" dt="2026-03-18T00:01:38.083" v="94" actId="27636"/>
          <ac:spMkLst>
            <pc:docMk/>
            <pc:sldMk cId="534630695" sldId="258"/>
            <ac:spMk id="11" creationId="{9B2BB2AE-141A-A9FF-EAC5-886EB8318CD6}"/>
          </ac:spMkLst>
        </pc:spChg>
        <pc:spChg chg="add del mod">
          <ac:chgData name="Majib Miah (2234516)" userId="f27e8463-c06f-4099-9c2d-d5bd79e9a3f7" providerId="ADAL" clId="{51A71924-DB60-4A1F-AA59-D96BF753D5D9}" dt="2026-03-17T23:48:55.461" v="64" actId="478"/>
          <ac:spMkLst>
            <pc:docMk/>
            <pc:sldMk cId="534630695" sldId="258"/>
            <ac:spMk id="13" creationId="{1E9DB41A-E13E-0D85-4997-C5C398367916}"/>
          </ac:spMkLst>
        </pc:spChg>
        <pc:spChg chg="add del mod ord">
          <ac:chgData name="Majib Miah (2234516)" userId="f27e8463-c06f-4099-9c2d-d5bd79e9a3f7" providerId="ADAL" clId="{51A71924-DB60-4A1F-AA59-D96BF753D5D9}" dt="2026-03-17T23:48:42.664" v="61" actId="700"/>
          <ac:spMkLst>
            <pc:docMk/>
            <pc:sldMk cId="534630695" sldId="258"/>
            <ac:spMk id="14" creationId="{B28BDE76-BF8C-E00C-4382-0ACCFDE1204B}"/>
          </ac:spMkLst>
        </pc:spChg>
        <pc:spChg chg="add del mod ord">
          <ac:chgData name="Majib Miah (2234516)" userId="f27e8463-c06f-4099-9c2d-d5bd79e9a3f7" providerId="ADAL" clId="{51A71924-DB60-4A1F-AA59-D96BF753D5D9}" dt="2026-03-17T23:48:42.664" v="61" actId="700"/>
          <ac:spMkLst>
            <pc:docMk/>
            <pc:sldMk cId="534630695" sldId="258"/>
            <ac:spMk id="15" creationId="{8E45889D-93DF-0D95-9739-CC633FC061B6}"/>
          </ac:spMkLst>
        </pc:spChg>
        <pc:spChg chg="add mod ord">
          <ac:chgData name="Majib Miah (2234516)" userId="f27e8463-c06f-4099-9c2d-d5bd79e9a3f7" providerId="ADAL" clId="{51A71924-DB60-4A1F-AA59-D96BF753D5D9}" dt="2026-03-17T23:53:17.704" v="83" actId="207"/>
          <ac:spMkLst>
            <pc:docMk/>
            <pc:sldMk cId="534630695" sldId="258"/>
            <ac:spMk id="16" creationId="{B4B1BD24-A835-AF8B-211E-2ECD88AFD5FB}"/>
          </ac:spMkLst>
        </pc:spChg>
        <pc:spChg chg="add del mod">
          <ac:chgData name="Majib Miah (2234516)" userId="f27e8463-c06f-4099-9c2d-d5bd79e9a3f7" providerId="ADAL" clId="{51A71924-DB60-4A1F-AA59-D96BF753D5D9}" dt="2026-03-18T00:03:35.535" v="147" actId="478"/>
          <ac:spMkLst>
            <pc:docMk/>
            <pc:sldMk cId="534630695" sldId="258"/>
            <ac:spMk id="22" creationId="{8C1F21A1-1AA5-7E38-C6A0-DD93133D4152}"/>
          </ac:spMkLst>
        </pc:spChg>
        <pc:spChg chg="add">
          <ac:chgData name="Majib Miah (2234516)" userId="f27e8463-c06f-4099-9c2d-d5bd79e9a3f7" providerId="ADAL" clId="{51A71924-DB60-4A1F-AA59-D96BF753D5D9}" dt="2026-03-17T23:52:47.044" v="81" actId="26606"/>
          <ac:spMkLst>
            <pc:docMk/>
            <pc:sldMk cId="534630695" sldId="258"/>
            <ac:spMk id="24" creationId="{774A975B-A886-5202-0489-6965514A0D14}"/>
          </ac:spMkLst>
        </pc:spChg>
        <pc:spChg chg="add">
          <ac:chgData name="Majib Miah (2234516)" userId="f27e8463-c06f-4099-9c2d-d5bd79e9a3f7" providerId="ADAL" clId="{51A71924-DB60-4A1F-AA59-D96BF753D5D9}" dt="2026-03-17T23:52:47.044" v="81" actId="26606"/>
          <ac:spMkLst>
            <pc:docMk/>
            <pc:sldMk cId="534630695" sldId="258"/>
            <ac:spMk id="26" creationId="{AD1BDCCC-E676-2A7E-BE11-2B8C23DB287F}"/>
          </ac:spMkLst>
        </pc:spChg>
        <pc:spChg chg="add">
          <ac:chgData name="Majib Miah (2234516)" userId="f27e8463-c06f-4099-9c2d-d5bd79e9a3f7" providerId="ADAL" clId="{51A71924-DB60-4A1F-AA59-D96BF753D5D9}" dt="2026-03-17T23:52:47.044" v="81" actId="26606"/>
          <ac:spMkLst>
            <pc:docMk/>
            <pc:sldMk cId="534630695" sldId="258"/>
            <ac:spMk id="28" creationId="{781C97B1-8A09-6383-8C65-A3B73577816A}"/>
          </ac:spMkLst>
        </pc:spChg>
        <pc:graphicFrameChg chg="add mod">
          <ac:chgData name="Majib Miah (2234516)" userId="f27e8463-c06f-4099-9c2d-d5bd79e9a3f7" providerId="ADAL" clId="{51A71924-DB60-4A1F-AA59-D96BF753D5D9}" dt="2026-03-17T23:52:47.044" v="81" actId="26606"/>
          <ac:graphicFrameMkLst>
            <pc:docMk/>
            <pc:sldMk cId="534630695" sldId="258"/>
            <ac:graphicFrameMk id="19" creationId="{68F7FCBB-2D95-630B-1A59-F2BC52D8AA89}"/>
          </ac:graphicFrameMkLst>
        </pc:graphicFrameChg>
        <pc:picChg chg="add del mod">
          <ac:chgData name="Majib Miah (2234516)" userId="f27e8463-c06f-4099-9c2d-d5bd79e9a3f7" providerId="ADAL" clId="{51A71924-DB60-4A1F-AA59-D96BF753D5D9}" dt="2026-03-18T00:04:17.756" v="153" actId="1076"/>
          <ac:picMkLst>
            <pc:docMk/>
            <pc:sldMk cId="534630695" sldId="258"/>
            <ac:picMk id="21" creationId="{A04561D3-57B5-047D-7F7D-CFF7789702C0}"/>
          </ac:picMkLst>
        </pc:picChg>
      </pc:sldChg>
      <pc:sldChg chg="addSp delSp modSp new mod setBg modClrScheme chgLayout">
        <pc:chgData name="Majib Miah (2234516)" userId="f27e8463-c06f-4099-9c2d-d5bd79e9a3f7" providerId="ADAL" clId="{51A71924-DB60-4A1F-AA59-D96BF753D5D9}" dt="2026-03-18T00:30:10.656" v="285"/>
        <pc:sldMkLst>
          <pc:docMk/>
          <pc:sldMk cId="2738540693" sldId="259"/>
        </pc:sldMkLst>
        <pc:spChg chg="del mod ord">
          <ac:chgData name="Majib Miah (2234516)" userId="f27e8463-c06f-4099-9c2d-d5bd79e9a3f7" providerId="ADAL" clId="{51A71924-DB60-4A1F-AA59-D96BF753D5D9}" dt="2026-03-18T00:04:47.661" v="155" actId="700"/>
          <ac:spMkLst>
            <pc:docMk/>
            <pc:sldMk cId="2738540693" sldId="259"/>
            <ac:spMk id="2" creationId="{33C85B50-7891-BC59-44CB-D992757EE82F}"/>
          </ac:spMkLst>
        </pc:spChg>
        <pc:spChg chg="add mod ord">
          <ac:chgData name="Majib Miah (2234516)" userId="f27e8463-c06f-4099-9c2d-d5bd79e9a3f7" providerId="ADAL" clId="{51A71924-DB60-4A1F-AA59-D96BF753D5D9}" dt="2026-03-18T00:10:01.300" v="194" actId="14100"/>
          <ac:spMkLst>
            <pc:docMk/>
            <pc:sldMk cId="2738540693" sldId="259"/>
            <ac:spMk id="3" creationId="{1C3766B7-331B-5F10-5250-561ADD7BCFFE}"/>
          </ac:spMkLst>
        </pc:spChg>
        <pc:spChg chg="add del mod ord">
          <ac:chgData name="Majib Miah (2234516)" userId="f27e8463-c06f-4099-9c2d-d5bd79e9a3f7" providerId="ADAL" clId="{51A71924-DB60-4A1F-AA59-D96BF753D5D9}" dt="2026-03-18T00:07:06.826" v="177" actId="26606"/>
          <ac:spMkLst>
            <pc:docMk/>
            <pc:sldMk cId="2738540693" sldId="259"/>
            <ac:spMk id="4" creationId="{1C373CC8-2CA0-C63D-2FC9-CB7ACBEE1D1C}"/>
          </ac:spMkLst>
        </pc:spChg>
        <pc:spChg chg="add del">
          <ac:chgData name="Majib Miah (2234516)" userId="f27e8463-c06f-4099-9c2d-d5bd79e9a3f7" providerId="ADAL" clId="{51A71924-DB60-4A1F-AA59-D96BF753D5D9}" dt="2026-03-18T00:06:45.198" v="170" actId="26606"/>
          <ac:spMkLst>
            <pc:docMk/>
            <pc:sldMk cId="2738540693" sldId="259"/>
            <ac:spMk id="9" creationId="{E1ABDA4C-062F-4E88-A079-2279A6477C12}"/>
          </ac:spMkLst>
        </pc:spChg>
        <pc:spChg chg="add del">
          <ac:chgData name="Majib Miah (2234516)" userId="f27e8463-c06f-4099-9c2d-d5bd79e9a3f7" providerId="ADAL" clId="{51A71924-DB60-4A1F-AA59-D96BF753D5D9}" dt="2026-03-18T00:06:39.926" v="166" actId="26606"/>
          <ac:spMkLst>
            <pc:docMk/>
            <pc:sldMk cId="2738540693" sldId="259"/>
            <ac:spMk id="10" creationId="{4E17AA97-89A7-45C1-B813-BFF6C23D79E1}"/>
          </ac:spMkLst>
        </pc:spChg>
        <pc:spChg chg="add del">
          <ac:chgData name="Majib Miah (2234516)" userId="f27e8463-c06f-4099-9c2d-d5bd79e9a3f7" providerId="ADAL" clId="{51A71924-DB60-4A1F-AA59-D96BF753D5D9}" dt="2026-03-18T00:06:39.926" v="166" actId="26606"/>
          <ac:spMkLst>
            <pc:docMk/>
            <pc:sldMk cId="2738540693" sldId="259"/>
            <ac:spMk id="12" creationId="{33AC4FE1-D370-43A6-96C5-076716BB1E76}"/>
          </ac:spMkLst>
        </pc:spChg>
        <pc:spChg chg="add del">
          <ac:chgData name="Majib Miah (2234516)" userId="f27e8463-c06f-4099-9c2d-d5bd79e9a3f7" providerId="ADAL" clId="{51A71924-DB60-4A1F-AA59-D96BF753D5D9}" dt="2026-03-18T00:06:39.926" v="166" actId="26606"/>
          <ac:spMkLst>
            <pc:docMk/>
            <pc:sldMk cId="2738540693" sldId="259"/>
            <ac:spMk id="14" creationId="{4A3D569D-D3A6-49CA-A483-291E95DACA14}"/>
          </ac:spMkLst>
        </pc:spChg>
        <pc:spChg chg="add del">
          <ac:chgData name="Majib Miah (2234516)" userId="f27e8463-c06f-4099-9c2d-d5bd79e9a3f7" providerId="ADAL" clId="{51A71924-DB60-4A1F-AA59-D96BF753D5D9}" dt="2026-03-18T00:06:41.644" v="168" actId="26606"/>
          <ac:spMkLst>
            <pc:docMk/>
            <pc:sldMk cId="2738540693" sldId="259"/>
            <ac:spMk id="16" creationId="{4E17AA97-89A7-45C1-B813-BFF6C23D79E1}"/>
          </ac:spMkLst>
        </pc:spChg>
        <pc:spChg chg="add del">
          <ac:chgData name="Majib Miah (2234516)" userId="f27e8463-c06f-4099-9c2d-d5bd79e9a3f7" providerId="ADAL" clId="{51A71924-DB60-4A1F-AA59-D96BF753D5D9}" dt="2026-03-18T00:06:41.644" v="168" actId="26606"/>
          <ac:spMkLst>
            <pc:docMk/>
            <pc:sldMk cId="2738540693" sldId="259"/>
            <ac:spMk id="17" creationId="{A91E908F-EF1E-2FDB-BE4D-3F4C56B2F6B8}"/>
          </ac:spMkLst>
        </pc:spChg>
        <pc:spChg chg="add del">
          <ac:chgData name="Majib Miah (2234516)" userId="f27e8463-c06f-4099-9c2d-d5bd79e9a3f7" providerId="ADAL" clId="{51A71924-DB60-4A1F-AA59-D96BF753D5D9}" dt="2026-03-18T00:06:41.644" v="168" actId="26606"/>
          <ac:spMkLst>
            <pc:docMk/>
            <pc:sldMk cId="2738540693" sldId="259"/>
            <ac:spMk id="18" creationId="{F7A2980E-8F82-6B7D-A838-277407403589}"/>
          </ac:spMkLst>
        </pc:spChg>
        <pc:spChg chg="add del">
          <ac:chgData name="Majib Miah (2234516)" userId="f27e8463-c06f-4099-9c2d-d5bd79e9a3f7" providerId="ADAL" clId="{51A71924-DB60-4A1F-AA59-D96BF753D5D9}" dt="2026-03-18T00:06:45.198" v="170" actId="26606"/>
          <ac:spMkLst>
            <pc:docMk/>
            <pc:sldMk cId="2738540693" sldId="259"/>
            <ac:spMk id="21" creationId="{887F59F2-5FBC-40CD-AD35-376AECE49EA6}"/>
          </ac:spMkLst>
        </pc:spChg>
        <pc:spChg chg="add del">
          <ac:chgData name="Majib Miah (2234516)" userId="f27e8463-c06f-4099-9c2d-d5bd79e9a3f7" providerId="ADAL" clId="{51A71924-DB60-4A1F-AA59-D96BF753D5D9}" dt="2026-03-18T00:06:45.198" v="170" actId="26606"/>
          <ac:spMkLst>
            <pc:docMk/>
            <pc:sldMk cId="2738540693" sldId="259"/>
            <ac:spMk id="22" creationId="{1C373CC8-2CA0-C63D-2FC9-CB7ACBEE1D1C}"/>
          </ac:spMkLst>
        </pc:spChg>
        <pc:spChg chg="add del mod">
          <ac:chgData name="Majib Miah (2234516)" userId="f27e8463-c06f-4099-9c2d-d5bd79e9a3f7" providerId="ADAL" clId="{51A71924-DB60-4A1F-AA59-D96BF753D5D9}" dt="2026-03-18T00:28:55.553" v="280" actId="478"/>
          <ac:spMkLst>
            <pc:docMk/>
            <pc:sldMk cId="2738540693" sldId="259"/>
            <ac:spMk id="23" creationId="{1EB8785B-01F2-26F4-4945-C6350A8D9A99}"/>
          </ac:spMkLst>
        </pc:spChg>
        <pc:spChg chg="add del">
          <ac:chgData name="Majib Miah (2234516)" userId="f27e8463-c06f-4099-9c2d-d5bd79e9a3f7" providerId="ADAL" clId="{51A71924-DB60-4A1F-AA59-D96BF753D5D9}" dt="2026-03-18T00:06:52.707" v="172" actId="26606"/>
          <ac:spMkLst>
            <pc:docMk/>
            <pc:sldMk cId="2738540693" sldId="259"/>
            <ac:spMk id="24" creationId="{42C91D93-014B-66D5-D263-730212C94315}"/>
          </ac:spMkLst>
        </pc:spChg>
        <pc:spChg chg="add del">
          <ac:chgData name="Majib Miah (2234516)" userId="f27e8463-c06f-4099-9c2d-d5bd79e9a3f7" providerId="ADAL" clId="{51A71924-DB60-4A1F-AA59-D96BF753D5D9}" dt="2026-03-18T00:06:52.707" v="172" actId="26606"/>
          <ac:spMkLst>
            <pc:docMk/>
            <pc:sldMk cId="2738540693" sldId="259"/>
            <ac:spMk id="25" creationId="{9568B8C9-6702-8441-0D92-220DE92C8861}"/>
          </ac:spMkLst>
        </pc:spChg>
        <pc:spChg chg="add del">
          <ac:chgData name="Majib Miah (2234516)" userId="f27e8463-c06f-4099-9c2d-d5bd79e9a3f7" providerId="ADAL" clId="{51A71924-DB60-4A1F-AA59-D96BF753D5D9}" dt="2026-03-18T00:06:52.707" v="172" actId="26606"/>
          <ac:spMkLst>
            <pc:docMk/>
            <pc:sldMk cId="2738540693" sldId="259"/>
            <ac:spMk id="26" creationId="{1C373CC8-2CA0-C63D-2FC9-CB7ACBEE1D1C}"/>
          </ac:spMkLst>
        </pc:spChg>
        <pc:spChg chg="add del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37" creationId="{817D949E-564D-4503-A64E-D22FA3232C29}"/>
          </ac:spMkLst>
        </pc:spChg>
        <pc:spChg chg="add del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39" creationId="{2C8EEB27-9249-8B3A-C8C2-18F9DC480810}"/>
          </ac:spMkLst>
        </pc:spChg>
        <pc:spChg chg="add del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41" creationId="{18482CAC-96FF-EBE5-E97D-0BE2B8A51E3F}"/>
          </ac:spMkLst>
        </pc:spChg>
        <pc:spChg chg="add del">
          <ac:chgData name="Majib Miah (2234516)" userId="f27e8463-c06f-4099-9c2d-d5bd79e9a3f7" providerId="ADAL" clId="{51A71924-DB60-4A1F-AA59-D96BF753D5D9}" dt="2026-03-18T00:08:56.160" v="187" actId="26606"/>
          <ac:spMkLst>
            <pc:docMk/>
            <pc:sldMk cId="2738540693" sldId="259"/>
            <ac:spMk id="46" creationId="{04213918-F1EB-4BCE-BE23-F5E9851EE05C}"/>
          </ac:spMkLst>
        </pc:spChg>
        <pc:spChg chg="add del">
          <ac:chgData name="Majib Miah (2234516)" userId="f27e8463-c06f-4099-9c2d-d5bd79e9a3f7" providerId="ADAL" clId="{51A71924-DB60-4A1F-AA59-D96BF753D5D9}" dt="2026-03-18T00:08:56.160" v="187" actId="26606"/>
          <ac:spMkLst>
            <pc:docMk/>
            <pc:sldMk cId="2738540693" sldId="259"/>
            <ac:spMk id="48" creationId="{2062E862-C7F7-4CA1-B929-D0B75F5E9FB9}"/>
          </ac:spMkLst>
        </pc:spChg>
        <pc:spChg chg="add del">
          <ac:chgData name="Majib Miah (2234516)" userId="f27e8463-c06f-4099-9c2d-d5bd79e9a3f7" providerId="ADAL" clId="{51A71924-DB60-4A1F-AA59-D96BF753D5D9}" dt="2026-03-18T00:09:07.020" v="189" actId="26606"/>
          <ac:spMkLst>
            <pc:docMk/>
            <pc:sldMk cId="2738540693" sldId="259"/>
            <ac:spMk id="50" creationId="{F420BC5C-C418-4843-B04B-6918968D0982}"/>
          </ac:spMkLst>
        </pc:spChg>
        <pc:spChg chg="add del">
          <ac:chgData name="Majib Miah (2234516)" userId="f27e8463-c06f-4099-9c2d-d5bd79e9a3f7" providerId="ADAL" clId="{51A71924-DB60-4A1F-AA59-D96BF753D5D9}" dt="2026-03-18T00:09:07.020" v="189" actId="26606"/>
          <ac:spMkLst>
            <pc:docMk/>
            <pc:sldMk cId="2738540693" sldId="259"/>
            <ac:spMk id="51" creationId="{04E511C3-750B-AA87-AE51-0FA2069EA0B9}"/>
          </ac:spMkLst>
        </pc:spChg>
        <pc:spChg chg="add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52" creationId="{D91952F0-771E-D2ED-C333-EEED6708B80C}"/>
          </ac:spMkLst>
        </pc:spChg>
        <pc:spChg chg="add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53" creationId="{774A975B-A886-5202-0489-6965514A0D14}"/>
          </ac:spMkLst>
        </pc:spChg>
        <pc:spChg chg="add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54" creationId="{3FB6D83C-2377-9CAD-A991-9E0B6AF25067}"/>
          </ac:spMkLst>
        </pc:spChg>
        <pc:spChg chg="add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55" creationId="{EA67E988-5919-57BB-C7DE-D3EAD38A3045}"/>
          </ac:spMkLst>
        </pc:spChg>
        <pc:spChg chg="add">
          <ac:chgData name="Majib Miah (2234516)" userId="f27e8463-c06f-4099-9c2d-d5bd79e9a3f7" providerId="ADAL" clId="{51A71924-DB60-4A1F-AA59-D96BF753D5D9}" dt="2026-03-18T00:09:07.036" v="190" actId="26606"/>
          <ac:spMkLst>
            <pc:docMk/>
            <pc:sldMk cId="2738540693" sldId="259"/>
            <ac:spMk id="56" creationId="{FAF3766F-DEF3-4802-BB0D-7A18EDD9704F}"/>
          </ac:spMkLst>
        </pc:spChg>
        <pc:graphicFrameChg chg="add del">
          <ac:chgData name="Majib Miah (2234516)" userId="f27e8463-c06f-4099-9c2d-d5bd79e9a3f7" providerId="ADAL" clId="{51A71924-DB60-4A1F-AA59-D96BF753D5D9}" dt="2026-03-18T00:06:18.881" v="162" actId="26606"/>
          <ac:graphicFrameMkLst>
            <pc:docMk/>
            <pc:sldMk cId="2738540693" sldId="259"/>
            <ac:graphicFrameMk id="6" creationId="{89AA1964-FE9F-52DE-9DD4-A28A38004DAA}"/>
          </ac:graphicFrameMkLst>
        </pc:graphicFrameChg>
        <pc:graphicFrameChg chg="add del">
          <ac:chgData name="Majib Miah (2234516)" userId="f27e8463-c06f-4099-9c2d-d5bd79e9a3f7" providerId="ADAL" clId="{51A71924-DB60-4A1F-AA59-D96BF753D5D9}" dt="2026-03-18T00:06:34.742" v="164" actId="26606"/>
          <ac:graphicFrameMkLst>
            <pc:docMk/>
            <pc:sldMk cId="2738540693" sldId="259"/>
            <ac:graphicFrameMk id="8" creationId="{D4517A0A-78E8-81EE-3F95-61F98BEB031E}"/>
          </ac:graphicFrameMkLst>
        </pc:graphicFrameChg>
        <pc:graphicFrameChg chg="add del">
          <ac:chgData name="Majib Miah (2234516)" userId="f27e8463-c06f-4099-9c2d-d5bd79e9a3f7" providerId="ADAL" clId="{51A71924-DB60-4A1F-AA59-D96BF753D5D9}" dt="2026-03-18T00:06:39.926" v="166" actId="26606"/>
          <ac:graphicFrameMkLst>
            <pc:docMk/>
            <pc:sldMk cId="2738540693" sldId="259"/>
            <ac:graphicFrameMk id="11" creationId="{356CD216-9F2A-9388-FB7B-005D9626875A}"/>
          </ac:graphicFrameMkLst>
        </pc:graphicFrameChg>
        <pc:graphicFrameChg chg="add del">
          <ac:chgData name="Majib Miah (2234516)" userId="f27e8463-c06f-4099-9c2d-d5bd79e9a3f7" providerId="ADAL" clId="{51A71924-DB60-4A1F-AA59-D96BF753D5D9}" dt="2026-03-18T00:06:41.644" v="168" actId="26606"/>
          <ac:graphicFrameMkLst>
            <pc:docMk/>
            <pc:sldMk cId="2738540693" sldId="259"/>
            <ac:graphicFrameMk id="19" creationId="{1EA23480-848F-4CDF-9668-611F0012DC43}"/>
          </ac:graphicFrameMkLst>
        </pc:graphicFrameChg>
        <pc:graphicFrameChg chg="add del">
          <ac:chgData name="Majib Miah (2234516)" userId="f27e8463-c06f-4099-9c2d-d5bd79e9a3f7" providerId="ADAL" clId="{51A71924-DB60-4A1F-AA59-D96BF753D5D9}" dt="2026-03-18T00:07:05.099" v="174" actId="26606"/>
          <ac:graphicFrameMkLst>
            <pc:docMk/>
            <pc:sldMk cId="2738540693" sldId="259"/>
            <ac:graphicFrameMk id="28" creationId="{89AA1964-FE9F-52DE-9DD4-A28A38004DAA}"/>
          </ac:graphicFrameMkLst>
        </pc:graphicFrameChg>
        <pc:graphicFrameChg chg="add del">
          <ac:chgData name="Majib Miah (2234516)" userId="f27e8463-c06f-4099-9c2d-d5bd79e9a3f7" providerId="ADAL" clId="{51A71924-DB60-4A1F-AA59-D96BF753D5D9}" dt="2026-03-18T00:07:06.801" v="176" actId="26606"/>
          <ac:graphicFrameMkLst>
            <pc:docMk/>
            <pc:sldMk cId="2738540693" sldId="259"/>
            <ac:graphicFrameMk id="30" creationId="{E1540E4A-A70B-DCFE-9479-CE7E2479858A}"/>
          </ac:graphicFrameMkLst>
        </pc:graphicFrameChg>
        <pc:graphicFrameChg chg="add mod modGraphic">
          <ac:chgData name="Majib Miah (2234516)" userId="f27e8463-c06f-4099-9c2d-d5bd79e9a3f7" providerId="ADAL" clId="{51A71924-DB60-4A1F-AA59-D96BF753D5D9}" dt="2026-03-18T00:30:10.656" v="285"/>
          <ac:graphicFrameMkLst>
            <pc:docMk/>
            <pc:sldMk cId="2738540693" sldId="259"/>
            <ac:graphicFrameMk id="32" creationId="{89AA1964-FE9F-52DE-9DD4-A28A38004DAA}"/>
          </ac:graphicFrameMkLst>
        </pc:graphicFrameChg>
        <pc:picChg chg="add del mod">
          <ac:chgData name="Majib Miah (2234516)" userId="f27e8463-c06f-4099-9c2d-d5bd79e9a3f7" providerId="ADAL" clId="{51A71924-DB60-4A1F-AA59-D96BF753D5D9}" dt="2026-03-18T00:28:24.579" v="275" actId="478"/>
          <ac:picMkLst>
            <pc:docMk/>
            <pc:sldMk cId="2738540693" sldId="259"/>
            <ac:picMk id="7" creationId="{493744D5-7A3A-6C0A-0243-2DE10DB86E06}"/>
          </ac:picMkLst>
        </pc:picChg>
        <pc:picChg chg="add del mod">
          <ac:chgData name="Majib Miah (2234516)" userId="f27e8463-c06f-4099-9c2d-d5bd79e9a3f7" providerId="ADAL" clId="{51A71924-DB60-4A1F-AA59-D96BF753D5D9}" dt="2026-03-18T00:28:23.799" v="274" actId="478"/>
          <ac:picMkLst>
            <pc:docMk/>
            <pc:sldMk cId="2738540693" sldId="259"/>
            <ac:picMk id="15" creationId="{CDAB361B-6BD6-0C31-6BFF-0D6496476630}"/>
          </ac:picMkLst>
        </pc:picChg>
      </pc:sldChg>
      <pc:sldChg chg="addSp delSp modSp new mod modClrScheme chgLayout">
        <pc:chgData name="Majib Miah (2234516)" userId="f27e8463-c06f-4099-9c2d-d5bd79e9a3f7" providerId="ADAL" clId="{51A71924-DB60-4A1F-AA59-D96BF753D5D9}" dt="2026-03-18T00:33:46.782" v="304" actId="478"/>
        <pc:sldMkLst>
          <pc:docMk/>
          <pc:sldMk cId="2940873688" sldId="260"/>
        </pc:sldMkLst>
        <pc:spChg chg="del mod ord">
          <ac:chgData name="Majib Miah (2234516)" userId="f27e8463-c06f-4099-9c2d-d5bd79e9a3f7" providerId="ADAL" clId="{51A71924-DB60-4A1F-AA59-D96BF753D5D9}" dt="2026-03-18T00:14:12.644" v="207" actId="700"/>
          <ac:spMkLst>
            <pc:docMk/>
            <pc:sldMk cId="2940873688" sldId="260"/>
            <ac:spMk id="2" creationId="{8B954899-4046-2744-FEDB-4F212A882AAB}"/>
          </ac:spMkLst>
        </pc:spChg>
        <pc:spChg chg="del mod ord">
          <ac:chgData name="Majib Miah (2234516)" userId="f27e8463-c06f-4099-9c2d-d5bd79e9a3f7" providerId="ADAL" clId="{51A71924-DB60-4A1F-AA59-D96BF753D5D9}" dt="2026-03-18T00:14:12.644" v="207" actId="700"/>
          <ac:spMkLst>
            <pc:docMk/>
            <pc:sldMk cId="2940873688" sldId="260"/>
            <ac:spMk id="3" creationId="{39410C15-D831-447B-7811-62EB29A61145}"/>
          </ac:spMkLst>
        </pc:spChg>
        <pc:spChg chg="add mod ord">
          <ac:chgData name="Majib Miah (2234516)" userId="f27e8463-c06f-4099-9c2d-d5bd79e9a3f7" providerId="ADAL" clId="{51A71924-DB60-4A1F-AA59-D96BF753D5D9}" dt="2026-03-18T00:32:50.400" v="290" actId="14100"/>
          <ac:spMkLst>
            <pc:docMk/>
            <pc:sldMk cId="2940873688" sldId="260"/>
            <ac:spMk id="4" creationId="{F9C8BB2A-EAD6-1414-DE27-15717C1E1301}"/>
          </ac:spMkLst>
        </pc:spChg>
        <pc:spChg chg="add mod ord">
          <ac:chgData name="Majib Miah (2234516)" userId="f27e8463-c06f-4099-9c2d-d5bd79e9a3f7" providerId="ADAL" clId="{51A71924-DB60-4A1F-AA59-D96BF753D5D9}" dt="2026-03-18T00:33:42.703" v="302" actId="1076"/>
          <ac:spMkLst>
            <pc:docMk/>
            <pc:sldMk cId="2940873688" sldId="260"/>
            <ac:spMk id="5" creationId="{D32342E8-038C-DEE5-0E94-D132EA367323}"/>
          </ac:spMkLst>
        </pc:spChg>
        <pc:spChg chg="add del mod ord">
          <ac:chgData name="Majib Miah (2234516)" userId="f27e8463-c06f-4099-9c2d-d5bd79e9a3f7" providerId="ADAL" clId="{51A71924-DB60-4A1F-AA59-D96BF753D5D9}" dt="2026-03-18T00:15:11.614" v="211" actId="1957"/>
          <ac:spMkLst>
            <pc:docMk/>
            <pc:sldMk cId="2940873688" sldId="260"/>
            <ac:spMk id="6" creationId="{BCECD90C-666E-16F8-1DA8-8224523F3371}"/>
          </ac:spMkLst>
        </pc:spChg>
        <pc:spChg chg="add">
          <ac:chgData name="Majib Miah (2234516)" userId="f27e8463-c06f-4099-9c2d-d5bd79e9a3f7" providerId="ADAL" clId="{51A71924-DB60-4A1F-AA59-D96BF753D5D9}" dt="2026-03-18T00:23:38.236" v="237"/>
          <ac:spMkLst>
            <pc:docMk/>
            <pc:sldMk cId="2940873688" sldId="260"/>
            <ac:spMk id="10" creationId="{35DC93C4-1017-3820-4E4D-2F3EC2095C6A}"/>
          </ac:spMkLst>
        </pc:spChg>
        <pc:spChg chg="add">
          <ac:chgData name="Majib Miah (2234516)" userId="f27e8463-c06f-4099-9c2d-d5bd79e9a3f7" providerId="ADAL" clId="{51A71924-DB60-4A1F-AA59-D96BF753D5D9}" dt="2026-03-18T00:24:29.032" v="244"/>
          <ac:spMkLst>
            <pc:docMk/>
            <pc:sldMk cId="2940873688" sldId="260"/>
            <ac:spMk id="11" creationId="{651C262A-ED7B-C11F-C8CF-6AEA2B51B1E0}"/>
          </ac:spMkLst>
        </pc:spChg>
        <pc:spChg chg="add mod">
          <ac:chgData name="Majib Miah (2234516)" userId="f27e8463-c06f-4099-9c2d-d5bd79e9a3f7" providerId="ADAL" clId="{51A71924-DB60-4A1F-AA59-D96BF753D5D9}" dt="2026-03-18T00:33:38.923" v="298" actId="14100"/>
          <ac:spMkLst>
            <pc:docMk/>
            <pc:sldMk cId="2940873688" sldId="260"/>
            <ac:spMk id="12" creationId="{358740F7-DB82-29BC-A3F1-C72A4D018EB2}"/>
          </ac:spMkLst>
        </pc:spChg>
        <pc:spChg chg="add del mod">
          <ac:chgData name="Majib Miah (2234516)" userId="f27e8463-c06f-4099-9c2d-d5bd79e9a3f7" providerId="ADAL" clId="{51A71924-DB60-4A1F-AA59-D96BF753D5D9}" dt="2026-03-18T00:33:46.782" v="304" actId="478"/>
          <ac:spMkLst>
            <pc:docMk/>
            <pc:sldMk cId="2940873688" sldId="260"/>
            <ac:spMk id="14" creationId="{66CF29CD-D85B-BB7E-1E13-F7D62C17397E}"/>
          </ac:spMkLst>
        </pc:spChg>
        <pc:graphicFrameChg chg="add mod">
          <ac:chgData name="Majib Miah (2234516)" userId="f27e8463-c06f-4099-9c2d-d5bd79e9a3f7" providerId="ADAL" clId="{51A71924-DB60-4A1F-AA59-D96BF753D5D9}" dt="2026-03-18T00:18:47.942" v="230" actId="207"/>
          <ac:graphicFrameMkLst>
            <pc:docMk/>
            <pc:sldMk cId="2940873688" sldId="260"/>
            <ac:graphicFrameMk id="9" creationId="{158DA289-0A2D-142E-058A-00D565BE4A28}"/>
          </ac:graphicFrameMkLst>
        </pc:graphicFrameChg>
      </pc:sldChg>
      <pc:sldChg chg="addSp delSp modSp new mod chgLayout">
        <pc:chgData name="Majib Miah (2234516)" userId="f27e8463-c06f-4099-9c2d-d5bd79e9a3f7" providerId="ADAL" clId="{51A71924-DB60-4A1F-AA59-D96BF753D5D9}" dt="2026-03-18T00:41:41.094" v="347" actId="207"/>
        <pc:sldMkLst>
          <pc:docMk/>
          <pc:sldMk cId="2992140067" sldId="261"/>
        </pc:sldMkLst>
        <pc:spChg chg="del">
          <ac:chgData name="Majib Miah (2234516)" userId="f27e8463-c06f-4099-9c2d-d5bd79e9a3f7" providerId="ADAL" clId="{51A71924-DB60-4A1F-AA59-D96BF753D5D9}" dt="2026-03-18T00:34:55.202" v="306" actId="700"/>
          <ac:spMkLst>
            <pc:docMk/>
            <pc:sldMk cId="2992140067" sldId="261"/>
            <ac:spMk id="2" creationId="{576E3E8C-BFCC-F096-FA16-7DB9589F767C}"/>
          </ac:spMkLst>
        </pc:spChg>
        <pc:spChg chg="del">
          <ac:chgData name="Majib Miah (2234516)" userId="f27e8463-c06f-4099-9c2d-d5bd79e9a3f7" providerId="ADAL" clId="{51A71924-DB60-4A1F-AA59-D96BF753D5D9}" dt="2026-03-18T00:34:55.202" v="306" actId="700"/>
          <ac:spMkLst>
            <pc:docMk/>
            <pc:sldMk cId="2992140067" sldId="261"/>
            <ac:spMk id="3" creationId="{C6D50403-34E2-A302-F258-09A30914133C}"/>
          </ac:spMkLst>
        </pc:spChg>
        <pc:spChg chg="del">
          <ac:chgData name="Majib Miah (2234516)" userId="f27e8463-c06f-4099-9c2d-d5bd79e9a3f7" providerId="ADAL" clId="{51A71924-DB60-4A1F-AA59-D96BF753D5D9}" dt="2026-03-18T00:34:55.202" v="306" actId="700"/>
          <ac:spMkLst>
            <pc:docMk/>
            <pc:sldMk cId="2992140067" sldId="261"/>
            <ac:spMk id="4" creationId="{DFE25D1B-C323-5B87-0B7E-4F502E173F2B}"/>
          </ac:spMkLst>
        </pc:spChg>
        <pc:spChg chg="add mod ord">
          <ac:chgData name="Majib Miah (2234516)" userId="f27e8463-c06f-4099-9c2d-d5bd79e9a3f7" providerId="ADAL" clId="{51A71924-DB60-4A1F-AA59-D96BF753D5D9}" dt="2026-03-18T00:41:41.094" v="347" actId="207"/>
          <ac:spMkLst>
            <pc:docMk/>
            <pc:sldMk cId="2992140067" sldId="261"/>
            <ac:spMk id="5" creationId="{6EB4869B-5F3B-D570-550D-E694DFDA9563}"/>
          </ac:spMkLst>
        </pc:spChg>
        <pc:spChg chg="add mod ord">
          <ac:chgData name="Majib Miah (2234516)" userId="f27e8463-c06f-4099-9c2d-d5bd79e9a3f7" providerId="ADAL" clId="{51A71924-DB60-4A1F-AA59-D96BF753D5D9}" dt="2026-03-18T00:41:21.094" v="346" actId="14100"/>
          <ac:spMkLst>
            <pc:docMk/>
            <pc:sldMk cId="2992140067" sldId="261"/>
            <ac:spMk id="6" creationId="{C952116C-B380-9CB6-B3E3-B99A8C0A658E}"/>
          </ac:spMkLst>
        </pc:spChg>
        <pc:spChg chg="add del mod ord">
          <ac:chgData name="Majib Miah (2234516)" userId="f27e8463-c06f-4099-9c2d-d5bd79e9a3f7" providerId="ADAL" clId="{51A71924-DB60-4A1F-AA59-D96BF753D5D9}" dt="2026-03-18T00:36:48.460" v="319" actId="1032"/>
          <ac:spMkLst>
            <pc:docMk/>
            <pc:sldMk cId="2992140067" sldId="261"/>
            <ac:spMk id="7" creationId="{756C1A0D-6157-41EF-1737-F222E1112156}"/>
          </ac:spMkLst>
        </pc:spChg>
        <pc:graphicFrameChg chg="add mod modGraphic">
          <ac:chgData name="Majib Miah (2234516)" userId="f27e8463-c06f-4099-9c2d-d5bd79e9a3f7" providerId="ADAL" clId="{51A71924-DB60-4A1F-AA59-D96BF753D5D9}" dt="2026-03-18T00:40:50.765" v="340" actId="1076"/>
          <ac:graphicFrameMkLst>
            <pc:docMk/>
            <pc:sldMk cId="2992140067" sldId="261"/>
            <ac:graphicFrameMk id="8" creationId="{FEEE62ED-CF44-AB55-459C-29B1F0554528}"/>
          </ac:graphicFrameMkLst>
        </pc:graphicFrameChg>
      </pc:sldChg>
      <pc:sldChg chg="addSp delSp modSp new mod">
        <pc:chgData name="Majib Miah (2234516)" userId="f27e8463-c06f-4099-9c2d-d5bd79e9a3f7" providerId="ADAL" clId="{51A71924-DB60-4A1F-AA59-D96BF753D5D9}" dt="2026-03-18T00:53:57.337" v="393" actId="27636"/>
        <pc:sldMkLst>
          <pc:docMk/>
          <pc:sldMk cId="1563224360" sldId="262"/>
        </pc:sldMkLst>
        <pc:spChg chg="mod">
          <ac:chgData name="Majib Miah (2234516)" userId="f27e8463-c06f-4099-9c2d-d5bd79e9a3f7" providerId="ADAL" clId="{51A71924-DB60-4A1F-AA59-D96BF753D5D9}" dt="2026-03-18T00:43:22.484" v="349"/>
          <ac:spMkLst>
            <pc:docMk/>
            <pc:sldMk cId="1563224360" sldId="262"/>
            <ac:spMk id="2" creationId="{087EBAEC-5C95-1A5E-CC92-D00DA1E97CED}"/>
          </ac:spMkLst>
        </pc:spChg>
        <pc:spChg chg="add del">
          <ac:chgData name="Majib Miah (2234516)" userId="f27e8463-c06f-4099-9c2d-d5bd79e9a3f7" providerId="ADAL" clId="{51A71924-DB60-4A1F-AA59-D96BF753D5D9}" dt="2026-03-18T00:48:22.170" v="370" actId="1957"/>
          <ac:spMkLst>
            <pc:docMk/>
            <pc:sldMk cId="1563224360" sldId="262"/>
            <ac:spMk id="3" creationId="{1A9E2B1E-3D8D-8F79-870D-9AF67AD876C7}"/>
          </ac:spMkLst>
        </pc:spChg>
        <pc:spChg chg="mod">
          <ac:chgData name="Majib Miah (2234516)" userId="f27e8463-c06f-4099-9c2d-d5bd79e9a3f7" providerId="ADAL" clId="{51A71924-DB60-4A1F-AA59-D96BF753D5D9}" dt="2026-03-18T00:53:57.337" v="393" actId="27636"/>
          <ac:spMkLst>
            <pc:docMk/>
            <pc:sldMk cId="1563224360" sldId="262"/>
            <ac:spMk id="4" creationId="{FB255306-61EE-E4BC-ECD9-22529D8BA6D3}"/>
          </ac:spMkLst>
        </pc:spChg>
        <pc:graphicFrameChg chg="add mod">
          <ac:chgData name="Majib Miah (2234516)" userId="f27e8463-c06f-4099-9c2d-d5bd79e9a3f7" providerId="ADAL" clId="{51A71924-DB60-4A1F-AA59-D96BF753D5D9}" dt="2026-03-18T00:52:07.093" v="386"/>
          <ac:graphicFrameMkLst>
            <pc:docMk/>
            <pc:sldMk cId="1563224360" sldId="262"/>
            <ac:graphicFrameMk id="7" creationId="{F5D44A9E-9947-A8E4-7091-7302E34398CE}"/>
          </ac:graphicFrameMkLst>
        </pc:graphicFrameChg>
      </pc:sldChg>
      <pc:sldChg chg="addSp modSp new mod">
        <pc:chgData name="Majib Miah (2234516)" userId="f27e8463-c06f-4099-9c2d-d5bd79e9a3f7" providerId="ADAL" clId="{51A71924-DB60-4A1F-AA59-D96BF753D5D9}" dt="2026-03-18T00:59:15.877" v="410" actId="255"/>
        <pc:sldMkLst>
          <pc:docMk/>
          <pc:sldMk cId="1103825932" sldId="263"/>
        </pc:sldMkLst>
        <pc:spChg chg="mod">
          <ac:chgData name="Majib Miah (2234516)" userId="f27e8463-c06f-4099-9c2d-d5bd79e9a3f7" providerId="ADAL" clId="{51A71924-DB60-4A1F-AA59-D96BF753D5D9}" dt="2026-03-18T00:56:12.375" v="395"/>
          <ac:spMkLst>
            <pc:docMk/>
            <pc:sldMk cId="1103825932" sldId="263"/>
            <ac:spMk id="2" creationId="{3DDD090A-9285-0302-E59E-DB24544B5B35}"/>
          </ac:spMkLst>
        </pc:spChg>
        <pc:spChg chg="mod">
          <ac:chgData name="Majib Miah (2234516)" userId="f27e8463-c06f-4099-9c2d-d5bd79e9a3f7" providerId="ADAL" clId="{51A71924-DB60-4A1F-AA59-D96BF753D5D9}" dt="2026-03-18T00:59:15.877" v="410" actId="255"/>
          <ac:spMkLst>
            <pc:docMk/>
            <pc:sldMk cId="1103825932" sldId="263"/>
            <ac:spMk id="3" creationId="{7068D4AF-515A-F9E6-6910-7B28A504D7B4}"/>
          </ac:spMkLst>
        </pc:spChg>
        <pc:spChg chg="mod">
          <ac:chgData name="Majib Miah (2234516)" userId="f27e8463-c06f-4099-9c2d-d5bd79e9a3f7" providerId="ADAL" clId="{51A71924-DB60-4A1F-AA59-D96BF753D5D9}" dt="2026-03-18T00:59:11.120" v="409" actId="255"/>
          <ac:spMkLst>
            <pc:docMk/>
            <pc:sldMk cId="1103825932" sldId="263"/>
            <ac:spMk id="4" creationId="{25E112D0-33EA-1511-9DA4-3C4198A38DE7}"/>
          </ac:spMkLst>
        </pc:spChg>
        <pc:picChg chg="add mod">
          <ac:chgData name="Majib Miah (2234516)" userId="f27e8463-c06f-4099-9c2d-d5bd79e9a3f7" providerId="ADAL" clId="{51A71924-DB60-4A1F-AA59-D96BF753D5D9}" dt="2026-03-18T00:57:42.641" v="402" actId="1076"/>
          <ac:picMkLst>
            <pc:docMk/>
            <pc:sldMk cId="1103825932" sldId="263"/>
            <ac:picMk id="6" creationId="{756DE820-7DCA-B2EC-C74D-1A769FD2C083}"/>
          </ac:picMkLst>
        </pc:picChg>
        <pc:picChg chg="add mod">
          <ac:chgData name="Majib Miah (2234516)" userId="f27e8463-c06f-4099-9c2d-d5bd79e9a3f7" providerId="ADAL" clId="{51A71924-DB60-4A1F-AA59-D96BF753D5D9}" dt="2026-03-18T00:58:41.070" v="406" actId="1076"/>
          <ac:picMkLst>
            <pc:docMk/>
            <pc:sldMk cId="1103825932" sldId="263"/>
            <ac:picMk id="8" creationId="{1E938822-D442-3AFA-D9E1-33FC449AE47C}"/>
          </ac:picMkLst>
        </pc:picChg>
      </pc:sldChg>
      <pc:sldChg chg="addSp delSp modSp new mod modClrScheme chgLayout">
        <pc:chgData name="Majib Miah (2234516)" userId="f27e8463-c06f-4099-9c2d-d5bd79e9a3f7" providerId="ADAL" clId="{51A71924-DB60-4A1F-AA59-D96BF753D5D9}" dt="2026-03-18T01:22:02.407" v="499" actId="1076"/>
        <pc:sldMkLst>
          <pc:docMk/>
          <pc:sldMk cId="3833992087" sldId="264"/>
        </pc:sldMkLst>
        <pc:spChg chg="del mod ord">
          <ac:chgData name="Majib Miah (2234516)" userId="f27e8463-c06f-4099-9c2d-d5bd79e9a3f7" providerId="ADAL" clId="{51A71924-DB60-4A1F-AA59-D96BF753D5D9}" dt="2026-03-18T01:02:17.735" v="412" actId="700"/>
          <ac:spMkLst>
            <pc:docMk/>
            <pc:sldMk cId="3833992087" sldId="264"/>
            <ac:spMk id="2" creationId="{58C64CF4-0230-D1DE-143C-F10F86327ACF}"/>
          </ac:spMkLst>
        </pc:spChg>
        <pc:spChg chg="del mod ord">
          <ac:chgData name="Majib Miah (2234516)" userId="f27e8463-c06f-4099-9c2d-d5bd79e9a3f7" providerId="ADAL" clId="{51A71924-DB60-4A1F-AA59-D96BF753D5D9}" dt="2026-03-18T01:02:17.735" v="412" actId="700"/>
          <ac:spMkLst>
            <pc:docMk/>
            <pc:sldMk cId="3833992087" sldId="264"/>
            <ac:spMk id="3" creationId="{14E81889-703F-073C-26A7-84001C506BC8}"/>
          </ac:spMkLst>
        </pc:spChg>
        <pc:spChg chg="del">
          <ac:chgData name="Majib Miah (2234516)" userId="f27e8463-c06f-4099-9c2d-d5bd79e9a3f7" providerId="ADAL" clId="{51A71924-DB60-4A1F-AA59-D96BF753D5D9}" dt="2026-03-18T01:02:17.735" v="412" actId="700"/>
          <ac:spMkLst>
            <pc:docMk/>
            <pc:sldMk cId="3833992087" sldId="264"/>
            <ac:spMk id="4" creationId="{9D4ABF7E-BFFE-0413-049E-52BCD968FF5E}"/>
          </ac:spMkLst>
        </pc:spChg>
        <pc:spChg chg="add mod ord">
          <ac:chgData name="Majib Miah (2234516)" userId="f27e8463-c06f-4099-9c2d-d5bd79e9a3f7" providerId="ADAL" clId="{51A71924-DB60-4A1F-AA59-D96BF753D5D9}" dt="2026-03-18T01:13:21.360" v="473" actId="1076"/>
          <ac:spMkLst>
            <pc:docMk/>
            <pc:sldMk cId="3833992087" sldId="264"/>
            <ac:spMk id="5" creationId="{28C31E08-798B-8581-8276-33D64756B34E}"/>
          </ac:spMkLst>
        </pc:spChg>
        <pc:spChg chg="add del mod ord">
          <ac:chgData name="Majib Miah (2234516)" userId="f27e8463-c06f-4099-9c2d-d5bd79e9a3f7" providerId="ADAL" clId="{51A71924-DB60-4A1F-AA59-D96BF753D5D9}" dt="2026-03-18T01:05:34.757" v="414" actId="1032"/>
          <ac:spMkLst>
            <pc:docMk/>
            <pc:sldMk cId="3833992087" sldId="264"/>
            <ac:spMk id="6" creationId="{5224D4AE-0602-14D4-C7EF-61F66EC3624F}"/>
          </ac:spMkLst>
        </pc:spChg>
        <pc:spChg chg="add mod">
          <ac:chgData name="Majib Miah (2234516)" userId="f27e8463-c06f-4099-9c2d-d5bd79e9a3f7" providerId="ADAL" clId="{51A71924-DB60-4A1F-AA59-D96BF753D5D9}" dt="2026-03-18T01:21:45.941" v="495" actId="207"/>
          <ac:spMkLst>
            <pc:docMk/>
            <pc:sldMk cId="3833992087" sldId="264"/>
            <ac:spMk id="9" creationId="{44E13CAF-281D-4545-8B59-BA70AF8ADC38}"/>
          </ac:spMkLst>
        </pc:spChg>
        <pc:spChg chg="add mod">
          <ac:chgData name="Majib Miah (2234516)" userId="f27e8463-c06f-4099-9c2d-d5bd79e9a3f7" providerId="ADAL" clId="{51A71924-DB60-4A1F-AA59-D96BF753D5D9}" dt="2026-03-18T01:21:51.457" v="496" actId="207"/>
          <ac:spMkLst>
            <pc:docMk/>
            <pc:sldMk cId="3833992087" sldId="264"/>
            <ac:spMk id="11" creationId="{D2EE7940-C3DE-481F-193C-E5674D695692}"/>
          </ac:spMkLst>
        </pc:spChg>
        <pc:spChg chg="add mod">
          <ac:chgData name="Majib Miah (2234516)" userId="f27e8463-c06f-4099-9c2d-d5bd79e9a3f7" providerId="ADAL" clId="{51A71924-DB60-4A1F-AA59-D96BF753D5D9}" dt="2026-03-18T01:21:55.373" v="497" actId="207"/>
          <ac:spMkLst>
            <pc:docMk/>
            <pc:sldMk cId="3833992087" sldId="264"/>
            <ac:spMk id="13" creationId="{9093FF6C-699D-45C7-037D-6CFE5D748DEB}"/>
          </ac:spMkLst>
        </pc:spChg>
        <pc:spChg chg="add mod">
          <ac:chgData name="Majib Miah (2234516)" userId="f27e8463-c06f-4099-9c2d-d5bd79e9a3f7" providerId="ADAL" clId="{51A71924-DB60-4A1F-AA59-D96BF753D5D9}" dt="2026-03-18T01:22:02.407" v="499" actId="1076"/>
          <ac:spMkLst>
            <pc:docMk/>
            <pc:sldMk cId="3833992087" sldId="264"/>
            <ac:spMk id="15" creationId="{851CCE89-7125-9F34-A7B4-093C58EE1470}"/>
          </ac:spMkLst>
        </pc:spChg>
        <pc:graphicFrameChg chg="add mod modGraphic">
          <ac:chgData name="Majib Miah (2234516)" userId="f27e8463-c06f-4099-9c2d-d5bd79e9a3f7" providerId="ADAL" clId="{51A71924-DB60-4A1F-AA59-D96BF753D5D9}" dt="2026-03-18T01:19:47.609" v="486" actId="12269"/>
          <ac:graphicFrameMkLst>
            <pc:docMk/>
            <pc:sldMk cId="3833992087" sldId="264"/>
            <ac:graphicFrameMk id="7" creationId="{1F90B6FB-696A-337E-7E92-5BE8B6F32037}"/>
          </ac:graphicFrameMkLst>
        </pc:graphicFrameChg>
        <pc:picChg chg="add mod">
          <ac:chgData name="Majib Miah (2234516)" userId="f27e8463-c06f-4099-9c2d-d5bd79e9a3f7" providerId="ADAL" clId="{51A71924-DB60-4A1F-AA59-D96BF753D5D9}" dt="2026-03-18T01:20:40.203" v="491" actId="27349"/>
          <ac:picMkLst>
            <pc:docMk/>
            <pc:sldMk cId="3833992087" sldId="264"/>
            <ac:picMk id="17" creationId="{FCA8AFF7-1400-C27C-5853-052EA0CE0456}"/>
          </ac:picMkLst>
        </pc:picChg>
        <pc:picChg chg="add mod">
          <ac:chgData name="Majib Miah (2234516)" userId="f27e8463-c06f-4099-9c2d-d5bd79e9a3f7" providerId="ADAL" clId="{51A71924-DB60-4A1F-AA59-D96BF753D5D9}" dt="2026-03-18T01:21:06.453" v="492" actId="27349"/>
          <ac:picMkLst>
            <pc:docMk/>
            <pc:sldMk cId="3833992087" sldId="264"/>
            <ac:picMk id="19" creationId="{CBB5AD3E-FBBC-B168-8288-0B31CD672F3A}"/>
          </ac:picMkLst>
        </pc:picChg>
        <pc:picChg chg="add mod">
          <ac:chgData name="Majib Miah (2234516)" userId="f27e8463-c06f-4099-9c2d-d5bd79e9a3f7" providerId="ADAL" clId="{51A71924-DB60-4A1F-AA59-D96BF753D5D9}" dt="2026-03-18T01:21:11.939" v="493" actId="27349"/>
          <ac:picMkLst>
            <pc:docMk/>
            <pc:sldMk cId="3833992087" sldId="264"/>
            <ac:picMk id="21" creationId="{BFA8F655-82FF-E53E-CD49-8E89EDBB85AA}"/>
          </ac:picMkLst>
        </pc:picChg>
        <pc:picChg chg="add mod">
          <ac:chgData name="Majib Miah (2234516)" userId="f27e8463-c06f-4099-9c2d-d5bd79e9a3f7" providerId="ADAL" clId="{51A71924-DB60-4A1F-AA59-D96BF753D5D9}" dt="2026-03-18T01:21:18.746" v="494" actId="27349"/>
          <ac:picMkLst>
            <pc:docMk/>
            <pc:sldMk cId="3833992087" sldId="264"/>
            <ac:picMk id="23" creationId="{A2952E7B-979E-BB2E-6EF7-2B9E5C589C9A}"/>
          </ac:picMkLst>
        </pc:picChg>
      </pc:sldChg>
      <pc:sldChg chg="addSp delSp modSp new mod">
        <pc:chgData name="Majib Miah (2234516)" userId="f27e8463-c06f-4099-9c2d-d5bd79e9a3f7" providerId="ADAL" clId="{51A71924-DB60-4A1F-AA59-D96BF753D5D9}" dt="2026-03-18T01:30:23.798" v="547" actId="255"/>
        <pc:sldMkLst>
          <pc:docMk/>
          <pc:sldMk cId="3675723143" sldId="265"/>
        </pc:sldMkLst>
        <pc:spChg chg="mod">
          <ac:chgData name="Majib Miah (2234516)" userId="f27e8463-c06f-4099-9c2d-d5bd79e9a3f7" providerId="ADAL" clId="{51A71924-DB60-4A1F-AA59-D96BF753D5D9}" dt="2026-03-18T01:22:48.483" v="501"/>
          <ac:spMkLst>
            <pc:docMk/>
            <pc:sldMk cId="3675723143" sldId="265"/>
            <ac:spMk id="2" creationId="{6C33E901-76DB-58A6-DFAB-904B60E3B4A8}"/>
          </ac:spMkLst>
        </pc:spChg>
        <pc:spChg chg="mod">
          <ac:chgData name="Majib Miah (2234516)" userId="f27e8463-c06f-4099-9c2d-d5bd79e9a3f7" providerId="ADAL" clId="{51A71924-DB60-4A1F-AA59-D96BF753D5D9}" dt="2026-03-18T01:30:23.798" v="547" actId="255"/>
          <ac:spMkLst>
            <pc:docMk/>
            <pc:sldMk cId="3675723143" sldId="265"/>
            <ac:spMk id="3" creationId="{07F1A3C5-D96D-6BC6-A443-FDD089E3053A}"/>
          </ac:spMkLst>
        </pc:spChg>
        <pc:spChg chg="del">
          <ac:chgData name="Majib Miah (2234516)" userId="f27e8463-c06f-4099-9c2d-d5bd79e9a3f7" providerId="ADAL" clId="{51A71924-DB60-4A1F-AA59-D96BF753D5D9}" dt="2026-03-18T01:25:01.265" v="514" actId="1957"/>
          <ac:spMkLst>
            <pc:docMk/>
            <pc:sldMk cId="3675723143" sldId="265"/>
            <ac:spMk id="4" creationId="{83288DDB-0189-8A9C-B2A3-51C71626D33A}"/>
          </ac:spMkLst>
        </pc:spChg>
        <pc:graphicFrameChg chg="add mod">
          <ac:chgData name="Majib Miah (2234516)" userId="f27e8463-c06f-4099-9c2d-d5bd79e9a3f7" providerId="ADAL" clId="{51A71924-DB60-4A1F-AA59-D96BF753D5D9}" dt="2026-03-18T01:28:18.710" v="532" actId="207"/>
          <ac:graphicFrameMkLst>
            <pc:docMk/>
            <pc:sldMk cId="3675723143" sldId="265"/>
            <ac:graphicFrameMk id="7" creationId="{7DDD1218-0B4A-3442-A330-3742072C7A84}"/>
          </ac:graphicFrameMkLst>
        </pc:graphicFrameChg>
      </pc:sldChg>
      <pc:sldMasterChg chg="add del addSldLayout delSldLayout">
        <pc:chgData name="Majib Miah (2234516)" userId="f27e8463-c06f-4099-9c2d-d5bd79e9a3f7" providerId="ADAL" clId="{51A71924-DB60-4A1F-AA59-D96BF753D5D9}" dt="2026-03-17T23:24:07.780" v="4" actId="26606"/>
        <pc:sldMasterMkLst>
          <pc:docMk/>
          <pc:sldMasterMk cId="881444640" sldId="2147483648"/>
        </pc:sldMasterMkLst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1515729862" sldId="2147483649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3591685387" sldId="2147483650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2187970137" sldId="2147483651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1964291312" sldId="2147483652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924493376" sldId="2147483653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2149447887" sldId="2147483654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2524382188" sldId="2147483655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1775625558" sldId="2147483656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1515450624" sldId="2147483657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2204032173" sldId="2147483658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881444640" sldId="2147483648"/>
            <pc:sldLayoutMk cId="1388895720" sldId="2147483659"/>
          </pc:sldLayoutMkLst>
        </pc:sldLayoutChg>
      </pc:sldMasterChg>
      <pc:sldMasterChg chg="add del addSldLayout delSldLayout">
        <pc:chgData name="Majib Miah (2234516)" userId="f27e8463-c06f-4099-9c2d-d5bd79e9a3f7" providerId="ADAL" clId="{51A71924-DB60-4A1F-AA59-D96BF753D5D9}" dt="2026-03-17T23:24:07.764" v="3" actId="26606"/>
        <pc:sldMasterMkLst>
          <pc:docMk/>
          <pc:sldMasterMk cId="1961282749" sldId="2147483673"/>
        </pc:sldMasterMkLst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966840449" sldId="2147483662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695109121" sldId="2147483663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1013787788" sldId="2147483664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2717523311" sldId="2147483665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1018496285" sldId="2147483666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4021342393" sldId="2147483667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336118674" sldId="2147483668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2420146779" sldId="2147483669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1653505711" sldId="2147483670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1968329164" sldId="2147483671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7.764" v="3" actId="26606"/>
          <pc:sldLayoutMkLst>
            <pc:docMk/>
            <pc:sldMasterMk cId="1961282749" sldId="2147483673"/>
            <pc:sldLayoutMk cId="1620090969" sldId="2147483672"/>
          </pc:sldLayoutMkLst>
        </pc:sldLayoutChg>
      </pc:sldMasterChg>
      <pc:sldMasterChg chg="add del addSldLayout delSldLayout">
        <pc:chgData name="Majib Miah (2234516)" userId="f27e8463-c06f-4099-9c2d-d5bd79e9a3f7" providerId="ADAL" clId="{51A71924-DB60-4A1F-AA59-D96BF753D5D9}" dt="2026-03-17T23:24:06.116" v="1" actId="26606"/>
        <pc:sldMasterMkLst>
          <pc:docMk/>
          <pc:sldMasterMk cId="2751997916" sldId="2147483686"/>
        </pc:sldMasterMkLst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2005858089" sldId="2147483675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2679562700" sldId="2147483676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3421430396" sldId="2147483677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2775441899" sldId="2147483678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2212150453" sldId="2147483679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2597976445" sldId="2147483680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30880909" sldId="2147483681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661972049" sldId="2147483682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2751265325" sldId="2147483683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1462590996" sldId="2147483684"/>
          </pc:sldLayoutMkLst>
        </pc:sldLayoutChg>
        <pc:sldLayoutChg chg="add del">
          <pc:chgData name="Majib Miah (2234516)" userId="f27e8463-c06f-4099-9c2d-d5bd79e9a3f7" providerId="ADAL" clId="{51A71924-DB60-4A1F-AA59-D96BF753D5D9}" dt="2026-03-17T23:24:06.116" v="1" actId="26606"/>
          <pc:sldLayoutMkLst>
            <pc:docMk/>
            <pc:sldMasterMk cId="2751997916" sldId="2147483686"/>
            <pc:sldLayoutMk cId="4205264031" sldId="2147483685"/>
          </pc:sldLayoutMkLst>
        </pc:sldLayoutChg>
      </pc:sldMasterChg>
      <pc:sldMasterChg chg="add addSldLayout">
        <pc:chgData name="Majib Miah (2234516)" userId="f27e8463-c06f-4099-9c2d-d5bd79e9a3f7" providerId="ADAL" clId="{51A71924-DB60-4A1F-AA59-D96BF753D5D9}" dt="2026-03-17T23:24:07.780" v="4" actId="26606"/>
        <pc:sldMasterMkLst>
          <pc:docMk/>
          <pc:sldMasterMk cId="3885278993" sldId="2147483686"/>
        </pc:sldMasterMkLst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1877577523" sldId="2147483675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541183302" sldId="2147483676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4014924040" sldId="2147483677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3367707117" sldId="2147483678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3771073979" sldId="2147483679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296156997" sldId="2147483680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3389636773" sldId="2147483681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1647582763" sldId="2147483682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3146917834" sldId="2147483683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1661094171" sldId="2147483684"/>
          </pc:sldLayoutMkLst>
        </pc:sldLayoutChg>
        <pc:sldLayoutChg chg="add">
          <pc:chgData name="Majib Miah (2234516)" userId="f27e8463-c06f-4099-9c2d-d5bd79e9a3f7" providerId="ADAL" clId="{51A71924-DB60-4A1F-AA59-D96BF753D5D9}" dt="2026-03-17T23:24:07.780" v="4" actId="26606"/>
          <pc:sldLayoutMkLst>
            <pc:docMk/>
            <pc:sldMasterMk cId="3885278993" sldId="2147483686"/>
            <pc:sldLayoutMk cId="4071949507" sldId="2147483685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62" b="0" i="0" u="none" strike="noStrike" baseline="0"/>
              <a:t>Healthcare Trends Overview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557A-4F50-9B81-DFA7A3BA1998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557A-4F50-9B81-DFA7A3BA1998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6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557A-4F50-9B81-DFA7A3BA1998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6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557A-4F50-9B81-DFA7A3BA1998}"/>
              </c:ext>
            </c:extLst>
          </c:dPt>
          <c:cat>
            <c:strRef>
              <c:f>Sheet1!$A$2:$A$5</c:f>
              <c:strCache>
                <c:ptCount val="4"/>
                <c:pt idx="0">
                  <c:v>Readmission Rates</c:v>
                </c:pt>
                <c:pt idx="1">
                  <c:v>Healthcare Costs</c:v>
                </c:pt>
                <c:pt idx="2">
                  <c:v>AI Adoption </c:v>
                </c:pt>
                <c:pt idx="3">
                  <c:v>Wearable Growth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0.7</c:v>
                </c:pt>
                <c:pt idx="1">
                  <c:v>0.85</c:v>
                </c:pt>
                <c:pt idx="2">
                  <c:v>0.6</c:v>
                </c:pt>
                <c:pt idx="3">
                  <c:v>0.75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57A-4F50-9B81-DFA7A3BA19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435840464"/>
        <c:axId val="1435836144"/>
      </c:barChart>
      <c:catAx>
        <c:axId val="14358404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35836144"/>
        <c:crosses val="autoZero"/>
        <c:auto val="1"/>
        <c:lblAlgn val="ctr"/>
        <c:lblOffset val="100"/>
        <c:noMultiLvlLbl val="0"/>
      </c:catAx>
      <c:valAx>
        <c:axId val="14358361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3584046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Data Usage in Current Models</c:v>
                </c:pt>
              </c:strCache>
            </c:strRef>
          </c:tx>
          <c:dPt>
            <c:idx val="0"/>
            <c:bubble3D val="0"/>
            <c:spPr>
              <a:solidFill>
                <a:srgbClr val="002060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BFEC-4871-8F06-AC0AADAD678C}"/>
              </c:ext>
            </c:extLst>
          </c:dPt>
          <c:dPt>
            <c:idx val="1"/>
            <c:bubble3D val="0"/>
            <c:spPr>
              <a:solidFill>
                <a:schemeClr val="accent6">
                  <a:lumMod val="50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2-BFEC-4871-8F06-AC0AADAD678C}"/>
              </c:ext>
            </c:extLst>
          </c:dPt>
          <c:dPt>
            <c:idx val="2"/>
            <c:bubble3D val="0"/>
            <c:spPr>
              <a:solidFill>
                <a:schemeClr val="tx2">
                  <a:lumMod val="25000"/>
                  <a:lumOff val="75000"/>
                </a:schemeClr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BFEC-4871-8F06-AC0AADAD678C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C0C5-41E2-9CC8-2882BAC7D8EF}"/>
              </c:ext>
            </c:extLst>
          </c:dPt>
          <c:cat>
            <c:strRef>
              <c:f>Sheet1!$A$2:$A$5</c:f>
              <c:strCache>
                <c:ptCount val="3"/>
                <c:pt idx="0">
                  <c:v>Clinical Data</c:v>
                </c:pt>
                <c:pt idx="1">
                  <c:v>Real Time Data</c:v>
                </c:pt>
                <c:pt idx="2">
                  <c:v>SDOH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70</c:v>
                </c:pt>
                <c:pt idx="1">
                  <c:v>15</c:v>
                </c:pt>
                <c:pt idx="2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FEC-4871-8F06-AC0AADAD678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200" b="1" i="0" u="none" strike="noStrike" cap="all" baseline="0" dirty="0"/>
              <a:t>Performance of Existing Approaches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gradFill flip="none" rotWithShape="1">
              <a:gsLst>
                <a:gs pos="0">
                  <a:schemeClr val="accent1"/>
                </a:gs>
                <a:gs pos="75000">
                  <a:schemeClr val="accent1">
                    <a:lumMod val="60000"/>
                    <a:lumOff val="40000"/>
                  </a:schemeClr>
                </a:gs>
                <a:gs pos="51000">
                  <a:schemeClr val="accent1">
                    <a:alpha val="75000"/>
                  </a:schemeClr>
                </a:gs>
                <a:gs pos="100000">
                  <a:schemeClr val="accent1">
                    <a:lumMod val="20000"/>
                    <a:lumOff val="80000"/>
                    <a:alpha val="15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065C-4C63-AF27-55908EDC7EE2}"/>
              </c:ext>
            </c:extLst>
          </c:dPt>
          <c:dPt>
            <c:idx val="1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065C-4C63-AF27-55908EDC7EE2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6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065C-4C63-AF27-55908EDC7EE2}"/>
              </c:ext>
            </c:extLst>
          </c:dPt>
          <c:cat>
            <c:strRef>
              <c:f>Sheet1!$A$2:$A$5</c:f>
              <c:strCache>
                <c:ptCount val="3"/>
                <c:pt idx="0">
                  <c:v>Traditional Models</c:v>
                </c:pt>
                <c:pt idx="1">
                  <c:v>ML Models</c:v>
                </c:pt>
                <c:pt idx="2">
                  <c:v>Advanced AI Models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0.65</c:v>
                </c:pt>
                <c:pt idx="1">
                  <c:v>0.75</c:v>
                </c:pt>
                <c:pt idx="2">
                  <c:v>0.85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65C-4C63-AF27-55908EDC7EE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55"/>
        <c:overlap val="-70"/>
        <c:axId val="1036479680"/>
        <c:axId val="1034468864"/>
      </c:barChart>
      <c:catAx>
        <c:axId val="1036479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34468864"/>
        <c:crosses val="autoZero"/>
        <c:auto val="1"/>
        <c:lblAlgn val="ctr"/>
        <c:lblOffset val="100"/>
        <c:noMultiLvlLbl val="0"/>
      </c:catAx>
      <c:valAx>
        <c:axId val="1034468864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tx1">
                      <a:lumMod val="5000"/>
                      <a:lumOff val="95000"/>
                    </a:schemeClr>
                  </a:gs>
                  <a:gs pos="0">
                    <a:schemeClr val="tx1">
                      <a:lumMod val="25000"/>
                      <a:lumOff val="7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364796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62" b="0" i="0" u="none" strike="noStrike" baseline="0" dirty="0"/>
              <a:t>Project Timeline (Jan–Mar 2026)</a:t>
            </a: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Weeks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B0F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71CA-4B09-BBA3-92D4CAE420D9}"/>
              </c:ext>
            </c:extLst>
          </c:dPt>
          <c:dPt>
            <c:idx val="1"/>
            <c:invertIfNegative val="0"/>
            <c:bubble3D val="0"/>
            <c:spPr>
              <a:solidFill>
                <a:srgbClr val="002060"/>
              </a:solidFill>
              <a:ln>
                <a:solidFill>
                  <a:srgbClr val="002060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71CA-4B09-BBA3-92D4CAE420D9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6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71CA-4B09-BBA3-92D4CAE420D9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71CA-4B09-BBA3-92D4CAE420D9}"/>
              </c:ext>
            </c:extLst>
          </c:dPt>
          <c:dPt>
            <c:idx val="4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71CA-4B09-BBA3-92D4CAE420D9}"/>
              </c:ext>
            </c:extLst>
          </c:dPt>
          <c:cat>
            <c:strRef>
              <c:f>Sheet1!$A$2:$A$6</c:f>
              <c:strCache>
                <c:ptCount val="5"/>
                <c:pt idx="0">
                  <c:v>Literature Review</c:v>
                </c:pt>
                <c:pt idx="1">
                  <c:v>Data Collection</c:v>
                </c:pt>
                <c:pt idx="2">
                  <c:v>Model Development</c:v>
                </c:pt>
                <c:pt idx="3">
                  <c:v>Evaluation</c:v>
                </c:pt>
                <c:pt idx="4">
                  <c:v>Final Report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1</c:v>
                </c:pt>
                <c:pt idx="4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1CA-4B09-BBA3-92D4CAE420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1381270240"/>
        <c:axId val="1381273120"/>
      </c:barChart>
      <c:catAx>
        <c:axId val="138127024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1273120"/>
        <c:crosses val="autoZero"/>
        <c:auto val="1"/>
        <c:lblAlgn val="ctr"/>
        <c:lblOffset val="100"/>
        <c:noMultiLvlLbl val="0"/>
      </c:catAx>
      <c:valAx>
        <c:axId val="138127312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812702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Expected Model Performance (%)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Pt>
            <c:idx val="0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D7A4-43AD-87DC-DF2C84D66C7C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6">
                  <a:lumMod val="50000"/>
                </a:schemeClr>
              </a:soli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4-D7A4-43AD-87DC-DF2C84D66C7C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>
                  <a:lumMod val="75000"/>
                </a:schemeClr>
              </a:soli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6-D7A4-43AD-87DC-DF2C84D66C7C}"/>
              </c:ext>
            </c:extLst>
          </c:dPt>
          <c:dPt>
            <c:idx val="3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D7A4-43AD-87DC-DF2C84D66C7C}"/>
              </c:ext>
            </c:extLst>
          </c:dPt>
          <c:cat>
            <c:strRef>
              <c:f>Sheet1!$A$2:$A$5</c:f>
              <c:strCache>
                <c:ptCount val="4"/>
                <c:pt idx="0">
                  <c:v>Accuracy</c:v>
                </c:pt>
                <c:pt idx="1">
                  <c:v>Precission</c:v>
                </c:pt>
                <c:pt idx="2">
                  <c:v>Recall</c:v>
                </c:pt>
                <c:pt idx="3">
                  <c:v>F1 Score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88</c:v>
                </c:pt>
                <c:pt idx="1">
                  <c:v>85</c:v>
                </c:pt>
                <c:pt idx="2">
                  <c:v>82</c:v>
                </c:pt>
                <c:pt idx="3">
                  <c:v>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7A4-43AD-87DC-DF2C84D66C7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630508976"/>
        <c:axId val="630525776"/>
      </c:barChart>
      <c:catAx>
        <c:axId val="630508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0525776"/>
        <c:crosses val="autoZero"/>
        <c:auto val="1"/>
        <c:lblAlgn val="ctr"/>
        <c:lblOffset val="100"/>
        <c:noMultiLvlLbl val="0"/>
      </c:catAx>
      <c:valAx>
        <c:axId val="6305257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05089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1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tx1">
                <a:lumMod val="5000"/>
                <a:lumOff val="95000"/>
              </a:schemeClr>
            </a:gs>
            <a:gs pos="0">
              <a:schemeClr val="tx1">
                <a:lumMod val="25000"/>
                <a:lumOff val="7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tx1">
                <a:lumMod val="5000"/>
                <a:lumOff val="95000"/>
              </a:schemeClr>
            </a:gs>
            <a:gs pos="0">
              <a:schemeClr val="tx1">
                <a:lumMod val="25000"/>
                <a:lumOff val="7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3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B4E6BB-924A-4044-B58C-FA950DC713E4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5E8013A-229C-4E5E-827F-11C622ADC9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Research Aim</a:t>
          </a:r>
          <a:endParaRPr lang="en-US" sz="2000" b="1" dirty="0"/>
        </a:p>
      </dgm:t>
    </dgm:pt>
    <dgm:pt modelId="{314AFB25-7BA8-4391-9B39-C73FDBE5458F}" type="parTrans" cxnId="{3E6E4ABF-597E-4298-8DF5-0A7E4E78DDD3}">
      <dgm:prSet/>
      <dgm:spPr/>
      <dgm:t>
        <a:bodyPr/>
        <a:lstStyle/>
        <a:p>
          <a:endParaRPr lang="en-US"/>
        </a:p>
      </dgm:t>
    </dgm:pt>
    <dgm:pt modelId="{1C7A5C99-C29D-48B0-AA29-A4CBA00A6DBB}" type="sibTrans" cxnId="{3E6E4ABF-597E-4298-8DF5-0A7E4E78DDD3}">
      <dgm:prSet/>
      <dgm:spPr/>
      <dgm:t>
        <a:bodyPr/>
        <a:lstStyle/>
        <a:p>
          <a:endParaRPr lang="en-US"/>
        </a:p>
      </dgm:t>
    </dgm:pt>
    <dgm:pt modelId="{927B48EB-B9C9-4B92-98E8-70FE6C36AD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develop an </a:t>
          </a:r>
          <a:r>
            <a:rPr lang="en-GB" b="1" dirty="0"/>
            <a:t>AI-based predictive model</a:t>
          </a:r>
          <a:r>
            <a:rPr lang="en-GB" dirty="0"/>
            <a:t> that improves </a:t>
          </a:r>
          <a:r>
            <a:rPr lang="en-GB" b="1" dirty="0"/>
            <a:t>early identification</a:t>
          </a:r>
          <a:r>
            <a:rPr lang="en-GB" dirty="0"/>
            <a:t> of hospital readmission risk using </a:t>
          </a:r>
          <a:r>
            <a:rPr lang="en-GB" b="1" dirty="0"/>
            <a:t>real-time</a:t>
          </a:r>
          <a:r>
            <a:rPr lang="en-GB" dirty="0"/>
            <a:t> and non-clinical data.</a:t>
          </a:r>
          <a:endParaRPr lang="en-US" dirty="0"/>
        </a:p>
      </dgm:t>
    </dgm:pt>
    <dgm:pt modelId="{6B16BA3D-7291-4F65-8347-BC519B712442}" type="parTrans" cxnId="{B0D1C998-CCEA-4CED-BDCA-51A6BEE7425B}">
      <dgm:prSet/>
      <dgm:spPr/>
      <dgm:t>
        <a:bodyPr/>
        <a:lstStyle/>
        <a:p>
          <a:endParaRPr lang="en-US"/>
        </a:p>
      </dgm:t>
    </dgm:pt>
    <dgm:pt modelId="{59BA1FFF-49DB-43B8-934B-35B8BF9EA974}" type="sibTrans" cxnId="{B0D1C998-CCEA-4CED-BDCA-51A6BEE7425B}">
      <dgm:prSet/>
      <dgm:spPr/>
      <dgm:t>
        <a:bodyPr/>
        <a:lstStyle/>
        <a:p>
          <a:endParaRPr lang="en-US"/>
        </a:p>
      </dgm:t>
    </dgm:pt>
    <dgm:pt modelId="{B093D649-A488-4CE5-88B0-3033C8C1A5E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/>
            <a:t>Research Objectives</a:t>
          </a:r>
          <a:endParaRPr lang="en-US" sz="2000" dirty="0"/>
        </a:p>
      </dgm:t>
    </dgm:pt>
    <dgm:pt modelId="{0B826AFE-994C-47FD-ACD1-F947CB035FE3}" type="parTrans" cxnId="{5362A13C-5602-4409-A2C2-F4A2F192C67F}">
      <dgm:prSet/>
      <dgm:spPr/>
      <dgm:t>
        <a:bodyPr/>
        <a:lstStyle/>
        <a:p>
          <a:endParaRPr lang="en-US"/>
        </a:p>
      </dgm:t>
    </dgm:pt>
    <dgm:pt modelId="{9F9CF30A-FFBB-4DFB-BD07-A532FD773F62}" type="sibTrans" cxnId="{5362A13C-5602-4409-A2C2-F4A2F192C67F}">
      <dgm:prSet/>
      <dgm:spPr/>
      <dgm:t>
        <a:bodyPr/>
        <a:lstStyle/>
        <a:p>
          <a:endParaRPr lang="en-US"/>
        </a:p>
      </dgm:t>
    </dgm:pt>
    <dgm:pt modelId="{22331F3D-F796-4E1D-8FFF-280EADEB1B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analyse </a:t>
          </a:r>
          <a:r>
            <a:rPr lang="en-GB" b="1" dirty="0"/>
            <a:t>limitations</a:t>
          </a:r>
          <a:r>
            <a:rPr lang="en-GB" dirty="0"/>
            <a:t> of existing readmission prediction models</a:t>
          </a:r>
          <a:endParaRPr lang="en-US" dirty="0"/>
        </a:p>
      </dgm:t>
    </dgm:pt>
    <dgm:pt modelId="{FAE31FC8-E942-4060-A2A5-08863EFFCCAA}" type="parTrans" cxnId="{3DE672E5-431F-4E50-98DC-0ABB9EA7D215}">
      <dgm:prSet/>
      <dgm:spPr/>
      <dgm:t>
        <a:bodyPr/>
        <a:lstStyle/>
        <a:p>
          <a:endParaRPr lang="en-US"/>
        </a:p>
      </dgm:t>
    </dgm:pt>
    <dgm:pt modelId="{553E5967-C537-48F8-A419-40FAE5612F3F}" type="sibTrans" cxnId="{3DE672E5-431F-4E50-98DC-0ABB9EA7D215}">
      <dgm:prSet/>
      <dgm:spPr/>
      <dgm:t>
        <a:bodyPr/>
        <a:lstStyle/>
        <a:p>
          <a:endParaRPr lang="en-US"/>
        </a:p>
      </dgm:t>
    </dgm:pt>
    <dgm:pt modelId="{107BE7DC-158D-47D3-9898-43EF323919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design an </a:t>
          </a:r>
          <a:r>
            <a:rPr lang="en-GB" b="1" dirty="0"/>
            <a:t>AI-based predictive framework</a:t>
          </a:r>
          <a:endParaRPr lang="en-US" dirty="0"/>
        </a:p>
      </dgm:t>
    </dgm:pt>
    <dgm:pt modelId="{7E4D74A1-D2EF-4F7E-89EE-85648978FCBD}" type="parTrans" cxnId="{520D82D0-A177-4A6D-9DA7-304F8F21E630}">
      <dgm:prSet/>
      <dgm:spPr/>
      <dgm:t>
        <a:bodyPr/>
        <a:lstStyle/>
        <a:p>
          <a:endParaRPr lang="en-US"/>
        </a:p>
      </dgm:t>
    </dgm:pt>
    <dgm:pt modelId="{F595632D-5D2B-4BD8-9733-3BFE048B7D2A}" type="sibTrans" cxnId="{520D82D0-A177-4A6D-9DA7-304F8F21E630}">
      <dgm:prSet/>
      <dgm:spPr/>
      <dgm:t>
        <a:bodyPr/>
        <a:lstStyle/>
        <a:p>
          <a:endParaRPr lang="en-US"/>
        </a:p>
      </dgm:t>
    </dgm:pt>
    <dgm:pt modelId="{59F7DC3A-AA0C-412A-94B1-8B3ECE62FA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integrate </a:t>
          </a:r>
          <a:r>
            <a:rPr lang="en-GB" b="1" dirty="0"/>
            <a:t>real-time</a:t>
          </a:r>
          <a:r>
            <a:rPr lang="en-GB" dirty="0"/>
            <a:t> and </a:t>
          </a:r>
          <a:r>
            <a:rPr lang="en-GB" b="1" dirty="0"/>
            <a:t>social determinants</a:t>
          </a:r>
          <a:r>
            <a:rPr lang="en-GB" dirty="0"/>
            <a:t> data</a:t>
          </a:r>
          <a:endParaRPr lang="en-US" dirty="0"/>
        </a:p>
      </dgm:t>
    </dgm:pt>
    <dgm:pt modelId="{CA6A49FD-9308-46D4-9313-93CE201FD2F9}" type="parTrans" cxnId="{A8A0D5B6-B7AC-40EA-9140-FC9634A0C191}">
      <dgm:prSet/>
      <dgm:spPr/>
      <dgm:t>
        <a:bodyPr/>
        <a:lstStyle/>
        <a:p>
          <a:endParaRPr lang="en-US"/>
        </a:p>
      </dgm:t>
    </dgm:pt>
    <dgm:pt modelId="{264A5370-7BBD-4C0F-9672-C7756CC255EA}" type="sibTrans" cxnId="{A8A0D5B6-B7AC-40EA-9140-FC9634A0C191}">
      <dgm:prSet/>
      <dgm:spPr/>
      <dgm:t>
        <a:bodyPr/>
        <a:lstStyle/>
        <a:p>
          <a:endParaRPr lang="en-US"/>
        </a:p>
      </dgm:t>
    </dgm:pt>
    <dgm:pt modelId="{F985AE38-C22F-41D2-B3C8-A4A4E2E36C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evaluate model performance using </a:t>
          </a:r>
          <a:r>
            <a:rPr lang="en-GB" b="1" dirty="0"/>
            <a:t>accuracy</a:t>
          </a:r>
          <a:r>
            <a:rPr lang="en-GB" dirty="0"/>
            <a:t> and </a:t>
          </a:r>
          <a:r>
            <a:rPr lang="en-GB" b="1" dirty="0"/>
            <a:t>precision</a:t>
          </a:r>
          <a:r>
            <a:rPr lang="en-GB" dirty="0"/>
            <a:t> metrics</a:t>
          </a:r>
          <a:endParaRPr lang="en-US" dirty="0"/>
        </a:p>
      </dgm:t>
    </dgm:pt>
    <dgm:pt modelId="{EB0A85BF-7049-484F-8E19-F547AE7E082C}" type="parTrans" cxnId="{895C5C84-1792-4FFF-8F26-8A4F80E8F4F0}">
      <dgm:prSet/>
      <dgm:spPr/>
      <dgm:t>
        <a:bodyPr/>
        <a:lstStyle/>
        <a:p>
          <a:endParaRPr lang="en-US"/>
        </a:p>
      </dgm:t>
    </dgm:pt>
    <dgm:pt modelId="{1DDD8E7E-AB13-4CE0-8DF7-52F569CCE46F}" type="sibTrans" cxnId="{895C5C84-1792-4FFF-8F26-8A4F80E8F4F0}">
      <dgm:prSet/>
      <dgm:spPr/>
      <dgm:t>
        <a:bodyPr/>
        <a:lstStyle/>
        <a:p>
          <a:endParaRPr lang="en-US"/>
        </a:p>
      </dgm:t>
    </dgm:pt>
    <dgm:pt modelId="{FBA5D3BA-CBF2-4F55-A95F-1AB0F45035EF}" type="pres">
      <dgm:prSet presAssocID="{9AB4E6BB-924A-4044-B58C-FA950DC713E4}" presName="root" presStyleCnt="0">
        <dgm:presLayoutVars>
          <dgm:dir/>
          <dgm:resizeHandles val="exact"/>
        </dgm:presLayoutVars>
      </dgm:prSet>
      <dgm:spPr/>
    </dgm:pt>
    <dgm:pt modelId="{8CDBE342-310A-4400-810D-8AA03E24C51D}" type="pres">
      <dgm:prSet presAssocID="{55E8013A-229C-4E5E-827F-11C622ADC9DE}" presName="compNode" presStyleCnt="0"/>
      <dgm:spPr/>
    </dgm:pt>
    <dgm:pt modelId="{40D11E5F-9DF0-4408-BC77-00441914183F}" type="pres">
      <dgm:prSet presAssocID="{55E8013A-229C-4E5E-827F-11C622ADC9DE}" presName="bgRect" presStyleLbl="bgShp" presStyleIdx="0" presStyleCnt="7"/>
      <dgm:spPr/>
    </dgm:pt>
    <dgm:pt modelId="{E3CC98E5-C5B5-4512-9338-E7B78339F83A}" type="pres">
      <dgm:prSet presAssocID="{55E8013A-229C-4E5E-827F-11C622ADC9D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2167082-9710-4843-A6FC-1DFEEBFBFE33}" type="pres">
      <dgm:prSet presAssocID="{55E8013A-229C-4E5E-827F-11C622ADC9DE}" presName="spaceRect" presStyleCnt="0"/>
      <dgm:spPr/>
    </dgm:pt>
    <dgm:pt modelId="{F8344CBD-DEBE-48D4-A829-3DEB4283F842}" type="pres">
      <dgm:prSet presAssocID="{55E8013A-229C-4E5E-827F-11C622ADC9DE}" presName="parTx" presStyleLbl="revTx" presStyleIdx="0" presStyleCnt="7">
        <dgm:presLayoutVars>
          <dgm:chMax val="0"/>
          <dgm:chPref val="0"/>
        </dgm:presLayoutVars>
      </dgm:prSet>
      <dgm:spPr/>
    </dgm:pt>
    <dgm:pt modelId="{5F494A86-8080-4EE8-96DB-44754C021A45}" type="pres">
      <dgm:prSet presAssocID="{1C7A5C99-C29D-48B0-AA29-A4CBA00A6DBB}" presName="sibTrans" presStyleCnt="0"/>
      <dgm:spPr/>
    </dgm:pt>
    <dgm:pt modelId="{1D6C2D07-9C1F-4BCF-A02B-E7EC3FE6F55D}" type="pres">
      <dgm:prSet presAssocID="{927B48EB-B9C9-4B92-98E8-70FE6C36AD66}" presName="compNode" presStyleCnt="0"/>
      <dgm:spPr/>
    </dgm:pt>
    <dgm:pt modelId="{01C1F5A0-3484-4B0B-A198-40644F84F3B8}" type="pres">
      <dgm:prSet presAssocID="{927B48EB-B9C9-4B92-98E8-70FE6C36AD66}" presName="bgRect" presStyleLbl="bgShp" presStyleIdx="1" presStyleCnt="7"/>
      <dgm:spPr/>
    </dgm:pt>
    <dgm:pt modelId="{3BC5ECD1-7F8B-47BE-9907-9430325AFDE9}" type="pres">
      <dgm:prSet presAssocID="{927B48EB-B9C9-4B92-98E8-70FE6C36AD6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868A688-E02D-49E5-B774-4C23AFFFD816}" type="pres">
      <dgm:prSet presAssocID="{927B48EB-B9C9-4B92-98E8-70FE6C36AD66}" presName="spaceRect" presStyleCnt="0"/>
      <dgm:spPr/>
    </dgm:pt>
    <dgm:pt modelId="{1854450D-F806-45A6-B15F-F4B33CD0BB3F}" type="pres">
      <dgm:prSet presAssocID="{927B48EB-B9C9-4B92-98E8-70FE6C36AD66}" presName="parTx" presStyleLbl="revTx" presStyleIdx="1" presStyleCnt="7">
        <dgm:presLayoutVars>
          <dgm:chMax val="0"/>
          <dgm:chPref val="0"/>
        </dgm:presLayoutVars>
      </dgm:prSet>
      <dgm:spPr/>
    </dgm:pt>
    <dgm:pt modelId="{1386B2A1-A2F3-499B-8894-C5F332A5CF51}" type="pres">
      <dgm:prSet presAssocID="{59BA1FFF-49DB-43B8-934B-35B8BF9EA974}" presName="sibTrans" presStyleCnt="0"/>
      <dgm:spPr/>
    </dgm:pt>
    <dgm:pt modelId="{9A5CF04D-A4B8-4E53-B4F0-AD8AF6E624F1}" type="pres">
      <dgm:prSet presAssocID="{B093D649-A488-4CE5-88B0-3033C8C1A5E3}" presName="compNode" presStyleCnt="0"/>
      <dgm:spPr/>
    </dgm:pt>
    <dgm:pt modelId="{C60CFAF1-3E5A-428A-9233-4FBBBA404F62}" type="pres">
      <dgm:prSet presAssocID="{B093D649-A488-4CE5-88B0-3033C8C1A5E3}" presName="bgRect" presStyleLbl="bgShp" presStyleIdx="2" presStyleCnt="7" custLinFactNeighborX="-9762" custLinFactNeighborY="10672"/>
      <dgm:spPr/>
    </dgm:pt>
    <dgm:pt modelId="{73D4AF2F-6FE7-40C5-B6A4-285F0C3530AA}" type="pres">
      <dgm:prSet presAssocID="{B093D649-A488-4CE5-88B0-3033C8C1A5E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15C0D91-9CA1-4D41-9381-EBAD05209DF1}" type="pres">
      <dgm:prSet presAssocID="{B093D649-A488-4CE5-88B0-3033C8C1A5E3}" presName="spaceRect" presStyleCnt="0"/>
      <dgm:spPr/>
    </dgm:pt>
    <dgm:pt modelId="{13016F2D-1AC8-4121-8E26-95CD1C36C6F4}" type="pres">
      <dgm:prSet presAssocID="{B093D649-A488-4CE5-88B0-3033C8C1A5E3}" presName="parTx" presStyleLbl="revTx" presStyleIdx="2" presStyleCnt="7">
        <dgm:presLayoutVars>
          <dgm:chMax val="0"/>
          <dgm:chPref val="0"/>
        </dgm:presLayoutVars>
      </dgm:prSet>
      <dgm:spPr/>
    </dgm:pt>
    <dgm:pt modelId="{DE679350-ECD2-4133-AD9B-15FB7DB4E9EF}" type="pres">
      <dgm:prSet presAssocID="{9F9CF30A-FFBB-4DFB-BD07-A532FD773F62}" presName="sibTrans" presStyleCnt="0"/>
      <dgm:spPr/>
    </dgm:pt>
    <dgm:pt modelId="{36A24960-E999-477B-80A8-86235FA782AB}" type="pres">
      <dgm:prSet presAssocID="{22331F3D-F796-4E1D-8FFF-280EADEB1BE7}" presName="compNode" presStyleCnt="0"/>
      <dgm:spPr/>
    </dgm:pt>
    <dgm:pt modelId="{17A2051C-FB1F-44E1-8945-81770F28DD69}" type="pres">
      <dgm:prSet presAssocID="{22331F3D-F796-4E1D-8FFF-280EADEB1BE7}" presName="bgRect" presStyleLbl="bgShp" presStyleIdx="3" presStyleCnt="7"/>
      <dgm:spPr/>
    </dgm:pt>
    <dgm:pt modelId="{2B04A225-F129-4EE2-9B8A-E86A6BDD71D1}" type="pres">
      <dgm:prSet presAssocID="{22331F3D-F796-4E1D-8FFF-280EADEB1BE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9CE147-1D4A-4524-A2EB-30E3C2F26467}" type="pres">
      <dgm:prSet presAssocID="{22331F3D-F796-4E1D-8FFF-280EADEB1BE7}" presName="spaceRect" presStyleCnt="0"/>
      <dgm:spPr/>
    </dgm:pt>
    <dgm:pt modelId="{BE7EE89C-AC92-46F1-8326-06D6B1B62437}" type="pres">
      <dgm:prSet presAssocID="{22331F3D-F796-4E1D-8FFF-280EADEB1BE7}" presName="parTx" presStyleLbl="revTx" presStyleIdx="3" presStyleCnt="7">
        <dgm:presLayoutVars>
          <dgm:chMax val="0"/>
          <dgm:chPref val="0"/>
        </dgm:presLayoutVars>
      </dgm:prSet>
      <dgm:spPr/>
    </dgm:pt>
    <dgm:pt modelId="{41DF7F72-3007-41F4-A821-A0D81EA63E17}" type="pres">
      <dgm:prSet presAssocID="{553E5967-C537-48F8-A419-40FAE5612F3F}" presName="sibTrans" presStyleCnt="0"/>
      <dgm:spPr/>
    </dgm:pt>
    <dgm:pt modelId="{2541DECB-95AC-4726-9787-806FDD937228}" type="pres">
      <dgm:prSet presAssocID="{107BE7DC-158D-47D3-9898-43EF3239193C}" presName="compNode" presStyleCnt="0"/>
      <dgm:spPr/>
    </dgm:pt>
    <dgm:pt modelId="{525A2F9B-E358-4302-8AD7-98E4E376AE61}" type="pres">
      <dgm:prSet presAssocID="{107BE7DC-158D-47D3-9898-43EF3239193C}" presName="bgRect" presStyleLbl="bgShp" presStyleIdx="4" presStyleCnt="7"/>
      <dgm:spPr/>
    </dgm:pt>
    <dgm:pt modelId="{C50D0E6D-EB82-4381-8151-0C86A3498949}" type="pres">
      <dgm:prSet presAssocID="{107BE7DC-158D-47D3-9898-43EF3239193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C3E7701-C94B-48FD-BEED-165EB97163C2}" type="pres">
      <dgm:prSet presAssocID="{107BE7DC-158D-47D3-9898-43EF3239193C}" presName="spaceRect" presStyleCnt="0"/>
      <dgm:spPr/>
    </dgm:pt>
    <dgm:pt modelId="{64625B21-87E5-432D-B96F-6485B4F552B8}" type="pres">
      <dgm:prSet presAssocID="{107BE7DC-158D-47D3-9898-43EF3239193C}" presName="parTx" presStyleLbl="revTx" presStyleIdx="4" presStyleCnt="7">
        <dgm:presLayoutVars>
          <dgm:chMax val="0"/>
          <dgm:chPref val="0"/>
        </dgm:presLayoutVars>
      </dgm:prSet>
      <dgm:spPr/>
    </dgm:pt>
    <dgm:pt modelId="{D01605E9-34A3-4D22-BA33-2AAE49468C7E}" type="pres">
      <dgm:prSet presAssocID="{F595632D-5D2B-4BD8-9733-3BFE048B7D2A}" presName="sibTrans" presStyleCnt="0"/>
      <dgm:spPr/>
    </dgm:pt>
    <dgm:pt modelId="{258AE50F-1BE1-493A-A6C1-152BD63DB4B9}" type="pres">
      <dgm:prSet presAssocID="{59F7DC3A-AA0C-412A-94B1-8B3ECE62FA47}" presName="compNode" presStyleCnt="0"/>
      <dgm:spPr/>
    </dgm:pt>
    <dgm:pt modelId="{CBF45DA0-A0D6-4B6E-A0C2-885D0D3C56E2}" type="pres">
      <dgm:prSet presAssocID="{59F7DC3A-AA0C-412A-94B1-8B3ECE62FA47}" presName="bgRect" presStyleLbl="bgShp" presStyleIdx="5" presStyleCnt="7"/>
      <dgm:spPr/>
    </dgm:pt>
    <dgm:pt modelId="{004FA246-5E50-4BEA-B2C7-3320B91F4881}" type="pres">
      <dgm:prSet presAssocID="{59F7DC3A-AA0C-412A-94B1-8B3ECE62FA4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4484144-F484-4E78-9B83-09F0B06120AB}" type="pres">
      <dgm:prSet presAssocID="{59F7DC3A-AA0C-412A-94B1-8B3ECE62FA47}" presName="spaceRect" presStyleCnt="0"/>
      <dgm:spPr/>
    </dgm:pt>
    <dgm:pt modelId="{BDA74814-C4DF-4A1E-AB50-FD62188A2C60}" type="pres">
      <dgm:prSet presAssocID="{59F7DC3A-AA0C-412A-94B1-8B3ECE62FA47}" presName="parTx" presStyleLbl="revTx" presStyleIdx="5" presStyleCnt="7">
        <dgm:presLayoutVars>
          <dgm:chMax val="0"/>
          <dgm:chPref val="0"/>
        </dgm:presLayoutVars>
      </dgm:prSet>
      <dgm:spPr/>
    </dgm:pt>
    <dgm:pt modelId="{344AF6D1-A7CA-4E48-9387-C406270CBE62}" type="pres">
      <dgm:prSet presAssocID="{264A5370-7BBD-4C0F-9672-C7756CC255EA}" presName="sibTrans" presStyleCnt="0"/>
      <dgm:spPr/>
    </dgm:pt>
    <dgm:pt modelId="{1A880102-ADA8-40D7-AFF5-8875CDDD32F1}" type="pres">
      <dgm:prSet presAssocID="{F985AE38-C22F-41D2-B3C8-A4A4E2E36CCA}" presName="compNode" presStyleCnt="0"/>
      <dgm:spPr/>
    </dgm:pt>
    <dgm:pt modelId="{9FBE3262-5451-40D3-B16D-DAE52E7CCB00}" type="pres">
      <dgm:prSet presAssocID="{F985AE38-C22F-41D2-B3C8-A4A4E2E36CCA}" presName="bgRect" presStyleLbl="bgShp" presStyleIdx="6" presStyleCnt="7"/>
      <dgm:spPr/>
    </dgm:pt>
    <dgm:pt modelId="{4EEF4457-6234-487F-8937-775FFD3097C0}" type="pres">
      <dgm:prSet presAssocID="{F985AE38-C22F-41D2-B3C8-A4A4E2E36CC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8947852-62BF-4E4D-9AF3-B3DCAE89857B}" type="pres">
      <dgm:prSet presAssocID="{F985AE38-C22F-41D2-B3C8-A4A4E2E36CCA}" presName="spaceRect" presStyleCnt="0"/>
      <dgm:spPr/>
    </dgm:pt>
    <dgm:pt modelId="{116E145D-60DA-4EE1-89C0-816C4303ED08}" type="pres">
      <dgm:prSet presAssocID="{F985AE38-C22F-41D2-B3C8-A4A4E2E36CC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6E80702-2969-4FCF-8108-7DFA407F61A8}" type="presOf" srcId="{F985AE38-C22F-41D2-B3C8-A4A4E2E36CCA}" destId="{116E145D-60DA-4EE1-89C0-816C4303ED08}" srcOrd="0" destOrd="0" presId="urn:microsoft.com/office/officeart/2018/2/layout/IconVerticalSolidList"/>
    <dgm:cxn modelId="{69C35226-6AB3-4632-B635-79B63E9C29A3}" type="presOf" srcId="{107BE7DC-158D-47D3-9898-43EF3239193C}" destId="{64625B21-87E5-432D-B96F-6485B4F552B8}" srcOrd="0" destOrd="0" presId="urn:microsoft.com/office/officeart/2018/2/layout/IconVerticalSolidList"/>
    <dgm:cxn modelId="{5362A13C-5602-4409-A2C2-F4A2F192C67F}" srcId="{9AB4E6BB-924A-4044-B58C-FA950DC713E4}" destId="{B093D649-A488-4CE5-88B0-3033C8C1A5E3}" srcOrd="2" destOrd="0" parTransId="{0B826AFE-994C-47FD-ACD1-F947CB035FE3}" sibTransId="{9F9CF30A-FFBB-4DFB-BD07-A532FD773F62}"/>
    <dgm:cxn modelId="{64333445-E43C-493A-9B7F-B939351C3006}" type="presOf" srcId="{9AB4E6BB-924A-4044-B58C-FA950DC713E4}" destId="{FBA5D3BA-CBF2-4F55-A95F-1AB0F45035EF}" srcOrd="0" destOrd="0" presId="urn:microsoft.com/office/officeart/2018/2/layout/IconVerticalSolidList"/>
    <dgm:cxn modelId="{C7879E53-580D-469D-A1D8-BD65CF6AC14C}" type="presOf" srcId="{927B48EB-B9C9-4B92-98E8-70FE6C36AD66}" destId="{1854450D-F806-45A6-B15F-F4B33CD0BB3F}" srcOrd="0" destOrd="0" presId="urn:microsoft.com/office/officeart/2018/2/layout/IconVerticalSolidList"/>
    <dgm:cxn modelId="{1D7FFF82-1F6F-4ADB-A218-BBB65309427C}" type="presOf" srcId="{22331F3D-F796-4E1D-8FFF-280EADEB1BE7}" destId="{BE7EE89C-AC92-46F1-8326-06D6B1B62437}" srcOrd="0" destOrd="0" presId="urn:microsoft.com/office/officeart/2018/2/layout/IconVerticalSolidList"/>
    <dgm:cxn modelId="{895C5C84-1792-4FFF-8F26-8A4F80E8F4F0}" srcId="{9AB4E6BB-924A-4044-B58C-FA950DC713E4}" destId="{F985AE38-C22F-41D2-B3C8-A4A4E2E36CCA}" srcOrd="6" destOrd="0" parTransId="{EB0A85BF-7049-484F-8E19-F547AE7E082C}" sibTransId="{1DDD8E7E-AB13-4CE0-8DF7-52F569CCE46F}"/>
    <dgm:cxn modelId="{B0D1C998-CCEA-4CED-BDCA-51A6BEE7425B}" srcId="{9AB4E6BB-924A-4044-B58C-FA950DC713E4}" destId="{927B48EB-B9C9-4B92-98E8-70FE6C36AD66}" srcOrd="1" destOrd="0" parTransId="{6B16BA3D-7291-4F65-8347-BC519B712442}" sibTransId="{59BA1FFF-49DB-43B8-934B-35B8BF9EA974}"/>
    <dgm:cxn modelId="{A10550A8-09D0-48D6-A5F5-69EB628CA234}" type="presOf" srcId="{55E8013A-229C-4E5E-827F-11C622ADC9DE}" destId="{F8344CBD-DEBE-48D4-A829-3DEB4283F842}" srcOrd="0" destOrd="0" presId="urn:microsoft.com/office/officeart/2018/2/layout/IconVerticalSolidList"/>
    <dgm:cxn modelId="{A8A0D5B6-B7AC-40EA-9140-FC9634A0C191}" srcId="{9AB4E6BB-924A-4044-B58C-FA950DC713E4}" destId="{59F7DC3A-AA0C-412A-94B1-8B3ECE62FA47}" srcOrd="5" destOrd="0" parTransId="{CA6A49FD-9308-46D4-9313-93CE201FD2F9}" sibTransId="{264A5370-7BBD-4C0F-9672-C7756CC255EA}"/>
    <dgm:cxn modelId="{3E6E4ABF-597E-4298-8DF5-0A7E4E78DDD3}" srcId="{9AB4E6BB-924A-4044-B58C-FA950DC713E4}" destId="{55E8013A-229C-4E5E-827F-11C622ADC9DE}" srcOrd="0" destOrd="0" parTransId="{314AFB25-7BA8-4391-9B39-C73FDBE5458F}" sibTransId="{1C7A5C99-C29D-48B0-AA29-A4CBA00A6DBB}"/>
    <dgm:cxn modelId="{50F055CC-F7E6-4725-BD9A-0DD9F5CAFB9C}" type="presOf" srcId="{59F7DC3A-AA0C-412A-94B1-8B3ECE62FA47}" destId="{BDA74814-C4DF-4A1E-AB50-FD62188A2C60}" srcOrd="0" destOrd="0" presId="urn:microsoft.com/office/officeart/2018/2/layout/IconVerticalSolidList"/>
    <dgm:cxn modelId="{520D82D0-A177-4A6D-9DA7-304F8F21E630}" srcId="{9AB4E6BB-924A-4044-B58C-FA950DC713E4}" destId="{107BE7DC-158D-47D3-9898-43EF3239193C}" srcOrd="4" destOrd="0" parTransId="{7E4D74A1-D2EF-4F7E-89EE-85648978FCBD}" sibTransId="{F595632D-5D2B-4BD8-9733-3BFE048B7D2A}"/>
    <dgm:cxn modelId="{3DE672E5-431F-4E50-98DC-0ABB9EA7D215}" srcId="{9AB4E6BB-924A-4044-B58C-FA950DC713E4}" destId="{22331F3D-F796-4E1D-8FFF-280EADEB1BE7}" srcOrd="3" destOrd="0" parTransId="{FAE31FC8-E942-4060-A2A5-08863EFFCCAA}" sibTransId="{553E5967-C537-48F8-A419-40FAE5612F3F}"/>
    <dgm:cxn modelId="{AB4503FC-F5CE-486E-9939-C538C5E15EF6}" type="presOf" srcId="{B093D649-A488-4CE5-88B0-3033C8C1A5E3}" destId="{13016F2D-1AC8-4121-8E26-95CD1C36C6F4}" srcOrd="0" destOrd="0" presId="urn:microsoft.com/office/officeart/2018/2/layout/IconVerticalSolidList"/>
    <dgm:cxn modelId="{09C2FA63-27CB-4D4B-94C5-92975C9563B5}" type="presParOf" srcId="{FBA5D3BA-CBF2-4F55-A95F-1AB0F45035EF}" destId="{8CDBE342-310A-4400-810D-8AA03E24C51D}" srcOrd="0" destOrd="0" presId="urn:microsoft.com/office/officeart/2018/2/layout/IconVerticalSolidList"/>
    <dgm:cxn modelId="{C7F2D028-1810-4677-8433-4CFF244A6921}" type="presParOf" srcId="{8CDBE342-310A-4400-810D-8AA03E24C51D}" destId="{40D11E5F-9DF0-4408-BC77-00441914183F}" srcOrd="0" destOrd="0" presId="urn:microsoft.com/office/officeart/2018/2/layout/IconVerticalSolidList"/>
    <dgm:cxn modelId="{95B69452-4464-45E3-816A-AD718E477D2E}" type="presParOf" srcId="{8CDBE342-310A-4400-810D-8AA03E24C51D}" destId="{E3CC98E5-C5B5-4512-9338-E7B78339F83A}" srcOrd="1" destOrd="0" presId="urn:microsoft.com/office/officeart/2018/2/layout/IconVerticalSolidList"/>
    <dgm:cxn modelId="{36690DB0-631F-473E-9A68-75DD08857973}" type="presParOf" srcId="{8CDBE342-310A-4400-810D-8AA03E24C51D}" destId="{82167082-9710-4843-A6FC-1DFEEBFBFE33}" srcOrd="2" destOrd="0" presId="urn:microsoft.com/office/officeart/2018/2/layout/IconVerticalSolidList"/>
    <dgm:cxn modelId="{09CF94A4-7E4E-448F-AEC3-F6F4B8BEEBA4}" type="presParOf" srcId="{8CDBE342-310A-4400-810D-8AA03E24C51D}" destId="{F8344CBD-DEBE-48D4-A829-3DEB4283F842}" srcOrd="3" destOrd="0" presId="urn:microsoft.com/office/officeart/2018/2/layout/IconVerticalSolidList"/>
    <dgm:cxn modelId="{80BE5F3F-2598-461E-82F9-A0AE300BE7E8}" type="presParOf" srcId="{FBA5D3BA-CBF2-4F55-A95F-1AB0F45035EF}" destId="{5F494A86-8080-4EE8-96DB-44754C021A45}" srcOrd="1" destOrd="0" presId="urn:microsoft.com/office/officeart/2018/2/layout/IconVerticalSolidList"/>
    <dgm:cxn modelId="{A50FFB64-6E77-47FC-8686-32F283126625}" type="presParOf" srcId="{FBA5D3BA-CBF2-4F55-A95F-1AB0F45035EF}" destId="{1D6C2D07-9C1F-4BCF-A02B-E7EC3FE6F55D}" srcOrd="2" destOrd="0" presId="urn:microsoft.com/office/officeart/2018/2/layout/IconVerticalSolidList"/>
    <dgm:cxn modelId="{DD8333EE-B5E1-4541-A296-9D5BEE853018}" type="presParOf" srcId="{1D6C2D07-9C1F-4BCF-A02B-E7EC3FE6F55D}" destId="{01C1F5A0-3484-4B0B-A198-40644F84F3B8}" srcOrd="0" destOrd="0" presId="urn:microsoft.com/office/officeart/2018/2/layout/IconVerticalSolidList"/>
    <dgm:cxn modelId="{D1DC43D6-4D87-434A-B190-E43A7AADDCC0}" type="presParOf" srcId="{1D6C2D07-9C1F-4BCF-A02B-E7EC3FE6F55D}" destId="{3BC5ECD1-7F8B-47BE-9907-9430325AFDE9}" srcOrd="1" destOrd="0" presId="urn:microsoft.com/office/officeart/2018/2/layout/IconVerticalSolidList"/>
    <dgm:cxn modelId="{00B34873-8E38-4601-B602-5D3D4217B730}" type="presParOf" srcId="{1D6C2D07-9C1F-4BCF-A02B-E7EC3FE6F55D}" destId="{D868A688-E02D-49E5-B774-4C23AFFFD816}" srcOrd="2" destOrd="0" presId="urn:microsoft.com/office/officeart/2018/2/layout/IconVerticalSolidList"/>
    <dgm:cxn modelId="{84A898F8-EE92-4717-AEF9-9FD3CFE2DA83}" type="presParOf" srcId="{1D6C2D07-9C1F-4BCF-A02B-E7EC3FE6F55D}" destId="{1854450D-F806-45A6-B15F-F4B33CD0BB3F}" srcOrd="3" destOrd="0" presId="urn:microsoft.com/office/officeart/2018/2/layout/IconVerticalSolidList"/>
    <dgm:cxn modelId="{F5399985-69B5-478D-B25F-2CD824450280}" type="presParOf" srcId="{FBA5D3BA-CBF2-4F55-A95F-1AB0F45035EF}" destId="{1386B2A1-A2F3-499B-8894-C5F332A5CF51}" srcOrd="3" destOrd="0" presId="urn:microsoft.com/office/officeart/2018/2/layout/IconVerticalSolidList"/>
    <dgm:cxn modelId="{0D6A7563-E03A-448B-A954-3DB85A42A005}" type="presParOf" srcId="{FBA5D3BA-CBF2-4F55-A95F-1AB0F45035EF}" destId="{9A5CF04D-A4B8-4E53-B4F0-AD8AF6E624F1}" srcOrd="4" destOrd="0" presId="urn:microsoft.com/office/officeart/2018/2/layout/IconVerticalSolidList"/>
    <dgm:cxn modelId="{0370D7F3-2A3D-4393-B794-8591BF336744}" type="presParOf" srcId="{9A5CF04D-A4B8-4E53-B4F0-AD8AF6E624F1}" destId="{C60CFAF1-3E5A-428A-9233-4FBBBA404F62}" srcOrd="0" destOrd="0" presId="urn:microsoft.com/office/officeart/2018/2/layout/IconVerticalSolidList"/>
    <dgm:cxn modelId="{54B868CE-9553-4DC8-9008-C6189BC57A46}" type="presParOf" srcId="{9A5CF04D-A4B8-4E53-B4F0-AD8AF6E624F1}" destId="{73D4AF2F-6FE7-40C5-B6A4-285F0C3530AA}" srcOrd="1" destOrd="0" presId="urn:microsoft.com/office/officeart/2018/2/layout/IconVerticalSolidList"/>
    <dgm:cxn modelId="{6CCE01C1-BB99-420F-9532-A552896F1EFE}" type="presParOf" srcId="{9A5CF04D-A4B8-4E53-B4F0-AD8AF6E624F1}" destId="{D15C0D91-9CA1-4D41-9381-EBAD05209DF1}" srcOrd="2" destOrd="0" presId="urn:microsoft.com/office/officeart/2018/2/layout/IconVerticalSolidList"/>
    <dgm:cxn modelId="{CBDA5C5D-1D29-4C12-84A3-7F423F920FC7}" type="presParOf" srcId="{9A5CF04D-A4B8-4E53-B4F0-AD8AF6E624F1}" destId="{13016F2D-1AC8-4121-8E26-95CD1C36C6F4}" srcOrd="3" destOrd="0" presId="urn:microsoft.com/office/officeart/2018/2/layout/IconVerticalSolidList"/>
    <dgm:cxn modelId="{61451FF1-8378-41FD-B139-45B77D9A8006}" type="presParOf" srcId="{FBA5D3BA-CBF2-4F55-A95F-1AB0F45035EF}" destId="{DE679350-ECD2-4133-AD9B-15FB7DB4E9EF}" srcOrd="5" destOrd="0" presId="urn:microsoft.com/office/officeart/2018/2/layout/IconVerticalSolidList"/>
    <dgm:cxn modelId="{F43F38AC-66B5-46BF-9C05-ED96851C6D13}" type="presParOf" srcId="{FBA5D3BA-CBF2-4F55-A95F-1AB0F45035EF}" destId="{36A24960-E999-477B-80A8-86235FA782AB}" srcOrd="6" destOrd="0" presId="urn:microsoft.com/office/officeart/2018/2/layout/IconVerticalSolidList"/>
    <dgm:cxn modelId="{8F029114-EEBC-4029-8363-69E9BCBD10CC}" type="presParOf" srcId="{36A24960-E999-477B-80A8-86235FA782AB}" destId="{17A2051C-FB1F-44E1-8945-81770F28DD69}" srcOrd="0" destOrd="0" presId="urn:microsoft.com/office/officeart/2018/2/layout/IconVerticalSolidList"/>
    <dgm:cxn modelId="{5FC09CBB-E716-499D-86E5-2B20D7A8A925}" type="presParOf" srcId="{36A24960-E999-477B-80A8-86235FA782AB}" destId="{2B04A225-F129-4EE2-9B8A-E86A6BDD71D1}" srcOrd="1" destOrd="0" presId="urn:microsoft.com/office/officeart/2018/2/layout/IconVerticalSolidList"/>
    <dgm:cxn modelId="{88EB2F25-4935-47DE-B8C0-F82A53F79F1F}" type="presParOf" srcId="{36A24960-E999-477B-80A8-86235FA782AB}" destId="{469CE147-1D4A-4524-A2EB-30E3C2F26467}" srcOrd="2" destOrd="0" presId="urn:microsoft.com/office/officeart/2018/2/layout/IconVerticalSolidList"/>
    <dgm:cxn modelId="{0A9C3624-5B69-4A10-A660-50BDA8EBEE0C}" type="presParOf" srcId="{36A24960-E999-477B-80A8-86235FA782AB}" destId="{BE7EE89C-AC92-46F1-8326-06D6B1B62437}" srcOrd="3" destOrd="0" presId="urn:microsoft.com/office/officeart/2018/2/layout/IconVerticalSolidList"/>
    <dgm:cxn modelId="{619E6854-3291-4B16-9F4C-3D0A8154FF7F}" type="presParOf" srcId="{FBA5D3BA-CBF2-4F55-A95F-1AB0F45035EF}" destId="{41DF7F72-3007-41F4-A821-A0D81EA63E17}" srcOrd="7" destOrd="0" presId="urn:microsoft.com/office/officeart/2018/2/layout/IconVerticalSolidList"/>
    <dgm:cxn modelId="{8CD46E53-6578-460E-823D-9C7E5098020A}" type="presParOf" srcId="{FBA5D3BA-CBF2-4F55-A95F-1AB0F45035EF}" destId="{2541DECB-95AC-4726-9787-806FDD937228}" srcOrd="8" destOrd="0" presId="urn:microsoft.com/office/officeart/2018/2/layout/IconVerticalSolidList"/>
    <dgm:cxn modelId="{BF6F8F65-81E9-455B-B36A-BEA2C865C759}" type="presParOf" srcId="{2541DECB-95AC-4726-9787-806FDD937228}" destId="{525A2F9B-E358-4302-8AD7-98E4E376AE61}" srcOrd="0" destOrd="0" presId="urn:microsoft.com/office/officeart/2018/2/layout/IconVerticalSolidList"/>
    <dgm:cxn modelId="{79491ECC-A871-4265-BAC8-F0ECD2514E4E}" type="presParOf" srcId="{2541DECB-95AC-4726-9787-806FDD937228}" destId="{C50D0E6D-EB82-4381-8151-0C86A3498949}" srcOrd="1" destOrd="0" presId="urn:microsoft.com/office/officeart/2018/2/layout/IconVerticalSolidList"/>
    <dgm:cxn modelId="{81A44E6E-5F95-4885-B2D0-F33A06046940}" type="presParOf" srcId="{2541DECB-95AC-4726-9787-806FDD937228}" destId="{FC3E7701-C94B-48FD-BEED-165EB97163C2}" srcOrd="2" destOrd="0" presId="urn:microsoft.com/office/officeart/2018/2/layout/IconVerticalSolidList"/>
    <dgm:cxn modelId="{6BAF0F3F-ED0D-43E8-B998-7E6810CEE374}" type="presParOf" srcId="{2541DECB-95AC-4726-9787-806FDD937228}" destId="{64625B21-87E5-432D-B96F-6485B4F552B8}" srcOrd="3" destOrd="0" presId="urn:microsoft.com/office/officeart/2018/2/layout/IconVerticalSolidList"/>
    <dgm:cxn modelId="{6EA0C4E7-F8AE-412C-A8EB-20A3566EA963}" type="presParOf" srcId="{FBA5D3BA-CBF2-4F55-A95F-1AB0F45035EF}" destId="{D01605E9-34A3-4D22-BA33-2AAE49468C7E}" srcOrd="9" destOrd="0" presId="urn:microsoft.com/office/officeart/2018/2/layout/IconVerticalSolidList"/>
    <dgm:cxn modelId="{2EA56506-4553-4CBF-825C-6ED8AB127C16}" type="presParOf" srcId="{FBA5D3BA-CBF2-4F55-A95F-1AB0F45035EF}" destId="{258AE50F-1BE1-493A-A6C1-152BD63DB4B9}" srcOrd="10" destOrd="0" presId="urn:microsoft.com/office/officeart/2018/2/layout/IconVerticalSolidList"/>
    <dgm:cxn modelId="{C77F4E5A-262B-4219-AAF0-1694E256144A}" type="presParOf" srcId="{258AE50F-1BE1-493A-A6C1-152BD63DB4B9}" destId="{CBF45DA0-A0D6-4B6E-A0C2-885D0D3C56E2}" srcOrd="0" destOrd="0" presId="urn:microsoft.com/office/officeart/2018/2/layout/IconVerticalSolidList"/>
    <dgm:cxn modelId="{EB91ABEA-C066-40F6-A8B2-087A06058D8B}" type="presParOf" srcId="{258AE50F-1BE1-493A-A6C1-152BD63DB4B9}" destId="{004FA246-5E50-4BEA-B2C7-3320B91F4881}" srcOrd="1" destOrd="0" presId="urn:microsoft.com/office/officeart/2018/2/layout/IconVerticalSolidList"/>
    <dgm:cxn modelId="{725FEA65-27C3-452A-B46E-7835AF777B85}" type="presParOf" srcId="{258AE50F-1BE1-493A-A6C1-152BD63DB4B9}" destId="{34484144-F484-4E78-9B83-09F0B06120AB}" srcOrd="2" destOrd="0" presId="urn:microsoft.com/office/officeart/2018/2/layout/IconVerticalSolidList"/>
    <dgm:cxn modelId="{32EBC5B7-D0F1-4508-9A1A-24D4671F95CE}" type="presParOf" srcId="{258AE50F-1BE1-493A-A6C1-152BD63DB4B9}" destId="{BDA74814-C4DF-4A1E-AB50-FD62188A2C60}" srcOrd="3" destOrd="0" presId="urn:microsoft.com/office/officeart/2018/2/layout/IconVerticalSolidList"/>
    <dgm:cxn modelId="{4D632140-B91D-4584-9453-D7B89D69093E}" type="presParOf" srcId="{FBA5D3BA-CBF2-4F55-A95F-1AB0F45035EF}" destId="{344AF6D1-A7CA-4E48-9387-C406270CBE62}" srcOrd="11" destOrd="0" presId="urn:microsoft.com/office/officeart/2018/2/layout/IconVerticalSolidList"/>
    <dgm:cxn modelId="{EA8DADAA-3389-470D-AB27-67D2E55BE03C}" type="presParOf" srcId="{FBA5D3BA-CBF2-4F55-A95F-1AB0F45035EF}" destId="{1A880102-ADA8-40D7-AFF5-8875CDDD32F1}" srcOrd="12" destOrd="0" presId="urn:microsoft.com/office/officeart/2018/2/layout/IconVerticalSolidList"/>
    <dgm:cxn modelId="{2096BFA8-3223-415B-A38B-2049E68ABE88}" type="presParOf" srcId="{1A880102-ADA8-40D7-AFF5-8875CDDD32F1}" destId="{9FBE3262-5451-40D3-B16D-DAE52E7CCB00}" srcOrd="0" destOrd="0" presId="urn:microsoft.com/office/officeart/2018/2/layout/IconVerticalSolidList"/>
    <dgm:cxn modelId="{23C7389C-F9D1-4777-8D78-C0DBC2BDD1DC}" type="presParOf" srcId="{1A880102-ADA8-40D7-AFF5-8875CDDD32F1}" destId="{4EEF4457-6234-487F-8937-775FFD3097C0}" srcOrd="1" destOrd="0" presId="urn:microsoft.com/office/officeart/2018/2/layout/IconVerticalSolidList"/>
    <dgm:cxn modelId="{E92E387D-00FA-471F-A3DE-0FCD441D9B58}" type="presParOf" srcId="{1A880102-ADA8-40D7-AFF5-8875CDDD32F1}" destId="{C8947852-62BF-4E4D-9AF3-B3DCAE89857B}" srcOrd="2" destOrd="0" presId="urn:microsoft.com/office/officeart/2018/2/layout/IconVerticalSolidList"/>
    <dgm:cxn modelId="{6323302D-63FD-4ED7-A1C5-2B64B4453BE1}" type="presParOf" srcId="{1A880102-ADA8-40D7-AFF5-8875CDDD32F1}" destId="{116E145D-60DA-4EE1-89C0-816C4303ED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B2AD57-6EBE-4B58-AB2C-74624102C6B8}" type="doc">
      <dgm:prSet loTypeId="urn:microsoft.com/office/officeart/2005/8/layout/process1" loCatId="process" qsTypeId="urn:microsoft.com/office/officeart/2005/8/quickstyle/simple5" qsCatId="simple" csTypeId="urn:microsoft.com/office/officeart/2005/8/colors/accent1_2" csCatId="accent1" phldr="1"/>
      <dgm:spPr/>
    </dgm:pt>
    <dgm:pt modelId="{69E6C387-11C1-4656-8C5D-9262980A1E68}">
      <dgm:prSet phldrT="[Text]"/>
      <dgm:spPr>
        <a:solidFill>
          <a:srgbClr val="0070C0"/>
        </a:solidFill>
      </dgm:spPr>
      <dgm:t>
        <a:bodyPr/>
        <a:lstStyle/>
        <a:p>
          <a:r>
            <a:rPr lang="en-GB" dirty="0"/>
            <a:t>Model Development</a:t>
          </a:r>
        </a:p>
      </dgm:t>
    </dgm:pt>
    <dgm:pt modelId="{24C9764D-54B0-4577-9382-B606E3D7C952}" type="parTrans" cxnId="{D90C1347-B49A-45D1-B350-12F2B63684D1}">
      <dgm:prSet/>
      <dgm:spPr/>
      <dgm:t>
        <a:bodyPr/>
        <a:lstStyle/>
        <a:p>
          <a:endParaRPr lang="en-GB"/>
        </a:p>
      </dgm:t>
    </dgm:pt>
    <dgm:pt modelId="{073725D7-B4BD-4B4F-9B23-34B05C062A04}" type="sibTrans" cxnId="{D90C1347-B49A-45D1-B350-12F2B63684D1}">
      <dgm:prSet/>
      <dgm:spPr/>
      <dgm:t>
        <a:bodyPr/>
        <a:lstStyle/>
        <a:p>
          <a:endParaRPr lang="en-GB"/>
        </a:p>
      </dgm:t>
    </dgm:pt>
    <dgm:pt modelId="{0141159E-6D08-4DAF-8493-B16A70365FCD}">
      <dgm:prSet/>
      <dgm:spPr>
        <a:solidFill>
          <a:srgbClr val="002060"/>
        </a:solidFill>
      </dgm:spPr>
      <dgm:t>
        <a:bodyPr/>
        <a:lstStyle/>
        <a:p>
          <a:r>
            <a:rPr lang="en-GB" dirty="0"/>
            <a:t>Data Collection</a:t>
          </a:r>
        </a:p>
      </dgm:t>
    </dgm:pt>
    <dgm:pt modelId="{99EC7BF1-252A-4391-A918-3F7B33EB7A31}" type="parTrans" cxnId="{9C5BFDC7-9197-4015-9C26-CC61D8B0A87A}">
      <dgm:prSet/>
      <dgm:spPr/>
      <dgm:t>
        <a:bodyPr/>
        <a:lstStyle/>
        <a:p>
          <a:endParaRPr lang="en-GB"/>
        </a:p>
      </dgm:t>
    </dgm:pt>
    <dgm:pt modelId="{5C63B5BE-AAD9-4123-AAF5-79142EEF9EFD}" type="sibTrans" cxnId="{9C5BFDC7-9197-4015-9C26-CC61D8B0A87A}">
      <dgm:prSet/>
      <dgm:spPr/>
      <dgm:t>
        <a:bodyPr/>
        <a:lstStyle/>
        <a:p>
          <a:endParaRPr lang="en-GB"/>
        </a:p>
      </dgm:t>
    </dgm:pt>
    <dgm:pt modelId="{66459EF9-E834-4245-943F-EB19571203AB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GB" dirty="0"/>
            <a:t>Data Processing </a:t>
          </a:r>
        </a:p>
      </dgm:t>
    </dgm:pt>
    <dgm:pt modelId="{67CD05F9-CDAA-4DB7-90E3-04A3110CA005}" type="parTrans" cxnId="{732AFEF7-1203-4455-8C7F-1B618F19C44C}">
      <dgm:prSet/>
      <dgm:spPr/>
      <dgm:t>
        <a:bodyPr/>
        <a:lstStyle/>
        <a:p>
          <a:endParaRPr lang="en-GB"/>
        </a:p>
      </dgm:t>
    </dgm:pt>
    <dgm:pt modelId="{B0A4B709-A9DB-4765-B8A4-0AB35223F370}" type="sibTrans" cxnId="{732AFEF7-1203-4455-8C7F-1B618F19C44C}">
      <dgm:prSet/>
      <dgm:spPr/>
      <dgm:t>
        <a:bodyPr/>
        <a:lstStyle/>
        <a:p>
          <a:endParaRPr lang="en-GB"/>
        </a:p>
      </dgm:t>
    </dgm:pt>
    <dgm:pt modelId="{E6A67123-2A24-45F6-A160-476223A80252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/>
            <a:t>Evaluation</a:t>
          </a:r>
        </a:p>
      </dgm:t>
    </dgm:pt>
    <dgm:pt modelId="{096374E7-FE1E-4345-9E1B-D3CE34E94727}" type="parTrans" cxnId="{D9DAB68B-85F4-4926-8C27-79DA0DFBD5A4}">
      <dgm:prSet/>
      <dgm:spPr/>
      <dgm:t>
        <a:bodyPr/>
        <a:lstStyle/>
        <a:p>
          <a:endParaRPr lang="en-GB"/>
        </a:p>
      </dgm:t>
    </dgm:pt>
    <dgm:pt modelId="{E2BA18B3-B749-4924-8707-A49EB62F8FAD}" type="sibTrans" cxnId="{D9DAB68B-85F4-4926-8C27-79DA0DFBD5A4}">
      <dgm:prSet/>
      <dgm:spPr/>
      <dgm:t>
        <a:bodyPr/>
        <a:lstStyle/>
        <a:p>
          <a:endParaRPr lang="en-GB"/>
        </a:p>
      </dgm:t>
    </dgm:pt>
    <dgm:pt modelId="{B3D9A77F-6C98-49CC-9B67-BAB1EEE2F8D1}" type="pres">
      <dgm:prSet presAssocID="{3CB2AD57-6EBE-4B58-AB2C-74624102C6B8}" presName="Name0" presStyleCnt="0">
        <dgm:presLayoutVars>
          <dgm:dir/>
          <dgm:resizeHandles val="exact"/>
        </dgm:presLayoutVars>
      </dgm:prSet>
      <dgm:spPr/>
    </dgm:pt>
    <dgm:pt modelId="{F66143EF-F865-4F7B-A68E-E454A2030F79}" type="pres">
      <dgm:prSet presAssocID="{0141159E-6D08-4DAF-8493-B16A70365FCD}" presName="node" presStyleLbl="node1" presStyleIdx="0" presStyleCnt="4">
        <dgm:presLayoutVars>
          <dgm:bulletEnabled val="1"/>
        </dgm:presLayoutVars>
      </dgm:prSet>
      <dgm:spPr/>
    </dgm:pt>
    <dgm:pt modelId="{3E650D2F-CDB2-4BC5-AE6D-014A700EB646}" type="pres">
      <dgm:prSet presAssocID="{5C63B5BE-AAD9-4123-AAF5-79142EEF9EFD}" presName="sibTrans" presStyleLbl="sibTrans2D1" presStyleIdx="0" presStyleCnt="3"/>
      <dgm:spPr/>
    </dgm:pt>
    <dgm:pt modelId="{2A298F9D-E42B-48D8-8CB9-3057316B06CA}" type="pres">
      <dgm:prSet presAssocID="{5C63B5BE-AAD9-4123-AAF5-79142EEF9EFD}" presName="connectorText" presStyleLbl="sibTrans2D1" presStyleIdx="0" presStyleCnt="3"/>
      <dgm:spPr/>
    </dgm:pt>
    <dgm:pt modelId="{7DCF0B9A-88AD-4F04-9D14-E893716709C0}" type="pres">
      <dgm:prSet presAssocID="{66459EF9-E834-4245-943F-EB19571203AB}" presName="node" presStyleLbl="node1" presStyleIdx="1" presStyleCnt="4">
        <dgm:presLayoutVars>
          <dgm:bulletEnabled val="1"/>
        </dgm:presLayoutVars>
      </dgm:prSet>
      <dgm:spPr/>
    </dgm:pt>
    <dgm:pt modelId="{45D0C810-C691-48C3-860B-9CE9EDCB355A}" type="pres">
      <dgm:prSet presAssocID="{B0A4B709-A9DB-4765-B8A4-0AB35223F370}" presName="sibTrans" presStyleLbl="sibTrans2D1" presStyleIdx="1" presStyleCnt="3"/>
      <dgm:spPr/>
    </dgm:pt>
    <dgm:pt modelId="{A713E602-F871-45F3-9715-0FA9B44EB5C8}" type="pres">
      <dgm:prSet presAssocID="{B0A4B709-A9DB-4765-B8A4-0AB35223F370}" presName="connectorText" presStyleLbl="sibTrans2D1" presStyleIdx="1" presStyleCnt="3"/>
      <dgm:spPr/>
    </dgm:pt>
    <dgm:pt modelId="{96AD4B30-7695-45AB-9727-043CA2C48297}" type="pres">
      <dgm:prSet presAssocID="{69E6C387-11C1-4656-8C5D-9262980A1E68}" presName="node" presStyleLbl="node1" presStyleIdx="2" presStyleCnt="4">
        <dgm:presLayoutVars>
          <dgm:bulletEnabled val="1"/>
        </dgm:presLayoutVars>
      </dgm:prSet>
      <dgm:spPr/>
    </dgm:pt>
    <dgm:pt modelId="{9D319E63-4CC6-4D9F-821C-AE04C89760EC}" type="pres">
      <dgm:prSet presAssocID="{073725D7-B4BD-4B4F-9B23-34B05C062A04}" presName="sibTrans" presStyleLbl="sibTrans2D1" presStyleIdx="2" presStyleCnt="3"/>
      <dgm:spPr/>
    </dgm:pt>
    <dgm:pt modelId="{FF2245E9-8856-406D-89CD-3B147A155CB3}" type="pres">
      <dgm:prSet presAssocID="{073725D7-B4BD-4B4F-9B23-34B05C062A04}" presName="connectorText" presStyleLbl="sibTrans2D1" presStyleIdx="2" presStyleCnt="3"/>
      <dgm:spPr/>
    </dgm:pt>
    <dgm:pt modelId="{232FE4CE-E667-4042-9432-B4A795E087C9}" type="pres">
      <dgm:prSet presAssocID="{E6A67123-2A24-45F6-A160-476223A80252}" presName="node" presStyleLbl="node1" presStyleIdx="3" presStyleCnt="4">
        <dgm:presLayoutVars>
          <dgm:bulletEnabled val="1"/>
        </dgm:presLayoutVars>
      </dgm:prSet>
      <dgm:spPr/>
    </dgm:pt>
  </dgm:ptLst>
  <dgm:cxnLst>
    <dgm:cxn modelId="{49B17305-F56C-4999-B788-DCEC39B2A730}" type="presOf" srcId="{66459EF9-E834-4245-943F-EB19571203AB}" destId="{7DCF0B9A-88AD-4F04-9D14-E893716709C0}" srcOrd="0" destOrd="0" presId="urn:microsoft.com/office/officeart/2005/8/layout/process1"/>
    <dgm:cxn modelId="{C0630919-195A-4240-B1A1-24F3F44142A4}" type="presOf" srcId="{E6A67123-2A24-45F6-A160-476223A80252}" destId="{232FE4CE-E667-4042-9432-B4A795E087C9}" srcOrd="0" destOrd="0" presId="urn:microsoft.com/office/officeart/2005/8/layout/process1"/>
    <dgm:cxn modelId="{76F0A05C-B9AA-4166-8101-9BE705B86C02}" type="presOf" srcId="{B0A4B709-A9DB-4765-B8A4-0AB35223F370}" destId="{A713E602-F871-45F3-9715-0FA9B44EB5C8}" srcOrd="1" destOrd="0" presId="urn:microsoft.com/office/officeart/2005/8/layout/process1"/>
    <dgm:cxn modelId="{D90C1347-B49A-45D1-B350-12F2B63684D1}" srcId="{3CB2AD57-6EBE-4B58-AB2C-74624102C6B8}" destId="{69E6C387-11C1-4656-8C5D-9262980A1E68}" srcOrd="2" destOrd="0" parTransId="{24C9764D-54B0-4577-9382-B606E3D7C952}" sibTransId="{073725D7-B4BD-4B4F-9B23-34B05C062A04}"/>
    <dgm:cxn modelId="{0F5F4056-ACEC-49F5-99B1-04D3C1B56499}" type="presOf" srcId="{073725D7-B4BD-4B4F-9B23-34B05C062A04}" destId="{FF2245E9-8856-406D-89CD-3B147A155CB3}" srcOrd="1" destOrd="0" presId="urn:microsoft.com/office/officeart/2005/8/layout/process1"/>
    <dgm:cxn modelId="{7AC74759-C0F2-463B-9AE7-F181A643C005}" type="presOf" srcId="{B0A4B709-A9DB-4765-B8A4-0AB35223F370}" destId="{45D0C810-C691-48C3-860B-9CE9EDCB355A}" srcOrd="0" destOrd="0" presId="urn:microsoft.com/office/officeart/2005/8/layout/process1"/>
    <dgm:cxn modelId="{19F3D259-1F17-4AD2-81A2-63700ACAA801}" type="presOf" srcId="{5C63B5BE-AAD9-4123-AAF5-79142EEF9EFD}" destId="{2A298F9D-E42B-48D8-8CB9-3057316B06CA}" srcOrd="1" destOrd="0" presId="urn:microsoft.com/office/officeart/2005/8/layout/process1"/>
    <dgm:cxn modelId="{D9DAB68B-85F4-4926-8C27-79DA0DFBD5A4}" srcId="{3CB2AD57-6EBE-4B58-AB2C-74624102C6B8}" destId="{E6A67123-2A24-45F6-A160-476223A80252}" srcOrd="3" destOrd="0" parTransId="{096374E7-FE1E-4345-9E1B-D3CE34E94727}" sibTransId="{E2BA18B3-B749-4924-8707-A49EB62F8FAD}"/>
    <dgm:cxn modelId="{E6BC9F8E-3FF1-4877-A73F-1C0AFFCC695D}" type="presOf" srcId="{073725D7-B4BD-4B4F-9B23-34B05C062A04}" destId="{9D319E63-4CC6-4D9F-821C-AE04C89760EC}" srcOrd="0" destOrd="0" presId="urn:microsoft.com/office/officeart/2005/8/layout/process1"/>
    <dgm:cxn modelId="{D90E9594-2DE6-4116-9010-5474B588BA97}" type="presOf" srcId="{5C63B5BE-AAD9-4123-AAF5-79142EEF9EFD}" destId="{3E650D2F-CDB2-4BC5-AE6D-014A700EB646}" srcOrd="0" destOrd="0" presId="urn:microsoft.com/office/officeart/2005/8/layout/process1"/>
    <dgm:cxn modelId="{DF4529A7-B568-48AD-B793-1182135AEF92}" type="presOf" srcId="{3CB2AD57-6EBE-4B58-AB2C-74624102C6B8}" destId="{B3D9A77F-6C98-49CC-9B67-BAB1EEE2F8D1}" srcOrd="0" destOrd="0" presId="urn:microsoft.com/office/officeart/2005/8/layout/process1"/>
    <dgm:cxn modelId="{9C5BFDC7-9197-4015-9C26-CC61D8B0A87A}" srcId="{3CB2AD57-6EBE-4B58-AB2C-74624102C6B8}" destId="{0141159E-6D08-4DAF-8493-B16A70365FCD}" srcOrd="0" destOrd="0" parTransId="{99EC7BF1-252A-4391-A918-3F7B33EB7A31}" sibTransId="{5C63B5BE-AAD9-4123-AAF5-79142EEF9EFD}"/>
    <dgm:cxn modelId="{67C91DD2-8932-4F08-AEC1-6F68ACA5A135}" type="presOf" srcId="{0141159E-6D08-4DAF-8493-B16A70365FCD}" destId="{F66143EF-F865-4F7B-A68E-E454A2030F79}" srcOrd="0" destOrd="0" presId="urn:microsoft.com/office/officeart/2005/8/layout/process1"/>
    <dgm:cxn modelId="{11B37DE6-B560-4307-9648-39E7DD9FAEB6}" type="presOf" srcId="{69E6C387-11C1-4656-8C5D-9262980A1E68}" destId="{96AD4B30-7695-45AB-9727-043CA2C48297}" srcOrd="0" destOrd="0" presId="urn:microsoft.com/office/officeart/2005/8/layout/process1"/>
    <dgm:cxn modelId="{732AFEF7-1203-4455-8C7F-1B618F19C44C}" srcId="{3CB2AD57-6EBE-4B58-AB2C-74624102C6B8}" destId="{66459EF9-E834-4245-943F-EB19571203AB}" srcOrd="1" destOrd="0" parTransId="{67CD05F9-CDAA-4DB7-90E3-04A3110CA005}" sibTransId="{B0A4B709-A9DB-4765-B8A4-0AB35223F370}"/>
    <dgm:cxn modelId="{761C8145-1927-47E6-AF43-86F251495288}" type="presParOf" srcId="{B3D9A77F-6C98-49CC-9B67-BAB1EEE2F8D1}" destId="{F66143EF-F865-4F7B-A68E-E454A2030F79}" srcOrd="0" destOrd="0" presId="urn:microsoft.com/office/officeart/2005/8/layout/process1"/>
    <dgm:cxn modelId="{00A51420-D064-4FED-AC32-4509E2A2FE43}" type="presParOf" srcId="{B3D9A77F-6C98-49CC-9B67-BAB1EEE2F8D1}" destId="{3E650D2F-CDB2-4BC5-AE6D-014A700EB646}" srcOrd="1" destOrd="0" presId="urn:microsoft.com/office/officeart/2005/8/layout/process1"/>
    <dgm:cxn modelId="{F3DF5939-8B02-47FC-BC3D-39855EC2D305}" type="presParOf" srcId="{3E650D2F-CDB2-4BC5-AE6D-014A700EB646}" destId="{2A298F9D-E42B-48D8-8CB9-3057316B06CA}" srcOrd="0" destOrd="0" presId="urn:microsoft.com/office/officeart/2005/8/layout/process1"/>
    <dgm:cxn modelId="{6183D756-7B2E-4253-8F34-0BB830CEF55D}" type="presParOf" srcId="{B3D9A77F-6C98-49CC-9B67-BAB1EEE2F8D1}" destId="{7DCF0B9A-88AD-4F04-9D14-E893716709C0}" srcOrd="2" destOrd="0" presId="urn:microsoft.com/office/officeart/2005/8/layout/process1"/>
    <dgm:cxn modelId="{25B4EDD0-A224-4116-9183-49709FF68B4B}" type="presParOf" srcId="{B3D9A77F-6C98-49CC-9B67-BAB1EEE2F8D1}" destId="{45D0C810-C691-48C3-860B-9CE9EDCB355A}" srcOrd="3" destOrd="0" presId="urn:microsoft.com/office/officeart/2005/8/layout/process1"/>
    <dgm:cxn modelId="{1B2B1B18-1EB0-44F3-B15D-95CE940E54C2}" type="presParOf" srcId="{45D0C810-C691-48C3-860B-9CE9EDCB355A}" destId="{A713E602-F871-45F3-9715-0FA9B44EB5C8}" srcOrd="0" destOrd="0" presId="urn:microsoft.com/office/officeart/2005/8/layout/process1"/>
    <dgm:cxn modelId="{DE936A14-CFAC-47A2-A03F-1253C403D618}" type="presParOf" srcId="{B3D9A77F-6C98-49CC-9B67-BAB1EEE2F8D1}" destId="{96AD4B30-7695-45AB-9727-043CA2C48297}" srcOrd="4" destOrd="0" presId="urn:microsoft.com/office/officeart/2005/8/layout/process1"/>
    <dgm:cxn modelId="{326024DB-7256-44A3-85C3-6B712F44EBAA}" type="presParOf" srcId="{B3D9A77F-6C98-49CC-9B67-BAB1EEE2F8D1}" destId="{9D319E63-4CC6-4D9F-821C-AE04C89760EC}" srcOrd="5" destOrd="0" presId="urn:microsoft.com/office/officeart/2005/8/layout/process1"/>
    <dgm:cxn modelId="{2D36D47A-46A0-4A88-975D-52D354BEC233}" type="presParOf" srcId="{9D319E63-4CC6-4D9F-821C-AE04C89760EC}" destId="{FF2245E9-8856-406D-89CD-3B147A155CB3}" srcOrd="0" destOrd="0" presId="urn:microsoft.com/office/officeart/2005/8/layout/process1"/>
    <dgm:cxn modelId="{E915E1DB-9E25-4EA3-8D15-7851F2DD36B3}" type="presParOf" srcId="{B3D9A77F-6C98-49CC-9B67-BAB1EEE2F8D1}" destId="{232FE4CE-E667-4042-9432-B4A795E087C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926BF8-7B97-4CA9-946D-B89E27D83095}" type="doc">
      <dgm:prSet loTypeId="urn:microsoft.com/office/officeart/2005/8/layout/process1" loCatId="process" qsTypeId="urn:microsoft.com/office/officeart/2005/8/quickstyle/simple5" qsCatId="simple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7CB15266-2021-47F9-93B5-CAD3ECEF6A39}">
      <dgm:prSet/>
      <dgm:spPr/>
      <dgm:t>
        <a:bodyPr/>
        <a:lstStyle/>
        <a:p>
          <a:pPr>
            <a:buNone/>
          </a:pPr>
          <a:r>
            <a:rPr lang="en-GB" dirty="0"/>
            <a:t>Data Sources</a:t>
          </a:r>
        </a:p>
      </dgm:t>
    </dgm:pt>
    <dgm:pt modelId="{5E07AB20-DA8D-4782-97E6-E4E9C7347DE8}" type="parTrans" cxnId="{6A789674-3B36-40C4-9936-8ACDF4C5DB13}">
      <dgm:prSet/>
      <dgm:spPr/>
      <dgm:t>
        <a:bodyPr/>
        <a:lstStyle/>
        <a:p>
          <a:endParaRPr lang="en-GB"/>
        </a:p>
      </dgm:t>
    </dgm:pt>
    <dgm:pt modelId="{7C1F27FB-019A-4DD6-8D7B-8171E981AB29}" type="sibTrans" cxnId="{6A789674-3B36-40C4-9936-8ACDF4C5DB13}">
      <dgm:prSet/>
      <dgm:spPr/>
      <dgm:t>
        <a:bodyPr/>
        <a:lstStyle/>
        <a:p>
          <a:endParaRPr lang="en-GB"/>
        </a:p>
      </dgm:t>
    </dgm:pt>
    <dgm:pt modelId="{CB1C689D-900C-45DB-9D94-795450F1AD64}">
      <dgm:prSet/>
      <dgm:spPr/>
      <dgm:t>
        <a:bodyPr/>
        <a:lstStyle/>
        <a:p>
          <a:pPr>
            <a:buNone/>
          </a:pPr>
          <a:r>
            <a:rPr lang="en-GB" dirty="0"/>
            <a:t>Data Processing</a:t>
          </a:r>
        </a:p>
      </dgm:t>
    </dgm:pt>
    <dgm:pt modelId="{2852C03A-451F-475B-B1AC-478C5342D1C9}" type="parTrans" cxnId="{747035FD-22A3-4E43-B6E2-E9B2B9892013}">
      <dgm:prSet/>
      <dgm:spPr/>
      <dgm:t>
        <a:bodyPr/>
        <a:lstStyle/>
        <a:p>
          <a:endParaRPr lang="en-GB"/>
        </a:p>
      </dgm:t>
    </dgm:pt>
    <dgm:pt modelId="{60450583-5835-4E45-8B76-068CE2722CDC}" type="sibTrans" cxnId="{747035FD-22A3-4E43-B6E2-E9B2B9892013}">
      <dgm:prSet/>
      <dgm:spPr/>
      <dgm:t>
        <a:bodyPr/>
        <a:lstStyle/>
        <a:p>
          <a:endParaRPr lang="en-GB"/>
        </a:p>
      </dgm:t>
    </dgm:pt>
    <dgm:pt modelId="{64DC7014-7757-476E-A96E-B93328E977D4}">
      <dgm:prSet/>
      <dgm:spPr/>
      <dgm:t>
        <a:bodyPr/>
        <a:lstStyle/>
        <a:p>
          <a:pPr>
            <a:buNone/>
          </a:pPr>
          <a:r>
            <a:rPr lang="en-GB"/>
            <a:t>AI Model</a:t>
          </a:r>
        </a:p>
      </dgm:t>
    </dgm:pt>
    <dgm:pt modelId="{AFD4B5A7-15B2-4FE0-9FF4-5B40747769C3}" type="parTrans" cxnId="{288D6F05-AD91-47E6-B06F-251A6687F1CA}">
      <dgm:prSet/>
      <dgm:spPr/>
      <dgm:t>
        <a:bodyPr/>
        <a:lstStyle/>
        <a:p>
          <a:endParaRPr lang="en-GB"/>
        </a:p>
      </dgm:t>
    </dgm:pt>
    <dgm:pt modelId="{69C987E0-9D3A-44C2-A239-CAF85577D55F}" type="sibTrans" cxnId="{288D6F05-AD91-47E6-B06F-251A6687F1CA}">
      <dgm:prSet/>
      <dgm:spPr/>
      <dgm:t>
        <a:bodyPr/>
        <a:lstStyle/>
        <a:p>
          <a:endParaRPr lang="en-GB"/>
        </a:p>
      </dgm:t>
    </dgm:pt>
    <dgm:pt modelId="{CE44201F-5220-4226-BB94-A242595FD50F}">
      <dgm:prSet/>
      <dgm:spPr/>
      <dgm:t>
        <a:bodyPr/>
        <a:lstStyle/>
        <a:p>
          <a:pPr>
            <a:buNone/>
          </a:pPr>
          <a:r>
            <a:rPr lang="en-GB" dirty="0"/>
            <a:t>Prediction Output</a:t>
          </a:r>
        </a:p>
      </dgm:t>
    </dgm:pt>
    <dgm:pt modelId="{EA6D091A-54D6-4F53-9A10-2DDBDFB1A75C}" type="parTrans" cxnId="{09AD755D-2BC6-4A24-8EFA-FA6BBAE7E6DC}">
      <dgm:prSet/>
      <dgm:spPr/>
      <dgm:t>
        <a:bodyPr/>
        <a:lstStyle/>
        <a:p>
          <a:endParaRPr lang="en-GB"/>
        </a:p>
      </dgm:t>
    </dgm:pt>
    <dgm:pt modelId="{1CAA8BEF-F0A0-4B95-B491-B0349BD48397}" type="sibTrans" cxnId="{09AD755D-2BC6-4A24-8EFA-FA6BBAE7E6DC}">
      <dgm:prSet/>
      <dgm:spPr/>
      <dgm:t>
        <a:bodyPr/>
        <a:lstStyle/>
        <a:p>
          <a:endParaRPr lang="en-GB"/>
        </a:p>
      </dgm:t>
    </dgm:pt>
    <dgm:pt modelId="{6B5F8488-9654-4011-A9C2-3FD58E57E77E}" type="pres">
      <dgm:prSet presAssocID="{6F926BF8-7B97-4CA9-946D-B89E27D83095}" presName="Name0" presStyleCnt="0">
        <dgm:presLayoutVars>
          <dgm:dir/>
          <dgm:resizeHandles val="exact"/>
        </dgm:presLayoutVars>
      </dgm:prSet>
      <dgm:spPr/>
    </dgm:pt>
    <dgm:pt modelId="{949942EC-E504-4ADB-9279-29B4667B8A4B}" type="pres">
      <dgm:prSet presAssocID="{7CB15266-2021-47F9-93B5-CAD3ECEF6A39}" presName="node" presStyleLbl="node1" presStyleIdx="0" presStyleCnt="4">
        <dgm:presLayoutVars>
          <dgm:bulletEnabled val="1"/>
        </dgm:presLayoutVars>
      </dgm:prSet>
      <dgm:spPr/>
    </dgm:pt>
    <dgm:pt modelId="{FA9C99AB-D2DC-434E-BEFD-40EDDEBC778B}" type="pres">
      <dgm:prSet presAssocID="{7C1F27FB-019A-4DD6-8D7B-8171E981AB29}" presName="sibTrans" presStyleLbl="sibTrans2D1" presStyleIdx="0" presStyleCnt="3"/>
      <dgm:spPr/>
    </dgm:pt>
    <dgm:pt modelId="{F909C300-86EC-4793-8B28-C40F1560ACF7}" type="pres">
      <dgm:prSet presAssocID="{7C1F27FB-019A-4DD6-8D7B-8171E981AB29}" presName="connectorText" presStyleLbl="sibTrans2D1" presStyleIdx="0" presStyleCnt="3"/>
      <dgm:spPr/>
    </dgm:pt>
    <dgm:pt modelId="{B124EA13-071C-4E89-B45F-6A645DFC43FA}" type="pres">
      <dgm:prSet presAssocID="{CB1C689D-900C-45DB-9D94-795450F1AD64}" presName="node" presStyleLbl="node1" presStyleIdx="1" presStyleCnt="4">
        <dgm:presLayoutVars>
          <dgm:bulletEnabled val="1"/>
        </dgm:presLayoutVars>
      </dgm:prSet>
      <dgm:spPr/>
    </dgm:pt>
    <dgm:pt modelId="{7EE30FB4-BA54-4AFC-9DA7-A5F8F586896F}" type="pres">
      <dgm:prSet presAssocID="{60450583-5835-4E45-8B76-068CE2722CDC}" presName="sibTrans" presStyleLbl="sibTrans2D1" presStyleIdx="1" presStyleCnt="3"/>
      <dgm:spPr/>
    </dgm:pt>
    <dgm:pt modelId="{35F3D55B-0239-4965-95F9-08529461794A}" type="pres">
      <dgm:prSet presAssocID="{60450583-5835-4E45-8B76-068CE2722CDC}" presName="connectorText" presStyleLbl="sibTrans2D1" presStyleIdx="1" presStyleCnt="3"/>
      <dgm:spPr/>
    </dgm:pt>
    <dgm:pt modelId="{1B192DD3-CD78-4ED9-BF1C-37FA65AA5E77}" type="pres">
      <dgm:prSet presAssocID="{64DC7014-7757-476E-A96E-B93328E977D4}" presName="node" presStyleLbl="node1" presStyleIdx="2" presStyleCnt="4">
        <dgm:presLayoutVars>
          <dgm:bulletEnabled val="1"/>
        </dgm:presLayoutVars>
      </dgm:prSet>
      <dgm:spPr/>
    </dgm:pt>
    <dgm:pt modelId="{5497D5BC-3250-4351-9D9C-C141D464C6B5}" type="pres">
      <dgm:prSet presAssocID="{69C987E0-9D3A-44C2-A239-CAF85577D55F}" presName="sibTrans" presStyleLbl="sibTrans2D1" presStyleIdx="2" presStyleCnt="3"/>
      <dgm:spPr/>
    </dgm:pt>
    <dgm:pt modelId="{D7B4BBE7-EE1E-48E4-A48D-43628F9E5D82}" type="pres">
      <dgm:prSet presAssocID="{69C987E0-9D3A-44C2-A239-CAF85577D55F}" presName="connectorText" presStyleLbl="sibTrans2D1" presStyleIdx="2" presStyleCnt="3"/>
      <dgm:spPr/>
    </dgm:pt>
    <dgm:pt modelId="{C2455680-9F6D-4A22-8AA5-609C758D69A2}" type="pres">
      <dgm:prSet presAssocID="{CE44201F-5220-4226-BB94-A242595FD50F}" presName="node" presStyleLbl="node1" presStyleIdx="3" presStyleCnt="4">
        <dgm:presLayoutVars>
          <dgm:bulletEnabled val="1"/>
        </dgm:presLayoutVars>
      </dgm:prSet>
      <dgm:spPr/>
    </dgm:pt>
  </dgm:ptLst>
  <dgm:cxnLst>
    <dgm:cxn modelId="{3702A402-A9FC-4C66-B840-81B18A7C4F7E}" type="presOf" srcId="{69C987E0-9D3A-44C2-A239-CAF85577D55F}" destId="{5497D5BC-3250-4351-9D9C-C141D464C6B5}" srcOrd="0" destOrd="0" presId="urn:microsoft.com/office/officeart/2005/8/layout/process1"/>
    <dgm:cxn modelId="{288D6F05-AD91-47E6-B06F-251A6687F1CA}" srcId="{6F926BF8-7B97-4CA9-946D-B89E27D83095}" destId="{64DC7014-7757-476E-A96E-B93328E977D4}" srcOrd="2" destOrd="0" parTransId="{AFD4B5A7-15B2-4FE0-9FF4-5B40747769C3}" sibTransId="{69C987E0-9D3A-44C2-A239-CAF85577D55F}"/>
    <dgm:cxn modelId="{614E0F13-3278-4B56-A5A8-743D283E29BF}" type="presOf" srcId="{60450583-5835-4E45-8B76-068CE2722CDC}" destId="{7EE30FB4-BA54-4AFC-9DA7-A5F8F586896F}" srcOrd="0" destOrd="0" presId="urn:microsoft.com/office/officeart/2005/8/layout/process1"/>
    <dgm:cxn modelId="{9D775B30-3AF4-4998-BF69-EB86E672E56A}" type="presOf" srcId="{CE44201F-5220-4226-BB94-A242595FD50F}" destId="{C2455680-9F6D-4A22-8AA5-609C758D69A2}" srcOrd="0" destOrd="0" presId="urn:microsoft.com/office/officeart/2005/8/layout/process1"/>
    <dgm:cxn modelId="{772A183F-02AE-466C-B926-1862CE2A4437}" type="presOf" srcId="{CB1C689D-900C-45DB-9D94-795450F1AD64}" destId="{B124EA13-071C-4E89-B45F-6A645DFC43FA}" srcOrd="0" destOrd="0" presId="urn:microsoft.com/office/officeart/2005/8/layout/process1"/>
    <dgm:cxn modelId="{09AD755D-2BC6-4A24-8EFA-FA6BBAE7E6DC}" srcId="{6F926BF8-7B97-4CA9-946D-B89E27D83095}" destId="{CE44201F-5220-4226-BB94-A242595FD50F}" srcOrd="3" destOrd="0" parTransId="{EA6D091A-54D6-4F53-9A10-2DDBDFB1A75C}" sibTransId="{1CAA8BEF-F0A0-4B95-B491-B0349BD48397}"/>
    <dgm:cxn modelId="{95FEFF5D-9D94-4690-AA10-8FD2DD07C622}" type="presOf" srcId="{7CB15266-2021-47F9-93B5-CAD3ECEF6A39}" destId="{949942EC-E504-4ADB-9279-29B4667B8A4B}" srcOrd="0" destOrd="0" presId="urn:microsoft.com/office/officeart/2005/8/layout/process1"/>
    <dgm:cxn modelId="{7B2B135F-2F27-418F-9A06-B5B5A7C26F26}" type="presOf" srcId="{69C987E0-9D3A-44C2-A239-CAF85577D55F}" destId="{D7B4BBE7-EE1E-48E4-A48D-43628F9E5D82}" srcOrd="1" destOrd="0" presId="urn:microsoft.com/office/officeart/2005/8/layout/process1"/>
    <dgm:cxn modelId="{6A789674-3B36-40C4-9936-8ACDF4C5DB13}" srcId="{6F926BF8-7B97-4CA9-946D-B89E27D83095}" destId="{7CB15266-2021-47F9-93B5-CAD3ECEF6A39}" srcOrd="0" destOrd="0" parTransId="{5E07AB20-DA8D-4782-97E6-E4E9C7347DE8}" sibTransId="{7C1F27FB-019A-4DD6-8D7B-8171E981AB29}"/>
    <dgm:cxn modelId="{5F537676-FFC2-4D6D-AEB1-446B0D133948}" type="presOf" srcId="{60450583-5835-4E45-8B76-068CE2722CDC}" destId="{35F3D55B-0239-4965-95F9-08529461794A}" srcOrd="1" destOrd="0" presId="urn:microsoft.com/office/officeart/2005/8/layout/process1"/>
    <dgm:cxn modelId="{E467559A-A032-4F91-9420-D1F0F63C250F}" type="presOf" srcId="{7C1F27FB-019A-4DD6-8D7B-8171E981AB29}" destId="{F909C300-86EC-4793-8B28-C40F1560ACF7}" srcOrd="1" destOrd="0" presId="urn:microsoft.com/office/officeart/2005/8/layout/process1"/>
    <dgm:cxn modelId="{BB2707A7-D504-45FD-8770-A29D8D08AA6E}" type="presOf" srcId="{64DC7014-7757-476E-A96E-B93328E977D4}" destId="{1B192DD3-CD78-4ED9-BF1C-37FA65AA5E77}" srcOrd="0" destOrd="0" presId="urn:microsoft.com/office/officeart/2005/8/layout/process1"/>
    <dgm:cxn modelId="{9CF540C4-DD79-45BD-B9FA-464C01E3D93A}" type="presOf" srcId="{6F926BF8-7B97-4CA9-946D-B89E27D83095}" destId="{6B5F8488-9654-4011-A9C2-3FD58E57E77E}" srcOrd="0" destOrd="0" presId="urn:microsoft.com/office/officeart/2005/8/layout/process1"/>
    <dgm:cxn modelId="{B2DD10F9-E4A2-44C8-B6B2-6C50A3F019B2}" type="presOf" srcId="{7C1F27FB-019A-4DD6-8D7B-8171E981AB29}" destId="{FA9C99AB-D2DC-434E-BEFD-40EDDEBC778B}" srcOrd="0" destOrd="0" presId="urn:microsoft.com/office/officeart/2005/8/layout/process1"/>
    <dgm:cxn modelId="{747035FD-22A3-4E43-B6E2-E9B2B9892013}" srcId="{6F926BF8-7B97-4CA9-946D-B89E27D83095}" destId="{CB1C689D-900C-45DB-9D94-795450F1AD64}" srcOrd="1" destOrd="0" parTransId="{2852C03A-451F-475B-B1AC-478C5342D1C9}" sibTransId="{60450583-5835-4E45-8B76-068CE2722CDC}"/>
    <dgm:cxn modelId="{CF29D5FF-0574-4A71-8FEB-443E6D52058C}" type="presParOf" srcId="{6B5F8488-9654-4011-A9C2-3FD58E57E77E}" destId="{949942EC-E504-4ADB-9279-29B4667B8A4B}" srcOrd="0" destOrd="0" presId="urn:microsoft.com/office/officeart/2005/8/layout/process1"/>
    <dgm:cxn modelId="{1C967605-6F6F-4955-A7F0-032024DC1737}" type="presParOf" srcId="{6B5F8488-9654-4011-A9C2-3FD58E57E77E}" destId="{FA9C99AB-D2DC-434E-BEFD-40EDDEBC778B}" srcOrd="1" destOrd="0" presId="urn:microsoft.com/office/officeart/2005/8/layout/process1"/>
    <dgm:cxn modelId="{3DD7EEEE-2B34-4F3F-8CA6-A10A89EB14A2}" type="presParOf" srcId="{FA9C99AB-D2DC-434E-BEFD-40EDDEBC778B}" destId="{F909C300-86EC-4793-8B28-C40F1560ACF7}" srcOrd="0" destOrd="0" presId="urn:microsoft.com/office/officeart/2005/8/layout/process1"/>
    <dgm:cxn modelId="{B9491F4D-4A72-4A3E-B86F-BE7BCC7CDB46}" type="presParOf" srcId="{6B5F8488-9654-4011-A9C2-3FD58E57E77E}" destId="{B124EA13-071C-4E89-B45F-6A645DFC43FA}" srcOrd="2" destOrd="0" presId="urn:microsoft.com/office/officeart/2005/8/layout/process1"/>
    <dgm:cxn modelId="{5BE0572B-C3A1-4036-B159-B891A88D1D9B}" type="presParOf" srcId="{6B5F8488-9654-4011-A9C2-3FD58E57E77E}" destId="{7EE30FB4-BA54-4AFC-9DA7-A5F8F586896F}" srcOrd="3" destOrd="0" presId="urn:microsoft.com/office/officeart/2005/8/layout/process1"/>
    <dgm:cxn modelId="{74EE982E-531B-4123-868D-E2D9C49A20A6}" type="presParOf" srcId="{7EE30FB4-BA54-4AFC-9DA7-A5F8F586896F}" destId="{35F3D55B-0239-4965-95F9-08529461794A}" srcOrd="0" destOrd="0" presId="urn:microsoft.com/office/officeart/2005/8/layout/process1"/>
    <dgm:cxn modelId="{3D1EE375-90B5-444C-A192-4BA2EAF5AC49}" type="presParOf" srcId="{6B5F8488-9654-4011-A9C2-3FD58E57E77E}" destId="{1B192DD3-CD78-4ED9-BF1C-37FA65AA5E77}" srcOrd="4" destOrd="0" presId="urn:microsoft.com/office/officeart/2005/8/layout/process1"/>
    <dgm:cxn modelId="{C1AF6B94-EE28-4803-8066-CE45BF2BA90D}" type="presParOf" srcId="{6B5F8488-9654-4011-A9C2-3FD58E57E77E}" destId="{5497D5BC-3250-4351-9D9C-C141D464C6B5}" srcOrd="5" destOrd="0" presId="urn:microsoft.com/office/officeart/2005/8/layout/process1"/>
    <dgm:cxn modelId="{67B66FC7-DC68-43E5-BFC8-12AEAFB4442B}" type="presParOf" srcId="{5497D5BC-3250-4351-9D9C-C141D464C6B5}" destId="{D7B4BBE7-EE1E-48E4-A48D-43628F9E5D82}" srcOrd="0" destOrd="0" presId="urn:microsoft.com/office/officeart/2005/8/layout/process1"/>
    <dgm:cxn modelId="{5D9A811C-03DD-40B7-B715-DC859C483DF7}" type="presParOf" srcId="{6B5F8488-9654-4011-A9C2-3FD58E57E77E}" destId="{C2455680-9F6D-4A22-8AA5-609C758D69A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D11E5F-9DF0-4408-BC77-00441914183F}">
      <dsp:nvSpPr>
        <dsp:cNvPr id="0" name=""/>
        <dsp:cNvSpPr/>
      </dsp:nvSpPr>
      <dsp:spPr>
        <a:xfrm>
          <a:off x="0" y="428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CC98E5-C5B5-4512-9338-E7B78339F83A}">
      <dsp:nvSpPr>
        <dsp:cNvPr id="0" name=""/>
        <dsp:cNvSpPr/>
      </dsp:nvSpPr>
      <dsp:spPr>
        <a:xfrm>
          <a:off x="178299" y="133047"/>
          <a:ext cx="324180" cy="3241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44CBD-DEBE-48D4-A829-3DEB4283F842}">
      <dsp:nvSpPr>
        <dsp:cNvPr id="0" name=""/>
        <dsp:cNvSpPr/>
      </dsp:nvSpPr>
      <dsp:spPr>
        <a:xfrm>
          <a:off x="680778" y="428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Research Aim</a:t>
          </a:r>
          <a:endParaRPr lang="en-US" sz="2000" b="1" kern="1200" dirty="0"/>
        </a:p>
      </dsp:txBody>
      <dsp:txXfrm>
        <a:off x="680778" y="428"/>
        <a:ext cx="6625277" cy="589418"/>
      </dsp:txXfrm>
    </dsp:sp>
    <dsp:sp modelId="{01C1F5A0-3484-4B0B-A198-40644F84F3B8}">
      <dsp:nvSpPr>
        <dsp:cNvPr id="0" name=""/>
        <dsp:cNvSpPr/>
      </dsp:nvSpPr>
      <dsp:spPr>
        <a:xfrm>
          <a:off x="0" y="737201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C5ECD1-7F8B-47BE-9907-9430325AFDE9}">
      <dsp:nvSpPr>
        <dsp:cNvPr id="0" name=""/>
        <dsp:cNvSpPr/>
      </dsp:nvSpPr>
      <dsp:spPr>
        <a:xfrm>
          <a:off x="178299" y="869820"/>
          <a:ext cx="324180" cy="3241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4450D-F806-45A6-B15F-F4B33CD0BB3F}">
      <dsp:nvSpPr>
        <dsp:cNvPr id="0" name=""/>
        <dsp:cNvSpPr/>
      </dsp:nvSpPr>
      <dsp:spPr>
        <a:xfrm>
          <a:off x="680778" y="737201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To develop an </a:t>
          </a:r>
          <a:r>
            <a:rPr lang="en-GB" sz="1500" b="1" kern="1200" dirty="0"/>
            <a:t>AI-based predictive model</a:t>
          </a:r>
          <a:r>
            <a:rPr lang="en-GB" sz="1500" kern="1200" dirty="0"/>
            <a:t> that improves </a:t>
          </a:r>
          <a:r>
            <a:rPr lang="en-GB" sz="1500" b="1" kern="1200" dirty="0"/>
            <a:t>early identification</a:t>
          </a:r>
          <a:r>
            <a:rPr lang="en-GB" sz="1500" kern="1200" dirty="0"/>
            <a:t> of hospital readmission risk using </a:t>
          </a:r>
          <a:r>
            <a:rPr lang="en-GB" sz="1500" b="1" kern="1200" dirty="0"/>
            <a:t>real-time</a:t>
          </a:r>
          <a:r>
            <a:rPr lang="en-GB" sz="1500" kern="1200" dirty="0"/>
            <a:t> and non-clinical data.</a:t>
          </a:r>
          <a:endParaRPr lang="en-US" sz="1500" kern="1200" dirty="0"/>
        </a:p>
      </dsp:txBody>
      <dsp:txXfrm>
        <a:off x="680778" y="737201"/>
        <a:ext cx="6625277" cy="589418"/>
      </dsp:txXfrm>
    </dsp:sp>
    <dsp:sp modelId="{C60CFAF1-3E5A-428A-9233-4FBBBA404F62}">
      <dsp:nvSpPr>
        <dsp:cNvPr id="0" name=""/>
        <dsp:cNvSpPr/>
      </dsp:nvSpPr>
      <dsp:spPr>
        <a:xfrm>
          <a:off x="0" y="1536876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4AF2F-6FE7-40C5-B6A4-285F0C3530AA}">
      <dsp:nvSpPr>
        <dsp:cNvPr id="0" name=""/>
        <dsp:cNvSpPr/>
      </dsp:nvSpPr>
      <dsp:spPr>
        <a:xfrm>
          <a:off x="178299" y="1606593"/>
          <a:ext cx="324180" cy="3241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16F2D-1AC8-4121-8E26-95CD1C36C6F4}">
      <dsp:nvSpPr>
        <dsp:cNvPr id="0" name=""/>
        <dsp:cNvSpPr/>
      </dsp:nvSpPr>
      <dsp:spPr>
        <a:xfrm>
          <a:off x="680778" y="1473973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Research Objectives</a:t>
          </a:r>
          <a:endParaRPr lang="en-US" sz="2000" kern="1200" dirty="0"/>
        </a:p>
      </dsp:txBody>
      <dsp:txXfrm>
        <a:off x="680778" y="1473973"/>
        <a:ext cx="6625277" cy="589418"/>
      </dsp:txXfrm>
    </dsp:sp>
    <dsp:sp modelId="{17A2051C-FB1F-44E1-8945-81770F28DD69}">
      <dsp:nvSpPr>
        <dsp:cNvPr id="0" name=""/>
        <dsp:cNvSpPr/>
      </dsp:nvSpPr>
      <dsp:spPr>
        <a:xfrm>
          <a:off x="0" y="2210746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04A225-F129-4EE2-9B8A-E86A6BDD71D1}">
      <dsp:nvSpPr>
        <dsp:cNvPr id="0" name=""/>
        <dsp:cNvSpPr/>
      </dsp:nvSpPr>
      <dsp:spPr>
        <a:xfrm>
          <a:off x="178299" y="2343365"/>
          <a:ext cx="324180" cy="3241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EE89C-AC92-46F1-8326-06D6B1B62437}">
      <dsp:nvSpPr>
        <dsp:cNvPr id="0" name=""/>
        <dsp:cNvSpPr/>
      </dsp:nvSpPr>
      <dsp:spPr>
        <a:xfrm>
          <a:off x="680778" y="2210746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To analyse </a:t>
          </a:r>
          <a:r>
            <a:rPr lang="en-GB" sz="1500" b="1" kern="1200" dirty="0"/>
            <a:t>limitations</a:t>
          </a:r>
          <a:r>
            <a:rPr lang="en-GB" sz="1500" kern="1200" dirty="0"/>
            <a:t> of existing readmission prediction models</a:t>
          </a:r>
          <a:endParaRPr lang="en-US" sz="1500" kern="1200" dirty="0"/>
        </a:p>
      </dsp:txBody>
      <dsp:txXfrm>
        <a:off x="680778" y="2210746"/>
        <a:ext cx="6625277" cy="589418"/>
      </dsp:txXfrm>
    </dsp:sp>
    <dsp:sp modelId="{525A2F9B-E358-4302-8AD7-98E4E376AE61}">
      <dsp:nvSpPr>
        <dsp:cNvPr id="0" name=""/>
        <dsp:cNvSpPr/>
      </dsp:nvSpPr>
      <dsp:spPr>
        <a:xfrm>
          <a:off x="0" y="2947519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0D0E6D-EB82-4381-8151-0C86A3498949}">
      <dsp:nvSpPr>
        <dsp:cNvPr id="0" name=""/>
        <dsp:cNvSpPr/>
      </dsp:nvSpPr>
      <dsp:spPr>
        <a:xfrm>
          <a:off x="178299" y="3080138"/>
          <a:ext cx="324180" cy="3241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25B21-87E5-432D-B96F-6485B4F552B8}">
      <dsp:nvSpPr>
        <dsp:cNvPr id="0" name=""/>
        <dsp:cNvSpPr/>
      </dsp:nvSpPr>
      <dsp:spPr>
        <a:xfrm>
          <a:off x="680778" y="2947519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To design an </a:t>
          </a:r>
          <a:r>
            <a:rPr lang="en-GB" sz="1500" b="1" kern="1200" dirty="0"/>
            <a:t>AI-based predictive framework</a:t>
          </a:r>
          <a:endParaRPr lang="en-US" sz="1500" kern="1200" dirty="0"/>
        </a:p>
      </dsp:txBody>
      <dsp:txXfrm>
        <a:off x="680778" y="2947519"/>
        <a:ext cx="6625277" cy="589418"/>
      </dsp:txXfrm>
    </dsp:sp>
    <dsp:sp modelId="{CBF45DA0-A0D6-4B6E-A0C2-885D0D3C56E2}">
      <dsp:nvSpPr>
        <dsp:cNvPr id="0" name=""/>
        <dsp:cNvSpPr/>
      </dsp:nvSpPr>
      <dsp:spPr>
        <a:xfrm>
          <a:off x="0" y="3684292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4FA246-5E50-4BEA-B2C7-3320B91F4881}">
      <dsp:nvSpPr>
        <dsp:cNvPr id="0" name=""/>
        <dsp:cNvSpPr/>
      </dsp:nvSpPr>
      <dsp:spPr>
        <a:xfrm>
          <a:off x="178299" y="3816911"/>
          <a:ext cx="324180" cy="32418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74814-C4DF-4A1E-AB50-FD62188A2C60}">
      <dsp:nvSpPr>
        <dsp:cNvPr id="0" name=""/>
        <dsp:cNvSpPr/>
      </dsp:nvSpPr>
      <dsp:spPr>
        <a:xfrm>
          <a:off x="680778" y="3684292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To integrate </a:t>
          </a:r>
          <a:r>
            <a:rPr lang="en-GB" sz="1500" b="1" kern="1200" dirty="0"/>
            <a:t>real-time</a:t>
          </a:r>
          <a:r>
            <a:rPr lang="en-GB" sz="1500" kern="1200" dirty="0"/>
            <a:t> and </a:t>
          </a:r>
          <a:r>
            <a:rPr lang="en-GB" sz="1500" b="1" kern="1200" dirty="0"/>
            <a:t>social determinants</a:t>
          </a:r>
          <a:r>
            <a:rPr lang="en-GB" sz="1500" kern="1200" dirty="0"/>
            <a:t> data</a:t>
          </a:r>
          <a:endParaRPr lang="en-US" sz="1500" kern="1200" dirty="0"/>
        </a:p>
      </dsp:txBody>
      <dsp:txXfrm>
        <a:off x="680778" y="3684292"/>
        <a:ext cx="6625277" cy="589418"/>
      </dsp:txXfrm>
    </dsp:sp>
    <dsp:sp modelId="{9FBE3262-5451-40D3-B16D-DAE52E7CCB00}">
      <dsp:nvSpPr>
        <dsp:cNvPr id="0" name=""/>
        <dsp:cNvSpPr/>
      </dsp:nvSpPr>
      <dsp:spPr>
        <a:xfrm>
          <a:off x="0" y="4421065"/>
          <a:ext cx="7306056" cy="58941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F4457-6234-487F-8937-775FFD3097C0}">
      <dsp:nvSpPr>
        <dsp:cNvPr id="0" name=""/>
        <dsp:cNvSpPr/>
      </dsp:nvSpPr>
      <dsp:spPr>
        <a:xfrm>
          <a:off x="178299" y="4553684"/>
          <a:ext cx="324180" cy="32418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E145D-60DA-4EE1-89C0-816C4303ED08}">
      <dsp:nvSpPr>
        <dsp:cNvPr id="0" name=""/>
        <dsp:cNvSpPr/>
      </dsp:nvSpPr>
      <dsp:spPr>
        <a:xfrm>
          <a:off x="680778" y="4421065"/>
          <a:ext cx="6625277" cy="589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380" tIns="62380" rIns="62380" bIns="6238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To evaluate model performance using </a:t>
          </a:r>
          <a:r>
            <a:rPr lang="en-GB" sz="1500" b="1" kern="1200" dirty="0"/>
            <a:t>accuracy</a:t>
          </a:r>
          <a:r>
            <a:rPr lang="en-GB" sz="1500" kern="1200" dirty="0"/>
            <a:t> and </a:t>
          </a:r>
          <a:r>
            <a:rPr lang="en-GB" sz="1500" b="1" kern="1200" dirty="0"/>
            <a:t>precision</a:t>
          </a:r>
          <a:r>
            <a:rPr lang="en-GB" sz="1500" kern="1200" dirty="0"/>
            <a:t> metrics</a:t>
          </a:r>
          <a:endParaRPr lang="en-US" sz="1500" kern="1200" dirty="0"/>
        </a:p>
      </dsp:txBody>
      <dsp:txXfrm>
        <a:off x="680778" y="4421065"/>
        <a:ext cx="6625277" cy="5894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6143EF-F865-4F7B-A68E-E454A2030F79}">
      <dsp:nvSpPr>
        <dsp:cNvPr id="0" name=""/>
        <dsp:cNvSpPr/>
      </dsp:nvSpPr>
      <dsp:spPr>
        <a:xfrm>
          <a:off x="2270" y="1204515"/>
          <a:ext cx="992535" cy="595521"/>
        </a:xfrm>
        <a:prstGeom prst="roundRect">
          <a:avLst>
            <a:gd name="adj" fmla="val 10000"/>
          </a:avLst>
        </a:prstGeom>
        <a:solidFill>
          <a:srgbClr val="00206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Data Collection</a:t>
          </a:r>
        </a:p>
      </dsp:txBody>
      <dsp:txXfrm>
        <a:off x="19712" y="1221957"/>
        <a:ext cx="957651" cy="560637"/>
      </dsp:txXfrm>
    </dsp:sp>
    <dsp:sp modelId="{3E650D2F-CDB2-4BC5-AE6D-014A700EB646}">
      <dsp:nvSpPr>
        <dsp:cNvPr id="0" name=""/>
        <dsp:cNvSpPr/>
      </dsp:nvSpPr>
      <dsp:spPr>
        <a:xfrm>
          <a:off x="1094059" y="1379202"/>
          <a:ext cx="210417" cy="2461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094059" y="1428432"/>
        <a:ext cx="147292" cy="147688"/>
      </dsp:txXfrm>
    </dsp:sp>
    <dsp:sp modelId="{7DCF0B9A-88AD-4F04-9D14-E893716709C0}">
      <dsp:nvSpPr>
        <dsp:cNvPr id="0" name=""/>
        <dsp:cNvSpPr/>
      </dsp:nvSpPr>
      <dsp:spPr>
        <a:xfrm>
          <a:off x="1391819" y="1204515"/>
          <a:ext cx="992535" cy="595521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Data Processing </a:t>
          </a:r>
        </a:p>
      </dsp:txBody>
      <dsp:txXfrm>
        <a:off x="1409261" y="1221957"/>
        <a:ext cx="957651" cy="560637"/>
      </dsp:txXfrm>
    </dsp:sp>
    <dsp:sp modelId="{45D0C810-C691-48C3-860B-9CE9EDCB355A}">
      <dsp:nvSpPr>
        <dsp:cNvPr id="0" name=""/>
        <dsp:cNvSpPr/>
      </dsp:nvSpPr>
      <dsp:spPr>
        <a:xfrm>
          <a:off x="2483608" y="1379202"/>
          <a:ext cx="210417" cy="2461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483608" y="1428432"/>
        <a:ext cx="147292" cy="147688"/>
      </dsp:txXfrm>
    </dsp:sp>
    <dsp:sp modelId="{96AD4B30-7695-45AB-9727-043CA2C48297}">
      <dsp:nvSpPr>
        <dsp:cNvPr id="0" name=""/>
        <dsp:cNvSpPr/>
      </dsp:nvSpPr>
      <dsp:spPr>
        <a:xfrm>
          <a:off x="2781369" y="1204515"/>
          <a:ext cx="992535" cy="595521"/>
        </a:xfrm>
        <a:prstGeom prst="roundRect">
          <a:avLst>
            <a:gd name="adj" fmla="val 10000"/>
          </a:avLst>
        </a:prstGeom>
        <a:solidFill>
          <a:srgbClr val="0070C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Model Development</a:t>
          </a:r>
        </a:p>
      </dsp:txBody>
      <dsp:txXfrm>
        <a:off x="2798811" y="1221957"/>
        <a:ext cx="957651" cy="560637"/>
      </dsp:txXfrm>
    </dsp:sp>
    <dsp:sp modelId="{9D319E63-4CC6-4D9F-821C-AE04C89760EC}">
      <dsp:nvSpPr>
        <dsp:cNvPr id="0" name=""/>
        <dsp:cNvSpPr/>
      </dsp:nvSpPr>
      <dsp:spPr>
        <a:xfrm>
          <a:off x="3873158" y="1379202"/>
          <a:ext cx="210417" cy="2461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873158" y="1428432"/>
        <a:ext cx="147292" cy="147688"/>
      </dsp:txXfrm>
    </dsp:sp>
    <dsp:sp modelId="{232FE4CE-E667-4042-9432-B4A795E087C9}">
      <dsp:nvSpPr>
        <dsp:cNvPr id="0" name=""/>
        <dsp:cNvSpPr/>
      </dsp:nvSpPr>
      <dsp:spPr>
        <a:xfrm>
          <a:off x="4170919" y="1204515"/>
          <a:ext cx="992535" cy="595521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Evaluation</a:t>
          </a:r>
        </a:p>
      </dsp:txBody>
      <dsp:txXfrm>
        <a:off x="4188361" y="1221957"/>
        <a:ext cx="957651" cy="5606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942EC-E504-4ADB-9279-29B4667B8A4B}">
      <dsp:nvSpPr>
        <dsp:cNvPr id="0" name=""/>
        <dsp:cNvSpPr/>
      </dsp:nvSpPr>
      <dsp:spPr>
        <a:xfrm>
          <a:off x="4902" y="531266"/>
          <a:ext cx="2143681" cy="12862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Data Sources</a:t>
          </a:r>
        </a:p>
      </dsp:txBody>
      <dsp:txXfrm>
        <a:off x="42574" y="568938"/>
        <a:ext cx="2068337" cy="1210864"/>
      </dsp:txXfrm>
    </dsp:sp>
    <dsp:sp modelId="{FA9C99AB-D2DC-434E-BEFD-40EDDEBC778B}">
      <dsp:nvSpPr>
        <dsp:cNvPr id="0" name=""/>
        <dsp:cNvSpPr/>
      </dsp:nvSpPr>
      <dsp:spPr>
        <a:xfrm>
          <a:off x="2362952" y="908554"/>
          <a:ext cx="454460" cy="5316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2362952" y="1014881"/>
        <a:ext cx="318122" cy="318979"/>
      </dsp:txXfrm>
    </dsp:sp>
    <dsp:sp modelId="{B124EA13-071C-4E89-B45F-6A645DFC43FA}">
      <dsp:nvSpPr>
        <dsp:cNvPr id="0" name=""/>
        <dsp:cNvSpPr/>
      </dsp:nvSpPr>
      <dsp:spPr>
        <a:xfrm>
          <a:off x="3006057" y="531266"/>
          <a:ext cx="2143681" cy="12862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37309"/>
                <a:satOff val="7584"/>
                <a:lumOff val="752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37309"/>
                <a:satOff val="7584"/>
                <a:lumOff val="752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37309"/>
                <a:satOff val="7584"/>
                <a:lumOff val="752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Data Processing</a:t>
          </a:r>
        </a:p>
      </dsp:txBody>
      <dsp:txXfrm>
        <a:off x="3043729" y="568938"/>
        <a:ext cx="2068337" cy="1210864"/>
      </dsp:txXfrm>
    </dsp:sp>
    <dsp:sp modelId="{7EE30FB4-BA54-4AFC-9DA7-A5F8F586896F}">
      <dsp:nvSpPr>
        <dsp:cNvPr id="0" name=""/>
        <dsp:cNvSpPr/>
      </dsp:nvSpPr>
      <dsp:spPr>
        <a:xfrm>
          <a:off x="5364106" y="908554"/>
          <a:ext cx="454460" cy="5316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shade val="90000"/>
                <a:hueOff val="56000"/>
                <a:satOff val="5972"/>
                <a:lumOff val="96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90000"/>
                <a:hueOff val="56000"/>
                <a:satOff val="5972"/>
                <a:lumOff val="96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90000"/>
                <a:hueOff val="56000"/>
                <a:satOff val="5972"/>
                <a:lumOff val="96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5364106" y="1014881"/>
        <a:ext cx="318122" cy="318979"/>
      </dsp:txXfrm>
    </dsp:sp>
    <dsp:sp modelId="{1B192DD3-CD78-4ED9-BF1C-37FA65AA5E77}">
      <dsp:nvSpPr>
        <dsp:cNvPr id="0" name=""/>
        <dsp:cNvSpPr/>
      </dsp:nvSpPr>
      <dsp:spPr>
        <a:xfrm>
          <a:off x="6007211" y="531266"/>
          <a:ext cx="2143681" cy="12862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74618"/>
                <a:satOff val="15168"/>
                <a:lumOff val="150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74618"/>
                <a:satOff val="15168"/>
                <a:lumOff val="150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74618"/>
                <a:satOff val="15168"/>
                <a:lumOff val="150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AI Model</a:t>
          </a:r>
        </a:p>
      </dsp:txBody>
      <dsp:txXfrm>
        <a:off x="6044883" y="568938"/>
        <a:ext cx="2068337" cy="1210864"/>
      </dsp:txXfrm>
    </dsp:sp>
    <dsp:sp modelId="{5497D5BC-3250-4351-9D9C-C141D464C6B5}">
      <dsp:nvSpPr>
        <dsp:cNvPr id="0" name=""/>
        <dsp:cNvSpPr/>
      </dsp:nvSpPr>
      <dsp:spPr>
        <a:xfrm>
          <a:off x="8365261" y="908554"/>
          <a:ext cx="454460" cy="5316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shade val="90000"/>
                <a:hueOff val="111999"/>
                <a:satOff val="11945"/>
                <a:lumOff val="193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90000"/>
                <a:hueOff val="111999"/>
                <a:satOff val="11945"/>
                <a:lumOff val="193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90000"/>
                <a:hueOff val="111999"/>
                <a:satOff val="11945"/>
                <a:lumOff val="193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8365261" y="1014881"/>
        <a:ext cx="318122" cy="318979"/>
      </dsp:txXfrm>
    </dsp:sp>
    <dsp:sp modelId="{C2455680-9F6D-4A22-8AA5-609C758D69A2}">
      <dsp:nvSpPr>
        <dsp:cNvPr id="0" name=""/>
        <dsp:cNvSpPr/>
      </dsp:nvSpPr>
      <dsp:spPr>
        <a:xfrm>
          <a:off x="9008365" y="531266"/>
          <a:ext cx="2143681" cy="12862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shade val="80000"/>
                <a:hueOff val="111927"/>
                <a:satOff val="22752"/>
                <a:lumOff val="225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80000"/>
                <a:hueOff val="111927"/>
                <a:satOff val="22752"/>
                <a:lumOff val="225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80000"/>
                <a:hueOff val="111927"/>
                <a:satOff val="22752"/>
                <a:lumOff val="225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Prediction Output</a:t>
          </a:r>
        </a:p>
      </dsp:txBody>
      <dsp:txXfrm>
        <a:off x="9046037" y="568938"/>
        <a:ext cx="2068337" cy="12108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582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917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094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949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57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56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183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924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07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073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36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278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frontiersin.org/articles/10.3389/frcmn.2020.610879/ful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25.png"/><Relationship Id="rId5" Type="http://schemas.openxmlformats.org/officeDocument/2006/relationships/diagramColors" Target="../diagrams/colors3.xml"/><Relationship Id="rId10" Type="http://schemas.openxmlformats.org/officeDocument/2006/relationships/image" Target="../media/image24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1196B7C-1AEF-8658-EA1E-1AB3888C350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814" b="591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B3C019-7162-92FE-AA4B-102A944FB6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>
                <a:solidFill>
                  <a:srgbClr val="FFFFFF"/>
                </a:solidFill>
              </a:rPr>
              <a:t>AI-Based Predictive Model for Hospital Readmission Risk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189C73-55C7-389B-47A3-56625B0CB0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rgbClr val="FFFFFF"/>
                </a:solidFill>
              </a:rPr>
              <a:t>Majib Miah</a:t>
            </a:r>
            <a:br>
              <a:rPr lang="en-GB" sz="1300" dirty="0">
                <a:solidFill>
                  <a:srgbClr val="FFFFFF"/>
                </a:solidFill>
              </a:rPr>
            </a:br>
            <a:r>
              <a:rPr lang="en-GB" sz="1300" b="1" dirty="0">
                <a:solidFill>
                  <a:srgbClr val="FFFFFF"/>
                </a:solidFill>
              </a:rPr>
              <a:t>Student ID: 2234516</a:t>
            </a:r>
            <a:endParaRPr lang="en-GB" sz="13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br>
              <a:rPr lang="en-GB" sz="1300" dirty="0">
                <a:solidFill>
                  <a:srgbClr val="FFFFFF"/>
                </a:solidFill>
              </a:rPr>
            </a:br>
            <a:endParaRPr lang="en-GB" sz="13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rgbClr val="FFFFFF"/>
                </a:solidFill>
              </a:rPr>
              <a:t>Module:</a:t>
            </a:r>
            <a:r>
              <a:rPr lang="en-GB" sz="1300" dirty="0">
                <a:solidFill>
                  <a:srgbClr val="FFFFFF"/>
                </a:solidFill>
              </a:rPr>
              <a:t> Research Methods and Professional Development</a:t>
            </a:r>
            <a:br>
              <a:rPr lang="en-GB" sz="1300" dirty="0">
                <a:solidFill>
                  <a:srgbClr val="FFFFFF"/>
                </a:solidFill>
              </a:rPr>
            </a:br>
            <a:r>
              <a:rPr lang="en-GB" sz="1300" b="1" dirty="0">
                <a:solidFill>
                  <a:srgbClr val="FFFFFF"/>
                </a:solidFill>
              </a:rPr>
              <a:t>Module Code:</a:t>
            </a:r>
            <a:r>
              <a:rPr lang="en-GB" sz="1300" dirty="0">
                <a:solidFill>
                  <a:srgbClr val="FFFFFF"/>
                </a:solidFill>
              </a:rPr>
              <a:t> ACFA7004</a:t>
            </a:r>
            <a:br>
              <a:rPr lang="en-GB" sz="1300" dirty="0">
                <a:solidFill>
                  <a:srgbClr val="FFFFFF"/>
                </a:solidFill>
              </a:rPr>
            </a:br>
            <a:r>
              <a:rPr lang="en-GB" sz="1300" b="1" dirty="0">
                <a:solidFill>
                  <a:srgbClr val="FFFFFF"/>
                </a:solidFill>
              </a:rPr>
              <a:t>Lecturer:</a:t>
            </a:r>
            <a:r>
              <a:rPr lang="en-GB" sz="1300" dirty="0">
                <a:solidFill>
                  <a:srgbClr val="FFFFFF"/>
                </a:solidFill>
              </a:rPr>
              <a:t> Dr Vijeyananthan </a:t>
            </a:r>
            <a:r>
              <a:rPr lang="en-GB" sz="1300" dirty="0" err="1">
                <a:solidFill>
                  <a:srgbClr val="FFFFFF"/>
                </a:solidFill>
              </a:rPr>
              <a:t>Thayananthan</a:t>
            </a:r>
            <a:endParaRPr lang="en-GB" sz="13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GB" sz="1300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523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1FBCC65-2AB0-21D8-B9AA-C3564B7CA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002060"/>
                </a:solidFill>
              </a:rPr>
              <a:t>Research Context and Background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A645AA-D2E8-F1D9-16A3-921B50641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Healthcare Challenges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High hospital readmission rates</a:t>
            </a:r>
          </a:p>
          <a:p>
            <a:r>
              <a:rPr lang="en-GB" dirty="0">
                <a:solidFill>
                  <a:srgbClr val="002060"/>
                </a:solidFill>
              </a:rPr>
              <a:t>Increased healthcare costs</a:t>
            </a:r>
          </a:p>
          <a:p>
            <a:r>
              <a:rPr lang="en-GB" dirty="0">
                <a:solidFill>
                  <a:srgbClr val="002060"/>
                </a:solidFill>
              </a:rPr>
              <a:t>Pressure on hospital resources</a:t>
            </a:r>
          </a:p>
          <a:p>
            <a:r>
              <a:rPr lang="en-GB" b="1" dirty="0">
                <a:solidFill>
                  <a:srgbClr val="002060"/>
                </a:solidFill>
              </a:rPr>
              <a:t>Emerging Opportunities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Artificial Intelligence in healthcare</a:t>
            </a:r>
          </a:p>
          <a:p>
            <a:r>
              <a:rPr lang="en-GB" dirty="0">
                <a:solidFill>
                  <a:srgbClr val="002060"/>
                </a:solidFill>
              </a:rPr>
              <a:t>Wearable health devices</a:t>
            </a:r>
          </a:p>
          <a:p>
            <a:r>
              <a:rPr lang="en-GB" dirty="0">
                <a:solidFill>
                  <a:srgbClr val="002060"/>
                </a:solidFill>
              </a:rPr>
              <a:t>Real-time monitoring</a:t>
            </a:r>
          </a:p>
          <a:p>
            <a:endParaRPr lang="en-GB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24A8B2B-9207-2AC9-205A-ACCF85C0ECE6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196984873"/>
              </p:ext>
            </p:extLst>
          </p:nvPr>
        </p:nvGraphicFramePr>
        <p:xfrm>
          <a:off x="517867" y="2429691"/>
          <a:ext cx="6281928" cy="39163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84629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B4B1BD24-A835-AF8B-211E-2ECD88AFD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Research Problem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2BB2AE-141A-A9FF-EAC5-886EB8318CD6}"/>
              </a:ext>
            </a:extLst>
          </p:cNvPr>
          <p:cNvSpPr txBox="1"/>
          <p:nvPr/>
        </p:nvSpPr>
        <p:spPr>
          <a:xfrm>
            <a:off x="6547104" y="2304288"/>
            <a:ext cx="5129784" cy="14422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Limitations of Current Models</a:t>
            </a:r>
            <a:endParaRPr lang="en-US" dirty="0">
              <a:solidFill>
                <a:srgbClr val="002060"/>
              </a:solidFill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Depend on historical clinical data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Lack real-time patient monitoring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Limited use of social determinants of health</a:t>
            </a:r>
          </a:p>
        </p:txBody>
      </p:sp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68F7FCBB-2D95-630B-1A59-F2BC52D8AA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466074"/>
              </p:ext>
            </p:extLst>
          </p:nvPr>
        </p:nvGraphicFramePr>
        <p:xfrm>
          <a:off x="517868" y="2299390"/>
          <a:ext cx="5639091" cy="40728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21" name="Picture 20">
            <a:extLst>
              <a:ext uri="{FF2B5EF4-FFF2-40B4-BE49-F238E27FC236}">
                <a16:creationId xmlns:a16="http://schemas.microsoft.com/office/drawing/2014/main" id="{A04561D3-57B5-047D-7F7D-CFF7789702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81800" y="4013202"/>
            <a:ext cx="3844034" cy="284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630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C3766B7-331B-5F10-5250-561ADD7BC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3465681" cy="2450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chemeClr val="tx2"/>
                </a:solidFill>
              </a:rPr>
              <a:t>Research Aim &amp; Objectives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32" name="Content Placeholder 3">
            <a:extLst>
              <a:ext uri="{FF2B5EF4-FFF2-40B4-BE49-F238E27FC236}">
                <a16:creationId xmlns:a16="http://schemas.microsoft.com/office/drawing/2014/main" id="{89AA1964-FE9F-52DE-9DD4-A28A38004D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8771368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8540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C8BB2A-EAD6-1414-DE27-15717C1E1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978408"/>
            <a:ext cx="5384292" cy="934613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Literature Review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2342E8-038C-DEE5-0E94-D132EA3673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112" y="2456942"/>
            <a:ext cx="5390388" cy="6024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300" b="1" dirty="0"/>
              <a:t>Key Findings from Literature</a:t>
            </a:r>
          </a:p>
          <a:p>
            <a:pPr marL="0" indent="0">
              <a:buNone/>
            </a:pPr>
            <a:endParaRPr lang="en-GB" b="1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158DA289-0A2D-142E-058A-00D565BE4A2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67506087"/>
              </p:ext>
            </p:extLst>
          </p:nvPr>
        </p:nvGraphicFramePr>
        <p:xfrm>
          <a:off x="6519863" y="2578100"/>
          <a:ext cx="5165725" cy="37671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Rectangle 3">
            <a:extLst>
              <a:ext uri="{FF2B5EF4-FFF2-40B4-BE49-F238E27FC236}">
                <a16:creationId xmlns:a16="http://schemas.microsoft.com/office/drawing/2014/main" id="{358740F7-DB82-29BC-A3F1-C72A4D018E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783" y="3429000"/>
            <a:ext cx="5049046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Existing models use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machine learning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prediction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Accuracy varies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due to limited data types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Real-time data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integration is still limited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factors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are often ignored</a:t>
            </a:r>
          </a:p>
        </p:txBody>
      </p:sp>
    </p:spTree>
    <p:extLst>
      <p:ext uri="{BB962C8B-B14F-4D97-AF65-F5344CB8AC3E}">
        <p14:creationId xmlns:p14="http://schemas.microsoft.com/office/powerpoint/2010/main" val="2940873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B4869B-5F3B-D570-550D-E694DFDA9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Research Methodology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52116C-B380-9CB6-B3E3-B99A8C0A65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4279392"/>
          </a:xfrm>
        </p:spPr>
        <p:txBody>
          <a:bodyPr>
            <a:normAutofit fontScale="70000" lnSpcReduction="20000"/>
          </a:bodyPr>
          <a:lstStyle/>
          <a:p>
            <a:r>
              <a:rPr lang="en-GB" sz="2300" b="1" dirty="0"/>
              <a:t>Research Approach</a:t>
            </a:r>
          </a:p>
          <a:p>
            <a:r>
              <a:rPr lang="en-GB" sz="2300" b="1" dirty="0"/>
              <a:t>Design Science Research</a:t>
            </a:r>
            <a:r>
              <a:rPr lang="en-GB" sz="2300" dirty="0"/>
              <a:t> approach</a:t>
            </a:r>
          </a:p>
          <a:p>
            <a:r>
              <a:rPr lang="en-GB" sz="2300" dirty="0"/>
              <a:t>Development of an </a:t>
            </a:r>
            <a:r>
              <a:rPr lang="en-GB" sz="2300" b="1" dirty="0"/>
              <a:t>AI predictive model</a:t>
            </a:r>
            <a:br>
              <a:rPr lang="en-GB" sz="2300" dirty="0"/>
            </a:br>
            <a:endParaRPr lang="en-GB" sz="2300" dirty="0"/>
          </a:p>
          <a:p>
            <a:r>
              <a:rPr lang="en-GB" sz="2300" b="1" dirty="0"/>
              <a:t>Methods</a:t>
            </a:r>
          </a:p>
          <a:p>
            <a:r>
              <a:rPr lang="en-GB" sz="2300" b="1" dirty="0"/>
              <a:t>Quantitative analysis</a:t>
            </a:r>
            <a:r>
              <a:rPr lang="en-GB" sz="2300" dirty="0"/>
              <a:t> of healthcare data</a:t>
            </a:r>
          </a:p>
          <a:p>
            <a:r>
              <a:rPr lang="en-GB" sz="2300" dirty="0"/>
              <a:t>Use of </a:t>
            </a:r>
            <a:r>
              <a:rPr lang="en-GB" sz="2300" b="1" dirty="0"/>
              <a:t>machine learning algorithms</a:t>
            </a:r>
            <a:endParaRPr lang="en-GB" sz="2300" dirty="0"/>
          </a:p>
          <a:p>
            <a:r>
              <a:rPr lang="en-GB" sz="2300" dirty="0"/>
              <a:t>Evaluation using </a:t>
            </a:r>
            <a:r>
              <a:rPr lang="en-GB" sz="2300" b="1" dirty="0"/>
              <a:t>accuracy, precision, recall</a:t>
            </a:r>
            <a:br>
              <a:rPr lang="en-GB" sz="2300" dirty="0"/>
            </a:br>
            <a:endParaRPr lang="en-GB" sz="2300" dirty="0"/>
          </a:p>
          <a:p>
            <a:r>
              <a:rPr lang="en-GB" sz="2300" b="1" dirty="0"/>
              <a:t>Data Sources</a:t>
            </a:r>
          </a:p>
          <a:p>
            <a:r>
              <a:rPr lang="en-GB" sz="2300" dirty="0"/>
              <a:t>Historical </a:t>
            </a:r>
            <a:r>
              <a:rPr lang="en-GB" sz="2300" b="1" dirty="0"/>
              <a:t>clinical data</a:t>
            </a:r>
            <a:endParaRPr lang="en-GB" sz="2300" dirty="0"/>
          </a:p>
          <a:p>
            <a:r>
              <a:rPr lang="en-GB" sz="2300" b="1" dirty="0"/>
              <a:t>Real-time monitoring data</a:t>
            </a:r>
            <a:endParaRPr lang="en-GB" sz="2300" dirty="0"/>
          </a:p>
          <a:p>
            <a:r>
              <a:rPr lang="en-GB" sz="2300" b="1" dirty="0"/>
              <a:t>Social determinants of health</a:t>
            </a:r>
            <a:endParaRPr lang="en-GB" sz="2300" dirty="0"/>
          </a:p>
          <a:p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EEE62ED-CF44-AB55-459C-29B1F055452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89628556"/>
              </p:ext>
            </p:extLst>
          </p:nvPr>
        </p:nvGraphicFramePr>
        <p:xfrm>
          <a:off x="5687568" y="2606521"/>
          <a:ext cx="5165725" cy="3004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2140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EBAEC-5C95-1A5E-CC92-D00DA1E97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Planning &amp; Resources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5D44A9E-9947-A8E4-7091-7302E34398C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90476018"/>
              </p:ext>
            </p:extLst>
          </p:nvPr>
        </p:nvGraphicFramePr>
        <p:xfrm>
          <a:off x="520700" y="2578100"/>
          <a:ext cx="5167313" cy="37671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255306-61EE-E4BC-ECD9-22529D8BA6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Resources Required</a:t>
            </a:r>
          </a:p>
          <a:p>
            <a:r>
              <a:rPr lang="en-GB" b="1" dirty="0"/>
              <a:t>Software:</a:t>
            </a:r>
            <a:r>
              <a:rPr lang="en-GB" dirty="0"/>
              <a:t> Python, TensorFlow, Jupyter Notebook</a:t>
            </a:r>
          </a:p>
          <a:p>
            <a:r>
              <a:rPr lang="en-GB" b="1" dirty="0"/>
              <a:t>Hardware:</a:t>
            </a:r>
            <a:r>
              <a:rPr lang="en-GB" dirty="0"/>
              <a:t> Laptop / Cloud computing</a:t>
            </a:r>
          </a:p>
          <a:p>
            <a:r>
              <a:rPr lang="en-GB" b="1" dirty="0"/>
              <a:t>Data:</a:t>
            </a:r>
            <a:r>
              <a:rPr lang="en-GB" dirty="0"/>
              <a:t> Healthcare datasets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Project Planning</a:t>
            </a:r>
          </a:p>
          <a:p>
            <a:r>
              <a:rPr lang="en-GB" dirty="0"/>
              <a:t>Structured </a:t>
            </a:r>
            <a:r>
              <a:rPr lang="en-GB" b="1" dirty="0"/>
              <a:t>timeline and milestones</a:t>
            </a:r>
            <a:endParaRPr lang="en-GB" dirty="0"/>
          </a:p>
          <a:p>
            <a:r>
              <a:rPr lang="en-GB" dirty="0"/>
              <a:t>Efficient </a:t>
            </a:r>
            <a:r>
              <a:rPr lang="en-GB" b="1" dirty="0"/>
              <a:t>resource allocation</a:t>
            </a:r>
            <a:endParaRPr lang="en-GB" dirty="0"/>
          </a:p>
          <a:p>
            <a:r>
              <a:rPr lang="en-GB" dirty="0"/>
              <a:t>Continuous </a:t>
            </a:r>
            <a:r>
              <a:rPr lang="en-GB" b="1" dirty="0"/>
              <a:t>progress monitoring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224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D090A-9285-0302-E59E-DB24544B5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Impact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8D4AF-515A-F9E6-6910-7B28A504D7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/>
              <a:t>Potential Impact</a:t>
            </a:r>
          </a:p>
          <a:p>
            <a:r>
              <a:rPr lang="en-GB" b="1" dirty="0"/>
              <a:t>Improved prediction accuracy</a:t>
            </a:r>
            <a:endParaRPr lang="en-GB" dirty="0"/>
          </a:p>
          <a:p>
            <a:r>
              <a:rPr lang="en-GB" b="1" dirty="0"/>
              <a:t>Earlier identification</a:t>
            </a:r>
            <a:r>
              <a:rPr lang="en-GB" dirty="0"/>
              <a:t> of high-risk patients</a:t>
            </a:r>
          </a:p>
          <a:p>
            <a:r>
              <a:rPr lang="en-GB" dirty="0"/>
              <a:t>Better </a:t>
            </a:r>
            <a:r>
              <a:rPr lang="en-GB" b="1" dirty="0"/>
              <a:t>clinical decision-making</a:t>
            </a:r>
            <a:endParaRPr lang="en-GB" dirty="0"/>
          </a:p>
          <a:p>
            <a:r>
              <a:rPr lang="en-GB" dirty="0"/>
              <a:t>Reduced </a:t>
            </a:r>
            <a:r>
              <a:rPr lang="en-GB" b="1" dirty="0"/>
              <a:t>hospital readmissions</a:t>
            </a:r>
            <a:r>
              <a:rPr lang="en-GB" dirty="0"/>
              <a:t> and costs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E112D0-33EA-1511-9DA4-3C4198A38D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/>
              <a:t>Limitations</a:t>
            </a:r>
          </a:p>
          <a:p>
            <a:r>
              <a:rPr lang="en-GB" b="1" dirty="0"/>
              <a:t>Data quality</a:t>
            </a:r>
            <a:r>
              <a:rPr lang="en-GB" dirty="0"/>
              <a:t> and missing values</a:t>
            </a:r>
          </a:p>
          <a:p>
            <a:r>
              <a:rPr lang="en-GB" dirty="0"/>
              <a:t>Reliability of </a:t>
            </a:r>
            <a:r>
              <a:rPr lang="en-GB" b="1" dirty="0"/>
              <a:t>wearable devices</a:t>
            </a:r>
            <a:endParaRPr lang="en-GB" dirty="0"/>
          </a:p>
          <a:p>
            <a:r>
              <a:rPr lang="en-GB" dirty="0"/>
              <a:t>Risk of </a:t>
            </a:r>
            <a:r>
              <a:rPr lang="en-GB" b="1" dirty="0"/>
              <a:t>algorithmic bias</a:t>
            </a:r>
            <a:endParaRPr lang="en-GB" dirty="0"/>
          </a:p>
          <a:p>
            <a:r>
              <a:rPr lang="en-GB" dirty="0"/>
              <a:t>Limited access to real-world healthcare datasets</a:t>
            </a:r>
          </a:p>
          <a:p>
            <a:endParaRPr lang="en-GB" dirty="0"/>
          </a:p>
        </p:txBody>
      </p:sp>
      <p:pic>
        <p:nvPicPr>
          <p:cNvPr id="6" name="Graphic 5" descr="Checkmark with solid fill">
            <a:extLst>
              <a:ext uri="{FF2B5EF4-FFF2-40B4-BE49-F238E27FC236}">
                <a16:creationId xmlns:a16="http://schemas.microsoft.com/office/drawing/2014/main" id="{756DE820-7DCA-B2EC-C74D-1A769FD2C0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69307" y="2344003"/>
            <a:ext cx="914400" cy="914400"/>
          </a:xfrm>
          <a:prstGeom prst="rect">
            <a:avLst/>
          </a:prstGeom>
        </p:spPr>
      </p:pic>
      <p:pic>
        <p:nvPicPr>
          <p:cNvPr id="8" name="Graphic 7" descr="Irritant with solid fill">
            <a:extLst>
              <a:ext uri="{FF2B5EF4-FFF2-40B4-BE49-F238E27FC236}">
                <a16:creationId xmlns:a16="http://schemas.microsoft.com/office/drawing/2014/main" id="{1E938822-D442-3AFA-D9E1-33FC449AE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90169" y="234400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825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C31E08-798B-8581-8276-33D64756B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700" y="762218"/>
            <a:ext cx="11156950" cy="768505"/>
          </a:xfrm>
        </p:spPr>
        <p:txBody>
          <a:bodyPr>
            <a:normAutofit/>
          </a:bodyPr>
          <a:lstStyle/>
          <a:p>
            <a:r>
              <a:rPr lang="en-GB" dirty="0"/>
              <a:t>Proposed System Architecture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F90B6FB-696A-337E-7E92-5BE8B6F320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4008433"/>
              </p:ext>
            </p:extLst>
          </p:nvPr>
        </p:nvGraphicFramePr>
        <p:xfrm>
          <a:off x="520700" y="2578100"/>
          <a:ext cx="11156950" cy="2348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4E13CAF-281D-4545-8B59-BA70AF8ADC38}"/>
              </a:ext>
            </a:extLst>
          </p:cNvPr>
          <p:cNvSpPr txBox="1"/>
          <p:nvPr/>
        </p:nvSpPr>
        <p:spPr>
          <a:xfrm>
            <a:off x="696034" y="4926842"/>
            <a:ext cx="192433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Clinical, Real-time, Social Data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EE7940-C3DE-481F-193C-E5674D695692}"/>
              </a:ext>
            </a:extLst>
          </p:cNvPr>
          <p:cNvSpPr txBox="1"/>
          <p:nvPr/>
        </p:nvSpPr>
        <p:spPr>
          <a:xfrm>
            <a:off x="3714274" y="4926841"/>
            <a:ext cx="209967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Cleaning and Feature Selection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3FF6C-699D-45C7-037D-6CFE5D748DEB}"/>
              </a:ext>
            </a:extLst>
          </p:cNvPr>
          <p:cNvSpPr txBox="1"/>
          <p:nvPr/>
        </p:nvSpPr>
        <p:spPr>
          <a:xfrm>
            <a:off x="6714699" y="4926841"/>
            <a:ext cx="192433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Machine Learning Algorithm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1CCE89-7125-9F34-A7B4-093C58EE1470}"/>
              </a:ext>
            </a:extLst>
          </p:cNvPr>
          <p:cNvSpPr txBox="1"/>
          <p:nvPr/>
        </p:nvSpPr>
        <p:spPr>
          <a:xfrm>
            <a:off x="9537322" y="5020112"/>
            <a:ext cx="23068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Readmission Risk Score</a:t>
            </a:r>
          </a:p>
        </p:txBody>
      </p:sp>
      <p:pic>
        <p:nvPicPr>
          <p:cNvPr id="17" name="Graphic 16" descr="Database with solid fill">
            <a:extLst>
              <a:ext uri="{FF2B5EF4-FFF2-40B4-BE49-F238E27FC236}">
                <a16:creationId xmlns:a16="http://schemas.microsoft.com/office/drawing/2014/main" id="{FCA8AFF7-1400-C27C-5853-052EA0CE045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01001" y="2068674"/>
            <a:ext cx="914400" cy="914400"/>
          </a:xfrm>
          <a:prstGeom prst="rect">
            <a:avLst/>
          </a:prstGeom>
        </p:spPr>
      </p:pic>
      <p:pic>
        <p:nvPicPr>
          <p:cNvPr id="19" name="Gráfico 53" descr="Gears">
            <a:extLst>
              <a:ext uri="{FF2B5EF4-FFF2-40B4-BE49-F238E27FC236}">
                <a16:creationId xmlns:a16="http://schemas.microsoft.com/office/drawing/2014/main" id="{CBB5AD3E-FBBC-B168-8288-0B31CD672F3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00182" y="2066135"/>
            <a:ext cx="914400" cy="914400"/>
          </a:xfrm>
          <a:prstGeom prst="rect">
            <a:avLst/>
          </a:prstGeom>
        </p:spPr>
      </p:pic>
      <p:pic>
        <p:nvPicPr>
          <p:cNvPr id="21" name="Graphic 20" descr="Head with gears with solid fill">
            <a:extLst>
              <a:ext uri="{FF2B5EF4-FFF2-40B4-BE49-F238E27FC236}">
                <a16:creationId xmlns:a16="http://schemas.microsoft.com/office/drawing/2014/main" id="{BFA8F655-82FF-E53E-CD49-8E89EDBB85A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219666" y="2066135"/>
            <a:ext cx="914400" cy="914400"/>
          </a:xfrm>
          <a:prstGeom prst="rect">
            <a:avLst/>
          </a:prstGeom>
        </p:spPr>
      </p:pic>
      <p:pic>
        <p:nvPicPr>
          <p:cNvPr id="23" name="Graphic 22" descr="Upward trend with solid fill">
            <a:extLst>
              <a:ext uri="{FF2B5EF4-FFF2-40B4-BE49-F238E27FC236}">
                <a16:creationId xmlns:a16="http://schemas.microsoft.com/office/drawing/2014/main" id="{A2952E7B-979E-BB2E-6EF7-2B9E5C589C9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33547" y="209351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992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3E901-76DB-58A6-DFAB-904B60E3B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1A3C5-D96D-6BC6-A443-FDD089E305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Model Evaluation Metrics</a:t>
            </a:r>
          </a:p>
          <a:p>
            <a:pPr marL="0" indent="0">
              <a:buNone/>
            </a:pPr>
            <a:r>
              <a:rPr lang="en-GB" b="1" dirty="0"/>
              <a:t>Accuracy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Precision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Recall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F1-score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000" dirty="0"/>
              <a:t>These metrics evaluate model </a:t>
            </a:r>
            <a:r>
              <a:rPr lang="en-GB" sz="2000" b="1" dirty="0"/>
              <a:t>performance and reliability</a:t>
            </a:r>
            <a:endParaRPr lang="en-GB" sz="20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DDD1218-0B4A-3442-A330-3742072C7A8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63283166"/>
              </p:ext>
            </p:extLst>
          </p:nvPr>
        </p:nvGraphicFramePr>
        <p:xfrm>
          <a:off x="6519863" y="2578100"/>
          <a:ext cx="5165725" cy="37671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67572314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131</TotalTime>
  <Words>367</Words>
  <Application>Microsoft Office PowerPoint</Application>
  <PresentationFormat>Widescreen</PresentationFormat>
  <Paragraphs>91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Bierstadt</vt:lpstr>
      <vt:lpstr>GestaltVTI</vt:lpstr>
      <vt:lpstr>AI-Based Predictive Model for Hospital Readmission Risk</vt:lpstr>
      <vt:lpstr>Research Context and Background</vt:lpstr>
      <vt:lpstr>Research Problem</vt:lpstr>
      <vt:lpstr>Research Aim &amp; Objectives</vt:lpstr>
      <vt:lpstr>Literature Review</vt:lpstr>
      <vt:lpstr>Research Methodology</vt:lpstr>
      <vt:lpstr>Project Planning &amp; Resources</vt:lpstr>
      <vt:lpstr>Project Impact and Limitations</vt:lpstr>
      <vt:lpstr>Proposed System Architecture</vt:lpstr>
      <vt:lpstr>Evaluation Metrics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Majib Miah (2234516)</dc:creator>
  <cp:lastModifiedBy>Majib Miah (2234516)</cp:lastModifiedBy>
  <cp:revision>1</cp:revision>
  <dcterms:created xsi:type="dcterms:W3CDTF">2026-03-17T23:21:08Z</dcterms:created>
  <dcterms:modified xsi:type="dcterms:W3CDTF">2026-03-18T13:55:29Z</dcterms:modified>
</cp:coreProperties>
</file>