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rvind Teeluck - LUX* Le Morne" initials="HT-LLM" lastIdx="1" clrIdx="0">
    <p:extLst>
      <p:ext uri="{19B8F6BF-5375-455C-9EA6-DF929625EA0E}">
        <p15:presenceInfo xmlns:p15="http://schemas.microsoft.com/office/powerpoint/2012/main" userId="S-1-5-21-659983388-2714021019-1673044202-229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B4D205-F249-47E7-A9E0-159C37C486A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577D60-3AC5-4D2F-96D6-01DA8678A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11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Completion</a:t>
            </a:r>
            <a:r>
              <a:rPr lang="en-US" baseline="0" dirty="0" smtClean="0"/>
              <a:t> August 2019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577D60-3AC5-4D2F-96D6-01DA8678A1A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503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577D60-3AC5-4D2F-96D6-01DA8678A1A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31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10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31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874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267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758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05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195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5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600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587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092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0E755-4A0B-4062-A33D-15FA2A4B5B71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991B0-35AD-4FA8-A47F-ACA5790B8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01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877" y="1269173"/>
            <a:ext cx="3361385" cy="127692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869744" y="2986764"/>
            <a:ext cx="88710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Of : Preparing For Work-Based Learning  </a:t>
            </a:r>
            <a:endParaRPr lang="en-US" sz="2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653048" y="3611687"/>
            <a:ext cx="637504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Hurvind Teeluck</a:t>
            </a:r>
          </a:p>
          <a:p>
            <a:pPr algn="ctr">
              <a:lnSpc>
                <a:spcPct val="15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Number: 1715719</a:t>
            </a:r>
          </a:p>
          <a:p>
            <a:pPr algn="ctr">
              <a:lnSpc>
                <a:spcPct val="15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Code :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DSAW4077</a:t>
            </a:r>
          </a:p>
          <a:p>
            <a:pPr algn="ctr">
              <a:lnSpc>
                <a:spcPct val="15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University of Wales Trinity Saint David</a:t>
            </a:r>
            <a:endParaRPr lang="en-US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12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n: Personal Development Plan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58344" y="2807022"/>
            <a:ext cx="3532271" cy="175133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Hurvind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Teeluck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Food and Beverage Manager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LUX* Le Morne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552" y="1715193"/>
            <a:ext cx="6246252" cy="40650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Facilitators: 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Smita Modak - Group training Manager LUX*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Vikash Somanah – Trainer LUX* 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Jess Sockalingum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Woodun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– HRM / Mentor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LUX*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Athina Antonopoulou – TM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/ Mentor LUX*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——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Tessa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Oosthuizen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- Executive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Consultant at LRMG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——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Julie Crossman – Lecturer at UWTSD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Sarah Loxdale – Lecturer at UWTSD</a:t>
            </a:r>
          </a:p>
          <a:p>
            <a:pPr marL="0" indent="0">
              <a:buNone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Lowri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Harris – Lecturer at UWTSD</a:t>
            </a:r>
          </a:p>
          <a:p>
            <a:pPr marL="0" indent="0" algn="ctr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066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73440" y="2043063"/>
            <a:ext cx="6080776" cy="2762961"/>
          </a:xfrm>
        </p:spPr>
        <p:txBody>
          <a:bodyPr>
            <a:normAutofit/>
          </a:bodyPr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Management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Finance Aspect Of Food &amp; Beverage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IT knowledge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748" y="3219870"/>
            <a:ext cx="2449549" cy="2449549"/>
          </a:xfr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on: Personal Development Plan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07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7200" y="489717"/>
            <a:ext cx="10385659" cy="499565"/>
          </a:xfrm>
        </p:spPr>
        <p:txBody>
          <a:bodyPr>
            <a:no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PDP Part 01:  People Management (Completion by August 2019) 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2998" y="1318661"/>
            <a:ext cx="10865141" cy="4731686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Contribution to Successful Team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anagement &amp; Leadership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To My Team</a:t>
            </a: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Engage team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embers – make them realize that they are the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main ingredient in the success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recipe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Lead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eam members to commit in their role – they need to take ownership of their responsibilities</a:t>
            </a:r>
          </a:p>
          <a:p>
            <a:pPr algn="ctr"/>
            <a:endParaRPr lang="en-US" sz="2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To Me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Learn to be more adaptable to my team’s personal and professional needs and find flexible solutions to satisfy them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Teach my team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embers that we don’t have differences but a common goal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Built the trust in our relationship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US" dirty="0"/>
          </a:p>
        </p:txBody>
      </p:sp>
      <p:sp>
        <p:nvSpPr>
          <p:cNvPr id="5" name="AutoShape 4" descr="Image result for goa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2467" y="4851132"/>
            <a:ext cx="2130392" cy="159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0036" y="452388"/>
            <a:ext cx="10390023" cy="575109"/>
          </a:xfrm>
        </p:spPr>
        <p:txBody>
          <a:bodyPr>
            <a:normAutofit fontScale="90000"/>
          </a:bodyPr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PDP Part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02: Finance Aspect Of Food &amp; Beverage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(Completion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by August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2019)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49" y="1280470"/>
            <a:ext cx="10062764" cy="4232691"/>
          </a:xfrm>
        </p:spPr>
        <p:txBody>
          <a:bodyPr/>
          <a:lstStyle/>
          <a:p>
            <a:pPr algn="ctr"/>
            <a:endParaRPr lang="en-US" u="sng" dirty="0" smtClean="0"/>
          </a:p>
          <a:p>
            <a:r>
              <a:rPr 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What I Want to Achieve:</a:t>
            </a:r>
          </a:p>
          <a:p>
            <a:endParaRPr lang="en-US" sz="12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Manage my department more efficiently (i.e.; controlling unnecessary expenses)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Be able to deal with costing and budget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Utilize savings from effective management to invest in uplifting of guest experiences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Image result for finan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1987" y="4116260"/>
            <a:ext cx="3068035" cy="242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841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773" y="577516"/>
            <a:ext cx="11307294" cy="709862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PDP Part 03: Improvement Of My IT Knowledge Skills (Completion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August 2019)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158" y="1963304"/>
            <a:ext cx="8727724" cy="3628974"/>
          </a:xfrm>
        </p:spPr>
        <p:txBody>
          <a:bodyPr/>
          <a:lstStyle/>
          <a:p>
            <a:r>
              <a:rPr 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What I want to Achieve: </a:t>
            </a:r>
          </a:p>
          <a:p>
            <a:endParaRPr lang="en-US" sz="2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use computer software effectively and become an independent PC user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Software: MS Access (to better manage stock control, team member records, etc.)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utilize technology and be more effective in storing and using data such as: guest complaints, employees roster, appraisals,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000" dirty="0" smtClean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/>
          </a:p>
        </p:txBody>
      </p:sp>
      <p:pic>
        <p:nvPicPr>
          <p:cNvPr id="3078" name="Picture 6" descr="Image result for computer literate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10520"/>
          <a:stretch>
            <a:fillRect/>
          </a:stretch>
        </p:blipFill>
        <p:spPr bwMode="auto">
          <a:xfrm>
            <a:off x="9098295" y="4389450"/>
            <a:ext cx="2509772" cy="198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79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8320" y="437016"/>
            <a:ext cx="4772100" cy="624385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 from the Program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3435" y="1347537"/>
            <a:ext cx="10241870" cy="4793381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US" sz="1800" b="1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To improve my decision making skills, to be more alert when taking decision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Listening to my team members carefully before any reaction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To avoid unnecessary expenses and create extraordinary things from simple means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Be more proactive, democratic in my workplace rather than being autocratic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Make me believe in my people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Bring support and guidance to the team and organization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 smtClean="0"/>
              <a:t>To be much more active in my role as a Food and Beverage Manger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sz="1800" dirty="0" smtClean="0"/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/>
              <a:t>To be a better family member by helping other family members in their education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/>
              <a:t>To be self more confident </a:t>
            </a:r>
          </a:p>
        </p:txBody>
      </p:sp>
    </p:spTree>
    <p:extLst>
      <p:ext uri="{BB962C8B-B14F-4D97-AF65-F5344CB8AC3E}">
        <p14:creationId xmlns:p14="http://schemas.microsoft.com/office/powerpoint/2010/main" val="112863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0033" y="2387065"/>
            <a:ext cx="2750434" cy="883102"/>
          </a:xfrm>
        </p:spPr>
        <p:txBody>
          <a:bodyPr>
            <a:normAutofit/>
          </a:bodyPr>
          <a:lstStyle/>
          <a:p>
            <a:r>
              <a:rPr lang="en-US" sz="3600" dirty="0" smtClean="0"/>
              <a:t>Thank you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74747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452</Words>
  <Application>Microsoft Office PowerPoint</Application>
  <PresentationFormat>Widescreen</PresentationFormat>
  <Paragraphs>68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PowerPoint Presentation</vt:lpstr>
      <vt:lpstr>Presentation on: Personal Development Plan</vt:lpstr>
      <vt:lpstr>PowerPoint Presentation</vt:lpstr>
      <vt:lpstr>PDP Part 01:  People Management (Completion by August 2019)  </vt:lpstr>
      <vt:lpstr>PDP Part 02: Finance Aspect Of Food &amp; Beverage (Completion by August 2019)  </vt:lpstr>
      <vt:lpstr>PDP Part 03: Improvement Of My IT Knowledge Skills (Completion August 2019) </vt:lpstr>
      <vt:lpstr>Objectives from the Program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Hurvind Teeluck - LUX* Le Morne</dc:creator>
  <cp:lastModifiedBy>Hurvind Teeluck - LUX* Le Morne</cp:lastModifiedBy>
  <cp:revision>42</cp:revision>
  <dcterms:created xsi:type="dcterms:W3CDTF">2018-10-14T12:43:23Z</dcterms:created>
  <dcterms:modified xsi:type="dcterms:W3CDTF">2018-11-11T15:46:41Z</dcterms:modified>
</cp:coreProperties>
</file>