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57" r:id="rId4"/>
    <p:sldId id="258" r:id="rId5"/>
    <p:sldId id="260" r:id="rId6"/>
    <p:sldId id="262"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0AC96B-C7FF-0B85-3444-D6F61C0E6511}" v="4" dt="2025-10-12T13:50:57.2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13/10/2025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13/10/2025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13/10/2025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sbnsoftware.com/blog/what-are-the-best-practices-for-implementing-digital-checklists-in-ehs/" TargetMode="External"/><Relationship Id="rId2" Type="http://schemas.openxmlformats.org/officeDocument/2006/relationships/hyperlink" Target="https://www.security.gov.uk/policy-and-guidance/secure-by-design/implementation/download-preparation-checklist/"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idx="4294967295"/>
          </p:nvPr>
        </p:nvSpPr>
        <p:spPr>
          <a:xfrm>
            <a:off x="3880430" y="583345"/>
            <a:ext cx="7160357" cy="4164820"/>
          </a:xfrm>
        </p:spPr>
        <p:txBody>
          <a:bodyPr vert="horz" lIns="91440" tIns="45720" rIns="91440" bIns="45720" rtlCol="0" anchor="t">
            <a:normAutofit/>
          </a:bodyPr>
          <a:lstStyle/>
          <a:p>
            <a:pPr algn="r"/>
            <a:r>
              <a:rPr lang="en-US" sz="7400" kern="1200">
                <a:solidFill>
                  <a:srgbClr val="FFFFFF"/>
                </a:solidFill>
                <a:latin typeface="+mj-lt"/>
                <a:ea typeface="+mj-ea"/>
                <a:cs typeface="+mj-cs"/>
              </a:rPr>
              <a:t>Design Checklist of Safety Practice </a:t>
            </a:r>
            <a:br>
              <a:rPr lang="en-US" sz="7400" kern="1200">
                <a:solidFill>
                  <a:srgbClr val="FFFFFF"/>
                </a:solidFill>
                <a:latin typeface="+mj-lt"/>
                <a:ea typeface="+mj-ea"/>
                <a:cs typeface="+mj-cs"/>
              </a:rPr>
            </a:br>
            <a:endParaRPr lang="en-US" sz="7400" kern="1200">
              <a:solidFill>
                <a:srgbClr val="FFFFFF"/>
              </a:solidFill>
              <a:latin typeface="+mj-lt"/>
              <a:ea typeface="+mj-ea"/>
              <a:cs typeface="+mj-cs"/>
            </a:endParaRPr>
          </a:p>
        </p:txBody>
      </p:sp>
      <p:sp>
        <p:nvSpPr>
          <p:cNvPr id="22"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23"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2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25" name="Straight Connector 2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26"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19"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AA4E0-5C28-CE26-6DEB-8B40BCA2C2BD}"/>
              </a:ext>
            </a:extLst>
          </p:cNvPr>
          <p:cNvSpPr>
            <a:spLocks noGrp="1"/>
          </p:cNvSpPr>
          <p:nvPr>
            <p:ph type="title"/>
          </p:nvPr>
        </p:nvSpPr>
        <p:spPr/>
        <p:txBody>
          <a:bodyPr>
            <a:normAutofit/>
          </a:bodyPr>
          <a:lstStyle/>
          <a:p>
            <a:r>
              <a:rPr lang="en-GB" sz="3200" dirty="0">
                <a:latin typeface="Arial Nova"/>
              </a:rPr>
              <a:t>                          </a:t>
            </a:r>
            <a:r>
              <a:rPr lang="en-GB" sz="3200" b="1" dirty="0">
                <a:latin typeface="Arial Nova"/>
              </a:rPr>
              <a:t>Introduction</a:t>
            </a:r>
          </a:p>
        </p:txBody>
      </p:sp>
      <p:sp>
        <p:nvSpPr>
          <p:cNvPr id="3" name="Content Placeholder 2">
            <a:extLst>
              <a:ext uri="{FF2B5EF4-FFF2-40B4-BE49-F238E27FC236}">
                <a16:creationId xmlns:a16="http://schemas.microsoft.com/office/drawing/2014/main" id="{392F1950-2CE8-90AB-A63D-DA731B3AA9F8}"/>
              </a:ext>
            </a:extLst>
          </p:cNvPr>
          <p:cNvSpPr>
            <a:spLocks noGrp="1"/>
          </p:cNvSpPr>
          <p:nvPr>
            <p:ph idx="1"/>
          </p:nvPr>
        </p:nvSpPr>
        <p:spPr>
          <a:xfrm>
            <a:off x="600076" y="1266032"/>
            <a:ext cx="10753724" cy="4910931"/>
          </a:xfrm>
        </p:spPr>
        <p:txBody>
          <a:bodyPr vert="horz" lIns="91440" tIns="45720" rIns="91440" bIns="45720" rtlCol="0" anchor="t">
            <a:normAutofit lnSpcReduction="10000"/>
          </a:bodyPr>
          <a:lstStyle/>
          <a:p>
            <a:pPr marL="0" indent="0">
              <a:buNone/>
            </a:pPr>
            <a:endParaRPr lang="en-GB" dirty="0"/>
          </a:p>
          <a:p>
            <a:pPr marL="0" indent="0">
              <a:buNone/>
            </a:pPr>
            <a:r>
              <a:rPr lang="en-GB" dirty="0"/>
              <a:t>Well ,I  bring  today a topic </a:t>
            </a:r>
            <a:r>
              <a:rPr lang="en-GB" dirty="0" err="1"/>
              <a:t>perhar</a:t>
            </a:r>
            <a:r>
              <a:rPr lang="en-GB" dirty="0"/>
              <a:t> knowledge by everyone , about  of  "Design Checklist of Safety Practice".</a:t>
            </a:r>
            <a:endParaRPr lang="en-US"/>
          </a:p>
          <a:p>
            <a:pPr marL="0" indent="0">
              <a:buNone/>
            </a:pPr>
            <a:r>
              <a:rPr lang="en-GB" dirty="0"/>
              <a:t>So , the word Safety is fundamental in all the aspects of the life.</a:t>
            </a:r>
          </a:p>
          <a:p>
            <a:pPr marL="0" indent="0">
              <a:buNone/>
            </a:pPr>
            <a:r>
              <a:rPr lang="en-GB" dirty="0"/>
              <a:t>Here we have 5 points very important such as:</a:t>
            </a:r>
          </a:p>
          <a:p>
            <a:pPr marL="0" indent="0">
              <a:buNone/>
            </a:pPr>
            <a:r>
              <a:rPr lang="en-GB" dirty="0"/>
              <a:t>a.- Purpose</a:t>
            </a:r>
          </a:p>
          <a:p>
            <a:pPr marL="0" indent="0">
              <a:buNone/>
            </a:pPr>
            <a:r>
              <a:rPr lang="en-GB" dirty="0"/>
              <a:t>b.- Platform</a:t>
            </a:r>
          </a:p>
          <a:p>
            <a:pPr marL="0" indent="0">
              <a:buNone/>
            </a:pPr>
            <a:r>
              <a:rPr lang="en-GB" dirty="0"/>
              <a:t>c.- Structure</a:t>
            </a:r>
          </a:p>
          <a:p>
            <a:pPr marL="0" indent="0">
              <a:buNone/>
            </a:pPr>
            <a:r>
              <a:rPr lang="en-GB" dirty="0"/>
              <a:t>d.- User-</a:t>
            </a:r>
            <a:r>
              <a:rPr lang="en-GB" dirty="0" err="1"/>
              <a:t>Centered</a:t>
            </a:r>
            <a:r>
              <a:rPr lang="en-GB" dirty="0"/>
              <a:t> Design</a:t>
            </a:r>
          </a:p>
          <a:p>
            <a:pPr marL="0" indent="0">
              <a:buNone/>
            </a:pPr>
            <a:r>
              <a:rPr lang="en-GB" dirty="0"/>
              <a:t>e.- Best Practice</a:t>
            </a:r>
          </a:p>
          <a:p>
            <a:pPr marL="0" indent="0">
              <a:buNone/>
            </a:pPr>
            <a:endParaRPr lang="en-GB" dirty="0"/>
          </a:p>
        </p:txBody>
      </p:sp>
    </p:spTree>
    <p:extLst>
      <p:ext uri="{BB962C8B-B14F-4D97-AF65-F5344CB8AC3E}">
        <p14:creationId xmlns:p14="http://schemas.microsoft.com/office/powerpoint/2010/main" val="4208494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817606-CF71-6BD0-2D75-E12C6F154434}"/>
              </a:ext>
            </a:extLst>
          </p:cNvPr>
          <p:cNvSpPr txBox="1"/>
          <p:nvPr/>
        </p:nvSpPr>
        <p:spPr>
          <a:xfrm>
            <a:off x="1200706" y="1476730"/>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9A4ADD3C-4403-4AA3-87A1-818681FC67A9}"/>
              </a:ext>
            </a:extLst>
          </p:cNvPr>
          <p:cNvSpPr txBox="1"/>
          <p:nvPr/>
        </p:nvSpPr>
        <p:spPr>
          <a:xfrm>
            <a:off x="703862" y="648657"/>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52C3EB15-EC09-E47D-309D-1258F969A8FC}"/>
              </a:ext>
            </a:extLst>
          </p:cNvPr>
          <p:cNvSpPr txBox="1"/>
          <p:nvPr/>
        </p:nvSpPr>
        <p:spPr>
          <a:xfrm>
            <a:off x="719092" y="113627"/>
            <a:ext cx="10445576" cy="71096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Nova"/>
                <a:ea typeface="+mn-lt"/>
                <a:cs typeface="+mn-lt"/>
              </a:rPr>
              <a:t>Design Checklist for Digital Safety Practices</a:t>
            </a:r>
            <a:endParaRPr lang="en-US" sz="2400" b="1">
              <a:latin typeface="Arial Nova"/>
            </a:endParaRPr>
          </a:p>
          <a:p>
            <a:r>
              <a:rPr lang="en-GB" sz="2400">
                <a:latin typeface="Arial Nova"/>
                <a:ea typeface="+mn-lt"/>
                <a:cs typeface="+mn-lt"/>
              </a:rPr>
              <a:t>To design a checklist for digital safety practices, organizations should consider the following key elements:</a:t>
            </a:r>
            <a:endParaRPr lang="en-GB" sz="2400">
              <a:latin typeface="Arial Nova"/>
            </a:endParaRPr>
          </a:p>
          <a:p>
            <a:endParaRPr lang="en-GB" sz="2400">
              <a:latin typeface="Arial Nova"/>
              <a:ea typeface="+mn-lt"/>
              <a:cs typeface="+mn-lt"/>
            </a:endParaRPr>
          </a:p>
          <a:p>
            <a:r>
              <a:rPr lang="en-GB" b="1">
                <a:latin typeface="Arial Nova"/>
                <a:ea typeface="+mn-lt"/>
                <a:cs typeface="+mn-lt"/>
              </a:rPr>
              <a:t>Purpose</a:t>
            </a:r>
            <a:r>
              <a:rPr lang="en-GB">
                <a:latin typeface="Arial Nova"/>
                <a:ea typeface="+mn-lt"/>
                <a:cs typeface="+mn-lt"/>
              </a:rPr>
              <a:t>: Clearly define the purpose of the checklist, whether it's for compliance, incident reporting, or safety inspections. Tailor the checklist to the specific needs of the organization and the resources being inspected. </a:t>
            </a:r>
            <a:endParaRPr lang="en-GB">
              <a:latin typeface="Arial Nova"/>
            </a:endParaRPr>
          </a:p>
          <a:p>
            <a:endParaRPr lang="en-GB">
              <a:latin typeface="Arial Nova"/>
            </a:endParaRPr>
          </a:p>
          <a:p>
            <a:r>
              <a:rPr lang="en-GB" b="1">
                <a:latin typeface="Arial Nova"/>
                <a:ea typeface="+mn-lt"/>
                <a:cs typeface="+mn-lt"/>
              </a:rPr>
              <a:t>Platform:</a:t>
            </a:r>
            <a:r>
              <a:rPr lang="en-GB">
                <a:latin typeface="Arial Nova"/>
                <a:ea typeface="+mn-lt"/>
                <a:cs typeface="+mn-lt"/>
              </a:rPr>
              <a:t> Choose a digital platform that is user-friendly, intuitive, and supports multiple input types like text, photos, and voice notes. Ensure the platform integrates without seams with existing systems for streamlined workflows. </a:t>
            </a:r>
            <a:endParaRPr lang="en-GB">
              <a:latin typeface="Arial Nova"/>
            </a:endParaRPr>
          </a:p>
          <a:p>
            <a:endParaRPr lang="en-GB">
              <a:latin typeface="Arial Nova"/>
              <a:ea typeface="+mn-lt"/>
              <a:cs typeface="+mn-lt"/>
            </a:endParaRPr>
          </a:p>
          <a:p>
            <a:r>
              <a:rPr lang="en-GB" b="1">
                <a:latin typeface="Arial Nova"/>
                <a:ea typeface="+mn-lt"/>
                <a:cs typeface="+mn-lt"/>
              </a:rPr>
              <a:t>Structure:</a:t>
            </a:r>
            <a:r>
              <a:rPr lang="en-GB">
                <a:latin typeface="Arial Nova"/>
                <a:ea typeface="+mn-lt"/>
                <a:cs typeface="+mn-lt"/>
              </a:rPr>
              <a:t> Organize the checklist logically, with items orderly in the same order as the inspection process. Be clear and specific in the wording to guide inspectors step-by-step. </a:t>
            </a:r>
            <a:endParaRPr lang="en-GB">
              <a:latin typeface="Arial Nova"/>
            </a:endParaRPr>
          </a:p>
          <a:p>
            <a:endParaRPr lang="en-GB">
              <a:latin typeface="Arial Nova"/>
            </a:endParaRPr>
          </a:p>
          <a:p>
            <a:r>
              <a:rPr lang="en-GB" b="1">
                <a:latin typeface="Arial Nova"/>
                <a:ea typeface="+mn-lt"/>
                <a:cs typeface="+mn-lt"/>
              </a:rPr>
              <a:t>User-</a:t>
            </a:r>
            <a:r>
              <a:rPr lang="en-GB" b="1" err="1">
                <a:latin typeface="Arial Nova"/>
                <a:ea typeface="+mn-lt"/>
                <a:cs typeface="+mn-lt"/>
              </a:rPr>
              <a:t>Centered</a:t>
            </a:r>
            <a:r>
              <a:rPr lang="en-GB" b="1">
                <a:latin typeface="Arial Nova"/>
                <a:ea typeface="+mn-lt"/>
                <a:cs typeface="+mn-lt"/>
              </a:rPr>
              <a:t> Design:</a:t>
            </a:r>
            <a:r>
              <a:rPr lang="en-GB">
                <a:latin typeface="Arial Nova"/>
                <a:ea typeface="+mn-lt"/>
                <a:cs typeface="+mn-lt"/>
              </a:rPr>
              <a:t> Involve users from the planning and design stages through to testing and implementation. Conduct user research, including interviews and usability testing, to create checklists that supply to the end-users' needs. </a:t>
            </a:r>
            <a:endParaRPr lang="en-GB">
              <a:latin typeface="Arial Nova"/>
            </a:endParaRPr>
          </a:p>
          <a:p>
            <a:endParaRPr lang="en-GB">
              <a:latin typeface="Arial Nova"/>
            </a:endParaRPr>
          </a:p>
          <a:p>
            <a:r>
              <a:rPr lang="en-GB" b="1">
                <a:latin typeface="Arial Nova"/>
                <a:ea typeface="+mn-lt"/>
                <a:cs typeface="+mn-lt"/>
              </a:rPr>
              <a:t>Best Practices:</a:t>
            </a:r>
            <a:r>
              <a:rPr lang="en-GB">
                <a:latin typeface="Arial Nova"/>
                <a:ea typeface="+mn-lt"/>
                <a:cs typeface="+mn-lt"/>
              </a:rPr>
              <a:t> Implement best practices such as involving stakeholders, training personnel, leveraging data analytics, and ensuring compliance with regulatory standards. These practices lay the groundwork for a robust digital checklist system. </a:t>
            </a:r>
            <a:endParaRPr lang="en-GB">
              <a:latin typeface="Arial Nova"/>
            </a:endParaRPr>
          </a:p>
          <a:p>
            <a:endParaRPr lang="en-GB"/>
          </a:p>
          <a:p>
            <a:endParaRPr lang="en-GB"/>
          </a:p>
        </p:txBody>
      </p:sp>
    </p:spTree>
    <p:extLst>
      <p:ext uri="{BB962C8B-B14F-4D97-AF65-F5344CB8AC3E}">
        <p14:creationId xmlns:p14="http://schemas.microsoft.com/office/powerpoint/2010/main" val="2635844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0BBDC95-6884-C2EA-5911-21294E0B7326}"/>
              </a:ext>
            </a:extLst>
          </p:cNvPr>
          <p:cNvSpPr txBox="1"/>
          <p:nvPr/>
        </p:nvSpPr>
        <p:spPr>
          <a:xfrm>
            <a:off x="309487" y="1397140"/>
            <a:ext cx="7150441"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ptos"/>
                <a:ea typeface="+mn-lt"/>
                <a:cs typeface="+mn-lt"/>
              </a:rPr>
              <a:t>PURPOSE: </a:t>
            </a:r>
            <a:r>
              <a:rPr lang="en-GB">
                <a:latin typeface="Aptos"/>
                <a:ea typeface="+mn-lt"/>
                <a:cs typeface="+mn-lt"/>
              </a:rPr>
              <a:t> </a:t>
            </a:r>
            <a:r>
              <a:rPr lang="en-GB">
                <a:latin typeface="Aptos"/>
                <a:ea typeface="+mn-lt"/>
                <a:cs typeface="+mn-lt"/>
                <a:hlinkClick r:id="rId2"/>
              </a:rPr>
              <a:t>Download</a:t>
            </a:r>
            <a:r>
              <a:rPr lang="en-GB">
                <a:ea typeface="+mn-lt"/>
                <a:cs typeface="+mn-lt"/>
                <a:hlinkClick r:id="rId2"/>
              </a:rPr>
              <a:t> a Secure by Design preparation checklist - UK Government Security - Beta</a:t>
            </a:r>
            <a:r>
              <a:rPr lang="en-US">
                <a:ea typeface="+mn-lt"/>
                <a:cs typeface="+mn-lt"/>
              </a:rPr>
              <a:t> -</a:t>
            </a:r>
            <a:r>
              <a:rPr lang="en-US" b="1">
                <a:ea typeface="+mn-lt"/>
                <a:cs typeface="+mn-lt"/>
              </a:rPr>
              <a:t> ( 2025-09-29 ), Government Security Group.</a:t>
            </a:r>
            <a:endParaRPr lang="en-US" b="1"/>
          </a:p>
          <a:p>
            <a:endParaRPr lang="en-US">
              <a:ea typeface="+mn-lt"/>
              <a:cs typeface="+mn-lt"/>
            </a:endParaRPr>
          </a:p>
          <a:p>
            <a:r>
              <a:rPr lang="en-US" b="1">
                <a:ea typeface="+mn-lt"/>
                <a:cs typeface="+mn-lt"/>
              </a:rPr>
              <a:t>PLATFORM: </a:t>
            </a:r>
            <a:r>
              <a:rPr lang="en-US">
                <a:ea typeface="+mn-lt"/>
                <a:cs typeface="+mn-lt"/>
                <a:hlinkClick r:id="rId2"/>
              </a:rPr>
              <a:t>Download a Secure by Design preparation checklist - UKGovernment Security - Beta</a:t>
            </a:r>
            <a:r>
              <a:rPr lang="en-US">
                <a:ea typeface="+mn-lt"/>
                <a:cs typeface="+mn-lt"/>
              </a:rPr>
              <a:t> - </a:t>
            </a:r>
            <a:r>
              <a:rPr lang="en-US" b="1">
                <a:ea typeface="+mn-lt"/>
                <a:cs typeface="+mn-lt"/>
              </a:rPr>
              <a:t>( 2025-09-29 ) , Government Security Group.</a:t>
            </a:r>
            <a:endParaRPr lang="en-US" b="1"/>
          </a:p>
          <a:p>
            <a:endParaRPr lang="en-US">
              <a:ea typeface="+mn-lt"/>
              <a:cs typeface="+mn-lt"/>
            </a:endParaRPr>
          </a:p>
          <a:p>
            <a:r>
              <a:rPr lang="en-US" b="1">
                <a:ea typeface="+mn-lt"/>
                <a:cs typeface="+mn-lt"/>
              </a:rPr>
              <a:t>STRUCTURE: </a:t>
            </a:r>
            <a:r>
              <a:rPr lang="en-US">
                <a:ea typeface="+mn-lt"/>
                <a:cs typeface="+mn-lt"/>
                <a:hlinkClick r:id="rId2"/>
              </a:rPr>
              <a:t>Download a Secure by Design preparation checklist - UK GovernmentSecurity - Beta</a:t>
            </a:r>
            <a:r>
              <a:rPr lang="en-US">
                <a:ea typeface="+mn-lt"/>
                <a:cs typeface="+mn-lt"/>
              </a:rPr>
              <a:t> - </a:t>
            </a:r>
            <a:r>
              <a:rPr lang="en-US" b="1">
                <a:ea typeface="+mn-lt"/>
                <a:cs typeface="+mn-lt"/>
              </a:rPr>
              <a:t>( 2025-09-29 ) , Government Security Group.</a:t>
            </a:r>
            <a:endParaRPr lang="en-US" b="1"/>
          </a:p>
          <a:p>
            <a:endParaRPr lang="en-US">
              <a:ea typeface="+mn-lt"/>
              <a:cs typeface="+mn-lt"/>
            </a:endParaRPr>
          </a:p>
          <a:p>
            <a:r>
              <a:rPr lang="en-US" b="1">
                <a:ea typeface="+mn-lt"/>
                <a:cs typeface="+mn-lt"/>
              </a:rPr>
              <a:t>USER-CENTERED DESIGN: </a:t>
            </a:r>
            <a:r>
              <a:rPr lang="en-US">
                <a:ea typeface="+mn-lt"/>
                <a:cs typeface="+mn-lt"/>
                <a:hlinkClick r:id="rId3"/>
              </a:rPr>
              <a:t>What are the best practices for implementing digital checklists in EHS? | Simple But Needed</a:t>
            </a:r>
            <a:r>
              <a:rPr lang="en-US">
                <a:ea typeface="+mn-lt"/>
                <a:cs typeface="+mn-lt"/>
              </a:rPr>
              <a:t> - </a:t>
            </a:r>
            <a:r>
              <a:rPr lang="en-US" b="1">
                <a:ea typeface="+mn-lt"/>
                <a:cs typeface="+mn-lt"/>
              </a:rPr>
              <a:t>( 2025-06-26 ) , SBN Software.</a:t>
            </a:r>
            <a:endParaRPr lang="en-US" b="1"/>
          </a:p>
          <a:p>
            <a:endParaRPr lang="en-US" b="1">
              <a:ea typeface="+mn-lt"/>
              <a:cs typeface="+mn-lt"/>
            </a:endParaRPr>
          </a:p>
          <a:p>
            <a:r>
              <a:rPr lang="en-US" b="1">
                <a:ea typeface="+mn-lt"/>
                <a:cs typeface="+mn-lt"/>
              </a:rPr>
              <a:t>BEST PRACTICE:  </a:t>
            </a:r>
            <a:r>
              <a:rPr lang="en-US">
                <a:ea typeface="+mn-lt"/>
                <a:cs typeface="+mn-lt"/>
                <a:hlinkClick r:id="rId3"/>
              </a:rPr>
              <a:t>What are the best practices for implementing digital checklists in EHS? | Simple But Needed</a:t>
            </a:r>
            <a:r>
              <a:rPr lang="en-US">
                <a:ea typeface="+mn-lt"/>
                <a:cs typeface="+mn-lt"/>
              </a:rPr>
              <a:t> - </a:t>
            </a:r>
            <a:r>
              <a:rPr lang="en-US" b="1">
                <a:ea typeface="+mn-lt"/>
                <a:cs typeface="+mn-lt"/>
              </a:rPr>
              <a:t>( 2025-06-26 ) , SBN Software .</a:t>
            </a:r>
            <a:endParaRPr lang="en-US" b="1"/>
          </a:p>
          <a:p>
            <a:endParaRPr lang="en-US">
              <a:ea typeface="+mn-lt"/>
              <a:cs typeface="+mn-lt"/>
            </a:endParaRPr>
          </a:p>
        </p:txBody>
      </p:sp>
      <p:sp>
        <p:nvSpPr>
          <p:cNvPr id="3" name="TextBox 2">
            <a:extLst>
              <a:ext uri="{FF2B5EF4-FFF2-40B4-BE49-F238E27FC236}">
                <a16:creationId xmlns:a16="http://schemas.microsoft.com/office/drawing/2014/main" id="{8E111D32-731D-2FE2-DA38-7639F7112278}"/>
              </a:ext>
            </a:extLst>
          </p:cNvPr>
          <p:cNvSpPr txBox="1"/>
          <p:nvPr/>
        </p:nvSpPr>
        <p:spPr>
          <a:xfrm>
            <a:off x="4126712" y="327151"/>
            <a:ext cx="2743199" cy="523220"/>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latin typeface="Arial Nova"/>
              </a:rPr>
              <a:t>REFERENCE'S</a:t>
            </a:r>
          </a:p>
        </p:txBody>
      </p:sp>
    </p:spTree>
    <p:extLst>
      <p:ext uri="{BB962C8B-B14F-4D97-AF65-F5344CB8AC3E}">
        <p14:creationId xmlns:p14="http://schemas.microsoft.com/office/powerpoint/2010/main" val="4080816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02171-4A74-A352-E055-D6E9BE8C6D2D}"/>
              </a:ext>
            </a:extLst>
          </p:cNvPr>
          <p:cNvSpPr>
            <a:spLocks noGrp="1"/>
          </p:cNvSpPr>
          <p:nvPr>
            <p:ph type="title"/>
          </p:nvPr>
        </p:nvSpPr>
        <p:spPr/>
        <p:txBody>
          <a:bodyPr>
            <a:normAutofit/>
          </a:bodyPr>
          <a:lstStyle/>
          <a:p>
            <a:r>
              <a:rPr lang="en-GB" sz="3200" b="1" dirty="0">
                <a:latin typeface="Arial Nova"/>
                <a:ea typeface="Calibri"/>
                <a:cs typeface="Calibri"/>
              </a:rPr>
              <a:t>                             CONCLUSION</a:t>
            </a:r>
          </a:p>
        </p:txBody>
      </p:sp>
      <p:sp>
        <p:nvSpPr>
          <p:cNvPr id="3" name="Content Placeholder 2">
            <a:extLst>
              <a:ext uri="{FF2B5EF4-FFF2-40B4-BE49-F238E27FC236}">
                <a16:creationId xmlns:a16="http://schemas.microsoft.com/office/drawing/2014/main" id="{39BF9860-1569-3E3A-F8BA-5D8BE6081BF6}"/>
              </a:ext>
            </a:extLst>
          </p:cNvPr>
          <p:cNvSpPr>
            <a:spLocks noGrp="1"/>
          </p:cNvSpPr>
          <p:nvPr>
            <p:ph idx="1"/>
          </p:nvPr>
        </p:nvSpPr>
        <p:spPr/>
        <p:txBody>
          <a:bodyPr vert="horz" lIns="91440" tIns="45720" rIns="91440" bIns="45720" rtlCol="0" anchor="t">
            <a:normAutofit/>
          </a:bodyPr>
          <a:lstStyle/>
          <a:p>
            <a:pPr marL="0" indent="0">
              <a:buNone/>
            </a:pPr>
            <a:r>
              <a:rPr lang="en-GB" sz="2000" dirty="0">
                <a:latin typeface="Arial Nova"/>
              </a:rPr>
              <a:t>To finish , it helps identify potential hazards early in all </a:t>
            </a:r>
            <a:r>
              <a:rPr lang="en-GB" sz="2000" dirty="0" err="1">
                <a:latin typeface="Arial Nova"/>
              </a:rPr>
              <a:t>sistems</a:t>
            </a:r>
            <a:r>
              <a:rPr lang="en-GB" sz="2000" dirty="0">
                <a:latin typeface="Arial Nova"/>
              </a:rPr>
              <a:t> or important programs , and encourages designers to consider the well-being of users , workers and/or the </a:t>
            </a:r>
            <a:r>
              <a:rPr lang="en-GB" sz="2000" dirty="0" err="1">
                <a:latin typeface="Arial Nova"/>
              </a:rPr>
              <a:t>enviroment</a:t>
            </a:r>
            <a:r>
              <a:rPr lang="en-GB" sz="2000" dirty="0">
                <a:latin typeface="Arial Nova"/>
              </a:rPr>
              <a:t>. </a:t>
            </a:r>
          </a:p>
        </p:txBody>
      </p:sp>
    </p:spTree>
    <p:extLst>
      <p:ext uri="{BB962C8B-B14F-4D97-AF65-F5344CB8AC3E}">
        <p14:creationId xmlns:p14="http://schemas.microsoft.com/office/powerpoint/2010/main" val="14668048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5641255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Design Checklist of Safety Practice  </vt:lpstr>
      <vt:lpstr>                          Introduction</vt:lpstr>
      <vt:lpstr>PowerPoint Presentation</vt:lpstr>
      <vt:lpstr>PowerPoint Presentation</vt:lpstr>
      <vt:lpstr>                             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131</cp:revision>
  <dcterms:created xsi:type="dcterms:W3CDTF">2013-07-15T20:26:40Z</dcterms:created>
  <dcterms:modified xsi:type="dcterms:W3CDTF">2025-10-13T13:29:03Z</dcterms:modified>
</cp:coreProperties>
</file>