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946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208" y="14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0" y="64250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Professional Development within Health and Social Care</a:t>
            </a:r>
            <a:br>
              <a:rPr lang="en-GB" dirty="0">
                <a:solidFill>
                  <a:schemeClr val="bg1"/>
                </a:solidFill>
              </a:rPr>
            </a:br>
            <a:endParaRPr sz="36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94076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en-GB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Name: Alexandru-Sorin Varga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Module code: LCHS4009 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Lecturer: Odette Jack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Student ID: 2442785</a:t>
            </a:r>
            <a:endParaRPr b="1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61520" cy="365760"/>
          </a:xfrm>
          <a:prstGeom prst="rect">
            <a:avLst/>
          </a:prstGeom>
          <a:solidFill>
            <a:srgbClr val="D4AF3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D1E72F-24E7-CC63-699C-26A46C6D0B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5E54D-41AD-34B2-4E61-74665EB4C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solidFill>
                  <a:srgbClr val="FFFFFF"/>
                </a:solidFill>
              </a:rPr>
              <a:t>Communication in Health &amp;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A795E-6B25-EF91-7168-BC891B40DF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FFFFFF"/>
                </a:solidFill>
              </a:rPr>
              <a:t>Essential skill for safe patient care</a:t>
            </a:r>
          </a:p>
          <a:p>
            <a:r>
              <a:rPr sz="2000">
                <a:solidFill>
                  <a:srgbClr val="FFFFFF"/>
                </a:solidFill>
              </a:rPr>
              <a:t>Used daily in all healthcare settings</a:t>
            </a:r>
          </a:p>
          <a:p>
            <a:r>
              <a:rPr sz="2000">
                <a:solidFill>
                  <a:srgbClr val="FFFFFF"/>
                </a:solidFill>
              </a:rPr>
              <a:t>Supports teamwork and decision-making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1CB6493-2F64-78A6-21B2-ACE37F2414CF}"/>
              </a:ext>
            </a:extLst>
          </p:cNvPr>
          <p:cNvSpPr/>
          <p:nvPr/>
        </p:nvSpPr>
        <p:spPr>
          <a:xfrm>
            <a:off x="0" y="0"/>
            <a:ext cx="12161520" cy="365760"/>
          </a:xfrm>
          <a:prstGeom prst="rect">
            <a:avLst/>
          </a:prstGeom>
          <a:solidFill>
            <a:srgbClr val="D4AF3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839723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solidFill>
                  <a:srgbClr val="FFFFFF"/>
                </a:solidFill>
              </a:rPr>
              <a:t>What is Communication?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FFFFFF"/>
                </a:solidFill>
              </a:rPr>
              <a:t>Process of sharing information and meaning</a:t>
            </a:r>
          </a:p>
          <a:p>
            <a:r>
              <a:rPr sz="2000">
                <a:solidFill>
                  <a:srgbClr val="FFFFFF"/>
                </a:solidFill>
              </a:rPr>
              <a:t>Includes verbal, non-verbal, and written forms</a:t>
            </a:r>
          </a:p>
          <a:p>
            <a:r>
              <a:rPr sz="2000">
                <a:solidFill>
                  <a:srgbClr val="FFFFFF"/>
                </a:solidFill>
              </a:rPr>
              <a:t>Requires clarity, listening, and understanding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61520" cy="365760"/>
          </a:xfrm>
          <a:prstGeom prst="rect">
            <a:avLst/>
          </a:prstGeom>
          <a:solidFill>
            <a:srgbClr val="D4AF3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solidFill>
                  <a:srgbClr val="FFFFFF"/>
                </a:solidFill>
              </a:rPr>
              <a:t>Why Communication is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FFFFFF"/>
                </a:solidFill>
              </a:rPr>
              <a:t>Builds trust between patient and professional</a:t>
            </a:r>
          </a:p>
          <a:p>
            <a:r>
              <a:rPr sz="2000">
                <a:solidFill>
                  <a:srgbClr val="FFFFFF"/>
                </a:solidFill>
              </a:rPr>
              <a:t>Prevents misunderstandings and medical errors</a:t>
            </a:r>
          </a:p>
          <a:p>
            <a:r>
              <a:rPr sz="2000">
                <a:solidFill>
                  <a:srgbClr val="FFFFFF"/>
                </a:solidFill>
              </a:rPr>
              <a:t>Improves patient safety and outcomes</a:t>
            </a:r>
          </a:p>
          <a:p>
            <a:r>
              <a:rPr sz="2000">
                <a:solidFill>
                  <a:srgbClr val="FFFFFF"/>
                </a:solidFill>
              </a:rPr>
              <a:t>Encourages teamwork and collaboration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61520" cy="365760"/>
          </a:xfrm>
          <a:prstGeom prst="rect">
            <a:avLst/>
          </a:prstGeom>
          <a:solidFill>
            <a:srgbClr val="D4AF3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solidFill>
                  <a:srgbClr val="FFFFFF"/>
                </a:solidFill>
              </a:rPr>
              <a:t>Communication in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FFFFFF"/>
                </a:solidFill>
              </a:rPr>
              <a:t>Explaining treatments and procedures clearly</a:t>
            </a:r>
          </a:p>
          <a:p>
            <a:r>
              <a:rPr sz="2000">
                <a:solidFill>
                  <a:srgbClr val="FFFFFF"/>
                </a:solidFill>
              </a:rPr>
              <a:t>Listening to patient concerns and symptoms</a:t>
            </a:r>
          </a:p>
          <a:p>
            <a:r>
              <a:rPr sz="2000">
                <a:solidFill>
                  <a:srgbClr val="FFFFFF"/>
                </a:solidFill>
              </a:rPr>
              <a:t>Working with colleagues in teams</a:t>
            </a:r>
          </a:p>
          <a:p>
            <a:r>
              <a:rPr sz="2000">
                <a:solidFill>
                  <a:srgbClr val="FFFFFF"/>
                </a:solidFill>
              </a:rPr>
              <a:t>Accurate record keeping and reporting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61520" cy="365760"/>
          </a:xfrm>
          <a:prstGeom prst="rect">
            <a:avLst/>
          </a:prstGeom>
          <a:solidFill>
            <a:srgbClr val="D4AF3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solidFill>
                  <a:srgbClr val="FFFFFF"/>
                </a:solidFill>
              </a:rPr>
              <a:t>Tuckman’s Model (Teamwork)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FFFFFF"/>
                </a:solidFill>
              </a:rPr>
              <a:t>Forming – team members meet and understand roles</a:t>
            </a:r>
          </a:p>
          <a:p>
            <a:r>
              <a:rPr sz="2000">
                <a:solidFill>
                  <a:srgbClr val="FFFFFF"/>
                </a:solidFill>
              </a:rPr>
              <a:t>Storming – conflicts and challenges arise</a:t>
            </a:r>
          </a:p>
          <a:p>
            <a:r>
              <a:rPr sz="2000">
                <a:solidFill>
                  <a:srgbClr val="FFFFFF"/>
                </a:solidFill>
              </a:rPr>
              <a:t>Norming – team develops trust and structure</a:t>
            </a:r>
          </a:p>
          <a:p>
            <a:r>
              <a:rPr sz="2000">
                <a:solidFill>
                  <a:srgbClr val="FFFFFF"/>
                </a:solidFill>
              </a:rPr>
              <a:t>Performing – team works effectively together</a:t>
            </a:r>
          </a:p>
          <a:p>
            <a:r>
              <a:rPr sz="2000">
                <a:solidFill>
                  <a:srgbClr val="FFFFFF"/>
                </a:solidFill>
              </a:rPr>
              <a:t>Communication is key at each stage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61520" cy="365760"/>
          </a:xfrm>
          <a:prstGeom prst="rect">
            <a:avLst/>
          </a:prstGeom>
          <a:solidFill>
            <a:srgbClr val="D4AF3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solidFill>
                  <a:srgbClr val="FFFFFF"/>
                </a:solidFill>
              </a:rPr>
              <a:t>Real-Life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FFFFFF"/>
                </a:solidFill>
              </a:rPr>
              <a:t>Nurse supporting anxious patient before surgery</a:t>
            </a:r>
          </a:p>
          <a:p>
            <a:r>
              <a:rPr sz="2000">
                <a:solidFill>
                  <a:srgbClr val="FFFFFF"/>
                </a:solidFill>
              </a:rPr>
              <a:t>Uses calm tone and clear explanations</a:t>
            </a:r>
          </a:p>
          <a:p>
            <a:r>
              <a:rPr sz="2000">
                <a:solidFill>
                  <a:srgbClr val="FFFFFF"/>
                </a:solidFill>
              </a:rPr>
              <a:t>Listens actively to patient concerns</a:t>
            </a:r>
          </a:p>
          <a:p>
            <a:r>
              <a:rPr sz="2000">
                <a:solidFill>
                  <a:srgbClr val="FFFFFF"/>
                </a:solidFill>
              </a:rPr>
              <a:t>Outcome: patient feels reassured and cooperative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61520" cy="365760"/>
          </a:xfrm>
          <a:prstGeom prst="rect">
            <a:avLst/>
          </a:prstGeom>
          <a:solidFill>
            <a:srgbClr val="D4AF3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solidFill>
                  <a:srgbClr val="FFFFFF"/>
                </a:solidFill>
              </a:rPr>
              <a:t>Self-Reflection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FFFFFF"/>
                </a:solidFill>
              </a:rPr>
              <a:t>Strength: confident and clear communication</a:t>
            </a:r>
          </a:p>
          <a:p>
            <a:r>
              <a:rPr sz="2000">
                <a:solidFill>
                  <a:srgbClr val="FFFFFF"/>
                </a:solidFill>
              </a:rPr>
              <a:t>Weakness: can become impatient</a:t>
            </a:r>
          </a:p>
          <a:p>
            <a:r>
              <a:rPr sz="2000">
                <a:solidFill>
                  <a:srgbClr val="FFFFFF"/>
                </a:solidFill>
              </a:rPr>
              <a:t>Development: improve active listening skills</a:t>
            </a:r>
          </a:p>
          <a:p>
            <a:r>
              <a:rPr sz="2000">
                <a:solidFill>
                  <a:srgbClr val="FFFFFF"/>
                </a:solidFill>
              </a:rPr>
              <a:t>Goal: communicate more effectively in practice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61520" cy="365760"/>
          </a:xfrm>
          <a:prstGeom prst="rect">
            <a:avLst/>
          </a:prstGeom>
          <a:solidFill>
            <a:srgbClr val="D4AF3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FFFFFF"/>
                </a:solidFill>
              </a:rPr>
              <a:t>Communication is vital in health and social care</a:t>
            </a:r>
          </a:p>
          <a:p>
            <a:r>
              <a:rPr sz="2000">
                <a:solidFill>
                  <a:srgbClr val="FFFFFF"/>
                </a:solidFill>
              </a:rPr>
              <a:t>Improves safety, trust, and teamwork</a:t>
            </a:r>
          </a:p>
          <a:p>
            <a:r>
              <a:rPr sz="2000">
                <a:solidFill>
                  <a:srgbClr val="FFFFFF"/>
                </a:solidFill>
              </a:rPr>
              <a:t>Continuous improvement is necessary for professionals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61520" cy="365760"/>
          </a:xfrm>
          <a:prstGeom prst="rect">
            <a:avLst/>
          </a:prstGeom>
          <a:solidFill>
            <a:srgbClr val="D4AF3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FFFFFF"/>
                </a:solidFill>
              </a:rPr>
              <a:t>NHS (2023) Communication in healthcare</a:t>
            </a:r>
          </a:p>
          <a:p>
            <a:r>
              <a:rPr sz="2000">
                <a:solidFill>
                  <a:srgbClr val="FFFFFF"/>
                </a:solidFill>
              </a:rPr>
              <a:t>Skills for Care (2022) Effective communication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61520" cy="365760"/>
          </a:xfrm>
          <a:prstGeom prst="rect">
            <a:avLst/>
          </a:prstGeom>
          <a:solidFill>
            <a:srgbClr val="D4AF37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246</Words>
  <Application>Microsoft Macintosh PowerPoint</Application>
  <PresentationFormat>On-screen Show (4:3)</PresentationFormat>
  <Paragraphs>47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Professional Development within Health and Social Care </vt:lpstr>
      <vt:lpstr>Communication in Health &amp; Social Care</vt:lpstr>
      <vt:lpstr>What is Communication?</vt:lpstr>
      <vt:lpstr>Why Communication is Important</vt:lpstr>
      <vt:lpstr>Communication in Practice</vt:lpstr>
      <vt:lpstr>Tuckman’s Model (Teamwork)</vt:lpstr>
      <vt:lpstr>Real-Life Example</vt:lpstr>
      <vt:lpstr>Self-Reflection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Alexandru-Sorin Varga (2442785)</cp:lastModifiedBy>
  <cp:revision>2</cp:revision>
  <dcterms:created xsi:type="dcterms:W3CDTF">2013-01-27T09:14:16Z</dcterms:created>
  <dcterms:modified xsi:type="dcterms:W3CDTF">2026-03-22T04:48:41Z</dcterms:modified>
  <cp:category/>
</cp:coreProperties>
</file>