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8"/>
  </p:notesMasterIdLst>
  <p:sldIdLst>
    <p:sldId id="256" r:id="rId2"/>
    <p:sldId id="285" r:id="rId3"/>
    <p:sldId id="286" r:id="rId4"/>
    <p:sldId id="287" r:id="rId5"/>
    <p:sldId id="288" r:id="rId6"/>
    <p:sldId id="291" r:id="rId7"/>
    <p:sldId id="292" r:id="rId8"/>
    <p:sldId id="293" r:id="rId9"/>
    <p:sldId id="294" r:id="rId10"/>
    <p:sldId id="364" r:id="rId11"/>
    <p:sldId id="296" r:id="rId12"/>
    <p:sldId id="297" r:id="rId13"/>
    <p:sldId id="365" r:id="rId14"/>
    <p:sldId id="366" r:id="rId15"/>
    <p:sldId id="367" r:id="rId16"/>
    <p:sldId id="368" r:id="rId1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5EB80C-D803-4820-AE88-15E569415B5A}" v="1" dt="2022-03-28T11:20:49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87" d="100"/>
          <a:sy n="87" d="100"/>
        </p:scale>
        <p:origin x="630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7C5EB80C-D803-4820-AE88-15E569415B5A}"/>
    <pc:docChg chg="addSld delSld modSld">
      <pc:chgData name="Daniel Martin" userId="bc0b2b10-d91a-4eec-87fa-aaa1a3af584d" providerId="ADAL" clId="{7C5EB80C-D803-4820-AE88-15E569415B5A}" dt="2022-03-28T11:25:54.937" v="269" actId="47"/>
      <pc:docMkLst>
        <pc:docMk/>
      </pc:docMkLst>
      <pc:sldChg chg="modSp mod">
        <pc:chgData name="Daniel Martin" userId="bc0b2b10-d91a-4eec-87fa-aaa1a3af584d" providerId="ADAL" clId="{7C5EB80C-D803-4820-AE88-15E569415B5A}" dt="2022-03-28T11:21:07.966" v="14" actId="20577"/>
        <pc:sldMkLst>
          <pc:docMk/>
          <pc:sldMk cId="0" sldId="256"/>
        </pc:sldMkLst>
        <pc:spChg chg="mod">
          <ac:chgData name="Daniel Martin" userId="bc0b2b10-d91a-4eec-87fa-aaa1a3af584d" providerId="ADAL" clId="{7C5EB80C-D803-4820-AE88-15E569415B5A}" dt="2022-03-28T11:21:07.966" v="14" actId="20577"/>
          <ac:spMkLst>
            <pc:docMk/>
            <pc:sldMk cId="0" sldId="256"/>
            <ac:spMk id="2050" creationId="{00000000-0000-0000-0000-000000000000}"/>
          </ac:spMkLst>
        </pc:spChg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976465849" sldId="285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993410712" sldId="286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1001329165" sldId="287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667457202" sldId="288"/>
        </pc:sldMkLst>
      </pc:sldChg>
      <pc:sldChg chg="add del">
        <pc:chgData name="Daniel Martin" userId="bc0b2b10-d91a-4eec-87fa-aaa1a3af584d" providerId="ADAL" clId="{7C5EB80C-D803-4820-AE88-15E569415B5A}" dt="2022-03-28T11:25:52.304" v="268" actId="47"/>
        <pc:sldMkLst>
          <pc:docMk/>
          <pc:sldMk cId="732643983" sldId="289"/>
        </pc:sldMkLst>
      </pc:sldChg>
      <pc:sldChg chg="add del">
        <pc:chgData name="Daniel Martin" userId="bc0b2b10-d91a-4eec-87fa-aaa1a3af584d" providerId="ADAL" clId="{7C5EB80C-D803-4820-AE88-15E569415B5A}" dt="2022-03-28T11:25:54.937" v="269" actId="47"/>
        <pc:sldMkLst>
          <pc:docMk/>
          <pc:sldMk cId="879866981" sldId="290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1734330844" sldId="291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1848506936" sldId="292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1740870228" sldId="293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1950695908" sldId="294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235771283" sldId="295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2127577740" sldId="296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300306707" sldId="297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483567077" sldId="302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152139982" sldId="303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955541618" sldId="304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1402232401" sldId="305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584214764" sldId="306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1510191924" sldId="307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414854298" sldId="308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954659032" sldId="309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882828095" sldId="310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3713419226" sldId="311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390506854" sldId="359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2091696192" sldId="360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1147462894" sldId="361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997238755" sldId="362"/>
        </pc:sldMkLst>
      </pc:sldChg>
      <pc:sldChg chg="del">
        <pc:chgData name="Daniel Martin" userId="bc0b2b10-d91a-4eec-87fa-aaa1a3af584d" providerId="ADAL" clId="{7C5EB80C-D803-4820-AE88-15E569415B5A}" dt="2022-03-28T11:21:37.727" v="15" actId="47"/>
        <pc:sldMkLst>
          <pc:docMk/>
          <pc:sldMk cId="1586998990" sldId="363"/>
        </pc:sldMkLst>
      </pc:sldChg>
      <pc:sldChg chg="add">
        <pc:chgData name="Daniel Martin" userId="bc0b2b10-d91a-4eec-87fa-aaa1a3af584d" providerId="ADAL" clId="{7C5EB80C-D803-4820-AE88-15E569415B5A}" dt="2022-03-28T11:20:49.767" v="0"/>
        <pc:sldMkLst>
          <pc:docMk/>
          <pc:sldMk cId="396396891" sldId="364"/>
        </pc:sldMkLst>
      </pc:sldChg>
      <pc:sldChg chg="modSp new mod">
        <pc:chgData name="Daniel Martin" userId="bc0b2b10-d91a-4eec-87fa-aaa1a3af584d" providerId="ADAL" clId="{7C5EB80C-D803-4820-AE88-15E569415B5A}" dt="2022-03-28T11:23:07.748" v="160" actId="20577"/>
        <pc:sldMkLst>
          <pc:docMk/>
          <pc:sldMk cId="1543367581" sldId="365"/>
        </pc:sldMkLst>
        <pc:spChg chg="mod">
          <ac:chgData name="Daniel Martin" userId="bc0b2b10-d91a-4eec-87fa-aaa1a3af584d" providerId="ADAL" clId="{7C5EB80C-D803-4820-AE88-15E569415B5A}" dt="2022-03-28T11:22:07.565" v="32" actId="20577"/>
          <ac:spMkLst>
            <pc:docMk/>
            <pc:sldMk cId="1543367581" sldId="365"/>
            <ac:spMk id="2" creationId="{3E417AB3-2246-4C66-8751-173A56B47DFF}"/>
          </ac:spMkLst>
        </pc:spChg>
        <pc:spChg chg="mod">
          <ac:chgData name="Daniel Martin" userId="bc0b2b10-d91a-4eec-87fa-aaa1a3af584d" providerId="ADAL" clId="{7C5EB80C-D803-4820-AE88-15E569415B5A}" dt="2022-03-28T11:23:07.748" v="160" actId="20577"/>
          <ac:spMkLst>
            <pc:docMk/>
            <pc:sldMk cId="1543367581" sldId="365"/>
            <ac:spMk id="3" creationId="{0DB7DAB8-2169-4F9C-BDAA-82B8BD4038BA}"/>
          </ac:spMkLst>
        </pc:spChg>
      </pc:sldChg>
      <pc:sldChg chg="modSp add mod">
        <pc:chgData name="Daniel Martin" userId="bc0b2b10-d91a-4eec-87fa-aaa1a3af584d" providerId="ADAL" clId="{7C5EB80C-D803-4820-AE88-15E569415B5A}" dt="2022-03-28T11:23:23.785" v="168" actId="20577"/>
        <pc:sldMkLst>
          <pc:docMk/>
          <pc:sldMk cId="3300315721" sldId="366"/>
        </pc:sldMkLst>
        <pc:spChg chg="mod">
          <ac:chgData name="Daniel Martin" userId="bc0b2b10-d91a-4eec-87fa-aaa1a3af584d" providerId="ADAL" clId="{7C5EB80C-D803-4820-AE88-15E569415B5A}" dt="2022-03-28T11:23:23.785" v="168" actId="20577"/>
          <ac:spMkLst>
            <pc:docMk/>
            <pc:sldMk cId="3300315721" sldId="366"/>
            <ac:spMk id="2" creationId="{3E417AB3-2246-4C66-8751-173A56B47DFF}"/>
          </ac:spMkLst>
        </pc:spChg>
      </pc:sldChg>
      <pc:sldChg chg="modSp add mod">
        <pc:chgData name="Daniel Martin" userId="bc0b2b10-d91a-4eec-87fa-aaa1a3af584d" providerId="ADAL" clId="{7C5EB80C-D803-4820-AE88-15E569415B5A}" dt="2022-03-28T11:23:39.873" v="186" actId="20577"/>
        <pc:sldMkLst>
          <pc:docMk/>
          <pc:sldMk cId="2816391695" sldId="367"/>
        </pc:sldMkLst>
        <pc:spChg chg="mod">
          <ac:chgData name="Daniel Martin" userId="bc0b2b10-d91a-4eec-87fa-aaa1a3af584d" providerId="ADAL" clId="{7C5EB80C-D803-4820-AE88-15E569415B5A}" dt="2022-03-28T11:23:39.873" v="186" actId="20577"/>
          <ac:spMkLst>
            <pc:docMk/>
            <pc:sldMk cId="2816391695" sldId="367"/>
            <ac:spMk id="2" creationId="{3E417AB3-2246-4C66-8751-173A56B47DFF}"/>
          </ac:spMkLst>
        </pc:spChg>
      </pc:sldChg>
      <pc:sldChg chg="modSp add mod">
        <pc:chgData name="Daniel Martin" userId="bc0b2b10-d91a-4eec-87fa-aaa1a3af584d" providerId="ADAL" clId="{7C5EB80C-D803-4820-AE88-15E569415B5A}" dt="2022-03-28T11:24:26.665" v="267" actId="20577"/>
        <pc:sldMkLst>
          <pc:docMk/>
          <pc:sldMk cId="2731061041" sldId="368"/>
        </pc:sldMkLst>
        <pc:spChg chg="mod">
          <ac:chgData name="Daniel Martin" userId="bc0b2b10-d91a-4eec-87fa-aaa1a3af584d" providerId="ADAL" clId="{7C5EB80C-D803-4820-AE88-15E569415B5A}" dt="2022-03-28T11:24:26.665" v="267" actId="20577"/>
          <ac:spMkLst>
            <pc:docMk/>
            <pc:sldMk cId="2731061041" sldId="368"/>
            <ac:spMk id="2" creationId="{3E417AB3-2246-4C66-8751-173A56B47DFF}"/>
          </ac:spMkLst>
        </pc:spChg>
        <pc:spChg chg="mod">
          <ac:chgData name="Daniel Martin" userId="bc0b2b10-d91a-4eec-87fa-aaa1a3af584d" providerId="ADAL" clId="{7C5EB80C-D803-4820-AE88-15E569415B5A}" dt="2022-03-28T11:24:14.499" v="236" actId="20577"/>
          <ac:spMkLst>
            <pc:docMk/>
            <pc:sldMk cId="2731061041" sldId="368"/>
            <ac:spMk id="3" creationId="{0DB7DAB8-2169-4F9C-BDAA-82B8BD4038B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Cervical Spine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Describe myology of the Upper Quadrant</a:t>
            </a:r>
          </a:p>
          <a:p>
            <a:r>
              <a:rPr lang="en-US" dirty="0"/>
              <a:t>Understand where the origins and insertions are</a:t>
            </a:r>
          </a:p>
          <a:p>
            <a:r>
              <a:rPr lang="en-US" dirty="0"/>
              <a:t>Explain the significance of the musculoskeletal anatomy of the region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7646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Structures of upper quadrant perform are involved in a vast amount of movements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Synergistic effect 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The design of a muscles will relate to its function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93410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1" y="365125"/>
            <a:ext cx="6446838" cy="1325563"/>
          </a:xfrm>
        </p:spPr>
        <p:txBody>
          <a:bodyPr/>
          <a:lstStyle/>
          <a:p>
            <a:r>
              <a:rPr lang="en-GB" dirty="0"/>
              <a:t>The Upper Trunk Region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1637" y="1828800"/>
            <a:ext cx="5915864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01329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7776863" cy="6192688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67457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7560839" cy="626469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4330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7632847" cy="5847482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48506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92696"/>
            <a:ext cx="7632848" cy="5832648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40870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7560839" cy="5976664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50695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404664"/>
            <a:ext cx="7632848" cy="6120680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396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476672"/>
            <a:ext cx="7488832" cy="6120680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27577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7560839" cy="6048672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0306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  <a:p>
            <a:r>
              <a:rPr lang="en-GB" dirty="0"/>
              <a:t>Protraction</a:t>
            </a:r>
          </a:p>
          <a:p>
            <a:r>
              <a:rPr lang="en-GB" dirty="0"/>
              <a:t>Retraction</a:t>
            </a:r>
          </a:p>
        </p:txBody>
      </p:sp>
    </p:spTree>
    <p:extLst>
      <p:ext uri="{BB962C8B-B14F-4D97-AF65-F5344CB8AC3E}">
        <p14:creationId xmlns:p14="http://schemas.microsoft.com/office/powerpoint/2010/main" val="1543367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  <a:p>
            <a:r>
              <a:rPr lang="en-GB" dirty="0"/>
              <a:t>Protraction</a:t>
            </a:r>
          </a:p>
          <a:p>
            <a:r>
              <a:rPr lang="en-GB" dirty="0"/>
              <a:t>Retraction</a:t>
            </a:r>
          </a:p>
        </p:txBody>
      </p:sp>
    </p:spTree>
    <p:extLst>
      <p:ext uri="{BB962C8B-B14F-4D97-AF65-F5344CB8AC3E}">
        <p14:creationId xmlns:p14="http://schemas.microsoft.com/office/powerpoint/2010/main" val="3300315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Resisted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  <a:p>
            <a:r>
              <a:rPr lang="en-GB" dirty="0"/>
              <a:t>Protraction</a:t>
            </a:r>
          </a:p>
          <a:p>
            <a:r>
              <a:rPr lang="en-GB" dirty="0"/>
              <a:t>Retraction</a:t>
            </a:r>
          </a:p>
        </p:txBody>
      </p:sp>
    </p:spTree>
    <p:extLst>
      <p:ext uri="{BB962C8B-B14F-4D97-AF65-F5344CB8AC3E}">
        <p14:creationId xmlns:p14="http://schemas.microsoft.com/office/powerpoint/2010/main" val="2816391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Manual Muscle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Upper Traps </a:t>
            </a:r>
          </a:p>
          <a:p>
            <a:endParaRPr lang="en-GB" dirty="0"/>
          </a:p>
          <a:p>
            <a:r>
              <a:rPr lang="en-GB" dirty="0"/>
              <a:t>Sternocleidomastoid</a:t>
            </a:r>
          </a:p>
        </p:txBody>
      </p:sp>
    </p:spTree>
    <p:extLst>
      <p:ext uri="{BB962C8B-B14F-4D97-AF65-F5344CB8AC3E}">
        <p14:creationId xmlns:p14="http://schemas.microsoft.com/office/powerpoint/2010/main" val="273106104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118</Words>
  <Application>Microsoft Office PowerPoint</Application>
  <PresentationFormat>On-screen Show (4:3)</PresentationFormat>
  <Paragraphs>41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Schoolbook</vt:lpstr>
      <vt:lpstr>Wingdings 2</vt:lpstr>
      <vt:lpstr>View</vt:lpstr>
      <vt:lpstr>Introduction to Clinical Skills Practical – Cervical Spine</vt:lpstr>
      <vt:lpstr>Learning Objectives</vt:lpstr>
      <vt:lpstr>Introduction</vt:lpstr>
      <vt:lpstr>The Upper Trunk Region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Active ROM</vt:lpstr>
      <vt:lpstr>Passive ROM</vt:lpstr>
      <vt:lpstr>Resisted ROM</vt:lpstr>
      <vt:lpstr>Manual Muscle Tests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94</cp:revision>
  <cp:lastPrinted>2016-10-24T07:25:31Z</cp:lastPrinted>
  <dcterms:created xsi:type="dcterms:W3CDTF">2016-09-15T12:23:08Z</dcterms:created>
  <dcterms:modified xsi:type="dcterms:W3CDTF">2022-03-28T11:26:03Z</dcterms:modified>
</cp:coreProperties>
</file>