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72" r:id="rId6"/>
    <p:sldId id="273" r:id="rId7"/>
    <p:sldId id="283" r:id="rId8"/>
    <p:sldId id="274" r:id="rId9"/>
    <p:sldId id="275" r:id="rId10"/>
    <p:sldId id="276" r:id="rId11"/>
    <p:sldId id="277" r:id="rId12"/>
    <p:sldId id="27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211563-06AF-44A0-A948-4673C3977143}" v="3" dt="2024-06-24T05:57:47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74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B9211563-06AF-44A0-A948-4673C3977143}"/>
    <pc:docChg chg="undo custSel addSld delSld modSld">
      <pc:chgData name="Aliyu Sambo" userId="d9766618-3e46-45d4-99f2-08120d84987f" providerId="ADAL" clId="{B9211563-06AF-44A0-A948-4673C3977143}" dt="2024-06-24T05:59:58.874" v="389" actId="207"/>
      <pc:docMkLst>
        <pc:docMk/>
      </pc:docMkLst>
      <pc:sldChg chg="modSp mod">
        <pc:chgData name="Aliyu Sambo" userId="d9766618-3e46-45d4-99f2-08120d84987f" providerId="ADAL" clId="{B9211563-06AF-44A0-A948-4673C3977143}" dt="2024-06-24T05:53:33.071" v="229" actId="5793"/>
        <pc:sldMkLst>
          <pc:docMk/>
          <pc:sldMk cId="3384205227" sldId="273"/>
        </pc:sldMkLst>
        <pc:spChg chg="mod">
          <ac:chgData name="Aliyu Sambo" userId="d9766618-3e46-45d4-99f2-08120d84987f" providerId="ADAL" clId="{B9211563-06AF-44A0-A948-4673C3977143}" dt="2024-06-24T05:53:33.071" v="229" actId="5793"/>
          <ac:spMkLst>
            <pc:docMk/>
            <pc:sldMk cId="3384205227" sldId="273"/>
            <ac:spMk id="3" creationId="{FC54D777-3399-4188-8178-F4FD4622AA64}"/>
          </ac:spMkLst>
        </pc:spChg>
      </pc:sldChg>
      <pc:sldChg chg="modSp mod">
        <pc:chgData name="Aliyu Sambo" userId="d9766618-3e46-45d4-99f2-08120d84987f" providerId="ADAL" clId="{B9211563-06AF-44A0-A948-4673C3977143}" dt="2024-06-24T05:52:47.529" v="219" actId="5793"/>
        <pc:sldMkLst>
          <pc:docMk/>
          <pc:sldMk cId="1117952943" sldId="274"/>
        </pc:sldMkLst>
        <pc:spChg chg="mod">
          <ac:chgData name="Aliyu Sambo" userId="d9766618-3e46-45d4-99f2-08120d84987f" providerId="ADAL" clId="{B9211563-06AF-44A0-A948-4673C3977143}" dt="2024-06-24T05:52:47.529" v="219" actId="5793"/>
          <ac:spMkLst>
            <pc:docMk/>
            <pc:sldMk cId="1117952943" sldId="274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B9211563-06AF-44A0-A948-4673C3977143}" dt="2024-06-24T05:53:49.090" v="231" actId="207"/>
        <pc:sldMkLst>
          <pc:docMk/>
          <pc:sldMk cId="3190849216" sldId="275"/>
        </pc:sldMkLst>
        <pc:spChg chg="mod">
          <ac:chgData name="Aliyu Sambo" userId="d9766618-3e46-45d4-99f2-08120d84987f" providerId="ADAL" clId="{B9211563-06AF-44A0-A948-4673C3977143}" dt="2024-06-24T05:53:49.090" v="231" actId="207"/>
          <ac:spMkLst>
            <pc:docMk/>
            <pc:sldMk cId="3190849216" sldId="275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B9211563-06AF-44A0-A948-4673C3977143}" dt="2024-06-24T05:54:06.584" v="233" actId="207"/>
        <pc:sldMkLst>
          <pc:docMk/>
          <pc:sldMk cId="3928022341" sldId="276"/>
        </pc:sldMkLst>
        <pc:spChg chg="mod">
          <ac:chgData name="Aliyu Sambo" userId="d9766618-3e46-45d4-99f2-08120d84987f" providerId="ADAL" clId="{B9211563-06AF-44A0-A948-4673C3977143}" dt="2024-06-24T05:54:06.584" v="233" actId="207"/>
          <ac:spMkLst>
            <pc:docMk/>
            <pc:sldMk cId="3928022341" sldId="276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B9211563-06AF-44A0-A948-4673C3977143}" dt="2024-06-24T05:54:50.350" v="239" actId="5793"/>
        <pc:sldMkLst>
          <pc:docMk/>
          <pc:sldMk cId="2958921908" sldId="277"/>
        </pc:sldMkLst>
        <pc:spChg chg="mod">
          <ac:chgData name="Aliyu Sambo" userId="d9766618-3e46-45d4-99f2-08120d84987f" providerId="ADAL" clId="{B9211563-06AF-44A0-A948-4673C3977143}" dt="2024-06-24T05:54:50.350" v="239" actId="5793"/>
          <ac:spMkLst>
            <pc:docMk/>
            <pc:sldMk cId="2958921908" sldId="277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B9211563-06AF-44A0-A948-4673C3977143}" dt="2024-06-24T05:59:58.874" v="389" actId="207"/>
        <pc:sldMkLst>
          <pc:docMk/>
          <pc:sldMk cId="1113876985" sldId="278"/>
        </pc:sldMkLst>
        <pc:spChg chg="mod">
          <ac:chgData name="Aliyu Sambo" userId="d9766618-3e46-45d4-99f2-08120d84987f" providerId="ADAL" clId="{B9211563-06AF-44A0-A948-4673C3977143}" dt="2024-06-24T05:59:58.874" v="389" actId="207"/>
          <ac:spMkLst>
            <pc:docMk/>
            <pc:sldMk cId="1113876985" sldId="278"/>
            <ac:spMk id="3" creationId="{251D0AC2-488D-300A-55CB-B47008147C36}"/>
          </ac:spMkLst>
        </pc:spChg>
      </pc:sldChg>
      <pc:sldChg chg="addSp new del mod">
        <pc:chgData name="Aliyu Sambo" userId="d9766618-3e46-45d4-99f2-08120d84987f" providerId="ADAL" clId="{B9211563-06AF-44A0-A948-4673C3977143}" dt="2024-06-24T05:42:55.442" v="150" actId="2696"/>
        <pc:sldMkLst>
          <pc:docMk/>
          <pc:sldMk cId="3390106516" sldId="279"/>
        </pc:sldMkLst>
        <pc:picChg chg="add">
          <ac:chgData name="Aliyu Sambo" userId="d9766618-3e46-45d4-99f2-08120d84987f" providerId="ADAL" clId="{B9211563-06AF-44A0-A948-4673C3977143}" dt="2024-06-24T05:40:06.471" v="95" actId="22"/>
          <ac:picMkLst>
            <pc:docMk/>
            <pc:sldMk cId="3390106516" sldId="279"/>
            <ac:picMk id="5" creationId="{3ED84201-FC79-6DF5-FDD2-15348F2D015A}"/>
          </ac:picMkLst>
        </pc:picChg>
      </pc:sldChg>
      <pc:sldChg chg="addSp delSp modSp mod">
        <pc:chgData name="Aliyu Sambo" userId="d9766618-3e46-45d4-99f2-08120d84987f" providerId="ADAL" clId="{B9211563-06AF-44A0-A948-4673C3977143}" dt="2024-06-24T05:53:03.076" v="222" actId="15"/>
        <pc:sldMkLst>
          <pc:docMk/>
          <pc:sldMk cId="1672168283" sldId="283"/>
        </pc:sldMkLst>
        <pc:spChg chg="mod">
          <ac:chgData name="Aliyu Sambo" userId="d9766618-3e46-45d4-99f2-08120d84987f" providerId="ADAL" clId="{B9211563-06AF-44A0-A948-4673C3977143}" dt="2024-06-24T05:40:58.612" v="108" actId="113"/>
          <ac:spMkLst>
            <pc:docMk/>
            <pc:sldMk cId="1672168283" sldId="283"/>
            <ac:spMk id="2" creationId="{B6864DAD-FC6D-0625-2567-83F990D62AA0}"/>
          </ac:spMkLst>
        </pc:spChg>
        <pc:spChg chg="mod">
          <ac:chgData name="Aliyu Sambo" userId="d9766618-3e46-45d4-99f2-08120d84987f" providerId="ADAL" clId="{B9211563-06AF-44A0-A948-4673C3977143}" dt="2024-06-24T05:53:03.076" v="222" actId="15"/>
          <ac:spMkLst>
            <pc:docMk/>
            <pc:sldMk cId="1672168283" sldId="283"/>
            <ac:spMk id="3" creationId="{D9C2F9AD-A8F5-3FCA-63C4-D18BAF6D3347}"/>
          </ac:spMkLst>
        </pc:spChg>
        <pc:picChg chg="add mod">
          <ac:chgData name="Aliyu Sambo" userId="d9766618-3e46-45d4-99f2-08120d84987f" providerId="ADAL" clId="{B9211563-06AF-44A0-A948-4673C3977143}" dt="2024-06-24T05:43:40.396" v="154" actId="1076"/>
          <ac:picMkLst>
            <pc:docMk/>
            <pc:sldMk cId="1672168283" sldId="283"/>
            <ac:picMk id="4" creationId="{B95CD6A3-823F-8B2B-034F-00CF4557CED4}"/>
          </ac:picMkLst>
        </pc:picChg>
        <pc:picChg chg="del">
          <ac:chgData name="Aliyu Sambo" userId="d9766618-3e46-45d4-99f2-08120d84987f" providerId="ADAL" clId="{B9211563-06AF-44A0-A948-4673C3977143}" dt="2024-06-24T05:41:23.926" v="121" actId="478"/>
          <ac:picMkLst>
            <pc:docMk/>
            <pc:sldMk cId="1672168283" sldId="283"/>
            <ac:picMk id="5" creationId="{E73131ED-A3F1-D64F-B4D8-313032D19F2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Data Structure: Dictionaries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Dictionary</a:t>
            </a:r>
          </a:p>
          <a:p>
            <a:r>
              <a:rPr lang="en-GB" dirty="0"/>
              <a:t>Accessing dictionary items</a:t>
            </a:r>
          </a:p>
          <a:p>
            <a:r>
              <a:rPr lang="en-GB" dirty="0"/>
              <a:t>Adding and updating items</a:t>
            </a:r>
          </a:p>
          <a:p>
            <a:r>
              <a:rPr lang="en-GB" dirty="0"/>
              <a:t>Removing items</a:t>
            </a:r>
          </a:p>
          <a:p>
            <a:r>
              <a:rPr lang="en-GB" dirty="0"/>
              <a:t>Handling missing keys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Dictionary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507288" cy="4176464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 collection of items that are stored as </a:t>
            </a:r>
            <a:r>
              <a:rPr lang="en-US" dirty="0">
                <a:solidFill>
                  <a:srgbClr val="FF0000"/>
                </a:solidFill>
              </a:rPr>
              <a:t>key-value pairs</a:t>
            </a:r>
            <a:r>
              <a:rPr lang="en-US" dirty="0"/>
              <a:t>. This structure is also known as an associative array in other programming languages.</a:t>
            </a:r>
          </a:p>
          <a:p>
            <a:r>
              <a:rPr lang="en-US" dirty="0"/>
              <a:t>Unique and immutable keys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i="1" dirty="0"/>
              <a:t>Creation</a:t>
            </a:r>
            <a:r>
              <a:rPr lang="en-US" dirty="0"/>
              <a:t>: Dictionaries are created using curly braces </a:t>
            </a:r>
            <a:r>
              <a:rPr lang="en-US" dirty="0">
                <a:solidFill>
                  <a:srgbClr val="FF0000"/>
                </a:solidFill>
              </a:rPr>
              <a:t>{}</a:t>
            </a:r>
            <a:r>
              <a:rPr lang="en-US" dirty="0"/>
              <a:t> with pairs separated by commas. Each pair consists of a key and a value connected by a colon.</a:t>
            </a:r>
          </a:p>
          <a:p>
            <a:endParaRPr lang="en-US" dirty="0"/>
          </a:p>
          <a:p>
            <a:pPr marL="400050" lvl="1" indent="0">
              <a:buNone/>
            </a:pPr>
            <a:r>
              <a:rPr lang="en-US" sz="3300" u="sng" dirty="0"/>
              <a:t>Example key-value pairs: </a:t>
            </a:r>
          </a:p>
          <a:p>
            <a:pPr marL="800100" lvl="2" indent="0">
              <a:buNone/>
            </a:pPr>
            <a:r>
              <a:rPr lang="en-US" sz="3300" dirty="0"/>
              <a:t>"name": "Alice“</a:t>
            </a:r>
          </a:p>
          <a:p>
            <a:pPr marL="800100" lvl="2" indent="0">
              <a:buNone/>
            </a:pPr>
            <a:r>
              <a:rPr lang="en-US" sz="3300" dirty="0"/>
              <a:t>"age": 25</a:t>
            </a:r>
            <a:endParaRPr lang="en-GB" sz="3300" dirty="0"/>
          </a:p>
          <a:p>
            <a:endParaRPr lang="en-GB" dirty="0"/>
          </a:p>
          <a:p>
            <a:r>
              <a:rPr lang="en-GB" u="sng" dirty="0"/>
              <a:t>Example dictionary: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US" dirty="0">
                <a:solidFill>
                  <a:srgbClr val="FF0000"/>
                </a:solidFill>
              </a:rPr>
              <a:t>person = {"name": "Alice", "age": 25}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20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4DAD-FC6D-0625-2567-83F990D62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 in Methods for </a:t>
            </a:r>
            <a:r>
              <a:rPr lang="en-GB" b="1" dirty="0"/>
              <a:t>Dictionary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2F9AD-A8F5-3FCA-63C4-D18BAF6D3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7317"/>
            <a:ext cx="4330824" cy="3917032"/>
          </a:xfrm>
        </p:spPr>
        <p:txBody>
          <a:bodyPr/>
          <a:lstStyle/>
          <a:p>
            <a:r>
              <a:rPr lang="en-GB" dirty="0"/>
              <a:t>Every </a:t>
            </a:r>
            <a:r>
              <a:rPr lang="en-GB" i="1" dirty="0"/>
              <a:t>dictionary</a:t>
            </a:r>
            <a:r>
              <a:rPr lang="en-GB" dirty="0"/>
              <a:t> automatically has the following methods.</a:t>
            </a:r>
          </a:p>
          <a:p>
            <a:endParaRPr lang="en-GB" dirty="0"/>
          </a:p>
          <a:p>
            <a:pPr marL="400050" lvl="1" indent="0">
              <a:buNone/>
            </a:pPr>
            <a:r>
              <a:rPr lang="en-GB" dirty="0"/>
              <a:t>e.g.,</a:t>
            </a:r>
          </a:p>
          <a:p>
            <a:pPr marL="800100" lvl="2" indent="0">
              <a:buNone/>
            </a:pPr>
            <a:r>
              <a:rPr lang="en-GB" b="1" dirty="0" err="1">
                <a:solidFill>
                  <a:srgbClr val="0070C0"/>
                </a:solidFill>
              </a:rPr>
              <a:t>mydictionary.get</a:t>
            </a:r>
            <a:r>
              <a:rPr lang="en-GB" b="1" dirty="0">
                <a:solidFill>
                  <a:srgbClr val="0070C0"/>
                </a:solidFill>
              </a:rPr>
              <a:t>()</a:t>
            </a:r>
          </a:p>
          <a:p>
            <a:pPr marL="800100" lvl="2" indent="0">
              <a:buNone/>
            </a:pPr>
            <a:r>
              <a:rPr lang="en-GB" b="1" dirty="0" err="1">
                <a:solidFill>
                  <a:srgbClr val="0070C0"/>
                </a:solidFill>
              </a:rPr>
              <a:t>mydictionary.update</a:t>
            </a:r>
            <a:r>
              <a:rPr lang="en-GB" b="1" dirty="0">
                <a:solidFill>
                  <a:srgbClr val="0070C0"/>
                </a:solidFill>
              </a:rPr>
              <a:t>()</a:t>
            </a:r>
          </a:p>
          <a:p>
            <a:pPr marL="400050" lvl="1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5CD6A3-823F-8B2B-034F-00CF4557C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1417638"/>
            <a:ext cx="3943204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68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Dictionary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Using Keys: </a:t>
            </a:r>
            <a:r>
              <a:rPr lang="en-US" dirty="0"/>
              <a:t>Values in a dictionary can be accessed using </a:t>
            </a:r>
            <a:r>
              <a:rPr lang="en-US" dirty="0">
                <a:solidFill>
                  <a:srgbClr val="FF0000"/>
                </a:solidFill>
              </a:rPr>
              <a:t>square brackets with the key</a:t>
            </a:r>
            <a:r>
              <a:rPr lang="en-US" dirty="0"/>
              <a:t>, similar to </a:t>
            </a:r>
            <a:r>
              <a:rPr lang="en-US" dirty="0">
                <a:solidFill>
                  <a:srgbClr val="FF0000"/>
                </a:solidFill>
              </a:rPr>
              <a:t>indexing</a:t>
            </a:r>
            <a:r>
              <a:rPr lang="en-US" dirty="0"/>
              <a:t> in lists but using keys instead of numeric indices.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Safe Access with get(): </a:t>
            </a:r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get() </a:t>
            </a:r>
            <a:r>
              <a:rPr lang="en-US" dirty="0"/>
              <a:t>method provides a safe way to access dictionary values. It returns None or a specified default value if the key does not exist.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Example: 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0070C0"/>
                </a:solidFill>
              </a:rPr>
              <a:t>print(person["name"])   </a:t>
            </a:r>
            <a:r>
              <a:rPr lang="en-US" dirty="0"/>
              <a:t># Outputs: Alice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0070C0"/>
                </a:solidFill>
              </a:rPr>
              <a:t>print(</a:t>
            </a:r>
            <a:r>
              <a:rPr lang="en-US" b="1" dirty="0" err="1">
                <a:solidFill>
                  <a:srgbClr val="0070C0"/>
                </a:solidFill>
              </a:rPr>
              <a:t>person.get</a:t>
            </a:r>
            <a:r>
              <a:rPr lang="en-US" b="1" dirty="0">
                <a:solidFill>
                  <a:srgbClr val="0070C0"/>
                </a:solidFill>
              </a:rPr>
              <a:t>("age"))  </a:t>
            </a:r>
            <a:r>
              <a:rPr lang="en-US" dirty="0"/>
              <a:t># Outputs: 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952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and Updating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686800" cy="3917032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/>
              <a:t>Direct Assignment: </a:t>
            </a:r>
            <a:r>
              <a:rPr lang="en-US" dirty="0"/>
              <a:t>Add new items or update existing ones by assigning a value to a </a:t>
            </a:r>
            <a:r>
              <a:rPr lang="en-US" dirty="0">
                <a:solidFill>
                  <a:srgbClr val="FF0000"/>
                </a:solidFill>
              </a:rPr>
              <a:t>key</a:t>
            </a:r>
            <a:r>
              <a:rPr lang="en-US" dirty="0"/>
              <a:t> directly using square brackets.</a:t>
            </a:r>
          </a:p>
          <a:p>
            <a:pPr marL="0" indent="0">
              <a:buNone/>
            </a:pPr>
            <a:r>
              <a:rPr lang="en-US" dirty="0"/>
              <a:t>    </a:t>
            </a:r>
          </a:p>
          <a:p>
            <a:pPr marL="400050" lvl="1" indent="0">
              <a:buNone/>
            </a:pPr>
            <a:r>
              <a:rPr lang="en-US" dirty="0"/>
              <a:t>Example:</a:t>
            </a:r>
          </a:p>
          <a:p>
            <a:pPr marL="857250" lvl="2" indent="0">
              <a:buNone/>
            </a:pPr>
            <a:r>
              <a:rPr lang="en-US" b="1" dirty="0">
                <a:solidFill>
                  <a:srgbClr val="0070C0"/>
                </a:solidFill>
              </a:rPr>
              <a:t>person["city"] = "New York"  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# Adds a new key-value pair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Using update(): </a:t>
            </a:r>
            <a:r>
              <a:rPr lang="en-US" dirty="0"/>
              <a:t>This method allows merging one dictionary into another, updating existing keys and adding new ones.</a:t>
            </a:r>
          </a:p>
          <a:p>
            <a:pPr marL="0" indent="0">
              <a:buNone/>
            </a:pPr>
            <a:endParaRPr lang="en-US" dirty="0"/>
          </a:p>
          <a:p>
            <a:pPr marL="400050" lvl="1" indent="0">
              <a:buNone/>
            </a:pPr>
            <a:r>
              <a:rPr lang="en-US" dirty="0"/>
              <a:t>Example:</a:t>
            </a:r>
          </a:p>
          <a:p>
            <a:pPr marL="857250" lvl="2" indent="0">
              <a:buNone/>
            </a:pPr>
            <a:r>
              <a:rPr lang="en-US" b="1" dirty="0" err="1">
                <a:solidFill>
                  <a:srgbClr val="0070C0"/>
                </a:solidFill>
              </a:rPr>
              <a:t>person.update</a:t>
            </a:r>
            <a:r>
              <a:rPr lang="en-US" b="1" dirty="0">
                <a:solidFill>
                  <a:srgbClr val="0070C0"/>
                </a:solidFill>
              </a:rPr>
              <a:t>({"age": 26})  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# Updates the age to 26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849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Removing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/>
              <a:t>Using pop(): </a:t>
            </a:r>
            <a:r>
              <a:rPr lang="en-US" dirty="0"/>
              <a:t>Removes a key from the dictionary and returns its value. Useful when you need the value after removing it.</a:t>
            </a:r>
          </a:p>
          <a:p>
            <a:pPr marL="400050" lvl="1" indent="0">
              <a:buNone/>
            </a:pPr>
            <a:endParaRPr lang="en-US" dirty="0"/>
          </a:p>
          <a:p>
            <a:pPr marL="400050" lvl="1" indent="0">
              <a:buNone/>
            </a:pPr>
            <a:r>
              <a:rPr lang="en-US" dirty="0"/>
              <a:t>Example:</a:t>
            </a:r>
          </a:p>
          <a:p>
            <a:pPr marL="857250" lvl="2" indent="0">
              <a:buNone/>
            </a:pPr>
            <a:r>
              <a:rPr lang="en-US" b="1" dirty="0" err="1">
                <a:solidFill>
                  <a:srgbClr val="0070C0"/>
                </a:solidFill>
              </a:rPr>
              <a:t>person.pop</a:t>
            </a:r>
            <a:r>
              <a:rPr lang="en-US" b="1" dirty="0">
                <a:solidFill>
                  <a:srgbClr val="0070C0"/>
                </a:solidFill>
              </a:rPr>
              <a:t>("city")  </a:t>
            </a:r>
            <a:r>
              <a:rPr lang="en-US" dirty="0"/>
              <a:t># Removes 'city' and returns its value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Using del: </a:t>
            </a:r>
            <a:r>
              <a:rPr lang="en-US" dirty="0"/>
              <a:t>A Python keyword that removes a key-value pair from the dictionary entirely.</a:t>
            </a:r>
          </a:p>
          <a:p>
            <a:pPr marL="400050" lvl="1" indent="0">
              <a:buNone/>
            </a:pPr>
            <a:endParaRPr lang="en-US" dirty="0"/>
          </a:p>
          <a:p>
            <a:pPr marL="400050" lvl="1" indent="0">
              <a:buNone/>
            </a:pPr>
            <a:r>
              <a:rPr lang="en-US" dirty="0"/>
              <a:t>Example:</a:t>
            </a:r>
          </a:p>
          <a:p>
            <a:pPr marL="857250" lvl="2" indent="0">
              <a:buNone/>
            </a:pPr>
            <a:r>
              <a:rPr lang="en-US" b="1" dirty="0">
                <a:solidFill>
                  <a:srgbClr val="0070C0"/>
                </a:solidFill>
              </a:rPr>
              <a:t>del person["age"]  </a:t>
            </a:r>
            <a:r>
              <a:rPr lang="en-US" dirty="0"/>
              <a:t># Removes 'age' from the dictionary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022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Handling Missing Keys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600201"/>
            <a:ext cx="9108504" cy="3917032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/>
              <a:t>Using get() with Defaults: </a:t>
            </a:r>
            <a:r>
              <a:rPr lang="en-US" dirty="0"/>
              <a:t>The get() method can also be used to provide a default value when the key is missing, preventing errors.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Checking Key Existence: </a:t>
            </a:r>
            <a:r>
              <a:rPr lang="en-US" dirty="0"/>
              <a:t>Use the in keyword to check if a key exists in the dictionary before accessing it.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Example:</a:t>
            </a:r>
          </a:p>
          <a:p>
            <a:pPr marL="457200" lvl="1" indent="0">
              <a:buNone/>
            </a:pPr>
            <a:r>
              <a:rPr lang="en-US" sz="2200" b="1" dirty="0">
                <a:solidFill>
                  <a:srgbClr val="0070C0"/>
                </a:solidFill>
              </a:rPr>
              <a:t>print(</a:t>
            </a:r>
            <a:r>
              <a:rPr lang="en-US" sz="2200" b="1" dirty="0" err="1">
                <a:solidFill>
                  <a:srgbClr val="0070C0"/>
                </a:solidFill>
              </a:rPr>
              <a:t>person.get</a:t>
            </a:r>
            <a:r>
              <a:rPr lang="en-US" sz="2200" b="1" dirty="0">
                <a:solidFill>
                  <a:srgbClr val="0070C0"/>
                </a:solidFill>
              </a:rPr>
              <a:t>("profession", "Unknown")) </a:t>
            </a:r>
            <a:r>
              <a:rPr lang="en-US" sz="2200" dirty="0"/>
              <a:t># Outputs: Unknown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58921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Complete the activities in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Activity – Dictionary </a:t>
            </a:r>
            <a:r>
              <a:rPr lang="en-GB" dirty="0"/>
              <a:t>on Moodle.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8769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456</Words>
  <Application>Microsoft Office PowerPoint</Application>
  <PresentationFormat>On-screen Show (4:3)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Data Structure: Dictionaries</vt:lpstr>
      <vt:lpstr>Lesson Objectives</vt:lpstr>
      <vt:lpstr>Dictionary</vt:lpstr>
      <vt:lpstr>Built in Methods for Dictionary</vt:lpstr>
      <vt:lpstr>Accessing Dictionary Items</vt:lpstr>
      <vt:lpstr>Adding and Updating Items</vt:lpstr>
      <vt:lpstr>Removing Items</vt:lpstr>
      <vt:lpstr>Handling Missing Keys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150</cp:revision>
  <dcterms:created xsi:type="dcterms:W3CDTF">2015-04-14T15:21:28Z</dcterms:created>
  <dcterms:modified xsi:type="dcterms:W3CDTF">2024-11-12T16:45:48Z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