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6" r:id="rId7"/>
    <p:sldId id="265" r:id="rId8"/>
    <p:sldId id="260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72"/>
  </p:normalViewPr>
  <p:slideViewPr>
    <p:cSldViewPr snapToGrid="0" snapToObjects="1">
      <p:cViewPr varScale="1">
        <p:scale>
          <a:sx n="113" d="100"/>
          <a:sy n="113" d="100"/>
        </p:scale>
        <p:origin x="5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acHBq_oZm-8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30C74CD3-A7BA-4F2E-BC3B-C9E8353C9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03965C84-D76E-4618-9E0B-CD6F15D1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122AC8-1013-C648-A622-30FBFF88D2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59444" y="1289890"/>
            <a:ext cx="2848300" cy="2282000"/>
          </a:xfrm>
        </p:spPr>
        <p:txBody>
          <a:bodyPr>
            <a:normAutofit/>
          </a:bodyPr>
          <a:lstStyle/>
          <a:p>
            <a:pPr algn="ctr"/>
            <a:r>
              <a:rPr lang="en-US" sz="2400" dirty="0"/>
              <a:t>HPTD5004</a:t>
            </a:r>
          </a:p>
          <a:p>
            <a:pPr algn="ctr"/>
            <a:r>
              <a:rPr lang="en-US" sz="1600" u="sng" dirty="0"/>
              <a:t>Tutors</a:t>
            </a:r>
            <a:r>
              <a:rPr lang="en-US" sz="1600" dirty="0"/>
              <a:t> – Stacey-jo,  john &amp; Dave</a:t>
            </a:r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52AEC266-7735-48E3-ADBD-EC9024CF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56" y="481108"/>
            <a:ext cx="7508096" cy="51501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799190E8-5D18-4262-9BCD-ED6E6DB6E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284" y="646746"/>
            <a:ext cx="717804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4C8210C6-EC0C-4277-ACE3-B3BFB1E29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9324" y="966786"/>
            <a:ext cx="6537960" cy="4178808"/>
          </a:xfrm>
          <a:prstGeom prst="rect">
            <a:avLst/>
          </a:prstGeom>
          <a:solidFill>
            <a:srgbClr val="FFFFFE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ACBA6-DB90-2841-A88F-ACAE9336A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0039" y="1155806"/>
            <a:ext cx="6116531" cy="3800769"/>
          </a:xfrm>
        </p:spPr>
        <p:txBody>
          <a:bodyPr anchor="ctr">
            <a:normAutofit/>
          </a:bodyPr>
          <a:lstStyle/>
          <a:p>
            <a:pPr algn="ctr"/>
            <a:r>
              <a:rPr lang="en-US" sz="44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Production Project 2022</a:t>
            </a:r>
          </a:p>
        </p:txBody>
      </p:sp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07705AC7-A0E4-4672-9669-A00D64BC8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0960" y="3056721"/>
            <a:ext cx="28444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B18CD888-FFE1-4CD1-A6BF-44D1EFEA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E1F61204-3411-4FA8-A4B1-FC1FBF13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5087DC-9CB9-8A4E-8566-DA67D7287ECA}"/>
              </a:ext>
            </a:extLst>
          </p:cNvPr>
          <p:cNvSpPr txBox="1"/>
          <p:nvPr/>
        </p:nvSpPr>
        <p:spPr>
          <a:xfrm>
            <a:off x="8861778" y="3341511"/>
            <a:ext cx="25625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This one is all about pulling together all your existing knowledge and problem solving …</a:t>
            </a:r>
          </a:p>
        </p:txBody>
      </p:sp>
    </p:spTree>
    <p:extLst>
      <p:ext uri="{BB962C8B-B14F-4D97-AF65-F5344CB8AC3E}">
        <p14:creationId xmlns:p14="http://schemas.microsoft.com/office/powerpoint/2010/main" val="2047949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C7B18-AE75-7848-AC15-2A31E3FC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>
                <a:latin typeface="American Typewriter" panose="02090604020004020304" pitchFamily="18" charset="77"/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6CE97-3FDA-D246-B6ED-E873591A5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To foster students’ abilities to</a:t>
            </a:r>
            <a:r>
              <a:rPr lang="en-GB" sz="3600" dirty="0"/>
              <a:t> synthesise</a:t>
            </a:r>
            <a:r>
              <a:rPr lang="en-US" sz="3600" dirty="0"/>
              <a:t> knowledge and understanding of dramatic genre and form with design and production skills within a specific context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065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43856-0042-8741-9585-C20AF552E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>
                <a:latin typeface="American Typewriter" panose="02090604020004020304" pitchFamily="18" charset="77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0DB8A-00A1-1B4D-A24B-9D9CA435C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378" y="1853754"/>
            <a:ext cx="11537244" cy="42834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/>
              <a:t>Upon the successful completion of this module, the student should be able to:</a:t>
            </a:r>
          </a:p>
          <a:p>
            <a:pPr lvl="0"/>
            <a:r>
              <a:rPr lang="en-US" sz="2600" dirty="0"/>
              <a:t>Display </a:t>
            </a:r>
            <a:r>
              <a:rPr lang="en-US" sz="2600" b="1" u="sng" dirty="0"/>
              <a:t>active and sustained contribution </a:t>
            </a:r>
            <a:r>
              <a:rPr lang="en-US" sz="2600" dirty="0"/>
              <a:t>to the </a:t>
            </a:r>
            <a:r>
              <a:rPr lang="en-US" sz="2600" b="1" u="sng" dirty="0"/>
              <a:t>creative development and practical </a:t>
            </a:r>
            <a:r>
              <a:rPr lang="en-US" sz="2600" b="1" u="sng" dirty="0" err="1"/>
              <a:t>realisation</a:t>
            </a:r>
            <a:r>
              <a:rPr lang="en-US" sz="2600" b="1" u="sng" dirty="0"/>
              <a:t> </a:t>
            </a:r>
            <a:r>
              <a:rPr lang="en-US" sz="2600" dirty="0"/>
              <a:t>of a project within a production team</a:t>
            </a:r>
            <a:r>
              <a:rPr lang="en-GB" sz="2600" dirty="0"/>
              <a:t>.</a:t>
            </a:r>
          </a:p>
          <a:p>
            <a:pPr lvl="0"/>
            <a:r>
              <a:rPr lang="en-US" sz="2600" dirty="0"/>
              <a:t>Participate in the </a:t>
            </a:r>
            <a:r>
              <a:rPr lang="en-US" sz="2600" b="1" u="sng" dirty="0"/>
              <a:t>creation a dramatically significant</a:t>
            </a:r>
            <a:r>
              <a:rPr lang="en-US" sz="2600" dirty="0"/>
              <a:t> piece of ‘theatre’ in response to a </a:t>
            </a:r>
            <a:r>
              <a:rPr lang="en-US" sz="2600" b="1" u="sng" dirty="0"/>
              <a:t>given brief</a:t>
            </a:r>
            <a:r>
              <a:rPr lang="en-GB" sz="2600" dirty="0"/>
              <a:t>.</a:t>
            </a:r>
          </a:p>
          <a:p>
            <a:pPr lvl="0"/>
            <a:r>
              <a:rPr lang="en-US" sz="2600" dirty="0"/>
              <a:t>Apply design, production and technical methodologies as </a:t>
            </a:r>
            <a:r>
              <a:rPr lang="en-US" sz="2600" b="1" u="sng" dirty="0"/>
              <a:t>appropriate to identify and solve project problems</a:t>
            </a:r>
            <a:r>
              <a:rPr lang="en-GB" sz="2600" dirty="0"/>
              <a:t>.</a:t>
            </a:r>
          </a:p>
          <a:p>
            <a:pPr lvl="0"/>
            <a:r>
              <a:rPr lang="en-US" sz="2600" dirty="0"/>
              <a:t>Critically </a:t>
            </a:r>
            <a:r>
              <a:rPr lang="en-US" sz="2600" b="1" u="sng" dirty="0"/>
              <a:t>evaluate</a:t>
            </a:r>
            <a:r>
              <a:rPr lang="en-US" sz="2600" dirty="0"/>
              <a:t> the quality of the collective </a:t>
            </a:r>
            <a:r>
              <a:rPr lang="en-US" sz="2600" dirty="0" err="1"/>
              <a:t>endeavour</a:t>
            </a:r>
            <a:r>
              <a:rPr lang="en-US" sz="2600" dirty="0"/>
              <a:t> and their individual contributions to it.</a:t>
            </a:r>
            <a:endParaRPr lang="en-GB" sz="26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897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03973-2C01-3243-9203-C940FE585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650408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latin typeface="American Typewriter" panose="02090604020004020304" pitchFamily="18" charset="77"/>
              </a:rPr>
              <a:t>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F4D7E-0375-F048-B3E8-B1729ED59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0" y="2015732"/>
            <a:ext cx="11988800" cy="4572000"/>
          </a:xfrm>
        </p:spPr>
        <p:txBody>
          <a:bodyPr>
            <a:normAutofit/>
          </a:bodyPr>
          <a:lstStyle/>
          <a:p>
            <a:r>
              <a:rPr lang="en-GB" dirty="0"/>
              <a:t>You have a budget of </a:t>
            </a:r>
            <a:r>
              <a:rPr lang="en-GB" u="sng" dirty="0"/>
              <a:t>£800 </a:t>
            </a:r>
            <a:r>
              <a:rPr lang="en-GB" dirty="0"/>
              <a:t>and the presentation day is </a:t>
            </a:r>
            <a:r>
              <a:rPr lang="en-GB" b="1" u="sng" dirty="0"/>
              <a:t>30th May</a:t>
            </a:r>
          </a:p>
          <a:p>
            <a:r>
              <a:rPr lang="en-GB" dirty="0"/>
              <a:t>You are a production team based primarily in the theatre workshop &amp; design room in Carmarthen.</a:t>
            </a:r>
          </a:p>
          <a:p>
            <a:r>
              <a:rPr lang="en-GB" dirty="0"/>
              <a:t>You will all take on </a:t>
            </a:r>
            <a:r>
              <a:rPr lang="en-GB" b="1" u="sng" dirty="0"/>
              <a:t>production roles </a:t>
            </a:r>
            <a:r>
              <a:rPr lang="en-GB" dirty="0"/>
              <a:t>for this project.  As the project progresses workloads may vary so everyone needs to be aware of the whole picture and offer help as required or necessary. You are a </a:t>
            </a:r>
            <a:r>
              <a:rPr lang="en-GB" b="1" u="sng" dirty="0"/>
              <a:t>production team </a:t>
            </a:r>
            <a:r>
              <a:rPr lang="en-GB" dirty="0"/>
              <a:t>with individual responsibilities, but a responsibility to make sure the team is successful in all areas.</a:t>
            </a:r>
          </a:p>
          <a:p>
            <a:r>
              <a:rPr lang="en-GB" dirty="0"/>
              <a:t>At the end of the module, as a group, you are to give a </a:t>
            </a:r>
            <a:r>
              <a:rPr lang="en-GB" b="1" u="sng" dirty="0"/>
              <a:t>presentation (location TBC)</a:t>
            </a:r>
            <a:r>
              <a:rPr lang="en-GB" dirty="0"/>
              <a:t>. The presentation will inform the audience about how you have solved the practical problems demanded by the brief, focusing on </a:t>
            </a:r>
            <a:r>
              <a:rPr lang="en-GB" b="1" u="sng" dirty="0"/>
              <a:t>production technique, methods and problem solving</a:t>
            </a:r>
            <a:r>
              <a:rPr lang="en-GB" dirty="0"/>
              <a:t>. Although this is not considered a full ‘performance’ you will need to understand the context that your elements exist in and show its full potential for a ’performance’.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170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B267EE-EE8D-B940-9A9F-296A6D4C7CAF}"/>
              </a:ext>
            </a:extLst>
          </p:cNvPr>
          <p:cNvSpPr txBox="1"/>
          <p:nvPr/>
        </p:nvSpPr>
        <p:spPr>
          <a:xfrm>
            <a:off x="931333" y="270934"/>
            <a:ext cx="10329333" cy="5567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You will have to produce a process workbook along side your practical work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 You will have individual roles and work as a team/s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You will design and create all elements specified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You will need to use the 7 steps and methods/techniques you have already used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Our sessions will be workshop/practical based – not ‘lecturer’ based.  We will be learning as we design and make.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You will have SJ, John &amp; Dave as well as some specialist sessions.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We will do a workshop induction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You will need to make sure you are following H&amp;S regulations and wear correct PPE at all times.</a:t>
            </a:r>
          </a:p>
        </p:txBody>
      </p:sp>
    </p:spTree>
    <p:extLst>
      <p:ext uri="{BB962C8B-B14F-4D97-AF65-F5344CB8AC3E}">
        <p14:creationId xmlns:p14="http://schemas.microsoft.com/office/powerpoint/2010/main" val="1004286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5A2BC7-1A85-2B4B-A7FD-01B8531620A9}"/>
              </a:ext>
            </a:extLst>
          </p:cNvPr>
          <p:cNvSpPr txBox="1"/>
          <p:nvPr/>
        </p:nvSpPr>
        <p:spPr>
          <a:xfrm>
            <a:off x="1998133" y="1512711"/>
            <a:ext cx="845537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dirty="0">
                <a:latin typeface="American Typewriter" panose="02090604020004020304" pitchFamily="18" charset="77"/>
              </a:rPr>
              <a:t>Ok, so what are we doing???</a:t>
            </a:r>
          </a:p>
        </p:txBody>
      </p:sp>
    </p:spTree>
    <p:extLst>
      <p:ext uri="{BB962C8B-B14F-4D97-AF65-F5344CB8AC3E}">
        <p14:creationId xmlns:p14="http://schemas.microsoft.com/office/powerpoint/2010/main" val="2271992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013A21A-6440-4CD4-9FC7-9EB2C7020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oster with a couple of dogs&#10;&#10;Description automatically generated with low confidence">
            <a:extLst>
              <a:ext uri="{FF2B5EF4-FFF2-40B4-BE49-F238E27FC236}">
                <a16:creationId xmlns:a16="http://schemas.microsoft.com/office/drawing/2014/main" id="{26387CA8-2073-F448-BF1D-F6AD940767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091" y="214129"/>
            <a:ext cx="4033817" cy="6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777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176DA6-4BBF-42A4-9C94-E6613CCD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9AAB0AE-172B-4FB4-80C2-86CD6B824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E08E1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nline Media 2" descr="Sweeney Todd: The Demon Barber of Fleet Street (2007) Trailer #1 | Movieclips Classic Trailers">
            <a:hlinkClick r:id="" action="ppaction://media"/>
            <a:extLst>
              <a:ext uri="{FF2B5EF4-FFF2-40B4-BE49-F238E27FC236}">
                <a16:creationId xmlns:a16="http://schemas.microsoft.com/office/drawing/2014/main" id="{CA62202B-92DC-4D41-814C-DE4A078B7FC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70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C09EC-9273-9D41-9B68-7A4B950A3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merican Typewriter" panose="02090604020004020304" pitchFamily="18" charset="77"/>
              </a:rPr>
              <a:t>So, what have you got to produce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615ED-53D4-8C44-AA29-123BA25E2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380" y="2015732"/>
            <a:ext cx="11706576" cy="421573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 set which include the functioning chair</a:t>
            </a:r>
          </a:p>
          <a:p>
            <a:r>
              <a:rPr lang="en-GB" sz="2400" dirty="0"/>
              <a:t>Two puppets – these could be Todd and Lovett or Todd and Turpin – this will be up to you!</a:t>
            </a:r>
          </a:p>
          <a:p>
            <a:r>
              <a:rPr lang="en-GB" sz="2400" dirty="0"/>
              <a:t>Todd’s knife which will need to work</a:t>
            </a:r>
          </a:p>
          <a:p>
            <a:r>
              <a:rPr lang="en-GB" sz="2400" dirty="0"/>
              <a:t>You may also produce/consider – lighting, sound, costumes, prosthetics, other props needed…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This will be photographed and (hopefully) filmed so you will need to think about how it will look on a screen.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943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C9504-1084-5045-8C37-C37523DCD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American Typewriter" panose="02090604020004020304" pitchFamily="18" charset="77"/>
              </a:rPr>
              <a:t>What do you need to do Over easter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8AD70-4B33-0A49-B8D4-4B1693866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639" y="2015732"/>
            <a:ext cx="11070272" cy="4037749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Read the script</a:t>
            </a:r>
          </a:p>
          <a:p>
            <a:r>
              <a:rPr lang="en-US" sz="2400" dirty="0"/>
              <a:t>Watch the various films and TV adaptations</a:t>
            </a:r>
          </a:p>
          <a:p>
            <a:r>
              <a:rPr lang="en-US" sz="2400" dirty="0"/>
              <a:t>Analysis &amp; breakdowns </a:t>
            </a:r>
          </a:p>
          <a:p>
            <a:r>
              <a:rPr lang="en-US" sz="2400" dirty="0"/>
              <a:t>General research around the films/TV, genre, era, characters and potential making techniques etc. – to be </a:t>
            </a:r>
            <a:r>
              <a:rPr lang="en-US" sz="2400" b="1" dirty="0"/>
              <a:t>presented</a:t>
            </a:r>
            <a:r>
              <a:rPr lang="en-US" sz="2400" dirty="0"/>
              <a:t> on the first day back – w/o 25</a:t>
            </a:r>
            <a:r>
              <a:rPr lang="en-US" sz="2400" baseline="30000" dirty="0"/>
              <a:t>th</a:t>
            </a:r>
            <a:r>
              <a:rPr lang="en-US" sz="2400" dirty="0"/>
              <a:t> April (timetable to follow)</a:t>
            </a:r>
          </a:p>
          <a:p>
            <a:r>
              <a:rPr lang="en-US" sz="2400" dirty="0"/>
              <a:t>Roles will be released asap on </a:t>
            </a:r>
            <a:r>
              <a:rPr lang="en-US" sz="2400" dirty="0" err="1"/>
              <a:t>moodle</a:t>
            </a:r>
            <a:r>
              <a:rPr lang="en-US" sz="2400" dirty="0"/>
              <a:t>. </a:t>
            </a:r>
          </a:p>
          <a:p>
            <a:r>
              <a:rPr lang="en-US" sz="2400" dirty="0"/>
              <a:t>You will need to hit the ground running once we return, we have </a:t>
            </a:r>
            <a:r>
              <a:rPr lang="en-US" sz="2400" b="1" u="sng" dirty="0"/>
              <a:t>5 weeks!!!</a:t>
            </a:r>
          </a:p>
        </p:txBody>
      </p:sp>
    </p:spTree>
    <p:extLst>
      <p:ext uri="{BB962C8B-B14F-4D97-AF65-F5344CB8AC3E}">
        <p14:creationId xmlns:p14="http://schemas.microsoft.com/office/powerpoint/2010/main" val="215802421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2643</TotalTime>
  <Words>610</Words>
  <Application>Microsoft Macintosh PowerPoint</Application>
  <PresentationFormat>Widescreen</PresentationFormat>
  <Paragraphs>40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American Typewriter</vt:lpstr>
      <vt:lpstr>Arial</vt:lpstr>
      <vt:lpstr>Gill Sans MT</vt:lpstr>
      <vt:lpstr>Gallery</vt:lpstr>
      <vt:lpstr>Production Project 2022</vt:lpstr>
      <vt:lpstr>Aim</vt:lpstr>
      <vt:lpstr>Learning outcomes</vt:lpstr>
      <vt:lpstr>The project</vt:lpstr>
      <vt:lpstr>PowerPoint Presentation</vt:lpstr>
      <vt:lpstr>PowerPoint Presentation</vt:lpstr>
      <vt:lpstr>PowerPoint Presentation</vt:lpstr>
      <vt:lpstr>PowerPoint Presentation</vt:lpstr>
      <vt:lpstr>So, what have you got to produce …</vt:lpstr>
      <vt:lpstr>What do you need to do Over easter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Production Project 2021</dc:title>
  <dc:creator>Stacey Jo Atkinson</dc:creator>
  <cp:lastModifiedBy>Stacey Jo Atkinson</cp:lastModifiedBy>
  <cp:revision>14</cp:revision>
  <dcterms:created xsi:type="dcterms:W3CDTF">2021-03-23T14:46:09Z</dcterms:created>
  <dcterms:modified xsi:type="dcterms:W3CDTF">2022-04-04T08:34:00Z</dcterms:modified>
</cp:coreProperties>
</file>