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1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2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12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24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698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370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0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6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089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378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414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1866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641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971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344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2186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672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405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E5B55FC-9B1A-40BC-A82C-062E5D75E334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FB14A69-A8E3-4616-BAE7-773CC96C9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bc.co.uk/news/world-asia-china-43127128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665018"/>
            <a:ext cx="10226040" cy="901315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刘雯：中国超模的新年消息引起争</a:t>
            </a:r>
            <a:r>
              <a:rPr lang="zh-CN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论</a:t>
            </a:r>
            <a:r>
              <a:rPr lang="zh-CN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34200" y="2640450"/>
            <a:ext cx="3308156" cy="1779150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http://www.bbc.co.uk/news/world-asia-china-43127128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Paloma Misir-O’Reilly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2394" t="30561" r="41536" b="3892"/>
          <a:stretch/>
        </p:blipFill>
        <p:spPr>
          <a:xfrm>
            <a:off x="924877" y="1676235"/>
            <a:ext cx="4251489" cy="4345757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</p:spTree>
    <p:extLst>
      <p:ext uri="{BB962C8B-B14F-4D97-AF65-F5344CB8AC3E}">
        <p14:creationId xmlns:p14="http://schemas.microsoft.com/office/powerpoint/2010/main" val="237566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新闻的内容；（人，时间，地点，事件）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919" t="24795" r="44843" b="20197"/>
          <a:stretch/>
        </p:blipFill>
        <p:spPr>
          <a:xfrm>
            <a:off x="9376242" y="3306047"/>
            <a:ext cx="2897232" cy="355195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981" y="2327564"/>
            <a:ext cx="2063081" cy="3553084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409397" y="468315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ja-JP" dirty="0"/>
              <a:t>2</a:t>
            </a:r>
            <a:r>
              <a:rPr lang="ja-JP" altLang="en-US" dirty="0"/>
              <a:t>月</a:t>
            </a:r>
            <a:r>
              <a:rPr lang="en-US" altLang="ja-JP" dirty="0"/>
              <a:t>18</a:t>
            </a:r>
            <a:r>
              <a:rPr lang="ja-JP" altLang="en-US" dirty="0"/>
              <a:t>日，她在</a:t>
            </a:r>
            <a:r>
              <a:rPr lang="en-GB" dirty="0"/>
              <a:t>Instagram</a:t>
            </a:r>
            <a:r>
              <a:rPr lang="ja-JP" altLang="en-US" dirty="0"/>
              <a:t>上发布了她和这张照片</a:t>
            </a:r>
            <a:r>
              <a:rPr lang="en-GB" dirty="0"/>
              <a:t>Wendi Deng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843164" y="3011577"/>
            <a:ext cx="34412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b="1" dirty="0"/>
              <a:t>维多利亚秘密时装秀。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3088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新</a:t>
            </a:r>
            <a:r>
              <a:rPr lang="zh-CN" altLang="en-US" dirty="0"/>
              <a:t>闻反映的社会问题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0150" y="5295900"/>
            <a:ext cx="7032313" cy="15451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3600" b="1" dirty="0" smtClean="0"/>
              <a:t>“</a:t>
            </a:r>
            <a:r>
              <a:rPr lang="zh-CN" altLang="en-US" sz="3600" b="1" dirty="0"/>
              <a:t>正义感和民族自豪感</a:t>
            </a:r>
            <a:r>
              <a:rPr lang="zh-CN" altLang="en-US" sz="3600" b="1" dirty="0" smtClean="0"/>
              <a:t>”</a:t>
            </a:r>
            <a:endParaRPr lang="en-GB" altLang="zh-CN" sz="3600" b="1" dirty="0" smtClean="0"/>
          </a:p>
          <a:p>
            <a:pPr marL="0" indent="0">
              <a:buNone/>
            </a:pPr>
            <a:endParaRPr lang="en-GB" altLang="zh-CN" sz="3600" b="1" dirty="0"/>
          </a:p>
          <a:p>
            <a:pPr marL="0" indent="0">
              <a:buNone/>
            </a:pPr>
            <a:endParaRPr lang="en-GB" altLang="zh-CN" sz="3600" b="1" dirty="0" smtClean="0"/>
          </a:p>
          <a:p>
            <a:pPr marL="0" indent="0">
              <a:buNone/>
            </a:pPr>
            <a:endParaRPr lang="en-GB" altLang="zh-CN" sz="36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700" y="3202517"/>
            <a:ext cx="5829300" cy="363855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8007831" y="2179678"/>
            <a:ext cx="381707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sz="6600" b="1" dirty="0"/>
              <a:t>新年快乐</a:t>
            </a:r>
            <a:r>
              <a:rPr lang="en-US" altLang="ja-JP" sz="6600" b="1" dirty="0"/>
              <a:t>!</a:t>
            </a:r>
          </a:p>
        </p:txBody>
      </p:sp>
      <p:sp>
        <p:nvSpPr>
          <p:cNvPr id="3" name="Rectangle 2"/>
          <p:cNvSpPr/>
          <p:nvPr/>
        </p:nvSpPr>
        <p:spPr>
          <a:xfrm>
            <a:off x="381347" y="2437235"/>
            <a:ext cx="515878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3200" b="1" dirty="0"/>
              <a:t>被封锁的社交媒体平</a:t>
            </a:r>
            <a:r>
              <a:rPr lang="zh-CN" altLang="en-US" sz="3200" b="1" dirty="0" smtClean="0"/>
              <a:t>台</a:t>
            </a:r>
            <a:endParaRPr lang="en-GB" altLang="zh-CN" sz="32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zh-CN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3200" b="1" dirty="0"/>
              <a:t>中国的传统节日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97156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观众</a:t>
            </a:r>
            <a:r>
              <a:rPr lang="en-US" altLang="zh-CN" dirty="0"/>
              <a:t>/</a:t>
            </a:r>
            <a:r>
              <a:rPr lang="zh-CN" altLang="en-US" dirty="0"/>
              <a:t>读者的评论；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232" y="2270933"/>
            <a:ext cx="2914141" cy="31823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936" y="4052397"/>
            <a:ext cx="3121423" cy="18289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403" y="3728790"/>
            <a:ext cx="2627847" cy="19041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212865" y="271700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b="1" dirty="0"/>
              <a:t>有人说：“即使中国人不尊重自己的文化，你怎么能指望别人尊重你？”</a:t>
            </a:r>
            <a:endParaRPr lang="en-GB" b="1" dirty="0"/>
          </a:p>
        </p:txBody>
      </p:sp>
      <p:sp>
        <p:nvSpPr>
          <p:cNvPr id="8" name="Rectangle 7"/>
          <p:cNvSpPr/>
          <p:nvPr/>
        </p:nvSpPr>
        <p:spPr>
          <a:xfrm>
            <a:off x="6212865" y="599840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"If you want to become Vietnamese so badly, get out and don't come back to China."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51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dirty="0"/>
              <a:t>你的看法。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036" t="47517" r="27903" b="31685"/>
          <a:stretch/>
        </p:blipFill>
        <p:spPr>
          <a:xfrm>
            <a:off x="644364" y="3111787"/>
            <a:ext cx="3355944" cy="23012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110025" y="4705121"/>
            <a:ext cx="30482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200" b="1" dirty="0"/>
              <a:t>很可</a:t>
            </a:r>
            <a:r>
              <a:rPr lang="zh-CN" altLang="en-US" sz="3200" b="1" dirty="0" smtClean="0"/>
              <a:t>笑</a:t>
            </a:r>
            <a:r>
              <a:rPr lang="en-GB" altLang="zh-CN" sz="3200" b="1" dirty="0" smtClean="0"/>
              <a:t>?</a:t>
            </a:r>
            <a:endParaRPr lang="en-GB" sz="3200" b="1" dirty="0"/>
          </a:p>
        </p:txBody>
      </p:sp>
      <p:sp>
        <p:nvSpPr>
          <p:cNvPr id="6" name="Rectangle 5"/>
          <p:cNvSpPr/>
          <p:nvPr/>
        </p:nvSpPr>
        <p:spPr>
          <a:xfrm>
            <a:off x="4486322" y="3566068"/>
            <a:ext cx="614781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200" b="1" dirty="0"/>
              <a:t>中国与英国相比我认为更爱</a:t>
            </a:r>
            <a:r>
              <a:rPr lang="zh-CN" altLang="en-US" sz="3200" b="1" dirty="0" smtClean="0"/>
              <a:t>国</a:t>
            </a:r>
            <a:r>
              <a:rPr lang="en-GB" altLang="zh-CN" sz="3200" b="1" dirty="0" smtClean="0"/>
              <a:t>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95379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6176" y="848977"/>
            <a:ext cx="8761413" cy="706964"/>
          </a:xfrm>
        </p:spPr>
        <p:txBody>
          <a:bodyPr/>
          <a:lstStyle/>
          <a:p>
            <a:r>
              <a:rPr lang="ja-JP" altLang="en-US" dirty="0"/>
              <a:t>任何问题？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39333" y="3073400"/>
            <a:ext cx="917786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600" dirty="0" smtClean="0"/>
              <a:t>谢</a:t>
            </a:r>
            <a:r>
              <a:rPr lang="zh-CN" altLang="en-US" sz="6600" dirty="0"/>
              <a:t>谢，你有任何问题</a:t>
            </a:r>
            <a:r>
              <a:rPr lang="zh-CN" altLang="en-US" sz="6600" dirty="0" smtClean="0"/>
              <a:t>吗</a:t>
            </a:r>
            <a:r>
              <a:rPr lang="en-GB" altLang="zh-CN" sz="6600" dirty="0" smtClean="0"/>
              <a:t>?</a:t>
            </a:r>
            <a:r>
              <a:rPr lang="zh-CN" altLang="en-US" sz="6600" dirty="0" smtClean="0"/>
              <a:t> 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26373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165</TotalTime>
  <Words>211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メイリオ</vt:lpstr>
      <vt:lpstr>宋体</vt:lpstr>
      <vt:lpstr>Arial</vt:lpstr>
      <vt:lpstr>Century Gothic</vt:lpstr>
      <vt:lpstr>Times New Roman</vt:lpstr>
      <vt:lpstr>Wingdings 3</vt:lpstr>
      <vt:lpstr>Ion Boardroom</vt:lpstr>
      <vt:lpstr>刘雯：中国超模的新年消息引起争论。</vt:lpstr>
      <vt:lpstr>新闻的内容；（人，时间，地点，事件）</vt:lpstr>
      <vt:lpstr>新闻反映的社会问题</vt:lpstr>
      <vt:lpstr>观众/读者的评论；</vt:lpstr>
      <vt:lpstr>你的看法。</vt:lpstr>
      <vt:lpstr>任何问题？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Paloma Misir O'Reilly (1501225)</dc:creator>
  <cp:lastModifiedBy>Paloma Misir O'Reilly (1501225)</cp:lastModifiedBy>
  <cp:revision>22</cp:revision>
  <dcterms:created xsi:type="dcterms:W3CDTF">2018-02-22T21:39:15Z</dcterms:created>
  <dcterms:modified xsi:type="dcterms:W3CDTF">2018-02-23T09:20:34Z</dcterms:modified>
</cp:coreProperties>
</file>