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7F8225-325A-473F-A27E-C321062EC844}" v="66" dt="2024-12-05T11:51:14.34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912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4">
  <dgm:title val=""/>
  <dgm:desc val=""/>
  <dgm:catLst>
    <dgm:cat type="accent5" pri="11400"/>
  </dgm:catLst>
  <dgm:styleLbl name="node0">
    <dgm:fillClrLst meth="cycle">
      <a:schemeClr val="accent5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5">
        <a:shade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5">
        <a:shade val="50000"/>
      </a:schemeClr>
      <a:schemeClr val="accent5">
        <a:tint val="55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5">
        <a:shade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5">
        <a:shade val="80000"/>
        <a:alpha val="50000"/>
      </a:schemeClr>
      <a:schemeClr val="accent5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55000"/>
      </a:schemeClr>
    </dgm:fillClrLst>
    <dgm:linClrLst meth="repeat">
      <a:schemeClr val="accent5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55000"/>
      </a:schemeClr>
    </dgm:fillClrLst>
    <dgm:linClrLst meth="repeat">
      <a:schemeClr val="accent5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55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5_4">
  <dgm:title val=""/>
  <dgm:desc val=""/>
  <dgm:catLst>
    <dgm:cat type="accent5" pri="11400"/>
  </dgm:catLst>
  <dgm:styleLbl name="node0">
    <dgm:fillClrLst meth="cycle">
      <a:schemeClr val="accent5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5">
        <a:shade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5">
        <a:shade val="50000"/>
      </a:schemeClr>
      <a:schemeClr val="accent5">
        <a:tint val="55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5">
        <a:shade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5">
        <a:shade val="80000"/>
        <a:alpha val="50000"/>
      </a:schemeClr>
      <a:schemeClr val="accent5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55000"/>
      </a:schemeClr>
    </dgm:fillClrLst>
    <dgm:linClrLst meth="repeat">
      <a:schemeClr val="accent5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55000"/>
      </a:schemeClr>
    </dgm:fillClrLst>
    <dgm:linClrLst meth="repeat">
      <a:schemeClr val="accent5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55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1587EEC-322F-4685-9E72-8E356FA1F4CC}" type="doc">
      <dgm:prSet loTypeId="urn:microsoft.com/office/officeart/2005/8/layout/hList6" loCatId="list" qsTypeId="urn:microsoft.com/office/officeart/2005/8/quickstyle/3d1" qsCatId="3D" csTypeId="urn:microsoft.com/office/officeart/2005/8/colors/accent5_4" csCatId="accent5" phldr="1"/>
      <dgm:spPr/>
      <dgm:t>
        <a:bodyPr/>
        <a:lstStyle/>
        <a:p>
          <a:endParaRPr lang="en-GB"/>
        </a:p>
      </dgm:t>
    </dgm:pt>
    <dgm:pt modelId="{F2B29178-D367-430C-9193-35A1504AAA28}">
      <dgm:prSet phldrT="[Text]" phldr="1"/>
      <dgm:spPr/>
      <dgm:t>
        <a:bodyPr/>
        <a:lstStyle/>
        <a:p>
          <a:endParaRPr lang="en-GB"/>
        </a:p>
      </dgm:t>
    </dgm:pt>
    <dgm:pt modelId="{5D951D97-C31C-45A3-B570-C7CEED798974}" type="parTrans" cxnId="{A6BB97CB-F803-44FC-8CF6-EA6F17E7460D}">
      <dgm:prSet/>
      <dgm:spPr/>
      <dgm:t>
        <a:bodyPr/>
        <a:lstStyle/>
        <a:p>
          <a:endParaRPr lang="en-GB"/>
        </a:p>
      </dgm:t>
    </dgm:pt>
    <dgm:pt modelId="{380060B9-1EFA-4BA4-835A-391E131BAF25}" type="sibTrans" cxnId="{A6BB97CB-F803-44FC-8CF6-EA6F17E7460D}">
      <dgm:prSet/>
      <dgm:spPr/>
      <dgm:t>
        <a:bodyPr/>
        <a:lstStyle/>
        <a:p>
          <a:endParaRPr lang="en-GB"/>
        </a:p>
      </dgm:t>
    </dgm:pt>
    <dgm:pt modelId="{DE058B73-A821-4C14-B2F0-DBFC5A3B53C6}">
      <dgm:prSet phldrT="[Text]" phldr="1"/>
      <dgm:spPr/>
      <dgm:t>
        <a:bodyPr/>
        <a:lstStyle/>
        <a:p>
          <a:endParaRPr lang="en-GB"/>
        </a:p>
      </dgm:t>
    </dgm:pt>
    <dgm:pt modelId="{52641B46-D25D-4472-82E3-D6870EA2AF26}" type="parTrans" cxnId="{54287C37-4899-4806-BAA0-D7C0326EF8CE}">
      <dgm:prSet/>
      <dgm:spPr/>
      <dgm:t>
        <a:bodyPr/>
        <a:lstStyle/>
        <a:p>
          <a:endParaRPr lang="en-GB"/>
        </a:p>
      </dgm:t>
    </dgm:pt>
    <dgm:pt modelId="{01C9EED9-C583-43CF-A64F-AD4CE6B4937C}" type="sibTrans" cxnId="{54287C37-4899-4806-BAA0-D7C0326EF8CE}">
      <dgm:prSet/>
      <dgm:spPr/>
      <dgm:t>
        <a:bodyPr/>
        <a:lstStyle/>
        <a:p>
          <a:endParaRPr lang="en-GB"/>
        </a:p>
      </dgm:t>
    </dgm:pt>
    <dgm:pt modelId="{AC1BAF26-A01D-4FF7-8E94-A436B776F910}">
      <dgm:prSet phldrT="[Text]" phldr="1"/>
      <dgm:spPr/>
      <dgm:t>
        <a:bodyPr/>
        <a:lstStyle/>
        <a:p>
          <a:endParaRPr lang="en-GB" dirty="0"/>
        </a:p>
      </dgm:t>
    </dgm:pt>
    <dgm:pt modelId="{C8E2D712-A6A5-46B8-885E-F9710DAAC005}" type="parTrans" cxnId="{0990A8C5-A77D-46B5-AE9A-FBFB79D76019}">
      <dgm:prSet/>
      <dgm:spPr/>
      <dgm:t>
        <a:bodyPr/>
        <a:lstStyle/>
        <a:p>
          <a:endParaRPr lang="en-GB"/>
        </a:p>
      </dgm:t>
    </dgm:pt>
    <dgm:pt modelId="{2092909E-A455-4234-AB61-8ACFED3F5FAF}" type="sibTrans" cxnId="{0990A8C5-A77D-46B5-AE9A-FBFB79D76019}">
      <dgm:prSet/>
      <dgm:spPr/>
      <dgm:t>
        <a:bodyPr/>
        <a:lstStyle/>
        <a:p>
          <a:endParaRPr lang="en-GB"/>
        </a:p>
      </dgm:t>
    </dgm:pt>
    <dgm:pt modelId="{6B82281A-A792-4D01-A63C-A7EF37BFF8EE}">
      <dgm:prSet phldrT="[Text]"/>
      <dgm:spPr/>
      <dgm:t>
        <a:bodyPr/>
        <a:lstStyle/>
        <a:p>
          <a:r>
            <a:rPr lang="en-GB" dirty="0"/>
            <a:t>[Text]</a:t>
          </a:r>
        </a:p>
      </dgm:t>
    </dgm:pt>
    <dgm:pt modelId="{29E16E11-7BF7-4654-B8F8-1B450B2AC37B}" type="parTrans" cxnId="{275B2BB0-5A56-4126-89D3-4031A3A6F69C}">
      <dgm:prSet/>
      <dgm:spPr/>
      <dgm:t>
        <a:bodyPr/>
        <a:lstStyle/>
        <a:p>
          <a:endParaRPr lang="en-GB"/>
        </a:p>
      </dgm:t>
    </dgm:pt>
    <dgm:pt modelId="{0B3641F0-4FBA-4850-9598-CA28F3EFD4EE}" type="sibTrans" cxnId="{275B2BB0-5A56-4126-89D3-4031A3A6F69C}">
      <dgm:prSet/>
      <dgm:spPr/>
      <dgm:t>
        <a:bodyPr/>
        <a:lstStyle/>
        <a:p>
          <a:endParaRPr lang="en-GB"/>
        </a:p>
      </dgm:t>
    </dgm:pt>
    <dgm:pt modelId="{7B85233E-80FE-48D7-9209-58ABF216B312}">
      <dgm:prSet phldrT="[Text]"/>
      <dgm:spPr/>
      <dgm:t>
        <a:bodyPr/>
        <a:lstStyle/>
        <a:p>
          <a:r>
            <a:rPr lang="en-GB" dirty="0"/>
            <a:t>[Text]</a:t>
          </a:r>
        </a:p>
      </dgm:t>
    </dgm:pt>
    <dgm:pt modelId="{56A96A66-1AB2-4544-AF32-2DEBC4A593FE}" type="parTrans" cxnId="{EDF287BA-1CAC-4F71-8C36-B8924E50C6B6}">
      <dgm:prSet/>
      <dgm:spPr/>
      <dgm:t>
        <a:bodyPr/>
        <a:lstStyle/>
        <a:p>
          <a:endParaRPr lang="en-GB"/>
        </a:p>
      </dgm:t>
    </dgm:pt>
    <dgm:pt modelId="{80ED0EF7-479A-4B18-B01B-680EF7D4C318}" type="sibTrans" cxnId="{EDF287BA-1CAC-4F71-8C36-B8924E50C6B6}">
      <dgm:prSet/>
      <dgm:spPr/>
      <dgm:t>
        <a:bodyPr/>
        <a:lstStyle/>
        <a:p>
          <a:endParaRPr lang="en-GB"/>
        </a:p>
      </dgm:t>
    </dgm:pt>
    <dgm:pt modelId="{2BDC49DD-E86B-41C7-AB4A-19934C20B4DA}" type="pres">
      <dgm:prSet presAssocID="{41587EEC-322F-4685-9E72-8E356FA1F4CC}" presName="Name0" presStyleCnt="0">
        <dgm:presLayoutVars>
          <dgm:dir/>
          <dgm:resizeHandles val="exact"/>
        </dgm:presLayoutVars>
      </dgm:prSet>
      <dgm:spPr/>
    </dgm:pt>
    <dgm:pt modelId="{C18DD446-011C-4F68-AAF2-797444BF39C6}" type="pres">
      <dgm:prSet presAssocID="{F2B29178-D367-430C-9193-35A1504AAA28}" presName="node" presStyleLbl="node1" presStyleIdx="0" presStyleCnt="5">
        <dgm:presLayoutVars>
          <dgm:bulletEnabled val="1"/>
        </dgm:presLayoutVars>
      </dgm:prSet>
      <dgm:spPr/>
    </dgm:pt>
    <dgm:pt modelId="{88B091D7-3331-4133-A938-E69E2663F567}" type="pres">
      <dgm:prSet presAssocID="{380060B9-1EFA-4BA4-835A-391E131BAF25}" presName="sibTrans" presStyleCnt="0"/>
      <dgm:spPr/>
    </dgm:pt>
    <dgm:pt modelId="{8E9EEA0E-9907-40B9-811F-C417D667A272}" type="pres">
      <dgm:prSet presAssocID="{DE058B73-A821-4C14-B2F0-DBFC5A3B53C6}" presName="node" presStyleLbl="node1" presStyleIdx="1" presStyleCnt="5">
        <dgm:presLayoutVars>
          <dgm:bulletEnabled val="1"/>
        </dgm:presLayoutVars>
      </dgm:prSet>
      <dgm:spPr/>
    </dgm:pt>
    <dgm:pt modelId="{62B2D618-501F-4188-AAE3-400E5D383BFF}" type="pres">
      <dgm:prSet presAssocID="{01C9EED9-C583-43CF-A64F-AD4CE6B4937C}" presName="sibTrans" presStyleCnt="0"/>
      <dgm:spPr/>
    </dgm:pt>
    <dgm:pt modelId="{56DE465F-954A-4B44-8629-CA35C22BA5E9}" type="pres">
      <dgm:prSet presAssocID="{AC1BAF26-A01D-4FF7-8E94-A436B776F910}" presName="node" presStyleLbl="node1" presStyleIdx="2" presStyleCnt="5">
        <dgm:presLayoutVars>
          <dgm:bulletEnabled val="1"/>
        </dgm:presLayoutVars>
      </dgm:prSet>
      <dgm:spPr/>
    </dgm:pt>
    <dgm:pt modelId="{0751E334-F74F-4882-85B8-9BFCC74CC429}" type="pres">
      <dgm:prSet presAssocID="{2092909E-A455-4234-AB61-8ACFED3F5FAF}" presName="sibTrans" presStyleCnt="0"/>
      <dgm:spPr/>
    </dgm:pt>
    <dgm:pt modelId="{A909BC16-4F55-47B8-90F1-DB59965C58A3}" type="pres">
      <dgm:prSet presAssocID="{7B85233E-80FE-48D7-9209-58ABF216B312}" presName="node" presStyleLbl="node1" presStyleIdx="3" presStyleCnt="5">
        <dgm:presLayoutVars>
          <dgm:bulletEnabled val="1"/>
        </dgm:presLayoutVars>
      </dgm:prSet>
      <dgm:spPr/>
    </dgm:pt>
    <dgm:pt modelId="{30A0BA0C-D1EE-4C9A-B93C-928B57CBA614}" type="pres">
      <dgm:prSet presAssocID="{80ED0EF7-479A-4B18-B01B-680EF7D4C318}" presName="sibTrans" presStyleCnt="0"/>
      <dgm:spPr/>
    </dgm:pt>
    <dgm:pt modelId="{476EA84F-5156-4B68-97F6-1D0B2171118B}" type="pres">
      <dgm:prSet presAssocID="{6B82281A-A792-4D01-A63C-A7EF37BFF8EE}" presName="node" presStyleLbl="node1" presStyleIdx="4" presStyleCnt="5" custLinFactNeighborY="318">
        <dgm:presLayoutVars>
          <dgm:bulletEnabled val="1"/>
        </dgm:presLayoutVars>
      </dgm:prSet>
      <dgm:spPr/>
    </dgm:pt>
  </dgm:ptLst>
  <dgm:cxnLst>
    <dgm:cxn modelId="{81D0652C-EA59-439B-8817-BE1041C9BBCC}" type="presOf" srcId="{DE058B73-A821-4C14-B2F0-DBFC5A3B53C6}" destId="{8E9EEA0E-9907-40B9-811F-C417D667A272}" srcOrd="0" destOrd="0" presId="urn:microsoft.com/office/officeart/2005/8/layout/hList6"/>
    <dgm:cxn modelId="{DEF92934-6509-4B26-96EF-990C914B5017}" type="presOf" srcId="{6B82281A-A792-4D01-A63C-A7EF37BFF8EE}" destId="{476EA84F-5156-4B68-97F6-1D0B2171118B}" srcOrd="0" destOrd="0" presId="urn:microsoft.com/office/officeart/2005/8/layout/hList6"/>
    <dgm:cxn modelId="{54287C37-4899-4806-BAA0-D7C0326EF8CE}" srcId="{41587EEC-322F-4685-9E72-8E356FA1F4CC}" destId="{DE058B73-A821-4C14-B2F0-DBFC5A3B53C6}" srcOrd="1" destOrd="0" parTransId="{52641B46-D25D-4472-82E3-D6870EA2AF26}" sibTransId="{01C9EED9-C583-43CF-A64F-AD4CE6B4937C}"/>
    <dgm:cxn modelId="{1CF06840-3218-4B4F-B5D8-364163C227F8}" type="presOf" srcId="{41587EEC-322F-4685-9E72-8E356FA1F4CC}" destId="{2BDC49DD-E86B-41C7-AB4A-19934C20B4DA}" srcOrd="0" destOrd="0" presId="urn:microsoft.com/office/officeart/2005/8/layout/hList6"/>
    <dgm:cxn modelId="{5081E14B-601A-4B0A-BCF5-495887FC48DE}" type="presOf" srcId="{AC1BAF26-A01D-4FF7-8E94-A436B776F910}" destId="{56DE465F-954A-4B44-8629-CA35C22BA5E9}" srcOrd="0" destOrd="0" presId="urn:microsoft.com/office/officeart/2005/8/layout/hList6"/>
    <dgm:cxn modelId="{AF50C993-FEDB-47AB-869E-18D4E94AB430}" type="presOf" srcId="{7B85233E-80FE-48D7-9209-58ABF216B312}" destId="{A909BC16-4F55-47B8-90F1-DB59965C58A3}" srcOrd="0" destOrd="0" presId="urn:microsoft.com/office/officeart/2005/8/layout/hList6"/>
    <dgm:cxn modelId="{275B2BB0-5A56-4126-89D3-4031A3A6F69C}" srcId="{41587EEC-322F-4685-9E72-8E356FA1F4CC}" destId="{6B82281A-A792-4D01-A63C-A7EF37BFF8EE}" srcOrd="4" destOrd="0" parTransId="{29E16E11-7BF7-4654-B8F8-1B450B2AC37B}" sibTransId="{0B3641F0-4FBA-4850-9598-CA28F3EFD4EE}"/>
    <dgm:cxn modelId="{EDF287BA-1CAC-4F71-8C36-B8924E50C6B6}" srcId="{41587EEC-322F-4685-9E72-8E356FA1F4CC}" destId="{7B85233E-80FE-48D7-9209-58ABF216B312}" srcOrd="3" destOrd="0" parTransId="{56A96A66-1AB2-4544-AF32-2DEBC4A593FE}" sibTransId="{80ED0EF7-479A-4B18-B01B-680EF7D4C318}"/>
    <dgm:cxn modelId="{0990A8C5-A77D-46B5-AE9A-FBFB79D76019}" srcId="{41587EEC-322F-4685-9E72-8E356FA1F4CC}" destId="{AC1BAF26-A01D-4FF7-8E94-A436B776F910}" srcOrd="2" destOrd="0" parTransId="{C8E2D712-A6A5-46B8-885E-F9710DAAC005}" sibTransId="{2092909E-A455-4234-AB61-8ACFED3F5FAF}"/>
    <dgm:cxn modelId="{A6BB97CB-F803-44FC-8CF6-EA6F17E7460D}" srcId="{41587EEC-322F-4685-9E72-8E356FA1F4CC}" destId="{F2B29178-D367-430C-9193-35A1504AAA28}" srcOrd="0" destOrd="0" parTransId="{5D951D97-C31C-45A3-B570-C7CEED798974}" sibTransId="{380060B9-1EFA-4BA4-835A-391E131BAF25}"/>
    <dgm:cxn modelId="{F0A293F4-35EF-40B5-852E-7FB2C1758CB1}" type="presOf" srcId="{F2B29178-D367-430C-9193-35A1504AAA28}" destId="{C18DD446-011C-4F68-AAF2-797444BF39C6}" srcOrd="0" destOrd="0" presId="urn:microsoft.com/office/officeart/2005/8/layout/hList6"/>
    <dgm:cxn modelId="{3C93306D-A07D-48A3-8DBD-E2ED96FDE365}" type="presParOf" srcId="{2BDC49DD-E86B-41C7-AB4A-19934C20B4DA}" destId="{C18DD446-011C-4F68-AAF2-797444BF39C6}" srcOrd="0" destOrd="0" presId="urn:microsoft.com/office/officeart/2005/8/layout/hList6"/>
    <dgm:cxn modelId="{4D6BCC18-7938-4589-82B0-E3BECAC523AD}" type="presParOf" srcId="{2BDC49DD-E86B-41C7-AB4A-19934C20B4DA}" destId="{88B091D7-3331-4133-A938-E69E2663F567}" srcOrd="1" destOrd="0" presId="urn:microsoft.com/office/officeart/2005/8/layout/hList6"/>
    <dgm:cxn modelId="{CB517D62-F95E-4B10-B0B1-480788EAF093}" type="presParOf" srcId="{2BDC49DD-E86B-41C7-AB4A-19934C20B4DA}" destId="{8E9EEA0E-9907-40B9-811F-C417D667A272}" srcOrd="2" destOrd="0" presId="urn:microsoft.com/office/officeart/2005/8/layout/hList6"/>
    <dgm:cxn modelId="{516FC543-B724-44CC-89C3-798E94F6E764}" type="presParOf" srcId="{2BDC49DD-E86B-41C7-AB4A-19934C20B4DA}" destId="{62B2D618-501F-4188-AAE3-400E5D383BFF}" srcOrd="3" destOrd="0" presId="urn:microsoft.com/office/officeart/2005/8/layout/hList6"/>
    <dgm:cxn modelId="{987E8745-FD90-452A-92E2-5D49641D2D10}" type="presParOf" srcId="{2BDC49DD-E86B-41C7-AB4A-19934C20B4DA}" destId="{56DE465F-954A-4B44-8629-CA35C22BA5E9}" srcOrd="4" destOrd="0" presId="urn:microsoft.com/office/officeart/2005/8/layout/hList6"/>
    <dgm:cxn modelId="{0F2BDDE5-7A16-4504-8506-424531759E4C}" type="presParOf" srcId="{2BDC49DD-E86B-41C7-AB4A-19934C20B4DA}" destId="{0751E334-F74F-4882-85B8-9BFCC74CC429}" srcOrd="5" destOrd="0" presId="urn:microsoft.com/office/officeart/2005/8/layout/hList6"/>
    <dgm:cxn modelId="{11720A68-6C85-467C-8C2D-42BB692F8063}" type="presParOf" srcId="{2BDC49DD-E86B-41C7-AB4A-19934C20B4DA}" destId="{A909BC16-4F55-47B8-90F1-DB59965C58A3}" srcOrd="6" destOrd="0" presId="urn:microsoft.com/office/officeart/2005/8/layout/hList6"/>
    <dgm:cxn modelId="{1BA70E54-4D5C-482F-A243-419ED365958D}" type="presParOf" srcId="{2BDC49DD-E86B-41C7-AB4A-19934C20B4DA}" destId="{30A0BA0C-D1EE-4C9A-B93C-928B57CBA614}" srcOrd="7" destOrd="0" presId="urn:microsoft.com/office/officeart/2005/8/layout/hList6"/>
    <dgm:cxn modelId="{1EAB105A-C304-463A-AB74-1D9DF8D9E849}" type="presParOf" srcId="{2BDC49DD-E86B-41C7-AB4A-19934C20B4DA}" destId="{476EA84F-5156-4B68-97F6-1D0B2171118B}" srcOrd="8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1587EEC-322F-4685-9E72-8E356FA1F4CC}" type="doc">
      <dgm:prSet loTypeId="urn:microsoft.com/office/officeart/2005/8/layout/hList6" loCatId="list" qsTypeId="urn:microsoft.com/office/officeart/2005/8/quickstyle/3d1" qsCatId="3D" csTypeId="urn:microsoft.com/office/officeart/2005/8/colors/accent5_4" csCatId="accent5" phldr="1"/>
      <dgm:spPr/>
      <dgm:t>
        <a:bodyPr/>
        <a:lstStyle/>
        <a:p>
          <a:endParaRPr lang="en-GB"/>
        </a:p>
      </dgm:t>
    </dgm:pt>
    <dgm:pt modelId="{F2B29178-D367-430C-9193-35A1504AAA28}">
      <dgm:prSet phldrT="[Text]" phldr="1"/>
      <dgm:spPr/>
      <dgm:t>
        <a:bodyPr/>
        <a:lstStyle/>
        <a:p>
          <a:endParaRPr lang="en-GB"/>
        </a:p>
      </dgm:t>
    </dgm:pt>
    <dgm:pt modelId="{5D951D97-C31C-45A3-B570-C7CEED798974}" type="parTrans" cxnId="{A6BB97CB-F803-44FC-8CF6-EA6F17E7460D}">
      <dgm:prSet/>
      <dgm:spPr/>
      <dgm:t>
        <a:bodyPr/>
        <a:lstStyle/>
        <a:p>
          <a:endParaRPr lang="en-GB"/>
        </a:p>
      </dgm:t>
    </dgm:pt>
    <dgm:pt modelId="{380060B9-1EFA-4BA4-835A-391E131BAF25}" type="sibTrans" cxnId="{A6BB97CB-F803-44FC-8CF6-EA6F17E7460D}">
      <dgm:prSet/>
      <dgm:spPr/>
      <dgm:t>
        <a:bodyPr/>
        <a:lstStyle/>
        <a:p>
          <a:endParaRPr lang="en-GB"/>
        </a:p>
      </dgm:t>
    </dgm:pt>
    <dgm:pt modelId="{DE058B73-A821-4C14-B2F0-DBFC5A3B53C6}">
      <dgm:prSet phldrT="[Text]" phldr="1"/>
      <dgm:spPr/>
      <dgm:t>
        <a:bodyPr/>
        <a:lstStyle/>
        <a:p>
          <a:endParaRPr lang="en-GB"/>
        </a:p>
      </dgm:t>
    </dgm:pt>
    <dgm:pt modelId="{52641B46-D25D-4472-82E3-D6870EA2AF26}" type="parTrans" cxnId="{54287C37-4899-4806-BAA0-D7C0326EF8CE}">
      <dgm:prSet/>
      <dgm:spPr/>
      <dgm:t>
        <a:bodyPr/>
        <a:lstStyle/>
        <a:p>
          <a:endParaRPr lang="en-GB"/>
        </a:p>
      </dgm:t>
    </dgm:pt>
    <dgm:pt modelId="{01C9EED9-C583-43CF-A64F-AD4CE6B4937C}" type="sibTrans" cxnId="{54287C37-4899-4806-BAA0-D7C0326EF8CE}">
      <dgm:prSet/>
      <dgm:spPr/>
      <dgm:t>
        <a:bodyPr/>
        <a:lstStyle/>
        <a:p>
          <a:endParaRPr lang="en-GB"/>
        </a:p>
      </dgm:t>
    </dgm:pt>
    <dgm:pt modelId="{AC1BAF26-A01D-4FF7-8E94-A436B776F910}">
      <dgm:prSet phldrT="[Text]" phldr="1"/>
      <dgm:spPr/>
      <dgm:t>
        <a:bodyPr/>
        <a:lstStyle/>
        <a:p>
          <a:endParaRPr lang="en-GB" dirty="0"/>
        </a:p>
      </dgm:t>
    </dgm:pt>
    <dgm:pt modelId="{C8E2D712-A6A5-46B8-885E-F9710DAAC005}" type="parTrans" cxnId="{0990A8C5-A77D-46B5-AE9A-FBFB79D76019}">
      <dgm:prSet/>
      <dgm:spPr/>
      <dgm:t>
        <a:bodyPr/>
        <a:lstStyle/>
        <a:p>
          <a:endParaRPr lang="en-GB"/>
        </a:p>
      </dgm:t>
    </dgm:pt>
    <dgm:pt modelId="{2092909E-A455-4234-AB61-8ACFED3F5FAF}" type="sibTrans" cxnId="{0990A8C5-A77D-46B5-AE9A-FBFB79D76019}">
      <dgm:prSet/>
      <dgm:spPr/>
      <dgm:t>
        <a:bodyPr/>
        <a:lstStyle/>
        <a:p>
          <a:endParaRPr lang="en-GB"/>
        </a:p>
      </dgm:t>
    </dgm:pt>
    <dgm:pt modelId="{6B82281A-A792-4D01-A63C-A7EF37BFF8EE}">
      <dgm:prSet phldrT="[Text]"/>
      <dgm:spPr/>
      <dgm:t>
        <a:bodyPr/>
        <a:lstStyle/>
        <a:p>
          <a:r>
            <a:rPr lang="en-GB" dirty="0"/>
            <a:t>[Text]</a:t>
          </a:r>
        </a:p>
      </dgm:t>
    </dgm:pt>
    <dgm:pt modelId="{29E16E11-7BF7-4654-B8F8-1B450B2AC37B}" type="parTrans" cxnId="{275B2BB0-5A56-4126-89D3-4031A3A6F69C}">
      <dgm:prSet/>
      <dgm:spPr/>
      <dgm:t>
        <a:bodyPr/>
        <a:lstStyle/>
        <a:p>
          <a:endParaRPr lang="en-GB"/>
        </a:p>
      </dgm:t>
    </dgm:pt>
    <dgm:pt modelId="{0B3641F0-4FBA-4850-9598-CA28F3EFD4EE}" type="sibTrans" cxnId="{275B2BB0-5A56-4126-89D3-4031A3A6F69C}">
      <dgm:prSet/>
      <dgm:spPr/>
      <dgm:t>
        <a:bodyPr/>
        <a:lstStyle/>
        <a:p>
          <a:endParaRPr lang="en-GB"/>
        </a:p>
      </dgm:t>
    </dgm:pt>
    <dgm:pt modelId="{7B85233E-80FE-48D7-9209-58ABF216B312}">
      <dgm:prSet phldrT="[Text]"/>
      <dgm:spPr/>
      <dgm:t>
        <a:bodyPr/>
        <a:lstStyle/>
        <a:p>
          <a:r>
            <a:rPr lang="en-GB" dirty="0"/>
            <a:t>[Text]</a:t>
          </a:r>
        </a:p>
      </dgm:t>
    </dgm:pt>
    <dgm:pt modelId="{56A96A66-1AB2-4544-AF32-2DEBC4A593FE}" type="parTrans" cxnId="{EDF287BA-1CAC-4F71-8C36-B8924E50C6B6}">
      <dgm:prSet/>
      <dgm:spPr/>
      <dgm:t>
        <a:bodyPr/>
        <a:lstStyle/>
        <a:p>
          <a:endParaRPr lang="en-GB"/>
        </a:p>
      </dgm:t>
    </dgm:pt>
    <dgm:pt modelId="{80ED0EF7-479A-4B18-B01B-680EF7D4C318}" type="sibTrans" cxnId="{EDF287BA-1CAC-4F71-8C36-B8924E50C6B6}">
      <dgm:prSet/>
      <dgm:spPr/>
      <dgm:t>
        <a:bodyPr/>
        <a:lstStyle/>
        <a:p>
          <a:endParaRPr lang="en-GB"/>
        </a:p>
      </dgm:t>
    </dgm:pt>
    <dgm:pt modelId="{2BDC49DD-E86B-41C7-AB4A-19934C20B4DA}" type="pres">
      <dgm:prSet presAssocID="{41587EEC-322F-4685-9E72-8E356FA1F4CC}" presName="Name0" presStyleCnt="0">
        <dgm:presLayoutVars>
          <dgm:dir val="rev"/>
          <dgm:resizeHandles val="exact"/>
        </dgm:presLayoutVars>
      </dgm:prSet>
      <dgm:spPr/>
    </dgm:pt>
    <dgm:pt modelId="{C18DD446-011C-4F68-AAF2-797444BF39C6}" type="pres">
      <dgm:prSet presAssocID="{F2B29178-D367-430C-9193-35A1504AAA28}" presName="node" presStyleLbl="node1" presStyleIdx="0" presStyleCnt="5">
        <dgm:presLayoutVars>
          <dgm:bulletEnabled val="1"/>
        </dgm:presLayoutVars>
      </dgm:prSet>
      <dgm:spPr/>
    </dgm:pt>
    <dgm:pt modelId="{88B091D7-3331-4133-A938-E69E2663F567}" type="pres">
      <dgm:prSet presAssocID="{380060B9-1EFA-4BA4-835A-391E131BAF25}" presName="sibTrans" presStyleCnt="0"/>
      <dgm:spPr/>
    </dgm:pt>
    <dgm:pt modelId="{8E9EEA0E-9907-40B9-811F-C417D667A272}" type="pres">
      <dgm:prSet presAssocID="{DE058B73-A821-4C14-B2F0-DBFC5A3B53C6}" presName="node" presStyleLbl="node1" presStyleIdx="1" presStyleCnt="5">
        <dgm:presLayoutVars>
          <dgm:bulletEnabled val="1"/>
        </dgm:presLayoutVars>
      </dgm:prSet>
      <dgm:spPr/>
    </dgm:pt>
    <dgm:pt modelId="{62B2D618-501F-4188-AAE3-400E5D383BFF}" type="pres">
      <dgm:prSet presAssocID="{01C9EED9-C583-43CF-A64F-AD4CE6B4937C}" presName="sibTrans" presStyleCnt="0"/>
      <dgm:spPr/>
    </dgm:pt>
    <dgm:pt modelId="{56DE465F-954A-4B44-8629-CA35C22BA5E9}" type="pres">
      <dgm:prSet presAssocID="{AC1BAF26-A01D-4FF7-8E94-A436B776F910}" presName="node" presStyleLbl="node1" presStyleIdx="2" presStyleCnt="5">
        <dgm:presLayoutVars>
          <dgm:bulletEnabled val="1"/>
        </dgm:presLayoutVars>
      </dgm:prSet>
      <dgm:spPr/>
    </dgm:pt>
    <dgm:pt modelId="{0751E334-F74F-4882-85B8-9BFCC74CC429}" type="pres">
      <dgm:prSet presAssocID="{2092909E-A455-4234-AB61-8ACFED3F5FAF}" presName="sibTrans" presStyleCnt="0"/>
      <dgm:spPr/>
    </dgm:pt>
    <dgm:pt modelId="{A909BC16-4F55-47B8-90F1-DB59965C58A3}" type="pres">
      <dgm:prSet presAssocID="{7B85233E-80FE-48D7-9209-58ABF216B312}" presName="node" presStyleLbl="node1" presStyleIdx="3" presStyleCnt="5">
        <dgm:presLayoutVars>
          <dgm:bulletEnabled val="1"/>
        </dgm:presLayoutVars>
      </dgm:prSet>
      <dgm:spPr/>
    </dgm:pt>
    <dgm:pt modelId="{30A0BA0C-D1EE-4C9A-B93C-928B57CBA614}" type="pres">
      <dgm:prSet presAssocID="{80ED0EF7-479A-4B18-B01B-680EF7D4C318}" presName="sibTrans" presStyleCnt="0"/>
      <dgm:spPr/>
    </dgm:pt>
    <dgm:pt modelId="{476EA84F-5156-4B68-97F6-1D0B2171118B}" type="pres">
      <dgm:prSet presAssocID="{6B82281A-A792-4D01-A63C-A7EF37BFF8EE}" presName="node" presStyleLbl="node1" presStyleIdx="4" presStyleCnt="5" custLinFactNeighborY="318">
        <dgm:presLayoutVars>
          <dgm:bulletEnabled val="1"/>
        </dgm:presLayoutVars>
      </dgm:prSet>
      <dgm:spPr/>
    </dgm:pt>
  </dgm:ptLst>
  <dgm:cxnLst>
    <dgm:cxn modelId="{81D0652C-EA59-439B-8817-BE1041C9BBCC}" type="presOf" srcId="{DE058B73-A821-4C14-B2F0-DBFC5A3B53C6}" destId="{8E9EEA0E-9907-40B9-811F-C417D667A272}" srcOrd="0" destOrd="0" presId="urn:microsoft.com/office/officeart/2005/8/layout/hList6"/>
    <dgm:cxn modelId="{DEF92934-6509-4B26-96EF-990C914B5017}" type="presOf" srcId="{6B82281A-A792-4D01-A63C-A7EF37BFF8EE}" destId="{476EA84F-5156-4B68-97F6-1D0B2171118B}" srcOrd="0" destOrd="0" presId="urn:microsoft.com/office/officeart/2005/8/layout/hList6"/>
    <dgm:cxn modelId="{54287C37-4899-4806-BAA0-D7C0326EF8CE}" srcId="{41587EEC-322F-4685-9E72-8E356FA1F4CC}" destId="{DE058B73-A821-4C14-B2F0-DBFC5A3B53C6}" srcOrd="1" destOrd="0" parTransId="{52641B46-D25D-4472-82E3-D6870EA2AF26}" sibTransId="{01C9EED9-C583-43CF-A64F-AD4CE6B4937C}"/>
    <dgm:cxn modelId="{1CF06840-3218-4B4F-B5D8-364163C227F8}" type="presOf" srcId="{41587EEC-322F-4685-9E72-8E356FA1F4CC}" destId="{2BDC49DD-E86B-41C7-AB4A-19934C20B4DA}" srcOrd="0" destOrd="0" presId="urn:microsoft.com/office/officeart/2005/8/layout/hList6"/>
    <dgm:cxn modelId="{5081E14B-601A-4B0A-BCF5-495887FC48DE}" type="presOf" srcId="{AC1BAF26-A01D-4FF7-8E94-A436B776F910}" destId="{56DE465F-954A-4B44-8629-CA35C22BA5E9}" srcOrd="0" destOrd="0" presId="urn:microsoft.com/office/officeart/2005/8/layout/hList6"/>
    <dgm:cxn modelId="{AF50C993-FEDB-47AB-869E-18D4E94AB430}" type="presOf" srcId="{7B85233E-80FE-48D7-9209-58ABF216B312}" destId="{A909BC16-4F55-47B8-90F1-DB59965C58A3}" srcOrd="0" destOrd="0" presId="urn:microsoft.com/office/officeart/2005/8/layout/hList6"/>
    <dgm:cxn modelId="{275B2BB0-5A56-4126-89D3-4031A3A6F69C}" srcId="{41587EEC-322F-4685-9E72-8E356FA1F4CC}" destId="{6B82281A-A792-4D01-A63C-A7EF37BFF8EE}" srcOrd="4" destOrd="0" parTransId="{29E16E11-7BF7-4654-B8F8-1B450B2AC37B}" sibTransId="{0B3641F0-4FBA-4850-9598-CA28F3EFD4EE}"/>
    <dgm:cxn modelId="{EDF287BA-1CAC-4F71-8C36-B8924E50C6B6}" srcId="{41587EEC-322F-4685-9E72-8E356FA1F4CC}" destId="{7B85233E-80FE-48D7-9209-58ABF216B312}" srcOrd="3" destOrd="0" parTransId="{56A96A66-1AB2-4544-AF32-2DEBC4A593FE}" sibTransId="{80ED0EF7-479A-4B18-B01B-680EF7D4C318}"/>
    <dgm:cxn modelId="{0990A8C5-A77D-46B5-AE9A-FBFB79D76019}" srcId="{41587EEC-322F-4685-9E72-8E356FA1F4CC}" destId="{AC1BAF26-A01D-4FF7-8E94-A436B776F910}" srcOrd="2" destOrd="0" parTransId="{C8E2D712-A6A5-46B8-885E-F9710DAAC005}" sibTransId="{2092909E-A455-4234-AB61-8ACFED3F5FAF}"/>
    <dgm:cxn modelId="{A6BB97CB-F803-44FC-8CF6-EA6F17E7460D}" srcId="{41587EEC-322F-4685-9E72-8E356FA1F4CC}" destId="{F2B29178-D367-430C-9193-35A1504AAA28}" srcOrd="0" destOrd="0" parTransId="{5D951D97-C31C-45A3-B570-C7CEED798974}" sibTransId="{380060B9-1EFA-4BA4-835A-391E131BAF25}"/>
    <dgm:cxn modelId="{F0A293F4-35EF-40B5-852E-7FB2C1758CB1}" type="presOf" srcId="{F2B29178-D367-430C-9193-35A1504AAA28}" destId="{C18DD446-011C-4F68-AAF2-797444BF39C6}" srcOrd="0" destOrd="0" presId="urn:microsoft.com/office/officeart/2005/8/layout/hList6"/>
    <dgm:cxn modelId="{3C93306D-A07D-48A3-8DBD-E2ED96FDE365}" type="presParOf" srcId="{2BDC49DD-E86B-41C7-AB4A-19934C20B4DA}" destId="{C18DD446-011C-4F68-AAF2-797444BF39C6}" srcOrd="0" destOrd="0" presId="urn:microsoft.com/office/officeart/2005/8/layout/hList6"/>
    <dgm:cxn modelId="{4D6BCC18-7938-4589-82B0-E3BECAC523AD}" type="presParOf" srcId="{2BDC49DD-E86B-41C7-AB4A-19934C20B4DA}" destId="{88B091D7-3331-4133-A938-E69E2663F567}" srcOrd="1" destOrd="0" presId="urn:microsoft.com/office/officeart/2005/8/layout/hList6"/>
    <dgm:cxn modelId="{CB517D62-F95E-4B10-B0B1-480788EAF093}" type="presParOf" srcId="{2BDC49DD-E86B-41C7-AB4A-19934C20B4DA}" destId="{8E9EEA0E-9907-40B9-811F-C417D667A272}" srcOrd="2" destOrd="0" presId="urn:microsoft.com/office/officeart/2005/8/layout/hList6"/>
    <dgm:cxn modelId="{516FC543-B724-44CC-89C3-798E94F6E764}" type="presParOf" srcId="{2BDC49DD-E86B-41C7-AB4A-19934C20B4DA}" destId="{62B2D618-501F-4188-AAE3-400E5D383BFF}" srcOrd="3" destOrd="0" presId="urn:microsoft.com/office/officeart/2005/8/layout/hList6"/>
    <dgm:cxn modelId="{987E8745-FD90-452A-92E2-5D49641D2D10}" type="presParOf" srcId="{2BDC49DD-E86B-41C7-AB4A-19934C20B4DA}" destId="{56DE465F-954A-4B44-8629-CA35C22BA5E9}" srcOrd="4" destOrd="0" presId="urn:microsoft.com/office/officeart/2005/8/layout/hList6"/>
    <dgm:cxn modelId="{0F2BDDE5-7A16-4504-8506-424531759E4C}" type="presParOf" srcId="{2BDC49DD-E86B-41C7-AB4A-19934C20B4DA}" destId="{0751E334-F74F-4882-85B8-9BFCC74CC429}" srcOrd="5" destOrd="0" presId="urn:microsoft.com/office/officeart/2005/8/layout/hList6"/>
    <dgm:cxn modelId="{11720A68-6C85-467C-8C2D-42BB692F8063}" type="presParOf" srcId="{2BDC49DD-E86B-41C7-AB4A-19934C20B4DA}" destId="{A909BC16-4F55-47B8-90F1-DB59965C58A3}" srcOrd="6" destOrd="0" presId="urn:microsoft.com/office/officeart/2005/8/layout/hList6"/>
    <dgm:cxn modelId="{1BA70E54-4D5C-482F-A243-419ED365958D}" type="presParOf" srcId="{2BDC49DD-E86B-41C7-AB4A-19934C20B4DA}" destId="{30A0BA0C-D1EE-4C9A-B93C-928B57CBA614}" srcOrd="7" destOrd="0" presId="urn:microsoft.com/office/officeart/2005/8/layout/hList6"/>
    <dgm:cxn modelId="{1EAB105A-C304-463A-AB74-1D9DF8D9E849}" type="presParOf" srcId="{2BDC49DD-E86B-41C7-AB4A-19934C20B4DA}" destId="{476EA84F-5156-4B68-97F6-1D0B2171118B}" srcOrd="8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8DD446-011C-4F68-AAF2-797444BF39C6}">
      <dsp:nvSpPr>
        <dsp:cNvPr id="0" name=""/>
        <dsp:cNvSpPr/>
      </dsp:nvSpPr>
      <dsp:spPr>
        <a:xfrm rot="16200000">
          <a:off x="-947373" y="950505"/>
          <a:ext cx="2999846" cy="1098835"/>
        </a:xfrm>
        <a:prstGeom prst="flowChartManualOperation">
          <a:avLst/>
        </a:prstGeom>
        <a:gradFill rotWithShape="0">
          <a:gsLst>
            <a:gs pos="0">
              <a:schemeClr val="accent5">
                <a:shade val="5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shade val="5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shade val="5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5100" tIns="0" rIns="162719" bIns="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600" kern="1200"/>
        </a:p>
      </dsp:txBody>
      <dsp:txXfrm rot="5400000">
        <a:off x="3132" y="599969"/>
        <a:ext cx="1098835" cy="1799908"/>
      </dsp:txXfrm>
    </dsp:sp>
    <dsp:sp modelId="{8E9EEA0E-9907-40B9-811F-C417D667A272}">
      <dsp:nvSpPr>
        <dsp:cNvPr id="0" name=""/>
        <dsp:cNvSpPr/>
      </dsp:nvSpPr>
      <dsp:spPr>
        <a:xfrm rot="16200000">
          <a:off x="233874" y="950505"/>
          <a:ext cx="2999846" cy="1098835"/>
        </a:xfrm>
        <a:prstGeom prst="flowChartManualOperation">
          <a:avLst/>
        </a:prstGeom>
        <a:gradFill rotWithShape="0">
          <a:gsLst>
            <a:gs pos="0">
              <a:schemeClr val="accent5">
                <a:shade val="50000"/>
                <a:hueOff val="83492"/>
                <a:satOff val="-14547"/>
                <a:lumOff val="1929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shade val="50000"/>
                <a:hueOff val="83492"/>
                <a:satOff val="-14547"/>
                <a:lumOff val="1929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shade val="50000"/>
                <a:hueOff val="83492"/>
                <a:satOff val="-14547"/>
                <a:lumOff val="1929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5100" tIns="0" rIns="162719" bIns="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600" kern="1200"/>
        </a:p>
      </dsp:txBody>
      <dsp:txXfrm rot="5400000">
        <a:off x="1184379" y="599969"/>
        <a:ext cx="1098835" cy="1799908"/>
      </dsp:txXfrm>
    </dsp:sp>
    <dsp:sp modelId="{56DE465F-954A-4B44-8629-CA35C22BA5E9}">
      <dsp:nvSpPr>
        <dsp:cNvPr id="0" name=""/>
        <dsp:cNvSpPr/>
      </dsp:nvSpPr>
      <dsp:spPr>
        <a:xfrm rot="16200000">
          <a:off x="1415122" y="950505"/>
          <a:ext cx="2999846" cy="1098835"/>
        </a:xfrm>
        <a:prstGeom prst="flowChartManualOperation">
          <a:avLst/>
        </a:prstGeom>
        <a:gradFill rotWithShape="0">
          <a:gsLst>
            <a:gs pos="0">
              <a:schemeClr val="accent5">
                <a:shade val="50000"/>
                <a:hueOff val="166983"/>
                <a:satOff val="-29094"/>
                <a:lumOff val="3858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shade val="50000"/>
                <a:hueOff val="166983"/>
                <a:satOff val="-29094"/>
                <a:lumOff val="3858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shade val="50000"/>
                <a:hueOff val="166983"/>
                <a:satOff val="-29094"/>
                <a:lumOff val="3858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5100" tIns="0" rIns="162719" bIns="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600" kern="1200" dirty="0"/>
        </a:p>
      </dsp:txBody>
      <dsp:txXfrm rot="5400000">
        <a:off x="2365627" y="599969"/>
        <a:ext cx="1098835" cy="1799908"/>
      </dsp:txXfrm>
    </dsp:sp>
    <dsp:sp modelId="{A909BC16-4F55-47B8-90F1-DB59965C58A3}">
      <dsp:nvSpPr>
        <dsp:cNvPr id="0" name=""/>
        <dsp:cNvSpPr/>
      </dsp:nvSpPr>
      <dsp:spPr>
        <a:xfrm rot="16200000">
          <a:off x="2596369" y="950505"/>
          <a:ext cx="2999846" cy="1098835"/>
        </a:xfrm>
        <a:prstGeom prst="flowChartManualOperation">
          <a:avLst/>
        </a:prstGeom>
        <a:gradFill rotWithShape="0">
          <a:gsLst>
            <a:gs pos="0">
              <a:schemeClr val="accent5">
                <a:shade val="50000"/>
                <a:hueOff val="166983"/>
                <a:satOff val="-29094"/>
                <a:lumOff val="3858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shade val="50000"/>
                <a:hueOff val="166983"/>
                <a:satOff val="-29094"/>
                <a:lumOff val="3858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shade val="50000"/>
                <a:hueOff val="166983"/>
                <a:satOff val="-29094"/>
                <a:lumOff val="3858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5100" tIns="0" rIns="162719" bIns="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[Text]</a:t>
          </a:r>
        </a:p>
      </dsp:txBody>
      <dsp:txXfrm rot="5400000">
        <a:off x="3546874" y="599969"/>
        <a:ext cx="1098835" cy="1799908"/>
      </dsp:txXfrm>
    </dsp:sp>
    <dsp:sp modelId="{476EA84F-5156-4B68-97F6-1D0B2171118B}">
      <dsp:nvSpPr>
        <dsp:cNvPr id="0" name=""/>
        <dsp:cNvSpPr/>
      </dsp:nvSpPr>
      <dsp:spPr>
        <a:xfrm rot="16200000">
          <a:off x="3777617" y="950505"/>
          <a:ext cx="2999846" cy="1098835"/>
        </a:xfrm>
        <a:prstGeom prst="flowChartManualOperation">
          <a:avLst/>
        </a:prstGeom>
        <a:gradFill rotWithShape="0">
          <a:gsLst>
            <a:gs pos="0">
              <a:schemeClr val="accent5">
                <a:shade val="50000"/>
                <a:hueOff val="83492"/>
                <a:satOff val="-14547"/>
                <a:lumOff val="1929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shade val="50000"/>
                <a:hueOff val="83492"/>
                <a:satOff val="-14547"/>
                <a:lumOff val="1929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shade val="50000"/>
                <a:hueOff val="83492"/>
                <a:satOff val="-14547"/>
                <a:lumOff val="1929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5100" tIns="0" rIns="162719" bIns="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[Text]</a:t>
          </a:r>
        </a:p>
      </dsp:txBody>
      <dsp:txXfrm rot="5400000">
        <a:off x="4728122" y="599969"/>
        <a:ext cx="1098835" cy="179990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8DD446-011C-4F68-AAF2-797444BF39C6}">
      <dsp:nvSpPr>
        <dsp:cNvPr id="0" name=""/>
        <dsp:cNvSpPr/>
      </dsp:nvSpPr>
      <dsp:spPr>
        <a:xfrm rot="5400000">
          <a:off x="3475123" y="981996"/>
          <a:ext cx="2999846" cy="1035853"/>
        </a:xfrm>
        <a:prstGeom prst="flowChartManualOperation">
          <a:avLst/>
        </a:prstGeom>
        <a:gradFill rotWithShape="0">
          <a:gsLst>
            <a:gs pos="0">
              <a:schemeClr val="accent5">
                <a:shade val="5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shade val="5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shade val="5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8750" tIns="0" rIns="156766" bIns="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500" kern="1200"/>
        </a:p>
      </dsp:txBody>
      <dsp:txXfrm rot="-5400000">
        <a:off x="4457119" y="599969"/>
        <a:ext cx="1035853" cy="1799908"/>
      </dsp:txXfrm>
    </dsp:sp>
    <dsp:sp modelId="{8E9EEA0E-9907-40B9-811F-C417D667A272}">
      <dsp:nvSpPr>
        <dsp:cNvPr id="0" name=""/>
        <dsp:cNvSpPr/>
      </dsp:nvSpPr>
      <dsp:spPr>
        <a:xfrm rot="5400000">
          <a:off x="2361581" y="981996"/>
          <a:ext cx="2999846" cy="1035853"/>
        </a:xfrm>
        <a:prstGeom prst="flowChartManualOperation">
          <a:avLst/>
        </a:prstGeom>
        <a:gradFill rotWithShape="0">
          <a:gsLst>
            <a:gs pos="0">
              <a:schemeClr val="accent5">
                <a:shade val="50000"/>
                <a:hueOff val="83492"/>
                <a:satOff val="-14547"/>
                <a:lumOff val="1929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shade val="50000"/>
                <a:hueOff val="83492"/>
                <a:satOff val="-14547"/>
                <a:lumOff val="1929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shade val="50000"/>
                <a:hueOff val="83492"/>
                <a:satOff val="-14547"/>
                <a:lumOff val="1929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8750" tIns="0" rIns="156766" bIns="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500" kern="1200"/>
        </a:p>
      </dsp:txBody>
      <dsp:txXfrm rot="-5400000">
        <a:off x="3343577" y="599969"/>
        <a:ext cx="1035853" cy="1799908"/>
      </dsp:txXfrm>
    </dsp:sp>
    <dsp:sp modelId="{56DE465F-954A-4B44-8629-CA35C22BA5E9}">
      <dsp:nvSpPr>
        <dsp:cNvPr id="0" name=""/>
        <dsp:cNvSpPr/>
      </dsp:nvSpPr>
      <dsp:spPr>
        <a:xfrm rot="5400000">
          <a:off x="1248039" y="981996"/>
          <a:ext cx="2999846" cy="1035853"/>
        </a:xfrm>
        <a:prstGeom prst="flowChartManualOperation">
          <a:avLst/>
        </a:prstGeom>
        <a:gradFill rotWithShape="0">
          <a:gsLst>
            <a:gs pos="0">
              <a:schemeClr val="accent5">
                <a:shade val="50000"/>
                <a:hueOff val="166983"/>
                <a:satOff val="-29094"/>
                <a:lumOff val="3858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shade val="50000"/>
                <a:hueOff val="166983"/>
                <a:satOff val="-29094"/>
                <a:lumOff val="3858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shade val="50000"/>
                <a:hueOff val="166983"/>
                <a:satOff val="-29094"/>
                <a:lumOff val="3858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8750" tIns="0" rIns="156766" bIns="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500" kern="1200" dirty="0"/>
        </a:p>
      </dsp:txBody>
      <dsp:txXfrm rot="-5400000">
        <a:off x="2230035" y="599969"/>
        <a:ext cx="1035853" cy="1799908"/>
      </dsp:txXfrm>
    </dsp:sp>
    <dsp:sp modelId="{A909BC16-4F55-47B8-90F1-DB59965C58A3}">
      <dsp:nvSpPr>
        <dsp:cNvPr id="0" name=""/>
        <dsp:cNvSpPr/>
      </dsp:nvSpPr>
      <dsp:spPr>
        <a:xfrm rot="5400000">
          <a:off x="134497" y="981996"/>
          <a:ext cx="2999846" cy="1035853"/>
        </a:xfrm>
        <a:prstGeom prst="flowChartManualOperation">
          <a:avLst/>
        </a:prstGeom>
        <a:gradFill rotWithShape="0">
          <a:gsLst>
            <a:gs pos="0">
              <a:schemeClr val="accent5">
                <a:shade val="50000"/>
                <a:hueOff val="166983"/>
                <a:satOff val="-29094"/>
                <a:lumOff val="3858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shade val="50000"/>
                <a:hueOff val="166983"/>
                <a:satOff val="-29094"/>
                <a:lumOff val="3858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shade val="50000"/>
                <a:hueOff val="166983"/>
                <a:satOff val="-29094"/>
                <a:lumOff val="3858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8750" tIns="0" rIns="156766" bIns="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[Text]</a:t>
          </a:r>
        </a:p>
      </dsp:txBody>
      <dsp:txXfrm rot="-5400000">
        <a:off x="1116493" y="599969"/>
        <a:ext cx="1035853" cy="1799908"/>
      </dsp:txXfrm>
    </dsp:sp>
    <dsp:sp modelId="{476EA84F-5156-4B68-97F6-1D0B2171118B}">
      <dsp:nvSpPr>
        <dsp:cNvPr id="0" name=""/>
        <dsp:cNvSpPr/>
      </dsp:nvSpPr>
      <dsp:spPr>
        <a:xfrm rot="5400000">
          <a:off x="-979044" y="981996"/>
          <a:ext cx="2999846" cy="1035853"/>
        </a:xfrm>
        <a:prstGeom prst="flowChartManualOperation">
          <a:avLst/>
        </a:prstGeom>
        <a:gradFill rotWithShape="0">
          <a:gsLst>
            <a:gs pos="0">
              <a:schemeClr val="accent5">
                <a:shade val="50000"/>
                <a:hueOff val="83492"/>
                <a:satOff val="-14547"/>
                <a:lumOff val="1929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shade val="50000"/>
                <a:hueOff val="83492"/>
                <a:satOff val="-14547"/>
                <a:lumOff val="1929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shade val="50000"/>
                <a:hueOff val="83492"/>
                <a:satOff val="-14547"/>
                <a:lumOff val="1929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8750" tIns="0" rIns="156766" bIns="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[Text]</a:t>
          </a:r>
        </a:p>
      </dsp:txBody>
      <dsp:txXfrm rot="-5400000">
        <a:off x="2952" y="599969"/>
        <a:ext cx="1035853" cy="179990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517086-0A7B-B8E6-DE9B-6114277533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8667AAA-26F9-8B32-0678-7452490B6E7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82A465-CD41-C153-D7B4-DC4E5496EF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14/01/2025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81C78A-785E-C5BE-1DC8-A11A9FACB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685B72-E2C2-E9E0-DF84-E2300BBBA7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09288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8E77F6-58FD-1674-FBB7-7B665EBF38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7596EE-1FD0-E9BB-0AD0-534F2EE2A4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FE2B99-32D4-0AE9-E9ED-8879A598B3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14/01/2025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6B858B-6D2B-C25B-DF05-DD735A44F3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683244-059A-FFC7-1666-1696E23117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25645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248D56-24D5-48AC-4457-EBC6A93BAC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CF94F9-0FC3-D24E-F236-B837FF2EA8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B4ACC7-352E-7F53-EA36-6B21E03C95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14/01/2025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ABC194-4575-5A26-389F-AA592D2784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8B9179-297C-A850-65FA-99C966770D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71629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98E98C-E281-E6FB-7669-BD5529BB9C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AF649E-45DA-F167-F0AF-8607132598A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1BA1647-C130-C1C9-9E5C-0C668800BC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FD77A71-D2CF-3F0B-960A-14DFEC9E69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14/01/2025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708F349-5B17-3B3B-323B-735371708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DC9F0B-BF84-9B1F-07FE-4AA658120C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44493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477FA9-AF50-E374-1CD7-6A31647574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EEADF8-33A2-2948-C645-2CADF1979D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0BD892-1D74-34C9-5BD5-E05919E996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E3B58F7-B674-4EA5-12F2-BA8F840407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0C9D8C0-506A-E427-C1D2-788A3B5DA8E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440486D-B061-A692-ECB1-674CE6E7A3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14/01/2025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9A86DB8-4688-68A3-BAD0-2DE3221B68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AB54931-FF3C-303C-47CA-5BB106166E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4787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AA1F0A-E5FC-C869-6FB4-643EFC4E4B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D723C00-3F4F-A73B-C468-E0D512AE4D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14/01/2025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4475C5C-05A4-33DF-4685-C5ABB27D30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7D8C15D-F12E-6FCB-AEE5-66FD4D3EDE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81751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D7341A8-618A-745C-ACF8-16F5F3D82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14/01/2025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140A855-E0D0-3048-0794-584BEE3ECB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46B83A-96B1-01DC-A806-7809F9F6A4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29601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9ED3EF-E4D5-643A-BF4F-0670818455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8345B8-1926-C9DA-D730-EDB6E2D27D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4D69C87-D890-D23C-6418-D5F447A809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ADF4BF-4B35-E3C3-C4C8-9B055F2034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14/01/2025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217013E-0C48-3BC2-8C58-A9ABE6FB58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EF5A03-93DA-A656-3297-42FCA90957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89391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373C8B-F61A-2AFD-A28D-B191FD3DC2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4746556-67B5-18F3-BE76-C121EFBA9F0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29A14B4-B172-BCBA-911C-C996DAB08BF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60A2D9A-52B6-24A3-83F5-C25CA194B3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14/01/2025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B327DE7-4575-FB48-8324-13D23B27B7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1A3813D-3444-A598-D2CC-C773CA666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47518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D2AC68-DB7B-9188-5E2B-AED24F5D0E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06E9E37-60F0-D94C-E900-7ACA32E848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BDB9A1-BFB7-299B-0756-2467AD40D1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14/01/2025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4FCCA0-A162-44E0-B170-BE5237E0FC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CF2811-5F67-0B61-92AC-DF6B1F251A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0062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E6A15E7-8331-DE16-12AA-82D0904FF0F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EF1A17-E7B2-EDA3-A26F-C46981A0569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40515F-E530-3520-AC88-B9AD4D97DB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14/01/2025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0C2A85-C1E1-F474-A77F-8570C0DA80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FBAA9F-2510-2118-460C-454F778002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24498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7500896-471E-0CAA-5BB4-72AC2FEB99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5E81BE-EB7E-F9D3-45D8-28F546E5F5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D8CA30-07B0-46F4-7D56-34523B057A6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F277553-F296-4DFB-BD15-770B47FF2CCF}" type="datetimeFigureOut">
              <a:rPr lang="en-GB" smtClean="0"/>
              <a:t>14/01/2025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C12CA4-A5B2-8B4E-17EA-2AFA4AB17C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7E9CFD-05B7-9819-B608-4DB1049B4D7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23881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47C0C98-9DB3-D0C5-DF62-1C5B7F625AEF}"/>
              </a:ext>
            </a:extLst>
          </p:cNvPr>
          <p:cNvSpPr/>
          <p:nvPr/>
        </p:nvSpPr>
        <p:spPr>
          <a:xfrm>
            <a:off x="438912" y="466344"/>
            <a:ext cx="11210544" cy="777240"/>
          </a:xfrm>
          <a:prstGeom prst="round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Student Name:  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FAC94C40-FC58-11D3-B784-2D610CF944DB}"/>
              </a:ext>
            </a:extLst>
          </p:cNvPr>
          <p:cNvSpPr/>
          <p:nvPr/>
        </p:nvSpPr>
        <p:spPr>
          <a:xfrm>
            <a:off x="438912" y="1395984"/>
            <a:ext cx="11210544" cy="777240"/>
          </a:xfrm>
          <a:prstGeom prst="round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Student Number:  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7688054F-F214-F309-B403-27096C412965}"/>
              </a:ext>
            </a:extLst>
          </p:cNvPr>
          <p:cNvSpPr/>
          <p:nvPr/>
        </p:nvSpPr>
        <p:spPr>
          <a:xfrm>
            <a:off x="438912" y="2325624"/>
            <a:ext cx="11210544" cy="777240"/>
          </a:xfrm>
          <a:prstGeom prst="round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BMHP6029_BIRM – Component 1 – Poster Presentation  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6E88BE97-5180-972C-808D-40C2D1F954DA}"/>
              </a:ext>
            </a:extLst>
          </p:cNvPr>
          <p:cNvSpPr/>
          <p:nvPr/>
        </p:nvSpPr>
        <p:spPr>
          <a:xfrm>
            <a:off x="438912" y="3255264"/>
            <a:ext cx="11210544" cy="777240"/>
          </a:xfrm>
          <a:prstGeom prst="round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Title of Poster:   </a:t>
            </a:r>
          </a:p>
        </p:txBody>
      </p:sp>
    </p:spTree>
    <p:extLst>
      <p:ext uri="{BB962C8B-B14F-4D97-AF65-F5344CB8AC3E}">
        <p14:creationId xmlns:p14="http://schemas.microsoft.com/office/powerpoint/2010/main" val="14794641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30EBB7A-B6F2-BC3D-A3A2-A69F56721AF6}"/>
              </a:ext>
            </a:extLst>
          </p:cNvPr>
          <p:cNvSpPr/>
          <p:nvPr/>
        </p:nvSpPr>
        <p:spPr>
          <a:xfrm>
            <a:off x="1243012" y="3138487"/>
            <a:ext cx="9705975" cy="581025"/>
          </a:xfrm>
          <a:prstGeom prst="roundRect">
            <a:avLst/>
          </a:prstGeom>
          <a:noFill/>
          <a:ln w="38100">
            <a:solidFill>
              <a:schemeClr val="accent5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Title 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4A3A58DC-499D-5885-0006-D9F2BFD2F81C}"/>
              </a:ext>
            </a:extLst>
          </p:cNvPr>
          <p:cNvSpPr/>
          <p:nvPr/>
        </p:nvSpPr>
        <p:spPr>
          <a:xfrm>
            <a:off x="266701" y="282574"/>
            <a:ext cx="5571334" cy="2536825"/>
          </a:xfrm>
          <a:prstGeom prst="roundRect">
            <a:avLst/>
          </a:prstGeom>
          <a:noFill/>
          <a:ln w="57150">
            <a:solidFill>
              <a:schemeClr val="accent5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[Text] </a:t>
            </a:r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8E561C13-9B5E-C4F2-7F50-51A7F36A185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47239659"/>
              </p:ext>
            </p:extLst>
          </p:nvPr>
        </p:nvGraphicFramePr>
        <p:xfrm>
          <a:off x="266701" y="3795712"/>
          <a:ext cx="5830090" cy="29998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B1C14AAE-9FBB-1A04-99EE-C7DED60F300E}"/>
              </a:ext>
            </a:extLst>
          </p:cNvPr>
          <p:cNvSpPr/>
          <p:nvPr/>
        </p:nvSpPr>
        <p:spPr>
          <a:xfrm>
            <a:off x="6429376" y="4038601"/>
            <a:ext cx="5495924" cy="2677582"/>
          </a:xfrm>
          <a:prstGeom prst="roundRect">
            <a:avLst/>
          </a:prstGeom>
          <a:noFill/>
          <a:ln w="57150">
            <a:solidFill>
              <a:schemeClr val="accent5"/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[Text]</a:t>
            </a:r>
          </a:p>
        </p:txBody>
      </p:sp>
      <p:graphicFrame>
        <p:nvGraphicFramePr>
          <p:cNvPr id="14" name="Diagram 13">
            <a:extLst>
              <a:ext uri="{FF2B5EF4-FFF2-40B4-BE49-F238E27FC236}">
                <a16:creationId xmlns:a16="http://schemas.microsoft.com/office/drawing/2014/main" id="{BDD991DA-A0C6-BF98-C820-7DD384BD2D0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93541276"/>
              </p:ext>
            </p:extLst>
          </p:nvPr>
        </p:nvGraphicFramePr>
        <p:xfrm>
          <a:off x="6353967" y="62441"/>
          <a:ext cx="5495925" cy="29998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2516217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E8D49D-1F6E-F0FD-FCD7-89051D6551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 List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4F92CA-6836-730C-0D3D-598D8BD1D5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1200" dirty="0"/>
              <a:t>[Include your full reference list here – use the forth slide if required] </a:t>
            </a:r>
          </a:p>
        </p:txBody>
      </p:sp>
    </p:spTree>
    <p:extLst>
      <p:ext uri="{BB962C8B-B14F-4D97-AF65-F5344CB8AC3E}">
        <p14:creationId xmlns:p14="http://schemas.microsoft.com/office/powerpoint/2010/main" val="22457302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0E5DB6-82A8-E51B-E71E-ABCC67A3D2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75EC54-6137-D07F-F33F-5A775444D9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 List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86EB00-5018-58D7-1832-0E8A96A154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1200" dirty="0"/>
              <a:t>[Use this slide if required] </a:t>
            </a:r>
          </a:p>
        </p:txBody>
      </p:sp>
    </p:spTree>
    <p:extLst>
      <p:ext uri="{BB962C8B-B14F-4D97-AF65-F5344CB8AC3E}">
        <p14:creationId xmlns:p14="http://schemas.microsoft.com/office/powerpoint/2010/main" val="9551682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1063</TotalTime>
  <Words>64</Words>
  <Application>Microsoft Office PowerPoint</Application>
  <PresentationFormat>Widescreen</PresentationFormat>
  <Paragraphs>15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Reference List </vt:lpstr>
      <vt:lpstr>Reference List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Beau Academic</dc:creator>
  <cp:lastModifiedBy>Beau Academic</cp:lastModifiedBy>
  <cp:revision>3</cp:revision>
  <dcterms:created xsi:type="dcterms:W3CDTF">2024-12-04T18:07:56Z</dcterms:created>
  <dcterms:modified xsi:type="dcterms:W3CDTF">2025-01-14T17:42:30Z</dcterms:modified>
</cp:coreProperties>
</file>