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63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a Malagon" userId="8cf31f95-43a0-40b3-9f33-3a27da234d1c" providerId="ADAL" clId="{3B90C48A-400E-42FF-8E24-B29A2B65EA77}"/>
    <pc:docChg chg="delSld">
      <pc:chgData name="Lina Malagon" userId="8cf31f95-43a0-40b3-9f33-3a27da234d1c" providerId="ADAL" clId="{3B90C48A-400E-42FF-8E24-B29A2B65EA77}" dt="2023-03-23T01:18:13.190" v="0" actId="2696"/>
      <pc:docMkLst>
        <pc:docMk/>
      </pc:docMkLst>
      <pc:sldChg chg="del">
        <pc:chgData name="Lina Malagon" userId="8cf31f95-43a0-40b3-9f33-3a27da234d1c" providerId="ADAL" clId="{3B90C48A-400E-42FF-8E24-B29A2B65EA77}" dt="2023-03-23T01:18:13.190" v="0" actId="2696"/>
        <pc:sldMkLst>
          <pc:docMk/>
          <pc:sldMk cId="1479784699" sldId="26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01A5D9-3EDF-4FFD-A44B-A4DA7F64C24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F06806F-FB93-4379-96A8-A44B88F723DA}">
      <dgm:prSet custT="1"/>
      <dgm:spPr/>
      <dgm:t>
        <a:bodyPr/>
        <a:lstStyle/>
        <a:p>
          <a:r>
            <a:rPr lang="en-GB" sz="3600" dirty="0"/>
            <a:t>What is the purpose of your presentation? </a:t>
          </a:r>
          <a:endParaRPr lang="en-US" sz="3600" dirty="0"/>
        </a:p>
      </dgm:t>
    </dgm:pt>
    <dgm:pt modelId="{7C6BBFF1-8B18-40AE-A07A-24BA417B4433}" type="parTrans" cxnId="{ED3CCE23-F2B9-476F-B87A-8A076321E8DF}">
      <dgm:prSet/>
      <dgm:spPr/>
      <dgm:t>
        <a:bodyPr/>
        <a:lstStyle/>
        <a:p>
          <a:endParaRPr lang="en-US"/>
        </a:p>
      </dgm:t>
    </dgm:pt>
    <dgm:pt modelId="{230D4CAF-FBB9-4FB8-8D6F-DAE2D64A2EED}" type="sibTrans" cxnId="{ED3CCE23-F2B9-476F-B87A-8A076321E8DF}">
      <dgm:prSet/>
      <dgm:spPr/>
      <dgm:t>
        <a:bodyPr/>
        <a:lstStyle/>
        <a:p>
          <a:endParaRPr lang="en-US"/>
        </a:p>
      </dgm:t>
    </dgm:pt>
    <dgm:pt modelId="{3AC690D5-5450-4D1A-9CEE-C9C0C2FBF5F1}">
      <dgm:prSet custT="1"/>
      <dgm:spPr/>
      <dgm:t>
        <a:bodyPr/>
        <a:lstStyle/>
        <a:p>
          <a:r>
            <a:rPr lang="en-GB" sz="3600" dirty="0"/>
            <a:t>What are you hoping to achieve with your presentation? </a:t>
          </a:r>
          <a:endParaRPr lang="en-US" sz="3600" dirty="0"/>
        </a:p>
      </dgm:t>
    </dgm:pt>
    <dgm:pt modelId="{98E7C0DA-9FBD-4F7C-B625-A16082C2CCCD}" type="parTrans" cxnId="{45E58FC8-4DBE-419D-AEE6-E0DDEA726E4C}">
      <dgm:prSet/>
      <dgm:spPr/>
      <dgm:t>
        <a:bodyPr/>
        <a:lstStyle/>
        <a:p>
          <a:endParaRPr lang="en-US"/>
        </a:p>
      </dgm:t>
    </dgm:pt>
    <dgm:pt modelId="{B23F0F0F-7FC9-43A3-B96E-6C28EAC89586}" type="sibTrans" cxnId="{45E58FC8-4DBE-419D-AEE6-E0DDEA726E4C}">
      <dgm:prSet/>
      <dgm:spPr/>
      <dgm:t>
        <a:bodyPr/>
        <a:lstStyle/>
        <a:p>
          <a:endParaRPr lang="en-US"/>
        </a:p>
      </dgm:t>
    </dgm:pt>
    <dgm:pt modelId="{62338F16-A43A-4417-B2A7-D02F8133AB3F}">
      <dgm:prSet custT="1"/>
      <dgm:spPr/>
      <dgm:t>
        <a:bodyPr/>
        <a:lstStyle/>
        <a:p>
          <a:r>
            <a:rPr lang="en-GB" sz="3600" dirty="0"/>
            <a:t>Is the presentation to inform, train, persuade, entertain, or demonstrate?</a:t>
          </a:r>
          <a:endParaRPr lang="en-US" sz="3600" dirty="0"/>
        </a:p>
      </dgm:t>
    </dgm:pt>
    <dgm:pt modelId="{5CD659C6-590B-4B9E-AEB6-5E1E2B9BD224}" type="parTrans" cxnId="{82CCC33E-FEA2-4424-80FB-E7CBF5F39CB8}">
      <dgm:prSet/>
      <dgm:spPr/>
      <dgm:t>
        <a:bodyPr/>
        <a:lstStyle/>
        <a:p>
          <a:endParaRPr lang="en-US"/>
        </a:p>
      </dgm:t>
    </dgm:pt>
    <dgm:pt modelId="{01D6B5FA-02C6-4C59-B855-4CA1BA0C6751}" type="sibTrans" cxnId="{82CCC33E-FEA2-4424-80FB-E7CBF5F39CB8}">
      <dgm:prSet/>
      <dgm:spPr/>
      <dgm:t>
        <a:bodyPr/>
        <a:lstStyle/>
        <a:p>
          <a:endParaRPr lang="en-US"/>
        </a:p>
      </dgm:t>
    </dgm:pt>
    <dgm:pt modelId="{209B2308-36F2-4B35-9209-11F68CFE5D29}">
      <dgm:prSet custT="1"/>
      <dgm:spPr/>
      <dgm:t>
        <a:bodyPr/>
        <a:lstStyle/>
        <a:p>
          <a:r>
            <a:rPr lang="en-GB" sz="3600" dirty="0"/>
            <a:t>Being clear about its purpose helps you to decide what it include or omit, and what approach to use. </a:t>
          </a:r>
          <a:endParaRPr lang="en-US" sz="3600" dirty="0"/>
        </a:p>
      </dgm:t>
    </dgm:pt>
    <dgm:pt modelId="{71564261-9897-4162-9D0F-65F72A5FF45A}" type="parTrans" cxnId="{81204D0A-A8D8-47C2-983F-34321711FF72}">
      <dgm:prSet/>
      <dgm:spPr/>
      <dgm:t>
        <a:bodyPr/>
        <a:lstStyle/>
        <a:p>
          <a:endParaRPr lang="en-US"/>
        </a:p>
      </dgm:t>
    </dgm:pt>
    <dgm:pt modelId="{2149CAD3-718F-4F36-8456-F8E2454DFB37}" type="sibTrans" cxnId="{81204D0A-A8D8-47C2-983F-34321711FF72}">
      <dgm:prSet/>
      <dgm:spPr/>
      <dgm:t>
        <a:bodyPr/>
        <a:lstStyle/>
        <a:p>
          <a:endParaRPr lang="en-US"/>
        </a:p>
      </dgm:t>
    </dgm:pt>
    <dgm:pt modelId="{5C8170CF-377B-4F43-B895-9CDCF2155341}" type="pres">
      <dgm:prSet presAssocID="{4901A5D9-3EDF-4FFD-A44B-A4DA7F64C247}" presName="vert0" presStyleCnt="0">
        <dgm:presLayoutVars>
          <dgm:dir/>
          <dgm:animOne val="branch"/>
          <dgm:animLvl val="lvl"/>
        </dgm:presLayoutVars>
      </dgm:prSet>
      <dgm:spPr/>
    </dgm:pt>
    <dgm:pt modelId="{EB2C224B-18D1-47F2-A950-8D3FAD7E6AC1}" type="pres">
      <dgm:prSet presAssocID="{CF06806F-FB93-4379-96A8-A44B88F723DA}" presName="thickLine" presStyleLbl="alignNode1" presStyleIdx="0" presStyleCnt="4"/>
      <dgm:spPr/>
    </dgm:pt>
    <dgm:pt modelId="{9BBD04E5-9F46-4C82-BDD7-13A36B9DE783}" type="pres">
      <dgm:prSet presAssocID="{CF06806F-FB93-4379-96A8-A44B88F723DA}" presName="horz1" presStyleCnt="0"/>
      <dgm:spPr/>
    </dgm:pt>
    <dgm:pt modelId="{30BE072B-7CB8-4315-ACEB-F6A80BE9FE23}" type="pres">
      <dgm:prSet presAssocID="{CF06806F-FB93-4379-96A8-A44B88F723DA}" presName="tx1" presStyleLbl="revTx" presStyleIdx="0" presStyleCnt="4"/>
      <dgm:spPr/>
    </dgm:pt>
    <dgm:pt modelId="{4F84D895-25E2-4CC4-8A6B-D3D3169E11B6}" type="pres">
      <dgm:prSet presAssocID="{CF06806F-FB93-4379-96A8-A44B88F723DA}" presName="vert1" presStyleCnt="0"/>
      <dgm:spPr/>
    </dgm:pt>
    <dgm:pt modelId="{99585917-02A9-4C45-9231-B9E4DC90F2C4}" type="pres">
      <dgm:prSet presAssocID="{3AC690D5-5450-4D1A-9CEE-C9C0C2FBF5F1}" presName="thickLine" presStyleLbl="alignNode1" presStyleIdx="1" presStyleCnt="4"/>
      <dgm:spPr/>
    </dgm:pt>
    <dgm:pt modelId="{BF43F49F-C689-45AA-9424-10BFF2AEA831}" type="pres">
      <dgm:prSet presAssocID="{3AC690D5-5450-4D1A-9CEE-C9C0C2FBF5F1}" presName="horz1" presStyleCnt="0"/>
      <dgm:spPr/>
    </dgm:pt>
    <dgm:pt modelId="{C9752026-556B-4149-8AFC-E40DC3DBB243}" type="pres">
      <dgm:prSet presAssocID="{3AC690D5-5450-4D1A-9CEE-C9C0C2FBF5F1}" presName="tx1" presStyleLbl="revTx" presStyleIdx="1" presStyleCnt="4"/>
      <dgm:spPr/>
    </dgm:pt>
    <dgm:pt modelId="{DF9E6AEB-BCD0-4C61-8FCF-2020DBFBC980}" type="pres">
      <dgm:prSet presAssocID="{3AC690D5-5450-4D1A-9CEE-C9C0C2FBF5F1}" presName="vert1" presStyleCnt="0"/>
      <dgm:spPr/>
    </dgm:pt>
    <dgm:pt modelId="{A002284F-1E94-4EA8-BD6D-CED85F128805}" type="pres">
      <dgm:prSet presAssocID="{62338F16-A43A-4417-B2A7-D02F8133AB3F}" presName="thickLine" presStyleLbl="alignNode1" presStyleIdx="2" presStyleCnt="4"/>
      <dgm:spPr/>
    </dgm:pt>
    <dgm:pt modelId="{7DD606F7-7F90-460A-9448-A555C50471E7}" type="pres">
      <dgm:prSet presAssocID="{62338F16-A43A-4417-B2A7-D02F8133AB3F}" presName="horz1" presStyleCnt="0"/>
      <dgm:spPr/>
    </dgm:pt>
    <dgm:pt modelId="{C54103DD-51ED-48E9-ACD5-CAEF9A30238C}" type="pres">
      <dgm:prSet presAssocID="{62338F16-A43A-4417-B2A7-D02F8133AB3F}" presName="tx1" presStyleLbl="revTx" presStyleIdx="2" presStyleCnt="4" custScaleY="136980"/>
      <dgm:spPr/>
    </dgm:pt>
    <dgm:pt modelId="{DC7AC40F-C67E-4F95-BEF7-38078204905F}" type="pres">
      <dgm:prSet presAssocID="{62338F16-A43A-4417-B2A7-D02F8133AB3F}" presName="vert1" presStyleCnt="0"/>
      <dgm:spPr/>
    </dgm:pt>
    <dgm:pt modelId="{D60E6EA1-D6B3-467F-997F-AEF70ECD25E8}" type="pres">
      <dgm:prSet presAssocID="{209B2308-36F2-4B35-9209-11F68CFE5D29}" presName="thickLine" presStyleLbl="alignNode1" presStyleIdx="3" presStyleCnt="4"/>
      <dgm:spPr/>
    </dgm:pt>
    <dgm:pt modelId="{2202184A-66B5-4D13-B902-4C96D08D6234}" type="pres">
      <dgm:prSet presAssocID="{209B2308-36F2-4B35-9209-11F68CFE5D29}" presName="horz1" presStyleCnt="0"/>
      <dgm:spPr/>
    </dgm:pt>
    <dgm:pt modelId="{1C6C68DC-3D69-4BA6-B721-AB15522C4771}" type="pres">
      <dgm:prSet presAssocID="{209B2308-36F2-4B35-9209-11F68CFE5D29}" presName="tx1" presStyleLbl="revTx" presStyleIdx="3" presStyleCnt="4" custScaleY="142596"/>
      <dgm:spPr/>
    </dgm:pt>
    <dgm:pt modelId="{C0EE1051-0C26-4FBA-92F6-CA9944670E04}" type="pres">
      <dgm:prSet presAssocID="{209B2308-36F2-4B35-9209-11F68CFE5D29}" presName="vert1" presStyleCnt="0"/>
      <dgm:spPr/>
    </dgm:pt>
  </dgm:ptLst>
  <dgm:cxnLst>
    <dgm:cxn modelId="{81204D0A-A8D8-47C2-983F-34321711FF72}" srcId="{4901A5D9-3EDF-4FFD-A44B-A4DA7F64C247}" destId="{209B2308-36F2-4B35-9209-11F68CFE5D29}" srcOrd="3" destOrd="0" parTransId="{71564261-9897-4162-9D0F-65F72A5FF45A}" sibTransId="{2149CAD3-718F-4F36-8456-F8E2454DFB37}"/>
    <dgm:cxn modelId="{ED3CCE23-F2B9-476F-B87A-8A076321E8DF}" srcId="{4901A5D9-3EDF-4FFD-A44B-A4DA7F64C247}" destId="{CF06806F-FB93-4379-96A8-A44B88F723DA}" srcOrd="0" destOrd="0" parTransId="{7C6BBFF1-8B18-40AE-A07A-24BA417B4433}" sibTransId="{230D4CAF-FBB9-4FB8-8D6F-DAE2D64A2EED}"/>
    <dgm:cxn modelId="{82CCC33E-FEA2-4424-80FB-E7CBF5F39CB8}" srcId="{4901A5D9-3EDF-4FFD-A44B-A4DA7F64C247}" destId="{62338F16-A43A-4417-B2A7-D02F8133AB3F}" srcOrd="2" destOrd="0" parTransId="{5CD659C6-590B-4B9E-AEB6-5E1E2B9BD224}" sibTransId="{01D6B5FA-02C6-4C59-B855-4CA1BA0C6751}"/>
    <dgm:cxn modelId="{D349DA64-708F-413D-A06D-DB958548189A}" type="presOf" srcId="{4901A5D9-3EDF-4FFD-A44B-A4DA7F64C247}" destId="{5C8170CF-377B-4F43-B895-9CDCF2155341}" srcOrd="0" destOrd="0" presId="urn:microsoft.com/office/officeart/2008/layout/LinedList"/>
    <dgm:cxn modelId="{80EAF877-2194-4880-BC87-A91A9B9030FC}" type="presOf" srcId="{CF06806F-FB93-4379-96A8-A44B88F723DA}" destId="{30BE072B-7CB8-4315-ACEB-F6A80BE9FE23}" srcOrd="0" destOrd="0" presId="urn:microsoft.com/office/officeart/2008/layout/LinedList"/>
    <dgm:cxn modelId="{4DCD7BC0-1D89-436F-B4B0-21F1E7B9ECCC}" type="presOf" srcId="{62338F16-A43A-4417-B2A7-D02F8133AB3F}" destId="{C54103DD-51ED-48E9-ACD5-CAEF9A30238C}" srcOrd="0" destOrd="0" presId="urn:microsoft.com/office/officeart/2008/layout/LinedList"/>
    <dgm:cxn modelId="{45E58FC8-4DBE-419D-AEE6-E0DDEA726E4C}" srcId="{4901A5D9-3EDF-4FFD-A44B-A4DA7F64C247}" destId="{3AC690D5-5450-4D1A-9CEE-C9C0C2FBF5F1}" srcOrd="1" destOrd="0" parTransId="{98E7C0DA-9FBD-4F7C-B625-A16082C2CCCD}" sibTransId="{B23F0F0F-7FC9-43A3-B96E-6C28EAC89586}"/>
    <dgm:cxn modelId="{9F5042DD-592C-41FA-A135-1996BC536606}" type="presOf" srcId="{209B2308-36F2-4B35-9209-11F68CFE5D29}" destId="{1C6C68DC-3D69-4BA6-B721-AB15522C4771}" srcOrd="0" destOrd="0" presId="urn:microsoft.com/office/officeart/2008/layout/LinedList"/>
    <dgm:cxn modelId="{0216CEFB-A5A0-4916-BDD6-4BD55E98D076}" type="presOf" srcId="{3AC690D5-5450-4D1A-9CEE-C9C0C2FBF5F1}" destId="{C9752026-556B-4149-8AFC-E40DC3DBB243}" srcOrd="0" destOrd="0" presId="urn:microsoft.com/office/officeart/2008/layout/LinedList"/>
    <dgm:cxn modelId="{06DB636A-0CAE-41FA-8031-66D8CF764C80}" type="presParOf" srcId="{5C8170CF-377B-4F43-B895-9CDCF2155341}" destId="{EB2C224B-18D1-47F2-A950-8D3FAD7E6AC1}" srcOrd="0" destOrd="0" presId="urn:microsoft.com/office/officeart/2008/layout/LinedList"/>
    <dgm:cxn modelId="{4053E4B3-AC76-4856-B3AC-502DF041CEE0}" type="presParOf" srcId="{5C8170CF-377B-4F43-B895-9CDCF2155341}" destId="{9BBD04E5-9F46-4C82-BDD7-13A36B9DE783}" srcOrd="1" destOrd="0" presId="urn:microsoft.com/office/officeart/2008/layout/LinedList"/>
    <dgm:cxn modelId="{4F326F00-7089-4C77-A18D-151013AA81DB}" type="presParOf" srcId="{9BBD04E5-9F46-4C82-BDD7-13A36B9DE783}" destId="{30BE072B-7CB8-4315-ACEB-F6A80BE9FE23}" srcOrd="0" destOrd="0" presId="urn:microsoft.com/office/officeart/2008/layout/LinedList"/>
    <dgm:cxn modelId="{9FD2A21E-8918-4B0F-8E09-CE8C81C2B755}" type="presParOf" srcId="{9BBD04E5-9F46-4C82-BDD7-13A36B9DE783}" destId="{4F84D895-25E2-4CC4-8A6B-D3D3169E11B6}" srcOrd="1" destOrd="0" presId="urn:microsoft.com/office/officeart/2008/layout/LinedList"/>
    <dgm:cxn modelId="{A8009D7F-A2AE-4660-868B-CD3991D8320A}" type="presParOf" srcId="{5C8170CF-377B-4F43-B895-9CDCF2155341}" destId="{99585917-02A9-4C45-9231-B9E4DC90F2C4}" srcOrd="2" destOrd="0" presId="urn:microsoft.com/office/officeart/2008/layout/LinedList"/>
    <dgm:cxn modelId="{0BF361DA-4982-4AF3-9C39-B9C6281AF013}" type="presParOf" srcId="{5C8170CF-377B-4F43-B895-9CDCF2155341}" destId="{BF43F49F-C689-45AA-9424-10BFF2AEA831}" srcOrd="3" destOrd="0" presId="urn:microsoft.com/office/officeart/2008/layout/LinedList"/>
    <dgm:cxn modelId="{0F43D92C-3747-42E2-9CAC-3E4EBF0CE90C}" type="presParOf" srcId="{BF43F49F-C689-45AA-9424-10BFF2AEA831}" destId="{C9752026-556B-4149-8AFC-E40DC3DBB243}" srcOrd="0" destOrd="0" presId="urn:microsoft.com/office/officeart/2008/layout/LinedList"/>
    <dgm:cxn modelId="{9401BB05-F8B0-4441-BCFB-3967EAE4966B}" type="presParOf" srcId="{BF43F49F-C689-45AA-9424-10BFF2AEA831}" destId="{DF9E6AEB-BCD0-4C61-8FCF-2020DBFBC980}" srcOrd="1" destOrd="0" presId="urn:microsoft.com/office/officeart/2008/layout/LinedList"/>
    <dgm:cxn modelId="{BB9FF23C-C1D5-4777-83A6-4014E4024ED5}" type="presParOf" srcId="{5C8170CF-377B-4F43-B895-9CDCF2155341}" destId="{A002284F-1E94-4EA8-BD6D-CED85F128805}" srcOrd="4" destOrd="0" presId="urn:microsoft.com/office/officeart/2008/layout/LinedList"/>
    <dgm:cxn modelId="{B1321EFB-9E27-4EBD-8FEE-DDDBAB60E179}" type="presParOf" srcId="{5C8170CF-377B-4F43-B895-9CDCF2155341}" destId="{7DD606F7-7F90-460A-9448-A555C50471E7}" srcOrd="5" destOrd="0" presId="urn:microsoft.com/office/officeart/2008/layout/LinedList"/>
    <dgm:cxn modelId="{96DD523C-BD01-4175-A72E-046AF7AB98A6}" type="presParOf" srcId="{7DD606F7-7F90-460A-9448-A555C50471E7}" destId="{C54103DD-51ED-48E9-ACD5-CAEF9A30238C}" srcOrd="0" destOrd="0" presId="urn:microsoft.com/office/officeart/2008/layout/LinedList"/>
    <dgm:cxn modelId="{88080188-EB23-4F7C-BB93-CC197BCEEAA9}" type="presParOf" srcId="{7DD606F7-7F90-460A-9448-A555C50471E7}" destId="{DC7AC40F-C67E-4F95-BEF7-38078204905F}" srcOrd="1" destOrd="0" presId="urn:microsoft.com/office/officeart/2008/layout/LinedList"/>
    <dgm:cxn modelId="{7CFE1494-2A30-4628-B2B2-6EF28A09BBE4}" type="presParOf" srcId="{5C8170CF-377B-4F43-B895-9CDCF2155341}" destId="{D60E6EA1-D6B3-467F-997F-AEF70ECD25E8}" srcOrd="6" destOrd="0" presId="urn:microsoft.com/office/officeart/2008/layout/LinedList"/>
    <dgm:cxn modelId="{2A7336D7-2934-47D8-84C3-268680D51E8A}" type="presParOf" srcId="{5C8170CF-377B-4F43-B895-9CDCF2155341}" destId="{2202184A-66B5-4D13-B902-4C96D08D6234}" srcOrd="7" destOrd="0" presId="urn:microsoft.com/office/officeart/2008/layout/LinedList"/>
    <dgm:cxn modelId="{E1E677F7-00D8-4671-B80E-DB0691FE464C}" type="presParOf" srcId="{2202184A-66B5-4D13-B902-4C96D08D6234}" destId="{1C6C68DC-3D69-4BA6-B721-AB15522C4771}" srcOrd="0" destOrd="0" presId="urn:microsoft.com/office/officeart/2008/layout/LinedList"/>
    <dgm:cxn modelId="{A973BE46-88C6-482B-9EF8-2D9368F225CA}" type="presParOf" srcId="{2202184A-66B5-4D13-B902-4C96D08D6234}" destId="{C0EE1051-0C26-4FBA-92F6-CA9944670E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6CD10F-E6DE-41B2-9797-640E3CC02CF7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992F470-EFBB-446A-BD71-E9D2073907C8}">
      <dgm:prSet/>
      <dgm:spPr/>
      <dgm:t>
        <a:bodyPr/>
        <a:lstStyle/>
        <a:p>
          <a:r>
            <a:rPr lang="en-GB"/>
            <a:t>To pitch a presentation correctly, you should consider the audience, consider for example, their level of knowledge – </a:t>
          </a:r>
          <a:endParaRPr lang="en-US"/>
        </a:p>
      </dgm:t>
    </dgm:pt>
    <dgm:pt modelId="{33436408-998F-4AD5-9606-4A5FE2BC4296}" type="parTrans" cxnId="{B8062416-B4B4-4C87-B66C-867FA5CB6189}">
      <dgm:prSet/>
      <dgm:spPr/>
      <dgm:t>
        <a:bodyPr/>
        <a:lstStyle/>
        <a:p>
          <a:endParaRPr lang="en-US"/>
        </a:p>
      </dgm:t>
    </dgm:pt>
    <dgm:pt modelId="{9E954D67-3ED0-4A03-B023-93461C6D2325}" type="sibTrans" cxnId="{B8062416-B4B4-4C87-B66C-867FA5CB6189}">
      <dgm:prSet/>
      <dgm:spPr/>
      <dgm:t>
        <a:bodyPr/>
        <a:lstStyle/>
        <a:p>
          <a:endParaRPr lang="en-US"/>
        </a:p>
      </dgm:t>
    </dgm:pt>
    <dgm:pt modelId="{7113A389-1F2E-4B8C-B3B7-334D7DE8911F}" type="pres">
      <dgm:prSet presAssocID="{186CD10F-E6DE-41B2-9797-640E3CC02CF7}" presName="vert0" presStyleCnt="0">
        <dgm:presLayoutVars>
          <dgm:dir/>
          <dgm:animOne val="branch"/>
          <dgm:animLvl val="lvl"/>
        </dgm:presLayoutVars>
      </dgm:prSet>
      <dgm:spPr/>
    </dgm:pt>
    <dgm:pt modelId="{727400A7-7A33-4A29-87FE-A643ECEA764B}" type="pres">
      <dgm:prSet presAssocID="{4992F470-EFBB-446A-BD71-E9D2073907C8}" presName="thickLine" presStyleLbl="alignNode1" presStyleIdx="0" presStyleCnt="1"/>
      <dgm:spPr/>
    </dgm:pt>
    <dgm:pt modelId="{33758165-4503-48A1-A263-65B930490C2C}" type="pres">
      <dgm:prSet presAssocID="{4992F470-EFBB-446A-BD71-E9D2073907C8}" presName="horz1" presStyleCnt="0"/>
      <dgm:spPr/>
    </dgm:pt>
    <dgm:pt modelId="{6BD4D77D-64C6-4A23-81B1-CFAF9488C090}" type="pres">
      <dgm:prSet presAssocID="{4992F470-EFBB-446A-BD71-E9D2073907C8}" presName="tx1" presStyleLbl="revTx" presStyleIdx="0" presStyleCnt="1"/>
      <dgm:spPr/>
    </dgm:pt>
    <dgm:pt modelId="{98F8F324-1859-4E21-B340-281573E387CB}" type="pres">
      <dgm:prSet presAssocID="{4992F470-EFBB-446A-BD71-E9D2073907C8}" presName="vert1" presStyleCnt="0"/>
      <dgm:spPr/>
    </dgm:pt>
  </dgm:ptLst>
  <dgm:cxnLst>
    <dgm:cxn modelId="{B8062416-B4B4-4C87-B66C-867FA5CB6189}" srcId="{186CD10F-E6DE-41B2-9797-640E3CC02CF7}" destId="{4992F470-EFBB-446A-BD71-E9D2073907C8}" srcOrd="0" destOrd="0" parTransId="{33436408-998F-4AD5-9606-4A5FE2BC4296}" sibTransId="{9E954D67-3ED0-4A03-B023-93461C6D2325}"/>
    <dgm:cxn modelId="{CFA91F19-2FA3-4CA5-A396-5301A6BAC40D}" type="presOf" srcId="{4992F470-EFBB-446A-BD71-E9D2073907C8}" destId="{6BD4D77D-64C6-4A23-81B1-CFAF9488C090}" srcOrd="0" destOrd="0" presId="urn:microsoft.com/office/officeart/2008/layout/LinedList"/>
    <dgm:cxn modelId="{82876854-54C2-4594-B343-68ABE2DFB589}" type="presOf" srcId="{186CD10F-E6DE-41B2-9797-640E3CC02CF7}" destId="{7113A389-1F2E-4B8C-B3B7-334D7DE8911F}" srcOrd="0" destOrd="0" presId="urn:microsoft.com/office/officeart/2008/layout/LinedList"/>
    <dgm:cxn modelId="{C45232AC-7A07-430C-885A-67D7018FBA5C}" type="presParOf" srcId="{7113A389-1F2E-4B8C-B3B7-334D7DE8911F}" destId="{727400A7-7A33-4A29-87FE-A643ECEA764B}" srcOrd="0" destOrd="0" presId="urn:microsoft.com/office/officeart/2008/layout/LinedList"/>
    <dgm:cxn modelId="{0280D594-FF70-4D06-A74B-2EEEC2BD20F6}" type="presParOf" srcId="{7113A389-1F2E-4B8C-B3B7-334D7DE8911F}" destId="{33758165-4503-48A1-A263-65B930490C2C}" srcOrd="1" destOrd="0" presId="urn:microsoft.com/office/officeart/2008/layout/LinedList"/>
    <dgm:cxn modelId="{D4A9B674-5498-4B13-A5AE-DEF4C92C7696}" type="presParOf" srcId="{33758165-4503-48A1-A263-65B930490C2C}" destId="{6BD4D77D-64C6-4A23-81B1-CFAF9488C090}" srcOrd="0" destOrd="0" presId="urn:microsoft.com/office/officeart/2008/layout/LinedList"/>
    <dgm:cxn modelId="{755FFEC7-2522-49FA-BFF6-C9625EF090D5}" type="presParOf" srcId="{33758165-4503-48A1-A263-65B930490C2C}" destId="{98F8F324-1859-4E21-B340-281573E387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E1F854-ECEC-45C7-A805-49807564EAD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815E6D-FA6A-4494-A46C-DAF60EBB7813}">
      <dgm:prSet/>
      <dgm:spPr/>
      <dgm:t>
        <a:bodyPr/>
        <a:lstStyle/>
        <a:p>
          <a:r>
            <a:rPr lang="en-GB"/>
            <a:t>The start</a:t>
          </a:r>
          <a:endParaRPr lang="en-US"/>
        </a:p>
      </dgm:t>
    </dgm:pt>
    <dgm:pt modelId="{C994322A-C87E-42EE-8B7C-3FDC02E75525}" type="parTrans" cxnId="{F13DE19B-4EA9-45DB-990B-96F4A20DE296}">
      <dgm:prSet/>
      <dgm:spPr/>
      <dgm:t>
        <a:bodyPr/>
        <a:lstStyle/>
        <a:p>
          <a:endParaRPr lang="en-US"/>
        </a:p>
      </dgm:t>
    </dgm:pt>
    <dgm:pt modelId="{3E9EBB86-6513-4CA6-9FE6-B7A4D0140EBB}" type="sibTrans" cxnId="{F13DE19B-4EA9-45DB-990B-96F4A20DE296}">
      <dgm:prSet/>
      <dgm:spPr/>
      <dgm:t>
        <a:bodyPr/>
        <a:lstStyle/>
        <a:p>
          <a:endParaRPr lang="en-US"/>
        </a:p>
      </dgm:t>
    </dgm:pt>
    <dgm:pt modelId="{B091A9DB-CE9F-4F0B-874D-65409281A62A}">
      <dgm:prSet/>
      <dgm:spPr/>
      <dgm:t>
        <a:bodyPr/>
        <a:lstStyle/>
        <a:p>
          <a:r>
            <a:rPr lang="en-GB"/>
            <a:t>The main part</a:t>
          </a:r>
          <a:endParaRPr lang="en-US"/>
        </a:p>
      </dgm:t>
    </dgm:pt>
    <dgm:pt modelId="{CD96A515-9530-4F7B-96AC-247D98350C90}" type="parTrans" cxnId="{50A05152-ABB9-4F1E-9116-0A568C9AA90E}">
      <dgm:prSet/>
      <dgm:spPr/>
      <dgm:t>
        <a:bodyPr/>
        <a:lstStyle/>
        <a:p>
          <a:endParaRPr lang="en-US"/>
        </a:p>
      </dgm:t>
    </dgm:pt>
    <dgm:pt modelId="{FD56F75D-2D63-4D76-8DF9-1E2E836CDFF3}" type="sibTrans" cxnId="{50A05152-ABB9-4F1E-9116-0A568C9AA90E}">
      <dgm:prSet/>
      <dgm:spPr/>
      <dgm:t>
        <a:bodyPr/>
        <a:lstStyle/>
        <a:p>
          <a:endParaRPr lang="en-US"/>
        </a:p>
      </dgm:t>
    </dgm:pt>
    <dgm:pt modelId="{1285403A-4FFF-426C-A6CF-6DB20163C8A1}">
      <dgm:prSet/>
      <dgm:spPr/>
      <dgm:t>
        <a:bodyPr/>
        <a:lstStyle/>
        <a:p>
          <a:r>
            <a:rPr lang="en-GB"/>
            <a:t>The end</a:t>
          </a:r>
          <a:endParaRPr lang="en-US"/>
        </a:p>
      </dgm:t>
    </dgm:pt>
    <dgm:pt modelId="{693D11FE-0D19-4C1B-AD86-3753DDB6F930}" type="parTrans" cxnId="{5F5D29A1-017F-456F-95A1-72B89161046B}">
      <dgm:prSet/>
      <dgm:spPr/>
      <dgm:t>
        <a:bodyPr/>
        <a:lstStyle/>
        <a:p>
          <a:endParaRPr lang="en-US"/>
        </a:p>
      </dgm:t>
    </dgm:pt>
    <dgm:pt modelId="{43346B77-2E78-49C9-AC9C-72B59F5919F7}" type="sibTrans" cxnId="{5F5D29A1-017F-456F-95A1-72B89161046B}">
      <dgm:prSet/>
      <dgm:spPr/>
      <dgm:t>
        <a:bodyPr/>
        <a:lstStyle/>
        <a:p>
          <a:endParaRPr lang="en-US"/>
        </a:p>
      </dgm:t>
    </dgm:pt>
    <dgm:pt modelId="{CD1C9C1D-AB15-4398-8CDF-B8B3EC5CB96D}" type="pres">
      <dgm:prSet presAssocID="{D5E1F854-ECEC-45C7-A805-49807564EAD0}" presName="linear" presStyleCnt="0">
        <dgm:presLayoutVars>
          <dgm:animLvl val="lvl"/>
          <dgm:resizeHandles val="exact"/>
        </dgm:presLayoutVars>
      </dgm:prSet>
      <dgm:spPr/>
    </dgm:pt>
    <dgm:pt modelId="{179D4444-CB25-4402-8A2C-A1C8F0DF102C}" type="pres">
      <dgm:prSet presAssocID="{E3815E6D-FA6A-4494-A46C-DAF60EBB781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00482D0-4EC5-4C28-BCD9-F0958AB6874D}" type="pres">
      <dgm:prSet presAssocID="{3E9EBB86-6513-4CA6-9FE6-B7A4D0140EBB}" presName="spacer" presStyleCnt="0"/>
      <dgm:spPr/>
    </dgm:pt>
    <dgm:pt modelId="{D44395DA-B62B-477C-91E5-18E71D86D227}" type="pres">
      <dgm:prSet presAssocID="{B091A9DB-CE9F-4F0B-874D-65409281A62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0CCF0DD-1799-4736-B4CB-84EEAB03CECB}" type="pres">
      <dgm:prSet presAssocID="{FD56F75D-2D63-4D76-8DF9-1E2E836CDFF3}" presName="spacer" presStyleCnt="0"/>
      <dgm:spPr/>
    </dgm:pt>
    <dgm:pt modelId="{D88E1C9D-C152-4792-98CC-5179CAE915AA}" type="pres">
      <dgm:prSet presAssocID="{1285403A-4FFF-426C-A6CF-6DB20163C8A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6338D3C-B109-4ABD-B592-3CBAB5BAC37B}" type="presOf" srcId="{B091A9DB-CE9F-4F0B-874D-65409281A62A}" destId="{D44395DA-B62B-477C-91E5-18E71D86D227}" srcOrd="0" destOrd="0" presId="urn:microsoft.com/office/officeart/2005/8/layout/vList2"/>
    <dgm:cxn modelId="{8B4D8B6E-C0FB-4742-8EE9-405F4F57B12A}" type="presOf" srcId="{D5E1F854-ECEC-45C7-A805-49807564EAD0}" destId="{CD1C9C1D-AB15-4398-8CDF-B8B3EC5CB96D}" srcOrd="0" destOrd="0" presId="urn:microsoft.com/office/officeart/2005/8/layout/vList2"/>
    <dgm:cxn modelId="{50A05152-ABB9-4F1E-9116-0A568C9AA90E}" srcId="{D5E1F854-ECEC-45C7-A805-49807564EAD0}" destId="{B091A9DB-CE9F-4F0B-874D-65409281A62A}" srcOrd="1" destOrd="0" parTransId="{CD96A515-9530-4F7B-96AC-247D98350C90}" sibTransId="{FD56F75D-2D63-4D76-8DF9-1E2E836CDFF3}"/>
    <dgm:cxn modelId="{F13DE19B-4EA9-45DB-990B-96F4A20DE296}" srcId="{D5E1F854-ECEC-45C7-A805-49807564EAD0}" destId="{E3815E6D-FA6A-4494-A46C-DAF60EBB7813}" srcOrd="0" destOrd="0" parTransId="{C994322A-C87E-42EE-8B7C-3FDC02E75525}" sibTransId="{3E9EBB86-6513-4CA6-9FE6-B7A4D0140EBB}"/>
    <dgm:cxn modelId="{5F5D29A1-017F-456F-95A1-72B89161046B}" srcId="{D5E1F854-ECEC-45C7-A805-49807564EAD0}" destId="{1285403A-4FFF-426C-A6CF-6DB20163C8A1}" srcOrd="2" destOrd="0" parTransId="{693D11FE-0D19-4C1B-AD86-3753DDB6F930}" sibTransId="{43346B77-2E78-49C9-AC9C-72B59F5919F7}"/>
    <dgm:cxn modelId="{F205F5A5-36AF-4E7E-8E38-6CBC39625581}" type="presOf" srcId="{E3815E6D-FA6A-4494-A46C-DAF60EBB7813}" destId="{179D4444-CB25-4402-8A2C-A1C8F0DF102C}" srcOrd="0" destOrd="0" presId="urn:microsoft.com/office/officeart/2005/8/layout/vList2"/>
    <dgm:cxn modelId="{748713FD-0ABB-4FCA-8180-3D576EDC63D0}" type="presOf" srcId="{1285403A-4FFF-426C-A6CF-6DB20163C8A1}" destId="{D88E1C9D-C152-4792-98CC-5179CAE915AA}" srcOrd="0" destOrd="0" presId="urn:microsoft.com/office/officeart/2005/8/layout/vList2"/>
    <dgm:cxn modelId="{C9775B15-FBE8-4253-85B8-DE4114671D0B}" type="presParOf" srcId="{CD1C9C1D-AB15-4398-8CDF-B8B3EC5CB96D}" destId="{179D4444-CB25-4402-8A2C-A1C8F0DF102C}" srcOrd="0" destOrd="0" presId="urn:microsoft.com/office/officeart/2005/8/layout/vList2"/>
    <dgm:cxn modelId="{CF901C86-1E83-4970-B089-2E9394D65C15}" type="presParOf" srcId="{CD1C9C1D-AB15-4398-8CDF-B8B3EC5CB96D}" destId="{100482D0-4EC5-4C28-BCD9-F0958AB6874D}" srcOrd="1" destOrd="0" presId="urn:microsoft.com/office/officeart/2005/8/layout/vList2"/>
    <dgm:cxn modelId="{0B351274-859B-4192-845E-A5EF13BA2686}" type="presParOf" srcId="{CD1C9C1D-AB15-4398-8CDF-B8B3EC5CB96D}" destId="{D44395DA-B62B-477C-91E5-18E71D86D227}" srcOrd="2" destOrd="0" presId="urn:microsoft.com/office/officeart/2005/8/layout/vList2"/>
    <dgm:cxn modelId="{C42290C3-10B3-48A4-B103-E1474C7A02FE}" type="presParOf" srcId="{CD1C9C1D-AB15-4398-8CDF-B8B3EC5CB96D}" destId="{50CCF0DD-1799-4736-B4CB-84EEAB03CECB}" srcOrd="3" destOrd="0" presId="urn:microsoft.com/office/officeart/2005/8/layout/vList2"/>
    <dgm:cxn modelId="{C0F704ED-9003-4132-96E3-585CEA5780C8}" type="presParOf" srcId="{CD1C9C1D-AB15-4398-8CDF-B8B3EC5CB96D}" destId="{D88E1C9D-C152-4792-98CC-5179CAE915A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B34964-6495-4045-9F85-C21A9FF141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C31B0E-B319-41D5-AC52-01F095F1537F}">
      <dgm:prSet/>
      <dgm:spPr/>
      <dgm:t>
        <a:bodyPr/>
        <a:lstStyle/>
        <a:p>
          <a:r>
            <a:rPr lang="en-GB" dirty="0"/>
            <a:t>We can effectively recall:</a:t>
          </a:r>
          <a:endParaRPr lang="en-US" dirty="0"/>
        </a:p>
      </dgm:t>
    </dgm:pt>
    <dgm:pt modelId="{849DE395-94DF-4C7D-8FE9-A2FAC6B6C18D}" type="parTrans" cxnId="{B5420D14-232D-4A2C-AA32-E3319617D0CB}">
      <dgm:prSet/>
      <dgm:spPr/>
      <dgm:t>
        <a:bodyPr/>
        <a:lstStyle/>
        <a:p>
          <a:endParaRPr lang="en-US"/>
        </a:p>
      </dgm:t>
    </dgm:pt>
    <dgm:pt modelId="{2B6B1E86-2215-4E1D-8309-CE778B612DF2}" type="sibTrans" cxnId="{B5420D14-232D-4A2C-AA32-E3319617D0CB}">
      <dgm:prSet/>
      <dgm:spPr/>
      <dgm:t>
        <a:bodyPr/>
        <a:lstStyle/>
        <a:p>
          <a:endParaRPr lang="en-US"/>
        </a:p>
      </dgm:t>
    </dgm:pt>
    <dgm:pt modelId="{185C565E-09B9-4A21-B567-8F628FE4CD84}">
      <dgm:prSet/>
      <dgm:spPr/>
      <dgm:t>
        <a:bodyPr/>
        <a:lstStyle/>
        <a:p>
          <a:r>
            <a:rPr lang="en-GB" dirty="0"/>
            <a:t>30% of what we see</a:t>
          </a:r>
          <a:endParaRPr lang="en-US" dirty="0"/>
        </a:p>
      </dgm:t>
    </dgm:pt>
    <dgm:pt modelId="{A48BEB67-F269-4DBF-831E-1A8528BAE626}" type="parTrans" cxnId="{3AFED9EB-1D5F-4FFF-B623-877C543824DD}">
      <dgm:prSet/>
      <dgm:spPr/>
      <dgm:t>
        <a:bodyPr/>
        <a:lstStyle/>
        <a:p>
          <a:endParaRPr lang="en-US"/>
        </a:p>
      </dgm:t>
    </dgm:pt>
    <dgm:pt modelId="{D09E952E-49A3-4AE1-A983-E9EEDD4309C9}" type="sibTrans" cxnId="{3AFED9EB-1D5F-4FFF-B623-877C543824DD}">
      <dgm:prSet/>
      <dgm:spPr/>
      <dgm:t>
        <a:bodyPr/>
        <a:lstStyle/>
        <a:p>
          <a:endParaRPr lang="en-US"/>
        </a:p>
      </dgm:t>
    </dgm:pt>
    <dgm:pt modelId="{5F1E70B7-5616-40AE-B94D-2848639B1415}">
      <dgm:prSet/>
      <dgm:spPr/>
      <dgm:t>
        <a:bodyPr/>
        <a:lstStyle/>
        <a:p>
          <a:r>
            <a:rPr lang="en-GB" dirty="0"/>
            <a:t>70% of what we do</a:t>
          </a:r>
          <a:endParaRPr lang="en-US" dirty="0"/>
        </a:p>
      </dgm:t>
    </dgm:pt>
    <dgm:pt modelId="{04F8368D-42E7-4526-975D-293BD353C9C0}" type="parTrans" cxnId="{B0941A73-D6E3-439C-A967-95AB3E6AA740}">
      <dgm:prSet/>
      <dgm:spPr/>
      <dgm:t>
        <a:bodyPr/>
        <a:lstStyle/>
        <a:p>
          <a:endParaRPr lang="en-US"/>
        </a:p>
      </dgm:t>
    </dgm:pt>
    <dgm:pt modelId="{9B4D734A-6508-45CC-A2AE-A37DA04E7F13}" type="sibTrans" cxnId="{B0941A73-D6E3-439C-A967-95AB3E6AA740}">
      <dgm:prSet/>
      <dgm:spPr/>
      <dgm:t>
        <a:bodyPr/>
        <a:lstStyle/>
        <a:p>
          <a:endParaRPr lang="en-US"/>
        </a:p>
      </dgm:t>
    </dgm:pt>
    <dgm:pt modelId="{638C7DE6-DF08-40C9-8C7E-57F388EFAC74}">
      <dgm:prSet/>
      <dgm:spPr/>
      <dgm:t>
        <a:bodyPr/>
        <a:lstStyle/>
        <a:p>
          <a:r>
            <a:rPr lang="en-GB" dirty="0"/>
            <a:t>50% of what we hear </a:t>
          </a:r>
          <a:r>
            <a:rPr lang="en-GB" b="1" i="1" dirty="0"/>
            <a:t>and</a:t>
          </a:r>
          <a:r>
            <a:rPr lang="en-GB" dirty="0"/>
            <a:t> see</a:t>
          </a:r>
          <a:endParaRPr lang="en-US" dirty="0"/>
        </a:p>
      </dgm:t>
    </dgm:pt>
    <dgm:pt modelId="{A6AD55D4-47D4-4843-A5E5-E249CD4379FE}" type="parTrans" cxnId="{7C2D7DEA-E49E-4C5F-AB10-7FA7983A1473}">
      <dgm:prSet/>
      <dgm:spPr/>
      <dgm:t>
        <a:bodyPr/>
        <a:lstStyle/>
        <a:p>
          <a:endParaRPr lang="en-GB"/>
        </a:p>
      </dgm:t>
    </dgm:pt>
    <dgm:pt modelId="{B38A832A-5E1B-4A32-A62A-363AC330CB9B}" type="sibTrans" cxnId="{7C2D7DEA-E49E-4C5F-AB10-7FA7983A1473}">
      <dgm:prSet/>
      <dgm:spPr/>
      <dgm:t>
        <a:bodyPr/>
        <a:lstStyle/>
        <a:p>
          <a:endParaRPr lang="en-GB"/>
        </a:p>
      </dgm:t>
    </dgm:pt>
    <dgm:pt modelId="{1B872BC4-A2E5-4AD4-A74A-5CDC0363C217}">
      <dgm:prSet/>
      <dgm:spPr/>
      <dgm:t>
        <a:bodyPr/>
        <a:lstStyle/>
        <a:p>
          <a:r>
            <a:rPr lang="en-GB" dirty="0"/>
            <a:t>20% of what we hear</a:t>
          </a:r>
          <a:endParaRPr lang="en-US" dirty="0"/>
        </a:p>
      </dgm:t>
    </dgm:pt>
    <dgm:pt modelId="{EDB9F361-0062-40C2-BBF6-E24C0740C891}" type="parTrans" cxnId="{BA3137C9-9293-4AC9-8C66-57DBB2545F5F}">
      <dgm:prSet/>
      <dgm:spPr/>
      <dgm:t>
        <a:bodyPr/>
        <a:lstStyle/>
        <a:p>
          <a:endParaRPr lang="en-GB"/>
        </a:p>
      </dgm:t>
    </dgm:pt>
    <dgm:pt modelId="{87B0A6E6-E8D0-428D-B50A-4FFD3E9AA8DB}" type="sibTrans" cxnId="{BA3137C9-9293-4AC9-8C66-57DBB2545F5F}">
      <dgm:prSet/>
      <dgm:spPr/>
      <dgm:t>
        <a:bodyPr/>
        <a:lstStyle/>
        <a:p>
          <a:endParaRPr lang="en-GB"/>
        </a:p>
      </dgm:t>
    </dgm:pt>
    <dgm:pt modelId="{D2CA52AE-6E09-4E5B-8211-14524EF89F2C}" type="pres">
      <dgm:prSet presAssocID="{83B34964-6495-4045-9F85-C21A9FF141C8}" presName="linear" presStyleCnt="0">
        <dgm:presLayoutVars>
          <dgm:animLvl val="lvl"/>
          <dgm:resizeHandles val="exact"/>
        </dgm:presLayoutVars>
      </dgm:prSet>
      <dgm:spPr/>
    </dgm:pt>
    <dgm:pt modelId="{75939B48-D2AC-4962-81AD-F43A5DD90081}" type="pres">
      <dgm:prSet presAssocID="{DDC31B0E-B319-41D5-AC52-01F095F1537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5DE18DD-42E5-4624-87BA-6EA75A5DE37D}" type="pres">
      <dgm:prSet presAssocID="{2B6B1E86-2215-4E1D-8309-CE778B612DF2}" presName="spacer" presStyleCnt="0"/>
      <dgm:spPr/>
    </dgm:pt>
    <dgm:pt modelId="{FB37C174-985E-4E6C-B39C-F4377426B189}" type="pres">
      <dgm:prSet presAssocID="{1B872BC4-A2E5-4AD4-A74A-5CDC0363C2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2CED2A9-961D-4C43-A29A-A077AF03D2A3}" type="pres">
      <dgm:prSet presAssocID="{87B0A6E6-E8D0-428D-B50A-4FFD3E9AA8DB}" presName="spacer" presStyleCnt="0"/>
      <dgm:spPr/>
    </dgm:pt>
    <dgm:pt modelId="{0C443D05-ADE8-4EA7-B6D1-4F978011697F}" type="pres">
      <dgm:prSet presAssocID="{185C565E-09B9-4A21-B567-8F628FE4CD8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642500B-1C3E-4CE2-BE93-7636D434C883}" type="pres">
      <dgm:prSet presAssocID="{D09E952E-49A3-4AE1-A983-E9EEDD4309C9}" presName="spacer" presStyleCnt="0"/>
      <dgm:spPr/>
    </dgm:pt>
    <dgm:pt modelId="{AB6CAA3D-CD91-4430-8A27-6434630F307C}" type="pres">
      <dgm:prSet presAssocID="{638C7DE6-DF08-40C9-8C7E-57F388EFAC7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535B6EC-BC51-4B07-813C-953BE7EE0764}" type="pres">
      <dgm:prSet presAssocID="{B38A832A-5E1B-4A32-A62A-363AC330CB9B}" presName="spacer" presStyleCnt="0"/>
      <dgm:spPr/>
    </dgm:pt>
    <dgm:pt modelId="{85670312-FD89-452F-801A-48D1B4A57E65}" type="pres">
      <dgm:prSet presAssocID="{5F1E70B7-5616-40AE-B94D-2848639B141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5420D14-232D-4A2C-AA32-E3319617D0CB}" srcId="{83B34964-6495-4045-9F85-C21A9FF141C8}" destId="{DDC31B0E-B319-41D5-AC52-01F095F1537F}" srcOrd="0" destOrd="0" parTransId="{849DE395-94DF-4C7D-8FE9-A2FAC6B6C18D}" sibTransId="{2B6B1E86-2215-4E1D-8309-CE778B612DF2}"/>
    <dgm:cxn modelId="{36975849-67FF-4E1C-A894-47AA58625CCF}" type="presOf" srcId="{1B872BC4-A2E5-4AD4-A74A-5CDC0363C217}" destId="{FB37C174-985E-4E6C-B39C-F4377426B189}" srcOrd="0" destOrd="0" presId="urn:microsoft.com/office/officeart/2005/8/layout/vList2"/>
    <dgm:cxn modelId="{72CD184C-8BD3-4AC6-B22D-F51376E38DBF}" type="presOf" srcId="{638C7DE6-DF08-40C9-8C7E-57F388EFAC74}" destId="{AB6CAA3D-CD91-4430-8A27-6434630F307C}" srcOrd="0" destOrd="0" presId="urn:microsoft.com/office/officeart/2005/8/layout/vList2"/>
    <dgm:cxn modelId="{B0941A73-D6E3-439C-A967-95AB3E6AA740}" srcId="{83B34964-6495-4045-9F85-C21A9FF141C8}" destId="{5F1E70B7-5616-40AE-B94D-2848639B1415}" srcOrd="4" destOrd="0" parTransId="{04F8368D-42E7-4526-975D-293BD353C9C0}" sibTransId="{9B4D734A-6508-45CC-A2AE-A37DA04E7F13}"/>
    <dgm:cxn modelId="{D5C14A54-97DC-49E4-B611-C13CE86DFBFA}" type="presOf" srcId="{185C565E-09B9-4A21-B567-8F628FE4CD84}" destId="{0C443D05-ADE8-4EA7-B6D1-4F978011697F}" srcOrd="0" destOrd="0" presId="urn:microsoft.com/office/officeart/2005/8/layout/vList2"/>
    <dgm:cxn modelId="{AD90C29E-D00E-4699-A38E-CC4B8C3FA3CA}" type="presOf" srcId="{DDC31B0E-B319-41D5-AC52-01F095F1537F}" destId="{75939B48-D2AC-4962-81AD-F43A5DD90081}" srcOrd="0" destOrd="0" presId="urn:microsoft.com/office/officeart/2005/8/layout/vList2"/>
    <dgm:cxn modelId="{BA3137C9-9293-4AC9-8C66-57DBB2545F5F}" srcId="{83B34964-6495-4045-9F85-C21A9FF141C8}" destId="{1B872BC4-A2E5-4AD4-A74A-5CDC0363C217}" srcOrd="1" destOrd="0" parTransId="{EDB9F361-0062-40C2-BBF6-E24C0740C891}" sibTransId="{87B0A6E6-E8D0-428D-B50A-4FFD3E9AA8DB}"/>
    <dgm:cxn modelId="{646900CF-890B-48BE-9126-5ED92B5CF1FE}" type="presOf" srcId="{83B34964-6495-4045-9F85-C21A9FF141C8}" destId="{D2CA52AE-6E09-4E5B-8211-14524EF89F2C}" srcOrd="0" destOrd="0" presId="urn:microsoft.com/office/officeart/2005/8/layout/vList2"/>
    <dgm:cxn modelId="{7C2D7DEA-E49E-4C5F-AB10-7FA7983A1473}" srcId="{83B34964-6495-4045-9F85-C21A9FF141C8}" destId="{638C7DE6-DF08-40C9-8C7E-57F388EFAC74}" srcOrd="3" destOrd="0" parTransId="{A6AD55D4-47D4-4843-A5E5-E249CD4379FE}" sibTransId="{B38A832A-5E1B-4A32-A62A-363AC330CB9B}"/>
    <dgm:cxn modelId="{3AFED9EB-1D5F-4FFF-B623-877C543824DD}" srcId="{83B34964-6495-4045-9F85-C21A9FF141C8}" destId="{185C565E-09B9-4A21-B567-8F628FE4CD84}" srcOrd="2" destOrd="0" parTransId="{A48BEB67-F269-4DBF-831E-1A8528BAE626}" sibTransId="{D09E952E-49A3-4AE1-A983-E9EEDD4309C9}"/>
    <dgm:cxn modelId="{9F65F4F9-958F-4FA8-8A73-C90A10F9B3B8}" type="presOf" srcId="{5F1E70B7-5616-40AE-B94D-2848639B1415}" destId="{85670312-FD89-452F-801A-48D1B4A57E65}" srcOrd="0" destOrd="0" presId="urn:microsoft.com/office/officeart/2005/8/layout/vList2"/>
    <dgm:cxn modelId="{4F520BC7-E418-4812-BFCE-A20AC3FE4418}" type="presParOf" srcId="{D2CA52AE-6E09-4E5B-8211-14524EF89F2C}" destId="{75939B48-D2AC-4962-81AD-F43A5DD90081}" srcOrd="0" destOrd="0" presId="urn:microsoft.com/office/officeart/2005/8/layout/vList2"/>
    <dgm:cxn modelId="{DDF269AD-FDF2-4DC6-B667-182AEEE1132C}" type="presParOf" srcId="{D2CA52AE-6E09-4E5B-8211-14524EF89F2C}" destId="{65DE18DD-42E5-4624-87BA-6EA75A5DE37D}" srcOrd="1" destOrd="0" presId="urn:microsoft.com/office/officeart/2005/8/layout/vList2"/>
    <dgm:cxn modelId="{A87F0F42-CDA4-4964-8761-2DE626E2A8A8}" type="presParOf" srcId="{D2CA52AE-6E09-4E5B-8211-14524EF89F2C}" destId="{FB37C174-985E-4E6C-B39C-F4377426B189}" srcOrd="2" destOrd="0" presId="urn:microsoft.com/office/officeart/2005/8/layout/vList2"/>
    <dgm:cxn modelId="{C788F1D2-3761-48DD-BAA8-BA025978C0CF}" type="presParOf" srcId="{D2CA52AE-6E09-4E5B-8211-14524EF89F2C}" destId="{82CED2A9-961D-4C43-A29A-A077AF03D2A3}" srcOrd="3" destOrd="0" presId="urn:microsoft.com/office/officeart/2005/8/layout/vList2"/>
    <dgm:cxn modelId="{E44F052C-DE9F-412B-A829-64E490B4E69D}" type="presParOf" srcId="{D2CA52AE-6E09-4E5B-8211-14524EF89F2C}" destId="{0C443D05-ADE8-4EA7-B6D1-4F978011697F}" srcOrd="4" destOrd="0" presId="urn:microsoft.com/office/officeart/2005/8/layout/vList2"/>
    <dgm:cxn modelId="{A4757640-1014-4E6B-ACFE-7F9DE41DBA06}" type="presParOf" srcId="{D2CA52AE-6E09-4E5B-8211-14524EF89F2C}" destId="{6642500B-1C3E-4CE2-BE93-7636D434C883}" srcOrd="5" destOrd="0" presId="urn:microsoft.com/office/officeart/2005/8/layout/vList2"/>
    <dgm:cxn modelId="{0265AD51-1857-40F7-940C-600FBDD9E667}" type="presParOf" srcId="{D2CA52AE-6E09-4E5B-8211-14524EF89F2C}" destId="{AB6CAA3D-CD91-4430-8A27-6434630F307C}" srcOrd="6" destOrd="0" presId="urn:microsoft.com/office/officeart/2005/8/layout/vList2"/>
    <dgm:cxn modelId="{7B5124BF-6522-410A-8992-0A13E1278640}" type="presParOf" srcId="{D2CA52AE-6E09-4E5B-8211-14524EF89F2C}" destId="{3535B6EC-BC51-4B07-813C-953BE7EE0764}" srcOrd="7" destOrd="0" presId="urn:microsoft.com/office/officeart/2005/8/layout/vList2"/>
    <dgm:cxn modelId="{6315178B-A780-4B83-AAED-0B15F803A37E}" type="presParOf" srcId="{D2CA52AE-6E09-4E5B-8211-14524EF89F2C}" destId="{85670312-FD89-452F-801A-48D1B4A57E6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85E46B-41FD-4F56-A5ED-E512346C3CB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1A5BDC0-9313-4F6C-8DA6-66CE9362203C}">
      <dgm:prSet custT="1"/>
      <dgm:spPr/>
      <dgm:t>
        <a:bodyPr/>
        <a:lstStyle/>
        <a:p>
          <a:r>
            <a:rPr lang="en-GB" sz="3200" dirty="0"/>
            <a:t>Use the 5 by 6, or 6 by 7 rule: </a:t>
          </a:r>
          <a:endParaRPr lang="en-US" sz="3200" dirty="0"/>
        </a:p>
      </dgm:t>
    </dgm:pt>
    <dgm:pt modelId="{8E8B0C42-4C73-4CC3-B71D-CBA159E42AE1}" type="parTrans" cxnId="{22106A96-5A98-464C-9569-B294CC5FBC0E}">
      <dgm:prSet/>
      <dgm:spPr/>
      <dgm:t>
        <a:bodyPr/>
        <a:lstStyle/>
        <a:p>
          <a:endParaRPr lang="en-US"/>
        </a:p>
      </dgm:t>
    </dgm:pt>
    <dgm:pt modelId="{C124EC15-13B1-4253-92CD-2E9A9ABE02C2}" type="sibTrans" cxnId="{22106A96-5A98-464C-9569-B294CC5FBC0E}">
      <dgm:prSet/>
      <dgm:spPr/>
      <dgm:t>
        <a:bodyPr/>
        <a:lstStyle/>
        <a:p>
          <a:endParaRPr lang="en-US"/>
        </a:p>
      </dgm:t>
    </dgm:pt>
    <dgm:pt modelId="{27A93BC5-32D6-407F-9325-22CDE8817F40}">
      <dgm:prSet custT="1"/>
      <dgm:spPr/>
      <dgm:t>
        <a:bodyPr/>
        <a:lstStyle/>
        <a:p>
          <a:r>
            <a:rPr lang="en-GB" sz="4000" dirty="0"/>
            <a:t>use no more than 5 lines of text, with 6 words in each line; </a:t>
          </a:r>
          <a:endParaRPr lang="en-US" sz="4000" dirty="0"/>
        </a:p>
      </dgm:t>
    </dgm:pt>
    <dgm:pt modelId="{FA1B420B-3D64-47E9-9DF3-FC0E8A291E3D}" type="parTrans" cxnId="{11C59422-E43D-4B9F-8B96-2E5B18C347D2}">
      <dgm:prSet/>
      <dgm:spPr/>
      <dgm:t>
        <a:bodyPr/>
        <a:lstStyle/>
        <a:p>
          <a:endParaRPr lang="en-US"/>
        </a:p>
      </dgm:t>
    </dgm:pt>
    <dgm:pt modelId="{B88EE01B-D06C-4DD7-9A83-9F7FA74482E4}" type="sibTrans" cxnId="{11C59422-E43D-4B9F-8B96-2E5B18C347D2}">
      <dgm:prSet/>
      <dgm:spPr/>
      <dgm:t>
        <a:bodyPr/>
        <a:lstStyle/>
        <a:p>
          <a:endParaRPr lang="en-US"/>
        </a:p>
      </dgm:t>
    </dgm:pt>
    <dgm:pt modelId="{4E695532-C169-4859-B689-3B88EEB6344E}">
      <dgm:prSet custT="1"/>
      <dgm:spPr/>
      <dgm:t>
        <a:bodyPr/>
        <a:lstStyle/>
        <a:p>
          <a:r>
            <a:rPr lang="en-GB" sz="4000" dirty="0"/>
            <a:t>or 6 lines of text, 7 words in each line. </a:t>
          </a:r>
          <a:endParaRPr lang="en-US" sz="4000" dirty="0"/>
        </a:p>
      </dgm:t>
    </dgm:pt>
    <dgm:pt modelId="{1798B845-F190-4D29-996B-37C338AF16D2}" type="parTrans" cxnId="{6EEBB4E1-40B2-4464-8D3E-AA364BE4F3E2}">
      <dgm:prSet/>
      <dgm:spPr/>
      <dgm:t>
        <a:bodyPr/>
        <a:lstStyle/>
        <a:p>
          <a:endParaRPr lang="en-US"/>
        </a:p>
      </dgm:t>
    </dgm:pt>
    <dgm:pt modelId="{E059D9DA-350E-45EA-BCAA-511345D3E9AA}" type="sibTrans" cxnId="{6EEBB4E1-40B2-4464-8D3E-AA364BE4F3E2}">
      <dgm:prSet/>
      <dgm:spPr/>
      <dgm:t>
        <a:bodyPr/>
        <a:lstStyle/>
        <a:p>
          <a:endParaRPr lang="en-US"/>
        </a:p>
      </dgm:t>
    </dgm:pt>
    <dgm:pt modelId="{FA8E3AEE-1528-4AA3-A448-D9E4C54CCB30}">
      <dgm:prSet custT="1"/>
      <dgm:spPr/>
      <dgm:t>
        <a:bodyPr/>
        <a:lstStyle/>
        <a:p>
          <a:r>
            <a:rPr lang="en-GB" sz="3200" dirty="0"/>
            <a:t>Less is more. </a:t>
          </a:r>
          <a:endParaRPr lang="en-US" sz="3200" dirty="0"/>
        </a:p>
      </dgm:t>
    </dgm:pt>
    <dgm:pt modelId="{6C0D720E-0549-4CA2-BC6F-E58F3D00EED3}" type="parTrans" cxnId="{C5D9731D-6683-4190-AF9D-507C9A71D5CF}">
      <dgm:prSet/>
      <dgm:spPr/>
      <dgm:t>
        <a:bodyPr/>
        <a:lstStyle/>
        <a:p>
          <a:endParaRPr lang="en-US"/>
        </a:p>
      </dgm:t>
    </dgm:pt>
    <dgm:pt modelId="{F5F4C8B6-E310-45F0-B07E-88D22EB15885}" type="sibTrans" cxnId="{C5D9731D-6683-4190-AF9D-507C9A71D5CF}">
      <dgm:prSet/>
      <dgm:spPr/>
      <dgm:t>
        <a:bodyPr/>
        <a:lstStyle/>
        <a:p>
          <a:endParaRPr lang="en-US"/>
        </a:p>
      </dgm:t>
    </dgm:pt>
    <dgm:pt modelId="{B08B55F8-D4F9-4EA8-BECD-E3A4DA6563D6}" type="pres">
      <dgm:prSet presAssocID="{3785E46B-41FD-4F56-A5ED-E512346C3CBE}" presName="linear" presStyleCnt="0">
        <dgm:presLayoutVars>
          <dgm:dir/>
          <dgm:animLvl val="lvl"/>
          <dgm:resizeHandles val="exact"/>
        </dgm:presLayoutVars>
      </dgm:prSet>
      <dgm:spPr/>
    </dgm:pt>
    <dgm:pt modelId="{9173391B-E4DB-4F8E-BF43-AB07FE6F5BB2}" type="pres">
      <dgm:prSet presAssocID="{E1A5BDC0-9313-4F6C-8DA6-66CE9362203C}" presName="parentLin" presStyleCnt="0"/>
      <dgm:spPr/>
    </dgm:pt>
    <dgm:pt modelId="{42EB8A9E-0717-44E5-9DF5-30E486D92A84}" type="pres">
      <dgm:prSet presAssocID="{E1A5BDC0-9313-4F6C-8DA6-66CE9362203C}" presName="parentLeftMargin" presStyleLbl="node1" presStyleIdx="0" presStyleCnt="2"/>
      <dgm:spPr/>
    </dgm:pt>
    <dgm:pt modelId="{6CF367CF-409A-412F-912B-00AA171801DD}" type="pres">
      <dgm:prSet presAssocID="{E1A5BDC0-9313-4F6C-8DA6-66CE9362203C}" presName="parentText" presStyleLbl="node1" presStyleIdx="0" presStyleCnt="2" custScaleX="124596">
        <dgm:presLayoutVars>
          <dgm:chMax val="0"/>
          <dgm:bulletEnabled val="1"/>
        </dgm:presLayoutVars>
      </dgm:prSet>
      <dgm:spPr/>
    </dgm:pt>
    <dgm:pt modelId="{067C1B82-E1D8-4405-97AB-2FFE9F1D6499}" type="pres">
      <dgm:prSet presAssocID="{E1A5BDC0-9313-4F6C-8DA6-66CE9362203C}" presName="negativeSpace" presStyleCnt="0"/>
      <dgm:spPr/>
    </dgm:pt>
    <dgm:pt modelId="{12C987FD-B759-4482-8A11-BA10C61BCFE0}" type="pres">
      <dgm:prSet presAssocID="{E1A5BDC0-9313-4F6C-8DA6-66CE9362203C}" presName="childText" presStyleLbl="conFgAcc1" presStyleIdx="0" presStyleCnt="2">
        <dgm:presLayoutVars>
          <dgm:bulletEnabled val="1"/>
        </dgm:presLayoutVars>
      </dgm:prSet>
      <dgm:spPr/>
    </dgm:pt>
    <dgm:pt modelId="{6CEF945B-2777-4C65-B111-4BF67DEFA680}" type="pres">
      <dgm:prSet presAssocID="{C124EC15-13B1-4253-92CD-2E9A9ABE02C2}" presName="spaceBetweenRectangles" presStyleCnt="0"/>
      <dgm:spPr/>
    </dgm:pt>
    <dgm:pt modelId="{707E7129-98D3-4152-8FFB-DC79BDB6F865}" type="pres">
      <dgm:prSet presAssocID="{FA8E3AEE-1528-4AA3-A448-D9E4C54CCB30}" presName="parentLin" presStyleCnt="0"/>
      <dgm:spPr/>
    </dgm:pt>
    <dgm:pt modelId="{DA2ACA0C-1E25-4839-AAE0-73B081D608DD}" type="pres">
      <dgm:prSet presAssocID="{FA8E3AEE-1528-4AA3-A448-D9E4C54CCB30}" presName="parentLeftMargin" presStyleLbl="node1" presStyleIdx="0" presStyleCnt="2"/>
      <dgm:spPr/>
    </dgm:pt>
    <dgm:pt modelId="{B3334506-B72F-44B8-8C01-536FE7953E17}" type="pres">
      <dgm:prSet presAssocID="{FA8E3AEE-1528-4AA3-A448-D9E4C54CCB3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E028566-3011-40CC-816B-A74406B41826}" type="pres">
      <dgm:prSet presAssocID="{FA8E3AEE-1528-4AA3-A448-D9E4C54CCB30}" presName="negativeSpace" presStyleCnt="0"/>
      <dgm:spPr/>
    </dgm:pt>
    <dgm:pt modelId="{783271F8-579B-46DB-96D0-2458C0C0784A}" type="pres">
      <dgm:prSet presAssocID="{FA8E3AEE-1528-4AA3-A448-D9E4C54CCB3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5D9731D-6683-4190-AF9D-507C9A71D5CF}" srcId="{3785E46B-41FD-4F56-A5ED-E512346C3CBE}" destId="{FA8E3AEE-1528-4AA3-A448-D9E4C54CCB30}" srcOrd="1" destOrd="0" parTransId="{6C0D720E-0549-4CA2-BC6F-E58F3D00EED3}" sibTransId="{F5F4C8B6-E310-45F0-B07E-88D22EB15885}"/>
    <dgm:cxn modelId="{F72CA31F-C6F4-486F-9659-47E776D999D0}" type="presOf" srcId="{3785E46B-41FD-4F56-A5ED-E512346C3CBE}" destId="{B08B55F8-D4F9-4EA8-BECD-E3A4DA6563D6}" srcOrd="0" destOrd="0" presId="urn:microsoft.com/office/officeart/2005/8/layout/list1"/>
    <dgm:cxn modelId="{11C59422-E43D-4B9F-8B96-2E5B18C347D2}" srcId="{E1A5BDC0-9313-4F6C-8DA6-66CE9362203C}" destId="{27A93BC5-32D6-407F-9325-22CDE8817F40}" srcOrd="0" destOrd="0" parTransId="{FA1B420B-3D64-47E9-9DF3-FC0E8A291E3D}" sibTransId="{B88EE01B-D06C-4DD7-9A83-9F7FA74482E4}"/>
    <dgm:cxn modelId="{5BCF952B-AEAC-47B7-803A-2E4A001CAB22}" type="presOf" srcId="{27A93BC5-32D6-407F-9325-22CDE8817F40}" destId="{12C987FD-B759-4482-8A11-BA10C61BCFE0}" srcOrd="0" destOrd="0" presId="urn:microsoft.com/office/officeart/2005/8/layout/list1"/>
    <dgm:cxn modelId="{22106A96-5A98-464C-9569-B294CC5FBC0E}" srcId="{3785E46B-41FD-4F56-A5ED-E512346C3CBE}" destId="{E1A5BDC0-9313-4F6C-8DA6-66CE9362203C}" srcOrd="0" destOrd="0" parTransId="{8E8B0C42-4C73-4CC3-B71D-CBA159E42AE1}" sibTransId="{C124EC15-13B1-4253-92CD-2E9A9ABE02C2}"/>
    <dgm:cxn modelId="{A1B75FCD-A664-48D9-9075-048A9ECCA017}" type="presOf" srcId="{FA8E3AEE-1528-4AA3-A448-D9E4C54CCB30}" destId="{DA2ACA0C-1E25-4839-AAE0-73B081D608DD}" srcOrd="0" destOrd="0" presId="urn:microsoft.com/office/officeart/2005/8/layout/list1"/>
    <dgm:cxn modelId="{6EEBB4E1-40B2-4464-8D3E-AA364BE4F3E2}" srcId="{E1A5BDC0-9313-4F6C-8DA6-66CE9362203C}" destId="{4E695532-C169-4859-B689-3B88EEB6344E}" srcOrd="1" destOrd="0" parTransId="{1798B845-F190-4D29-996B-37C338AF16D2}" sibTransId="{E059D9DA-350E-45EA-BCAA-511345D3E9AA}"/>
    <dgm:cxn modelId="{F370F4E5-FCA7-4061-B5B8-D28F777360EC}" type="presOf" srcId="{4E695532-C169-4859-B689-3B88EEB6344E}" destId="{12C987FD-B759-4482-8A11-BA10C61BCFE0}" srcOrd="0" destOrd="1" presId="urn:microsoft.com/office/officeart/2005/8/layout/list1"/>
    <dgm:cxn modelId="{BD24F6E6-AD10-4C64-A623-D4439A8B5535}" type="presOf" srcId="{FA8E3AEE-1528-4AA3-A448-D9E4C54CCB30}" destId="{B3334506-B72F-44B8-8C01-536FE7953E17}" srcOrd="1" destOrd="0" presId="urn:microsoft.com/office/officeart/2005/8/layout/list1"/>
    <dgm:cxn modelId="{02347AED-95D0-47B3-BBAB-AD441D88D530}" type="presOf" srcId="{E1A5BDC0-9313-4F6C-8DA6-66CE9362203C}" destId="{42EB8A9E-0717-44E5-9DF5-30E486D92A84}" srcOrd="0" destOrd="0" presId="urn:microsoft.com/office/officeart/2005/8/layout/list1"/>
    <dgm:cxn modelId="{468387EF-5E38-47AD-B6F8-CE22385A5AA3}" type="presOf" srcId="{E1A5BDC0-9313-4F6C-8DA6-66CE9362203C}" destId="{6CF367CF-409A-412F-912B-00AA171801DD}" srcOrd="1" destOrd="0" presId="urn:microsoft.com/office/officeart/2005/8/layout/list1"/>
    <dgm:cxn modelId="{804DA6D4-1BF2-47C9-BB25-F836E1A20B73}" type="presParOf" srcId="{B08B55F8-D4F9-4EA8-BECD-E3A4DA6563D6}" destId="{9173391B-E4DB-4F8E-BF43-AB07FE6F5BB2}" srcOrd="0" destOrd="0" presId="urn:microsoft.com/office/officeart/2005/8/layout/list1"/>
    <dgm:cxn modelId="{30D08FFE-713A-44B9-9390-EAE406FD4CC2}" type="presParOf" srcId="{9173391B-E4DB-4F8E-BF43-AB07FE6F5BB2}" destId="{42EB8A9E-0717-44E5-9DF5-30E486D92A84}" srcOrd="0" destOrd="0" presId="urn:microsoft.com/office/officeart/2005/8/layout/list1"/>
    <dgm:cxn modelId="{05EEA419-5606-4C46-964B-7680E0E364A2}" type="presParOf" srcId="{9173391B-E4DB-4F8E-BF43-AB07FE6F5BB2}" destId="{6CF367CF-409A-412F-912B-00AA171801DD}" srcOrd="1" destOrd="0" presId="urn:microsoft.com/office/officeart/2005/8/layout/list1"/>
    <dgm:cxn modelId="{A1B3D521-D275-4137-ADDB-FBEF5995A7AC}" type="presParOf" srcId="{B08B55F8-D4F9-4EA8-BECD-E3A4DA6563D6}" destId="{067C1B82-E1D8-4405-97AB-2FFE9F1D6499}" srcOrd="1" destOrd="0" presId="urn:microsoft.com/office/officeart/2005/8/layout/list1"/>
    <dgm:cxn modelId="{56394FED-6BD1-4F60-98F9-D6837DD2915F}" type="presParOf" srcId="{B08B55F8-D4F9-4EA8-BECD-E3A4DA6563D6}" destId="{12C987FD-B759-4482-8A11-BA10C61BCFE0}" srcOrd="2" destOrd="0" presId="urn:microsoft.com/office/officeart/2005/8/layout/list1"/>
    <dgm:cxn modelId="{D388746F-0006-4054-B5D7-2A4D4CDA4916}" type="presParOf" srcId="{B08B55F8-D4F9-4EA8-BECD-E3A4DA6563D6}" destId="{6CEF945B-2777-4C65-B111-4BF67DEFA680}" srcOrd="3" destOrd="0" presId="urn:microsoft.com/office/officeart/2005/8/layout/list1"/>
    <dgm:cxn modelId="{B4340897-7A6C-4F24-9B33-FA47BD6C9833}" type="presParOf" srcId="{B08B55F8-D4F9-4EA8-BECD-E3A4DA6563D6}" destId="{707E7129-98D3-4152-8FFB-DC79BDB6F865}" srcOrd="4" destOrd="0" presId="urn:microsoft.com/office/officeart/2005/8/layout/list1"/>
    <dgm:cxn modelId="{86300053-B0DF-4F47-A468-2D467031C98A}" type="presParOf" srcId="{707E7129-98D3-4152-8FFB-DC79BDB6F865}" destId="{DA2ACA0C-1E25-4839-AAE0-73B081D608DD}" srcOrd="0" destOrd="0" presId="urn:microsoft.com/office/officeart/2005/8/layout/list1"/>
    <dgm:cxn modelId="{7771BFC1-36AA-442C-AD54-C9DCFBB6EB47}" type="presParOf" srcId="{707E7129-98D3-4152-8FFB-DC79BDB6F865}" destId="{B3334506-B72F-44B8-8C01-536FE7953E17}" srcOrd="1" destOrd="0" presId="urn:microsoft.com/office/officeart/2005/8/layout/list1"/>
    <dgm:cxn modelId="{9078DF8C-1E46-4074-90E9-0ED46E7B3563}" type="presParOf" srcId="{B08B55F8-D4F9-4EA8-BECD-E3A4DA6563D6}" destId="{3E028566-3011-40CC-816B-A74406B41826}" srcOrd="5" destOrd="0" presId="urn:microsoft.com/office/officeart/2005/8/layout/list1"/>
    <dgm:cxn modelId="{C45BA5F2-7EAB-4B4F-890D-691F68CFF387}" type="presParOf" srcId="{B08B55F8-D4F9-4EA8-BECD-E3A4DA6563D6}" destId="{783271F8-579B-46DB-96D0-2458C0C0784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8A0B344-31A5-48E3-8AC9-151664E0A47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2EC103F-BB69-4DD9-A002-9D65F4FC8353}">
      <dgm:prSet/>
      <dgm:spPr/>
      <dgm:t>
        <a:bodyPr/>
        <a:lstStyle/>
        <a:p>
          <a:r>
            <a:rPr lang="en-GB"/>
            <a:t>The colour you use can improve retention by 20%. </a:t>
          </a:r>
          <a:endParaRPr lang="en-US"/>
        </a:p>
      </dgm:t>
    </dgm:pt>
    <dgm:pt modelId="{55062719-CB59-46C4-8E00-B199FC455EBC}" type="parTrans" cxnId="{3467EECD-5891-4450-B695-FFD1A7E74AE8}">
      <dgm:prSet/>
      <dgm:spPr/>
      <dgm:t>
        <a:bodyPr/>
        <a:lstStyle/>
        <a:p>
          <a:endParaRPr lang="en-US"/>
        </a:p>
      </dgm:t>
    </dgm:pt>
    <dgm:pt modelId="{A4FF11BA-376C-4173-84DA-F3A8BEF73E2A}" type="sibTrans" cxnId="{3467EECD-5891-4450-B695-FFD1A7E74AE8}">
      <dgm:prSet/>
      <dgm:spPr/>
      <dgm:t>
        <a:bodyPr/>
        <a:lstStyle/>
        <a:p>
          <a:endParaRPr lang="en-US"/>
        </a:p>
      </dgm:t>
    </dgm:pt>
    <dgm:pt modelId="{7553D9DE-C042-4D12-87E3-4E7117EC74DC}">
      <dgm:prSet/>
      <dgm:spPr/>
      <dgm:t>
        <a:bodyPr/>
        <a:lstStyle/>
        <a:p>
          <a:r>
            <a:rPr lang="en-GB"/>
            <a:t>Use 2 or 3 colours, and use a colour code, but be consistent with colour combination. </a:t>
          </a:r>
          <a:endParaRPr lang="en-US"/>
        </a:p>
      </dgm:t>
    </dgm:pt>
    <dgm:pt modelId="{18C47FA5-E6C9-4FE9-B217-9DC747FB8036}" type="parTrans" cxnId="{EA60FE8C-2D4A-4313-85AA-BD00DE244C36}">
      <dgm:prSet/>
      <dgm:spPr/>
      <dgm:t>
        <a:bodyPr/>
        <a:lstStyle/>
        <a:p>
          <a:endParaRPr lang="en-US"/>
        </a:p>
      </dgm:t>
    </dgm:pt>
    <dgm:pt modelId="{766065A4-7D17-4CDB-8F16-E96664B99091}" type="sibTrans" cxnId="{EA60FE8C-2D4A-4313-85AA-BD00DE244C36}">
      <dgm:prSet/>
      <dgm:spPr/>
      <dgm:t>
        <a:bodyPr/>
        <a:lstStyle/>
        <a:p>
          <a:endParaRPr lang="en-US"/>
        </a:p>
      </dgm:t>
    </dgm:pt>
    <dgm:pt modelId="{2A139116-A806-4748-9408-FD1D2CE41DF5}">
      <dgm:prSet/>
      <dgm:spPr/>
      <dgm:t>
        <a:bodyPr/>
        <a:lstStyle/>
        <a:p>
          <a:r>
            <a:rPr lang="en-GB" dirty="0"/>
            <a:t>A mixture of upper- and lower-case is better than ALL UPPER-CASE LETTERS.</a:t>
          </a:r>
        </a:p>
      </dgm:t>
    </dgm:pt>
    <dgm:pt modelId="{C92E8DCA-F043-40D8-A105-815D619F739E}" type="parTrans" cxnId="{AF4E1D11-F25F-4940-BF6B-D40E72EF6D48}">
      <dgm:prSet/>
      <dgm:spPr/>
      <dgm:t>
        <a:bodyPr/>
        <a:lstStyle/>
        <a:p>
          <a:endParaRPr lang="en-GB"/>
        </a:p>
      </dgm:t>
    </dgm:pt>
    <dgm:pt modelId="{A0567D79-9956-48B0-8AF5-C8F1B5B45C04}" type="sibTrans" cxnId="{AF4E1D11-F25F-4940-BF6B-D40E72EF6D48}">
      <dgm:prSet/>
      <dgm:spPr/>
      <dgm:t>
        <a:bodyPr/>
        <a:lstStyle/>
        <a:p>
          <a:endParaRPr lang="en-GB"/>
        </a:p>
      </dgm:t>
    </dgm:pt>
    <dgm:pt modelId="{CBAD3C66-A9BC-4B3A-97FD-5608F5872CAF}" type="pres">
      <dgm:prSet presAssocID="{28A0B344-31A5-48E3-8AC9-151664E0A471}" presName="linear" presStyleCnt="0">
        <dgm:presLayoutVars>
          <dgm:animLvl val="lvl"/>
          <dgm:resizeHandles val="exact"/>
        </dgm:presLayoutVars>
      </dgm:prSet>
      <dgm:spPr/>
    </dgm:pt>
    <dgm:pt modelId="{4BA33EC4-4418-4DCE-B770-71C3307B4116}" type="pres">
      <dgm:prSet presAssocID="{12EC103F-BB69-4DD9-A002-9D65F4FC83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4614B92-C67D-4EA8-89C9-011917C48FFB}" type="pres">
      <dgm:prSet presAssocID="{A4FF11BA-376C-4173-84DA-F3A8BEF73E2A}" presName="spacer" presStyleCnt="0"/>
      <dgm:spPr/>
    </dgm:pt>
    <dgm:pt modelId="{6E6528DC-739A-493A-8519-5D5D99E3A724}" type="pres">
      <dgm:prSet presAssocID="{7553D9DE-C042-4D12-87E3-4E7117EC74D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EBAF2C-3851-40FD-9500-C95863AED5A6}" type="pres">
      <dgm:prSet presAssocID="{766065A4-7D17-4CDB-8F16-E96664B99091}" presName="spacer" presStyleCnt="0"/>
      <dgm:spPr/>
    </dgm:pt>
    <dgm:pt modelId="{EEEBCBAA-1A9C-43E2-856F-DF32B32B9C35}" type="pres">
      <dgm:prSet presAssocID="{2A139116-A806-4748-9408-FD1D2CE41D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4E1D11-F25F-4940-BF6B-D40E72EF6D48}" srcId="{28A0B344-31A5-48E3-8AC9-151664E0A471}" destId="{2A139116-A806-4748-9408-FD1D2CE41DF5}" srcOrd="2" destOrd="0" parTransId="{C92E8DCA-F043-40D8-A105-815D619F739E}" sibTransId="{A0567D79-9956-48B0-8AF5-C8F1B5B45C04}"/>
    <dgm:cxn modelId="{909BC91F-B025-4DD8-9ADC-684E55FEAB37}" type="presOf" srcId="{28A0B344-31A5-48E3-8AC9-151664E0A471}" destId="{CBAD3C66-A9BC-4B3A-97FD-5608F5872CAF}" srcOrd="0" destOrd="0" presId="urn:microsoft.com/office/officeart/2005/8/layout/vList2"/>
    <dgm:cxn modelId="{88C2CC20-B607-4EF0-84C3-A5F2ABD21DCE}" type="presOf" srcId="{12EC103F-BB69-4DD9-A002-9D65F4FC8353}" destId="{4BA33EC4-4418-4DCE-B770-71C3307B4116}" srcOrd="0" destOrd="0" presId="urn:microsoft.com/office/officeart/2005/8/layout/vList2"/>
    <dgm:cxn modelId="{304A1038-BDB9-49C2-97C1-78292E0D0F99}" type="presOf" srcId="{7553D9DE-C042-4D12-87E3-4E7117EC74DC}" destId="{6E6528DC-739A-493A-8519-5D5D99E3A724}" srcOrd="0" destOrd="0" presId="urn:microsoft.com/office/officeart/2005/8/layout/vList2"/>
    <dgm:cxn modelId="{738F5E87-BBA7-4BAB-B3E5-B0900FCE8C3E}" type="presOf" srcId="{2A139116-A806-4748-9408-FD1D2CE41DF5}" destId="{EEEBCBAA-1A9C-43E2-856F-DF32B32B9C35}" srcOrd="0" destOrd="0" presId="urn:microsoft.com/office/officeart/2005/8/layout/vList2"/>
    <dgm:cxn modelId="{EA60FE8C-2D4A-4313-85AA-BD00DE244C36}" srcId="{28A0B344-31A5-48E3-8AC9-151664E0A471}" destId="{7553D9DE-C042-4D12-87E3-4E7117EC74DC}" srcOrd="1" destOrd="0" parTransId="{18C47FA5-E6C9-4FE9-B217-9DC747FB8036}" sibTransId="{766065A4-7D17-4CDB-8F16-E96664B99091}"/>
    <dgm:cxn modelId="{3467EECD-5891-4450-B695-FFD1A7E74AE8}" srcId="{28A0B344-31A5-48E3-8AC9-151664E0A471}" destId="{12EC103F-BB69-4DD9-A002-9D65F4FC8353}" srcOrd="0" destOrd="0" parTransId="{55062719-CB59-46C4-8E00-B199FC455EBC}" sibTransId="{A4FF11BA-376C-4173-84DA-F3A8BEF73E2A}"/>
    <dgm:cxn modelId="{658F36A9-6EC2-4989-AD75-34B6EC72BC95}" type="presParOf" srcId="{CBAD3C66-A9BC-4B3A-97FD-5608F5872CAF}" destId="{4BA33EC4-4418-4DCE-B770-71C3307B4116}" srcOrd="0" destOrd="0" presId="urn:microsoft.com/office/officeart/2005/8/layout/vList2"/>
    <dgm:cxn modelId="{2FE9DB99-7630-4F1C-9B2B-2D90D7061108}" type="presParOf" srcId="{CBAD3C66-A9BC-4B3A-97FD-5608F5872CAF}" destId="{A4614B92-C67D-4EA8-89C9-011917C48FFB}" srcOrd="1" destOrd="0" presId="urn:microsoft.com/office/officeart/2005/8/layout/vList2"/>
    <dgm:cxn modelId="{F58854D6-BABA-44E4-A828-66C0539D8B28}" type="presParOf" srcId="{CBAD3C66-A9BC-4B3A-97FD-5608F5872CAF}" destId="{6E6528DC-739A-493A-8519-5D5D99E3A724}" srcOrd="2" destOrd="0" presId="urn:microsoft.com/office/officeart/2005/8/layout/vList2"/>
    <dgm:cxn modelId="{706CEBA8-1D45-4C9B-AA7E-EB48E528B3B3}" type="presParOf" srcId="{CBAD3C66-A9BC-4B3A-97FD-5608F5872CAF}" destId="{9CEBAF2C-3851-40FD-9500-C95863AED5A6}" srcOrd="3" destOrd="0" presId="urn:microsoft.com/office/officeart/2005/8/layout/vList2"/>
    <dgm:cxn modelId="{98D652A5-37DB-4B37-8C40-BDBDF49B79D8}" type="presParOf" srcId="{CBAD3C66-A9BC-4B3A-97FD-5608F5872CAF}" destId="{EEEBCBAA-1A9C-43E2-856F-DF32B32B9C3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2C224B-18D1-47F2-A950-8D3FAD7E6AC1}">
      <dsp:nvSpPr>
        <dsp:cNvPr id="0" name=""/>
        <dsp:cNvSpPr/>
      </dsp:nvSpPr>
      <dsp:spPr>
        <a:xfrm>
          <a:off x="0" y="284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E072B-7CB8-4315-ACEB-F6A80BE9FE23}">
      <dsp:nvSpPr>
        <dsp:cNvPr id="0" name=""/>
        <dsp:cNvSpPr/>
      </dsp:nvSpPr>
      <dsp:spPr>
        <a:xfrm>
          <a:off x="0" y="284"/>
          <a:ext cx="6900512" cy="1154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What is the purpose of your presentation? </a:t>
          </a:r>
          <a:endParaRPr lang="en-US" sz="3600" kern="1200" dirty="0"/>
        </a:p>
      </dsp:txBody>
      <dsp:txXfrm>
        <a:off x="0" y="284"/>
        <a:ext cx="6900512" cy="1154263"/>
      </dsp:txXfrm>
    </dsp:sp>
    <dsp:sp modelId="{99585917-02A9-4C45-9231-B9E4DC90F2C4}">
      <dsp:nvSpPr>
        <dsp:cNvPr id="0" name=""/>
        <dsp:cNvSpPr/>
      </dsp:nvSpPr>
      <dsp:spPr>
        <a:xfrm>
          <a:off x="0" y="1154548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52026-556B-4149-8AFC-E40DC3DBB243}">
      <dsp:nvSpPr>
        <dsp:cNvPr id="0" name=""/>
        <dsp:cNvSpPr/>
      </dsp:nvSpPr>
      <dsp:spPr>
        <a:xfrm>
          <a:off x="0" y="1154548"/>
          <a:ext cx="6900512" cy="1154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What are you hoping to achieve with your presentation? </a:t>
          </a:r>
          <a:endParaRPr lang="en-US" sz="3600" kern="1200" dirty="0"/>
        </a:p>
      </dsp:txBody>
      <dsp:txXfrm>
        <a:off x="0" y="1154548"/>
        <a:ext cx="6900512" cy="1154263"/>
      </dsp:txXfrm>
    </dsp:sp>
    <dsp:sp modelId="{A002284F-1E94-4EA8-BD6D-CED85F128805}">
      <dsp:nvSpPr>
        <dsp:cNvPr id="0" name=""/>
        <dsp:cNvSpPr/>
      </dsp:nvSpPr>
      <dsp:spPr>
        <a:xfrm>
          <a:off x="0" y="230881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103DD-51ED-48E9-ACD5-CAEF9A30238C}">
      <dsp:nvSpPr>
        <dsp:cNvPr id="0" name=""/>
        <dsp:cNvSpPr/>
      </dsp:nvSpPr>
      <dsp:spPr>
        <a:xfrm>
          <a:off x="0" y="2308812"/>
          <a:ext cx="6893773" cy="15811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Is the presentation to inform, train, persuade, entertain, or demonstrate?</a:t>
          </a:r>
          <a:endParaRPr lang="en-US" sz="3600" kern="1200" dirty="0"/>
        </a:p>
      </dsp:txBody>
      <dsp:txXfrm>
        <a:off x="0" y="2308812"/>
        <a:ext cx="6893773" cy="1581110"/>
      </dsp:txXfrm>
    </dsp:sp>
    <dsp:sp modelId="{D60E6EA1-D6B3-467F-997F-AEF70ECD25E8}">
      <dsp:nvSpPr>
        <dsp:cNvPr id="0" name=""/>
        <dsp:cNvSpPr/>
      </dsp:nvSpPr>
      <dsp:spPr>
        <a:xfrm>
          <a:off x="0" y="388992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C68DC-3D69-4BA6-B721-AB15522C4771}">
      <dsp:nvSpPr>
        <dsp:cNvPr id="0" name=""/>
        <dsp:cNvSpPr/>
      </dsp:nvSpPr>
      <dsp:spPr>
        <a:xfrm>
          <a:off x="0" y="3889922"/>
          <a:ext cx="6893773" cy="1645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Being clear about its purpose helps you to decide what it include or omit, and what approach to use. </a:t>
          </a:r>
          <a:endParaRPr lang="en-US" sz="3600" kern="1200" dirty="0"/>
        </a:p>
      </dsp:txBody>
      <dsp:txXfrm>
        <a:off x="0" y="3889922"/>
        <a:ext cx="6893773" cy="1645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400A7-7A33-4A29-87FE-A643ECEA764B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4D77D-64C6-4A23-81B1-CFAF9488C090}">
      <dsp:nvSpPr>
        <dsp:cNvPr id="0" name=""/>
        <dsp:cNvSpPr/>
      </dsp:nvSpPr>
      <dsp:spPr>
        <a:xfrm>
          <a:off x="0" y="0"/>
          <a:ext cx="690051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/>
            <a:t>To pitch a presentation correctly, you should consider the audience, consider for example, their level of knowledge – </a:t>
          </a:r>
          <a:endParaRPr lang="en-US" sz="5500" kern="1200"/>
        </a:p>
      </dsp:txBody>
      <dsp:txXfrm>
        <a:off x="0" y="0"/>
        <a:ext cx="6900512" cy="55361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D4444-CB25-4402-8A2C-A1C8F0DF102C}">
      <dsp:nvSpPr>
        <dsp:cNvPr id="0" name=""/>
        <dsp:cNvSpPr/>
      </dsp:nvSpPr>
      <dsp:spPr>
        <a:xfrm>
          <a:off x="0" y="242332"/>
          <a:ext cx="6900512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The start</a:t>
          </a:r>
          <a:endParaRPr lang="en-US" sz="6500" kern="1200"/>
        </a:p>
      </dsp:txBody>
      <dsp:txXfrm>
        <a:off x="76105" y="318437"/>
        <a:ext cx="6748302" cy="1406815"/>
      </dsp:txXfrm>
    </dsp:sp>
    <dsp:sp modelId="{D44395DA-B62B-477C-91E5-18E71D86D227}">
      <dsp:nvSpPr>
        <dsp:cNvPr id="0" name=""/>
        <dsp:cNvSpPr/>
      </dsp:nvSpPr>
      <dsp:spPr>
        <a:xfrm>
          <a:off x="0" y="1988558"/>
          <a:ext cx="6900512" cy="155902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The main part</a:t>
          </a:r>
          <a:endParaRPr lang="en-US" sz="6500" kern="1200"/>
        </a:p>
      </dsp:txBody>
      <dsp:txXfrm>
        <a:off x="76105" y="2064663"/>
        <a:ext cx="6748302" cy="1406815"/>
      </dsp:txXfrm>
    </dsp:sp>
    <dsp:sp modelId="{D88E1C9D-C152-4792-98CC-5179CAE915AA}">
      <dsp:nvSpPr>
        <dsp:cNvPr id="0" name=""/>
        <dsp:cNvSpPr/>
      </dsp:nvSpPr>
      <dsp:spPr>
        <a:xfrm>
          <a:off x="0" y="3734783"/>
          <a:ext cx="6900512" cy="15590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The end</a:t>
          </a:r>
          <a:endParaRPr lang="en-US" sz="6500" kern="1200"/>
        </a:p>
      </dsp:txBody>
      <dsp:txXfrm>
        <a:off x="76105" y="3810888"/>
        <a:ext cx="6748302" cy="14068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39B48-D2AC-4962-81AD-F43A5DD90081}">
      <dsp:nvSpPr>
        <dsp:cNvPr id="0" name=""/>
        <dsp:cNvSpPr/>
      </dsp:nvSpPr>
      <dsp:spPr>
        <a:xfrm>
          <a:off x="0" y="815854"/>
          <a:ext cx="522532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We can effectively recall:</a:t>
          </a:r>
          <a:endParaRPr lang="en-US" sz="3200" kern="1200" dirty="0"/>
        </a:p>
      </dsp:txBody>
      <dsp:txXfrm>
        <a:off x="37467" y="853321"/>
        <a:ext cx="5150393" cy="692586"/>
      </dsp:txXfrm>
    </dsp:sp>
    <dsp:sp modelId="{FB37C174-985E-4E6C-B39C-F4377426B189}">
      <dsp:nvSpPr>
        <dsp:cNvPr id="0" name=""/>
        <dsp:cNvSpPr/>
      </dsp:nvSpPr>
      <dsp:spPr>
        <a:xfrm>
          <a:off x="0" y="1675534"/>
          <a:ext cx="522532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20% of what we hear</a:t>
          </a:r>
          <a:endParaRPr lang="en-US" sz="3200" kern="1200" dirty="0"/>
        </a:p>
      </dsp:txBody>
      <dsp:txXfrm>
        <a:off x="37467" y="1713001"/>
        <a:ext cx="5150393" cy="692586"/>
      </dsp:txXfrm>
    </dsp:sp>
    <dsp:sp modelId="{0C443D05-ADE8-4EA7-B6D1-4F978011697F}">
      <dsp:nvSpPr>
        <dsp:cNvPr id="0" name=""/>
        <dsp:cNvSpPr/>
      </dsp:nvSpPr>
      <dsp:spPr>
        <a:xfrm>
          <a:off x="0" y="2535214"/>
          <a:ext cx="522532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30% of what we see</a:t>
          </a:r>
          <a:endParaRPr lang="en-US" sz="3200" kern="1200" dirty="0"/>
        </a:p>
      </dsp:txBody>
      <dsp:txXfrm>
        <a:off x="37467" y="2572681"/>
        <a:ext cx="5150393" cy="692586"/>
      </dsp:txXfrm>
    </dsp:sp>
    <dsp:sp modelId="{AB6CAA3D-CD91-4430-8A27-6434630F307C}">
      <dsp:nvSpPr>
        <dsp:cNvPr id="0" name=""/>
        <dsp:cNvSpPr/>
      </dsp:nvSpPr>
      <dsp:spPr>
        <a:xfrm>
          <a:off x="0" y="3394894"/>
          <a:ext cx="522532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50% of what we hear </a:t>
          </a:r>
          <a:r>
            <a:rPr lang="en-GB" sz="3200" b="1" i="1" kern="1200" dirty="0"/>
            <a:t>and</a:t>
          </a:r>
          <a:r>
            <a:rPr lang="en-GB" sz="3200" kern="1200" dirty="0"/>
            <a:t> see</a:t>
          </a:r>
          <a:endParaRPr lang="en-US" sz="3200" kern="1200" dirty="0"/>
        </a:p>
      </dsp:txBody>
      <dsp:txXfrm>
        <a:off x="37467" y="3432361"/>
        <a:ext cx="5150393" cy="692586"/>
      </dsp:txXfrm>
    </dsp:sp>
    <dsp:sp modelId="{85670312-FD89-452F-801A-48D1B4A57E65}">
      <dsp:nvSpPr>
        <dsp:cNvPr id="0" name=""/>
        <dsp:cNvSpPr/>
      </dsp:nvSpPr>
      <dsp:spPr>
        <a:xfrm>
          <a:off x="0" y="4254574"/>
          <a:ext cx="522532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70% of what we do</a:t>
          </a:r>
          <a:endParaRPr lang="en-US" sz="3200" kern="1200" dirty="0"/>
        </a:p>
      </dsp:txBody>
      <dsp:txXfrm>
        <a:off x="37467" y="4292041"/>
        <a:ext cx="5150393" cy="6925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987FD-B759-4482-8A11-BA10C61BCFE0}">
      <dsp:nvSpPr>
        <dsp:cNvPr id="0" name=""/>
        <dsp:cNvSpPr/>
      </dsp:nvSpPr>
      <dsp:spPr>
        <a:xfrm>
          <a:off x="0" y="443370"/>
          <a:ext cx="6900512" cy="3792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583184" rIns="535556" bIns="28448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 dirty="0"/>
            <a:t>use no more than 5 lines of text, with 6 words in each line; 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 dirty="0"/>
            <a:t>or 6 lines of text, 7 words in each line. </a:t>
          </a:r>
          <a:endParaRPr lang="en-US" sz="4000" kern="1200" dirty="0"/>
        </a:p>
      </dsp:txBody>
      <dsp:txXfrm>
        <a:off x="0" y="443370"/>
        <a:ext cx="6900512" cy="3792600"/>
      </dsp:txXfrm>
    </dsp:sp>
    <dsp:sp modelId="{6CF367CF-409A-412F-912B-00AA171801DD}">
      <dsp:nvSpPr>
        <dsp:cNvPr id="0" name=""/>
        <dsp:cNvSpPr/>
      </dsp:nvSpPr>
      <dsp:spPr>
        <a:xfrm>
          <a:off x="345025" y="30090"/>
          <a:ext cx="6018433" cy="826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Use the 5 by 6, or 6 by 7 rule: </a:t>
          </a:r>
          <a:endParaRPr lang="en-US" sz="3200" kern="1200" dirty="0"/>
        </a:p>
      </dsp:txBody>
      <dsp:txXfrm>
        <a:off x="385374" y="70439"/>
        <a:ext cx="5937735" cy="745862"/>
      </dsp:txXfrm>
    </dsp:sp>
    <dsp:sp modelId="{783271F8-579B-46DB-96D0-2458C0C0784A}">
      <dsp:nvSpPr>
        <dsp:cNvPr id="0" name=""/>
        <dsp:cNvSpPr/>
      </dsp:nvSpPr>
      <dsp:spPr>
        <a:xfrm>
          <a:off x="0" y="480045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334506-B72F-44B8-8C01-536FE7953E17}">
      <dsp:nvSpPr>
        <dsp:cNvPr id="0" name=""/>
        <dsp:cNvSpPr/>
      </dsp:nvSpPr>
      <dsp:spPr>
        <a:xfrm>
          <a:off x="345025" y="4387170"/>
          <a:ext cx="4830358" cy="8265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Less is more. </a:t>
          </a:r>
          <a:endParaRPr lang="en-US" sz="3200" kern="1200" dirty="0"/>
        </a:p>
      </dsp:txBody>
      <dsp:txXfrm>
        <a:off x="385374" y="4427519"/>
        <a:ext cx="4749660" cy="7458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33EC4-4418-4DCE-B770-71C3307B4116}">
      <dsp:nvSpPr>
        <dsp:cNvPr id="0" name=""/>
        <dsp:cNvSpPr/>
      </dsp:nvSpPr>
      <dsp:spPr>
        <a:xfrm>
          <a:off x="0" y="66396"/>
          <a:ext cx="6364224" cy="17341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colour you use can improve retention by 20%. </a:t>
          </a:r>
          <a:endParaRPr lang="en-US" sz="3100" kern="1200"/>
        </a:p>
      </dsp:txBody>
      <dsp:txXfrm>
        <a:off x="84655" y="151051"/>
        <a:ext cx="6194914" cy="1564849"/>
      </dsp:txXfrm>
    </dsp:sp>
    <dsp:sp modelId="{6E6528DC-739A-493A-8519-5D5D99E3A724}">
      <dsp:nvSpPr>
        <dsp:cNvPr id="0" name=""/>
        <dsp:cNvSpPr/>
      </dsp:nvSpPr>
      <dsp:spPr>
        <a:xfrm>
          <a:off x="0" y="1889836"/>
          <a:ext cx="6364224" cy="173415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Use 2 or 3 colours, and use a colour code, but be consistent with colour combination. </a:t>
          </a:r>
          <a:endParaRPr lang="en-US" sz="3100" kern="1200"/>
        </a:p>
      </dsp:txBody>
      <dsp:txXfrm>
        <a:off x="84655" y="1974491"/>
        <a:ext cx="6194914" cy="1564849"/>
      </dsp:txXfrm>
    </dsp:sp>
    <dsp:sp modelId="{EEEBCBAA-1A9C-43E2-856F-DF32B32B9C35}">
      <dsp:nvSpPr>
        <dsp:cNvPr id="0" name=""/>
        <dsp:cNvSpPr/>
      </dsp:nvSpPr>
      <dsp:spPr>
        <a:xfrm>
          <a:off x="0" y="3713275"/>
          <a:ext cx="6364224" cy="173415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 mixture of upper- and lower-case is better than ALL UPPER-CASE LETTERS.</a:t>
          </a:r>
        </a:p>
      </dsp:txBody>
      <dsp:txXfrm>
        <a:off x="84655" y="3797930"/>
        <a:ext cx="6194914" cy="15648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CEA84-F9EF-9010-3AE1-610BB12FD2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BE719C-BE7B-24C5-946D-3FA263A67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9166A-3DFE-D03B-91F3-16D2BBD74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80A779-7032-E85C-A80B-CC9657B15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185AE-B2F9-36B9-7EC2-A8F692160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8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A7A24-DD98-06C6-FB03-AC3A20522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F62E2-4DE1-0DF7-E3AD-F96E05950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D417B-3D1C-6F68-7493-7F3F302EC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ADEA7-CA1A-9810-9DBE-0C2294A00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6F3A4-ACF7-41B5-13D8-DB8C88DE1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22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B07B3-CDE6-E0C9-F5CC-E3CE8BB0C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C4196-AFF0-3838-61A5-6ED2FAD7CB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C1B1E-407F-1B9D-3D79-24E933FC0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CF7F8-C2E9-F441-2BCA-92E4E9761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6381B-F84F-E954-60B8-5020629B8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50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4FEF8-CD4C-FD98-84CD-3FFD4157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8951A-9F4F-B96F-6333-F818316FB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CC16C-F869-83A8-4E1D-91F980183D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6A7B41-5342-C1AC-5319-7DBD32CB2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EAA2D-1BAB-974F-48CD-5E3907F8B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FB1EB-4457-43AA-8CA2-6559DD5A1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14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A1B6D-2C31-2F79-B283-92BBB8D0B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6F1F2-0B4F-CAA3-31FB-F0DA7D21DE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3D2E6-067E-9171-B1AC-4EC3E6CB3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49CCEF-EC64-8C2A-E0C8-2C5690B62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875817-2D89-9A27-3919-66AF19FB5B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E91AC8-2222-3D42-3B17-F7E8FE629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81B961-019F-F8D3-A2E4-9E428D146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7A363D-4B24-E9D4-3F5B-31F02561C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429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6259-8E26-8816-F077-11C1C0E34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A6B155-34C1-B6CA-D6EE-FB67D0D07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F1407-69F9-4CCC-97D1-8CED3701B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79971-B170-4FFE-8BA7-01A6F75BB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39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1538A5-B6FC-7A01-958A-94E461256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CAB52F-7BD8-806E-DA1D-5A2D83B19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0376A-AC78-AB6F-0D7C-D693DF7B5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50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B7C7-9E54-B69E-7BB6-36A924EAE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C6B7C-66BB-3831-E172-B614E59C5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02C89-4B0B-7273-2709-0B5C1C9C42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74AA5A-32CB-6683-2619-DE34C393E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5DB48A-9E8F-5F99-A2C3-64C9DAA4C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E66BA-018C-E1E6-B04B-11E87CEA8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4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8995F-198E-2C74-3FB2-358930371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52166D-18DF-8A2E-E188-FAF96C646E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8EFF89-9CAA-CEE9-F8AD-2018E4C07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0137D-C335-5FAC-ED8E-9A3562BF2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5C9FD-3A26-275C-E9B4-E1C23AF03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CF2A75-7A10-EB10-9D4C-6147EA048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202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B883B-0B53-8E90-0C16-4256706D5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A07F46-7AAE-E186-A235-8EDF04F52E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CE729-8133-7D80-EAC8-A28D8D46C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0E36C-415A-2300-16E1-152131CAD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9E2620-0B3B-8544-0DF5-40F148AF3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4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9699AF-6457-4F18-BD30-5F84E61ABA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566E6A-3837-06EA-C560-435DA4D2E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FFD33-B425-16F7-0B8A-B3B747DD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D0ADB-11D0-F0FE-81C4-DBD734296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B5649-8340-1E5A-0004-B313F8223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67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96B5B6-45FA-52AA-52D0-0851A6CDB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A5D714-01A9-2F60-EC2A-7CBD2290AC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0D2AC-929A-6E02-0FAE-2E6505820A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DADA4-489B-4A5C-A971-BEEFA90A0B92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6FA9C-C0A2-A95D-258C-F9B8FFC95D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22A19-994A-3C6E-EA38-E91F3053FA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85B91-C218-49EA-BDA5-500E5A8A14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44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D444C9-9FA6-485E-8F7A-5B65A28FC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0BEFE-73B5-7A45-F68D-65C21ACA08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159" y="1377146"/>
            <a:ext cx="4076460" cy="3626217"/>
          </a:xfrm>
        </p:spPr>
        <p:txBody>
          <a:bodyPr anchor="b">
            <a:normAutofit/>
          </a:bodyPr>
          <a:lstStyle/>
          <a:p>
            <a:pPr algn="r"/>
            <a:r>
              <a:rPr lang="en-GB" sz="5600" dirty="0">
                <a:solidFill>
                  <a:srgbClr val="FFFFFF"/>
                </a:solidFill>
              </a:rPr>
              <a:t>PowerPoint Presentations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5AF32-94E3-C90D-5D50-F2ABF0FF43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159" y="5170453"/>
            <a:ext cx="4076458" cy="990197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Writing for Universities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3F2BED-7FB1-66A2-5FE6-DB72EAAE33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r="1794"/>
          <a:stretch/>
        </p:blipFill>
        <p:spPr>
          <a:xfrm>
            <a:off x="5457027" y="10"/>
            <a:ext cx="6734973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542BB3E-999E-485A-8D89-20CA76FCB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57736" y="815001"/>
            <a:ext cx="449918" cy="320434"/>
            <a:chOff x="10957736" y="815001"/>
            <a:chExt cx="449918" cy="320434"/>
          </a:xfrm>
          <a:solidFill>
            <a:srgbClr val="FFFFFF"/>
          </a:solidFill>
        </p:grpSpPr>
        <p:sp>
          <p:nvSpPr>
            <p:cNvPr id="14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7736" y="815001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" name="Graphic 15">
              <a:extLst>
                <a:ext uri="{FF2B5EF4-FFF2-40B4-BE49-F238E27FC236}">
                  <a16:creationId xmlns:a16="http://schemas.microsoft.com/office/drawing/2014/main" id="{8550FED7-7C32-42BB-98DB-30272A633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16516" y="104429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741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D002F-26B5-0269-8745-AF9FB2C73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2891891" cy="5583148"/>
          </a:xfrm>
        </p:spPr>
        <p:txBody>
          <a:bodyPr anchor="ctr">
            <a:normAutofit/>
          </a:bodyPr>
          <a:lstStyle/>
          <a:p>
            <a:br>
              <a:rPr lang="en-GB" sz="5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3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Setting your aims</a:t>
            </a:r>
            <a:br>
              <a:rPr lang="en-GB" sz="5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F0B3FD-7D52-DF01-4FD0-C7D4E0D114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18955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534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2A9E6-83E1-1CE6-A860-E9E78A525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Researching your audience</a:t>
            </a:r>
            <a:br>
              <a:rPr lang="en-GB" sz="4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6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38712E-53F7-1F6E-DEBF-344ECFEFD8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3457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4716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EDD5D-00A1-0CA4-3F20-665AA2612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presentation structure</a:t>
            </a:r>
            <a:br>
              <a:rPr lang="en-GB" sz="4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4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4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Preparing your script</a:t>
            </a:r>
            <a:br>
              <a:rPr lang="en-GB" sz="4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1D833C-30E3-FA16-F0DE-A7677C3DB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36729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7887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6C15A-5852-C114-5F14-C08F8517F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300" b="1" cap="small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Preparing PowerPoint Slides</a:t>
            </a:r>
            <a:br>
              <a:rPr lang="en-GB" sz="430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3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2D63A91-53B8-F95D-BEEA-55C2CC0B2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533919"/>
              </p:ext>
            </p:extLst>
          </p:nvPr>
        </p:nvGraphicFramePr>
        <p:xfrm>
          <a:off x="6297233" y="518400"/>
          <a:ext cx="5225327" cy="5837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517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AFCAB-CB37-12B9-19DA-8E448AA85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5366040" cy="1138325"/>
          </a:xfrm>
        </p:spPr>
        <p:txBody>
          <a:bodyPr anchor="b">
            <a:normAutofit/>
          </a:bodyPr>
          <a:lstStyle/>
          <a:p>
            <a:r>
              <a:rPr lang="en-GB" b="1" dirty="0"/>
              <a:t>BIG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1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17CFA-7D6B-B67F-C927-202D46761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3175552"/>
            <a:ext cx="10227906" cy="28091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tx1">
                    <a:alpha val="8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is 48 point. Consider that this must be seen from a distance. </a:t>
            </a:r>
            <a:r>
              <a:rPr lang="en-GB" dirty="0">
                <a:solidFill>
                  <a:schemeClr val="tx1">
                    <a:alpha val="8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works much better than this font that you are now reading, which is 28 point (this is often used by presenters).</a:t>
            </a:r>
            <a:endParaRPr lang="en-GB" dirty="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608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EC5B1-70DF-F120-963E-E6B1D9DA0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Simple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B09D8A-25D6-0269-73E4-AEBD2677A0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92698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8433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2FFEC-584E-E26E-FFB3-F24D4CF2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br>
              <a:rPr lang="en-GB" sz="4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4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MAKE IT CLEAR AND CONSISTENT</a:t>
            </a:r>
            <a:b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900ABD-CBE8-CAD8-CCA4-FF4E99EFD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663937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6560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275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PowerPoint Presentations</vt:lpstr>
      <vt:lpstr> Setting your aims </vt:lpstr>
      <vt:lpstr>Researching your audience </vt:lpstr>
      <vt:lpstr>The presentation structure  Preparing your script </vt:lpstr>
      <vt:lpstr>Preparing PowerPoint Slides </vt:lpstr>
      <vt:lpstr>BIG</vt:lpstr>
      <vt:lpstr>Simple</vt:lpstr>
      <vt:lpstr> MAKE IT CLEAR AND CONSISTENT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Presentations</dc:title>
  <dc:creator>Lina Malagon</dc:creator>
  <cp:lastModifiedBy>Lina Malagon</cp:lastModifiedBy>
  <cp:revision>1</cp:revision>
  <dcterms:created xsi:type="dcterms:W3CDTF">2023-03-23T00:10:18Z</dcterms:created>
  <dcterms:modified xsi:type="dcterms:W3CDTF">2023-03-23T01:18:18Z</dcterms:modified>
</cp:coreProperties>
</file>