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58" r:id="rId9"/>
    <p:sldId id="262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762973-7630-B541-F191-A7C8BD40204E}" v="926" dt="2025-03-31T22:56:46.514"/>
    <p1510:client id="{69FDF20C-41AF-AFEF-2504-C68995217D37}" v="275" dt="2025-03-31T20:51:02.350"/>
    <p1510:client id="{91778045-2742-0F26-F545-D16D067CD828}" v="2" dt="2025-03-31T20:08:41.270"/>
    <p1510:client id="{DB373716-708F-AF20-9EC4-EF5975B617C1}" v="1943" dt="2025-03-31T19:40:40.2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ire Williams (2416992)" userId="S::2416992@student.uwtsd.ac.uk::4d0937f1-b0a9-4948-909f-0527470ffe40" providerId="AD" clId="Web-{69FDF20C-41AF-AFEF-2504-C68995217D37}"/>
    <pc:docChg chg="addSld modSld sldOrd">
      <pc:chgData name="Claire Williams (2416992)" userId="S::2416992@student.uwtsd.ac.uk::4d0937f1-b0a9-4948-909f-0527470ffe40" providerId="AD" clId="Web-{69FDF20C-41AF-AFEF-2504-C68995217D37}" dt="2025-03-31T20:51:02.350" v="271" actId="20577"/>
      <pc:docMkLst>
        <pc:docMk/>
      </pc:docMkLst>
      <pc:sldChg chg="addSp delSp modSp">
        <pc:chgData name="Claire Williams (2416992)" userId="S::2416992@student.uwtsd.ac.uk::4d0937f1-b0a9-4948-909f-0527470ffe40" providerId="AD" clId="Web-{69FDF20C-41AF-AFEF-2504-C68995217D37}" dt="2025-03-31T20:51:02.350" v="271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69FDF20C-41AF-AFEF-2504-C68995217D37}" dt="2025-03-31T20:51:02.350" v="271" actId="20577"/>
          <ac:spMkLst>
            <pc:docMk/>
            <pc:sldMk cId="2061470462" sldId="264"/>
            <ac:spMk id="3" creationId="{3CA94C75-8A4E-1DE6-E504-921728056CB7}"/>
          </ac:spMkLst>
        </pc:spChg>
        <pc:spChg chg="del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8" creationId="{063F27BC-7079-4FF7-8F7C-ABC82FA3C247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18:39.108" v="0"/>
          <ac:spMkLst>
            <pc:docMk/>
            <pc:sldMk cId="2061470462" sldId="264"/>
            <ac:spMk id="16" creationId="{744CAA32-F237-419C-A2DD-43C28D920D3C}"/>
          </ac:spMkLst>
        </pc:spChg>
        <pc:picChg chg="add">
          <ac:chgData name="Claire Williams (2416992)" userId="S::2416992@student.uwtsd.ac.uk::4d0937f1-b0a9-4948-909f-0527470ffe40" providerId="AD" clId="Web-{69FDF20C-41AF-AFEF-2504-C68995217D37}" dt="2025-03-31T20:18:39.108" v="0"/>
          <ac:picMkLst>
            <pc:docMk/>
            <pc:sldMk cId="2061470462" sldId="264"/>
            <ac:picMk id="12" creationId="{2C9609B0-6ED6-28DD-7E35-701062520797}"/>
          </ac:picMkLst>
        </pc:picChg>
        <pc:cxnChg chg="del">
          <ac:chgData name="Claire Williams (2416992)" userId="S::2416992@student.uwtsd.ac.uk::4d0937f1-b0a9-4948-909f-0527470ffe40" providerId="AD" clId="Web-{69FDF20C-41AF-AFEF-2504-C68995217D37}" dt="2025-03-31T20:18:39.108" v="0"/>
          <ac:cxnSpMkLst>
            <pc:docMk/>
            <pc:sldMk cId="2061470462" sldId="264"/>
            <ac:cxnSpMk id="10" creationId="{40BBF191-9CC8-4313-B1CA-8DF1A53AE4F9}"/>
          </ac:cxnSpMkLst>
        </pc:cxnChg>
        <pc:cxnChg chg="add">
          <ac:chgData name="Claire Williams (2416992)" userId="S::2416992@student.uwtsd.ac.uk::4d0937f1-b0a9-4948-909f-0527470ffe40" providerId="AD" clId="Web-{69FDF20C-41AF-AFEF-2504-C68995217D37}" dt="2025-03-31T20:18:39.108" v="0"/>
          <ac:cxnSpMkLst>
            <pc:docMk/>
            <pc:sldMk cId="2061470462" sldId="264"/>
            <ac:cxnSpMk id="18" creationId="{753FE100-D0AB-4AE2-824B-60CFA31EC6A2}"/>
          </ac:cxnSpMkLst>
        </pc:cxnChg>
      </pc:sldChg>
      <pc:sldChg chg="addSp delSp modSp new mod ord setBg">
        <pc:chgData name="Claire Williams (2416992)" userId="S::2416992@student.uwtsd.ac.uk::4d0937f1-b0a9-4948-909f-0527470ffe40" providerId="AD" clId="Web-{69FDF20C-41AF-AFEF-2504-C68995217D37}" dt="2025-03-31T20:35:22.347" v="162" actId="20577"/>
        <pc:sldMkLst>
          <pc:docMk/>
          <pc:sldMk cId="2542280219" sldId="265"/>
        </pc:sldMkLst>
        <pc:spChg chg="mo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2" creationId="{7459AFC1-2D1F-E362-EE6E-D6B4EC6BD792}"/>
          </ac:spMkLst>
        </pc:spChg>
        <pc:spChg chg="del mod">
          <ac:chgData name="Claire Williams (2416992)" userId="S::2416992@student.uwtsd.ac.uk::4d0937f1-b0a9-4948-909f-0527470ffe40" providerId="AD" clId="Web-{69FDF20C-41AF-AFEF-2504-C68995217D37}" dt="2025-03-31T20:31:04.326" v="121"/>
          <ac:spMkLst>
            <pc:docMk/>
            <pc:sldMk cId="2542280219" sldId="265"/>
            <ac:spMk id="3" creationId="{B3C6B715-ED29-3C69-3854-E261D0B2D09E}"/>
          </ac:spMkLst>
        </pc:spChg>
        <pc:spChg chg="add del mod">
          <ac:chgData name="Claire Williams (2416992)" userId="S::2416992@student.uwtsd.ac.uk::4d0937f1-b0a9-4948-909f-0527470ffe40" providerId="AD" clId="Web-{69FDF20C-41AF-AFEF-2504-C68995217D37}" dt="2025-03-31T20:31:04.295" v="120"/>
          <ac:spMkLst>
            <pc:docMk/>
            <pc:sldMk cId="2542280219" sldId="265"/>
            <ac:spMk id="5" creationId="{1D1838E2-7CCB-09C7-9C82-D4257CB9BE75}"/>
          </ac:spMkLst>
        </pc:spChg>
        <pc:spChg chg="add mod">
          <ac:chgData name="Claire Williams (2416992)" userId="S::2416992@student.uwtsd.ac.uk::4d0937f1-b0a9-4948-909f-0527470ffe40" providerId="AD" clId="Web-{69FDF20C-41AF-AFEF-2504-C68995217D37}" dt="2025-03-31T20:35:22.347" v="162" actId="20577"/>
          <ac:spMkLst>
            <pc:docMk/>
            <pc:sldMk cId="2542280219" sldId="265"/>
            <ac:spMk id="8" creationId="{F65E0F07-ED7C-A3AE-FA64-F19BA75C7E0A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14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69FDF20C-41AF-AFEF-2504-C68995217D37}" dt="2025-03-31T20:34:54.331" v="161"/>
          <ac:spMkLst>
            <pc:docMk/>
            <pc:sldMk cId="2542280219" sldId="265"/>
            <ac:spMk id="16" creationId="{F7017262-EEEC-4F5E-917D-A55E68A1194C}"/>
          </ac:spMkLst>
        </pc:spChg>
        <pc:picChg chg="add del mod">
          <ac:chgData name="Claire Williams (2416992)" userId="S::2416992@student.uwtsd.ac.uk::4d0937f1-b0a9-4948-909f-0527470ffe40" providerId="AD" clId="Web-{69FDF20C-41AF-AFEF-2504-C68995217D37}" dt="2025-03-31T20:30:57.466" v="118"/>
          <ac:picMkLst>
            <pc:docMk/>
            <pc:sldMk cId="2542280219" sldId="265"/>
            <ac:picMk id="4" creationId="{6D0027F6-642A-916B-F1B3-D8F9B7E4D3E1}"/>
          </ac:picMkLst>
        </pc:picChg>
        <pc:picChg chg="add mod ord">
          <ac:chgData name="Claire Williams (2416992)" userId="S::2416992@student.uwtsd.ac.uk::4d0937f1-b0a9-4948-909f-0527470ffe40" providerId="AD" clId="Web-{69FDF20C-41AF-AFEF-2504-C68995217D37}" dt="2025-03-31T20:34:54.331" v="161"/>
          <ac:picMkLst>
            <pc:docMk/>
            <pc:sldMk cId="2542280219" sldId="265"/>
            <ac:picMk id="9" creationId="{2F2A453B-B420-3256-B285-58AFA3C4DB74}"/>
          </ac:picMkLst>
        </pc:picChg>
        <pc:cxnChg chg="add">
          <ac:chgData name="Claire Williams (2416992)" userId="S::2416992@student.uwtsd.ac.uk::4d0937f1-b0a9-4948-909f-0527470ffe40" providerId="AD" clId="Web-{69FDF20C-41AF-AFEF-2504-C68995217D37}" dt="2025-03-31T20:34:54.331" v="161"/>
          <ac:cxnSpMkLst>
            <pc:docMk/>
            <pc:sldMk cId="2542280219" sldId="265"/>
            <ac:cxnSpMk id="18" creationId="{9A3EDAAA-869E-4AA2-A7CE-BF2C025963E8}"/>
          </ac:cxnSpMkLst>
        </pc:cxnChg>
      </pc:sldChg>
    </pc:docChg>
  </pc:docChgLst>
  <pc:docChgLst>
    <pc:chgData name="Claire Williams (2416992)" userId="S::2416992@student.uwtsd.ac.uk::4d0937f1-b0a9-4948-909f-0527470ffe40" providerId="AD" clId="Web-{DB373716-708F-AF20-9EC4-EF5975B617C1}"/>
    <pc:docChg chg="addSld delSld modSld sldOrd addMainMaster delMainMaster">
      <pc:chgData name="Claire Williams (2416992)" userId="S::2416992@student.uwtsd.ac.uk::4d0937f1-b0a9-4948-909f-0527470ffe40" providerId="AD" clId="Web-{DB373716-708F-AF20-9EC4-EF5975B617C1}" dt="2025-03-31T19:40:40.207" v="2051" actId="20577"/>
      <pc:docMkLst>
        <pc:docMk/>
      </pc:docMkLst>
      <pc:sldChg chg="addSp delSp modSp mod setBg modClrScheme setClrOvrMap chgLayout">
        <pc:chgData name="Claire Williams (2416992)" userId="S::2416992@student.uwtsd.ac.uk::4d0937f1-b0a9-4948-909f-0527470ffe40" providerId="AD" clId="Web-{DB373716-708F-AF20-9EC4-EF5975B617C1}" dt="2025-03-28T11:30:42.498" v="806" actId="20577"/>
        <pc:sldMkLst>
          <pc:docMk/>
          <pc:sldMk cId="109857222" sldId="256"/>
        </pc:sldMkLst>
        <pc:spChg chg="mod">
          <ac:chgData name="Claire Williams (2416992)" userId="S::2416992@student.uwtsd.ac.uk::4d0937f1-b0a9-4948-909f-0527470ffe40" providerId="AD" clId="Web-{DB373716-708F-AF20-9EC4-EF5975B617C1}" dt="2025-03-28T11:30:42.498" v="80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7T12:41:51.713" v="51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8" creationId="{19F9BF86-FE94-4517-B97D-026C7515E589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15" creationId="{19F9BF86-FE94-4517-B97D-026C7515E589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0:55:25.454" v="109"/>
          <ac:spMkLst>
            <pc:docMk/>
            <pc:sldMk cId="109857222" sldId="256"/>
            <ac:spMk id="17" creationId="{9E9D00D9-C4F5-471E-BE2C-126CB112A6BD}"/>
          </ac:spMkLst>
        </pc:spChg>
        <pc:picChg chg="add mod ord">
          <ac:chgData name="Claire Williams (2416992)" userId="S::2416992@student.uwtsd.ac.uk::4d0937f1-b0a9-4948-909f-0527470ffe40" providerId="AD" clId="Web-{DB373716-708F-AF20-9EC4-EF5975B617C1}" dt="2025-03-27T10:55:25.454" v="109"/>
          <ac:picMkLst>
            <pc:docMk/>
            <pc:sldMk cId="109857222" sldId="256"/>
            <ac:picMk id="4" creationId="{F4733403-3595-BA06-FC92-0E3A8F485BFA}"/>
          </ac:picMkLst>
        </pc:picChg>
        <pc:cxnChg chg="add del">
          <ac:chgData name="Claire Williams (2416992)" userId="S::2416992@student.uwtsd.ac.uk::4d0937f1-b0a9-4948-909f-0527470ffe40" providerId="AD" clId="Web-{DB373716-708F-AF20-9EC4-EF5975B617C1}" dt="2025-03-27T10:55:25.454" v="109"/>
          <ac:cxnSpMkLst>
            <pc:docMk/>
            <pc:sldMk cId="109857222" sldId="256"/>
            <ac:cxnSpMk id="10" creationId="{8A5C8BF2-C035-4BFF-8802-A39723834415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0:55:25.454" v="109"/>
          <ac:cxnSpMkLst>
            <pc:docMk/>
            <pc:sldMk cId="109857222" sldId="256"/>
            <ac:cxnSpMk id="19" creationId="{97CC2FE6-3AD0-4131-B4BC-1F4D65E25E13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2:52:21.393" v="543" actId="14100"/>
        <pc:sldMkLst>
          <pc:docMk/>
          <pc:sldMk cId="3166760056" sldId="257"/>
        </pc:sldMkLst>
        <pc:spChg chg="mo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" creationId="{75A8E5D8-D73B-ED18-58D7-B5B8226ACEC9}"/>
          </ac:spMkLst>
        </pc:spChg>
        <pc:spChg chg="mod or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3" creationId="{4C1B27CB-A1B7-661E-37B4-630D02A11739}"/>
          </ac:spMkLst>
        </pc:spChg>
        <pc:spChg chg="add mod">
          <ac:chgData name="Claire Williams (2416992)" userId="S::2416992@student.uwtsd.ac.uk::4d0937f1-b0a9-4948-909f-0527470ffe40" providerId="AD" clId="Web-{DB373716-708F-AF20-9EC4-EF5975B617C1}" dt="2025-03-27T12:52:21.393" v="543" actId="14100"/>
          <ac:spMkLst>
            <pc:docMk/>
            <pc:sldMk cId="3166760056" sldId="257"/>
            <ac:spMk id="5" creationId="{7177D8ED-B6D0-E7DF-5059-3A25BCBCC005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49:45.798" v="356"/>
          <ac:spMkLst>
            <pc:docMk/>
            <pc:sldMk cId="3166760056" sldId="257"/>
            <ac:spMk id="9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49:59.439" v="358"/>
          <ac:spMkLst>
            <pc:docMk/>
            <pc:sldMk cId="3166760056" sldId="257"/>
            <ac:spMk id="13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50:20.956" v="361"/>
          <ac:spMkLst>
            <pc:docMk/>
            <pc:sldMk cId="3166760056" sldId="257"/>
            <ac:spMk id="16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2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1:51:30.880" v="365"/>
          <ac:spMkLst>
            <pc:docMk/>
            <pc:sldMk cId="3166760056" sldId="257"/>
            <ac:spMk id="29" creationId="{063F27BC-7079-4FF7-8F7C-ABC82FA3C247}"/>
          </ac:spMkLst>
        </pc:spChg>
        <pc:picChg chg="add mod">
          <ac:chgData name="Claire Williams (2416992)" userId="S::2416992@student.uwtsd.ac.uk::4d0937f1-b0a9-4948-909f-0527470ffe40" providerId="AD" clId="Web-{DB373716-708F-AF20-9EC4-EF5975B617C1}" dt="2025-03-27T11:51:30.880" v="365"/>
          <ac:picMkLst>
            <pc:docMk/>
            <pc:sldMk cId="3166760056" sldId="257"/>
            <ac:picMk id="4" creationId="{859C8F39-A9A9-220C-FCDA-E98DD23711F8}"/>
          </ac:picMkLst>
        </pc:picChg>
        <pc:cxnChg chg="add del">
          <ac:chgData name="Claire Williams (2416992)" userId="S::2416992@student.uwtsd.ac.uk::4d0937f1-b0a9-4948-909f-0527470ffe40" providerId="AD" clId="Web-{DB373716-708F-AF20-9EC4-EF5975B617C1}" dt="2025-03-27T11:49:45.798" v="356"/>
          <ac:cxnSpMkLst>
            <pc:docMk/>
            <pc:sldMk cId="3166760056" sldId="257"/>
            <ac:cxnSpMk id="11" creationId="{2EA0F4A6-3CC9-C9E2-BA02-58FA29F7DD8E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49:59.439" v="358"/>
          <ac:cxnSpMkLst>
            <pc:docMk/>
            <pc:sldMk cId="3166760056" sldId="257"/>
            <ac:cxnSpMk id="14" creationId="{FDE45FFB-BDDD-441E-8A3F-CA05C33E118E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50:20.956" v="361"/>
          <ac:cxnSpMkLst>
            <pc:docMk/>
            <pc:sldMk cId="3166760056" sldId="257"/>
            <ac:cxnSpMk id="17" creationId="{39AA7464-1EB7-A869-C7D3-AA680BBA984A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1:51:30.880" v="365"/>
          <ac:cxnSpMkLst>
            <pc:docMk/>
            <pc:sldMk cId="3166760056" sldId="257"/>
            <ac:cxnSpMk id="24" creationId="{02C7985C-B0C3-CC50-E86A-B5EBA40E01DF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1:51:30.880" v="365"/>
          <ac:cxnSpMkLst>
            <pc:docMk/>
            <pc:sldMk cId="3166760056" sldId="257"/>
            <ac:cxnSpMk id="31" creationId="{540DBD50-3CB1-A513-2321-1891E3F0954D}"/>
          </ac:cxnSpMkLst>
        </pc:cxnChg>
      </pc:sldChg>
      <pc:sldChg chg="modSp new">
        <pc:chgData name="Claire Williams (2416992)" userId="S::2416992@student.uwtsd.ac.uk::4d0937f1-b0a9-4948-909f-0527470ffe40" providerId="AD" clId="Web-{DB373716-708F-AF20-9EC4-EF5975B617C1}" dt="2025-03-28T13:13:26.903" v="1052" actId="20577"/>
        <pc:sldMkLst>
          <pc:docMk/>
          <pc:sldMk cId="3881351368" sldId="258"/>
        </pc:sldMkLst>
        <pc:spChg chg="mod">
          <ac:chgData name="Claire Williams (2416992)" userId="S::2416992@student.uwtsd.ac.uk::4d0937f1-b0a9-4948-909f-0527470ffe40" providerId="AD" clId="Web-{DB373716-708F-AF20-9EC4-EF5975B617C1}" dt="2025-03-28T12:59:22.932" v="988" actId="14100"/>
          <ac:spMkLst>
            <pc:docMk/>
            <pc:sldMk cId="3881351368" sldId="258"/>
            <ac:spMk id="2" creationId="{928FDED9-C461-819B-BF52-5CCF47266069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13:26.903" v="1052" actId="20577"/>
          <ac:spMkLst>
            <pc:docMk/>
            <pc:sldMk cId="3881351368" sldId="258"/>
            <ac:spMk id="3" creationId="{50BA4D51-DCD1-D76C-2D0E-C23E66042C03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3:53:47.188" v="662" actId="14100"/>
        <pc:sldMkLst>
          <pc:docMk/>
          <pc:sldMk cId="1412879131" sldId="259"/>
        </pc:sldMkLst>
        <pc:spChg chg="mo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2" creationId="{5343BCE7-D5E8-7298-71C3-AE69F16C60DF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7T13:53:47.188" v="662" actId="14100"/>
          <ac:spMkLst>
            <pc:docMk/>
            <pc:sldMk cId="1412879131" sldId="259"/>
            <ac:spMk id="3" creationId="{F294E581-8203-140F-4A6A-36424A9054DE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10" creationId="{406BD704-01C2-4341-B99A-116CC7EC56EF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3:23.844" v="661"/>
          <ac:spMkLst>
            <pc:docMk/>
            <pc:sldMk cId="1412879131" sldId="259"/>
            <ac:spMk id="12" creationId="{0225C01B-A296-4FAA-AA46-794F27DF6934}"/>
          </ac:spMkLst>
        </pc:spChg>
        <pc:picChg chg="add del mod">
          <ac:chgData name="Claire Williams (2416992)" userId="S::2416992@student.uwtsd.ac.uk::4d0937f1-b0a9-4948-909f-0527470ffe40" providerId="AD" clId="Web-{DB373716-708F-AF20-9EC4-EF5975B617C1}" dt="2025-03-27T13:51:42.043" v="659"/>
          <ac:picMkLst>
            <pc:docMk/>
            <pc:sldMk cId="1412879131" sldId="259"/>
            <ac:picMk id="4" creationId="{56FEDE61-B180-0A8C-5851-91948DB4BDB5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7T13:53:23.844" v="661"/>
          <ac:picMkLst>
            <pc:docMk/>
            <pc:sldMk cId="1412879131" sldId="259"/>
            <ac:picMk id="5" creationId="{ED8582C1-CE07-2CE2-91DC-EE6265E1CC67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7T13:53:23.844" v="661"/>
          <ac:cxnSpMkLst>
            <pc:docMk/>
            <pc:sldMk cId="1412879131" sldId="259"/>
            <ac:cxnSpMk id="14" creationId="{62713E66-598D-4B8A-9D2A-67C7AF46EF11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7T13:58:46.590" v="772" actId="20577"/>
        <pc:sldMkLst>
          <pc:docMk/>
          <pc:sldMk cId="2573770555" sldId="260"/>
        </pc:sldMkLst>
        <pc:spChg chg="mod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2" creationId="{D9580127-034B-0211-A8FC-14C0411E589D}"/>
          </ac:spMkLst>
        </pc:spChg>
        <pc:spChg chg="del mod">
          <ac:chgData name="Claire Williams (2416992)" userId="S::2416992@student.uwtsd.ac.uk::4d0937f1-b0a9-4948-909f-0527470ffe40" providerId="AD" clId="Web-{DB373716-708F-AF20-9EC4-EF5975B617C1}" dt="2025-03-27T13:54:21.346" v="663"/>
          <ac:spMkLst>
            <pc:docMk/>
            <pc:sldMk cId="2573770555" sldId="260"/>
            <ac:spMk id="3" creationId="{F169907A-DFE7-849E-216A-B1D0603CA4F8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9" creationId="{DBDA151C-5770-45E4-AAFF-59E7F403866D}"/>
          </ac:spMkLst>
        </pc:spChg>
        <pc:spChg chg="add del">
          <ac:chgData name="Claire Williams (2416992)" userId="S::2416992@student.uwtsd.ac.uk::4d0937f1-b0a9-4948-909f-0527470ffe40" providerId="AD" clId="Web-{DB373716-708F-AF20-9EC4-EF5975B617C1}" dt="2025-03-27T13:56:42.945" v="716"/>
          <ac:spMkLst>
            <pc:docMk/>
            <pc:sldMk cId="2573770555" sldId="260"/>
            <ac:spMk id="16" creationId="{DBDA151C-5770-45E4-AAFF-59E7F403866D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7T13:56:42.976" v="717"/>
          <ac:spMkLst>
            <pc:docMk/>
            <pc:sldMk cId="2573770555" sldId="260"/>
            <ac:spMk id="20" creationId="{DBDA151C-5770-45E4-AAFF-59E7F403866D}"/>
          </ac:spMkLst>
        </pc:spChg>
        <pc:graphicFrameChg chg="add mod modGraphic">
          <ac:chgData name="Claire Williams (2416992)" userId="S::2416992@student.uwtsd.ac.uk::4d0937f1-b0a9-4948-909f-0527470ffe40" providerId="AD" clId="Web-{DB373716-708F-AF20-9EC4-EF5975B617C1}" dt="2025-03-27T13:58:46.590" v="772" actId="20577"/>
          <ac:graphicFrameMkLst>
            <pc:docMk/>
            <pc:sldMk cId="2573770555" sldId="260"/>
            <ac:graphicFrameMk id="5" creationId="{D49619AE-F381-6CA4-58BD-4BEA433802B6}"/>
          </ac:graphicFrameMkLst>
        </pc:graphicFrameChg>
        <pc:cxnChg chg="add del">
          <ac:chgData name="Claire Williams (2416992)" userId="S::2416992@student.uwtsd.ac.uk::4d0937f1-b0a9-4948-909f-0527470ffe40" providerId="AD" clId="Web-{DB373716-708F-AF20-9EC4-EF5975B617C1}" dt="2025-03-27T13:56:42.976" v="717"/>
          <ac:cxnSpMkLst>
            <pc:docMk/>
            <pc:sldMk cId="2573770555" sldId="260"/>
            <ac:cxnSpMk id="11" creationId="{E62D3963-2153-4637-96E6-E31BD2CE5D0D}"/>
          </ac:cxnSpMkLst>
        </pc:cxnChg>
        <pc:cxnChg chg="add del">
          <ac:chgData name="Claire Williams (2416992)" userId="S::2416992@student.uwtsd.ac.uk::4d0937f1-b0a9-4948-909f-0527470ffe40" providerId="AD" clId="Web-{DB373716-708F-AF20-9EC4-EF5975B617C1}" dt="2025-03-27T13:56:42.945" v="716"/>
          <ac:cxnSpMkLst>
            <pc:docMk/>
            <pc:sldMk cId="2573770555" sldId="260"/>
            <ac:cxnSpMk id="18" creationId="{05ADA91C-AD52-A530-A898-AD6E69874598}"/>
          </ac:cxnSpMkLst>
        </pc:cxnChg>
        <pc:cxnChg chg="add">
          <ac:chgData name="Claire Williams (2416992)" userId="S::2416992@student.uwtsd.ac.uk::4d0937f1-b0a9-4948-909f-0527470ffe40" providerId="AD" clId="Web-{DB373716-708F-AF20-9EC4-EF5975B617C1}" dt="2025-03-27T13:56:42.976" v="717"/>
          <ac:cxnSpMkLst>
            <pc:docMk/>
            <pc:sldMk cId="2573770555" sldId="260"/>
            <ac:cxnSpMk id="21" creationId="{B209265E-E0D7-493B-97CE-2263D50C3F0A}"/>
          </ac:cxnSpMkLst>
        </pc:cxn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8T13:38:51.092" v="1160" actId="14100"/>
        <pc:sldMkLst>
          <pc:docMk/>
          <pc:sldMk cId="1812995446" sldId="261"/>
        </pc:sldMkLst>
        <pc:spChg chg="mod">
          <ac:chgData name="Claire Williams (2416992)" userId="S::2416992@student.uwtsd.ac.uk::4d0937f1-b0a9-4948-909f-0527470ffe40" providerId="AD" clId="Web-{DB373716-708F-AF20-9EC4-EF5975B617C1}" dt="2025-03-28T13:36:25.402" v="1147" actId="14100"/>
          <ac:spMkLst>
            <pc:docMk/>
            <pc:sldMk cId="1812995446" sldId="261"/>
            <ac:spMk id="2" creationId="{5EB364D7-B9DC-8503-1F59-69119DF7AFA9}"/>
          </ac:spMkLst>
        </pc:spChg>
        <pc:spChg chg="del mod">
          <ac:chgData name="Claire Williams (2416992)" userId="S::2416992@student.uwtsd.ac.uk::4d0937f1-b0a9-4948-909f-0527470ffe40" providerId="AD" clId="Web-{DB373716-708F-AF20-9EC4-EF5975B617C1}" dt="2025-03-28T13:19:13.957" v="1079"/>
          <ac:spMkLst>
            <pc:docMk/>
            <pc:sldMk cId="1812995446" sldId="261"/>
            <ac:spMk id="3" creationId="{E30205D3-CB30-6BA4-5B40-7176743B8AA4}"/>
          </ac:spMkLst>
        </pc:spChg>
        <pc:spChg chg="add del mod">
          <ac:chgData name="Claire Williams (2416992)" userId="S::2416992@student.uwtsd.ac.uk::4d0937f1-b0a9-4948-909f-0527470ffe40" providerId="AD" clId="Web-{DB373716-708F-AF20-9EC4-EF5975B617C1}" dt="2025-03-28T13:19:01.113" v="1078"/>
          <ac:spMkLst>
            <pc:docMk/>
            <pc:sldMk cId="1812995446" sldId="261"/>
            <ac:spMk id="5" creationId="{7D1E0630-5B3D-D6F7-C10A-6A1497796323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19:13.957" v="1079"/>
          <ac:spMkLst>
            <pc:docMk/>
            <pc:sldMk cId="1812995446" sldId="261"/>
            <ac:spMk id="9" creationId="{063F27BC-7079-4FF7-8F7C-ABC82FA3C247}"/>
          </ac:spMkLst>
        </pc:spChg>
        <pc:spChg chg="add mod">
          <ac:chgData name="Claire Williams (2416992)" userId="S::2416992@student.uwtsd.ac.uk::4d0937f1-b0a9-4948-909f-0527470ffe40" providerId="AD" clId="Web-{DB373716-708F-AF20-9EC4-EF5975B617C1}" dt="2025-03-28T13:38:51.092" v="1160" actId="14100"/>
          <ac:spMkLst>
            <pc:docMk/>
            <pc:sldMk cId="1812995446" sldId="261"/>
            <ac:spMk id="25" creationId="{8B3B591C-9C1D-FA05-FF88-97843D7C6C63}"/>
          </ac:spMkLst>
        </pc:spChg>
        <pc:graphicFrameChg chg="add modGraphic">
          <ac:chgData name="Claire Williams (2416992)" userId="S::2416992@student.uwtsd.ac.uk::4d0937f1-b0a9-4948-909f-0527470ffe40" providerId="AD" clId="Web-{DB373716-708F-AF20-9EC4-EF5975B617C1}" dt="2025-03-28T13:23:51.198" v="1080" actId="20577"/>
          <ac:graphicFrameMkLst>
            <pc:docMk/>
            <pc:sldMk cId="1812995446" sldId="261"/>
            <ac:graphicFrameMk id="6" creationId="{0810AD4D-466C-846B-A0AB-D329E163FB4B}"/>
          </ac:graphicFrameMkLst>
        </pc:graphicFrameChg>
        <pc:picChg chg="add del mod ord">
          <ac:chgData name="Claire Williams (2416992)" userId="S::2416992@student.uwtsd.ac.uk::4d0937f1-b0a9-4948-909f-0527470ffe40" providerId="AD" clId="Web-{DB373716-708F-AF20-9EC4-EF5975B617C1}" dt="2025-03-28T13:18:45.926" v="1075"/>
          <ac:picMkLst>
            <pc:docMk/>
            <pc:sldMk cId="1812995446" sldId="261"/>
            <ac:picMk id="4" creationId="{AB2255B9-21F9-92D8-DC01-FB1D887686A1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8T13:38:23.967" v="1156" actId="1076"/>
          <ac:picMkLst>
            <pc:docMk/>
            <pc:sldMk cId="1812995446" sldId="261"/>
            <ac:picMk id="24" creationId="{F1CDD0C6-7216-9EC3-5E02-201FC509912E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8T13:19:13.957" v="1079"/>
          <ac:cxnSpMkLst>
            <pc:docMk/>
            <pc:sldMk cId="1812995446" sldId="261"/>
            <ac:cxnSpMk id="11" creationId="{40BBF191-9CC8-4313-B1CA-8DF1A53AE4F9}"/>
          </ac:cxnSpMkLst>
        </pc:cxnChg>
      </pc:sldChg>
      <pc:sldChg chg="modSp new">
        <pc:chgData name="Claire Williams (2416992)" userId="S::2416992@student.uwtsd.ac.uk::4d0937f1-b0a9-4948-909f-0527470ffe40" providerId="AD" clId="Web-{DB373716-708F-AF20-9EC4-EF5975B617C1}" dt="2025-03-28T13:01:04.121" v="1016" actId="20577"/>
        <pc:sldMkLst>
          <pc:docMk/>
          <pc:sldMk cId="1214150689" sldId="262"/>
        </pc:sldMkLst>
        <pc:spChg chg="mod">
          <ac:chgData name="Claire Williams (2416992)" userId="S::2416992@student.uwtsd.ac.uk::4d0937f1-b0a9-4948-909f-0527470ffe40" providerId="AD" clId="Web-{DB373716-708F-AF20-9EC4-EF5975B617C1}" dt="2025-03-28T13:00:23.527" v="1012" actId="20577"/>
          <ac:spMkLst>
            <pc:docMk/>
            <pc:sldMk cId="1214150689" sldId="262"/>
            <ac:spMk id="2" creationId="{B2336E16-554A-DB40-5EE6-BB1D6EE001B7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01:04.121" v="1016" actId="20577"/>
          <ac:spMkLst>
            <pc:docMk/>
            <pc:sldMk cId="1214150689" sldId="262"/>
            <ac:spMk id="3" creationId="{4C2C045B-FEE8-4422-AAA3-D65356B4D402}"/>
          </ac:spMkLst>
        </pc:spChg>
      </pc:sldChg>
      <pc:sldChg chg="addSp delSp modSp new mod setBg">
        <pc:chgData name="Claire Williams (2416992)" userId="S::2416992@student.uwtsd.ac.uk::4d0937f1-b0a9-4948-909f-0527470ffe40" providerId="AD" clId="Web-{DB373716-708F-AF20-9EC4-EF5975B617C1}" dt="2025-03-28T13:43:41.833" v="1164"/>
        <pc:sldMkLst>
          <pc:docMk/>
          <pc:sldMk cId="105226515" sldId="263"/>
        </pc:sldMkLst>
        <pc:spChg chg="mo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2" creationId="{B34F80F3-8F79-800A-290E-E0113D07B529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3" creationId="{859AD4B0-6923-C43E-4B87-B116FA34C5C2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10" creationId="{744CAA32-F237-419C-A2DD-43C28D920D3C}"/>
          </ac:spMkLst>
        </pc:spChg>
        <pc:spChg chg="add">
          <ac:chgData name="Claire Williams (2416992)" userId="S::2416992@student.uwtsd.ac.uk::4d0937f1-b0a9-4948-909f-0527470ffe40" providerId="AD" clId="Web-{DB373716-708F-AF20-9EC4-EF5975B617C1}" dt="2025-03-28T13:43:41.833" v="1164"/>
          <ac:spMkLst>
            <pc:docMk/>
            <pc:sldMk cId="105226515" sldId="263"/>
            <ac:spMk id="12" creationId="{F7017262-EEEC-4F5E-917D-A55E68A1194C}"/>
          </ac:spMkLst>
        </pc:spChg>
        <pc:picChg chg="add del mod">
          <ac:chgData name="Claire Williams (2416992)" userId="S::2416992@student.uwtsd.ac.uk::4d0937f1-b0a9-4948-909f-0527470ffe40" providerId="AD" clId="Web-{DB373716-708F-AF20-9EC4-EF5975B617C1}" dt="2025-03-28T13:41:26.689" v="1162"/>
          <ac:picMkLst>
            <pc:docMk/>
            <pc:sldMk cId="105226515" sldId="263"/>
            <ac:picMk id="4" creationId="{EF29B7BB-3AB3-84AC-5F99-54B53C4FBA8D}"/>
          </ac:picMkLst>
        </pc:picChg>
        <pc:picChg chg="add mod ord">
          <ac:chgData name="Claire Williams (2416992)" userId="S::2416992@student.uwtsd.ac.uk::4d0937f1-b0a9-4948-909f-0527470ffe40" providerId="AD" clId="Web-{DB373716-708F-AF20-9EC4-EF5975B617C1}" dt="2025-03-28T13:43:41.833" v="1164"/>
          <ac:picMkLst>
            <pc:docMk/>
            <pc:sldMk cId="105226515" sldId="263"/>
            <ac:picMk id="5" creationId="{CE34CE7B-0340-443A-B131-F0C81C5E5E4D}"/>
          </ac:picMkLst>
        </pc:picChg>
        <pc:cxnChg chg="add">
          <ac:chgData name="Claire Williams (2416992)" userId="S::2416992@student.uwtsd.ac.uk::4d0937f1-b0a9-4948-909f-0527470ffe40" providerId="AD" clId="Web-{DB373716-708F-AF20-9EC4-EF5975B617C1}" dt="2025-03-28T13:43:41.833" v="1164"/>
          <ac:cxnSpMkLst>
            <pc:docMk/>
            <pc:sldMk cId="105226515" sldId="263"/>
            <ac:cxnSpMk id="14" creationId="{9A3EDAAA-869E-4AA2-A7CE-BF2C025963E8}"/>
          </ac:cxnSpMkLst>
        </pc:cxnChg>
      </pc:sldChg>
      <pc:sldChg chg="modSp new del ord">
        <pc:chgData name="Claire Williams (2416992)" userId="S::2416992@student.uwtsd.ac.uk::4d0937f1-b0a9-4948-909f-0527470ffe40" providerId="AD" clId="Web-{DB373716-708F-AF20-9EC4-EF5975B617C1}" dt="2025-03-30T17:11:48.239" v="1197"/>
        <pc:sldMkLst>
          <pc:docMk/>
          <pc:sldMk cId="1952233596" sldId="264"/>
        </pc:sldMkLst>
        <pc:spChg chg="mod">
          <ac:chgData name="Claire Williams (2416992)" userId="S::2416992@student.uwtsd.ac.uk::4d0937f1-b0a9-4948-909f-0527470ffe40" providerId="AD" clId="Web-{DB373716-708F-AF20-9EC4-EF5975B617C1}" dt="2025-03-30T17:11:38.395" v="1196" actId="20577"/>
          <ac:spMkLst>
            <pc:docMk/>
            <pc:sldMk cId="1952233596" sldId="264"/>
            <ac:spMk id="2" creationId="{9A262593-F946-E2AD-3A29-67315652B6F2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30T17:11:31.410" v="1195" actId="20577"/>
          <ac:spMkLst>
            <pc:docMk/>
            <pc:sldMk cId="1952233596" sldId="264"/>
            <ac:spMk id="3" creationId="{07F4C75A-ABD5-BBDE-7139-A2EE698934DB}"/>
          </ac:spMkLst>
        </pc:spChg>
      </pc:sldChg>
      <pc:sldChg chg="modSp new">
        <pc:chgData name="Claire Williams (2416992)" userId="S::2416992@student.uwtsd.ac.uk::4d0937f1-b0a9-4948-909f-0527470ffe40" providerId="AD" clId="Web-{DB373716-708F-AF20-9EC4-EF5975B617C1}" dt="2025-03-31T19:40:40.207" v="2051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DB373716-708F-AF20-9EC4-EF5975B617C1}" dt="2025-03-30T17:12:38.866" v="1209" actId="20577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DB373716-708F-AF20-9EC4-EF5975B617C1}" dt="2025-03-31T19:40:40.207" v="2051" actId="20577"/>
          <ac:spMkLst>
            <pc:docMk/>
            <pc:sldMk cId="2061470462" sldId="264"/>
            <ac:spMk id="3" creationId="{3CA94C75-8A4E-1DE6-E504-921728056CB7}"/>
          </ac:spMkLst>
        </pc:spChg>
      </pc:sldChg>
      <pc:sldMasterChg chg="del delSldLayout">
        <pc:chgData name="Claire Williams (2416992)" userId="S::2416992@student.uwtsd.ac.uk::4d0937f1-b0a9-4948-909f-0527470ffe40" providerId="AD" clId="Web-{DB373716-708F-AF20-9EC4-EF5975B617C1}" dt="2025-03-27T10:08:02.562" v="0"/>
        <pc:sldMasterMkLst>
          <pc:docMk/>
          <pc:sldMasterMk cId="2460954070" sldId="2147483660"/>
        </pc:sldMasterMkLst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laire Williams (2416992)" userId="S::2416992@student.uwtsd.ac.uk::4d0937f1-b0a9-4948-909f-0527470ffe40" providerId="AD" clId="Web-{DB373716-708F-AF20-9EC4-EF5975B617C1}" dt="2025-03-27T10:08:02.562" v="0"/>
        <pc:sldMasterMkLst>
          <pc:docMk/>
          <pc:sldMasterMk cId="440371806" sldId="2147483695"/>
        </pc:sldMasterMkLst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4276964557" sldId="2147483684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825119367" sldId="2147483685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305851791" sldId="2147483686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350547623" sldId="2147483687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1010654450" sldId="2147483688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382534940" sldId="2147483689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008328712" sldId="2147483690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928601689" sldId="2147483691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597384969" sldId="2147483692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971978895" sldId="2147483693"/>
          </pc:sldLayoutMkLst>
        </pc:sldLayoutChg>
        <pc:sldLayoutChg chg="add">
          <pc:chgData name="Claire Williams (2416992)" userId="S::2416992@student.uwtsd.ac.uk::4d0937f1-b0a9-4948-909f-0527470ffe40" providerId="AD" clId="Web-{DB373716-708F-AF20-9EC4-EF5975B617C1}" dt="2025-03-27T10:08:02.562" v="0"/>
          <pc:sldLayoutMkLst>
            <pc:docMk/>
            <pc:sldMasterMk cId="440371806" sldId="2147483695"/>
            <pc:sldLayoutMk cId="2705878359" sldId="2147483694"/>
          </pc:sldLayoutMkLst>
        </pc:sldLayoutChg>
      </pc:sldMasterChg>
    </pc:docChg>
  </pc:docChgLst>
  <pc:docChgLst>
    <pc:chgData name="Claire Williams (2416992)" userId="S::2416992@student.uwtsd.ac.uk::4d0937f1-b0a9-4948-909f-0527470ffe40" providerId="AD" clId="Web-{91778045-2742-0F26-F545-D16D067CD828}"/>
    <pc:docChg chg="modSld">
      <pc:chgData name="Claire Williams (2416992)" userId="S::2416992@student.uwtsd.ac.uk::4d0937f1-b0a9-4948-909f-0527470ffe40" providerId="AD" clId="Web-{91778045-2742-0F26-F545-D16D067CD828}" dt="2025-03-31T20:08:41.270" v="2" actId="20577"/>
      <pc:docMkLst>
        <pc:docMk/>
      </pc:docMkLst>
      <pc:sldChg chg="modSp">
        <pc:chgData name="Claire Williams (2416992)" userId="S::2416992@student.uwtsd.ac.uk::4d0937f1-b0a9-4948-909f-0527470ffe40" providerId="AD" clId="Web-{91778045-2742-0F26-F545-D16D067CD828}" dt="2025-03-31T20:08:41.270" v="2" actId="20577"/>
        <pc:sldMkLst>
          <pc:docMk/>
          <pc:sldMk cId="1214150689" sldId="262"/>
        </pc:sldMkLst>
        <pc:spChg chg="mod">
          <ac:chgData name="Claire Williams (2416992)" userId="S::2416992@student.uwtsd.ac.uk::4d0937f1-b0a9-4948-909f-0527470ffe40" providerId="AD" clId="Web-{91778045-2742-0F26-F545-D16D067CD828}" dt="2025-03-31T20:08:41.270" v="2" actId="20577"/>
          <ac:spMkLst>
            <pc:docMk/>
            <pc:sldMk cId="1214150689" sldId="262"/>
            <ac:spMk id="3" creationId="{4C2C045B-FEE8-4422-AAA3-D65356B4D402}"/>
          </ac:spMkLst>
        </pc:spChg>
      </pc:sldChg>
      <pc:sldChg chg="addSp modSp mod setBg">
        <pc:chgData name="Claire Williams (2416992)" userId="S::2416992@student.uwtsd.ac.uk::4d0937f1-b0a9-4948-909f-0527470ffe40" providerId="AD" clId="Web-{91778045-2742-0F26-F545-D16D067CD828}" dt="2025-03-31T20:06:00.124" v="0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2" creationId="{CC76B1A5-89E9-BC97-3328-B82C90163FA0}"/>
          </ac:spMkLst>
        </pc:spChg>
        <pc:spChg chg="mo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3" creationId="{3CA94C75-8A4E-1DE6-E504-921728056CB7}"/>
          </ac:spMkLst>
        </pc:spChg>
        <pc:spChg chg="add">
          <ac:chgData name="Claire Williams (2416992)" userId="S::2416992@student.uwtsd.ac.uk::4d0937f1-b0a9-4948-909f-0527470ffe40" providerId="AD" clId="Web-{91778045-2742-0F26-F545-D16D067CD828}" dt="2025-03-31T20:06:00.124" v="0"/>
          <ac:spMkLst>
            <pc:docMk/>
            <pc:sldMk cId="2061470462" sldId="264"/>
            <ac:spMk id="8" creationId="{063F27BC-7079-4FF7-8F7C-ABC82FA3C247}"/>
          </ac:spMkLst>
        </pc:spChg>
        <pc:cxnChg chg="add">
          <ac:chgData name="Claire Williams (2416992)" userId="S::2416992@student.uwtsd.ac.uk::4d0937f1-b0a9-4948-909f-0527470ffe40" providerId="AD" clId="Web-{91778045-2742-0F26-F545-D16D067CD828}" dt="2025-03-31T20:06:00.124" v="0"/>
          <ac:cxnSpMkLst>
            <pc:docMk/>
            <pc:sldMk cId="2061470462" sldId="264"/>
            <ac:cxnSpMk id="10" creationId="{40BBF191-9CC8-4313-B1CA-8DF1A53AE4F9}"/>
          </ac:cxnSpMkLst>
        </pc:cxnChg>
      </pc:sldChg>
    </pc:docChg>
  </pc:docChgLst>
  <pc:docChgLst>
    <pc:chgData name="Claire Williams (2416992)" userId="S::2416992@student.uwtsd.ac.uk::4d0937f1-b0a9-4948-909f-0527470ffe40" providerId="AD" clId="Web-{47762973-7630-B541-F191-A7C8BD40204E}"/>
    <pc:docChg chg="modSld">
      <pc:chgData name="Claire Williams (2416992)" userId="S::2416992@student.uwtsd.ac.uk::4d0937f1-b0a9-4948-909f-0527470ffe40" providerId="AD" clId="Web-{47762973-7630-B541-F191-A7C8BD40204E}" dt="2025-03-31T22:56:46.514" v="942" actId="20577"/>
      <pc:docMkLst>
        <pc:docMk/>
      </pc:docMkLst>
      <pc:sldChg chg="modSp">
        <pc:chgData name="Claire Williams (2416992)" userId="S::2416992@student.uwtsd.ac.uk::4d0937f1-b0a9-4948-909f-0527470ffe40" providerId="AD" clId="Web-{47762973-7630-B541-F191-A7C8BD40204E}" dt="2025-03-31T22:41:01.429" v="932" actId="20577"/>
        <pc:sldMkLst>
          <pc:docMk/>
          <pc:sldMk cId="109857222" sldId="256"/>
        </pc:sldMkLst>
        <pc:spChg chg="mod">
          <ac:chgData name="Claire Williams (2416992)" userId="S::2416992@student.uwtsd.ac.uk::4d0937f1-b0a9-4948-909f-0527470ffe40" providerId="AD" clId="Web-{47762973-7630-B541-F191-A7C8BD40204E}" dt="2025-03-31T22:41:01.429" v="9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laire Williams (2416992)" userId="S::2416992@student.uwtsd.ac.uk::4d0937f1-b0a9-4948-909f-0527470ffe40" providerId="AD" clId="Web-{47762973-7630-B541-F191-A7C8BD40204E}" dt="2025-03-31T22:54:17.941" v="940" actId="14100"/>
        <pc:sldMkLst>
          <pc:docMk/>
          <pc:sldMk cId="3166760056" sldId="257"/>
        </pc:sldMkLst>
        <pc:spChg chg="mod">
          <ac:chgData name="Claire Williams (2416992)" userId="S::2416992@student.uwtsd.ac.uk::4d0937f1-b0a9-4948-909f-0527470ffe40" providerId="AD" clId="Web-{47762973-7630-B541-F191-A7C8BD40204E}" dt="2025-03-31T22:54:08.862" v="938" actId="14100"/>
          <ac:spMkLst>
            <pc:docMk/>
            <pc:sldMk cId="3166760056" sldId="257"/>
            <ac:spMk id="5" creationId="{7177D8ED-B6D0-E7DF-5059-3A25BCBCC005}"/>
          </ac:spMkLst>
        </pc:spChg>
        <pc:picChg chg="mod">
          <ac:chgData name="Claire Williams (2416992)" userId="S::2416992@student.uwtsd.ac.uk::4d0937f1-b0a9-4948-909f-0527470ffe40" providerId="AD" clId="Web-{47762973-7630-B541-F191-A7C8BD40204E}" dt="2025-03-31T22:54:17.941" v="940" actId="14100"/>
          <ac:picMkLst>
            <pc:docMk/>
            <pc:sldMk cId="3166760056" sldId="257"/>
            <ac:picMk id="4" creationId="{859C8F39-A9A9-220C-FCDA-E98DD23711F8}"/>
          </ac:picMkLst>
        </pc:picChg>
      </pc:sldChg>
      <pc:sldChg chg="modSp">
        <pc:chgData name="Claire Williams (2416992)" userId="S::2416992@student.uwtsd.ac.uk::4d0937f1-b0a9-4948-909f-0527470ffe40" providerId="AD" clId="Web-{47762973-7630-B541-F191-A7C8BD40204E}" dt="2025-03-31T22:56:46.514" v="942" actId="20577"/>
        <pc:sldMkLst>
          <pc:docMk/>
          <pc:sldMk cId="2061470462" sldId="264"/>
        </pc:sldMkLst>
        <pc:spChg chg="mod">
          <ac:chgData name="Claire Williams (2416992)" userId="S::2416992@student.uwtsd.ac.uk::4d0937f1-b0a9-4948-909f-0527470ffe40" providerId="AD" clId="Web-{47762973-7630-B541-F191-A7C8BD40204E}" dt="2025-03-31T22:56:46.514" v="942" actId="20577"/>
          <ac:spMkLst>
            <pc:docMk/>
            <pc:sldMk cId="2061470462" sldId="264"/>
            <ac:spMk id="3" creationId="{3CA94C75-8A4E-1DE6-E504-921728056CB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E4E872-4E48-4E80-B9C1-C2EFE7A61A5E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DFF65F7-7C63-4B61-B006-5B4C47583AFF}">
      <dgm:prSet/>
      <dgm:spPr/>
      <dgm:t>
        <a:bodyPr/>
        <a:lstStyle/>
        <a:p>
          <a:pPr rtl="0"/>
          <a:r>
            <a:rPr lang="en-GB">
              <a:latin typeface="Grandview Display"/>
            </a:rPr>
            <a:t>Visible</a:t>
          </a:r>
          <a:r>
            <a:rPr lang="en-GB"/>
            <a:t> patrols in crime hotspots may only be effective when a specific level of crime is already present (Ratcliffe, 2011, as cited in College of Policing, 2021). </a:t>
          </a:r>
          <a:endParaRPr lang="en-US">
            <a:latin typeface="Grandview Display"/>
          </a:endParaRPr>
        </a:p>
      </dgm:t>
    </dgm:pt>
    <dgm:pt modelId="{7FA14A82-360C-4776-82F8-D75DEF8045DE}" type="parTrans" cxnId="{E1D69832-117C-4199-B584-380E971529B5}">
      <dgm:prSet/>
      <dgm:spPr/>
      <dgm:t>
        <a:bodyPr/>
        <a:lstStyle/>
        <a:p>
          <a:endParaRPr lang="en-US"/>
        </a:p>
      </dgm:t>
    </dgm:pt>
    <dgm:pt modelId="{AF668596-750A-403D-BE56-5B1CBD33B83F}" type="sibTrans" cxnId="{E1D69832-117C-4199-B584-380E971529B5}">
      <dgm:prSet/>
      <dgm:spPr/>
      <dgm:t>
        <a:bodyPr/>
        <a:lstStyle/>
        <a:p>
          <a:endParaRPr lang="en-US"/>
        </a:p>
      </dgm:t>
    </dgm:pt>
    <dgm:pt modelId="{4FBBB69A-50FF-4EC4-BE7E-D13A66D3705A}">
      <dgm:prSet/>
      <dgm:spPr/>
      <dgm:t>
        <a:bodyPr/>
        <a:lstStyle/>
        <a:p>
          <a:r>
            <a:rPr lang="en-GB">
              <a:latin typeface="Grandview Display"/>
            </a:rPr>
            <a:t>Focusing</a:t>
          </a:r>
          <a:r>
            <a:rPr lang="en-GB"/>
            <a:t> on hotspots only causes crime to shift to nearby areas or be displaced to other locations (College of Policing, 2021)</a:t>
          </a:r>
          <a:endParaRPr lang="en-US"/>
        </a:p>
      </dgm:t>
    </dgm:pt>
    <dgm:pt modelId="{FDF510B3-66EB-4ECA-826F-299AAD397D84}" type="parTrans" cxnId="{B273BADE-0356-4FD2-A763-36A7A6AA7FEE}">
      <dgm:prSet/>
      <dgm:spPr/>
      <dgm:t>
        <a:bodyPr/>
        <a:lstStyle/>
        <a:p>
          <a:endParaRPr lang="en-US"/>
        </a:p>
      </dgm:t>
    </dgm:pt>
    <dgm:pt modelId="{36CCA2FC-DC6F-42A5-B267-9DE796E7D46A}" type="sibTrans" cxnId="{B273BADE-0356-4FD2-A763-36A7A6AA7FEE}">
      <dgm:prSet/>
      <dgm:spPr/>
      <dgm:t>
        <a:bodyPr/>
        <a:lstStyle/>
        <a:p>
          <a:endParaRPr lang="en-US"/>
        </a:p>
      </dgm:t>
    </dgm:pt>
    <dgm:pt modelId="{CAB4E253-D4FA-4215-82E2-F149E27EE565}">
      <dgm:prSet phldr="0"/>
      <dgm:spPr/>
      <dgm:t>
        <a:bodyPr/>
        <a:lstStyle/>
        <a:p>
          <a:pPr rtl="0"/>
          <a:r>
            <a:rPr lang="en-GB">
              <a:latin typeface="Grandview Display"/>
            </a:rPr>
            <a:t>Crime-reduction</a:t>
          </a:r>
          <a:r>
            <a:rPr lang="en-GB"/>
            <a:t> benefits of targeted patrols may be relatively temporary</a:t>
          </a:r>
          <a:r>
            <a:rPr lang="en-GB">
              <a:latin typeface="Grandview Display"/>
            </a:rPr>
            <a:t> (College of Policing,2021)</a:t>
          </a:r>
          <a:endParaRPr lang="en-GB"/>
        </a:p>
      </dgm:t>
    </dgm:pt>
    <dgm:pt modelId="{92A43B43-F2F5-4FAF-B967-AEF09F6245AA}" type="parTrans" cxnId="{33894448-E58F-44FF-9E53-4B7CB5D67A12}">
      <dgm:prSet/>
      <dgm:spPr/>
    </dgm:pt>
    <dgm:pt modelId="{F325EFFC-0EE2-4F87-BD9A-5C516AD9FCBE}" type="sibTrans" cxnId="{33894448-E58F-44FF-9E53-4B7CB5D67A12}">
      <dgm:prSet/>
      <dgm:spPr/>
    </dgm:pt>
    <dgm:pt modelId="{0EC45E5E-9AB3-4E83-B697-DDC4139AAF2C}" type="pres">
      <dgm:prSet presAssocID="{A5E4E872-4E48-4E80-B9C1-C2EFE7A61A5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5AD97EE-B323-475B-8EDD-13A20AB82289}" type="pres">
      <dgm:prSet presAssocID="{ADFF65F7-7C63-4B61-B006-5B4C47583AFF}" presName="hierRoot1" presStyleCnt="0"/>
      <dgm:spPr/>
    </dgm:pt>
    <dgm:pt modelId="{FB2A28AB-D823-4F52-805A-DCFD67FBFB3D}" type="pres">
      <dgm:prSet presAssocID="{ADFF65F7-7C63-4B61-B006-5B4C47583AFF}" presName="composite" presStyleCnt="0"/>
      <dgm:spPr/>
    </dgm:pt>
    <dgm:pt modelId="{929BCF5F-7A12-4F34-8168-A77341B47A9A}" type="pres">
      <dgm:prSet presAssocID="{ADFF65F7-7C63-4B61-B006-5B4C47583AFF}" presName="background" presStyleLbl="node0" presStyleIdx="0" presStyleCnt="3"/>
      <dgm:spPr/>
    </dgm:pt>
    <dgm:pt modelId="{8C44B78B-935D-452D-801B-392B6CB7D177}" type="pres">
      <dgm:prSet presAssocID="{ADFF65F7-7C63-4B61-B006-5B4C47583AFF}" presName="text" presStyleLbl="fgAcc0" presStyleIdx="0" presStyleCnt="3">
        <dgm:presLayoutVars>
          <dgm:chPref val="3"/>
        </dgm:presLayoutVars>
      </dgm:prSet>
      <dgm:spPr/>
    </dgm:pt>
    <dgm:pt modelId="{27044CE8-2963-451F-839D-E017E16A594B}" type="pres">
      <dgm:prSet presAssocID="{ADFF65F7-7C63-4B61-B006-5B4C47583AFF}" presName="hierChild2" presStyleCnt="0"/>
      <dgm:spPr/>
    </dgm:pt>
    <dgm:pt modelId="{701D8F94-60D0-4FB3-A3DD-D521836FE7D4}" type="pres">
      <dgm:prSet presAssocID="{CAB4E253-D4FA-4215-82E2-F149E27EE565}" presName="hierRoot1" presStyleCnt="0"/>
      <dgm:spPr/>
    </dgm:pt>
    <dgm:pt modelId="{E0AB0C67-936E-4E4C-94D4-AC011AD42B8B}" type="pres">
      <dgm:prSet presAssocID="{CAB4E253-D4FA-4215-82E2-F149E27EE565}" presName="composite" presStyleCnt="0"/>
      <dgm:spPr/>
    </dgm:pt>
    <dgm:pt modelId="{B47D0097-DB2E-446A-913E-3CF298B7307B}" type="pres">
      <dgm:prSet presAssocID="{CAB4E253-D4FA-4215-82E2-F149E27EE565}" presName="background" presStyleLbl="node0" presStyleIdx="1" presStyleCnt="3"/>
      <dgm:spPr/>
    </dgm:pt>
    <dgm:pt modelId="{8C74415D-2226-4EEE-B1E0-A3E0560CC2FA}" type="pres">
      <dgm:prSet presAssocID="{CAB4E253-D4FA-4215-82E2-F149E27EE565}" presName="text" presStyleLbl="fgAcc0" presStyleIdx="1" presStyleCnt="3">
        <dgm:presLayoutVars>
          <dgm:chPref val="3"/>
        </dgm:presLayoutVars>
      </dgm:prSet>
      <dgm:spPr/>
    </dgm:pt>
    <dgm:pt modelId="{633917C7-1963-4BAD-A64A-8A120D176A1A}" type="pres">
      <dgm:prSet presAssocID="{CAB4E253-D4FA-4215-82E2-F149E27EE565}" presName="hierChild2" presStyleCnt="0"/>
      <dgm:spPr/>
    </dgm:pt>
    <dgm:pt modelId="{9695F5B4-AFCB-49ED-9BDF-A3B76EDFFE91}" type="pres">
      <dgm:prSet presAssocID="{4FBBB69A-50FF-4EC4-BE7E-D13A66D3705A}" presName="hierRoot1" presStyleCnt="0"/>
      <dgm:spPr/>
    </dgm:pt>
    <dgm:pt modelId="{8B3E74E5-8531-40DE-86D5-12419AE58D14}" type="pres">
      <dgm:prSet presAssocID="{4FBBB69A-50FF-4EC4-BE7E-D13A66D3705A}" presName="composite" presStyleCnt="0"/>
      <dgm:spPr/>
    </dgm:pt>
    <dgm:pt modelId="{957EA09E-FDEA-47FD-81D5-2385E2C8F38F}" type="pres">
      <dgm:prSet presAssocID="{4FBBB69A-50FF-4EC4-BE7E-D13A66D3705A}" presName="background" presStyleLbl="node0" presStyleIdx="2" presStyleCnt="3"/>
      <dgm:spPr/>
    </dgm:pt>
    <dgm:pt modelId="{F7D21618-553E-4368-A14E-2345699C2FAA}" type="pres">
      <dgm:prSet presAssocID="{4FBBB69A-50FF-4EC4-BE7E-D13A66D3705A}" presName="text" presStyleLbl="fgAcc0" presStyleIdx="2" presStyleCnt="3">
        <dgm:presLayoutVars>
          <dgm:chPref val="3"/>
        </dgm:presLayoutVars>
      </dgm:prSet>
      <dgm:spPr/>
    </dgm:pt>
    <dgm:pt modelId="{80F013F7-7E5E-4AB9-992F-3FF320AC79E1}" type="pres">
      <dgm:prSet presAssocID="{4FBBB69A-50FF-4EC4-BE7E-D13A66D3705A}" presName="hierChild2" presStyleCnt="0"/>
      <dgm:spPr/>
    </dgm:pt>
  </dgm:ptLst>
  <dgm:cxnLst>
    <dgm:cxn modelId="{700B130E-6083-470C-8DDD-C39D18DC4898}" type="presOf" srcId="{A5E4E872-4E48-4E80-B9C1-C2EFE7A61A5E}" destId="{0EC45E5E-9AB3-4E83-B697-DDC4139AAF2C}" srcOrd="0" destOrd="0" presId="urn:microsoft.com/office/officeart/2005/8/layout/hierarchy1"/>
    <dgm:cxn modelId="{E1D69832-117C-4199-B584-380E971529B5}" srcId="{A5E4E872-4E48-4E80-B9C1-C2EFE7A61A5E}" destId="{ADFF65F7-7C63-4B61-B006-5B4C47583AFF}" srcOrd="0" destOrd="0" parTransId="{7FA14A82-360C-4776-82F8-D75DEF8045DE}" sibTransId="{AF668596-750A-403D-BE56-5B1CBD33B83F}"/>
    <dgm:cxn modelId="{2A287734-C0B2-4F50-82C7-8BE90E5E4CB1}" type="presOf" srcId="{CAB4E253-D4FA-4215-82E2-F149E27EE565}" destId="{8C74415D-2226-4EEE-B1E0-A3E0560CC2FA}" srcOrd="0" destOrd="0" presId="urn:microsoft.com/office/officeart/2005/8/layout/hierarchy1"/>
    <dgm:cxn modelId="{8ABC9F3A-B58B-43B4-B030-286990C33E3E}" type="presOf" srcId="{4FBBB69A-50FF-4EC4-BE7E-D13A66D3705A}" destId="{F7D21618-553E-4368-A14E-2345699C2FAA}" srcOrd="0" destOrd="0" presId="urn:microsoft.com/office/officeart/2005/8/layout/hierarchy1"/>
    <dgm:cxn modelId="{267D9967-8ED0-4CF0-8815-31EDD824716D}" type="presOf" srcId="{ADFF65F7-7C63-4B61-B006-5B4C47583AFF}" destId="{8C44B78B-935D-452D-801B-392B6CB7D177}" srcOrd="0" destOrd="0" presId="urn:microsoft.com/office/officeart/2005/8/layout/hierarchy1"/>
    <dgm:cxn modelId="{33894448-E58F-44FF-9E53-4B7CB5D67A12}" srcId="{A5E4E872-4E48-4E80-B9C1-C2EFE7A61A5E}" destId="{CAB4E253-D4FA-4215-82E2-F149E27EE565}" srcOrd="1" destOrd="0" parTransId="{92A43B43-F2F5-4FAF-B967-AEF09F6245AA}" sibTransId="{F325EFFC-0EE2-4F87-BD9A-5C516AD9FCBE}"/>
    <dgm:cxn modelId="{B273BADE-0356-4FD2-A763-36A7A6AA7FEE}" srcId="{A5E4E872-4E48-4E80-B9C1-C2EFE7A61A5E}" destId="{4FBBB69A-50FF-4EC4-BE7E-D13A66D3705A}" srcOrd="2" destOrd="0" parTransId="{FDF510B3-66EB-4ECA-826F-299AAD397D84}" sibTransId="{36CCA2FC-DC6F-42A5-B267-9DE796E7D46A}"/>
    <dgm:cxn modelId="{BE984DAB-71C1-4677-9CAD-DA49E353B3D3}" type="presParOf" srcId="{0EC45E5E-9AB3-4E83-B697-DDC4139AAF2C}" destId="{55AD97EE-B323-475B-8EDD-13A20AB82289}" srcOrd="0" destOrd="0" presId="urn:microsoft.com/office/officeart/2005/8/layout/hierarchy1"/>
    <dgm:cxn modelId="{80DD32EF-35E7-4DA9-8594-DF9FAB5C2D4E}" type="presParOf" srcId="{55AD97EE-B323-475B-8EDD-13A20AB82289}" destId="{FB2A28AB-D823-4F52-805A-DCFD67FBFB3D}" srcOrd="0" destOrd="0" presId="urn:microsoft.com/office/officeart/2005/8/layout/hierarchy1"/>
    <dgm:cxn modelId="{5CB5CC9B-2A61-4438-B0F1-54E1096401E2}" type="presParOf" srcId="{FB2A28AB-D823-4F52-805A-DCFD67FBFB3D}" destId="{929BCF5F-7A12-4F34-8168-A77341B47A9A}" srcOrd="0" destOrd="0" presId="urn:microsoft.com/office/officeart/2005/8/layout/hierarchy1"/>
    <dgm:cxn modelId="{7FF53228-1D92-4FEF-9E3C-8D01F1DD01AE}" type="presParOf" srcId="{FB2A28AB-D823-4F52-805A-DCFD67FBFB3D}" destId="{8C44B78B-935D-452D-801B-392B6CB7D177}" srcOrd="1" destOrd="0" presId="urn:microsoft.com/office/officeart/2005/8/layout/hierarchy1"/>
    <dgm:cxn modelId="{9373CDCF-9ED3-424D-866A-44F789E06839}" type="presParOf" srcId="{55AD97EE-B323-475B-8EDD-13A20AB82289}" destId="{27044CE8-2963-451F-839D-E017E16A594B}" srcOrd="1" destOrd="0" presId="urn:microsoft.com/office/officeart/2005/8/layout/hierarchy1"/>
    <dgm:cxn modelId="{C8648634-D3F0-44FD-AC56-FF2908D2611A}" type="presParOf" srcId="{0EC45E5E-9AB3-4E83-B697-DDC4139AAF2C}" destId="{701D8F94-60D0-4FB3-A3DD-D521836FE7D4}" srcOrd="1" destOrd="0" presId="urn:microsoft.com/office/officeart/2005/8/layout/hierarchy1"/>
    <dgm:cxn modelId="{C16CEED6-D041-4217-8D19-A6065B33CEB0}" type="presParOf" srcId="{701D8F94-60D0-4FB3-A3DD-D521836FE7D4}" destId="{E0AB0C67-936E-4E4C-94D4-AC011AD42B8B}" srcOrd="0" destOrd="0" presId="urn:microsoft.com/office/officeart/2005/8/layout/hierarchy1"/>
    <dgm:cxn modelId="{7C065C35-4B86-4A52-B67C-04B30CF6F055}" type="presParOf" srcId="{E0AB0C67-936E-4E4C-94D4-AC011AD42B8B}" destId="{B47D0097-DB2E-446A-913E-3CF298B7307B}" srcOrd="0" destOrd="0" presId="urn:microsoft.com/office/officeart/2005/8/layout/hierarchy1"/>
    <dgm:cxn modelId="{71D81653-15F6-4D7F-916C-B12ACE20712F}" type="presParOf" srcId="{E0AB0C67-936E-4E4C-94D4-AC011AD42B8B}" destId="{8C74415D-2226-4EEE-B1E0-A3E0560CC2FA}" srcOrd="1" destOrd="0" presId="urn:microsoft.com/office/officeart/2005/8/layout/hierarchy1"/>
    <dgm:cxn modelId="{C97C308C-9EE2-4C2F-9252-3E330582ED2D}" type="presParOf" srcId="{701D8F94-60D0-4FB3-A3DD-D521836FE7D4}" destId="{633917C7-1963-4BAD-A64A-8A120D176A1A}" srcOrd="1" destOrd="0" presId="urn:microsoft.com/office/officeart/2005/8/layout/hierarchy1"/>
    <dgm:cxn modelId="{E32BC973-C5D7-4401-9ECC-2390C71ACAB9}" type="presParOf" srcId="{0EC45E5E-9AB3-4E83-B697-DDC4139AAF2C}" destId="{9695F5B4-AFCB-49ED-9BDF-A3B76EDFFE91}" srcOrd="2" destOrd="0" presId="urn:microsoft.com/office/officeart/2005/8/layout/hierarchy1"/>
    <dgm:cxn modelId="{CA134B5B-5A82-4FA1-8F08-7929EA1124D6}" type="presParOf" srcId="{9695F5B4-AFCB-49ED-9BDF-A3B76EDFFE91}" destId="{8B3E74E5-8531-40DE-86D5-12419AE58D14}" srcOrd="0" destOrd="0" presId="urn:microsoft.com/office/officeart/2005/8/layout/hierarchy1"/>
    <dgm:cxn modelId="{E7B49803-D071-4308-AE24-6CBE2D425FEA}" type="presParOf" srcId="{8B3E74E5-8531-40DE-86D5-12419AE58D14}" destId="{957EA09E-FDEA-47FD-81D5-2385E2C8F38F}" srcOrd="0" destOrd="0" presId="urn:microsoft.com/office/officeart/2005/8/layout/hierarchy1"/>
    <dgm:cxn modelId="{22131533-0E12-4319-924E-53CAD6F7CD2C}" type="presParOf" srcId="{8B3E74E5-8531-40DE-86D5-12419AE58D14}" destId="{F7D21618-553E-4368-A14E-2345699C2FAA}" srcOrd="1" destOrd="0" presId="urn:microsoft.com/office/officeart/2005/8/layout/hierarchy1"/>
    <dgm:cxn modelId="{D8A8A44A-9D6B-4039-82D3-978C9E2D5E7F}" type="presParOf" srcId="{9695F5B4-AFCB-49ED-9BDF-A3B76EDFFE91}" destId="{80F013F7-7E5E-4AB9-992F-3FF320AC79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3E2A20-1641-4E25-8DF4-E586A45712B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BDBA66-AE70-4F74-A5EF-DF4311E474E5}">
      <dgm:prSet/>
      <dgm:spPr/>
      <dgm:t>
        <a:bodyPr/>
        <a:lstStyle/>
        <a:p>
          <a:r>
            <a:rPr lang="en-GB"/>
            <a:t>Operation Kappa 31st January 2020- Gorseinon and </a:t>
          </a:r>
          <a:r>
            <a:rPr lang="en-GB">
              <a:latin typeface="Grandview Display"/>
            </a:rPr>
            <a:t>Pontarddulais</a:t>
          </a:r>
          <a:r>
            <a:rPr lang="en-GB"/>
            <a:t> Swansea </a:t>
          </a:r>
          <a:endParaRPr lang="en-US"/>
        </a:p>
      </dgm:t>
    </dgm:pt>
    <dgm:pt modelId="{B51976C4-D4D9-4A31-9C7E-D74CC7E2945D}" type="parTrans" cxnId="{D2949F39-2B6B-45B0-83A3-FD408EF96291}">
      <dgm:prSet/>
      <dgm:spPr/>
      <dgm:t>
        <a:bodyPr/>
        <a:lstStyle/>
        <a:p>
          <a:endParaRPr lang="en-US"/>
        </a:p>
      </dgm:t>
    </dgm:pt>
    <dgm:pt modelId="{BADFF6E1-85CD-4ECE-8D0A-A45BD613336A}" type="sibTrans" cxnId="{D2949F39-2B6B-45B0-83A3-FD408EF96291}">
      <dgm:prSet/>
      <dgm:spPr/>
      <dgm:t>
        <a:bodyPr/>
        <a:lstStyle/>
        <a:p>
          <a:endParaRPr lang="en-US"/>
        </a:p>
      </dgm:t>
    </dgm:pt>
    <dgm:pt modelId="{E236FC60-E479-40D4-89A1-273E8AE233A3}">
      <dgm:prSet/>
      <dgm:spPr/>
      <dgm:t>
        <a:bodyPr/>
        <a:lstStyle/>
        <a:p>
          <a:r>
            <a:rPr lang="en-GB"/>
            <a:t>Made a huge difference. Substantial reduction in anti-social behaviour</a:t>
          </a:r>
          <a:endParaRPr lang="en-US"/>
        </a:p>
      </dgm:t>
    </dgm:pt>
    <dgm:pt modelId="{454BED35-2AC6-496A-A0F4-DFE66DD70781}" type="parTrans" cxnId="{98448E29-C843-428D-A78C-97E28BCACCE5}">
      <dgm:prSet/>
      <dgm:spPr/>
      <dgm:t>
        <a:bodyPr/>
        <a:lstStyle/>
        <a:p>
          <a:endParaRPr lang="en-US"/>
        </a:p>
      </dgm:t>
    </dgm:pt>
    <dgm:pt modelId="{49017AEF-A89C-4528-B697-C7599AC82CA9}" type="sibTrans" cxnId="{98448E29-C843-428D-A78C-97E28BCACCE5}">
      <dgm:prSet/>
      <dgm:spPr/>
      <dgm:t>
        <a:bodyPr/>
        <a:lstStyle/>
        <a:p>
          <a:endParaRPr lang="en-US"/>
        </a:p>
      </dgm:t>
    </dgm:pt>
    <dgm:pt modelId="{1582ED8B-6553-481C-852B-28B4AFC5FA82}">
      <dgm:prSet/>
      <dgm:spPr/>
      <dgm:t>
        <a:bodyPr/>
        <a:lstStyle/>
        <a:p>
          <a:r>
            <a:rPr lang="en-GB"/>
            <a:t>Visibility of police has been key</a:t>
          </a:r>
          <a:endParaRPr lang="en-US"/>
        </a:p>
      </dgm:t>
    </dgm:pt>
    <dgm:pt modelId="{6814A4BB-8ED4-41EF-88C3-E7EF8F0EA450}" type="parTrans" cxnId="{9D4E7BE7-9818-4C6E-894E-6A13AD25E1A9}">
      <dgm:prSet/>
      <dgm:spPr/>
      <dgm:t>
        <a:bodyPr/>
        <a:lstStyle/>
        <a:p>
          <a:endParaRPr lang="en-US"/>
        </a:p>
      </dgm:t>
    </dgm:pt>
    <dgm:pt modelId="{1E286925-F3FA-48FB-9E7F-DBA2277076E1}" type="sibTrans" cxnId="{9D4E7BE7-9818-4C6E-894E-6A13AD25E1A9}">
      <dgm:prSet/>
      <dgm:spPr/>
      <dgm:t>
        <a:bodyPr/>
        <a:lstStyle/>
        <a:p>
          <a:endParaRPr lang="en-US"/>
        </a:p>
      </dgm:t>
    </dgm:pt>
    <dgm:pt modelId="{0FE960CB-7B47-4AAD-AAC5-759870F520D5}">
      <dgm:prSet/>
      <dgm:spPr/>
      <dgm:t>
        <a:bodyPr/>
        <a:lstStyle/>
        <a:p>
          <a:r>
            <a:rPr lang="en-GB"/>
            <a:t>Police teamed up with Safer Swansea Partnership to implement action plan to keep ASB reduced (John, 2020)</a:t>
          </a:r>
          <a:endParaRPr lang="en-US"/>
        </a:p>
      </dgm:t>
    </dgm:pt>
    <dgm:pt modelId="{016CC1D8-6EAE-43F7-853D-00705098D3DC}" type="parTrans" cxnId="{1B8FAEE2-7448-4E47-8770-68FCB2B527ED}">
      <dgm:prSet/>
      <dgm:spPr/>
      <dgm:t>
        <a:bodyPr/>
        <a:lstStyle/>
        <a:p>
          <a:endParaRPr lang="en-US"/>
        </a:p>
      </dgm:t>
    </dgm:pt>
    <dgm:pt modelId="{875FC2DF-B64C-48ED-B2A8-B78A2E823C05}" type="sibTrans" cxnId="{1B8FAEE2-7448-4E47-8770-68FCB2B527ED}">
      <dgm:prSet/>
      <dgm:spPr/>
      <dgm:t>
        <a:bodyPr/>
        <a:lstStyle/>
        <a:p>
          <a:endParaRPr lang="en-US"/>
        </a:p>
      </dgm:t>
    </dgm:pt>
    <dgm:pt modelId="{E7A2860A-BA37-402F-8638-CFD97B603D25}" type="pres">
      <dgm:prSet presAssocID="{553E2A20-1641-4E25-8DF4-E586A45712B4}" presName="linear" presStyleCnt="0">
        <dgm:presLayoutVars>
          <dgm:animLvl val="lvl"/>
          <dgm:resizeHandles val="exact"/>
        </dgm:presLayoutVars>
      </dgm:prSet>
      <dgm:spPr/>
    </dgm:pt>
    <dgm:pt modelId="{F6A2B084-9D58-48C0-9AB6-42D625C3B67B}" type="pres">
      <dgm:prSet presAssocID="{4ABDBA66-AE70-4F74-A5EF-DF4311E474E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868AD62-7010-4B7F-9A13-2177E44FC836}" type="pres">
      <dgm:prSet presAssocID="{BADFF6E1-85CD-4ECE-8D0A-A45BD613336A}" presName="spacer" presStyleCnt="0"/>
      <dgm:spPr/>
    </dgm:pt>
    <dgm:pt modelId="{B32133B2-5058-4F37-8A31-1B3256F5C820}" type="pres">
      <dgm:prSet presAssocID="{E236FC60-E479-40D4-89A1-273E8AE233A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922E496-D7AF-4345-B065-F32BE9806564}" type="pres">
      <dgm:prSet presAssocID="{49017AEF-A89C-4528-B697-C7599AC82CA9}" presName="spacer" presStyleCnt="0"/>
      <dgm:spPr/>
    </dgm:pt>
    <dgm:pt modelId="{1914657B-D45F-415C-B620-AB87622B25FF}" type="pres">
      <dgm:prSet presAssocID="{1582ED8B-6553-481C-852B-28B4AFC5FA8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017563-EA4A-46DB-B2C3-90B28222E14B}" type="pres">
      <dgm:prSet presAssocID="{1E286925-F3FA-48FB-9E7F-DBA2277076E1}" presName="spacer" presStyleCnt="0"/>
      <dgm:spPr/>
    </dgm:pt>
    <dgm:pt modelId="{3E3DF4EA-692D-43B4-864E-7F852D026831}" type="pres">
      <dgm:prSet presAssocID="{0FE960CB-7B47-4AAD-AAC5-759870F520D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313D104-434A-4BDE-A292-1C76260A72BD}" type="presOf" srcId="{4ABDBA66-AE70-4F74-A5EF-DF4311E474E5}" destId="{F6A2B084-9D58-48C0-9AB6-42D625C3B67B}" srcOrd="0" destOrd="0" presId="urn:microsoft.com/office/officeart/2005/8/layout/vList2"/>
    <dgm:cxn modelId="{CC1FF620-434D-4909-A14C-4E71C240FDC9}" type="presOf" srcId="{1582ED8B-6553-481C-852B-28B4AFC5FA82}" destId="{1914657B-D45F-415C-B620-AB87622B25FF}" srcOrd="0" destOrd="0" presId="urn:microsoft.com/office/officeart/2005/8/layout/vList2"/>
    <dgm:cxn modelId="{98448E29-C843-428D-A78C-97E28BCACCE5}" srcId="{553E2A20-1641-4E25-8DF4-E586A45712B4}" destId="{E236FC60-E479-40D4-89A1-273E8AE233A3}" srcOrd="1" destOrd="0" parTransId="{454BED35-2AC6-496A-A0F4-DFE66DD70781}" sibTransId="{49017AEF-A89C-4528-B697-C7599AC82CA9}"/>
    <dgm:cxn modelId="{D2949F39-2B6B-45B0-83A3-FD408EF96291}" srcId="{553E2A20-1641-4E25-8DF4-E586A45712B4}" destId="{4ABDBA66-AE70-4F74-A5EF-DF4311E474E5}" srcOrd="0" destOrd="0" parTransId="{B51976C4-D4D9-4A31-9C7E-D74CC7E2945D}" sibTransId="{BADFF6E1-85CD-4ECE-8D0A-A45BD613336A}"/>
    <dgm:cxn modelId="{22621E50-AD96-4418-AE8C-DA8D53F30DCA}" type="presOf" srcId="{0FE960CB-7B47-4AAD-AAC5-759870F520D5}" destId="{3E3DF4EA-692D-43B4-864E-7F852D026831}" srcOrd="0" destOrd="0" presId="urn:microsoft.com/office/officeart/2005/8/layout/vList2"/>
    <dgm:cxn modelId="{138CECAB-B56E-491A-A6C7-9677B8C8BCC4}" type="presOf" srcId="{553E2A20-1641-4E25-8DF4-E586A45712B4}" destId="{E7A2860A-BA37-402F-8638-CFD97B603D25}" srcOrd="0" destOrd="0" presId="urn:microsoft.com/office/officeart/2005/8/layout/vList2"/>
    <dgm:cxn modelId="{7CA19DC6-1BA5-427A-BDC8-491B357D71BE}" type="presOf" srcId="{E236FC60-E479-40D4-89A1-273E8AE233A3}" destId="{B32133B2-5058-4F37-8A31-1B3256F5C820}" srcOrd="0" destOrd="0" presId="urn:microsoft.com/office/officeart/2005/8/layout/vList2"/>
    <dgm:cxn modelId="{1B8FAEE2-7448-4E47-8770-68FCB2B527ED}" srcId="{553E2A20-1641-4E25-8DF4-E586A45712B4}" destId="{0FE960CB-7B47-4AAD-AAC5-759870F520D5}" srcOrd="3" destOrd="0" parTransId="{016CC1D8-6EAE-43F7-853D-00705098D3DC}" sibTransId="{875FC2DF-B64C-48ED-B2A8-B78A2E823C05}"/>
    <dgm:cxn modelId="{9D4E7BE7-9818-4C6E-894E-6A13AD25E1A9}" srcId="{553E2A20-1641-4E25-8DF4-E586A45712B4}" destId="{1582ED8B-6553-481C-852B-28B4AFC5FA82}" srcOrd="2" destOrd="0" parTransId="{6814A4BB-8ED4-41EF-88C3-E7EF8F0EA450}" sibTransId="{1E286925-F3FA-48FB-9E7F-DBA2277076E1}"/>
    <dgm:cxn modelId="{D661FF46-491B-47D1-A9D4-E739890448F1}" type="presParOf" srcId="{E7A2860A-BA37-402F-8638-CFD97B603D25}" destId="{F6A2B084-9D58-48C0-9AB6-42D625C3B67B}" srcOrd="0" destOrd="0" presId="urn:microsoft.com/office/officeart/2005/8/layout/vList2"/>
    <dgm:cxn modelId="{BA95FA53-DC1A-4171-A8BF-DC75BB870FA9}" type="presParOf" srcId="{E7A2860A-BA37-402F-8638-CFD97B603D25}" destId="{6868AD62-7010-4B7F-9A13-2177E44FC836}" srcOrd="1" destOrd="0" presId="urn:microsoft.com/office/officeart/2005/8/layout/vList2"/>
    <dgm:cxn modelId="{A6756756-0C76-4DB3-8B51-7694DA6D8DE4}" type="presParOf" srcId="{E7A2860A-BA37-402F-8638-CFD97B603D25}" destId="{B32133B2-5058-4F37-8A31-1B3256F5C820}" srcOrd="2" destOrd="0" presId="urn:microsoft.com/office/officeart/2005/8/layout/vList2"/>
    <dgm:cxn modelId="{689D8E31-A158-4A0A-8A9F-0D2DF08732CB}" type="presParOf" srcId="{E7A2860A-BA37-402F-8638-CFD97B603D25}" destId="{2922E496-D7AF-4345-B065-F32BE9806564}" srcOrd="3" destOrd="0" presId="urn:microsoft.com/office/officeart/2005/8/layout/vList2"/>
    <dgm:cxn modelId="{0115A2C0-33C4-41DD-870E-133C14738EF8}" type="presParOf" srcId="{E7A2860A-BA37-402F-8638-CFD97B603D25}" destId="{1914657B-D45F-415C-B620-AB87622B25FF}" srcOrd="4" destOrd="0" presId="urn:microsoft.com/office/officeart/2005/8/layout/vList2"/>
    <dgm:cxn modelId="{4435D6E2-A91B-4C2D-BD10-C9A4F9C70F68}" type="presParOf" srcId="{E7A2860A-BA37-402F-8638-CFD97B603D25}" destId="{C9017563-EA4A-46DB-B2C3-90B28222E14B}" srcOrd="5" destOrd="0" presId="urn:microsoft.com/office/officeart/2005/8/layout/vList2"/>
    <dgm:cxn modelId="{27CFEE90-EA0C-41AA-90D3-E4B7A24D324F}" type="presParOf" srcId="{E7A2860A-BA37-402F-8638-CFD97B603D25}" destId="{3E3DF4EA-692D-43B4-864E-7F852D0268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BCF5F-7A12-4F34-8168-A77341B47A9A}">
      <dsp:nvSpPr>
        <dsp:cNvPr id="0" name=""/>
        <dsp:cNvSpPr/>
      </dsp:nvSpPr>
      <dsp:spPr>
        <a:xfrm>
          <a:off x="0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44B78B-935D-452D-801B-392B6CB7D177}">
      <dsp:nvSpPr>
        <dsp:cNvPr id="0" name=""/>
        <dsp:cNvSpPr/>
      </dsp:nvSpPr>
      <dsp:spPr>
        <a:xfrm>
          <a:off x="338095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Visible</a:t>
          </a:r>
          <a:r>
            <a:rPr lang="en-GB" sz="1700" kern="1200"/>
            <a:t> patrols in crime hotspots may only be effective when a specific level of crime is already present (Ratcliffe, 2011, as cited in College of Policing, 2021). </a:t>
          </a:r>
          <a:endParaRPr lang="en-US" sz="1700" kern="1200">
            <a:latin typeface="Grandview Display"/>
          </a:endParaRPr>
        </a:p>
      </dsp:txBody>
      <dsp:txXfrm>
        <a:off x="394688" y="1294908"/>
        <a:ext cx="2929669" cy="1819027"/>
      </dsp:txXfrm>
    </dsp:sp>
    <dsp:sp modelId="{B47D0097-DB2E-446A-913E-3CF298B7307B}">
      <dsp:nvSpPr>
        <dsp:cNvPr id="0" name=""/>
        <dsp:cNvSpPr/>
      </dsp:nvSpPr>
      <dsp:spPr>
        <a:xfrm>
          <a:off x="3719045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4415D-2226-4EEE-B1E0-A3E0560CC2FA}">
      <dsp:nvSpPr>
        <dsp:cNvPr id="0" name=""/>
        <dsp:cNvSpPr/>
      </dsp:nvSpPr>
      <dsp:spPr>
        <a:xfrm>
          <a:off x="4057140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Crime-reduction</a:t>
          </a:r>
          <a:r>
            <a:rPr lang="en-GB" sz="1700" kern="1200"/>
            <a:t> benefits of targeted patrols may be relatively temporary</a:t>
          </a:r>
          <a:r>
            <a:rPr lang="en-GB" sz="1700" kern="1200">
              <a:latin typeface="Grandview Display"/>
            </a:rPr>
            <a:t> (College of Policing,2021)</a:t>
          </a:r>
          <a:endParaRPr lang="en-GB" sz="1700" kern="1200"/>
        </a:p>
      </dsp:txBody>
      <dsp:txXfrm>
        <a:off x="4113733" y="1294908"/>
        <a:ext cx="2929669" cy="1819027"/>
      </dsp:txXfrm>
    </dsp:sp>
    <dsp:sp modelId="{957EA09E-FDEA-47FD-81D5-2385E2C8F38F}">
      <dsp:nvSpPr>
        <dsp:cNvPr id="0" name=""/>
        <dsp:cNvSpPr/>
      </dsp:nvSpPr>
      <dsp:spPr>
        <a:xfrm>
          <a:off x="7438091" y="917124"/>
          <a:ext cx="3042855" cy="19322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21618-553E-4368-A14E-2345699C2FAA}">
      <dsp:nvSpPr>
        <dsp:cNvPr id="0" name=""/>
        <dsp:cNvSpPr/>
      </dsp:nvSpPr>
      <dsp:spPr>
        <a:xfrm>
          <a:off x="7776186" y="1238315"/>
          <a:ext cx="3042855" cy="19322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Grandview Display"/>
            </a:rPr>
            <a:t>Focusing</a:t>
          </a:r>
          <a:r>
            <a:rPr lang="en-GB" sz="1700" kern="1200"/>
            <a:t> on hotspots only causes crime to shift to nearby areas or be displaced to other locations (College of Policing, 2021)</a:t>
          </a:r>
          <a:endParaRPr lang="en-US" sz="1700" kern="1200"/>
        </a:p>
      </dsp:txBody>
      <dsp:txXfrm>
        <a:off x="7832779" y="1294908"/>
        <a:ext cx="2929669" cy="1819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2B084-9D58-48C0-9AB6-42D625C3B67B}">
      <dsp:nvSpPr>
        <dsp:cNvPr id="0" name=""/>
        <dsp:cNvSpPr/>
      </dsp:nvSpPr>
      <dsp:spPr>
        <a:xfrm>
          <a:off x="0" y="75143"/>
          <a:ext cx="6479357" cy="114864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Operation Kappa 31st January 2020- Gorseinon and </a:t>
          </a:r>
          <a:r>
            <a:rPr lang="en-GB" sz="2100" kern="1200">
              <a:latin typeface="Grandview Display"/>
            </a:rPr>
            <a:t>Pontarddulais</a:t>
          </a:r>
          <a:r>
            <a:rPr lang="en-GB" sz="2100" kern="1200"/>
            <a:t> Swansea </a:t>
          </a:r>
          <a:endParaRPr lang="en-US" sz="2100" kern="1200"/>
        </a:p>
      </dsp:txBody>
      <dsp:txXfrm>
        <a:off x="56072" y="131215"/>
        <a:ext cx="6367213" cy="1036503"/>
      </dsp:txXfrm>
    </dsp:sp>
    <dsp:sp modelId="{B32133B2-5058-4F37-8A31-1B3256F5C820}">
      <dsp:nvSpPr>
        <dsp:cNvPr id="0" name=""/>
        <dsp:cNvSpPr/>
      </dsp:nvSpPr>
      <dsp:spPr>
        <a:xfrm>
          <a:off x="0" y="1284271"/>
          <a:ext cx="6479357" cy="1148647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Made a huge difference. Substantial reduction in anti-social behaviour</a:t>
          </a:r>
          <a:endParaRPr lang="en-US" sz="2100" kern="1200"/>
        </a:p>
      </dsp:txBody>
      <dsp:txXfrm>
        <a:off x="56072" y="1340343"/>
        <a:ext cx="6367213" cy="1036503"/>
      </dsp:txXfrm>
    </dsp:sp>
    <dsp:sp modelId="{1914657B-D45F-415C-B620-AB87622B25FF}">
      <dsp:nvSpPr>
        <dsp:cNvPr id="0" name=""/>
        <dsp:cNvSpPr/>
      </dsp:nvSpPr>
      <dsp:spPr>
        <a:xfrm>
          <a:off x="0" y="2493399"/>
          <a:ext cx="6479357" cy="1148647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Visibility of police has been key</a:t>
          </a:r>
          <a:endParaRPr lang="en-US" sz="2100" kern="1200"/>
        </a:p>
      </dsp:txBody>
      <dsp:txXfrm>
        <a:off x="56072" y="2549471"/>
        <a:ext cx="6367213" cy="1036503"/>
      </dsp:txXfrm>
    </dsp:sp>
    <dsp:sp modelId="{3E3DF4EA-692D-43B4-864E-7F852D026831}">
      <dsp:nvSpPr>
        <dsp:cNvPr id="0" name=""/>
        <dsp:cNvSpPr/>
      </dsp:nvSpPr>
      <dsp:spPr>
        <a:xfrm>
          <a:off x="0" y="3702526"/>
          <a:ext cx="6479357" cy="1148647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Police teamed up with Safer Swansea Partnership to implement action plan to keep ASB reduced (John, 2020)</a:t>
          </a:r>
          <a:endParaRPr lang="en-US" sz="2100" kern="1200"/>
        </a:p>
      </dsp:txBody>
      <dsp:txXfrm>
        <a:off x="56072" y="3758598"/>
        <a:ext cx="6367213" cy="1036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328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601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7384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978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3/31/2025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87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3/31/2025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654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3/31/2025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964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119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3/31/2025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51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54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534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0371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drweerakoon.blogspot.com/search/label/%E0%B7%84%E0%B6%AF%E0%B7%99%E0%B7%84%E0%B7%92%20%E0%B6%BD%E0%B7%90%E0%B6%9C%E0%B7%94%E0%B6%B8%E0%B7%8A%20%E0%B6%9C%E0%B6%AD%E0%B7%8A%20%E0%B7%83%E0%B6%B8%E0%B7%93%E0%B6%B4%E0%B6%AD%E0%B6%B8%E0%B6%BA%E0%B6%B1%E0%B7%8A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csws.com/article/public-safety/the-impact-of-hot-spot-policing" TargetMode="External"/><Relationship Id="rId7" Type="http://schemas.openxmlformats.org/officeDocument/2006/relationships/hyperlink" Target="https://www.walesonline.co.uk/news/local-news/impact-police-crackdown-teenagers-running-17787401" TargetMode="External"/><Relationship Id="rId2" Type="http://schemas.openxmlformats.org/officeDocument/2006/relationships/hyperlink" Target="https://basicdisclosure.org/wp-content/uploads/2019/06/6800316262_bc6425107c_b-300x2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hot-spot-policing-in-england-and-wales-year-ending-march-2023/hot-spot-policing-in-england-and-wales-year-ending-march-2023-evaluation-of-grip-and-bespoke-funded-hot-spot-policing" TargetMode="External"/><Relationship Id="rId5" Type="http://schemas.openxmlformats.org/officeDocument/2006/relationships/hyperlink" Target="https://www.college.police.uk/research/what-works-policing-reduce-crime/visible-police-patrol" TargetMode="External"/><Relationship Id="rId4" Type="http://schemas.openxmlformats.org/officeDocument/2006/relationships/hyperlink" Target="https://www.college.police.uk/research/crime-reduction-toolkit/hot-spots-polici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cc.police.uk/SysSiteAssets/media/downloads/publications/policing-vision/policing-vision-2025.pd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9" name="Picture 8" descr="Police car on the street">
            <a:extLst>
              <a:ext uri="{FF2B5EF4-FFF2-40B4-BE49-F238E27FC236}">
                <a16:creationId xmlns:a16="http://schemas.microsoft.com/office/drawing/2014/main" id="{2F2A453B-B420-3256-B285-58AFA3C4DB7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1689" r="32863" b="-1"/>
          <a:stretch/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9AFC1-2D1F-E362-EE6E-D6B4EC6BD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19" y="1371601"/>
            <a:ext cx="4023360" cy="267148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solidFill>
                  <a:srgbClr val="FFFFFF"/>
                </a:solidFill>
              </a:rPr>
              <a:t>Evidence based approaches to community policing</a:t>
            </a:r>
            <a:br>
              <a:rPr lang="en-GB" sz="3700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5E0F07-ED7C-A3AE-FA64-F19BA75C7E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2960" y="1031002"/>
            <a:ext cx="5288049" cy="52669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Claire Williams</a:t>
            </a:r>
          </a:p>
          <a:p>
            <a:r>
              <a:rPr lang="en-GB" sz="2800"/>
              <a:t>2416992</a:t>
            </a:r>
          </a:p>
          <a:p>
            <a:r>
              <a:rPr lang="en-GB" sz="2800"/>
              <a:t>BMPL4016</a:t>
            </a:r>
          </a:p>
        </p:txBody>
      </p:sp>
    </p:spTree>
    <p:extLst>
      <p:ext uri="{BB962C8B-B14F-4D97-AF65-F5344CB8AC3E}">
        <p14:creationId xmlns:p14="http://schemas.microsoft.com/office/powerpoint/2010/main" val="2542280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standing and clapping">
            <a:extLst>
              <a:ext uri="{FF2B5EF4-FFF2-40B4-BE49-F238E27FC236}">
                <a16:creationId xmlns:a16="http://schemas.microsoft.com/office/drawing/2014/main" id="{F4733403-3595-BA06-FC92-0E3A8F485B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66" b="7865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4457" y="914400"/>
            <a:ext cx="8401022" cy="342786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>
                <a:solidFill>
                  <a:srgbClr val="FFFFFF"/>
                </a:solidFill>
              </a:rPr>
              <a:t>. Police engagement within communities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 Hot Spot Policing a EBP strategy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 Any challenges using Hot Spot in Community Policing </a:t>
            </a:r>
            <a:br>
              <a:rPr lang="en-GB" sz="2600"/>
            </a:br>
            <a:br>
              <a:rPr lang="en-GB" sz="2600"/>
            </a:br>
            <a:r>
              <a:rPr lang="en-GB" sz="2600">
                <a:solidFill>
                  <a:srgbClr val="FFFFFF"/>
                </a:solidFill>
              </a:rPr>
              <a:t>. Case Study </a:t>
            </a:r>
            <a:br>
              <a:rPr lang="en-GB" sz="2600"/>
            </a:br>
            <a:endParaRPr lang="en-GB" sz="2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970" y="5253051"/>
            <a:ext cx="4892948" cy="812923"/>
          </a:xfrm>
        </p:spPr>
        <p:txBody>
          <a:bodyPr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8E5D8-D73B-ED18-58D7-B5B8226A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1"/>
            <a:ext cx="4876801" cy="1569516"/>
          </a:xfrm>
        </p:spPr>
        <p:txBody>
          <a:bodyPr anchor="t">
            <a:normAutofit/>
          </a:bodyPr>
          <a:lstStyle/>
          <a:p>
            <a:r>
              <a:rPr lang="en-GB"/>
              <a:t>Policing Communities</a:t>
            </a:r>
          </a:p>
        </p:txBody>
      </p:sp>
      <p:pic>
        <p:nvPicPr>
          <p:cNvPr id="4" name="Picture 3" descr="A group of police officers talking to a person&#10;&#10;AI-generated content may be incorrect.">
            <a:extLst>
              <a:ext uri="{FF2B5EF4-FFF2-40B4-BE49-F238E27FC236}">
                <a16:creationId xmlns:a16="http://schemas.microsoft.com/office/drawing/2014/main" id="{859C8F39-A9A9-220C-FCDA-E98DD23711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15" r="6742" b="-1"/>
          <a:stretch/>
        </p:blipFill>
        <p:spPr>
          <a:xfrm>
            <a:off x="631590" y="2653392"/>
            <a:ext cx="4582021" cy="32885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B27CB-A1B7-661E-37B4-630D02A11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960119"/>
            <a:ext cx="5130210" cy="502266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>
                <a:ea typeface="+mn-lt"/>
                <a:cs typeface="+mn-lt"/>
              </a:rPr>
              <a:t>The National Police Chiefs Council (NPCC) regards the relationship between the police and the communities they serve as the foundation of British policing</a:t>
            </a:r>
            <a:r>
              <a:rPr lang="en-GB" sz="1900"/>
              <a:t> (NPCC, 2016) </a:t>
            </a:r>
          </a:p>
          <a:p>
            <a:r>
              <a:rPr lang="en-GB" sz="1900">
                <a:ea typeface="+mn-lt"/>
                <a:cs typeface="+mn-lt"/>
              </a:rPr>
              <a:t>Rowe (2018) suggests that community-focused policing serves as an effective approach for the police to gain public support in addressing crime and disorder.</a:t>
            </a:r>
            <a:endParaRPr lang="en-GB" sz="1900"/>
          </a:p>
          <a:p>
            <a:r>
              <a:rPr lang="en-GB" sz="1900">
                <a:ea typeface="+mn-lt"/>
                <a:cs typeface="+mn-lt"/>
              </a:rPr>
              <a:t>Open communication between the public and the police is crucial for the police to develop a clearer understanding of community needs and the risks they face </a:t>
            </a:r>
            <a:r>
              <a:rPr lang="en-GB" sz="1900">
                <a:latin typeface="Grandview Display"/>
                <a:ea typeface="+mn-lt"/>
                <a:cs typeface="Times New Roman"/>
              </a:rPr>
              <a:t>(Wood et al., 2024)</a:t>
            </a:r>
            <a:endParaRPr lang="en-GB" sz="1900">
              <a:latin typeface="Grandview Display"/>
            </a:endParaRPr>
          </a:p>
          <a:p>
            <a:endParaRPr lang="en-GB" sz="1900"/>
          </a:p>
          <a:p>
            <a:endParaRPr lang="en-GB" sz="1900"/>
          </a:p>
          <a:p>
            <a:endParaRPr lang="en-GB" sz="1900"/>
          </a:p>
          <a:p>
            <a:pPr marL="0" indent="0">
              <a:buNone/>
            </a:pPr>
            <a:endParaRPr lang="en-GB" sz="190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7177D8ED-B6D0-E7DF-5059-3A25BCBCC005}"/>
              </a:ext>
            </a:extLst>
          </p:cNvPr>
          <p:cNvSpPr txBox="1"/>
          <p:nvPr/>
        </p:nvSpPr>
        <p:spPr>
          <a:xfrm>
            <a:off x="3375046" y="5979730"/>
            <a:ext cx="27216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(Basicdisclosure,2019)</a:t>
            </a:r>
          </a:p>
        </p:txBody>
      </p:sp>
    </p:spTree>
    <p:extLst>
      <p:ext uri="{BB962C8B-B14F-4D97-AF65-F5344CB8AC3E}">
        <p14:creationId xmlns:p14="http://schemas.microsoft.com/office/powerpoint/2010/main" val="3166760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ee picture: architecture, graffiti, vandalism, dirt, garbage ...">
            <a:extLst>
              <a:ext uri="{FF2B5EF4-FFF2-40B4-BE49-F238E27FC236}">
                <a16:creationId xmlns:a16="http://schemas.microsoft.com/office/drawing/2014/main" id="{ED8582C1-CE07-2CE2-91DC-EE6265E1CC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54" b="76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3BCE7-D5E8-7298-71C3-AE69F16C6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/>
              <a:t>Hot-Spot Policing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4E581-8203-140F-4A6A-36424A9054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274168"/>
            <a:ext cx="4665546" cy="34460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Effective Model Strategy (Wood et al., 2024)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A strategy that focuses police and partner resources and efforts on areas with the highest concentration of crime. 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(College of Policing, 2018)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By boosting police activity in areas with higher crime concentration, the police can help reduce crime in those locations 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(Wadley, Riley and Murria, 2025)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In the year ending March 2023, forces receiving targeted hot spot policing funding conducted more than 90,000 patrols and seized over 85,000 weapons (Home Office, 2023)</a:t>
            </a:r>
          </a:p>
          <a:p>
            <a:pPr>
              <a:lnSpc>
                <a:spcPct val="110000"/>
              </a:lnSpc>
            </a:pPr>
            <a:endParaRPr lang="en-GB" sz="1400">
              <a:latin typeface="Grandview Display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12879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80127-034B-0211-A8FC-14C0411E5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4857985"/>
            <a:ext cx="10890929" cy="1074405"/>
          </a:xfrm>
        </p:spPr>
        <p:txBody>
          <a:bodyPr anchor="b">
            <a:normAutofit/>
          </a:bodyPr>
          <a:lstStyle/>
          <a:p>
            <a:r>
              <a:rPr lang="en-GB"/>
              <a:t>Challenges to Hot Spot Policing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0627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9619AE-F381-6CA4-58BD-4BEA433802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53830"/>
              </p:ext>
            </p:extLst>
          </p:nvPr>
        </p:nvGraphicFramePr>
        <p:xfrm>
          <a:off x="711966" y="777580"/>
          <a:ext cx="10819042" cy="40876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770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364D7-B9DC-8503-1F59-69119DF7A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44" y="1371600"/>
            <a:ext cx="3591656" cy="1331343"/>
          </a:xfrm>
        </p:spPr>
        <p:txBody>
          <a:bodyPr anchor="t">
            <a:normAutofit/>
          </a:bodyPr>
          <a:lstStyle/>
          <a:p>
            <a:r>
              <a:rPr lang="en-GB"/>
              <a:t>Case study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810AD4D-466C-846B-A0AB-D329E163FB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021276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8B3B591C-9C1D-FA05-FF88-97843D7C6C63}"/>
              </a:ext>
            </a:extLst>
          </p:cNvPr>
          <p:cNvSpPr txBox="1"/>
          <p:nvPr/>
        </p:nvSpPr>
        <p:spPr>
          <a:xfrm>
            <a:off x="368420" y="5261035"/>
            <a:ext cx="4381500" cy="216859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4" name="Picture 23" descr="A group of people sitting on a bicycle&#10;&#10;AI-generated content may be incorrect.">
            <a:extLst>
              <a:ext uri="{FF2B5EF4-FFF2-40B4-BE49-F238E27FC236}">
                <a16:creationId xmlns:a16="http://schemas.microsoft.com/office/drawing/2014/main" id="{F1CDD0C6-7216-9EC3-5E02-201FC509912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8383" y="2416474"/>
            <a:ext cx="4755311" cy="2844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995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5" name="Picture 4" descr="Aerial view of neighbourhood">
            <a:extLst>
              <a:ext uri="{FF2B5EF4-FFF2-40B4-BE49-F238E27FC236}">
                <a16:creationId xmlns:a16="http://schemas.microsoft.com/office/drawing/2014/main" id="{CE34CE7B-0340-443A-B131-F0C81C5E5E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9311" r="25450"/>
          <a:stretch/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4F80F3-8F79-800A-290E-E0113D07B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19" y="1371601"/>
            <a:ext cx="4023360" cy="267148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AD4B0-6923-C43E-4B87-B116FA34C5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2960" y="1031002"/>
            <a:ext cx="5288049" cy="52669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Hot spot policing is a proactive, targeted crime prevention strategy that has a meaningful impact in the UK.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By focusing resources on areas with high crime rates, police forces can effectively reduce crime and improve public safety.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This approach builds stronger relationships between law enforcement and communities.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Advancements in technology and data analytics further enhance the effectiveness of hot spot policing.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By tackling crime one area at a time, it serves as a valuable tool in creating safer, more secure communities. </a:t>
            </a:r>
            <a:r>
              <a:rPr lang="en-GB" sz="1900">
                <a:latin typeface="Grandview Display"/>
                <a:ea typeface="+mn-lt"/>
                <a:cs typeface="Times New Roman"/>
              </a:rPr>
              <a:t>(Booth, 2024)</a:t>
            </a:r>
            <a:endParaRPr lang="en-GB" sz="1900">
              <a:latin typeface="Grandview Display"/>
            </a:endParaRPr>
          </a:p>
          <a:p>
            <a:pPr>
              <a:lnSpc>
                <a:spcPct val="110000"/>
              </a:lnSpc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5226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DED9-C461-819B-BF52-5CCF47266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227828"/>
            <a:ext cx="10890929" cy="479054"/>
          </a:xfrm>
        </p:spPr>
        <p:txBody>
          <a:bodyPr>
            <a:normAutofit fontScale="90000"/>
          </a:bodyPr>
          <a:lstStyle/>
          <a:p>
            <a:r>
              <a:rPr lang="en-GB" sz="32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A4D51-DCD1-D76C-2D0E-C23E66042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713323"/>
            <a:ext cx="10890928" cy="33217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ea typeface="+mn-lt"/>
                <a:cs typeface="+mn-lt"/>
              </a:rPr>
              <a:t>Basic Disclosure, 2019. (image) Available at: </a:t>
            </a:r>
            <a:r>
              <a:rPr lang="en-GB" sz="1400">
                <a:ea typeface="+mn-lt"/>
                <a:cs typeface="+mn-lt"/>
                <a:hlinkClick r:id="rId2"/>
              </a:rPr>
              <a:t>https://basicdisclosure.org/wp-content/uploads/2019/06/6800316262_bc6425107c_b-300x200.jpg</a:t>
            </a:r>
            <a:r>
              <a:rPr lang="en-GB" sz="1400">
                <a:ea typeface="+mn-lt"/>
                <a:cs typeface="+mn-lt"/>
              </a:rPr>
              <a:t> (Accessed 27 March 2025).</a:t>
            </a: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Booth, F. (2024).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Impact of Hot Spot Policing | NEC Software Solutions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  NEC Software Solutions.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3"/>
              </a:rPr>
              <a:t>https://www.necsws.com/article/public-safety/the-impact-of-hot-spot-policing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28 March 2025)</a:t>
            </a: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College of Policing (2018).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Hot spots 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College of Policing.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4"/>
              </a:rPr>
              <a:t>https://www.college.police.uk/research/crime-reduction-toolkit/hot-spots-policing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27 March 2025)</a:t>
            </a:r>
            <a:endParaRPr lang="en-GB" sz="1400">
              <a:latin typeface="Grandview Display"/>
              <a:ea typeface="+mn-lt"/>
              <a:cs typeface="+mn-lt"/>
            </a:endParaRP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College of Policing (2021).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effectiveness of visible police patrol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[online] College Of Policing.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5"/>
              </a:rPr>
              <a:t>https://www.college.police.uk/research/what-works-policing-reduce-crime/visible-police-patrol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(Accessed 27 March 2025)</a:t>
            </a:r>
          </a:p>
          <a:p>
            <a:r>
              <a:rPr lang="en-GB" sz="1400">
                <a:ea typeface="+mn-lt"/>
                <a:cs typeface="+mn-lt"/>
              </a:rPr>
              <a:t>Home Office, 2023. </a:t>
            </a:r>
            <a:r>
              <a:rPr lang="en-GB" sz="1400" i="1">
                <a:ea typeface="+mn-lt"/>
                <a:cs typeface="+mn-lt"/>
              </a:rPr>
              <a:t>Hot spot policing in England and Wales: Year ending March 2023. Evaluation of GRIP and bespoke funded hot spot policing</a:t>
            </a:r>
            <a:r>
              <a:rPr lang="en-GB" sz="1400">
                <a:ea typeface="+mn-lt"/>
                <a:cs typeface="+mn-lt"/>
              </a:rPr>
              <a:t>. Available at: </a:t>
            </a:r>
            <a:r>
              <a:rPr lang="en-GB" sz="1400">
                <a:ea typeface="+mn-lt"/>
                <a:cs typeface="+mn-lt"/>
                <a:hlinkClick r:id="rId6"/>
              </a:rPr>
              <a:t>https://www.gov.uk/government/publications/hot-spot-policing-in-england-and-wales-year-ending-march-2023/hot-spot-policing-in-england-and-wales-year-ending-march-2023-evaluation-of-grip-and-bespoke-funded-hot-spot-policing</a:t>
            </a:r>
            <a:r>
              <a:rPr lang="en-GB" sz="1400">
                <a:ea typeface="+mn-lt"/>
                <a:cs typeface="+mn-lt"/>
              </a:rPr>
              <a:t> [Accessed 27 March 2025].</a:t>
            </a:r>
            <a:endParaRPr lang="en-GB" sz="1400">
              <a:ea typeface="+mn-lt"/>
              <a:cs typeface="Times New Roman"/>
            </a:endParaRPr>
          </a:p>
          <a:p>
            <a:r>
              <a:rPr lang="en-GB" sz="1400">
                <a:latin typeface="Grandview Display"/>
                <a:ea typeface="+mn-lt"/>
                <a:cs typeface="Times New Roman"/>
              </a:rPr>
              <a:t>John, L. (2020). </a:t>
            </a:r>
            <a:r>
              <a:rPr lang="en-GB" sz="1400" i="1">
                <a:latin typeface="Grandview Display"/>
                <a:ea typeface="+mn-lt"/>
                <a:cs typeface="Times New Roman"/>
              </a:rPr>
              <a:t>The impact of a police crackdown on teenagers in Gorseinon and </a:t>
            </a:r>
            <a:r>
              <a:rPr lang="en-GB" sz="1400" i="1" err="1">
                <a:latin typeface="Grandview Display"/>
                <a:ea typeface="+mn-lt"/>
                <a:cs typeface="Times New Roman"/>
              </a:rPr>
              <a:t>Pontarddulais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. Wales Online. Available at: </a:t>
            </a:r>
            <a:r>
              <a:rPr lang="en-GB" sz="1400">
                <a:latin typeface="Grandview Display"/>
                <a:ea typeface="+mn-lt"/>
                <a:cs typeface="Times New Roman"/>
                <a:hlinkClick r:id="rId7"/>
              </a:rPr>
              <a:t>https://www.walesonline.co.uk/news/local-news/impact-police-crackdown-teenagers-running-17787401</a:t>
            </a:r>
            <a:r>
              <a:rPr lang="en-GB" sz="1400">
                <a:latin typeface="Grandview Display"/>
                <a:ea typeface="+mn-lt"/>
                <a:cs typeface="Times New Roman"/>
              </a:rPr>
              <a:t> (Accessed 28 Mar. 2025).</a:t>
            </a:r>
            <a:endParaRPr lang="en-GB" sz="1400">
              <a:latin typeface="Grandview Display"/>
              <a:ea typeface="+mn-lt"/>
              <a:cs typeface="+mn-lt"/>
            </a:endParaRP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881351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36E16-554A-DB40-5EE6-BB1D6EE00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C045B-FEE8-4422-AAA3-D65356B4D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/>
              <a:t>National Police Chiefs' Council (NPCC), 2016. </a:t>
            </a:r>
            <a:r>
              <a:rPr lang="en-GB" sz="1400" i="1"/>
              <a:t>Policing Vision 2025</a:t>
            </a:r>
            <a:r>
              <a:rPr lang="en-GB" sz="1400"/>
              <a:t>. [pdf] Available at: </a:t>
            </a:r>
            <a:r>
              <a:rPr lang="en-GB" sz="1400">
                <a:hlinkClick r:id="rId2"/>
              </a:rPr>
              <a:t>https://www.npcc.police.uk/SysSiteAssets/media/downloads/publications/policing-vision/policing-vision-2025.pdf</a:t>
            </a:r>
            <a:r>
              <a:rPr lang="en-GB" sz="1400"/>
              <a:t> (Accessed 27 March 2025).</a:t>
            </a:r>
            <a:endParaRPr lang="en-US" sz="1400"/>
          </a:p>
          <a:p>
            <a:r>
              <a:rPr lang="en-GB" sz="1400"/>
              <a:t>Rowe, M, (2018) </a:t>
            </a:r>
            <a:r>
              <a:rPr lang="en-GB" sz="1400" i="1"/>
              <a:t>Introduction to Policing</a:t>
            </a:r>
            <a:r>
              <a:rPr lang="en-GB" sz="1400"/>
              <a:t>. 3rd ed. London: SAGE Publications.</a:t>
            </a:r>
            <a:endParaRPr lang="en-US" sz="1400"/>
          </a:p>
          <a:p>
            <a:r>
              <a:rPr lang="en-GB" sz="1400">
                <a:latin typeface="Grandview Display"/>
                <a:cs typeface="Times New Roman"/>
              </a:rPr>
              <a:t>Wadley, S., Riley, L. and Murria, S. (2025). </a:t>
            </a:r>
            <a:r>
              <a:rPr lang="en-GB" sz="1400" i="1">
                <a:latin typeface="Grandview Display"/>
                <a:cs typeface="Times New Roman"/>
              </a:rPr>
              <a:t>Police Problem Solving Models and Theories</a:t>
            </a:r>
            <a:r>
              <a:rPr lang="en-GB" sz="1400">
                <a:latin typeface="Grandview Display"/>
                <a:cs typeface="Times New Roman"/>
              </a:rPr>
              <a:t>. Taylor &amp; Francis.</a:t>
            </a:r>
          </a:p>
          <a:p>
            <a:r>
              <a:rPr lang="en-GB" sz="1400"/>
              <a:t>Wood, D., Bradshaw, S., Dickens, T., Parker-McLeod, J. and Davis, C. (2024). </a:t>
            </a:r>
            <a:r>
              <a:rPr lang="en-GB" sz="1400" i="1"/>
              <a:t>Blackstone’s Handbook for Policing Students 2024</a:t>
            </a:r>
            <a:r>
              <a:rPr lang="en-GB" sz="1400"/>
              <a:t>. Oxford University Press, USA. </a:t>
            </a:r>
          </a:p>
        </p:txBody>
      </p:sp>
    </p:spTree>
    <p:extLst>
      <p:ext uri="{BB962C8B-B14F-4D97-AF65-F5344CB8AC3E}">
        <p14:creationId xmlns:p14="http://schemas.microsoft.com/office/powerpoint/2010/main" val="1214150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76B1A5-89E9-BC97-3328-B82C90163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Research Timeline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94C75-8A4E-1DE6-E504-921728056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722" y="2469951"/>
            <a:ext cx="5770518" cy="382797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sz="1300" dirty="0"/>
              <a:t>WC 24/02/2025 Began our own individual research on different strategies to enable us to find different information. I used reliable sources online and by using books from the reading list on the module tile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03/03/25 I used the index to look for keywords that were relevant to my chosen strategy and assignment brief which provided me with a good base for my presentation.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10/03/25 I structured my part of the team presentation on Hot Spot Policing including the benefits and challenges it faces.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17/03/25 I used additional reading by accessing the library looking for further information to add to my references.</a:t>
            </a:r>
          </a:p>
          <a:p>
            <a:pPr>
              <a:lnSpc>
                <a:spcPct val="110000"/>
              </a:lnSpc>
            </a:pPr>
            <a:r>
              <a:rPr lang="en-GB" sz="1300" dirty="0"/>
              <a:t>WC 24/03/25 I faced a challenge of providing enough relevant information within a five-minute timescale. As a team it was challenging to collaborate effectively due to other commitments. Not all members collectively followed the initial idea of separate strategies. Next time as a team time management and more communication would be beneficial.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12" name="Picture 11" descr="Stack of open magazine s">
            <a:extLst>
              <a:ext uri="{FF2B5EF4-FFF2-40B4-BE49-F238E27FC236}">
                <a16:creationId xmlns:a16="http://schemas.microsoft.com/office/drawing/2014/main" id="{2C9609B0-6ED6-28DD-7E35-7010625207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44" r="26955" b="-3"/>
          <a:stretch/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47046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Evidence based approaches to community policing </vt:lpstr>
      <vt:lpstr>. Police engagement within communities  . Hot Spot Policing a EBP strategy  . Any challenges using Hot Spot in Community Policing   . Case Study  </vt:lpstr>
      <vt:lpstr>Policing Communities</vt:lpstr>
      <vt:lpstr>Hot-Spot Policing</vt:lpstr>
      <vt:lpstr>Challenges to Hot Spot Policing</vt:lpstr>
      <vt:lpstr>Case study</vt:lpstr>
      <vt:lpstr>Conclusion</vt:lpstr>
      <vt:lpstr>Reference list</vt:lpstr>
      <vt:lpstr>Reference list continued </vt:lpstr>
      <vt:lpstr>Research Timeline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142</cp:revision>
  <dcterms:created xsi:type="dcterms:W3CDTF">2025-03-27T09:56:16Z</dcterms:created>
  <dcterms:modified xsi:type="dcterms:W3CDTF">2025-03-31T22:56:46Z</dcterms:modified>
</cp:coreProperties>
</file>