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344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219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0356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257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014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300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971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159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345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903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7848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8F927-4C16-4976-B152-288F4A3092E0}" type="datetimeFigureOut">
              <a:rPr lang="en-GB" smtClean="0"/>
              <a:t>01/11/2017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8FB5C-9525-456B-BA19-66FC4B1096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32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8898" t="7683" r="86" b="-38"/>
          <a:stretch/>
        </p:blipFill>
        <p:spPr>
          <a:xfrm>
            <a:off x="606830" y="266915"/>
            <a:ext cx="11110305" cy="6341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714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382" y="119309"/>
            <a:ext cx="11405062" cy="641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78049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377" t="13064" r="9846" b="6510"/>
          <a:stretch/>
        </p:blipFill>
        <p:spPr>
          <a:xfrm>
            <a:off x="0" y="0"/>
            <a:ext cx="12195556" cy="6746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074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933" y="285219"/>
            <a:ext cx="11557000" cy="6500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941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997"/>
            <a:ext cx="12191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124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781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53220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9057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884" y="160866"/>
            <a:ext cx="11191050" cy="6294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8294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67" y="287337"/>
            <a:ext cx="11387666" cy="6405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059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33811" cy="6825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042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20" y="254000"/>
            <a:ext cx="11245614" cy="6325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9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1"/>
            <a:ext cx="12192000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4638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0</Words>
  <Application>Microsoft Office PowerPoint</Application>
  <PresentationFormat>Widescreen</PresentationFormat>
  <Paragraphs>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Caoimhe Mcnulty (P148891)</dc:creator>
  <cp:lastModifiedBy>Caoimhe Mcnulty (P148891)</cp:lastModifiedBy>
  <cp:revision>2</cp:revision>
  <dcterms:created xsi:type="dcterms:W3CDTF">2017-11-01T09:57:12Z</dcterms:created>
  <dcterms:modified xsi:type="dcterms:W3CDTF">2017-11-01T10:00:38Z</dcterms:modified>
</cp:coreProperties>
</file>