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2EB5D2-C682-A799-EF69-B3839EDEE10A}" v="447" dt="2024-05-10T12:18:36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72EB5D2-C682-A799-EF69-B3839EDEE10A}"/>
    <pc:docChg chg="modSld">
      <pc:chgData name="" userId="" providerId="" clId="Web-{C72EB5D2-C682-A799-EF69-B3839EDEE10A}" dt="2024-05-10T11:56:39.831" v="5" actId="20577"/>
      <pc:docMkLst>
        <pc:docMk/>
      </pc:docMkLst>
      <pc:sldChg chg="modSp">
        <pc:chgData name="" userId="" providerId="" clId="Web-{C72EB5D2-C682-A799-EF69-B3839EDEE10A}" dt="2024-05-10T11:56:39.831" v="5" actId="20577"/>
        <pc:sldMkLst>
          <pc:docMk/>
          <pc:sldMk cId="109857222" sldId="256"/>
        </pc:sldMkLst>
        <pc:spChg chg="mod">
          <ac:chgData name="" userId="" providerId="" clId="Web-{C72EB5D2-C682-A799-EF69-B3839EDEE10A}" dt="2024-05-10T11:56:39.831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Natalie James (2315399)" userId="S::2315399@student.uwtsd.ac.uk::d7ad276d-bdba-407c-9a0b-cafa456ebac4" providerId="AD" clId="Web-{C72EB5D2-C682-A799-EF69-B3839EDEE10A}"/>
    <pc:docChg chg="addSld modSld addMainMaster delMainMaster">
      <pc:chgData name="Natalie James (2315399)" userId="S::2315399@student.uwtsd.ac.uk::d7ad276d-bdba-407c-9a0b-cafa456ebac4" providerId="AD" clId="Web-{C72EB5D2-C682-A799-EF69-B3839EDEE10A}" dt="2024-05-10T12:18:36.259" v="455" actId="20577"/>
      <pc:docMkLst>
        <pc:docMk/>
      </pc:docMkLst>
      <pc:sldChg chg="addSp modSp mod setBg modClrScheme chgLayout">
        <pc:chgData name="Natalie James (2315399)" userId="S::2315399@student.uwtsd.ac.uk::d7ad276d-bdba-407c-9a0b-cafa456ebac4" providerId="AD" clId="Web-{C72EB5D2-C682-A799-EF69-B3839EDEE10A}" dt="2024-05-10T11:57:37.505" v="30"/>
        <pc:sldMkLst>
          <pc:docMk/>
          <pc:sldMk cId="109857222" sldId="256"/>
        </pc:sldMkLst>
        <pc:spChg chg="mod">
          <ac:chgData name="Natalie James (2315399)" userId="S::2315399@student.uwtsd.ac.uk::d7ad276d-bdba-407c-9a0b-cafa456ebac4" providerId="AD" clId="Web-{C72EB5D2-C682-A799-EF69-B3839EDEE10A}" dt="2024-05-10T11:57:37.505" v="3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alie James (2315399)" userId="S::2315399@student.uwtsd.ac.uk::d7ad276d-bdba-407c-9a0b-cafa456ebac4" providerId="AD" clId="Web-{C72EB5D2-C682-A799-EF69-B3839EDEE10A}" dt="2024-05-10T11:57:37.505" v="3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1:57:37.505" v="30"/>
          <ac:spMkLst>
            <pc:docMk/>
            <pc:sldMk cId="109857222" sldId="256"/>
            <ac:spMk id="9" creationId="{3899DA5E-794D-4391-A67B-C734D18C5EED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1:57:37.505" v="30"/>
          <ac:spMkLst>
            <pc:docMk/>
            <pc:sldMk cId="109857222" sldId="256"/>
            <ac:spMk id="11" creationId="{DF8D6DF5-7A00-4A9D-BD50-E8BCC8F4D30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1:57:37.505" v="30"/>
          <ac:spMkLst>
            <pc:docMk/>
            <pc:sldMk cId="109857222" sldId="256"/>
            <ac:spMk id="13" creationId="{B30B727F-99CD-48A5-9962-6F0C0EA62625}"/>
          </ac:spMkLst>
        </pc:spChg>
        <pc:picChg chg="add">
          <ac:chgData name="Natalie James (2315399)" userId="S::2315399@student.uwtsd.ac.uk::d7ad276d-bdba-407c-9a0b-cafa456ebac4" providerId="AD" clId="Web-{C72EB5D2-C682-A799-EF69-B3839EDEE10A}" dt="2024-05-10T11:57:37.505" v="30"/>
          <ac:picMkLst>
            <pc:docMk/>
            <pc:sldMk cId="109857222" sldId="256"/>
            <ac:picMk id="4" creationId="{B76AD5F7-1789-6BF7-D4D8-79B0510BEEBC}"/>
          </ac:picMkLst>
        </pc:picChg>
        <pc:cxnChg chg="add">
          <ac:chgData name="Natalie James (2315399)" userId="S::2315399@student.uwtsd.ac.uk::d7ad276d-bdba-407c-9a0b-cafa456ebac4" providerId="AD" clId="Web-{C72EB5D2-C682-A799-EF69-B3839EDEE10A}" dt="2024-05-10T11:57:37.505" v="30"/>
          <ac:cxnSpMkLst>
            <pc:docMk/>
            <pc:sldMk cId="109857222" sldId="256"/>
            <ac:cxnSpMk id="15" creationId="{2C4AD1A6-4D2B-4BD2-A7D5-B3F27077C471}"/>
          </ac:cxnSpMkLst>
        </pc:cxnChg>
      </pc:sldChg>
      <pc:sldChg chg="addSp delSp modSp new mod setBg">
        <pc:chgData name="Natalie James (2315399)" userId="S::2315399@student.uwtsd.ac.uk::d7ad276d-bdba-407c-9a0b-cafa456ebac4" providerId="AD" clId="Web-{C72EB5D2-C682-A799-EF69-B3839EDEE10A}" dt="2024-05-10T12:01:32.308" v="103"/>
        <pc:sldMkLst>
          <pc:docMk/>
          <pc:sldMk cId="729193932" sldId="257"/>
        </pc:sldMkLst>
        <pc:spChg chg="mod">
          <ac:chgData name="Natalie James (2315399)" userId="S::2315399@student.uwtsd.ac.uk::d7ad276d-bdba-407c-9a0b-cafa456ebac4" providerId="AD" clId="Web-{C72EB5D2-C682-A799-EF69-B3839EDEE10A}" dt="2024-05-10T12:01:32.308" v="103"/>
          <ac:spMkLst>
            <pc:docMk/>
            <pc:sldMk cId="729193932" sldId="257"/>
            <ac:spMk id="2" creationId="{5E0EE0F9-D3F9-238E-BC88-2978A514289C}"/>
          </ac:spMkLst>
        </pc:spChg>
        <pc:spChg chg="del mod">
          <ac:chgData name="Natalie James (2315399)" userId="S::2315399@student.uwtsd.ac.uk::d7ad276d-bdba-407c-9a0b-cafa456ebac4" providerId="AD" clId="Web-{C72EB5D2-C682-A799-EF69-B3839EDEE10A}" dt="2024-05-10T12:01:32.308" v="103"/>
          <ac:spMkLst>
            <pc:docMk/>
            <pc:sldMk cId="729193932" sldId="257"/>
            <ac:spMk id="3" creationId="{90685430-F4CB-5605-4185-2D2816F661D9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1:32.308" v="103"/>
          <ac:spMkLst>
            <pc:docMk/>
            <pc:sldMk cId="729193932" sldId="257"/>
            <ac:spMk id="9" creationId="{9165109B-7036-4613-93D4-579E77F6EF3C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1:32.308" v="103"/>
          <ac:spMkLst>
            <pc:docMk/>
            <pc:sldMk cId="729193932" sldId="257"/>
            <ac:spMk id="11" creationId="{43E8FEA2-54EE-4F84-B5DB-A055A7D805EE}"/>
          </ac:spMkLst>
        </pc:spChg>
        <pc:graphicFrameChg chg="add">
          <ac:chgData name="Natalie James (2315399)" userId="S::2315399@student.uwtsd.ac.uk::d7ad276d-bdba-407c-9a0b-cafa456ebac4" providerId="AD" clId="Web-{C72EB5D2-C682-A799-EF69-B3839EDEE10A}" dt="2024-05-10T12:01:32.308" v="103"/>
          <ac:graphicFrameMkLst>
            <pc:docMk/>
            <pc:sldMk cId="729193932" sldId="257"/>
            <ac:graphicFrameMk id="5" creationId="{75940A03-1774-FC47-859E-E5E47F4C8119}"/>
          </ac:graphicFrameMkLst>
        </pc:graphicFrameChg>
        <pc:cxnChg chg="add">
          <ac:chgData name="Natalie James (2315399)" userId="S::2315399@student.uwtsd.ac.uk::d7ad276d-bdba-407c-9a0b-cafa456ebac4" providerId="AD" clId="Web-{C72EB5D2-C682-A799-EF69-B3839EDEE10A}" dt="2024-05-10T12:01:32.308" v="103"/>
          <ac:cxnSpMkLst>
            <pc:docMk/>
            <pc:sldMk cId="729193932" sldId="257"/>
            <ac:cxnSpMk id="13" creationId="{E58B1629-F209-47B0-BA59-6BD937DBB08F}"/>
          </ac:cxnSpMkLst>
        </pc:cxnChg>
      </pc:sldChg>
      <pc:sldChg chg="addSp modSp new mod setBg">
        <pc:chgData name="Natalie James (2315399)" userId="S::2315399@student.uwtsd.ac.uk::d7ad276d-bdba-407c-9a0b-cafa456ebac4" providerId="AD" clId="Web-{C72EB5D2-C682-A799-EF69-B3839EDEE10A}" dt="2024-05-10T12:02:41.513" v="128"/>
        <pc:sldMkLst>
          <pc:docMk/>
          <pc:sldMk cId="2547226897" sldId="258"/>
        </pc:sldMkLst>
        <pc:spChg chg="mod">
          <ac:chgData name="Natalie James (2315399)" userId="S::2315399@student.uwtsd.ac.uk::d7ad276d-bdba-407c-9a0b-cafa456ebac4" providerId="AD" clId="Web-{C72EB5D2-C682-A799-EF69-B3839EDEE10A}" dt="2024-05-10T12:02:41.513" v="128"/>
          <ac:spMkLst>
            <pc:docMk/>
            <pc:sldMk cId="2547226897" sldId="258"/>
            <ac:spMk id="2" creationId="{7B54CEF0-2BDF-A2F9-C32E-B06D7FD917DC}"/>
          </ac:spMkLst>
        </pc:spChg>
        <pc:spChg chg="mod">
          <ac:chgData name="Natalie James (2315399)" userId="S::2315399@student.uwtsd.ac.uk::d7ad276d-bdba-407c-9a0b-cafa456ebac4" providerId="AD" clId="Web-{C72EB5D2-C682-A799-EF69-B3839EDEE10A}" dt="2024-05-10T12:02:41.513" v="128"/>
          <ac:spMkLst>
            <pc:docMk/>
            <pc:sldMk cId="2547226897" sldId="258"/>
            <ac:spMk id="3" creationId="{E6B3991E-468A-7862-4849-AACA9E200C74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2:41.513" v="128"/>
          <ac:spMkLst>
            <pc:docMk/>
            <pc:sldMk cId="2547226897" sldId="258"/>
            <ac:spMk id="9" creationId="{D284A420-F50C-4C2C-B88E-E6F4EF504B6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2:41.513" v="128"/>
          <ac:spMkLst>
            <pc:docMk/>
            <pc:sldMk cId="2547226897" sldId="258"/>
            <ac:spMk id="11" creationId="{893A6D2E-5228-4998-9E24-EFCCA024675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2:41.513" v="128"/>
          <ac:spMkLst>
            <pc:docMk/>
            <pc:sldMk cId="2547226897" sldId="258"/>
            <ac:spMk id="17" creationId="{922E0291-99C8-40F9-ADAB-32589A3B57AA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2:41.513" v="128"/>
          <ac:spMkLst>
            <pc:docMk/>
            <pc:sldMk cId="2547226897" sldId="258"/>
            <ac:spMk id="19" creationId="{095830D2-F2AE-4DD8-B586-89B0977916FF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2:41.513" v="128"/>
          <ac:spMkLst>
            <pc:docMk/>
            <pc:sldMk cId="2547226897" sldId="258"/>
            <ac:spMk id="21" creationId="{7A8F735B-89DD-459E-BB4B-B9E1603DE41D}"/>
          </ac:spMkLst>
        </pc:spChg>
        <pc:picChg chg="add">
          <ac:chgData name="Natalie James (2315399)" userId="S::2315399@student.uwtsd.ac.uk::d7ad276d-bdba-407c-9a0b-cafa456ebac4" providerId="AD" clId="Web-{C72EB5D2-C682-A799-EF69-B3839EDEE10A}" dt="2024-05-10T12:02:41.513" v="128"/>
          <ac:picMkLst>
            <pc:docMk/>
            <pc:sldMk cId="2547226897" sldId="258"/>
            <ac:picMk id="5" creationId="{D31764DC-B041-EE8E-E24F-77EF74C8316D}"/>
          </ac:picMkLst>
        </pc:picChg>
        <pc:cxnChg chg="add">
          <ac:chgData name="Natalie James (2315399)" userId="S::2315399@student.uwtsd.ac.uk::d7ad276d-bdba-407c-9a0b-cafa456ebac4" providerId="AD" clId="Web-{C72EB5D2-C682-A799-EF69-B3839EDEE10A}" dt="2024-05-10T12:02:41.513" v="128"/>
          <ac:cxnSpMkLst>
            <pc:docMk/>
            <pc:sldMk cId="2547226897" sldId="258"/>
            <ac:cxnSpMk id="13" creationId="{3ADB48DB-8E25-4F2F-8C02-5B793937255F}"/>
          </ac:cxnSpMkLst>
        </pc:cxnChg>
        <pc:cxnChg chg="add">
          <ac:chgData name="Natalie James (2315399)" userId="S::2315399@student.uwtsd.ac.uk::d7ad276d-bdba-407c-9a0b-cafa456ebac4" providerId="AD" clId="Web-{C72EB5D2-C682-A799-EF69-B3839EDEE10A}" dt="2024-05-10T12:02:41.513" v="128"/>
          <ac:cxnSpMkLst>
            <pc:docMk/>
            <pc:sldMk cId="2547226897" sldId="258"/>
            <ac:cxnSpMk id="15" creationId="{C32BA7E3-7313-49C8-A245-A85BDEB13EB3}"/>
          </ac:cxnSpMkLst>
        </pc:cxnChg>
        <pc:cxnChg chg="add">
          <ac:chgData name="Natalie James (2315399)" userId="S::2315399@student.uwtsd.ac.uk::d7ad276d-bdba-407c-9a0b-cafa456ebac4" providerId="AD" clId="Web-{C72EB5D2-C682-A799-EF69-B3839EDEE10A}" dt="2024-05-10T12:02:41.513" v="128"/>
          <ac:cxnSpMkLst>
            <pc:docMk/>
            <pc:sldMk cId="2547226897" sldId="258"/>
            <ac:cxnSpMk id="23" creationId="{FAFF45CC-4046-4B20-8A54-5D613033F0AF}"/>
          </ac:cxnSpMkLst>
        </pc:cxnChg>
      </pc:sldChg>
      <pc:sldChg chg="addSp delSp modSp new mod setBg">
        <pc:chgData name="Natalie James (2315399)" userId="S::2315399@student.uwtsd.ac.uk::d7ad276d-bdba-407c-9a0b-cafa456ebac4" providerId="AD" clId="Web-{C72EB5D2-C682-A799-EF69-B3839EDEE10A}" dt="2024-05-10T12:05:27.002" v="223"/>
        <pc:sldMkLst>
          <pc:docMk/>
          <pc:sldMk cId="1461712631" sldId="259"/>
        </pc:sldMkLst>
        <pc:spChg chg="mod">
          <ac:chgData name="Natalie James (2315399)" userId="S::2315399@student.uwtsd.ac.uk::d7ad276d-bdba-407c-9a0b-cafa456ebac4" providerId="AD" clId="Web-{C72EB5D2-C682-A799-EF69-B3839EDEE10A}" dt="2024-05-10T12:05:27.002" v="223"/>
          <ac:spMkLst>
            <pc:docMk/>
            <pc:sldMk cId="1461712631" sldId="259"/>
            <ac:spMk id="2" creationId="{3BDA0073-C21B-AEFA-CC3D-DDA2A2DEE706}"/>
          </ac:spMkLst>
        </pc:spChg>
        <pc:spChg chg="mod">
          <ac:chgData name="Natalie James (2315399)" userId="S::2315399@student.uwtsd.ac.uk::d7ad276d-bdba-407c-9a0b-cafa456ebac4" providerId="AD" clId="Web-{C72EB5D2-C682-A799-EF69-B3839EDEE10A}" dt="2024-05-10T12:05:27.002" v="223"/>
          <ac:spMkLst>
            <pc:docMk/>
            <pc:sldMk cId="1461712631" sldId="259"/>
            <ac:spMk id="3" creationId="{0EDA0892-21D6-41D0-2B7D-789B373D4023}"/>
          </ac:spMkLst>
        </pc:spChg>
        <pc:spChg chg="add del">
          <ac:chgData name="Natalie James (2315399)" userId="S::2315399@student.uwtsd.ac.uk::d7ad276d-bdba-407c-9a0b-cafa456ebac4" providerId="AD" clId="Web-{C72EB5D2-C682-A799-EF69-B3839EDEE10A}" dt="2024-05-10T12:05:26.971" v="222"/>
          <ac:spMkLst>
            <pc:docMk/>
            <pc:sldMk cId="1461712631" sldId="259"/>
            <ac:spMk id="9" creationId="{0EE3437F-F2CE-4810-A229-E10FF18D4F26}"/>
          </ac:spMkLst>
        </pc:spChg>
        <pc:spChg chg="add del">
          <ac:chgData name="Natalie James (2315399)" userId="S::2315399@student.uwtsd.ac.uk::d7ad276d-bdba-407c-9a0b-cafa456ebac4" providerId="AD" clId="Web-{C72EB5D2-C682-A799-EF69-B3839EDEE10A}" dt="2024-05-10T12:05:26.971" v="222"/>
          <ac:spMkLst>
            <pc:docMk/>
            <pc:sldMk cId="1461712631" sldId="259"/>
            <ac:spMk id="11" creationId="{A031F918-6C2A-4C3F-8785-651FF6135CE8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5:27.002" v="223"/>
          <ac:spMkLst>
            <pc:docMk/>
            <pc:sldMk cId="1461712631" sldId="259"/>
            <ac:spMk id="15" creationId="{3ECBE1F1-D69B-4AFA-ABD5-8E41720EF6D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5:27.002" v="223"/>
          <ac:spMkLst>
            <pc:docMk/>
            <pc:sldMk cId="1461712631" sldId="259"/>
            <ac:spMk id="17" creationId="{603A6265-E10C-4B85-9C20-E75FCAF9CC63}"/>
          </ac:spMkLst>
        </pc:spChg>
        <pc:picChg chg="add del">
          <ac:chgData name="Natalie James (2315399)" userId="S::2315399@student.uwtsd.ac.uk::d7ad276d-bdba-407c-9a0b-cafa456ebac4" providerId="AD" clId="Web-{C72EB5D2-C682-A799-EF69-B3839EDEE10A}" dt="2024-05-10T12:05:26.971" v="222"/>
          <ac:picMkLst>
            <pc:docMk/>
            <pc:sldMk cId="1461712631" sldId="259"/>
            <ac:picMk id="5" creationId="{68EB1A5C-6796-C88B-C1EB-F81437E6196E}"/>
          </ac:picMkLst>
        </pc:picChg>
        <pc:picChg chg="add">
          <ac:chgData name="Natalie James (2315399)" userId="S::2315399@student.uwtsd.ac.uk::d7ad276d-bdba-407c-9a0b-cafa456ebac4" providerId="AD" clId="Web-{C72EB5D2-C682-A799-EF69-B3839EDEE10A}" dt="2024-05-10T12:05:27.002" v="223"/>
          <ac:picMkLst>
            <pc:docMk/>
            <pc:sldMk cId="1461712631" sldId="259"/>
            <ac:picMk id="16" creationId="{9C934879-FCC5-56D8-B594-06E8BD9A5F7E}"/>
          </ac:picMkLst>
        </pc:picChg>
        <pc:cxnChg chg="add del">
          <ac:chgData name="Natalie James (2315399)" userId="S::2315399@student.uwtsd.ac.uk::d7ad276d-bdba-407c-9a0b-cafa456ebac4" providerId="AD" clId="Web-{C72EB5D2-C682-A799-EF69-B3839EDEE10A}" dt="2024-05-10T12:05:26.971" v="222"/>
          <ac:cxnSpMkLst>
            <pc:docMk/>
            <pc:sldMk cId="1461712631" sldId="259"/>
            <ac:cxnSpMk id="13" creationId="{E58B1629-F209-47B0-BA59-6BD937DBB08F}"/>
          </ac:cxnSpMkLst>
        </pc:cxnChg>
        <pc:cxnChg chg="add">
          <ac:chgData name="Natalie James (2315399)" userId="S::2315399@student.uwtsd.ac.uk::d7ad276d-bdba-407c-9a0b-cafa456ebac4" providerId="AD" clId="Web-{C72EB5D2-C682-A799-EF69-B3839EDEE10A}" dt="2024-05-10T12:05:27.002" v="223"/>
          <ac:cxnSpMkLst>
            <pc:docMk/>
            <pc:sldMk cId="1461712631" sldId="259"/>
            <ac:cxnSpMk id="18" creationId="{61FF92BA-874E-408A-BFAD-416A7FFE5976}"/>
          </ac:cxnSpMkLst>
        </pc:cxnChg>
      </pc:sldChg>
      <pc:sldChg chg="addSp modSp new mod setBg">
        <pc:chgData name="Natalie James (2315399)" userId="S::2315399@student.uwtsd.ac.uk::d7ad276d-bdba-407c-9a0b-cafa456ebac4" providerId="AD" clId="Web-{C72EB5D2-C682-A799-EF69-B3839EDEE10A}" dt="2024-05-10T12:08:40.836" v="309" actId="20577"/>
        <pc:sldMkLst>
          <pc:docMk/>
          <pc:sldMk cId="170445970" sldId="260"/>
        </pc:sldMkLst>
        <pc:spChg chg="mod">
          <ac:chgData name="Natalie James (2315399)" userId="S::2315399@student.uwtsd.ac.uk::d7ad276d-bdba-407c-9a0b-cafa456ebac4" providerId="AD" clId="Web-{C72EB5D2-C682-A799-EF69-B3839EDEE10A}" dt="2024-05-10T12:07:08.349" v="247"/>
          <ac:spMkLst>
            <pc:docMk/>
            <pc:sldMk cId="170445970" sldId="260"/>
            <ac:spMk id="2" creationId="{FF8A25A6-4199-3E53-7CF9-945BACF96204}"/>
          </ac:spMkLst>
        </pc:spChg>
        <pc:spChg chg="mod">
          <ac:chgData name="Natalie James (2315399)" userId="S::2315399@student.uwtsd.ac.uk::d7ad276d-bdba-407c-9a0b-cafa456ebac4" providerId="AD" clId="Web-{C72EB5D2-C682-A799-EF69-B3839EDEE10A}" dt="2024-05-10T12:08:40.836" v="309" actId="20577"/>
          <ac:spMkLst>
            <pc:docMk/>
            <pc:sldMk cId="170445970" sldId="260"/>
            <ac:spMk id="3" creationId="{4D5EF07F-3697-A993-2BE7-755307900F8F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7:08.349" v="247"/>
          <ac:spMkLst>
            <pc:docMk/>
            <pc:sldMk cId="170445970" sldId="260"/>
            <ac:spMk id="9" creationId="{B210AC1D-4063-4C6E-9528-FA9C4C0C18E6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07:08.349" v="247"/>
          <ac:spMkLst>
            <pc:docMk/>
            <pc:sldMk cId="170445970" sldId="260"/>
            <ac:spMk id="11" creationId="{02F8C595-E68C-4306-AED8-DC7826A0A506}"/>
          </ac:spMkLst>
        </pc:spChg>
        <pc:picChg chg="add">
          <ac:chgData name="Natalie James (2315399)" userId="S::2315399@student.uwtsd.ac.uk::d7ad276d-bdba-407c-9a0b-cafa456ebac4" providerId="AD" clId="Web-{C72EB5D2-C682-A799-EF69-B3839EDEE10A}" dt="2024-05-10T12:07:08.349" v="247"/>
          <ac:picMkLst>
            <pc:docMk/>
            <pc:sldMk cId="170445970" sldId="260"/>
            <ac:picMk id="5" creationId="{9E3E011C-0F68-6A7B-7900-CFD8C4588153}"/>
          </ac:picMkLst>
        </pc:picChg>
        <pc:cxnChg chg="add">
          <ac:chgData name="Natalie James (2315399)" userId="S::2315399@student.uwtsd.ac.uk::d7ad276d-bdba-407c-9a0b-cafa456ebac4" providerId="AD" clId="Web-{C72EB5D2-C682-A799-EF69-B3839EDEE10A}" dt="2024-05-10T12:07:08.349" v="247"/>
          <ac:cxnSpMkLst>
            <pc:docMk/>
            <pc:sldMk cId="170445970" sldId="260"/>
            <ac:cxnSpMk id="13" creationId="{E58B1629-F209-47B0-BA59-6BD937DBB08F}"/>
          </ac:cxnSpMkLst>
        </pc:cxnChg>
      </pc:sldChg>
      <pc:sldChg chg="addSp delSp modSp new mod setBg">
        <pc:chgData name="Natalie James (2315399)" userId="S::2315399@student.uwtsd.ac.uk::d7ad276d-bdba-407c-9a0b-cafa456ebac4" providerId="AD" clId="Web-{C72EB5D2-C682-A799-EF69-B3839EDEE10A}" dt="2024-05-10T12:12:33.483" v="357"/>
        <pc:sldMkLst>
          <pc:docMk/>
          <pc:sldMk cId="3805788843" sldId="261"/>
        </pc:sldMkLst>
        <pc:spChg chg="mod">
          <ac:chgData name="Natalie James (2315399)" userId="S::2315399@student.uwtsd.ac.uk::d7ad276d-bdba-407c-9a0b-cafa456ebac4" providerId="AD" clId="Web-{C72EB5D2-C682-A799-EF69-B3839EDEE10A}" dt="2024-05-10T12:12:33.483" v="357"/>
          <ac:spMkLst>
            <pc:docMk/>
            <pc:sldMk cId="3805788843" sldId="261"/>
            <ac:spMk id="2" creationId="{9092F5DA-256D-88FF-4249-5F6654FE55FE}"/>
          </ac:spMkLst>
        </pc:spChg>
        <pc:spChg chg="add del mod">
          <ac:chgData name="Natalie James (2315399)" userId="S::2315399@student.uwtsd.ac.uk::d7ad276d-bdba-407c-9a0b-cafa456ebac4" providerId="AD" clId="Web-{C72EB5D2-C682-A799-EF69-B3839EDEE10A}" dt="2024-05-10T12:12:33.483" v="357"/>
          <ac:spMkLst>
            <pc:docMk/>
            <pc:sldMk cId="3805788843" sldId="261"/>
            <ac:spMk id="3" creationId="{8300744F-A661-73D7-19EF-B8D06EF701C4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2:33.483" v="357"/>
          <ac:spMkLst>
            <pc:docMk/>
            <pc:sldMk cId="3805788843" sldId="261"/>
            <ac:spMk id="9" creationId="{9165109B-7036-4613-93D4-579E77F6EF3C}"/>
          </ac:spMkLst>
        </pc:spChg>
        <pc:spChg chg="add del">
          <ac:chgData name="Natalie James (2315399)" userId="S::2315399@student.uwtsd.ac.uk::d7ad276d-bdba-407c-9a0b-cafa456ebac4" providerId="AD" clId="Web-{C72EB5D2-C682-A799-EF69-B3839EDEE10A}" dt="2024-05-10T12:09:11.368" v="316"/>
          <ac:spMkLst>
            <pc:docMk/>
            <pc:sldMk cId="3805788843" sldId="261"/>
            <ac:spMk id="10" creationId="{D284A420-F50C-4C2C-B88E-E6F4EF504B6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2:33.483" v="357"/>
          <ac:spMkLst>
            <pc:docMk/>
            <pc:sldMk cId="3805788843" sldId="261"/>
            <ac:spMk id="11" creationId="{43E8FEA2-54EE-4F84-B5DB-A055A7D805EE}"/>
          </ac:spMkLst>
        </pc:spChg>
        <pc:spChg chg="add del">
          <ac:chgData name="Natalie James (2315399)" userId="S::2315399@student.uwtsd.ac.uk::d7ad276d-bdba-407c-9a0b-cafa456ebac4" providerId="AD" clId="Web-{C72EB5D2-C682-A799-EF69-B3839EDEE10A}" dt="2024-05-10T12:09:11.368" v="316"/>
          <ac:spMkLst>
            <pc:docMk/>
            <pc:sldMk cId="3805788843" sldId="261"/>
            <ac:spMk id="12" creationId="{893A6D2E-5228-4998-9E24-EFCCA024675E}"/>
          </ac:spMkLst>
        </pc:spChg>
        <pc:spChg chg="add del">
          <ac:chgData name="Natalie James (2315399)" userId="S::2315399@student.uwtsd.ac.uk::d7ad276d-bdba-407c-9a0b-cafa456ebac4" providerId="AD" clId="Web-{C72EB5D2-C682-A799-EF69-B3839EDEE10A}" dt="2024-05-10T12:09:11.368" v="316"/>
          <ac:spMkLst>
            <pc:docMk/>
            <pc:sldMk cId="3805788843" sldId="261"/>
            <ac:spMk id="18" creationId="{56927B1C-2055-4F66-A747-7DB82B79E578}"/>
          </ac:spMkLst>
        </pc:spChg>
        <pc:spChg chg="add del">
          <ac:chgData name="Natalie James (2315399)" userId="S::2315399@student.uwtsd.ac.uk::d7ad276d-bdba-407c-9a0b-cafa456ebac4" providerId="AD" clId="Web-{C72EB5D2-C682-A799-EF69-B3839EDEE10A}" dt="2024-05-10T12:09:11.368" v="316"/>
          <ac:spMkLst>
            <pc:docMk/>
            <pc:sldMk cId="3805788843" sldId="261"/>
            <ac:spMk id="20" creationId="{BA92B251-4A53-4024-BFEB-4894511C77A2}"/>
          </ac:spMkLst>
        </pc:spChg>
        <pc:graphicFrameChg chg="add">
          <ac:chgData name="Natalie James (2315399)" userId="S::2315399@student.uwtsd.ac.uk::d7ad276d-bdba-407c-9a0b-cafa456ebac4" providerId="AD" clId="Web-{C72EB5D2-C682-A799-EF69-B3839EDEE10A}" dt="2024-05-10T12:12:33.483" v="357"/>
          <ac:graphicFrameMkLst>
            <pc:docMk/>
            <pc:sldMk cId="3805788843" sldId="261"/>
            <ac:graphicFrameMk id="5" creationId="{AEBCF4E5-0167-E770-8C53-626D1D18ED64}"/>
          </ac:graphicFrameMkLst>
        </pc:graphicFrameChg>
        <pc:picChg chg="add del">
          <ac:chgData name="Natalie James (2315399)" userId="S::2315399@student.uwtsd.ac.uk::d7ad276d-bdba-407c-9a0b-cafa456ebac4" providerId="AD" clId="Web-{C72EB5D2-C682-A799-EF69-B3839EDEE10A}" dt="2024-05-10T12:09:11.368" v="316"/>
          <ac:picMkLst>
            <pc:docMk/>
            <pc:sldMk cId="3805788843" sldId="261"/>
            <ac:picMk id="7" creationId="{8D974D31-9064-9947-9150-21D04F024FD5}"/>
          </ac:picMkLst>
        </pc:picChg>
        <pc:cxnChg chg="add">
          <ac:chgData name="Natalie James (2315399)" userId="S::2315399@student.uwtsd.ac.uk::d7ad276d-bdba-407c-9a0b-cafa456ebac4" providerId="AD" clId="Web-{C72EB5D2-C682-A799-EF69-B3839EDEE10A}" dt="2024-05-10T12:12:33.483" v="357"/>
          <ac:cxnSpMkLst>
            <pc:docMk/>
            <pc:sldMk cId="3805788843" sldId="261"/>
            <ac:cxnSpMk id="13" creationId="{E58B1629-F209-47B0-BA59-6BD937DBB08F}"/>
          </ac:cxnSpMkLst>
        </pc:cxnChg>
        <pc:cxnChg chg="add del">
          <ac:chgData name="Natalie James (2315399)" userId="S::2315399@student.uwtsd.ac.uk::d7ad276d-bdba-407c-9a0b-cafa456ebac4" providerId="AD" clId="Web-{C72EB5D2-C682-A799-EF69-B3839EDEE10A}" dt="2024-05-10T12:09:11.368" v="316"/>
          <ac:cxnSpMkLst>
            <pc:docMk/>
            <pc:sldMk cId="3805788843" sldId="261"/>
            <ac:cxnSpMk id="14" creationId="{3ADB48DB-8E25-4F2F-8C02-5B793937255F}"/>
          </ac:cxnSpMkLst>
        </pc:cxnChg>
        <pc:cxnChg chg="add del">
          <ac:chgData name="Natalie James (2315399)" userId="S::2315399@student.uwtsd.ac.uk::d7ad276d-bdba-407c-9a0b-cafa456ebac4" providerId="AD" clId="Web-{C72EB5D2-C682-A799-EF69-B3839EDEE10A}" dt="2024-05-10T12:09:11.368" v="316"/>
          <ac:cxnSpMkLst>
            <pc:docMk/>
            <pc:sldMk cId="3805788843" sldId="261"/>
            <ac:cxnSpMk id="16" creationId="{C32BA7E3-7313-49C8-A245-A85BDEB13EB3}"/>
          </ac:cxnSpMkLst>
        </pc:cxnChg>
        <pc:cxnChg chg="add del">
          <ac:chgData name="Natalie James (2315399)" userId="S::2315399@student.uwtsd.ac.uk::d7ad276d-bdba-407c-9a0b-cafa456ebac4" providerId="AD" clId="Web-{C72EB5D2-C682-A799-EF69-B3839EDEE10A}" dt="2024-05-10T12:09:11.368" v="316"/>
          <ac:cxnSpMkLst>
            <pc:docMk/>
            <pc:sldMk cId="3805788843" sldId="261"/>
            <ac:cxnSpMk id="22" creationId="{48A448B8-5E47-4A21-B872-FCB55ADBF28F}"/>
          </ac:cxnSpMkLst>
        </pc:cxnChg>
      </pc:sldChg>
      <pc:sldChg chg="addSp delSp modSp new mod setBg">
        <pc:chgData name="Natalie James (2315399)" userId="S::2315399@student.uwtsd.ac.uk::d7ad276d-bdba-407c-9a0b-cafa456ebac4" providerId="AD" clId="Web-{C72EB5D2-C682-A799-EF69-B3839EDEE10A}" dt="2024-05-10T12:14:03.470" v="396"/>
        <pc:sldMkLst>
          <pc:docMk/>
          <pc:sldMk cId="1900294300" sldId="262"/>
        </pc:sldMkLst>
        <pc:spChg chg="mod">
          <ac:chgData name="Natalie James (2315399)" userId="S::2315399@student.uwtsd.ac.uk::d7ad276d-bdba-407c-9a0b-cafa456ebac4" providerId="AD" clId="Web-{C72EB5D2-C682-A799-EF69-B3839EDEE10A}" dt="2024-05-10T12:14:03.470" v="396"/>
          <ac:spMkLst>
            <pc:docMk/>
            <pc:sldMk cId="1900294300" sldId="262"/>
            <ac:spMk id="2" creationId="{DBE0405C-17F1-0058-3CB8-06EE2C575066}"/>
          </ac:spMkLst>
        </pc:spChg>
        <pc:spChg chg="del mod">
          <ac:chgData name="Natalie James (2315399)" userId="S::2315399@student.uwtsd.ac.uk::d7ad276d-bdba-407c-9a0b-cafa456ebac4" providerId="AD" clId="Web-{C72EB5D2-C682-A799-EF69-B3839EDEE10A}" dt="2024-05-10T12:14:03.470" v="396"/>
          <ac:spMkLst>
            <pc:docMk/>
            <pc:sldMk cId="1900294300" sldId="262"/>
            <ac:spMk id="3" creationId="{40154EFC-746D-A1C9-1E40-700A5D0DA6D0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4:03.470" v="396"/>
          <ac:spMkLst>
            <pc:docMk/>
            <pc:sldMk cId="1900294300" sldId="262"/>
            <ac:spMk id="9" creationId="{9165109B-7036-4613-93D4-579E77F6EF3C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4:03.470" v="396"/>
          <ac:spMkLst>
            <pc:docMk/>
            <pc:sldMk cId="1900294300" sldId="262"/>
            <ac:spMk id="11" creationId="{43E8FEA2-54EE-4F84-B5DB-A055A7D805EE}"/>
          </ac:spMkLst>
        </pc:spChg>
        <pc:graphicFrameChg chg="add">
          <ac:chgData name="Natalie James (2315399)" userId="S::2315399@student.uwtsd.ac.uk::d7ad276d-bdba-407c-9a0b-cafa456ebac4" providerId="AD" clId="Web-{C72EB5D2-C682-A799-EF69-B3839EDEE10A}" dt="2024-05-10T12:14:03.470" v="396"/>
          <ac:graphicFrameMkLst>
            <pc:docMk/>
            <pc:sldMk cId="1900294300" sldId="262"/>
            <ac:graphicFrameMk id="5" creationId="{F0401C02-12FE-8A43-26C9-1747232DF01C}"/>
          </ac:graphicFrameMkLst>
        </pc:graphicFrameChg>
        <pc:cxnChg chg="add">
          <ac:chgData name="Natalie James (2315399)" userId="S::2315399@student.uwtsd.ac.uk::d7ad276d-bdba-407c-9a0b-cafa456ebac4" providerId="AD" clId="Web-{C72EB5D2-C682-A799-EF69-B3839EDEE10A}" dt="2024-05-10T12:14:03.470" v="396"/>
          <ac:cxnSpMkLst>
            <pc:docMk/>
            <pc:sldMk cId="1900294300" sldId="262"/>
            <ac:cxnSpMk id="13" creationId="{E58B1629-F209-47B0-BA59-6BD937DBB08F}"/>
          </ac:cxnSpMkLst>
        </pc:cxnChg>
      </pc:sldChg>
      <pc:sldChg chg="addSp modSp new mod setBg">
        <pc:chgData name="Natalie James (2315399)" userId="S::2315399@student.uwtsd.ac.uk::d7ad276d-bdba-407c-9a0b-cafa456ebac4" providerId="AD" clId="Web-{C72EB5D2-C682-A799-EF69-B3839EDEE10A}" dt="2024-05-10T12:16:38.521" v="444"/>
        <pc:sldMkLst>
          <pc:docMk/>
          <pc:sldMk cId="1158186580" sldId="263"/>
        </pc:sldMkLst>
        <pc:spChg chg="mod">
          <ac:chgData name="Natalie James (2315399)" userId="S::2315399@student.uwtsd.ac.uk::d7ad276d-bdba-407c-9a0b-cafa456ebac4" providerId="AD" clId="Web-{C72EB5D2-C682-A799-EF69-B3839EDEE10A}" dt="2024-05-10T12:16:38.521" v="444"/>
          <ac:spMkLst>
            <pc:docMk/>
            <pc:sldMk cId="1158186580" sldId="263"/>
            <ac:spMk id="2" creationId="{7D74E66C-0D4E-5488-C620-9258F22504E6}"/>
          </ac:spMkLst>
        </pc:spChg>
        <pc:spChg chg="mod">
          <ac:chgData name="Natalie James (2315399)" userId="S::2315399@student.uwtsd.ac.uk::d7ad276d-bdba-407c-9a0b-cafa456ebac4" providerId="AD" clId="Web-{C72EB5D2-C682-A799-EF69-B3839EDEE10A}" dt="2024-05-10T12:16:38.521" v="444"/>
          <ac:spMkLst>
            <pc:docMk/>
            <pc:sldMk cId="1158186580" sldId="263"/>
            <ac:spMk id="3" creationId="{B5CB49A5-2DCF-95C2-729A-40689961CFE3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6:38.521" v="444"/>
          <ac:spMkLst>
            <pc:docMk/>
            <pc:sldMk cId="1158186580" sldId="263"/>
            <ac:spMk id="9" creationId="{B65C0385-5E30-4D2E-AF9F-4639659D34E9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6:38.521" v="444"/>
          <ac:spMkLst>
            <pc:docMk/>
            <pc:sldMk cId="1158186580" sldId="263"/>
            <ac:spMk id="11" creationId="{81FB66B5-0DCE-404D-B0A0-E1E48E7BBFD7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6:38.521" v="444"/>
          <ac:spMkLst>
            <pc:docMk/>
            <pc:sldMk cId="1158186580" sldId="263"/>
            <ac:spMk id="13" creationId="{E335820B-3A29-42C5-AA8D-10ECA43CD985}"/>
          </ac:spMkLst>
        </pc:spChg>
        <pc:picChg chg="add">
          <ac:chgData name="Natalie James (2315399)" userId="S::2315399@student.uwtsd.ac.uk::d7ad276d-bdba-407c-9a0b-cafa456ebac4" providerId="AD" clId="Web-{C72EB5D2-C682-A799-EF69-B3839EDEE10A}" dt="2024-05-10T12:16:38.521" v="444"/>
          <ac:picMkLst>
            <pc:docMk/>
            <pc:sldMk cId="1158186580" sldId="263"/>
            <ac:picMk id="5" creationId="{FEF4E98D-67EE-64C1-DAA8-E1B068DB2EE5}"/>
          </ac:picMkLst>
        </pc:picChg>
        <pc:cxnChg chg="add">
          <ac:chgData name="Natalie James (2315399)" userId="S::2315399@student.uwtsd.ac.uk::d7ad276d-bdba-407c-9a0b-cafa456ebac4" providerId="AD" clId="Web-{C72EB5D2-C682-A799-EF69-B3839EDEE10A}" dt="2024-05-10T12:16:38.521" v="444"/>
          <ac:cxnSpMkLst>
            <pc:docMk/>
            <pc:sldMk cId="1158186580" sldId="263"/>
            <ac:cxnSpMk id="15" creationId="{E58B1629-F209-47B0-BA59-6BD937DBB08F}"/>
          </ac:cxnSpMkLst>
        </pc:cxnChg>
      </pc:sldChg>
      <pc:sldChg chg="addSp delSp modSp new mod setBg">
        <pc:chgData name="Natalie James (2315399)" userId="S::2315399@student.uwtsd.ac.uk::d7ad276d-bdba-407c-9a0b-cafa456ebac4" providerId="AD" clId="Web-{C72EB5D2-C682-A799-EF69-B3839EDEE10A}" dt="2024-05-10T12:17:11.209" v="448"/>
        <pc:sldMkLst>
          <pc:docMk/>
          <pc:sldMk cId="1316289514" sldId="264"/>
        </pc:sldMkLst>
        <pc:spChg chg="mod">
          <ac:chgData name="Natalie James (2315399)" userId="S::2315399@student.uwtsd.ac.uk::d7ad276d-bdba-407c-9a0b-cafa456ebac4" providerId="AD" clId="Web-{C72EB5D2-C682-A799-EF69-B3839EDEE10A}" dt="2024-05-10T12:17:11.209" v="448"/>
          <ac:spMkLst>
            <pc:docMk/>
            <pc:sldMk cId="1316289514" sldId="264"/>
            <ac:spMk id="2" creationId="{DA409B7A-0C6F-D23A-FD0B-59355B9DF283}"/>
          </ac:spMkLst>
        </pc:spChg>
        <pc:spChg chg="del">
          <ac:chgData name="Natalie James (2315399)" userId="S::2315399@student.uwtsd.ac.uk::d7ad276d-bdba-407c-9a0b-cafa456ebac4" providerId="AD" clId="Web-{C72EB5D2-C682-A799-EF69-B3839EDEE10A}" dt="2024-05-10T12:17:11.209" v="448"/>
          <ac:spMkLst>
            <pc:docMk/>
            <pc:sldMk cId="1316289514" sldId="264"/>
            <ac:spMk id="3" creationId="{48794F97-D721-8AF0-7370-2DCF570AB277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7:11.209" v="448"/>
          <ac:spMkLst>
            <pc:docMk/>
            <pc:sldMk cId="1316289514" sldId="264"/>
            <ac:spMk id="9" creationId="{D284A420-F50C-4C2C-B88E-E6F4EF504B6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7:11.209" v="448"/>
          <ac:spMkLst>
            <pc:docMk/>
            <pc:sldMk cId="1316289514" sldId="264"/>
            <ac:spMk id="11" creationId="{893A6D2E-5228-4998-9E24-EFCCA024675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7:11.209" v="448"/>
          <ac:spMkLst>
            <pc:docMk/>
            <pc:sldMk cId="1316289514" sldId="264"/>
            <ac:spMk id="17" creationId="{D5CD020C-9741-43DC-B43B-7CCB26955C2C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7:11.209" v="448"/>
          <ac:spMkLst>
            <pc:docMk/>
            <pc:sldMk cId="1316289514" sldId="264"/>
            <ac:spMk id="19" creationId="{F489C2E0-4895-4B72-85EA-7EE9FAFFDC7E}"/>
          </ac:spMkLst>
        </pc:spChg>
        <pc:spChg chg="add">
          <ac:chgData name="Natalie James (2315399)" userId="S::2315399@student.uwtsd.ac.uk::d7ad276d-bdba-407c-9a0b-cafa456ebac4" providerId="AD" clId="Web-{C72EB5D2-C682-A799-EF69-B3839EDEE10A}" dt="2024-05-10T12:17:11.209" v="448"/>
          <ac:spMkLst>
            <pc:docMk/>
            <pc:sldMk cId="1316289514" sldId="264"/>
            <ac:spMk id="21" creationId="{13A48C6C-3CC4-4EE5-A773-EC1EB7F59CD4}"/>
          </ac:spMkLst>
        </pc:spChg>
        <pc:picChg chg="add">
          <ac:chgData name="Natalie James (2315399)" userId="S::2315399@student.uwtsd.ac.uk::d7ad276d-bdba-407c-9a0b-cafa456ebac4" providerId="AD" clId="Web-{C72EB5D2-C682-A799-EF69-B3839EDEE10A}" dt="2024-05-10T12:17:11.209" v="448"/>
          <ac:picMkLst>
            <pc:docMk/>
            <pc:sldMk cId="1316289514" sldId="264"/>
            <ac:picMk id="5" creationId="{522D047F-D3EC-AA87-4E7C-13872C400396}"/>
          </ac:picMkLst>
        </pc:picChg>
        <pc:cxnChg chg="add">
          <ac:chgData name="Natalie James (2315399)" userId="S::2315399@student.uwtsd.ac.uk::d7ad276d-bdba-407c-9a0b-cafa456ebac4" providerId="AD" clId="Web-{C72EB5D2-C682-A799-EF69-B3839EDEE10A}" dt="2024-05-10T12:17:11.209" v="448"/>
          <ac:cxnSpMkLst>
            <pc:docMk/>
            <pc:sldMk cId="1316289514" sldId="264"/>
            <ac:cxnSpMk id="13" creationId="{3ADB48DB-8E25-4F2F-8C02-5B793937255F}"/>
          </ac:cxnSpMkLst>
        </pc:cxnChg>
        <pc:cxnChg chg="add">
          <ac:chgData name="Natalie James (2315399)" userId="S::2315399@student.uwtsd.ac.uk::d7ad276d-bdba-407c-9a0b-cafa456ebac4" providerId="AD" clId="Web-{C72EB5D2-C682-A799-EF69-B3839EDEE10A}" dt="2024-05-10T12:17:11.209" v="448"/>
          <ac:cxnSpMkLst>
            <pc:docMk/>
            <pc:sldMk cId="1316289514" sldId="264"/>
            <ac:cxnSpMk id="15" creationId="{C32BA7E3-7313-49C8-A245-A85BDEB13EB3}"/>
          </ac:cxnSpMkLst>
        </pc:cxnChg>
        <pc:cxnChg chg="add">
          <ac:chgData name="Natalie James (2315399)" userId="S::2315399@student.uwtsd.ac.uk::d7ad276d-bdba-407c-9a0b-cafa456ebac4" providerId="AD" clId="Web-{C72EB5D2-C682-A799-EF69-B3839EDEE10A}" dt="2024-05-10T12:17:11.209" v="448"/>
          <ac:cxnSpMkLst>
            <pc:docMk/>
            <pc:sldMk cId="1316289514" sldId="264"/>
            <ac:cxnSpMk id="23" creationId="{8A696CBF-4971-4F6F-B3C7-0CD6C9E0A00E}"/>
          </ac:cxnSpMkLst>
        </pc:cxnChg>
      </pc:sldChg>
      <pc:sldChg chg="modSp new">
        <pc:chgData name="Natalie James (2315399)" userId="S::2315399@student.uwtsd.ac.uk::d7ad276d-bdba-407c-9a0b-cafa456ebac4" providerId="AD" clId="Web-{C72EB5D2-C682-A799-EF69-B3839EDEE10A}" dt="2024-05-10T12:18:36.259" v="455" actId="20577"/>
        <pc:sldMkLst>
          <pc:docMk/>
          <pc:sldMk cId="602752112" sldId="265"/>
        </pc:sldMkLst>
        <pc:spChg chg="mod">
          <ac:chgData name="Natalie James (2315399)" userId="S::2315399@student.uwtsd.ac.uk::d7ad276d-bdba-407c-9a0b-cafa456ebac4" providerId="AD" clId="Web-{C72EB5D2-C682-A799-EF69-B3839EDEE10A}" dt="2024-05-10T12:17:26.616" v="452" actId="20577"/>
          <ac:spMkLst>
            <pc:docMk/>
            <pc:sldMk cId="602752112" sldId="265"/>
            <ac:spMk id="2" creationId="{E5B2F5B0-8EDE-A560-CDC8-D0D3DA4613AF}"/>
          </ac:spMkLst>
        </pc:spChg>
        <pc:spChg chg="mod">
          <ac:chgData name="Natalie James (2315399)" userId="S::2315399@student.uwtsd.ac.uk::d7ad276d-bdba-407c-9a0b-cafa456ebac4" providerId="AD" clId="Web-{C72EB5D2-C682-A799-EF69-B3839EDEE10A}" dt="2024-05-10T12:18:36.259" v="455" actId="20577"/>
          <ac:spMkLst>
            <pc:docMk/>
            <pc:sldMk cId="602752112" sldId="265"/>
            <ac:spMk id="3" creationId="{5EEBF304-9D47-553D-4704-5E8453E17681}"/>
          </ac:spMkLst>
        </pc:spChg>
      </pc:sldChg>
      <pc:sldMasterChg chg="del delSldLayout">
        <pc:chgData name="Natalie James (2315399)" userId="S::2315399@student.uwtsd.ac.uk::d7ad276d-bdba-407c-9a0b-cafa456ebac4" providerId="AD" clId="Web-{C72EB5D2-C682-A799-EF69-B3839EDEE10A}" dt="2024-05-10T11:57:37.505" v="30"/>
        <pc:sldMasterMkLst>
          <pc:docMk/>
          <pc:sldMasterMk cId="2460954070" sldId="2147483660"/>
        </pc:sldMasterMkLst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talie James (2315399)" userId="S::2315399@student.uwtsd.ac.uk::d7ad276d-bdba-407c-9a0b-cafa456ebac4" providerId="AD" clId="Web-{C72EB5D2-C682-A799-EF69-B3839EDEE10A}" dt="2024-05-10T11:57:37.505" v="30"/>
        <pc:sldMasterMkLst>
          <pc:docMk/>
          <pc:sldMasterMk cId="2461346750" sldId="2147483724"/>
        </pc:sldMasterMkLst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3476380377" sldId="2147483713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2388914957" sldId="2147483714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2440616328" sldId="2147483715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3541226269" sldId="2147483716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1875347078" sldId="2147483717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3976121725" sldId="2147483718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2073164259" sldId="2147483719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2424806168" sldId="2147483720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291469076" sldId="2147483721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2402721060" sldId="2147483722"/>
          </pc:sldLayoutMkLst>
        </pc:sldLayoutChg>
        <pc:sldLayoutChg chg="add">
          <pc:chgData name="Natalie James (2315399)" userId="S::2315399@student.uwtsd.ac.uk::d7ad276d-bdba-407c-9a0b-cafa456ebac4" providerId="AD" clId="Web-{C72EB5D2-C682-A799-EF69-B3839EDEE10A}" dt="2024-05-10T11:57:37.505" v="30"/>
          <pc:sldLayoutMkLst>
            <pc:docMk/>
            <pc:sldMasterMk cId="2461346750" sldId="2147483724"/>
            <pc:sldLayoutMk cId="354776982" sldId="214748372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EAEE25-56AA-429B-9F84-B48842DF73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4954F9-6C8A-4462-B2A1-C4BB3C25A495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AD9BEA7E-636A-4A6A-BE58-2CE5F88FDE2A}" type="parTrans" cxnId="{E737CC13-6817-45B4-838C-55240EA121DA}">
      <dgm:prSet/>
      <dgm:spPr/>
      <dgm:t>
        <a:bodyPr/>
        <a:lstStyle/>
        <a:p>
          <a:endParaRPr lang="en-US"/>
        </a:p>
      </dgm:t>
    </dgm:pt>
    <dgm:pt modelId="{A51798B7-4A77-4B7A-9675-965677652CC9}" type="sibTrans" cxnId="{E737CC13-6817-45B4-838C-55240EA121DA}">
      <dgm:prSet/>
      <dgm:spPr/>
      <dgm:t>
        <a:bodyPr/>
        <a:lstStyle/>
        <a:p>
          <a:endParaRPr lang="en-US"/>
        </a:p>
      </dgm:t>
    </dgm:pt>
    <dgm:pt modelId="{B5F426AE-55E0-4042-A40A-FA22D8DE3D67}">
      <dgm:prSet/>
      <dgm:spPr/>
      <dgm:t>
        <a:bodyPr/>
        <a:lstStyle/>
        <a:p>
          <a:r>
            <a:rPr lang="en-US"/>
            <a:t>What is SWOT Analysis</a:t>
          </a:r>
        </a:p>
      </dgm:t>
    </dgm:pt>
    <dgm:pt modelId="{545C3B02-EE28-48E7-971A-882F4513C080}" type="parTrans" cxnId="{C014C39C-0D95-4ED2-BD23-498140CC36C7}">
      <dgm:prSet/>
      <dgm:spPr/>
      <dgm:t>
        <a:bodyPr/>
        <a:lstStyle/>
        <a:p>
          <a:endParaRPr lang="en-US"/>
        </a:p>
      </dgm:t>
    </dgm:pt>
    <dgm:pt modelId="{A1E06355-61B8-456F-BAEE-AC5F68A5610C}" type="sibTrans" cxnId="{C014C39C-0D95-4ED2-BD23-498140CC36C7}">
      <dgm:prSet/>
      <dgm:spPr/>
      <dgm:t>
        <a:bodyPr/>
        <a:lstStyle/>
        <a:p>
          <a:endParaRPr lang="en-US"/>
        </a:p>
      </dgm:t>
    </dgm:pt>
    <dgm:pt modelId="{5F6B2E15-D1B5-4BA5-B50F-27C838FE2F77}">
      <dgm:prSet/>
      <dgm:spPr/>
      <dgm:t>
        <a:bodyPr/>
        <a:lstStyle/>
        <a:p>
          <a:r>
            <a:rPr lang="en-US"/>
            <a:t>Strengths</a:t>
          </a:r>
        </a:p>
      </dgm:t>
    </dgm:pt>
    <dgm:pt modelId="{CBC5FE62-B0C9-40D0-BE73-D250C6D1A8FF}" type="parTrans" cxnId="{BE44F3F9-831D-4C39-B932-26F7F60F7A63}">
      <dgm:prSet/>
      <dgm:spPr/>
      <dgm:t>
        <a:bodyPr/>
        <a:lstStyle/>
        <a:p>
          <a:endParaRPr lang="en-US"/>
        </a:p>
      </dgm:t>
    </dgm:pt>
    <dgm:pt modelId="{41D616BA-43D5-4402-9985-29F16AD4418F}" type="sibTrans" cxnId="{BE44F3F9-831D-4C39-B932-26F7F60F7A63}">
      <dgm:prSet/>
      <dgm:spPr/>
      <dgm:t>
        <a:bodyPr/>
        <a:lstStyle/>
        <a:p>
          <a:endParaRPr lang="en-US"/>
        </a:p>
      </dgm:t>
    </dgm:pt>
    <dgm:pt modelId="{C2C71BA5-7E68-46C2-ADA8-DCB76F0919D6}">
      <dgm:prSet/>
      <dgm:spPr/>
      <dgm:t>
        <a:bodyPr/>
        <a:lstStyle/>
        <a:p>
          <a:r>
            <a:rPr lang="en-US"/>
            <a:t>Weaknesses</a:t>
          </a:r>
        </a:p>
      </dgm:t>
    </dgm:pt>
    <dgm:pt modelId="{EB6A5179-EEF2-4E8B-BD73-1849FA0DF941}" type="parTrans" cxnId="{325F7262-87C0-42C1-9981-B167D24713A3}">
      <dgm:prSet/>
      <dgm:spPr/>
      <dgm:t>
        <a:bodyPr/>
        <a:lstStyle/>
        <a:p>
          <a:endParaRPr lang="en-US"/>
        </a:p>
      </dgm:t>
    </dgm:pt>
    <dgm:pt modelId="{49288DBB-E231-4A6E-8C42-F2E1484B1A1C}" type="sibTrans" cxnId="{325F7262-87C0-42C1-9981-B167D24713A3}">
      <dgm:prSet/>
      <dgm:spPr/>
      <dgm:t>
        <a:bodyPr/>
        <a:lstStyle/>
        <a:p>
          <a:endParaRPr lang="en-US"/>
        </a:p>
      </dgm:t>
    </dgm:pt>
    <dgm:pt modelId="{7283882D-B59F-4A82-B8A8-2364D24EEEF0}">
      <dgm:prSet/>
      <dgm:spPr/>
      <dgm:t>
        <a:bodyPr/>
        <a:lstStyle/>
        <a:p>
          <a:r>
            <a:rPr lang="en-US"/>
            <a:t>Opportunities</a:t>
          </a:r>
        </a:p>
      </dgm:t>
    </dgm:pt>
    <dgm:pt modelId="{546C7B12-7111-4430-BF76-A5E54F49051F}" type="parTrans" cxnId="{FA9E2BC6-231D-4CE9-A063-B6FB3F64486A}">
      <dgm:prSet/>
      <dgm:spPr/>
      <dgm:t>
        <a:bodyPr/>
        <a:lstStyle/>
        <a:p>
          <a:endParaRPr lang="en-US"/>
        </a:p>
      </dgm:t>
    </dgm:pt>
    <dgm:pt modelId="{CC1C9E92-F9E3-49E7-9952-6C4BAE093ECD}" type="sibTrans" cxnId="{FA9E2BC6-231D-4CE9-A063-B6FB3F64486A}">
      <dgm:prSet/>
      <dgm:spPr/>
      <dgm:t>
        <a:bodyPr/>
        <a:lstStyle/>
        <a:p>
          <a:endParaRPr lang="en-US"/>
        </a:p>
      </dgm:t>
    </dgm:pt>
    <dgm:pt modelId="{C320DB55-EE0B-45AF-A2CA-6E297A978D80}">
      <dgm:prSet/>
      <dgm:spPr/>
      <dgm:t>
        <a:bodyPr/>
        <a:lstStyle/>
        <a:p>
          <a:r>
            <a:rPr lang="en-US"/>
            <a:t>Threats</a:t>
          </a:r>
        </a:p>
      </dgm:t>
    </dgm:pt>
    <dgm:pt modelId="{2EAE3AD0-0557-483C-BC51-1EEE90F20B9C}" type="parTrans" cxnId="{B3A35BD1-FA2D-4B66-BE61-C35AB6FCA407}">
      <dgm:prSet/>
      <dgm:spPr/>
      <dgm:t>
        <a:bodyPr/>
        <a:lstStyle/>
        <a:p>
          <a:endParaRPr lang="en-US"/>
        </a:p>
      </dgm:t>
    </dgm:pt>
    <dgm:pt modelId="{2422B8AA-1EC7-4322-9613-2B9484734297}" type="sibTrans" cxnId="{B3A35BD1-FA2D-4B66-BE61-C35AB6FCA407}">
      <dgm:prSet/>
      <dgm:spPr/>
      <dgm:t>
        <a:bodyPr/>
        <a:lstStyle/>
        <a:p>
          <a:endParaRPr lang="en-US"/>
        </a:p>
      </dgm:t>
    </dgm:pt>
    <dgm:pt modelId="{C0E1725A-C811-4547-A0BA-29071BA02985}">
      <dgm:prSet/>
      <dgm:spPr/>
      <dgm:t>
        <a:bodyPr/>
        <a:lstStyle/>
        <a:p>
          <a:r>
            <a:rPr lang="en-US"/>
            <a:t>Summary</a:t>
          </a:r>
        </a:p>
      </dgm:t>
    </dgm:pt>
    <dgm:pt modelId="{49B9096A-F159-42A1-9BA6-3F23BE5EC079}" type="parTrans" cxnId="{9BCF1EB0-901E-4C24-954D-424A30D4E401}">
      <dgm:prSet/>
      <dgm:spPr/>
      <dgm:t>
        <a:bodyPr/>
        <a:lstStyle/>
        <a:p>
          <a:endParaRPr lang="en-US"/>
        </a:p>
      </dgm:t>
    </dgm:pt>
    <dgm:pt modelId="{2584EC28-CE5C-4D39-96C6-B3E48E9F933C}" type="sibTrans" cxnId="{9BCF1EB0-901E-4C24-954D-424A30D4E401}">
      <dgm:prSet/>
      <dgm:spPr/>
      <dgm:t>
        <a:bodyPr/>
        <a:lstStyle/>
        <a:p>
          <a:endParaRPr lang="en-US"/>
        </a:p>
      </dgm:t>
    </dgm:pt>
    <dgm:pt modelId="{DD29859E-FE7A-4056-B81D-8517D26BC69E}">
      <dgm:prSet/>
      <dgm:spPr/>
      <dgm:t>
        <a:bodyPr/>
        <a:lstStyle/>
        <a:p>
          <a:r>
            <a:rPr lang="en-US"/>
            <a:t>References</a:t>
          </a:r>
        </a:p>
      </dgm:t>
    </dgm:pt>
    <dgm:pt modelId="{824140E4-8E74-4AA2-B1B7-09E5BFA85669}" type="parTrans" cxnId="{5B723ADD-F076-485A-BFEF-FD9A82F9E4D4}">
      <dgm:prSet/>
      <dgm:spPr/>
      <dgm:t>
        <a:bodyPr/>
        <a:lstStyle/>
        <a:p>
          <a:endParaRPr lang="en-US"/>
        </a:p>
      </dgm:t>
    </dgm:pt>
    <dgm:pt modelId="{AE8B40F8-48C9-4A99-ACFF-42D2145A66FD}" type="sibTrans" cxnId="{5B723ADD-F076-485A-BFEF-FD9A82F9E4D4}">
      <dgm:prSet/>
      <dgm:spPr/>
      <dgm:t>
        <a:bodyPr/>
        <a:lstStyle/>
        <a:p>
          <a:endParaRPr lang="en-US"/>
        </a:p>
      </dgm:t>
    </dgm:pt>
    <dgm:pt modelId="{A1E25B0F-D3E5-4FD9-A7EC-4C0882DE116F}" type="pres">
      <dgm:prSet presAssocID="{FAEAEE25-56AA-429B-9F84-B48842DF73D5}" presName="root" presStyleCnt="0">
        <dgm:presLayoutVars>
          <dgm:dir/>
          <dgm:resizeHandles val="exact"/>
        </dgm:presLayoutVars>
      </dgm:prSet>
      <dgm:spPr/>
    </dgm:pt>
    <dgm:pt modelId="{3495E6A7-721B-492E-BAB5-CA9ACB0DC876}" type="pres">
      <dgm:prSet presAssocID="{B94954F9-6C8A-4462-B2A1-C4BB3C25A495}" presName="compNode" presStyleCnt="0"/>
      <dgm:spPr/>
    </dgm:pt>
    <dgm:pt modelId="{D76F2667-1531-4950-A43F-A43638D54B1B}" type="pres">
      <dgm:prSet presAssocID="{B94954F9-6C8A-4462-B2A1-C4BB3C25A495}" presName="bgRect" presStyleLbl="bgShp" presStyleIdx="0" presStyleCnt="8"/>
      <dgm:spPr/>
    </dgm:pt>
    <dgm:pt modelId="{78D06CED-F9D9-4061-8515-F1E0F0E26F7F}" type="pres">
      <dgm:prSet presAssocID="{B94954F9-6C8A-4462-B2A1-C4BB3C25A495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11E06628-E627-4B15-92F4-54DF1A2ACD37}" type="pres">
      <dgm:prSet presAssocID="{B94954F9-6C8A-4462-B2A1-C4BB3C25A495}" presName="spaceRect" presStyleCnt="0"/>
      <dgm:spPr/>
    </dgm:pt>
    <dgm:pt modelId="{0D3D5E8F-B69B-44F8-87CA-B05BC398E6AE}" type="pres">
      <dgm:prSet presAssocID="{B94954F9-6C8A-4462-B2A1-C4BB3C25A495}" presName="parTx" presStyleLbl="revTx" presStyleIdx="0" presStyleCnt="8">
        <dgm:presLayoutVars>
          <dgm:chMax val="0"/>
          <dgm:chPref val="0"/>
        </dgm:presLayoutVars>
      </dgm:prSet>
      <dgm:spPr/>
    </dgm:pt>
    <dgm:pt modelId="{9D69936D-7197-45EB-8916-EA283AFFB1D4}" type="pres">
      <dgm:prSet presAssocID="{A51798B7-4A77-4B7A-9675-965677652CC9}" presName="sibTrans" presStyleCnt="0"/>
      <dgm:spPr/>
    </dgm:pt>
    <dgm:pt modelId="{9DC6C803-492E-493B-8A42-973657961371}" type="pres">
      <dgm:prSet presAssocID="{B5F426AE-55E0-4042-A40A-FA22D8DE3D67}" presName="compNode" presStyleCnt="0"/>
      <dgm:spPr/>
    </dgm:pt>
    <dgm:pt modelId="{A946851D-4AC0-42D4-B676-B7E877327BC6}" type="pres">
      <dgm:prSet presAssocID="{B5F426AE-55E0-4042-A40A-FA22D8DE3D67}" presName="bgRect" presStyleLbl="bgShp" presStyleIdx="1" presStyleCnt="8"/>
      <dgm:spPr/>
    </dgm:pt>
    <dgm:pt modelId="{7E8C08FE-21E2-4A55-84E4-77CC5B98622F}" type="pres">
      <dgm:prSet presAssocID="{B5F426AE-55E0-4042-A40A-FA22D8DE3D6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naire"/>
        </a:ext>
      </dgm:extLst>
    </dgm:pt>
    <dgm:pt modelId="{731DE863-2542-4437-9CF6-23C48575012F}" type="pres">
      <dgm:prSet presAssocID="{B5F426AE-55E0-4042-A40A-FA22D8DE3D67}" presName="spaceRect" presStyleCnt="0"/>
      <dgm:spPr/>
    </dgm:pt>
    <dgm:pt modelId="{3E8EC92F-A8B0-4807-BFAD-AE18D0B00160}" type="pres">
      <dgm:prSet presAssocID="{B5F426AE-55E0-4042-A40A-FA22D8DE3D67}" presName="parTx" presStyleLbl="revTx" presStyleIdx="1" presStyleCnt="8">
        <dgm:presLayoutVars>
          <dgm:chMax val="0"/>
          <dgm:chPref val="0"/>
        </dgm:presLayoutVars>
      </dgm:prSet>
      <dgm:spPr/>
    </dgm:pt>
    <dgm:pt modelId="{CB157823-F52F-4F28-AA0F-9CA2569DB161}" type="pres">
      <dgm:prSet presAssocID="{A1E06355-61B8-456F-BAEE-AC5F68A5610C}" presName="sibTrans" presStyleCnt="0"/>
      <dgm:spPr/>
    </dgm:pt>
    <dgm:pt modelId="{573D99E3-A1E3-4757-ADEC-ADAFC3605091}" type="pres">
      <dgm:prSet presAssocID="{5F6B2E15-D1B5-4BA5-B50F-27C838FE2F77}" presName="compNode" presStyleCnt="0"/>
      <dgm:spPr/>
    </dgm:pt>
    <dgm:pt modelId="{DC897BE1-51EE-4226-9004-037AC61A6BCC}" type="pres">
      <dgm:prSet presAssocID="{5F6B2E15-D1B5-4BA5-B50F-27C838FE2F77}" presName="bgRect" presStyleLbl="bgShp" presStyleIdx="2" presStyleCnt="8"/>
      <dgm:spPr/>
    </dgm:pt>
    <dgm:pt modelId="{269DCDBC-7B48-4ED2-A954-EB65A86133F4}" type="pres">
      <dgm:prSet presAssocID="{5F6B2E15-D1B5-4BA5-B50F-27C838FE2F7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F8C2D0A1-54AD-4BF4-9E9B-5F56320449F1}" type="pres">
      <dgm:prSet presAssocID="{5F6B2E15-D1B5-4BA5-B50F-27C838FE2F77}" presName="spaceRect" presStyleCnt="0"/>
      <dgm:spPr/>
    </dgm:pt>
    <dgm:pt modelId="{C3327508-D041-43B7-B10A-3FBA87743EBF}" type="pres">
      <dgm:prSet presAssocID="{5F6B2E15-D1B5-4BA5-B50F-27C838FE2F77}" presName="parTx" presStyleLbl="revTx" presStyleIdx="2" presStyleCnt="8">
        <dgm:presLayoutVars>
          <dgm:chMax val="0"/>
          <dgm:chPref val="0"/>
        </dgm:presLayoutVars>
      </dgm:prSet>
      <dgm:spPr/>
    </dgm:pt>
    <dgm:pt modelId="{00198BCC-8C7B-4E41-BD0C-4DF5415FD2DD}" type="pres">
      <dgm:prSet presAssocID="{41D616BA-43D5-4402-9985-29F16AD4418F}" presName="sibTrans" presStyleCnt="0"/>
      <dgm:spPr/>
    </dgm:pt>
    <dgm:pt modelId="{681AA620-877C-4F33-9D9A-6EC5AC354063}" type="pres">
      <dgm:prSet presAssocID="{C2C71BA5-7E68-46C2-ADA8-DCB76F0919D6}" presName="compNode" presStyleCnt="0"/>
      <dgm:spPr/>
    </dgm:pt>
    <dgm:pt modelId="{F4EEDFE4-4534-46E7-B1B9-FAE69F8778A3}" type="pres">
      <dgm:prSet presAssocID="{C2C71BA5-7E68-46C2-ADA8-DCB76F0919D6}" presName="bgRect" presStyleLbl="bgShp" presStyleIdx="3" presStyleCnt="8"/>
      <dgm:spPr/>
    </dgm:pt>
    <dgm:pt modelId="{DB60F394-AB8B-4445-A8F1-E746A4644846}" type="pres">
      <dgm:prSet presAssocID="{C2C71BA5-7E68-46C2-ADA8-DCB76F0919D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29A23E61-83AD-4EDB-BA9D-8FADC9A3C1E3}" type="pres">
      <dgm:prSet presAssocID="{C2C71BA5-7E68-46C2-ADA8-DCB76F0919D6}" presName="spaceRect" presStyleCnt="0"/>
      <dgm:spPr/>
    </dgm:pt>
    <dgm:pt modelId="{D4390218-F17A-4407-AB4F-56869C5D656C}" type="pres">
      <dgm:prSet presAssocID="{C2C71BA5-7E68-46C2-ADA8-DCB76F0919D6}" presName="parTx" presStyleLbl="revTx" presStyleIdx="3" presStyleCnt="8">
        <dgm:presLayoutVars>
          <dgm:chMax val="0"/>
          <dgm:chPref val="0"/>
        </dgm:presLayoutVars>
      </dgm:prSet>
      <dgm:spPr/>
    </dgm:pt>
    <dgm:pt modelId="{7ED84DCB-1EA1-4913-8774-12574E7D7275}" type="pres">
      <dgm:prSet presAssocID="{49288DBB-E231-4A6E-8C42-F2E1484B1A1C}" presName="sibTrans" presStyleCnt="0"/>
      <dgm:spPr/>
    </dgm:pt>
    <dgm:pt modelId="{2D598F62-1D93-4C9D-9511-574F9BAA44E5}" type="pres">
      <dgm:prSet presAssocID="{7283882D-B59F-4A82-B8A8-2364D24EEEF0}" presName="compNode" presStyleCnt="0"/>
      <dgm:spPr/>
    </dgm:pt>
    <dgm:pt modelId="{11E89501-F7D9-4606-83D7-4FF6653898A1}" type="pres">
      <dgm:prSet presAssocID="{7283882D-B59F-4A82-B8A8-2364D24EEEF0}" presName="bgRect" presStyleLbl="bgShp" presStyleIdx="4" presStyleCnt="8"/>
      <dgm:spPr/>
    </dgm:pt>
    <dgm:pt modelId="{07D41CB9-57BC-4ABD-A660-7E9C7705F025}" type="pres">
      <dgm:prSet presAssocID="{7283882D-B59F-4A82-B8A8-2364D24EEEF0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8BCAF93E-6B01-4A30-9142-07DB25DB7488}" type="pres">
      <dgm:prSet presAssocID="{7283882D-B59F-4A82-B8A8-2364D24EEEF0}" presName="spaceRect" presStyleCnt="0"/>
      <dgm:spPr/>
    </dgm:pt>
    <dgm:pt modelId="{F0DAEF45-EDA8-4F55-AD96-D12F0563D8A3}" type="pres">
      <dgm:prSet presAssocID="{7283882D-B59F-4A82-B8A8-2364D24EEEF0}" presName="parTx" presStyleLbl="revTx" presStyleIdx="4" presStyleCnt="8">
        <dgm:presLayoutVars>
          <dgm:chMax val="0"/>
          <dgm:chPref val="0"/>
        </dgm:presLayoutVars>
      </dgm:prSet>
      <dgm:spPr/>
    </dgm:pt>
    <dgm:pt modelId="{A13F0F53-0978-4E03-B4AA-9FB47A8EEAE4}" type="pres">
      <dgm:prSet presAssocID="{CC1C9E92-F9E3-49E7-9952-6C4BAE093ECD}" presName="sibTrans" presStyleCnt="0"/>
      <dgm:spPr/>
    </dgm:pt>
    <dgm:pt modelId="{A9A343C8-8669-4D42-9EDF-DA596BFC2112}" type="pres">
      <dgm:prSet presAssocID="{C320DB55-EE0B-45AF-A2CA-6E297A978D80}" presName="compNode" presStyleCnt="0"/>
      <dgm:spPr/>
    </dgm:pt>
    <dgm:pt modelId="{1419C01F-B611-4672-8D21-D8E9844E4CF1}" type="pres">
      <dgm:prSet presAssocID="{C320DB55-EE0B-45AF-A2CA-6E297A978D80}" presName="bgRect" presStyleLbl="bgShp" presStyleIdx="5" presStyleCnt="8"/>
      <dgm:spPr/>
    </dgm:pt>
    <dgm:pt modelId="{B6AB113D-E81B-4CC5-ACC8-8D1E979010F8}" type="pres">
      <dgm:prSet presAssocID="{C320DB55-EE0B-45AF-A2CA-6E297A978D80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ad"/>
        </a:ext>
      </dgm:extLst>
    </dgm:pt>
    <dgm:pt modelId="{85C10B58-2245-49EF-A0DD-504F9979866B}" type="pres">
      <dgm:prSet presAssocID="{C320DB55-EE0B-45AF-A2CA-6E297A978D80}" presName="spaceRect" presStyleCnt="0"/>
      <dgm:spPr/>
    </dgm:pt>
    <dgm:pt modelId="{B77AC2AB-9523-484E-B0FD-A9325076B48D}" type="pres">
      <dgm:prSet presAssocID="{C320DB55-EE0B-45AF-A2CA-6E297A978D80}" presName="parTx" presStyleLbl="revTx" presStyleIdx="5" presStyleCnt="8">
        <dgm:presLayoutVars>
          <dgm:chMax val="0"/>
          <dgm:chPref val="0"/>
        </dgm:presLayoutVars>
      </dgm:prSet>
      <dgm:spPr/>
    </dgm:pt>
    <dgm:pt modelId="{8B49599A-EC60-41EF-9719-729006132758}" type="pres">
      <dgm:prSet presAssocID="{2422B8AA-1EC7-4322-9613-2B9484734297}" presName="sibTrans" presStyleCnt="0"/>
      <dgm:spPr/>
    </dgm:pt>
    <dgm:pt modelId="{F7AA5CA5-133B-4EA9-B3FB-48E3812ABCF6}" type="pres">
      <dgm:prSet presAssocID="{C0E1725A-C811-4547-A0BA-29071BA02985}" presName="compNode" presStyleCnt="0"/>
      <dgm:spPr/>
    </dgm:pt>
    <dgm:pt modelId="{92D319E9-874B-4284-B5F4-1591D16EBE8E}" type="pres">
      <dgm:prSet presAssocID="{C0E1725A-C811-4547-A0BA-29071BA02985}" presName="bgRect" presStyleLbl="bgShp" presStyleIdx="6" presStyleCnt="8"/>
      <dgm:spPr/>
    </dgm:pt>
    <dgm:pt modelId="{EE91FA66-9108-424B-A76E-AFBF9B46742E}" type="pres">
      <dgm:prSet presAssocID="{C0E1725A-C811-4547-A0BA-29071BA02985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d Document"/>
        </a:ext>
      </dgm:extLst>
    </dgm:pt>
    <dgm:pt modelId="{68314F58-427B-401E-83C3-911E704214E3}" type="pres">
      <dgm:prSet presAssocID="{C0E1725A-C811-4547-A0BA-29071BA02985}" presName="spaceRect" presStyleCnt="0"/>
      <dgm:spPr/>
    </dgm:pt>
    <dgm:pt modelId="{8C955859-9874-42EE-A443-63215716A3A2}" type="pres">
      <dgm:prSet presAssocID="{C0E1725A-C811-4547-A0BA-29071BA02985}" presName="parTx" presStyleLbl="revTx" presStyleIdx="6" presStyleCnt="8">
        <dgm:presLayoutVars>
          <dgm:chMax val="0"/>
          <dgm:chPref val="0"/>
        </dgm:presLayoutVars>
      </dgm:prSet>
      <dgm:spPr/>
    </dgm:pt>
    <dgm:pt modelId="{E1C1547C-1AFF-4B62-AF15-B5F4B3D9C3B6}" type="pres">
      <dgm:prSet presAssocID="{2584EC28-CE5C-4D39-96C6-B3E48E9F933C}" presName="sibTrans" presStyleCnt="0"/>
      <dgm:spPr/>
    </dgm:pt>
    <dgm:pt modelId="{31F8C455-29B6-49A2-BE56-A6988AEB7F1F}" type="pres">
      <dgm:prSet presAssocID="{DD29859E-FE7A-4056-B81D-8517D26BC69E}" presName="compNode" presStyleCnt="0"/>
      <dgm:spPr/>
    </dgm:pt>
    <dgm:pt modelId="{AD56D9EC-0425-40D4-AEAC-36B5198E0999}" type="pres">
      <dgm:prSet presAssocID="{DD29859E-FE7A-4056-B81D-8517D26BC69E}" presName="bgRect" presStyleLbl="bgShp" presStyleIdx="7" presStyleCnt="8"/>
      <dgm:spPr/>
    </dgm:pt>
    <dgm:pt modelId="{8777960D-D965-440F-8F14-B81321BCE17C}" type="pres">
      <dgm:prSet presAssocID="{DD29859E-FE7A-4056-B81D-8517D26BC69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CFE7D90C-A7C7-4AEB-ABFA-5170AA70BF98}" type="pres">
      <dgm:prSet presAssocID="{DD29859E-FE7A-4056-B81D-8517D26BC69E}" presName="spaceRect" presStyleCnt="0"/>
      <dgm:spPr/>
    </dgm:pt>
    <dgm:pt modelId="{07A16660-0EE4-4B31-9B57-47762E99DE67}" type="pres">
      <dgm:prSet presAssocID="{DD29859E-FE7A-4056-B81D-8517D26BC69E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E737CC13-6817-45B4-838C-55240EA121DA}" srcId="{FAEAEE25-56AA-429B-9F84-B48842DF73D5}" destId="{B94954F9-6C8A-4462-B2A1-C4BB3C25A495}" srcOrd="0" destOrd="0" parTransId="{AD9BEA7E-636A-4A6A-BE58-2CE5F88FDE2A}" sibTransId="{A51798B7-4A77-4B7A-9675-965677652CC9}"/>
    <dgm:cxn modelId="{CD825030-AB47-4D17-BEF4-995F03586F52}" type="presOf" srcId="{DD29859E-FE7A-4056-B81D-8517D26BC69E}" destId="{07A16660-0EE4-4B31-9B57-47762E99DE67}" srcOrd="0" destOrd="0" presId="urn:microsoft.com/office/officeart/2018/2/layout/IconVerticalSolidList"/>
    <dgm:cxn modelId="{325F7262-87C0-42C1-9981-B167D24713A3}" srcId="{FAEAEE25-56AA-429B-9F84-B48842DF73D5}" destId="{C2C71BA5-7E68-46C2-ADA8-DCB76F0919D6}" srcOrd="3" destOrd="0" parTransId="{EB6A5179-EEF2-4E8B-BD73-1849FA0DF941}" sibTransId="{49288DBB-E231-4A6E-8C42-F2E1484B1A1C}"/>
    <dgm:cxn modelId="{15217E6D-7D93-4134-9492-5ACE625210A2}" type="presOf" srcId="{C0E1725A-C811-4547-A0BA-29071BA02985}" destId="{8C955859-9874-42EE-A443-63215716A3A2}" srcOrd="0" destOrd="0" presId="urn:microsoft.com/office/officeart/2018/2/layout/IconVerticalSolidList"/>
    <dgm:cxn modelId="{709BC656-1411-472C-8403-9836C1A6C0FA}" type="presOf" srcId="{5F6B2E15-D1B5-4BA5-B50F-27C838FE2F77}" destId="{C3327508-D041-43B7-B10A-3FBA87743EBF}" srcOrd="0" destOrd="0" presId="urn:microsoft.com/office/officeart/2018/2/layout/IconVerticalSolidList"/>
    <dgm:cxn modelId="{C7CDEB80-320F-4AFF-9123-981865511E2E}" type="presOf" srcId="{C2C71BA5-7E68-46C2-ADA8-DCB76F0919D6}" destId="{D4390218-F17A-4407-AB4F-56869C5D656C}" srcOrd="0" destOrd="0" presId="urn:microsoft.com/office/officeart/2018/2/layout/IconVerticalSolidList"/>
    <dgm:cxn modelId="{09C9B397-C399-4E5F-A421-B4CA4FB7A319}" type="presOf" srcId="{B94954F9-6C8A-4462-B2A1-C4BB3C25A495}" destId="{0D3D5E8F-B69B-44F8-87CA-B05BC398E6AE}" srcOrd="0" destOrd="0" presId="urn:microsoft.com/office/officeart/2018/2/layout/IconVerticalSolidList"/>
    <dgm:cxn modelId="{C014C39C-0D95-4ED2-BD23-498140CC36C7}" srcId="{FAEAEE25-56AA-429B-9F84-B48842DF73D5}" destId="{B5F426AE-55E0-4042-A40A-FA22D8DE3D67}" srcOrd="1" destOrd="0" parTransId="{545C3B02-EE28-48E7-971A-882F4513C080}" sibTransId="{A1E06355-61B8-456F-BAEE-AC5F68A5610C}"/>
    <dgm:cxn modelId="{9BCF1EB0-901E-4C24-954D-424A30D4E401}" srcId="{FAEAEE25-56AA-429B-9F84-B48842DF73D5}" destId="{C0E1725A-C811-4547-A0BA-29071BA02985}" srcOrd="6" destOrd="0" parTransId="{49B9096A-F159-42A1-9BA6-3F23BE5EC079}" sibTransId="{2584EC28-CE5C-4D39-96C6-B3E48E9F933C}"/>
    <dgm:cxn modelId="{D59E0DB7-8A7D-44F7-AD3E-97446F248474}" type="presOf" srcId="{C320DB55-EE0B-45AF-A2CA-6E297A978D80}" destId="{B77AC2AB-9523-484E-B0FD-A9325076B48D}" srcOrd="0" destOrd="0" presId="urn:microsoft.com/office/officeart/2018/2/layout/IconVerticalSolidList"/>
    <dgm:cxn modelId="{227055BE-7F33-45C8-B984-C11D4D5C8DE9}" type="presOf" srcId="{B5F426AE-55E0-4042-A40A-FA22D8DE3D67}" destId="{3E8EC92F-A8B0-4807-BFAD-AE18D0B00160}" srcOrd="0" destOrd="0" presId="urn:microsoft.com/office/officeart/2018/2/layout/IconVerticalSolidList"/>
    <dgm:cxn modelId="{FA9E2BC6-231D-4CE9-A063-B6FB3F64486A}" srcId="{FAEAEE25-56AA-429B-9F84-B48842DF73D5}" destId="{7283882D-B59F-4A82-B8A8-2364D24EEEF0}" srcOrd="4" destOrd="0" parTransId="{546C7B12-7111-4430-BF76-A5E54F49051F}" sibTransId="{CC1C9E92-F9E3-49E7-9952-6C4BAE093ECD}"/>
    <dgm:cxn modelId="{B3A35BD1-FA2D-4B66-BE61-C35AB6FCA407}" srcId="{FAEAEE25-56AA-429B-9F84-B48842DF73D5}" destId="{C320DB55-EE0B-45AF-A2CA-6E297A978D80}" srcOrd="5" destOrd="0" parTransId="{2EAE3AD0-0557-483C-BC51-1EEE90F20B9C}" sibTransId="{2422B8AA-1EC7-4322-9613-2B9484734297}"/>
    <dgm:cxn modelId="{5B723ADD-F076-485A-BFEF-FD9A82F9E4D4}" srcId="{FAEAEE25-56AA-429B-9F84-B48842DF73D5}" destId="{DD29859E-FE7A-4056-B81D-8517D26BC69E}" srcOrd="7" destOrd="0" parTransId="{824140E4-8E74-4AA2-B1B7-09E5BFA85669}" sibTransId="{AE8B40F8-48C9-4A99-ACFF-42D2145A66FD}"/>
    <dgm:cxn modelId="{326A28E4-C628-474D-9E02-22E20C4BE254}" type="presOf" srcId="{7283882D-B59F-4A82-B8A8-2364D24EEEF0}" destId="{F0DAEF45-EDA8-4F55-AD96-D12F0563D8A3}" srcOrd="0" destOrd="0" presId="urn:microsoft.com/office/officeart/2018/2/layout/IconVerticalSolidList"/>
    <dgm:cxn modelId="{BE44F3F9-831D-4C39-B932-26F7F60F7A63}" srcId="{FAEAEE25-56AA-429B-9F84-B48842DF73D5}" destId="{5F6B2E15-D1B5-4BA5-B50F-27C838FE2F77}" srcOrd="2" destOrd="0" parTransId="{CBC5FE62-B0C9-40D0-BE73-D250C6D1A8FF}" sibTransId="{41D616BA-43D5-4402-9985-29F16AD4418F}"/>
    <dgm:cxn modelId="{40D6D5FF-27BE-4A5E-87C1-CDC0FE5B9EFA}" type="presOf" srcId="{FAEAEE25-56AA-429B-9F84-B48842DF73D5}" destId="{A1E25B0F-D3E5-4FD9-A7EC-4C0882DE116F}" srcOrd="0" destOrd="0" presId="urn:microsoft.com/office/officeart/2018/2/layout/IconVerticalSolidList"/>
    <dgm:cxn modelId="{31EE02BC-F92E-4430-98AE-BE19DE2507F8}" type="presParOf" srcId="{A1E25B0F-D3E5-4FD9-A7EC-4C0882DE116F}" destId="{3495E6A7-721B-492E-BAB5-CA9ACB0DC876}" srcOrd="0" destOrd="0" presId="urn:microsoft.com/office/officeart/2018/2/layout/IconVerticalSolidList"/>
    <dgm:cxn modelId="{2D2CB428-A608-4E07-BF25-154F162C5FAA}" type="presParOf" srcId="{3495E6A7-721B-492E-BAB5-CA9ACB0DC876}" destId="{D76F2667-1531-4950-A43F-A43638D54B1B}" srcOrd="0" destOrd="0" presId="urn:microsoft.com/office/officeart/2018/2/layout/IconVerticalSolidList"/>
    <dgm:cxn modelId="{86CD4739-6E72-41B1-81FC-E23D86347969}" type="presParOf" srcId="{3495E6A7-721B-492E-BAB5-CA9ACB0DC876}" destId="{78D06CED-F9D9-4061-8515-F1E0F0E26F7F}" srcOrd="1" destOrd="0" presId="urn:microsoft.com/office/officeart/2018/2/layout/IconVerticalSolidList"/>
    <dgm:cxn modelId="{D8527FAD-3AC4-4D3A-A43A-70AD7B45A7A4}" type="presParOf" srcId="{3495E6A7-721B-492E-BAB5-CA9ACB0DC876}" destId="{11E06628-E627-4B15-92F4-54DF1A2ACD37}" srcOrd="2" destOrd="0" presId="urn:microsoft.com/office/officeart/2018/2/layout/IconVerticalSolidList"/>
    <dgm:cxn modelId="{F0548809-B911-4BC9-BA7D-18F5BC333335}" type="presParOf" srcId="{3495E6A7-721B-492E-BAB5-CA9ACB0DC876}" destId="{0D3D5E8F-B69B-44F8-87CA-B05BC398E6AE}" srcOrd="3" destOrd="0" presId="urn:microsoft.com/office/officeart/2018/2/layout/IconVerticalSolidList"/>
    <dgm:cxn modelId="{AD652144-C8D5-458E-A7B9-73E47A4DE19A}" type="presParOf" srcId="{A1E25B0F-D3E5-4FD9-A7EC-4C0882DE116F}" destId="{9D69936D-7197-45EB-8916-EA283AFFB1D4}" srcOrd="1" destOrd="0" presId="urn:microsoft.com/office/officeart/2018/2/layout/IconVerticalSolidList"/>
    <dgm:cxn modelId="{BEC7F140-491C-402B-B57A-0C395AD362E1}" type="presParOf" srcId="{A1E25B0F-D3E5-4FD9-A7EC-4C0882DE116F}" destId="{9DC6C803-492E-493B-8A42-973657961371}" srcOrd="2" destOrd="0" presId="urn:microsoft.com/office/officeart/2018/2/layout/IconVerticalSolidList"/>
    <dgm:cxn modelId="{43DEFA1E-55B3-4347-9730-39B3AE480F67}" type="presParOf" srcId="{9DC6C803-492E-493B-8A42-973657961371}" destId="{A946851D-4AC0-42D4-B676-B7E877327BC6}" srcOrd="0" destOrd="0" presId="urn:microsoft.com/office/officeart/2018/2/layout/IconVerticalSolidList"/>
    <dgm:cxn modelId="{E0F53FDA-6765-48D8-BAE4-083C63FAA8AB}" type="presParOf" srcId="{9DC6C803-492E-493B-8A42-973657961371}" destId="{7E8C08FE-21E2-4A55-84E4-77CC5B98622F}" srcOrd="1" destOrd="0" presId="urn:microsoft.com/office/officeart/2018/2/layout/IconVerticalSolidList"/>
    <dgm:cxn modelId="{616BE001-8590-4601-A395-33F03393C51A}" type="presParOf" srcId="{9DC6C803-492E-493B-8A42-973657961371}" destId="{731DE863-2542-4437-9CF6-23C48575012F}" srcOrd="2" destOrd="0" presId="urn:microsoft.com/office/officeart/2018/2/layout/IconVerticalSolidList"/>
    <dgm:cxn modelId="{193C8599-EC05-4018-9558-790470F3C59C}" type="presParOf" srcId="{9DC6C803-492E-493B-8A42-973657961371}" destId="{3E8EC92F-A8B0-4807-BFAD-AE18D0B00160}" srcOrd="3" destOrd="0" presId="urn:microsoft.com/office/officeart/2018/2/layout/IconVerticalSolidList"/>
    <dgm:cxn modelId="{97DA38B2-B0AB-467C-9BDF-D5385F1C7FFC}" type="presParOf" srcId="{A1E25B0F-D3E5-4FD9-A7EC-4C0882DE116F}" destId="{CB157823-F52F-4F28-AA0F-9CA2569DB161}" srcOrd="3" destOrd="0" presId="urn:microsoft.com/office/officeart/2018/2/layout/IconVerticalSolidList"/>
    <dgm:cxn modelId="{09365ADD-FAFD-4D9A-86E1-D208D5D7D00B}" type="presParOf" srcId="{A1E25B0F-D3E5-4FD9-A7EC-4C0882DE116F}" destId="{573D99E3-A1E3-4757-ADEC-ADAFC3605091}" srcOrd="4" destOrd="0" presId="urn:microsoft.com/office/officeart/2018/2/layout/IconVerticalSolidList"/>
    <dgm:cxn modelId="{64E714AA-4B41-4D15-8CD9-EB0584CFE38C}" type="presParOf" srcId="{573D99E3-A1E3-4757-ADEC-ADAFC3605091}" destId="{DC897BE1-51EE-4226-9004-037AC61A6BCC}" srcOrd="0" destOrd="0" presId="urn:microsoft.com/office/officeart/2018/2/layout/IconVerticalSolidList"/>
    <dgm:cxn modelId="{9E72A1D8-81A7-46BA-A72D-0056390A674F}" type="presParOf" srcId="{573D99E3-A1E3-4757-ADEC-ADAFC3605091}" destId="{269DCDBC-7B48-4ED2-A954-EB65A86133F4}" srcOrd="1" destOrd="0" presId="urn:microsoft.com/office/officeart/2018/2/layout/IconVerticalSolidList"/>
    <dgm:cxn modelId="{CDB100A7-ED51-4740-A517-6A3FB063DADE}" type="presParOf" srcId="{573D99E3-A1E3-4757-ADEC-ADAFC3605091}" destId="{F8C2D0A1-54AD-4BF4-9E9B-5F56320449F1}" srcOrd="2" destOrd="0" presId="urn:microsoft.com/office/officeart/2018/2/layout/IconVerticalSolidList"/>
    <dgm:cxn modelId="{EE01FE23-55B2-4462-A4EE-7551318F45F3}" type="presParOf" srcId="{573D99E3-A1E3-4757-ADEC-ADAFC3605091}" destId="{C3327508-D041-43B7-B10A-3FBA87743EBF}" srcOrd="3" destOrd="0" presId="urn:microsoft.com/office/officeart/2018/2/layout/IconVerticalSolidList"/>
    <dgm:cxn modelId="{C3EAAC8A-A409-486F-B8C3-07F9A631630E}" type="presParOf" srcId="{A1E25B0F-D3E5-4FD9-A7EC-4C0882DE116F}" destId="{00198BCC-8C7B-4E41-BD0C-4DF5415FD2DD}" srcOrd="5" destOrd="0" presId="urn:microsoft.com/office/officeart/2018/2/layout/IconVerticalSolidList"/>
    <dgm:cxn modelId="{5F563AA5-7A4E-43BD-81F8-A5532DA284D0}" type="presParOf" srcId="{A1E25B0F-D3E5-4FD9-A7EC-4C0882DE116F}" destId="{681AA620-877C-4F33-9D9A-6EC5AC354063}" srcOrd="6" destOrd="0" presId="urn:microsoft.com/office/officeart/2018/2/layout/IconVerticalSolidList"/>
    <dgm:cxn modelId="{E447BF93-34D6-4F1E-95FD-CC415B47E69C}" type="presParOf" srcId="{681AA620-877C-4F33-9D9A-6EC5AC354063}" destId="{F4EEDFE4-4534-46E7-B1B9-FAE69F8778A3}" srcOrd="0" destOrd="0" presId="urn:microsoft.com/office/officeart/2018/2/layout/IconVerticalSolidList"/>
    <dgm:cxn modelId="{786E6FD8-423F-4981-8137-140CBA96E833}" type="presParOf" srcId="{681AA620-877C-4F33-9D9A-6EC5AC354063}" destId="{DB60F394-AB8B-4445-A8F1-E746A4644846}" srcOrd="1" destOrd="0" presId="urn:microsoft.com/office/officeart/2018/2/layout/IconVerticalSolidList"/>
    <dgm:cxn modelId="{EC88102C-A96A-4D3E-AAB3-CA082AA4B055}" type="presParOf" srcId="{681AA620-877C-4F33-9D9A-6EC5AC354063}" destId="{29A23E61-83AD-4EDB-BA9D-8FADC9A3C1E3}" srcOrd="2" destOrd="0" presId="urn:microsoft.com/office/officeart/2018/2/layout/IconVerticalSolidList"/>
    <dgm:cxn modelId="{CBAA4109-564C-4603-BCA4-20717315867F}" type="presParOf" srcId="{681AA620-877C-4F33-9D9A-6EC5AC354063}" destId="{D4390218-F17A-4407-AB4F-56869C5D656C}" srcOrd="3" destOrd="0" presId="urn:microsoft.com/office/officeart/2018/2/layout/IconVerticalSolidList"/>
    <dgm:cxn modelId="{A90A1D65-16E0-4E9C-82CB-D7865EBDCE53}" type="presParOf" srcId="{A1E25B0F-D3E5-4FD9-A7EC-4C0882DE116F}" destId="{7ED84DCB-1EA1-4913-8774-12574E7D7275}" srcOrd="7" destOrd="0" presId="urn:microsoft.com/office/officeart/2018/2/layout/IconVerticalSolidList"/>
    <dgm:cxn modelId="{E264734F-43BB-4E14-A6B2-75E6EDE6817C}" type="presParOf" srcId="{A1E25B0F-D3E5-4FD9-A7EC-4C0882DE116F}" destId="{2D598F62-1D93-4C9D-9511-574F9BAA44E5}" srcOrd="8" destOrd="0" presId="urn:microsoft.com/office/officeart/2018/2/layout/IconVerticalSolidList"/>
    <dgm:cxn modelId="{10BA4FF1-910F-4733-8AC2-8B87851A56E7}" type="presParOf" srcId="{2D598F62-1D93-4C9D-9511-574F9BAA44E5}" destId="{11E89501-F7D9-4606-83D7-4FF6653898A1}" srcOrd="0" destOrd="0" presId="urn:microsoft.com/office/officeart/2018/2/layout/IconVerticalSolidList"/>
    <dgm:cxn modelId="{1297E8FD-618F-4448-846B-544457C9134E}" type="presParOf" srcId="{2D598F62-1D93-4C9D-9511-574F9BAA44E5}" destId="{07D41CB9-57BC-4ABD-A660-7E9C7705F025}" srcOrd="1" destOrd="0" presId="urn:microsoft.com/office/officeart/2018/2/layout/IconVerticalSolidList"/>
    <dgm:cxn modelId="{1FAC239B-F77E-4A65-B853-5B01BDDEF4D1}" type="presParOf" srcId="{2D598F62-1D93-4C9D-9511-574F9BAA44E5}" destId="{8BCAF93E-6B01-4A30-9142-07DB25DB7488}" srcOrd="2" destOrd="0" presId="urn:microsoft.com/office/officeart/2018/2/layout/IconVerticalSolidList"/>
    <dgm:cxn modelId="{AB1F5A14-C74B-4A06-BDA3-87359AD30994}" type="presParOf" srcId="{2D598F62-1D93-4C9D-9511-574F9BAA44E5}" destId="{F0DAEF45-EDA8-4F55-AD96-D12F0563D8A3}" srcOrd="3" destOrd="0" presId="urn:microsoft.com/office/officeart/2018/2/layout/IconVerticalSolidList"/>
    <dgm:cxn modelId="{A18496ED-5A06-46C5-A18D-F3A3BF97A7FB}" type="presParOf" srcId="{A1E25B0F-D3E5-4FD9-A7EC-4C0882DE116F}" destId="{A13F0F53-0978-4E03-B4AA-9FB47A8EEAE4}" srcOrd="9" destOrd="0" presId="urn:microsoft.com/office/officeart/2018/2/layout/IconVerticalSolidList"/>
    <dgm:cxn modelId="{32D3A0AA-686D-4CB8-8645-19372D000FB6}" type="presParOf" srcId="{A1E25B0F-D3E5-4FD9-A7EC-4C0882DE116F}" destId="{A9A343C8-8669-4D42-9EDF-DA596BFC2112}" srcOrd="10" destOrd="0" presId="urn:microsoft.com/office/officeart/2018/2/layout/IconVerticalSolidList"/>
    <dgm:cxn modelId="{81A45E4D-7993-4EC8-B572-8F093E368276}" type="presParOf" srcId="{A9A343C8-8669-4D42-9EDF-DA596BFC2112}" destId="{1419C01F-B611-4672-8D21-D8E9844E4CF1}" srcOrd="0" destOrd="0" presId="urn:microsoft.com/office/officeart/2018/2/layout/IconVerticalSolidList"/>
    <dgm:cxn modelId="{1CAF09B9-C082-4C7A-8BD2-33BB33340757}" type="presParOf" srcId="{A9A343C8-8669-4D42-9EDF-DA596BFC2112}" destId="{B6AB113D-E81B-4CC5-ACC8-8D1E979010F8}" srcOrd="1" destOrd="0" presId="urn:microsoft.com/office/officeart/2018/2/layout/IconVerticalSolidList"/>
    <dgm:cxn modelId="{7A246CB4-3264-4B36-8BC7-EDBBA3610419}" type="presParOf" srcId="{A9A343C8-8669-4D42-9EDF-DA596BFC2112}" destId="{85C10B58-2245-49EF-A0DD-504F9979866B}" srcOrd="2" destOrd="0" presId="urn:microsoft.com/office/officeart/2018/2/layout/IconVerticalSolidList"/>
    <dgm:cxn modelId="{6F4E7A32-7870-4CE8-BACD-B2FE063075A6}" type="presParOf" srcId="{A9A343C8-8669-4D42-9EDF-DA596BFC2112}" destId="{B77AC2AB-9523-484E-B0FD-A9325076B48D}" srcOrd="3" destOrd="0" presId="urn:microsoft.com/office/officeart/2018/2/layout/IconVerticalSolidList"/>
    <dgm:cxn modelId="{3D7EA057-F080-4D53-8579-5DE76FF540E1}" type="presParOf" srcId="{A1E25B0F-D3E5-4FD9-A7EC-4C0882DE116F}" destId="{8B49599A-EC60-41EF-9719-729006132758}" srcOrd="11" destOrd="0" presId="urn:microsoft.com/office/officeart/2018/2/layout/IconVerticalSolidList"/>
    <dgm:cxn modelId="{D64103AC-C3FF-475E-B7B8-34D09D2FC9BD}" type="presParOf" srcId="{A1E25B0F-D3E5-4FD9-A7EC-4C0882DE116F}" destId="{F7AA5CA5-133B-4EA9-B3FB-48E3812ABCF6}" srcOrd="12" destOrd="0" presId="urn:microsoft.com/office/officeart/2018/2/layout/IconVerticalSolidList"/>
    <dgm:cxn modelId="{560A6917-605D-45EB-BE54-5709BA48EEA9}" type="presParOf" srcId="{F7AA5CA5-133B-4EA9-B3FB-48E3812ABCF6}" destId="{92D319E9-874B-4284-B5F4-1591D16EBE8E}" srcOrd="0" destOrd="0" presId="urn:microsoft.com/office/officeart/2018/2/layout/IconVerticalSolidList"/>
    <dgm:cxn modelId="{D195B191-D074-4148-A21A-DAF392E196EB}" type="presParOf" srcId="{F7AA5CA5-133B-4EA9-B3FB-48E3812ABCF6}" destId="{EE91FA66-9108-424B-A76E-AFBF9B46742E}" srcOrd="1" destOrd="0" presId="urn:microsoft.com/office/officeart/2018/2/layout/IconVerticalSolidList"/>
    <dgm:cxn modelId="{37D1F7F2-8C66-4068-9485-4081A61EDCE1}" type="presParOf" srcId="{F7AA5CA5-133B-4EA9-B3FB-48E3812ABCF6}" destId="{68314F58-427B-401E-83C3-911E704214E3}" srcOrd="2" destOrd="0" presId="urn:microsoft.com/office/officeart/2018/2/layout/IconVerticalSolidList"/>
    <dgm:cxn modelId="{522BC671-AE44-4D7A-9BF6-90A736B2B716}" type="presParOf" srcId="{F7AA5CA5-133B-4EA9-B3FB-48E3812ABCF6}" destId="{8C955859-9874-42EE-A443-63215716A3A2}" srcOrd="3" destOrd="0" presId="urn:microsoft.com/office/officeart/2018/2/layout/IconVerticalSolidList"/>
    <dgm:cxn modelId="{F97EF8A0-76CB-4004-A1C5-A57768B4D41F}" type="presParOf" srcId="{A1E25B0F-D3E5-4FD9-A7EC-4C0882DE116F}" destId="{E1C1547C-1AFF-4B62-AF15-B5F4B3D9C3B6}" srcOrd="13" destOrd="0" presId="urn:microsoft.com/office/officeart/2018/2/layout/IconVerticalSolidList"/>
    <dgm:cxn modelId="{777E6241-056E-4EAB-B4CE-4BEBDFAA21AF}" type="presParOf" srcId="{A1E25B0F-D3E5-4FD9-A7EC-4C0882DE116F}" destId="{31F8C455-29B6-49A2-BE56-A6988AEB7F1F}" srcOrd="14" destOrd="0" presId="urn:microsoft.com/office/officeart/2018/2/layout/IconVerticalSolidList"/>
    <dgm:cxn modelId="{A9D88FE5-3763-4EC3-B093-6B9C2DAF7B8F}" type="presParOf" srcId="{31F8C455-29B6-49A2-BE56-A6988AEB7F1F}" destId="{AD56D9EC-0425-40D4-AEAC-36B5198E0999}" srcOrd="0" destOrd="0" presId="urn:microsoft.com/office/officeart/2018/2/layout/IconVerticalSolidList"/>
    <dgm:cxn modelId="{D7455ED7-A896-487C-BE5B-DF6D915F202A}" type="presParOf" srcId="{31F8C455-29B6-49A2-BE56-A6988AEB7F1F}" destId="{8777960D-D965-440F-8F14-B81321BCE17C}" srcOrd="1" destOrd="0" presId="urn:microsoft.com/office/officeart/2018/2/layout/IconVerticalSolidList"/>
    <dgm:cxn modelId="{1A7D4169-697F-4E4A-8B6A-A474009E717C}" type="presParOf" srcId="{31F8C455-29B6-49A2-BE56-A6988AEB7F1F}" destId="{CFE7D90C-A7C7-4AEB-ABFA-5170AA70BF98}" srcOrd="2" destOrd="0" presId="urn:microsoft.com/office/officeart/2018/2/layout/IconVerticalSolidList"/>
    <dgm:cxn modelId="{1D09BC0C-541D-4C36-A950-090C5DE1BDE8}" type="presParOf" srcId="{31F8C455-29B6-49A2-BE56-A6988AEB7F1F}" destId="{07A16660-0EE4-4B31-9B57-47762E99DE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579016-3095-4011-B13E-070FC55721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C11B3F3-45F9-4CAE-B9BA-9BA3104716B2}">
      <dgm:prSet/>
      <dgm:spPr/>
      <dgm:t>
        <a:bodyPr/>
        <a:lstStyle/>
        <a:p>
          <a:r>
            <a:rPr lang="en-US"/>
            <a:t>Lack of knowledge about my specific area of specialisation</a:t>
          </a:r>
        </a:p>
      </dgm:t>
    </dgm:pt>
    <dgm:pt modelId="{50A6CF4B-5B8A-4006-B46B-8F91108A0A75}" type="parTrans" cxnId="{238A9C15-4A6C-460A-8B6F-B45FA7326074}">
      <dgm:prSet/>
      <dgm:spPr/>
      <dgm:t>
        <a:bodyPr/>
        <a:lstStyle/>
        <a:p>
          <a:endParaRPr lang="en-US"/>
        </a:p>
      </dgm:t>
    </dgm:pt>
    <dgm:pt modelId="{FD9ABB3F-ED1E-4765-90D2-463E558E16BC}" type="sibTrans" cxnId="{238A9C15-4A6C-460A-8B6F-B45FA7326074}">
      <dgm:prSet/>
      <dgm:spPr/>
      <dgm:t>
        <a:bodyPr/>
        <a:lstStyle/>
        <a:p>
          <a:endParaRPr lang="en-US"/>
        </a:p>
      </dgm:t>
    </dgm:pt>
    <dgm:pt modelId="{11BB6D86-EAC2-4042-A52E-F60E85EC141C}">
      <dgm:prSet/>
      <dgm:spPr/>
      <dgm:t>
        <a:bodyPr/>
        <a:lstStyle/>
        <a:p>
          <a:r>
            <a:rPr lang="en-US"/>
            <a:t>Dress Code</a:t>
          </a:r>
        </a:p>
      </dgm:t>
    </dgm:pt>
    <dgm:pt modelId="{29F3F8CF-12D6-418D-B483-D75D809FA29D}" type="parTrans" cxnId="{40959D21-4038-4746-9FA2-8712F04DBB27}">
      <dgm:prSet/>
      <dgm:spPr/>
      <dgm:t>
        <a:bodyPr/>
        <a:lstStyle/>
        <a:p>
          <a:endParaRPr lang="en-US"/>
        </a:p>
      </dgm:t>
    </dgm:pt>
    <dgm:pt modelId="{3DB66241-A196-44C4-BCEA-54BD69A6EA0C}" type="sibTrans" cxnId="{40959D21-4038-4746-9FA2-8712F04DBB27}">
      <dgm:prSet/>
      <dgm:spPr/>
      <dgm:t>
        <a:bodyPr/>
        <a:lstStyle/>
        <a:p>
          <a:endParaRPr lang="en-US"/>
        </a:p>
      </dgm:t>
    </dgm:pt>
    <dgm:pt modelId="{721632D6-05E4-4362-825C-A3083242C25D}" type="pres">
      <dgm:prSet presAssocID="{AA579016-3095-4011-B13E-070FC55721E3}" presName="root" presStyleCnt="0">
        <dgm:presLayoutVars>
          <dgm:dir/>
          <dgm:resizeHandles val="exact"/>
        </dgm:presLayoutVars>
      </dgm:prSet>
      <dgm:spPr/>
    </dgm:pt>
    <dgm:pt modelId="{B232481D-7A25-4E8E-BF94-281629C5C841}" type="pres">
      <dgm:prSet presAssocID="{2C11B3F3-45F9-4CAE-B9BA-9BA3104716B2}" presName="compNode" presStyleCnt="0"/>
      <dgm:spPr/>
    </dgm:pt>
    <dgm:pt modelId="{890698E7-00D0-4C6B-9571-EE7F4F5F8A83}" type="pres">
      <dgm:prSet presAssocID="{2C11B3F3-45F9-4CAE-B9BA-9BA3104716B2}" presName="bgRect" presStyleLbl="bgShp" presStyleIdx="0" presStyleCnt="2"/>
      <dgm:spPr/>
    </dgm:pt>
    <dgm:pt modelId="{12F8D5CF-F4C7-4F00-95D4-8E59C4EA73BF}" type="pres">
      <dgm:prSet presAssocID="{2C11B3F3-45F9-4CAE-B9BA-9BA3104716B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3BE8C14-195E-4A7B-9DE2-EF62962A1E90}" type="pres">
      <dgm:prSet presAssocID="{2C11B3F3-45F9-4CAE-B9BA-9BA3104716B2}" presName="spaceRect" presStyleCnt="0"/>
      <dgm:spPr/>
    </dgm:pt>
    <dgm:pt modelId="{BE5215B1-7B01-4DAD-BA54-68EF463F6363}" type="pres">
      <dgm:prSet presAssocID="{2C11B3F3-45F9-4CAE-B9BA-9BA3104716B2}" presName="parTx" presStyleLbl="revTx" presStyleIdx="0" presStyleCnt="2">
        <dgm:presLayoutVars>
          <dgm:chMax val="0"/>
          <dgm:chPref val="0"/>
        </dgm:presLayoutVars>
      </dgm:prSet>
      <dgm:spPr/>
    </dgm:pt>
    <dgm:pt modelId="{9B7FB042-1276-4994-96AB-1839B1A152F0}" type="pres">
      <dgm:prSet presAssocID="{FD9ABB3F-ED1E-4765-90D2-463E558E16BC}" presName="sibTrans" presStyleCnt="0"/>
      <dgm:spPr/>
    </dgm:pt>
    <dgm:pt modelId="{CE406E19-512B-4E2D-82BB-4F69032573B1}" type="pres">
      <dgm:prSet presAssocID="{11BB6D86-EAC2-4042-A52E-F60E85EC141C}" presName="compNode" presStyleCnt="0"/>
      <dgm:spPr/>
    </dgm:pt>
    <dgm:pt modelId="{46A4DD81-FB52-4007-921A-4271A038B57A}" type="pres">
      <dgm:prSet presAssocID="{11BB6D86-EAC2-4042-A52E-F60E85EC141C}" presName="bgRect" presStyleLbl="bgShp" presStyleIdx="1" presStyleCnt="2"/>
      <dgm:spPr/>
    </dgm:pt>
    <dgm:pt modelId="{B11C239E-EA61-41A9-9863-72FCDB2E4BAB}" type="pres">
      <dgm:prSet presAssocID="{11BB6D86-EAC2-4042-A52E-F60E85EC141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it"/>
        </a:ext>
      </dgm:extLst>
    </dgm:pt>
    <dgm:pt modelId="{D48E9510-F8DD-4315-9BC9-61D07A622591}" type="pres">
      <dgm:prSet presAssocID="{11BB6D86-EAC2-4042-A52E-F60E85EC141C}" presName="spaceRect" presStyleCnt="0"/>
      <dgm:spPr/>
    </dgm:pt>
    <dgm:pt modelId="{F00058C0-434E-43DA-B6C1-A3DAE5614D31}" type="pres">
      <dgm:prSet presAssocID="{11BB6D86-EAC2-4042-A52E-F60E85EC141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38A9C15-4A6C-460A-8B6F-B45FA7326074}" srcId="{AA579016-3095-4011-B13E-070FC55721E3}" destId="{2C11B3F3-45F9-4CAE-B9BA-9BA3104716B2}" srcOrd="0" destOrd="0" parTransId="{50A6CF4B-5B8A-4006-B46B-8F91108A0A75}" sibTransId="{FD9ABB3F-ED1E-4765-90D2-463E558E16BC}"/>
    <dgm:cxn modelId="{40959D21-4038-4746-9FA2-8712F04DBB27}" srcId="{AA579016-3095-4011-B13E-070FC55721E3}" destId="{11BB6D86-EAC2-4042-A52E-F60E85EC141C}" srcOrd="1" destOrd="0" parTransId="{29F3F8CF-12D6-418D-B483-D75D809FA29D}" sibTransId="{3DB66241-A196-44C4-BCEA-54BD69A6EA0C}"/>
    <dgm:cxn modelId="{DC8E283E-0C0B-4F34-AE56-40051B1F55E3}" type="presOf" srcId="{AA579016-3095-4011-B13E-070FC55721E3}" destId="{721632D6-05E4-4362-825C-A3083242C25D}" srcOrd="0" destOrd="0" presId="urn:microsoft.com/office/officeart/2018/2/layout/IconVerticalSolidList"/>
    <dgm:cxn modelId="{2925AF5A-9862-4E31-B549-865661047C1B}" type="presOf" srcId="{2C11B3F3-45F9-4CAE-B9BA-9BA3104716B2}" destId="{BE5215B1-7B01-4DAD-BA54-68EF463F6363}" srcOrd="0" destOrd="0" presId="urn:microsoft.com/office/officeart/2018/2/layout/IconVerticalSolidList"/>
    <dgm:cxn modelId="{0BB7B984-433C-459B-85F9-CEAF6128B132}" type="presOf" srcId="{11BB6D86-EAC2-4042-A52E-F60E85EC141C}" destId="{F00058C0-434E-43DA-B6C1-A3DAE5614D31}" srcOrd="0" destOrd="0" presId="urn:microsoft.com/office/officeart/2018/2/layout/IconVerticalSolidList"/>
    <dgm:cxn modelId="{856BD4DC-E91E-4C08-8BF2-7CE270E287BF}" type="presParOf" srcId="{721632D6-05E4-4362-825C-A3083242C25D}" destId="{B232481D-7A25-4E8E-BF94-281629C5C841}" srcOrd="0" destOrd="0" presId="urn:microsoft.com/office/officeart/2018/2/layout/IconVerticalSolidList"/>
    <dgm:cxn modelId="{62DF9231-5D77-4666-A3AD-85EAD880829E}" type="presParOf" srcId="{B232481D-7A25-4E8E-BF94-281629C5C841}" destId="{890698E7-00D0-4C6B-9571-EE7F4F5F8A83}" srcOrd="0" destOrd="0" presId="urn:microsoft.com/office/officeart/2018/2/layout/IconVerticalSolidList"/>
    <dgm:cxn modelId="{B45D9878-E1A2-4B0B-9D40-E7159DCE0E0C}" type="presParOf" srcId="{B232481D-7A25-4E8E-BF94-281629C5C841}" destId="{12F8D5CF-F4C7-4F00-95D4-8E59C4EA73BF}" srcOrd="1" destOrd="0" presId="urn:microsoft.com/office/officeart/2018/2/layout/IconVerticalSolidList"/>
    <dgm:cxn modelId="{9017DE03-7EB1-4FBA-B48B-475BB5C4160F}" type="presParOf" srcId="{B232481D-7A25-4E8E-BF94-281629C5C841}" destId="{63BE8C14-195E-4A7B-9DE2-EF62962A1E90}" srcOrd="2" destOrd="0" presId="urn:microsoft.com/office/officeart/2018/2/layout/IconVerticalSolidList"/>
    <dgm:cxn modelId="{D1ADB8E5-0E59-4151-83C3-A234B48E6435}" type="presParOf" srcId="{B232481D-7A25-4E8E-BF94-281629C5C841}" destId="{BE5215B1-7B01-4DAD-BA54-68EF463F6363}" srcOrd="3" destOrd="0" presId="urn:microsoft.com/office/officeart/2018/2/layout/IconVerticalSolidList"/>
    <dgm:cxn modelId="{AE93F4DC-2864-4EFB-B41D-851F60064A5E}" type="presParOf" srcId="{721632D6-05E4-4362-825C-A3083242C25D}" destId="{9B7FB042-1276-4994-96AB-1839B1A152F0}" srcOrd="1" destOrd="0" presId="urn:microsoft.com/office/officeart/2018/2/layout/IconVerticalSolidList"/>
    <dgm:cxn modelId="{8422C527-DAEF-4E83-9202-45E484E1A3D0}" type="presParOf" srcId="{721632D6-05E4-4362-825C-A3083242C25D}" destId="{CE406E19-512B-4E2D-82BB-4F69032573B1}" srcOrd="2" destOrd="0" presId="urn:microsoft.com/office/officeart/2018/2/layout/IconVerticalSolidList"/>
    <dgm:cxn modelId="{FEE83231-EB39-4DB0-98ED-B87CC829CD50}" type="presParOf" srcId="{CE406E19-512B-4E2D-82BB-4F69032573B1}" destId="{46A4DD81-FB52-4007-921A-4271A038B57A}" srcOrd="0" destOrd="0" presId="urn:microsoft.com/office/officeart/2018/2/layout/IconVerticalSolidList"/>
    <dgm:cxn modelId="{A355D8D3-D4E7-410F-89F7-0C742CCA56FF}" type="presParOf" srcId="{CE406E19-512B-4E2D-82BB-4F69032573B1}" destId="{B11C239E-EA61-41A9-9863-72FCDB2E4BAB}" srcOrd="1" destOrd="0" presId="urn:microsoft.com/office/officeart/2018/2/layout/IconVerticalSolidList"/>
    <dgm:cxn modelId="{EA3511E6-576E-49D6-8667-3E5054CE1037}" type="presParOf" srcId="{CE406E19-512B-4E2D-82BB-4F69032573B1}" destId="{D48E9510-F8DD-4315-9BC9-61D07A622591}" srcOrd="2" destOrd="0" presId="urn:microsoft.com/office/officeart/2018/2/layout/IconVerticalSolidList"/>
    <dgm:cxn modelId="{D23054C2-870E-4237-8B4F-9E61D57AB923}" type="presParOf" srcId="{CE406E19-512B-4E2D-82BB-4F69032573B1}" destId="{F00058C0-434E-43DA-B6C1-A3DAE5614D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3844DD-F9A4-4DCA-95D6-9513CD9EB6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B3FFD02-36A2-4493-9A8C-ED420CD0BD6F}">
      <dgm:prSet/>
      <dgm:spPr/>
      <dgm:t>
        <a:bodyPr/>
        <a:lstStyle/>
        <a:p>
          <a:r>
            <a:rPr lang="en-US"/>
            <a:t>Improve knowledge in desires area of specialisation</a:t>
          </a:r>
        </a:p>
      </dgm:t>
    </dgm:pt>
    <dgm:pt modelId="{72CBFB69-FB83-4E39-9CFB-BCB05F138129}" type="parTrans" cxnId="{16091858-31B7-41C7-9477-12516B7DA416}">
      <dgm:prSet/>
      <dgm:spPr/>
      <dgm:t>
        <a:bodyPr/>
        <a:lstStyle/>
        <a:p>
          <a:endParaRPr lang="en-US"/>
        </a:p>
      </dgm:t>
    </dgm:pt>
    <dgm:pt modelId="{DABD46D7-ABC8-44B1-BBEC-33D7629DF740}" type="sibTrans" cxnId="{16091858-31B7-41C7-9477-12516B7DA416}">
      <dgm:prSet/>
      <dgm:spPr/>
      <dgm:t>
        <a:bodyPr/>
        <a:lstStyle/>
        <a:p>
          <a:endParaRPr lang="en-US"/>
        </a:p>
      </dgm:t>
    </dgm:pt>
    <dgm:pt modelId="{C33263D4-DB89-49AA-9F29-27EC6FA54956}">
      <dgm:prSet/>
      <dgm:spPr/>
      <dgm:t>
        <a:bodyPr/>
        <a:lstStyle/>
        <a:p>
          <a:r>
            <a:rPr lang="en-US"/>
            <a:t>Improve dress code</a:t>
          </a:r>
        </a:p>
      </dgm:t>
    </dgm:pt>
    <dgm:pt modelId="{06C9E6A1-0B74-4E54-818F-C359AD33DDEE}" type="parTrans" cxnId="{824E7D43-4AE7-4683-8947-B6E7C99A84FC}">
      <dgm:prSet/>
      <dgm:spPr/>
      <dgm:t>
        <a:bodyPr/>
        <a:lstStyle/>
        <a:p>
          <a:endParaRPr lang="en-US"/>
        </a:p>
      </dgm:t>
    </dgm:pt>
    <dgm:pt modelId="{AB9BD284-9417-434D-B34E-9D18E7693F8F}" type="sibTrans" cxnId="{824E7D43-4AE7-4683-8947-B6E7C99A84FC}">
      <dgm:prSet/>
      <dgm:spPr/>
      <dgm:t>
        <a:bodyPr/>
        <a:lstStyle/>
        <a:p>
          <a:endParaRPr lang="en-US"/>
        </a:p>
      </dgm:t>
    </dgm:pt>
    <dgm:pt modelId="{14D14698-64C1-499E-8F25-31A64122757A}" type="pres">
      <dgm:prSet presAssocID="{4D3844DD-F9A4-4DCA-95D6-9513CD9EB6B5}" presName="root" presStyleCnt="0">
        <dgm:presLayoutVars>
          <dgm:dir/>
          <dgm:resizeHandles val="exact"/>
        </dgm:presLayoutVars>
      </dgm:prSet>
      <dgm:spPr/>
    </dgm:pt>
    <dgm:pt modelId="{7D479AA4-3383-485A-A35C-00C0A3606EE6}" type="pres">
      <dgm:prSet presAssocID="{6B3FFD02-36A2-4493-9A8C-ED420CD0BD6F}" presName="compNode" presStyleCnt="0"/>
      <dgm:spPr/>
    </dgm:pt>
    <dgm:pt modelId="{F3E922D9-9A08-422D-918C-D6AA21EA4F75}" type="pres">
      <dgm:prSet presAssocID="{6B3FFD02-36A2-4493-9A8C-ED420CD0BD6F}" presName="bgRect" presStyleLbl="bgShp" presStyleIdx="0" presStyleCnt="2"/>
      <dgm:spPr/>
    </dgm:pt>
    <dgm:pt modelId="{61FE1311-9918-48EF-BB8D-5300A0A423DE}" type="pres">
      <dgm:prSet presAssocID="{6B3FFD02-36A2-4493-9A8C-ED420CD0BD6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1E6588B-09C6-4747-86EE-64A41C39D765}" type="pres">
      <dgm:prSet presAssocID="{6B3FFD02-36A2-4493-9A8C-ED420CD0BD6F}" presName="spaceRect" presStyleCnt="0"/>
      <dgm:spPr/>
    </dgm:pt>
    <dgm:pt modelId="{9DCD6BC9-C4BB-4619-8A4A-6E83A5374665}" type="pres">
      <dgm:prSet presAssocID="{6B3FFD02-36A2-4493-9A8C-ED420CD0BD6F}" presName="parTx" presStyleLbl="revTx" presStyleIdx="0" presStyleCnt="2">
        <dgm:presLayoutVars>
          <dgm:chMax val="0"/>
          <dgm:chPref val="0"/>
        </dgm:presLayoutVars>
      </dgm:prSet>
      <dgm:spPr/>
    </dgm:pt>
    <dgm:pt modelId="{92F8C67C-D654-4A0D-BD40-C929EAB5C6C4}" type="pres">
      <dgm:prSet presAssocID="{DABD46D7-ABC8-44B1-BBEC-33D7629DF740}" presName="sibTrans" presStyleCnt="0"/>
      <dgm:spPr/>
    </dgm:pt>
    <dgm:pt modelId="{1D3D99DA-CB00-4CD5-B579-2EB686282DCE}" type="pres">
      <dgm:prSet presAssocID="{C33263D4-DB89-49AA-9F29-27EC6FA54956}" presName="compNode" presStyleCnt="0"/>
      <dgm:spPr/>
    </dgm:pt>
    <dgm:pt modelId="{6B0C1FC7-4F87-4DFB-B8A9-DF405CEC78E8}" type="pres">
      <dgm:prSet presAssocID="{C33263D4-DB89-49AA-9F29-27EC6FA54956}" presName="bgRect" presStyleLbl="bgShp" presStyleIdx="1" presStyleCnt="2"/>
      <dgm:spPr/>
    </dgm:pt>
    <dgm:pt modelId="{C6CC3904-6C0D-477E-9EB9-A26D53AEB961}" type="pres">
      <dgm:prSet presAssocID="{C33263D4-DB89-49AA-9F29-27EC6FA5495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2FAC0B6E-5273-48D0-A0F4-7BCA6C8D2136}" type="pres">
      <dgm:prSet presAssocID="{C33263D4-DB89-49AA-9F29-27EC6FA54956}" presName="spaceRect" presStyleCnt="0"/>
      <dgm:spPr/>
    </dgm:pt>
    <dgm:pt modelId="{E9D93161-61CB-4699-9191-2C77273D6FB2}" type="pres">
      <dgm:prSet presAssocID="{C33263D4-DB89-49AA-9F29-27EC6FA5495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24E7D43-4AE7-4683-8947-B6E7C99A84FC}" srcId="{4D3844DD-F9A4-4DCA-95D6-9513CD9EB6B5}" destId="{C33263D4-DB89-49AA-9F29-27EC6FA54956}" srcOrd="1" destOrd="0" parTransId="{06C9E6A1-0B74-4E54-818F-C359AD33DDEE}" sibTransId="{AB9BD284-9417-434D-B34E-9D18E7693F8F}"/>
    <dgm:cxn modelId="{8E0FE86D-6B27-434F-AB0C-5E4106265E7E}" type="presOf" srcId="{6B3FFD02-36A2-4493-9A8C-ED420CD0BD6F}" destId="{9DCD6BC9-C4BB-4619-8A4A-6E83A5374665}" srcOrd="0" destOrd="0" presId="urn:microsoft.com/office/officeart/2018/2/layout/IconVerticalSolidList"/>
    <dgm:cxn modelId="{16091858-31B7-41C7-9477-12516B7DA416}" srcId="{4D3844DD-F9A4-4DCA-95D6-9513CD9EB6B5}" destId="{6B3FFD02-36A2-4493-9A8C-ED420CD0BD6F}" srcOrd="0" destOrd="0" parTransId="{72CBFB69-FB83-4E39-9CFB-BCB05F138129}" sibTransId="{DABD46D7-ABC8-44B1-BBEC-33D7629DF740}"/>
    <dgm:cxn modelId="{E2596EA8-3EF1-4DED-99B8-BABF70E9BE62}" type="presOf" srcId="{4D3844DD-F9A4-4DCA-95D6-9513CD9EB6B5}" destId="{14D14698-64C1-499E-8F25-31A64122757A}" srcOrd="0" destOrd="0" presId="urn:microsoft.com/office/officeart/2018/2/layout/IconVerticalSolidList"/>
    <dgm:cxn modelId="{E090E1AA-E421-41B3-91B1-3C991EF7C983}" type="presOf" srcId="{C33263D4-DB89-49AA-9F29-27EC6FA54956}" destId="{E9D93161-61CB-4699-9191-2C77273D6FB2}" srcOrd="0" destOrd="0" presId="urn:microsoft.com/office/officeart/2018/2/layout/IconVerticalSolidList"/>
    <dgm:cxn modelId="{74EE5FCA-2263-4899-94C6-EE549B31688C}" type="presParOf" srcId="{14D14698-64C1-499E-8F25-31A64122757A}" destId="{7D479AA4-3383-485A-A35C-00C0A3606EE6}" srcOrd="0" destOrd="0" presId="urn:microsoft.com/office/officeart/2018/2/layout/IconVerticalSolidList"/>
    <dgm:cxn modelId="{A96024A3-4A06-4C4A-98B5-383E18DB4874}" type="presParOf" srcId="{7D479AA4-3383-485A-A35C-00C0A3606EE6}" destId="{F3E922D9-9A08-422D-918C-D6AA21EA4F75}" srcOrd="0" destOrd="0" presId="urn:microsoft.com/office/officeart/2018/2/layout/IconVerticalSolidList"/>
    <dgm:cxn modelId="{EACAD839-872A-4392-9829-C7853C9D5476}" type="presParOf" srcId="{7D479AA4-3383-485A-A35C-00C0A3606EE6}" destId="{61FE1311-9918-48EF-BB8D-5300A0A423DE}" srcOrd="1" destOrd="0" presId="urn:microsoft.com/office/officeart/2018/2/layout/IconVerticalSolidList"/>
    <dgm:cxn modelId="{E0497AD2-98F0-4B20-8F71-014D52F9CCB6}" type="presParOf" srcId="{7D479AA4-3383-485A-A35C-00C0A3606EE6}" destId="{21E6588B-09C6-4747-86EE-64A41C39D765}" srcOrd="2" destOrd="0" presId="urn:microsoft.com/office/officeart/2018/2/layout/IconVerticalSolidList"/>
    <dgm:cxn modelId="{24BA039E-97CA-48CC-B24D-8BD15C44F225}" type="presParOf" srcId="{7D479AA4-3383-485A-A35C-00C0A3606EE6}" destId="{9DCD6BC9-C4BB-4619-8A4A-6E83A5374665}" srcOrd="3" destOrd="0" presId="urn:microsoft.com/office/officeart/2018/2/layout/IconVerticalSolidList"/>
    <dgm:cxn modelId="{1FF1FE83-E2B0-43D5-944B-E80F4A732BEC}" type="presParOf" srcId="{14D14698-64C1-499E-8F25-31A64122757A}" destId="{92F8C67C-D654-4A0D-BD40-C929EAB5C6C4}" srcOrd="1" destOrd="0" presId="urn:microsoft.com/office/officeart/2018/2/layout/IconVerticalSolidList"/>
    <dgm:cxn modelId="{D88CB658-31B1-475C-87DD-6933F95FE813}" type="presParOf" srcId="{14D14698-64C1-499E-8F25-31A64122757A}" destId="{1D3D99DA-CB00-4CD5-B579-2EB686282DCE}" srcOrd="2" destOrd="0" presId="urn:microsoft.com/office/officeart/2018/2/layout/IconVerticalSolidList"/>
    <dgm:cxn modelId="{25ED7922-F278-4B75-9097-16B9DF604A92}" type="presParOf" srcId="{1D3D99DA-CB00-4CD5-B579-2EB686282DCE}" destId="{6B0C1FC7-4F87-4DFB-B8A9-DF405CEC78E8}" srcOrd="0" destOrd="0" presId="urn:microsoft.com/office/officeart/2018/2/layout/IconVerticalSolidList"/>
    <dgm:cxn modelId="{EB401EAE-507A-4999-9D05-6CB113A42CB8}" type="presParOf" srcId="{1D3D99DA-CB00-4CD5-B579-2EB686282DCE}" destId="{C6CC3904-6C0D-477E-9EB9-A26D53AEB961}" srcOrd="1" destOrd="0" presId="urn:microsoft.com/office/officeart/2018/2/layout/IconVerticalSolidList"/>
    <dgm:cxn modelId="{A6D8CCE9-124E-40B1-A777-67C9FE399461}" type="presParOf" srcId="{1D3D99DA-CB00-4CD5-B579-2EB686282DCE}" destId="{2FAC0B6E-5273-48D0-A0F4-7BCA6C8D2136}" srcOrd="2" destOrd="0" presId="urn:microsoft.com/office/officeart/2018/2/layout/IconVerticalSolidList"/>
    <dgm:cxn modelId="{32B7FC6D-C612-48F8-825F-781C61903411}" type="presParOf" srcId="{1D3D99DA-CB00-4CD5-B579-2EB686282DCE}" destId="{E9D93161-61CB-4699-9191-2C77273D6F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6F2667-1531-4950-A43F-A43638D54B1B}">
      <dsp:nvSpPr>
        <dsp:cNvPr id="0" name=""/>
        <dsp:cNvSpPr/>
      </dsp:nvSpPr>
      <dsp:spPr>
        <a:xfrm>
          <a:off x="0" y="688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06CED-F9D9-4061-8515-F1E0F0E26F7F}">
      <dsp:nvSpPr>
        <dsp:cNvPr id="0" name=""/>
        <dsp:cNvSpPr/>
      </dsp:nvSpPr>
      <dsp:spPr>
        <a:xfrm>
          <a:off x="174903" y="130781"/>
          <a:ext cx="318005" cy="3180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D5E8F-B69B-44F8-87CA-B05BC398E6AE}">
      <dsp:nvSpPr>
        <dsp:cNvPr id="0" name=""/>
        <dsp:cNvSpPr/>
      </dsp:nvSpPr>
      <dsp:spPr>
        <a:xfrm>
          <a:off x="667812" y="688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Introduction</a:t>
          </a:r>
        </a:p>
      </dsp:txBody>
      <dsp:txXfrm>
        <a:off x="667812" y="688"/>
        <a:ext cx="5387637" cy="578192"/>
      </dsp:txXfrm>
    </dsp:sp>
    <dsp:sp modelId="{A946851D-4AC0-42D4-B676-B7E877327BC6}">
      <dsp:nvSpPr>
        <dsp:cNvPr id="0" name=""/>
        <dsp:cNvSpPr/>
      </dsp:nvSpPr>
      <dsp:spPr>
        <a:xfrm>
          <a:off x="0" y="723429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C08FE-21E2-4A55-84E4-77CC5B98622F}">
      <dsp:nvSpPr>
        <dsp:cNvPr id="0" name=""/>
        <dsp:cNvSpPr/>
      </dsp:nvSpPr>
      <dsp:spPr>
        <a:xfrm>
          <a:off x="174903" y="853522"/>
          <a:ext cx="318005" cy="3180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EC92F-A8B0-4807-BFAD-AE18D0B00160}">
      <dsp:nvSpPr>
        <dsp:cNvPr id="0" name=""/>
        <dsp:cNvSpPr/>
      </dsp:nvSpPr>
      <dsp:spPr>
        <a:xfrm>
          <a:off x="667812" y="723429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is SWOT Analysis</a:t>
          </a:r>
        </a:p>
      </dsp:txBody>
      <dsp:txXfrm>
        <a:off x="667812" y="723429"/>
        <a:ext cx="5387637" cy="578192"/>
      </dsp:txXfrm>
    </dsp:sp>
    <dsp:sp modelId="{DC897BE1-51EE-4226-9004-037AC61A6BCC}">
      <dsp:nvSpPr>
        <dsp:cNvPr id="0" name=""/>
        <dsp:cNvSpPr/>
      </dsp:nvSpPr>
      <dsp:spPr>
        <a:xfrm>
          <a:off x="0" y="1446169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9DCDBC-7B48-4ED2-A954-EB65A86133F4}">
      <dsp:nvSpPr>
        <dsp:cNvPr id="0" name=""/>
        <dsp:cNvSpPr/>
      </dsp:nvSpPr>
      <dsp:spPr>
        <a:xfrm>
          <a:off x="174903" y="1576263"/>
          <a:ext cx="318005" cy="3180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27508-D041-43B7-B10A-3FBA87743EBF}">
      <dsp:nvSpPr>
        <dsp:cNvPr id="0" name=""/>
        <dsp:cNvSpPr/>
      </dsp:nvSpPr>
      <dsp:spPr>
        <a:xfrm>
          <a:off x="667812" y="1446169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Strengths</a:t>
          </a:r>
        </a:p>
      </dsp:txBody>
      <dsp:txXfrm>
        <a:off x="667812" y="1446169"/>
        <a:ext cx="5387637" cy="578192"/>
      </dsp:txXfrm>
    </dsp:sp>
    <dsp:sp modelId="{F4EEDFE4-4534-46E7-B1B9-FAE69F8778A3}">
      <dsp:nvSpPr>
        <dsp:cNvPr id="0" name=""/>
        <dsp:cNvSpPr/>
      </dsp:nvSpPr>
      <dsp:spPr>
        <a:xfrm>
          <a:off x="0" y="2168910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0F394-AB8B-4445-A8F1-E746A4644846}">
      <dsp:nvSpPr>
        <dsp:cNvPr id="0" name=""/>
        <dsp:cNvSpPr/>
      </dsp:nvSpPr>
      <dsp:spPr>
        <a:xfrm>
          <a:off x="174903" y="2299004"/>
          <a:ext cx="318005" cy="3180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90218-F17A-4407-AB4F-56869C5D656C}">
      <dsp:nvSpPr>
        <dsp:cNvPr id="0" name=""/>
        <dsp:cNvSpPr/>
      </dsp:nvSpPr>
      <dsp:spPr>
        <a:xfrm>
          <a:off x="667812" y="2168910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Weaknesses</a:t>
          </a:r>
        </a:p>
      </dsp:txBody>
      <dsp:txXfrm>
        <a:off x="667812" y="2168910"/>
        <a:ext cx="5387637" cy="578192"/>
      </dsp:txXfrm>
    </dsp:sp>
    <dsp:sp modelId="{11E89501-F7D9-4606-83D7-4FF6653898A1}">
      <dsp:nvSpPr>
        <dsp:cNvPr id="0" name=""/>
        <dsp:cNvSpPr/>
      </dsp:nvSpPr>
      <dsp:spPr>
        <a:xfrm>
          <a:off x="0" y="2891651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D41CB9-57BC-4ABD-A660-7E9C7705F025}">
      <dsp:nvSpPr>
        <dsp:cNvPr id="0" name=""/>
        <dsp:cNvSpPr/>
      </dsp:nvSpPr>
      <dsp:spPr>
        <a:xfrm>
          <a:off x="174903" y="3021744"/>
          <a:ext cx="318005" cy="31800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AEF45-EDA8-4F55-AD96-D12F0563D8A3}">
      <dsp:nvSpPr>
        <dsp:cNvPr id="0" name=""/>
        <dsp:cNvSpPr/>
      </dsp:nvSpPr>
      <dsp:spPr>
        <a:xfrm>
          <a:off x="667812" y="2891651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Opportunities</a:t>
          </a:r>
        </a:p>
      </dsp:txBody>
      <dsp:txXfrm>
        <a:off x="667812" y="2891651"/>
        <a:ext cx="5387637" cy="578192"/>
      </dsp:txXfrm>
    </dsp:sp>
    <dsp:sp modelId="{1419C01F-B611-4672-8D21-D8E9844E4CF1}">
      <dsp:nvSpPr>
        <dsp:cNvPr id="0" name=""/>
        <dsp:cNvSpPr/>
      </dsp:nvSpPr>
      <dsp:spPr>
        <a:xfrm>
          <a:off x="0" y="3614392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AB113D-E81B-4CC5-ACC8-8D1E979010F8}">
      <dsp:nvSpPr>
        <dsp:cNvPr id="0" name=""/>
        <dsp:cNvSpPr/>
      </dsp:nvSpPr>
      <dsp:spPr>
        <a:xfrm>
          <a:off x="174903" y="3744485"/>
          <a:ext cx="318005" cy="31800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AC2AB-9523-484E-B0FD-A9325076B48D}">
      <dsp:nvSpPr>
        <dsp:cNvPr id="0" name=""/>
        <dsp:cNvSpPr/>
      </dsp:nvSpPr>
      <dsp:spPr>
        <a:xfrm>
          <a:off x="667812" y="3614392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Threats</a:t>
          </a:r>
        </a:p>
      </dsp:txBody>
      <dsp:txXfrm>
        <a:off x="667812" y="3614392"/>
        <a:ext cx="5387637" cy="578192"/>
      </dsp:txXfrm>
    </dsp:sp>
    <dsp:sp modelId="{92D319E9-874B-4284-B5F4-1591D16EBE8E}">
      <dsp:nvSpPr>
        <dsp:cNvPr id="0" name=""/>
        <dsp:cNvSpPr/>
      </dsp:nvSpPr>
      <dsp:spPr>
        <a:xfrm>
          <a:off x="0" y="4337133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91FA66-9108-424B-A76E-AFBF9B46742E}">
      <dsp:nvSpPr>
        <dsp:cNvPr id="0" name=""/>
        <dsp:cNvSpPr/>
      </dsp:nvSpPr>
      <dsp:spPr>
        <a:xfrm>
          <a:off x="174903" y="4467226"/>
          <a:ext cx="318005" cy="31800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55859-9874-42EE-A443-63215716A3A2}">
      <dsp:nvSpPr>
        <dsp:cNvPr id="0" name=""/>
        <dsp:cNvSpPr/>
      </dsp:nvSpPr>
      <dsp:spPr>
        <a:xfrm>
          <a:off x="667812" y="4337133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Summary</a:t>
          </a:r>
        </a:p>
      </dsp:txBody>
      <dsp:txXfrm>
        <a:off x="667812" y="4337133"/>
        <a:ext cx="5387637" cy="578192"/>
      </dsp:txXfrm>
    </dsp:sp>
    <dsp:sp modelId="{AD56D9EC-0425-40D4-AEAC-36B5198E0999}">
      <dsp:nvSpPr>
        <dsp:cNvPr id="0" name=""/>
        <dsp:cNvSpPr/>
      </dsp:nvSpPr>
      <dsp:spPr>
        <a:xfrm>
          <a:off x="0" y="5059874"/>
          <a:ext cx="6055450" cy="578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77960D-D965-440F-8F14-B81321BCE17C}">
      <dsp:nvSpPr>
        <dsp:cNvPr id="0" name=""/>
        <dsp:cNvSpPr/>
      </dsp:nvSpPr>
      <dsp:spPr>
        <a:xfrm>
          <a:off x="174903" y="5189967"/>
          <a:ext cx="318005" cy="31800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16660-0EE4-4B31-9B57-47762E99DE67}">
      <dsp:nvSpPr>
        <dsp:cNvPr id="0" name=""/>
        <dsp:cNvSpPr/>
      </dsp:nvSpPr>
      <dsp:spPr>
        <a:xfrm>
          <a:off x="667812" y="5059874"/>
          <a:ext cx="5387637" cy="578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92" tIns="61192" rIns="61192" bIns="611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References</a:t>
          </a:r>
        </a:p>
      </dsp:txBody>
      <dsp:txXfrm>
        <a:off x="667812" y="5059874"/>
        <a:ext cx="5387637" cy="5781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0698E7-00D0-4C6B-9571-EE7F4F5F8A83}">
      <dsp:nvSpPr>
        <dsp:cNvPr id="0" name=""/>
        <dsp:cNvSpPr/>
      </dsp:nvSpPr>
      <dsp:spPr>
        <a:xfrm>
          <a:off x="0" y="916297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8D5CF-F4C7-4F00-95D4-8E59C4EA73BF}">
      <dsp:nvSpPr>
        <dsp:cNvPr id="0" name=""/>
        <dsp:cNvSpPr/>
      </dsp:nvSpPr>
      <dsp:spPr>
        <a:xfrm>
          <a:off x="511717" y="1296913"/>
          <a:ext cx="930394" cy="930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5215B1-7B01-4DAD-BA54-68EF463F6363}">
      <dsp:nvSpPr>
        <dsp:cNvPr id="0" name=""/>
        <dsp:cNvSpPr/>
      </dsp:nvSpPr>
      <dsp:spPr>
        <a:xfrm>
          <a:off x="1953828" y="916297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Lack of knowledge about my specific area of specialisation</a:t>
          </a:r>
        </a:p>
      </dsp:txBody>
      <dsp:txXfrm>
        <a:off x="1953828" y="916297"/>
        <a:ext cx="4101621" cy="1691626"/>
      </dsp:txXfrm>
    </dsp:sp>
    <dsp:sp modelId="{46A4DD81-FB52-4007-921A-4271A038B57A}">
      <dsp:nvSpPr>
        <dsp:cNvPr id="0" name=""/>
        <dsp:cNvSpPr/>
      </dsp:nvSpPr>
      <dsp:spPr>
        <a:xfrm>
          <a:off x="0" y="3030830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C239E-EA61-41A9-9863-72FCDB2E4BAB}">
      <dsp:nvSpPr>
        <dsp:cNvPr id="0" name=""/>
        <dsp:cNvSpPr/>
      </dsp:nvSpPr>
      <dsp:spPr>
        <a:xfrm>
          <a:off x="511717" y="3411446"/>
          <a:ext cx="930394" cy="930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058C0-434E-43DA-B6C1-A3DAE5614D31}">
      <dsp:nvSpPr>
        <dsp:cNvPr id="0" name=""/>
        <dsp:cNvSpPr/>
      </dsp:nvSpPr>
      <dsp:spPr>
        <a:xfrm>
          <a:off x="1953828" y="3030830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Dress Code</a:t>
          </a:r>
        </a:p>
      </dsp:txBody>
      <dsp:txXfrm>
        <a:off x="1953828" y="3030830"/>
        <a:ext cx="4101621" cy="16916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E922D9-9A08-422D-918C-D6AA21EA4F75}">
      <dsp:nvSpPr>
        <dsp:cNvPr id="0" name=""/>
        <dsp:cNvSpPr/>
      </dsp:nvSpPr>
      <dsp:spPr>
        <a:xfrm>
          <a:off x="0" y="916297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E1311-9918-48EF-BB8D-5300A0A423DE}">
      <dsp:nvSpPr>
        <dsp:cNvPr id="0" name=""/>
        <dsp:cNvSpPr/>
      </dsp:nvSpPr>
      <dsp:spPr>
        <a:xfrm>
          <a:off x="511717" y="1296913"/>
          <a:ext cx="930394" cy="930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D6BC9-C4BB-4619-8A4A-6E83A5374665}">
      <dsp:nvSpPr>
        <dsp:cNvPr id="0" name=""/>
        <dsp:cNvSpPr/>
      </dsp:nvSpPr>
      <dsp:spPr>
        <a:xfrm>
          <a:off x="1953828" y="916297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Improve knowledge in desires area of specialisation</a:t>
          </a:r>
        </a:p>
      </dsp:txBody>
      <dsp:txXfrm>
        <a:off x="1953828" y="916297"/>
        <a:ext cx="4101621" cy="1691626"/>
      </dsp:txXfrm>
    </dsp:sp>
    <dsp:sp modelId="{6B0C1FC7-4F87-4DFB-B8A9-DF405CEC78E8}">
      <dsp:nvSpPr>
        <dsp:cNvPr id="0" name=""/>
        <dsp:cNvSpPr/>
      </dsp:nvSpPr>
      <dsp:spPr>
        <a:xfrm>
          <a:off x="0" y="3030830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CC3904-6C0D-477E-9EB9-A26D53AEB961}">
      <dsp:nvSpPr>
        <dsp:cNvPr id="0" name=""/>
        <dsp:cNvSpPr/>
      </dsp:nvSpPr>
      <dsp:spPr>
        <a:xfrm>
          <a:off x="511717" y="3411446"/>
          <a:ext cx="930394" cy="930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93161-61CB-4699-9191-2C77273D6FB2}">
      <dsp:nvSpPr>
        <dsp:cNvPr id="0" name=""/>
        <dsp:cNvSpPr/>
      </dsp:nvSpPr>
      <dsp:spPr>
        <a:xfrm>
          <a:off x="1953828" y="3030830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Improve dress code</a:t>
          </a:r>
        </a:p>
      </dsp:txBody>
      <dsp:txXfrm>
        <a:off x="1953828" y="3030830"/>
        <a:ext cx="4101621" cy="16916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3164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806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46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721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76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34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5/10/2024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6380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8914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0616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226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6121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1346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ad.visor/business/what-is-swot-analysis/" TargetMode="External"/><Relationship Id="rId3" Type="http://schemas.openxmlformats.org/officeDocument/2006/relationships/hyperlink" Target="https://www.ncbi.nlm.nih.gov/pmc/articles/PMC10065251/" TargetMode="External"/><Relationship Id="rId7" Type="http://schemas.openxmlformats.org/officeDocument/2006/relationships/hyperlink" Target="https://venngage.com/blog/swot-analysis-in-healthcare/" TargetMode="External"/><Relationship Id="rId2" Type="http://schemas.openxmlformats.org/officeDocument/2006/relationships/hyperlink" Target="https://www.indeed.com/career-advice/interviewing/how-to-dress-for-a-job-intervie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cot.co.uk/publications/professional-standards-occupational-therapy-practice-conduct-and-ethics" TargetMode="External"/><Relationship Id="rId5" Type="http://schemas.openxmlformats.org/officeDocument/2006/relationships/hyperlink" Target="https://www.prospects.ac.uk/job-profiles/occupational-therapist" TargetMode="External"/><Relationship Id="rId4" Type="http://schemas.openxmlformats.org/officeDocument/2006/relationships/hyperlink" Target="https://www.hee.nhs.uk/our-work/talent-care-widening-participation/support-worker-help-resources/healthcare-support-worker-learning-development-roadmap/personal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899DA5E-794D-4391-A67B-C734D18C5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nt">
            <a:extLst>
              <a:ext uri="{FF2B5EF4-FFF2-40B4-BE49-F238E27FC236}">
                <a16:creationId xmlns:a16="http://schemas.microsoft.com/office/drawing/2014/main" id="{DF8D6DF5-7A00-4A9D-BD50-E8BCC8F4D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6AD5F7-1789-6BF7-D4D8-79B0510BEE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666" b="-15"/>
          <a:stretch/>
        </p:blipFill>
        <p:spPr>
          <a:xfrm>
            <a:off x="6121757" y="2570072"/>
            <a:ext cx="6095999" cy="4289479"/>
          </a:xfrm>
          <a:prstGeom prst="rect">
            <a:avLst/>
          </a:prstGeom>
          <a:effectLst/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30B727F-99CD-48A5-9962-6F0C0EA62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70074"/>
          </a:xfrm>
          <a:prstGeom prst="rect">
            <a:avLst/>
          </a:prstGeom>
          <a:ln>
            <a:noFill/>
          </a:ln>
          <a:effectLst>
            <a:outerShdw blurRad="254000" dist="1524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1802" y="754336"/>
            <a:ext cx="10426434" cy="1287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/>
              <a:t>SWOT Analysis of Occupational Therapist interview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1801" y="2964520"/>
            <a:ext cx="4829434" cy="29512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Natalie James</a:t>
            </a:r>
          </a:p>
          <a:p>
            <a:r>
              <a:rPr lang="en-US" dirty="0"/>
              <a:t>2315399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C4AD1A6-4D2B-4BD2-A7D5-B3F27077C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1443083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EE0F9-D3F9-238E-BC88-2978A5142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 dirty="0"/>
              <a:t>Contents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940A03-1774-FC47-859E-E5E47F4C81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3334319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919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922E0291-99C8-40F9-ADAB-32589A3B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D31764DC-B041-EE8E-E24F-77EF74C831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232" r="-2" b="3309"/>
          <a:stretch/>
        </p:blipFill>
        <p:spPr>
          <a:xfrm>
            <a:off x="20" y="2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95830D2-F2AE-4DD8-B586-89B09779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4CEF0-2BDF-A2F9-C32E-B06D7FD91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871314"/>
            <a:ext cx="4755046" cy="25086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3991E-468A-7862-4849-AACA9E200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558" y="3545918"/>
            <a:ext cx="4755046" cy="17380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The Overall Aim of this Presentation?......</a:t>
            </a: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A8F735B-89DD-459E-BB4B-B9E1603DE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2375" y="0"/>
            <a:ext cx="1051560" cy="6858000"/>
          </a:xfrm>
          <a:prstGeom prst="rect">
            <a:avLst/>
          </a:prstGeom>
          <a:ln>
            <a:noFill/>
          </a:ln>
          <a:effectLst>
            <a:outerShdw blurRad="190500" dist="76200" dir="57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AFF45CC-4046-4B20-8A54-5D613033F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7226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ngled shot of pen on a graph">
            <a:extLst>
              <a:ext uri="{FF2B5EF4-FFF2-40B4-BE49-F238E27FC236}">
                <a16:creationId xmlns:a16="http://schemas.microsoft.com/office/drawing/2014/main" id="{9C934879-FCC5-56D8-B594-06E8BD9A5F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02" r="48302" b="-4"/>
          <a:stretch/>
        </p:blipFill>
        <p:spPr>
          <a:xfrm>
            <a:off x="20" y="-2"/>
            <a:ext cx="4845848" cy="6858002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4750" y="-2"/>
            <a:ext cx="7347249" cy="3239337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DA0073-C21B-AEFA-CC3D-DDA2A2DEE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552" y="858982"/>
            <a:ext cx="4369757" cy="2129878"/>
          </a:xfrm>
        </p:spPr>
        <p:txBody>
          <a:bodyPr>
            <a:normAutofit/>
          </a:bodyPr>
          <a:lstStyle/>
          <a:p>
            <a:r>
              <a:rPr lang="en-US" dirty="0"/>
              <a:t>What is SWOT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A0892-21D6-41D0-2B7D-789B373D4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552" y="3467499"/>
            <a:ext cx="5012796" cy="2544416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1200"/>
              <a:t>Strategic Planning Tool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1200"/>
              <a:t>Strengths 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1200"/>
              <a:t>Weaknesses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1200"/>
              <a:t>Opportunities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1200"/>
              <a:t>Threats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1200"/>
              <a:t>Why is SWOT Analysis useful?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endParaRPr lang="en-US" sz="1200"/>
          </a:p>
          <a:p>
            <a:pPr>
              <a:lnSpc>
                <a:spcPct val="100000"/>
              </a:lnSpc>
            </a:pPr>
            <a:r>
              <a:rPr lang="en-US" sz="1200"/>
              <a:t>(</a:t>
            </a:r>
            <a:r>
              <a:rPr lang="en-US" sz="1200" err="1"/>
              <a:t>White&amp;Bottoff</a:t>
            </a:r>
            <a:r>
              <a:rPr lang="en-US" sz="1200"/>
              <a:t>, 2022) (Strongitharm, 2022)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712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8A25A6-4199-3E53-7CF9-945BACF96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US" sz="4800"/>
              <a:t>Strengths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9E3E011C-0F68-6A7B-7900-CFD8C45881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79" r="23032" b="-2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EF07F-3697-A993-2BE7-755307900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457200" indent="-457200">
              <a:buAutoNum type="arabicPeriod"/>
            </a:pPr>
            <a:r>
              <a:rPr lang="en-US" dirty="0"/>
              <a:t>Previous experience as a mental health support worker</a:t>
            </a:r>
          </a:p>
          <a:p>
            <a:pPr marL="457200" indent="-457200">
              <a:buAutoNum type="arabicPeriod"/>
            </a:pPr>
            <a:r>
              <a:rPr lang="en-US" dirty="0"/>
              <a:t>Previous experience as a call </a:t>
            </a:r>
            <a:r>
              <a:rPr lang="en-US" err="1"/>
              <a:t>centre</a:t>
            </a:r>
            <a:r>
              <a:rPr lang="en-US"/>
              <a:t> supervisor</a:t>
            </a:r>
            <a:endParaRPr lang="en-US" dirty="0"/>
          </a:p>
          <a:p>
            <a:pPr marL="457200" indent="-457200">
              <a:buAutoNum type="arabicPeriod"/>
            </a:pPr>
            <a:r>
              <a:rPr lang="en-US" dirty="0"/>
              <a:t>Confidence</a:t>
            </a:r>
          </a:p>
          <a:p>
            <a:pPr marL="457200" indent="-457200">
              <a:buAutoNum type="arabicPeriod"/>
            </a:pPr>
            <a:r>
              <a:rPr lang="en-US" dirty="0"/>
              <a:t>Prior Knowledge of Evidence Based practice</a:t>
            </a:r>
          </a:p>
          <a:p>
            <a:endParaRPr lang="en-US" dirty="0"/>
          </a:p>
          <a:p>
            <a:pPr marL="457200" indent="-457200">
              <a:buAutoNum type="arabicPeriod"/>
            </a:pP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45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2F5DA-256D-88FF-4249-5F6654FE5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 dirty="0"/>
              <a:t>Weaknesses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BCF4E5-0167-E770-8C53-626D1D18ED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051700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5788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0405C-17F1-0058-3CB8-06EE2C575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 sz="4100"/>
              <a:t>Opportunities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401C02-12FE-8A43-26C9-1747232DF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6643041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0294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FB66B5-0DCE-404D-B0A0-E1E48E7BB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78235"/>
            <a:ext cx="5346796" cy="4579763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unset silhouette of scaffolding in construction site">
            <a:extLst>
              <a:ext uri="{FF2B5EF4-FFF2-40B4-BE49-F238E27FC236}">
                <a16:creationId xmlns:a16="http://schemas.microsoft.com/office/drawing/2014/main" id="{FEF4E98D-67EE-64C1-DAA8-E1B068DB2E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44" r="4307" b="-13"/>
          <a:stretch/>
        </p:blipFill>
        <p:spPr>
          <a:xfrm>
            <a:off x="20" y="2284809"/>
            <a:ext cx="5346777" cy="4573191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4809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4E66C-0D4E-5488-C620-9258F2250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US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B49A5-2DCF-95C2-729A-40689961C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512" y="2638498"/>
            <a:ext cx="5111222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Competitive nature of job market in occupational therapy</a:t>
            </a:r>
            <a:endParaRPr lang="en-US"/>
          </a:p>
          <a:p>
            <a:pPr>
              <a:lnSpc>
                <a:spcPct val="100000"/>
              </a:lnSpc>
            </a:pPr>
            <a:endParaRPr lang="en-US"/>
          </a:p>
          <a:p>
            <a:pPr>
              <a:lnSpc>
                <a:spcPct val="100000"/>
              </a:lnSpc>
            </a:pPr>
            <a:endParaRPr lang="en-US"/>
          </a:p>
          <a:p>
            <a:pPr>
              <a:lnSpc>
                <a:spcPct val="100000"/>
              </a:lnSpc>
            </a:pPr>
            <a:endParaRPr lang="en-US"/>
          </a:p>
          <a:p>
            <a:pPr>
              <a:lnSpc>
                <a:spcPct val="100000"/>
              </a:lnSpc>
            </a:pPr>
            <a:endParaRPr lang="en-US"/>
          </a:p>
          <a:p>
            <a:pPr>
              <a:lnSpc>
                <a:spcPct val="100000"/>
              </a:lnSpc>
            </a:pPr>
            <a:endParaRPr lang="en-US"/>
          </a:p>
          <a:p>
            <a:pPr>
              <a:lnSpc>
                <a:spcPct val="100000"/>
              </a:lnSpc>
            </a:pPr>
            <a:r>
              <a:rPr lang="en-US" dirty="0"/>
              <a:t>(Prospects, 2023) (Heine, 2023)</a:t>
            </a:r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186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D5CD020C-9741-43DC-B43B-7CCB26955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522D047F-D3EC-AA87-4E7C-13872C4003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" b="1177"/>
          <a:stretch/>
        </p:blipFill>
        <p:spPr>
          <a:xfrm>
            <a:off x="-25759" y="2842211"/>
            <a:ext cx="6095999" cy="4015788"/>
          </a:xfrm>
          <a:prstGeom prst="rect">
            <a:avLst/>
          </a:prstGeom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2842211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5046374" cy="6858000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09B7A-0C6F-D23A-FD0B-59355B9DF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5699" y="728026"/>
            <a:ext cx="4251242" cy="56261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Summary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A696CBF-4971-4F6F-B3C7-0CD6C9E0A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6289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2F5B0-8EDE-A560-CDC8-D0D3DA461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BF304-9D47-553D-4704-5E8453E17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algn="just"/>
            <a:r>
              <a:rPr lang="en-US" sz="1200" dirty="0">
                <a:latin typeface="Arial"/>
                <a:cs typeface="Arial"/>
              </a:rPr>
              <a:t>Heine, A. (2023). How to dress for a job interview (And What Not to Wear).  Available at: </a:t>
            </a:r>
            <a:r>
              <a:rPr lang="en-US" sz="1200" u="sng" dirty="0">
                <a:latin typeface="Segoe UI"/>
                <a:cs typeface="Segoe UI"/>
                <a:hlinkClick r:id="rId2"/>
              </a:rPr>
              <a:t>https://www.indeed.com/career-advice/interviewing/how-to-dress-for-a-job-interview</a:t>
            </a:r>
            <a:r>
              <a:rPr lang="en-US" sz="1200" dirty="0">
                <a:latin typeface="Arial"/>
                <a:cs typeface="Arial"/>
              </a:rPr>
              <a:t> Accessed on: 1</a:t>
            </a:r>
            <a:r>
              <a:rPr lang="en-US" sz="1200" baseline="30000" dirty="0">
                <a:latin typeface="Arial"/>
                <a:cs typeface="Arial"/>
              </a:rPr>
              <a:t>st</a:t>
            </a:r>
            <a:r>
              <a:rPr lang="en-US" sz="1200" dirty="0">
                <a:latin typeface="Arial"/>
                <a:cs typeface="Arial"/>
              </a:rPr>
              <a:t> May 2024.</a:t>
            </a:r>
          </a:p>
          <a:p>
            <a:pPr algn="just"/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Iqbal, M, Z., Rochette, A., Mayo, N.E., Valois, M.F., </a:t>
            </a:r>
            <a:r>
              <a:rPr lang="en-US" sz="1200" dirty="0" err="1">
                <a:solidFill>
                  <a:srgbClr val="212121"/>
                </a:solidFill>
                <a:latin typeface="Arial"/>
                <a:cs typeface="Arial"/>
              </a:rPr>
              <a:t>Bussières</a:t>
            </a:r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, A.E., Ahmed, S., </a:t>
            </a:r>
            <a:r>
              <a:rPr lang="en-US" sz="1200" dirty="0" err="1">
                <a:solidFill>
                  <a:srgbClr val="212121"/>
                </a:solidFill>
                <a:latin typeface="Arial"/>
                <a:cs typeface="Arial"/>
              </a:rPr>
              <a:t>Debigaré</a:t>
            </a:r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 , R., Letts, L.J., MacDermid, J.C.,  </a:t>
            </a:r>
            <a:r>
              <a:rPr lang="en-US" sz="1200" dirty="0" err="1">
                <a:solidFill>
                  <a:srgbClr val="212121"/>
                </a:solidFill>
                <a:latin typeface="Arial"/>
                <a:cs typeface="Arial"/>
              </a:rPr>
              <a:t>Ogourtsova</a:t>
            </a:r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 , T., Polatajko, H.J., </a:t>
            </a:r>
            <a:r>
              <a:rPr lang="en-US" sz="1200" dirty="0" err="1">
                <a:solidFill>
                  <a:srgbClr val="212121"/>
                </a:solidFill>
                <a:latin typeface="Arial"/>
                <a:cs typeface="Arial"/>
              </a:rPr>
              <a:t>Rappolt</a:t>
            </a:r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 , S., </a:t>
            </a:r>
            <a:r>
              <a:rPr lang="en-US" sz="1200" dirty="0" err="1">
                <a:solidFill>
                  <a:srgbClr val="212121"/>
                </a:solidFill>
                <a:latin typeface="Arial"/>
                <a:cs typeface="Arial"/>
              </a:rPr>
              <a:t>Salbach</a:t>
            </a:r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, N.M., Thomas., A. (2023). </a:t>
            </a:r>
            <a:r>
              <a:rPr lang="en-US" sz="1200" i="1" dirty="0">
                <a:solidFill>
                  <a:srgbClr val="212121"/>
                </a:solidFill>
                <a:latin typeface="Arial"/>
                <a:cs typeface="Arial"/>
              </a:rPr>
              <a:t>Exploring if and how evidence-based practice of occupational and physical therapists evolves over time: A longitudinal mixed methods national study.</a:t>
            </a:r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lang="en-US" sz="1200" dirty="0" err="1">
                <a:solidFill>
                  <a:srgbClr val="212121"/>
                </a:solidFill>
                <a:latin typeface="Arial"/>
                <a:cs typeface="Arial"/>
              </a:rPr>
              <a:t>PLoS</a:t>
            </a:r>
            <a:r>
              <a:rPr lang="en-US" sz="1200" dirty="0">
                <a:solidFill>
                  <a:srgbClr val="212121"/>
                </a:solidFill>
                <a:latin typeface="Arial"/>
                <a:cs typeface="Arial"/>
              </a:rPr>
              <a:t> One. Mar 31;18(3)</a:t>
            </a:r>
            <a:r>
              <a:rPr lang="en-US" sz="1100" dirty="0">
                <a:latin typeface="Segoe UI"/>
                <a:cs typeface="Segoe UI"/>
              </a:rPr>
              <a:t> Available at: </a:t>
            </a:r>
            <a:r>
              <a:rPr lang="en-US" sz="1200" u="sng" dirty="0">
                <a:latin typeface="Segoe UI"/>
                <a:cs typeface="Segoe UI"/>
                <a:hlinkClick r:id="rId3"/>
              </a:rPr>
              <a:t>https://www.ncbi.nlm.nih.gov/pmc/articles/PMC10065251/</a:t>
            </a:r>
            <a:r>
              <a:rPr lang="en-US" sz="1100" dirty="0">
                <a:latin typeface="Segoe UI"/>
                <a:cs typeface="Segoe UI"/>
              </a:rPr>
              <a:t> Accessed on 1</a:t>
            </a:r>
            <a:r>
              <a:rPr lang="en-US" sz="1100" baseline="30000" dirty="0">
                <a:latin typeface="Segoe UI"/>
                <a:cs typeface="Segoe UI"/>
              </a:rPr>
              <a:t>st </a:t>
            </a:r>
            <a:r>
              <a:rPr lang="en-US" sz="1200" dirty="0">
                <a:latin typeface="Arial"/>
                <a:cs typeface="Arial"/>
              </a:rPr>
              <a:t>May 2024.</a:t>
            </a:r>
          </a:p>
          <a:p>
            <a:pPr algn="just"/>
            <a:r>
              <a:rPr lang="en-US" sz="1200" dirty="0">
                <a:latin typeface="Arial"/>
                <a:cs typeface="Arial"/>
              </a:rPr>
              <a:t>National Health Service England, (2021). Personal Skills. Available at: </a:t>
            </a:r>
            <a:r>
              <a:rPr lang="en-US" sz="1200" u="sng" dirty="0">
                <a:latin typeface="Segoe UI"/>
                <a:cs typeface="Segoe UI"/>
                <a:hlinkClick r:id="rId4"/>
              </a:rPr>
              <a:t>https://www.hee.nhs.uk/our-work/talent-care-widening-participation/support-worker-help-resources/healthcare-support-worker-learning-development-roadmap/personal-skills</a:t>
            </a:r>
            <a:r>
              <a:rPr lang="en-US" sz="1200" dirty="0">
                <a:latin typeface="Arial"/>
                <a:cs typeface="Arial"/>
              </a:rPr>
              <a:t> Accessed on May 1st, 2024.</a:t>
            </a:r>
          </a:p>
          <a:p>
            <a:pPr algn="just"/>
            <a:r>
              <a:rPr lang="en-US" sz="1200" dirty="0">
                <a:latin typeface="Arial"/>
                <a:cs typeface="Arial"/>
              </a:rPr>
              <a:t>Prospects. (2023). Occupational Therapist. Available at: </a:t>
            </a:r>
            <a:r>
              <a:rPr lang="en-US" sz="1200" u="sng" dirty="0">
                <a:latin typeface="Segoe UI"/>
                <a:cs typeface="Segoe UI"/>
                <a:hlinkClick r:id="rId5"/>
              </a:rPr>
              <a:t>https://www.prospects.ac.uk/job-profiles/occupational-therapist</a:t>
            </a:r>
            <a:r>
              <a:rPr lang="en-US" sz="1200" dirty="0">
                <a:latin typeface="Arial"/>
                <a:cs typeface="Arial"/>
              </a:rPr>
              <a:t>  Accessed on 1</a:t>
            </a:r>
            <a:r>
              <a:rPr lang="en-US" sz="1200" baseline="30000" dirty="0">
                <a:latin typeface="Arial"/>
                <a:cs typeface="Arial"/>
              </a:rPr>
              <a:t>st</a:t>
            </a:r>
            <a:r>
              <a:rPr lang="en-US" sz="1200" dirty="0">
                <a:latin typeface="Arial"/>
                <a:cs typeface="Arial"/>
              </a:rPr>
              <a:t> May 2024.</a:t>
            </a:r>
          </a:p>
          <a:p>
            <a:pPr algn="just"/>
            <a:r>
              <a:rPr lang="en-US" sz="1200" dirty="0">
                <a:latin typeface="Arial"/>
                <a:cs typeface="Arial"/>
              </a:rPr>
              <a:t>Royal College of Occupational Therapists. (2021). Professional standards for occupational therapy practice conduct and ethics. Available at: </a:t>
            </a:r>
            <a:r>
              <a:rPr lang="en-US" sz="1200" u="sng" dirty="0">
                <a:latin typeface="Segoe UI"/>
                <a:cs typeface="Segoe UI"/>
                <a:hlinkClick r:id="rId6"/>
              </a:rPr>
              <a:t>https://www.rcot.co.uk/publications/professional-standards-occupational-therapy-practice-conduct-and-ethics</a:t>
            </a:r>
            <a:r>
              <a:rPr lang="en-US" sz="1200" dirty="0">
                <a:latin typeface="Arial"/>
                <a:cs typeface="Arial"/>
              </a:rPr>
              <a:t> Accessed on 1st May 2024.</a:t>
            </a:r>
          </a:p>
          <a:p>
            <a:pPr algn="just"/>
            <a:r>
              <a:rPr lang="en-US" sz="1200" dirty="0">
                <a:latin typeface="Arial"/>
                <a:cs typeface="Arial"/>
              </a:rPr>
              <a:t>Strongitharm, J. (2022). What is a SWOT analysis in healthcare and why you need it? Available at: </a:t>
            </a:r>
            <a:r>
              <a:rPr lang="en-US" sz="1200" u="sng" dirty="0">
                <a:latin typeface="Segoe UI"/>
                <a:cs typeface="Segoe UI"/>
                <a:hlinkClick r:id="rId7"/>
              </a:rPr>
              <a:t>https://venngage.com/blog/swot-analysis-in-healthcare/</a:t>
            </a:r>
            <a:r>
              <a:rPr lang="en-US" sz="1200" dirty="0">
                <a:latin typeface="Arial"/>
                <a:cs typeface="Arial"/>
              </a:rPr>
              <a:t> Accessed on 30</a:t>
            </a:r>
            <a:r>
              <a:rPr lang="en-US" sz="1200" baseline="30000" dirty="0">
                <a:latin typeface="Arial"/>
                <a:cs typeface="Arial"/>
              </a:rPr>
              <a:t>th</a:t>
            </a:r>
            <a:r>
              <a:rPr lang="en-US" sz="1200" dirty="0">
                <a:latin typeface="Arial"/>
                <a:cs typeface="Arial"/>
              </a:rPr>
              <a:t> April 2024.</a:t>
            </a:r>
          </a:p>
          <a:p>
            <a:pPr algn="just"/>
            <a:r>
              <a:rPr lang="en-US" sz="1200" dirty="0">
                <a:latin typeface="Arial"/>
                <a:cs typeface="Arial"/>
              </a:rPr>
              <a:t>White, J., </a:t>
            </a:r>
            <a:r>
              <a:rPr lang="en-US" sz="1200" dirty="0" err="1">
                <a:latin typeface="Arial"/>
                <a:cs typeface="Arial"/>
              </a:rPr>
              <a:t>Bortoff</a:t>
            </a:r>
            <a:r>
              <a:rPr lang="en-US" sz="1200" dirty="0">
                <a:latin typeface="Arial"/>
                <a:cs typeface="Arial"/>
              </a:rPr>
              <a:t>, C. (2022). What is a SWOT Analysis? Available at: </a:t>
            </a:r>
            <a:r>
              <a:rPr lang="en-US" sz="1200" u="sng" dirty="0">
                <a:latin typeface="Segoe UI"/>
                <a:cs typeface="Segoe UI"/>
                <a:hlinkClick r:id="rId8"/>
              </a:rPr>
              <a:t>https://www.forbes.com/ad.visor/business/what-is-swot-analysis/</a:t>
            </a:r>
            <a:r>
              <a:rPr lang="en-US" sz="1200" dirty="0">
                <a:latin typeface="Arial"/>
                <a:cs typeface="Arial"/>
              </a:rPr>
              <a:t> Accessed on 30</a:t>
            </a:r>
            <a:r>
              <a:rPr lang="en-US" sz="1200" baseline="30000" dirty="0">
                <a:latin typeface="Arial"/>
                <a:cs typeface="Arial"/>
              </a:rPr>
              <a:t>th</a:t>
            </a:r>
            <a:r>
              <a:rPr lang="en-US" sz="1200" dirty="0">
                <a:latin typeface="Arial"/>
                <a:cs typeface="Arial"/>
              </a:rPr>
              <a:t> April 2024.</a:t>
            </a:r>
          </a:p>
          <a:p>
            <a:pPr algn="just"/>
            <a:endParaRPr lang="en-US" sz="12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752112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AnalogousFromLightSeedRightStep">
      <a:dk1>
        <a:srgbClr val="000000"/>
      </a:dk1>
      <a:lt1>
        <a:srgbClr val="FFFFFF"/>
      </a:lt1>
      <a:dk2>
        <a:srgbClr val="243341"/>
      </a:dk2>
      <a:lt2>
        <a:srgbClr val="E8E5E2"/>
      </a:lt2>
      <a:accent1>
        <a:srgbClr val="63A7E9"/>
      </a:accent1>
      <a:accent2>
        <a:srgbClr val="525FE7"/>
      </a:accent2>
      <a:accent3>
        <a:srgbClr val="9971EB"/>
      </a:accent3>
      <a:accent4>
        <a:srgbClr val="C152E7"/>
      </a:accent4>
      <a:accent5>
        <a:srgbClr val="EB71D8"/>
      </a:accent5>
      <a:accent6>
        <a:srgbClr val="E75291"/>
      </a:accent6>
      <a:hlink>
        <a:srgbClr val="9D7D5E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BevelVTI</vt:lpstr>
      <vt:lpstr>SWOT Analysis of Occupational Therapist interview</vt:lpstr>
      <vt:lpstr>Contents</vt:lpstr>
      <vt:lpstr>Introduction</vt:lpstr>
      <vt:lpstr>What is SWOT Analysis?</vt:lpstr>
      <vt:lpstr>Strengths</vt:lpstr>
      <vt:lpstr>Weaknesses</vt:lpstr>
      <vt:lpstr>Opportunities</vt:lpstr>
      <vt:lpstr>Threats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142</cp:revision>
  <dcterms:created xsi:type="dcterms:W3CDTF">2024-05-10T11:56:21Z</dcterms:created>
  <dcterms:modified xsi:type="dcterms:W3CDTF">2024-05-10T12:18:45Z</dcterms:modified>
</cp:coreProperties>
</file>