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5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9ED0AA-8265-4A13-BF2D-183972218482}" v="29" dt="2022-11-07T20:26:19.3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38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366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539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721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639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485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470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28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428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1956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176524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1307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614138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5957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6491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735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066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  <p:sldLayoutId id="2147483788" r:id="rId13"/>
    <p:sldLayoutId id="2147483789" r:id="rId14"/>
    <p:sldLayoutId id="2147483790" r:id="rId15"/>
    <p:sldLayoutId id="214748379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334" y="609599"/>
            <a:ext cx="3843375" cy="55456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b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36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8310" y="596346"/>
            <a:ext cx="5511296" cy="55456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buFont typeface="Wingdings 3" charset="2"/>
              <a:buChar char=""/>
            </a:pPr>
            <a:r>
              <a:rPr lang="en-US" sz="2800" b="1" dirty="0">
                <a:solidFill>
                  <a:srgbClr val="FFFFFF"/>
                </a:solidFill>
                <a:latin typeface="Arial Black" panose="020B0A04020102020204" pitchFamily="34" charset="0"/>
              </a:rPr>
              <a:t>Personal Development plan PDP</a:t>
            </a:r>
          </a:p>
          <a:p>
            <a:pPr algn="ctr"/>
            <a:endParaRPr lang="en-US" sz="2800" dirty="0">
              <a:solidFill>
                <a:srgbClr val="FFFFFF"/>
              </a:solidFill>
              <a:latin typeface="Arial Black" panose="020B0A04020102020204" pitchFamily="34" charset="0"/>
            </a:endParaRPr>
          </a:p>
          <a:p>
            <a:pPr algn="ctr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  <a:latin typeface="Arial Black" panose="020B0A04020102020204" pitchFamily="34" charset="0"/>
              </a:rPr>
              <a:t>Learning in Digital Era</a:t>
            </a:r>
          </a:p>
          <a:p>
            <a:pPr algn="ctr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  <a:latin typeface="Arial Black" panose="020B0A04020102020204" pitchFamily="34" charset="0"/>
              </a:rPr>
              <a:t>Student name Perveen Munsha </a:t>
            </a:r>
          </a:p>
          <a:p>
            <a:pPr algn="ctr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  <a:latin typeface="Arial Black" panose="020B0A04020102020204" pitchFamily="34" charset="0"/>
              </a:rPr>
              <a:t>Student ID 2209404</a:t>
            </a:r>
          </a:p>
          <a:p>
            <a:pPr algn="l"/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B2A9AE87-53E8-4F8D-9345-6EA16EE6AC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9606" y="1508230"/>
            <a:ext cx="4982199" cy="3321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17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2694097"/>
              </p:ext>
            </p:extLst>
          </p:nvPr>
        </p:nvGraphicFramePr>
        <p:xfrm>
          <a:off x="286623" y="283439"/>
          <a:ext cx="11618754" cy="64109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645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Hospital admin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Admin secretary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Good communication skills</a:t>
                      </a:r>
                    </a:p>
                    <a:p>
                      <a:r>
                        <a:rPr lang="en-GB" sz="1200" dirty="0"/>
                        <a:t>Leadership skills</a:t>
                      </a:r>
                    </a:p>
                    <a:p>
                      <a:r>
                        <a:rPr lang="en-GB" sz="1200" dirty="0"/>
                        <a:t>Admin skills</a:t>
                      </a:r>
                    </a:p>
                    <a:p>
                      <a:r>
                        <a:rPr lang="en-GB" sz="1200" dirty="0"/>
                        <a:t>Time management</a:t>
                      </a:r>
                    </a:p>
                    <a:p>
                      <a:r>
                        <a:rPr lang="en-GB" sz="1200" dirty="0"/>
                        <a:t>Written communication skills organization skills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Leadership skills</a:t>
                      </a:r>
                    </a:p>
                    <a:p>
                      <a:r>
                        <a:rPr lang="en-GB" sz="1200" dirty="0"/>
                        <a:t>Decision making</a:t>
                      </a:r>
                    </a:p>
                    <a:p>
                      <a:r>
                        <a:rPr lang="en-GB" sz="1200" dirty="0"/>
                        <a:t>Judgement skills</a:t>
                      </a:r>
                    </a:p>
                    <a:p>
                      <a:r>
                        <a:rPr lang="en-GB" sz="1200" dirty="0"/>
                        <a:t>Business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Improve my Presentation skills at university </a:t>
                      </a:r>
                      <a:endParaRPr lang="en-US"/>
                    </a:p>
                    <a:p>
                      <a:pPr lvl="0">
                        <a:buNone/>
                      </a:pPr>
                      <a:r>
                        <a:rPr lang="en-GB" sz="1200"/>
                        <a:t>Decision making skills</a:t>
                      </a:r>
                    </a:p>
                    <a:p>
                      <a:r>
                        <a:rPr lang="en-GB" sz="1200"/>
                        <a:t>Listening skills example listening to radio. Listening to lecture.</a:t>
                      </a:r>
                    </a:p>
                    <a:p>
                      <a:r>
                        <a:rPr lang="en-GB" sz="1200"/>
                        <a:t>Negotiation skills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Admin supervisor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Presentation skills</a:t>
                      </a:r>
                    </a:p>
                    <a:p>
                      <a:r>
                        <a:rPr lang="en-GB" sz="1200" dirty="0"/>
                        <a:t>Communications skills</a:t>
                      </a:r>
                    </a:p>
                    <a:p>
                      <a:r>
                        <a:rPr lang="en-GB" sz="1200" dirty="0"/>
                        <a:t>Office management skills</a:t>
                      </a:r>
                    </a:p>
                    <a:p>
                      <a:r>
                        <a:rPr lang="en-GB" sz="1200" dirty="0"/>
                        <a:t>Problem solving skills </a:t>
                      </a:r>
                    </a:p>
                    <a:p>
                      <a:r>
                        <a:rPr lang="en-GB" sz="1200" dirty="0"/>
                        <a:t>Technology and software skills </a:t>
                      </a:r>
                    </a:p>
                    <a:p>
                      <a:r>
                        <a:rPr lang="en-GB" sz="1200" dirty="0"/>
                        <a:t>Administrative and organizational skills </a:t>
                      </a:r>
                    </a:p>
                    <a:p>
                      <a:r>
                        <a:rPr lang="en-GB" sz="1200" dirty="0"/>
                        <a:t>Customer service skills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Leadership skills </a:t>
                      </a:r>
                    </a:p>
                    <a:p>
                      <a:r>
                        <a:rPr lang="en-GB" sz="1200"/>
                        <a:t>Communication skills</a:t>
                      </a:r>
                    </a:p>
                    <a:p>
                      <a:pPr lvl="0">
                        <a:buNone/>
                      </a:pPr>
                      <a:r>
                        <a:rPr lang="en-GB" sz="1200"/>
                        <a:t>Teamwork skills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Go to library and use UWTSD online library - read books and academic journal articles </a:t>
                      </a:r>
                    </a:p>
                    <a:p>
                      <a:pPr lvl="0">
                        <a:buNone/>
                      </a:pPr>
                      <a:r>
                        <a:rPr lang="en-GB" sz="1200"/>
                        <a:t>Become an active listener </a:t>
                      </a:r>
                    </a:p>
                    <a:p>
                      <a:r>
                        <a:rPr lang="en-GB" sz="1200"/>
                        <a:t>Attend more meetings and practice communication skills for teamwork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24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Admin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Problem solving skills </a:t>
                      </a:r>
                    </a:p>
                    <a:p>
                      <a:r>
                        <a:rPr lang="en-GB" sz="1200" dirty="0"/>
                        <a:t>Decision making</a:t>
                      </a:r>
                    </a:p>
                    <a:p>
                      <a:r>
                        <a:rPr lang="en-GB" sz="1200" dirty="0"/>
                        <a:t>Business skills</a:t>
                      </a:r>
                    </a:p>
                    <a:p>
                      <a:r>
                        <a:rPr lang="en-GB" sz="1200" dirty="0"/>
                        <a:t>Communication skill </a:t>
                      </a:r>
                    </a:p>
                    <a:p>
                      <a:r>
                        <a:rPr lang="en-GB" sz="1200" dirty="0"/>
                        <a:t>Technology and software skills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Networking skills</a:t>
                      </a:r>
                    </a:p>
                    <a:p>
                      <a:r>
                        <a:rPr lang="en-GB" sz="1200"/>
                        <a:t>Management skills</a:t>
                      </a:r>
                    </a:p>
                    <a:p>
                      <a:pPr lvl="0">
                        <a:buNone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Start with desired outcome and weigh up the pros and cons</a:t>
                      </a:r>
                    </a:p>
                    <a:p>
                      <a:pPr lvl="0">
                        <a:buNone/>
                      </a:pPr>
                      <a:r>
                        <a:rPr lang="en-GB" sz="1200"/>
                        <a:t>Read about management skills and shadow a manager at work (mentor)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36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5585"/>
            <a:ext cx="10515600" cy="503237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endParaRPr lang="en-GB" sz="1400" dirty="0"/>
          </a:p>
          <a:p>
            <a:r>
              <a:rPr lang="en-GB" sz="1400" dirty="0"/>
              <a:t>  Adair, J. (2013) Develop Your Leadership Skills. 2nd ed. London: Kogan Page.</a:t>
            </a:r>
          </a:p>
          <a:p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Cain, J. (James H. and Jolliff, B. (1998) Teamwork &amp; teamplay : a guide to cooperative, challenge, and adventure activities that build confidence, cooperation, teamwork, creativity, trust, decision making, conflict resolution, resource management, communication, effective feedback, and problem solving skills. Dubuque, Iowa: Kendall/Hunt Pub.</a:t>
            </a:r>
            <a:endParaRPr lang="en-GB" sz="1400" dirty="0">
              <a:cs typeface="Calibri" panose="020F0502020204030204"/>
            </a:endParaRPr>
          </a:p>
          <a:p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Heck, J.A. et al. (2012) Workplace Communication Skills. St. Paul, MN: Jist Career Solutions.</a:t>
            </a:r>
            <a:endParaRPr lang="en-GB" sz="1400" dirty="0"/>
          </a:p>
          <a:p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  Hallberg, B.A. (2014) Networking : a beginner’s guide. Sixth edition. New York: McGraw-Hill Education.</a:t>
            </a:r>
            <a:endParaRPr lang="en-GB" sz="1400" dirty="0">
              <a:cs typeface="Calibri" panose="020F0502020204030204"/>
            </a:endParaRPr>
          </a:p>
          <a:p>
            <a:endParaRPr lang="en-GB" sz="1400" dirty="0"/>
          </a:p>
          <a:p>
            <a:r>
              <a:rPr lang="en-GB" sz="1400" dirty="0"/>
              <a:t>Long, J.M. (2019) Management and leadership skills that affect small business survival : a resource guide for small businesses everywhere. London: Anthem Press.</a:t>
            </a:r>
            <a:endParaRPr lang="en-GB" dirty="0"/>
          </a:p>
          <a:p>
            <a:endParaRPr lang="en-GB" sz="1400" dirty="0"/>
          </a:p>
          <a:p>
            <a:r>
              <a:rPr lang="en-GB" sz="1400" dirty="0"/>
              <a:t>  Negotiation in the Workplace (2007). Victoria (Australia): Video Education Australasia.</a:t>
            </a:r>
          </a:p>
          <a:p>
            <a:endParaRPr lang="en-GB" sz="1400" dirty="0"/>
          </a:p>
          <a:p>
            <a:r>
              <a:rPr lang="en-GB" sz="1400" dirty="0"/>
              <a:t>  ‘Skilled admins continue in high demand’ (2018) Administrative Assistant’s Update, pp. 5–5.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3" ma:contentTypeDescription="Create a new document." ma:contentTypeScope="" ma:versionID="3353f994d5e0f7c4e816690638c01095">
  <xsd:schema xmlns:xsd="http://www.w3.org/2001/XMLSchema" xmlns:xs="http://www.w3.org/2001/XMLSchema" xmlns:p="http://schemas.microsoft.com/office/2006/metadata/properties" xmlns:ns3="4055ddc6-ee7b-4b5b-b8fb-52871646f80e" targetNamespace="http://schemas.microsoft.com/office/2006/metadata/properties" ma:root="true" ma:fieldsID="45ab31e7c1fddc8ba4f025d828c5afd4" ns3:_="">
    <xsd:import namespace="4055ddc6-ee7b-4b5b-b8fb-52871646f8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50E285F-6B55-41FB-8A60-7D45BE1036F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4D7B574-22A3-47F5-ABA8-E8DEE07F5DBC}">
  <ds:schemaRefs>
    <ds:schemaRef ds:uri="http://www.w3.org/XML/1998/namespace"/>
    <ds:schemaRef ds:uri="4055ddc6-ee7b-4b5b-b8fb-52871646f80e"/>
    <ds:schemaRef ds:uri="http://purl.org/dc/terms/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68125AEA-8CE4-42D2-B94E-7582BDFA645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055ddc6-ee7b-4b5b-b8fb-52871646f8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179</TotalTime>
  <Words>436</Words>
  <Application>Microsoft Office PowerPoint</Application>
  <PresentationFormat>Widescreen</PresentationFormat>
  <Paragraphs>80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Facet</vt:lpstr>
      <vt:lpstr> 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Perveen Munsha (2209404)</cp:lastModifiedBy>
  <cp:revision>6</cp:revision>
  <dcterms:created xsi:type="dcterms:W3CDTF">2022-07-21T09:53:39Z</dcterms:created>
  <dcterms:modified xsi:type="dcterms:W3CDTF">2022-11-11T09:43:02Z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