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4"/>
    <p:sldMasterId id="2147483692" r:id="rId5"/>
  </p:sldMasterIdLst>
  <p:notesMasterIdLst>
    <p:notesMasterId r:id="rId9"/>
  </p:notesMasterIdLst>
  <p:handoutMasterIdLst>
    <p:handoutMasterId r:id="rId10"/>
  </p:handoutMasterIdLst>
  <p:sldIdLst>
    <p:sldId id="286" r:id="rId6"/>
    <p:sldId id="287" r:id="rId7"/>
    <p:sldId id="289" r:id="rId8"/>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728"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C1959"/>
    <a:srgbClr val="313650"/>
    <a:srgbClr val="303650"/>
    <a:srgbClr val="7F6CA1"/>
    <a:srgbClr val="B093C6"/>
    <a:srgbClr val="6DC4E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7C0F20-2083-4030-BD6F-0D7792189281}" v="57" dt="2026-06-16T09:20:16.275"/>
  </p1510:revLst>
</p1510:revInfo>
</file>

<file path=ppt/tableStyles.xml><?xml version="1.0" encoding="utf-8"?>
<a:tblStyleLst xmlns:a="http://schemas.openxmlformats.org/drawingml/2006/main" def="{7E9639D4-E3E2-4D34-9284-5A2195B3D0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286" autoAdjust="0"/>
  </p:normalViewPr>
  <p:slideViewPr>
    <p:cSldViewPr snapToGrid="0" showGuides="1">
      <p:cViewPr>
        <p:scale>
          <a:sx n="70" d="100"/>
          <a:sy n="70" d="100"/>
        </p:scale>
        <p:origin x="1166" y="221"/>
      </p:cViewPr>
      <p:guideLst>
        <p:guide orient="horz" pos="1728"/>
        <p:guide pos="3840"/>
      </p:guideLst>
    </p:cSldViewPr>
  </p:slideViewPr>
  <p:outlineViewPr>
    <p:cViewPr>
      <p:scale>
        <a:sx n="33" d="100"/>
        <a:sy n="33" d="100"/>
      </p:scale>
      <p:origin x="0" y="-1618"/>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65" d="100"/>
          <a:sy n="65" d="100"/>
        </p:scale>
        <p:origin x="3082"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2.xml"/><Relationship Id="rId15" Type="http://schemas.microsoft.com/office/2015/10/relationships/revisionInfo" Target="revisionInfo.xml"/><Relationship Id="rId10"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notesMaster" Target="notesMasters/notes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D50B603-F8EF-4339-A4FB-A12D8182BA2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2C8726F-3158-41C0-BB9F-B885853A805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C851B3E-1325-48C3-8E2C-998D0099FC98}" type="datetimeFigureOut">
              <a:rPr lang="en-US" smtClean="0"/>
              <a:t>6/15/2026</a:t>
            </a:fld>
            <a:endParaRPr lang="en-US" dirty="0"/>
          </a:p>
        </p:txBody>
      </p:sp>
      <p:sp>
        <p:nvSpPr>
          <p:cNvPr id="4" name="Footer Placeholder 3">
            <a:extLst>
              <a:ext uri="{FF2B5EF4-FFF2-40B4-BE49-F238E27FC236}">
                <a16:creationId xmlns:a16="http://schemas.microsoft.com/office/drawing/2014/main" id="{3A9B6BB1-3FBD-4D36-9DC6-192A8F01376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87B54D2-81AD-4487-9D5C-A3F7EB64486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C88DE-0065-430D-A4D0-A9AF40AB53EB}" type="slidenum">
              <a:rPr lang="en-US" smtClean="0"/>
              <a:t>‹#›</a:t>
            </a:fld>
            <a:endParaRPr lang="en-US" dirty="0"/>
          </a:p>
        </p:txBody>
      </p:sp>
    </p:spTree>
    <p:extLst>
      <p:ext uri="{BB962C8B-B14F-4D97-AF65-F5344CB8AC3E}">
        <p14:creationId xmlns:p14="http://schemas.microsoft.com/office/powerpoint/2010/main" val="259200664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D39CC4-BC6F-4E80-BC0D-03833D02DC81}" type="datetimeFigureOut">
              <a:rPr lang="en-US" noProof="0" smtClean="0"/>
              <a:t>6/15/2026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4652E4-5120-44D6-918A-894636DEFCBD}" type="slidenum">
              <a:rPr lang="en-US" noProof="0" smtClean="0"/>
              <a:t>‹#›</a:t>
            </a:fld>
            <a:endParaRPr lang="en-US" noProof="0" dirty="0"/>
          </a:p>
        </p:txBody>
      </p:sp>
    </p:spTree>
    <p:extLst>
      <p:ext uri="{BB962C8B-B14F-4D97-AF65-F5344CB8AC3E}">
        <p14:creationId xmlns:p14="http://schemas.microsoft.com/office/powerpoint/2010/main" val="3473467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4652E4-5120-44D6-918A-894636DEFCBD}" type="slidenum">
              <a:rPr lang="en-US" noProof="0" smtClean="0"/>
              <a:t>1</a:t>
            </a:fld>
            <a:endParaRPr lang="en-US" noProof="0" dirty="0"/>
          </a:p>
        </p:txBody>
      </p:sp>
    </p:spTree>
    <p:extLst>
      <p:ext uri="{BB962C8B-B14F-4D97-AF65-F5344CB8AC3E}">
        <p14:creationId xmlns:p14="http://schemas.microsoft.com/office/powerpoint/2010/main" val="1072469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4652E4-5120-44D6-918A-894636DEFCBD}" type="slidenum">
              <a:rPr lang="en-US" noProof="0" smtClean="0"/>
              <a:t>3</a:t>
            </a:fld>
            <a:endParaRPr lang="en-US" noProof="0" dirty="0"/>
          </a:p>
        </p:txBody>
      </p:sp>
    </p:spTree>
    <p:extLst>
      <p:ext uri="{BB962C8B-B14F-4D97-AF65-F5344CB8AC3E}">
        <p14:creationId xmlns:p14="http://schemas.microsoft.com/office/powerpoint/2010/main" val="23540785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meline Dark">
    <p:bg>
      <p:bgPr>
        <a:solidFill>
          <a:schemeClr val="tx2">
            <a:lumMod val="75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39F7D1-31ED-4588-7F6B-7214367FBA9F}"/>
              </a:ext>
            </a:extLst>
          </p:cNvPr>
          <p:cNvSpPr>
            <a:spLocks noGrp="1"/>
          </p:cNvSpPr>
          <p:nvPr>
            <p:ph type="title" hasCustomPrompt="1"/>
          </p:nvPr>
        </p:nvSpPr>
        <p:spPr>
          <a:xfrm>
            <a:off x="618744" y="209677"/>
            <a:ext cx="9064752" cy="1097915"/>
          </a:xfrm>
        </p:spPr>
        <p:txBody>
          <a:bodyPr anchor="b">
            <a:normAutofit/>
          </a:bodyPr>
          <a:lstStyle>
            <a:lvl1pPr>
              <a:defRPr sz="5400">
                <a:solidFill>
                  <a:schemeClr val="bg1"/>
                </a:solidFill>
                <a:latin typeface="+mn-lt"/>
              </a:defRPr>
            </a:lvl1pPr>
          </a:lstStyle>
          <a:p>
            <a:r>
              <a:rPr lang="en-US" dirty="0"/>
              <a:t>Click to add title</a:t>
            </a:r>
          </a:p>
        </p:txBody>
      </p:sp>
      <p:sp>
        <p:nvSpPr>
          <p:cNvPr id="12" name="Text Placeholder 11">
            <a:extLst>
              <a:ext uri="{FF2B5EF4-FFF2-40B4-BE49-F238E27FC236}">
                <a16:creationId xmlns:a16="http://schemas.microsoft.com/office/drawing/2014/main" id="{413A1C6A-339B-343A-B0AD-F761FE910519}"/>
              </a:ext>
            </a:extLst>
          </p:cNvPr>
          <p:cNvSpPr>
            <a:spLocks noGrp="1"/>
          </p:cNvSpPr>
          <p:nvPr>
            <p:ph type="body" sz="quarter" idx="13" hasCustomPrompt="1"/>
          </p:nvPr>
        </p:nvSpPr>
        <p:spPr>
          <a:xfrm>
            <a:off x="618745" y="1344676"/>
            <a:ext cx="9064752" cy="511175"/>
          </a:xfrm>
        </p:spPr>
        <p:txBody>
          <a:bodyPr lIns="164592" tIns="0">
            <a:noAutofit/>
          </a:bodyPr>
          <a:lstStyle>
            <a:lvl1pPr marL="0" indent="0">
              <a:buNone/>
              <a:defRPr sz="1800">
                <a:solidFill>
                  <a:schemeClr val="bg1"/>
                </a:solidFill>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50" name="Oval 49">
            <a:extLst>
              <a:ext uri="{FF2B5EF4-FFF2-40B4-BE49-F238E27FC236}">
                <a16:creationId xmlns:a16="http://schemas.microsoft.com/office/drawing/2014/main" id="{535829F9-B704-5645-ABE3-F98170E89B44}"/>
              </a:ext>
              <a:ext uri="{C183D7F6-B498-43B3-948B-1728B52AA6E4}">
                <adec:decorative xmlns:adec="http://schemas.microsoft.com/office/drawing/2017/decorative" val="1"/>
              </a:ext>
            </a:extLst>
          </p:cNvPr>
          <p:cNvSpPr/>
          <p:nvPr userDrawn="1"/>
        </p:nvSpPr>
        <p:spPr>
          <a:xfrm>
            <a:off x="10396346" y="585334"/>
            <a:ext cx="1005840" cy="1005840"/>
          </a:xfrm>
          <a:prstGeom prst="ellipse">
            <a:avLst/>
          </a:prstGeom>
          <a:noFill/>
          <a:ln w="19050">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Picture Placeholder 13">
            <a:extLst>
              <a:ext uri="{FF2B5EF4-FFF2-40B4-BE49-F238E27FC236}">
                <a16:creationId xmlns:a16="http://schemas.microsoft.com/office/drawing/2014/main" id="{5807DD9B-8716-9B22-9F91-88E6071F91D3}"/>
              </a:ext>
            </a:extLst>
          </p:cNvPr>
          <p:cNvSpPr>
            <a:spLocks noGrp="1" noChangeAspect="1"/>
          </p:cNvSpPr>
          <p:nvPr>
            <p:ph type="pic" sz="quarter" idx="14"/>
          </p:nvPr>
        </p:nvSpPr>
        <p:spPr>
          <a:xfrm>
            <a:off x="10487786" y="649342"/>
            <a:ext cx="822960" cy="822960"/>
          </a:xfrm>
          <a:prstGeom prst="ellipse">
            <a:avLst/>
          </a:prstGeom>
          <a:ln w="22225">
            <a:noFill/>
          </a:ln>
        </p:spPr>
        <p:txBody>
          <a:bodyPr lIns="0" tIns="0" rIns="0" bIns="0">
            <a:normAutofit/>
          </a:bodyPr>
          <a:lstStyle>
            <a:lvl1pPr marL="0" indent="0" algn="ctr">
              <a:buNone/>
              <a:defRPr sz="1000">
                <a:solidFill>
                  <a:schemeClr val="bg1"/>
                </a:solidFill>
              </a:defRPr>
            </a:lvl1pPr>
          </a:lstStyle>
          <a:p>
            <a:r>
              <a:rPr lang="en-US"/>
              <a:t>Click icon to add picture</a:t>
            </a:r>
            <a:endParaRPr lang="en-US" dirty="0"/>
          </a:p>
        </p:txBody>
      </p:sp>
      <p:sp>
        <p:nvSpPr>
          <p:cNvPr id="15" name="Text Placeholder 11">
            <a:extLst>
              <a:ext uri="{FF2B5EF4-FFF2-40B4-BE49-F238E27FC236}">
                <a16:creationId xmlns:a16="http://schemas.microsoft.com/office/drawing/2014/main" id="{3465C986-E3D2-97E7-9111-0299F9C3B1D2}"/>
              </a:ext>
            </a:extLst>
          </p:cNvPr>
          <p:cNvSpPr>
            <a:spLocks noGrp="1"/>
          </p:cNvSpPr>
          <p:nvPr>
            <p:ph type="body" sz="quarter" idx="15" hasCustomPrompt="1"/>
          </p:nvPr>
        </p:nvSpPr>
        <p:spPr>
          <a:xfrm>
            <a:off x="673608" y="2556796"/>
            <a:ext cx="1996440" cy="381190"/>
          </a:xfrm>
        </p:spPr>
        <p:txBody>
          <a:bodyPr lIns="91440" tIns="0">
            <a:noAutofit/>
          </a:bodyPr>
          <a:lstStyle>
            <a:lvl1pPr marL="0" indent="0">
              <a:buNone/>
              <a:defRPr sz="2200" b="1" cap="all" spc="100" baseline="0">
                <a:solidFill>
                  <a:schemeClr val="bg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0" name="Rectangle 39">
            <a:extLst>
              <a:ext uri="{FF2B5EF4-FFF2-40B4-BE49-F238E27FC236}">
                <a16:creationId xmlns:a16="http://schemas.microsoft.com/office/drawing/2014/main" id="{4CD86E3A-6D68-1F05-DE18-246FA7A4406A}"/>
              </a:ext>
              <a:ext uri="{C183D7F6-B498-43B3-948B-1728B52AA6E4}">
                <adec:decorative xmlns:adec="http://schemas.microsoft.com/office/drawing/2017/decorative" val="1"/>
              </a:ext>
            </a:extLst>
          </p:cNvPr>
          <p:cNvSpPr/>
          <p:nvPr userDrawn="1"/>
        </p:nvSpPr>
        <p:spPr>
          <a:xfrm>
            <a:off x="753404" y="3046075"/>
            <a:ext cx="1828633" cy="96903"/>
          </a:xfrm>
          <a:prstGeom prst="rect">
            <a:avLst/>
          </a:prstGeom>
          <a:gradFill>
            <a:gsLst>
              <a:gs pos="0">
                <a:schemeClr val="accent1">
                  <a:lumMod val="60000"/>
                  <a:lumOff val="40000"/>
                </a:schemeClr>
              </a:gs>
              <a:gs pos="100000">
                <a:schemeClr val="accent3">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0" name="Text Placeholder 11">
            <a:extLst>
              <a:ext uri="{FF2B5EF4-FFF2-40B4-BE49-F238E27FC236}">
                <a16:creationId xmlns:a16="http://schemas.microsoft.com/office/drawing/2014/main" id="{6C169315-0602-4C85-86EE-5C3554AAA92A}"/>
              </a:ext>
            </a:extLst>
          </p:cNvPr>
          <p:cNvSpPr>
            <a:spLocks noGrp="1"/>
          </p:cNvSpPr>
          <p:nvPr>
            <p:ph type="body" sz="quarter" idx="20" hasCustomPrompt="1"/>
          </p:nvPr>
        </p:nvSpPr>
        <p:spPr>
          <a:xfrm>
            <a:off x="673608" y="3391012"/>
            <a:ext cx="1996440" cy="778652"/>
          </a:xfrm>
        </p:spPr>
        <p:txBody>
          <a:bodyPr lIns="91440" tIns="0">
            <a:noAutofit/>
          </a:bodyPr>
          <a:lstStyle>
            <a:lvl1pPr marL="0" indent="0">
              <a:buNone/>
              <a:defRPr sz="12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25" name="Text Placeholder 11">
            <a:extLst>
              <a:ext uri="{FF2B5EF4-FFF2-40B4-BE49-F238E27FC236}">
                <a16:creationId xmlns:a16="http://schemas.microsoft.com/office/drawing/2014/main" id="{70FD3BFF-C0B9-AA50-A3D6-B4A48EEF7513}"/>
              </a:ext>
            </a:extLst>
          </p:cNvPr>
          <p:cNvSpPr>
            <a:spLocks noGrp="1"/>
          </p:cNvSpPr>
          <p:nvPr>
            <p:ph type="body" sz="quarter" idx="25" hasCustomPrompt="1"/>
          </p:nvPr>
        </p:nvSpPr>
        <p:spPr>
          <a:xfrm>
            <a:off x="670560" y="4505738"/>
            <a:ext cx="893064" cy="335470"/>
          </a:xfrm>
        </p:spPr>
        <p:txBody>
          <a:bodyPr lIns="91440" tIns="0">
            <a:noAutofit/>
          </a:bodyPr>
          <a:lstStyle>
            <a:lvl1pPr marL="0" indent="0">
              <a:buNone/>
              <a:defRPr sz="2000" cap="all" baseline="0">
                <a:solidFill>
                  <a:schemeClr val="accent1">
                    <a:lumMod val="40000"/>
                    <a:lumOff val="60000"/>
                  </a:schemeClr>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1" name="Oval 50">
            <a:extLst>
              <a:ext uri="{FF2B5EF4-FFF2-40B4-BE49-F238E27FC236}">
                <a16:creationId xmlns:a16="http://schemas.microsoft.com/office/drawing/2014/main" id="{EBEE5563-8FF1-7479-E11E-F0144D7533D8}"/>
              </a:ext>
              <a:ext uri="{C183D7F6-B498-43B3-948B-1728B52AA6E4}">
                <adec:decorative xmlns:adec="http://schemas.microsoft.com/office/drawing/2017/decorative" val="1"/>
              </a:ext>
            </a:extLst>
          </p:cNvPr>
          <p:cNvSpPr/>
          <p:nvPr userDrawn="1"/>
        </p:nvSpPr>
        <p:spPr>
          <a:xfrm>
            <a:off x="1682496" y="4399153"/>
            <a:ext cx="685800" cy="685800"/>
          </a:xfrm>
          <a:prstGeom prst="ellipse">
            <a:avLst/>
          </a:prstGeom>
          <a:noFill/>
          <a:ln w="12700">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Picture Placeholder 13">
            <a:extLst>
              <a:ext uri="{FF2B5EF4-FFF2-40B4-BE49-F238E27FC236}">
                <a16:creationId xmlns:a16="http://schemas.microsoft.com/office/drawing/2014/main" id="{A69C1816-EC8E-961C-AC21-6D86E9C455A1}"/>
              </a:ext>
            </a:extLst>
          </p:cNvPr>
          <p:cNvSpPr>
            <a:spLocks noGrp="1" noChangeAspect="1"/>
          </p:cNvSpPr>
          <p:nvPr>
            <p:ph type="pic" sz="quarter" idx="35"/>
          </p:nvPr>
        </p:nvSpPr>
        <p:spPr>
          <a:xfrm>
            <a:off x="1796796" y="4513453"/>
            <a:ext cx="457200" cy="457200"/>
          </a:xfrm>
          <a:prstGeom prst="ellipse">
            <a:avLst/>
          </a:prstGeom>
          <a:ln w="19050">
            <a:noFill/>
          </a:ln>
        </p:spPr>
        <p:txBody>
          <a:bodyPr lIns="0" tIns="0" rIns="0" bIns="0">
            <a:normAutofit/>
          </a:bodyPr>
          <a:lstStyle>
            <a:lvl1pPr marL="0" indent="0" algn="ctr">
              <a:buNone/>
              <a:defRPr sz="600">
                <a:solidFill>
                  <a:schemeClr val="bg1"/>
                </a:solidFill>
              </a:defRPr>
            </a:lvl1pPr>
          </a:lstStyle>
          <a:p>
            <a:r>
              <a:rPr lang="en-US"/>
              <a:t>Click icon to add picture</a:t>
            </a:r>
            <a:endParaRPr lang="en-US" dirty="0"/>
          </a:p>
        </p:txBody>
      </p:sp>
      <p:sp>
        <p:nvSpPr>
          <p:cNvPr id="26" name="Text Placeholder 11">
            <a:extLst>
              <a:ext uri="{FF2B5EF4-FFF2-40B4-BE49-F238E27FC236}">
                <a16:creationId xmlns:a16="http://schemas.microsoft.com/office/drawing/2014/main" id="{9F9A0E21-E67B-7E2F-ED16-4BABF0781083}"/>
              </a:ext>
            </a:extLst>
          </p:cNvPr>
          <p:cNvSpPr>
            <a:spLocks noGrp="1"/>
          </p:cNvSpPr>
          <p:nvPr>
            <p:ph type="body" sz="quarter" idx="26" hasCustomPrompt="1"/>
          </p:nvPr>
        </p:nvSpPr>
        <p:spPr>
          <a:xfrm>
            <a:off x="670560" y="4894756"/>
            <a:ext cx="893064" cy="335470"/>
          </a:xfrm>
        </p:spPr>
        <p:txBody>
          <a:bodyPr lIns="91440" tIns="0">
            <a:noAutofit/>
          </a:bodyPr>
          <a:lstStyle>
            <a:lvl1pPr marL="0" indent="0">
              <a:buNone/>
              <a:defRPr sz="14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5" name="Straight Arrow Connector 44">
            <a:extLst>
              <a:ext uri="{FF2B5EF4-FFF2-40B4-BE49-F238E27FC236}">
                <a16:creationId xmlns:a16="http://schemas.microsoft.com/office/drawing/2014/main" id="{9CFE922A-6A5A-4DA8-1E44-D80852772091}"/>
              </a:ext>
              <a:ext uri="{C183D7F6-B498-43B3-948B-1728B52AA6E4}">
                <adec:decorative xmlns:adec="http://schemas.microsoft.com/office/drawing/2017/decorative" val="1"/>
              </a:ext>
            </a:extLst>
          </p:cNvPr>
          <p:cNvCxnSpPr>
            <a:cxnSpLocks/>
          </p:cNvCxnSpPr>
          <p:nvPr userDrawn="1"/>
        </p:nvCxnSpPr>
        <p:spPr>
          <a:xfrm>
            <a:off x="753404" y="5377870"/>
            <a:ext cx="1827083" cy="0"/>
          </a:xfrm>
          <a:prstGeom prst="straightConnector1">
            <a:avLst/>
          </a:prstGeom>
          <a:ln w="19050" cap="flat" cmpd="sng" algn="ctr">
            <a:gradFill>
              <a:gsLst>
                <a:gs pos="0">
                  <a:schemeClr val="accent1">
                    <a:lumMod val="75000"/>
                  </a:schemeClr>
                </a:gs>
                <a:gs pos="100000">
                  <a:schemeClr val="accent3">
                    <a:lumMod val="75000"/>
                  </a:schemeClr>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6" name="Text Placeholder 11">
            <a:extLst>
              <a:ext uri="{FF2B5EF4-FFF2-40B4-BE49-F238E27FC236}">
                <a16:creationId xmlns:a16="http://schemas.microsoft.com/office/drawing/2014/main" id="{3D56C31D-5FDB-2235-FFF8-2AB6E04C9B1C}"/>
              </a:ext>
            </a:extLst>
          </p:cNvPr>
          <p:cNvSpPr>
            <a:spLocks noGrp="1"/>
          </p:cNvSpPr>
          <p:nvPr>
            <p:ph type="body" sz="quarter" idx="16" hasCustomPrompt="1"/>
          </p:nvPr>
        </p:nvSpPr>
        <p:spPr>
          <a:xfrm>
            <a:off x="2862072" y="2556796"/>
            <a:ext cx="1996440" cy="381190"/>
          </a:xfrm>
        </p:spPr>
        <p:txBody>
          <a:bodyPr lIns="91440" tIns="0">
            <a:noAutofit/>
          </a:bodyPr>
          <a:lstStyle>
            <a:lvl1pPr marL="0" indent="0">
              <a:buNone/>
              <a:defRPr sz="2200" b="1" cap="all" spc="100" baseline="0">
                <a:solidFill>
                  <a:schemeClr val="bg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1" name="Rectangle 40">
            <a:extLst>
              <a:ext uri="{FF2B5EF4-FFF2-40B4-BE49-F238E27FC236}">
                <a16:creationId xmlns:a16="http://schemas.microsoft.com/office/drawing/2014/main" id="{481FC81D-B431-FFA6-47F5-F40C79C53D0A}"/>
              </a:ext>
              <a:ext uri="{C183D7F6-B498-43B3-948B-1728B52AA6E4}">
                <adec:decorative xmlns:adec="http://schemas.microsoft.com/office/drawing/2017/decorative" val="1"/>
              </a:ext>
            </a:extLst>
          </p:cNvPr>
          <p:cNvSpPr/>
          <p:nvPr userDrawn="1"/>
        </p:nvSpPr>
        <p:spPr>
          <a:xfrm>
            <a:off x="2946272" y="3046075"/>
            <a:ext cx="1828633" cy="96903"/>
          </a:xfrm>
          <a:prstGeom prst="rect">
            <a:avLst/>
          </a:prstGeom>
          <a:gradFill>
            <a:gsLst>
              <a:gs pos="0">
                <a:schemeClr val="accent3">
                  <a:lumMod val="60000"/>
                  <a:lumOff val="40000"/>
                </a:schemeClr>
              </a:gs>
              <a:gs pos="100000">
                <a:schemeClr val="accent2">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1" name="Text Placeholder 11">
            <a:extLst>
              <a:ext uri="{FF2B5EF4-FFF2-40B4-BE49-F238E27FC236}">
                <a16:creationId xmlns:a16="http://schemas.microsoft.com/office/drawing/2014/main" id="{B16A2860-4464-B092-801E-255A6B7DF3E4}"/>
              </a:ext>
            </a:extLst>
          </p:cNvPr>
          <p:cNvSpPr>
            <a:spLocks noGrp="1"/>
          </p:cNvSpPr>
          <p:nvPr>
            <p:ph type="body" sz="quarter" idx="21" hasCustomPrompt="1"/>
          </p:nvPr>
        </p:nvSpPr>
        <p:spPr>
          <a:xfrm>
            <a:off x="2862072" y="3391012"/>
            <a:ext cx="1996440" cy="778652"/>
          </a:xfrm>
        </p:spPr>
        <p:txBody>
          <a:bodyPr lIns="91440" tIns="0">
            <a:noAutofit/>
          </a:bodyPr>
          <a:lstStyle>
            <a:lvl1pPr marL="0" indent="0">
              <a:buNone/>
              <a:defRPr sz="12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27" name="Text Placeholder 11">
            <a:extLst>
              <a:ext uri="{FF2B5EF4-FFF2-40B4-BE49-F238E27FC236}">
                <a16:creationId xmlns:a16="http://schemas.microsoft.com/office/drawing/2014/main" id="{3B992882-DF57-9DAF-2532-06C30C2D9F16}"/>
              </a:ext>
            </a:extLst>
          </p:cNvPr>
          <p:cNvSpPr>
            <a:spLocks noGrp="1"/>
          </p:cNvSpPr>
          <p:nvPr>
            <p:ph type="body" sz="quarter" idx="27" hasCustomPrompt="1"/>
          </p:nvPr>
        </p:nvSpPr>
        <p:spPr>
          <a:xfrm>
            <a:off x="2862072" y="4505738"/>
            <a:ext cx="893064" cy="335470"/>
          </a:xfrm>
        </p:spPr>
        <p:txBody>
          <a:bodyPr lIns="91440" tIns="0">
            <a:noAutofit/>
          </a:bodyPr>
          <a:lstStyle>
            <a:lvl1pPr marL="0" indent="0">
              <a:buNone/>
              <a:defRPr sz="2000" cap="all" baseline="0">
                <a:solidFill>
                  <a:schemeClr val="accent3">
                    <a:lumMod val="40000"/>
                    <a:lumOff val="60000"/>
                  </a:schemeClr>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2" name="Oval 51">
            <a:extLst>
              <a:ext uri="{FF2B5EF4-FFF2-40B4-BE49-F238E27FC236}">
                <a16:creationId xmlns:a16="http://schemas.microsoft.com/office/drawing/2014/main" id="{2E63250C-AB2E-9D56-C26C-1E211DFAD534}"/>
              </a:ext>
              <a:ext uri="{C183D7F6-B498-43B3-948B-1728B52AA6E4}">
                <adec:decorative xmlns:adec="http://schemas.microsoft.com/office/drawing/2017/decorative" val="1"/>
              </a:ext>
            </a:extLst>
          </p:cNvPr>
          <p:cNvSpPr/>
          <p:nvPr userDrawn="1"/>
        </p:nvSpPr>
        <p:spPr>
          <a:xfrm>
            <a:off x="3887724" y="4399153"/>
            <a:ext cx="685800" cy="685800"/>
          </a:xfrm>
          <a:prstGeom prst="ellipse">
            <a:avLst/>
          </a:prstGeom>
          <a:noFill/>
          <a:ln w="12700">
            <a:solidFill>
              <a:schemeClr val="accent3">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Picture Placeholder 13">
            <a:extLst>
              <a:ext uri="{FF2B5EF4-FFF2-40B4-BE49-F238E27FC236}">
                <a16:creationId xmlns:a16="http://schemas.microsoft.com/office/drawing/2014/main" id="{50C6734A-2661-863D-C8B6-6A4DBC588FE4}"/>
              </a:ext>
            </a:extLst>
          </p:cNvPr>
          <p:cNvSpPr>
            <a:spLocks noGrp="1" noChangeAspect="1"/>
          </p:cNvSpPr>
          <p:nvPr>
            <p:ph type="pic" sz="quarter" idx="36"/>
          </p:nvPr>
        </p:nvSpPr>
        <p:spPr>
          <a:xfrm>
            <a:off x="4002024" y="4513453"/>
            <a:ext cx="457200" cy="457200"/>
          </a:xfrm>
          <a:prstGeom prst="ellipse">
            <a:avLst/>
          </a:prstGeom>
          <a:ln w="19050">
            <a:noFill/>
          </a:ln>
        </p:spPr>
        <p:txBody>
          <a:bodyPr lIns="0" tIns="0" rIns="0" bIns="0">
            <a:normAutofit/>
          </a:bodyPr>
          <a:lstStyle>
            <a:lvl1pPr marL="0" indent="0" algn="ctr">
              <a:buNone/>
              <a:defRPr sz="600">
                <a:solidFill>
                  <a:schemeClr val="bg1"/>
                </a:solidFill>
              </a:defRPr>
            </a:lvl1pPr>
          </a:lstStyle>
          <a:p>
            <a:r>
              <a:rPr lang="en-US"/>
              <a:t>Click icon to add picture</a:t>
            </a:r>
            <a:endParaRPr lang="en-US" dirty="0"/>
          </a:p>
        </p:txBody>
      </p:sp>
      <p:sp>
        <p:nvSpPr>
          <p:cNvPr id="28" name="Text Placeholder 11">
            <a:extLst>
              <a:ext uri="{FF2B5EF4-FFF2-40B4-BE49-F238E27FC236}">
                <a16:creationId xmlns:a16="http://schemas.microsoft.com/office/drawing/2014/main" id="{50D7755C-4D0B-D8A7-6235-8E606B39F3AB}"/>
              </a:ext>
            </a:extLst>
          </p:cNvPr>
          <p:cNvSpPr>
            <a:spLocks noGrp="1"/>
          </p:cNvSpPr>
          <p:nvPr>
            <p:ph type="body" sz="quarter" idx="28" hasCustomPrompt="1"/>
          </p:nvPr>
        </p:nvSpPr>
        <p:spPr>
          <a:xfrm>
            <a:off x="2862072" y="4894756"/>
            <a:ext cx="893064" cy="335470"/>
          </a:xfrm>
        </p:spPr>
        <p:txBody>
          <a:bodyPr lIns="91440" tIns="0">
            <a:noAutofit/>
          </a:bodyPr>
          <a:lstStyle>
            <a:lvl1pPr marL="0" indent="0">
              <a:buNone/>
              <a:defRPr sz="14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6" name="Straight Arrow Connector 45">
            <a:extLst>
              <a:ext uri="{FF2B5EF4-FFF2-40B4-BE49-F238E27FC236}">
                <a16:creationId xmlns:a16="http://schemas.microsoft.com/office/drawing/2014/main" id="{76330766-86D4-F436-F65D-07EF389BF5F5}"/>
              </a:ext>
              <a:ext uri="{C183D7F6-B498-43B3-948B-1728B52AA6E4}">
                <adec:decorative xmlns:adec="http://schemas.microsoft.com/office/drawing/2017/decorative" val="1"/>
              </a:ext>
            </a:extLst>
          </p:cNvPr>
          <p:cNvCxnSpPr>
            <a:cxnSpLocks/>
          </p:cNvCxnSpPr>
          <p:nvPr userDrawn="1"/>
        </p:nvCxnSpPr>
        <p:spPr>
          <a:xfrm>
            <a:off x="2943485" y="5377870"/>
            <a:ext cx="1836387" cy="0"/>
          </a:xfrm>
          <a:prstGeom prst="straightConnector1">
            <a:avLst/>
          </a:prstGeom>
          <a:ln w="19050" cap="flat" cmpd="sng" algn="ctr">
            <a:gradFill>
              <a:gsLst>
                <a:gs pos="0">
                  <a:schemeClr val="accent3">
                    <a:lumMod val="75000"/>
                  </a:schemeClr>
                </a:gs>
                <a:gs pos="100000">
                  <a:schemeClr val="accent2"/>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7" name="Text Placeholder 11">
            <a:extLst>
              <a:ext uri="{FF2B5EF4-FFF2-40B4-BE49-F238E27FC236}">
                <a16:creationId xmlns:a16="http://schemas.microsoft.com/office/drawing/2014/main" id="{A540E06E-3F2B-A3DC-320A-8C968AC4350E}"/>
              </a:ext>
            </a:extLst>
          </p:cNvPr>
          <p:cNvSpPr>
            <a:spLocks noGrp="1"/>
          </p:cNvSpPr>
          <p:nvPr>
            <p:ph type="body" sz="quarter" idx="17" hasCustomPrompt="1"/>
          </p:nvPr>
        </p:nvSpPr>
        <p:spPr>
          <a:xfrm>
            <a:off x="5050536" y="2556796"/>
            <a:ext cx="1996440" cy="381190"/>
          </a:xfrm>
        </p:spPr>
        <p:txBody>
          <a:bodyPr lIns="91440" tIns="0">
            <a:noAutofit/>
          </a:bodyPr>
          <a:lstStyle>
            <a:lvl1pPr marL="0" indent="0">
              <a:buNone/>
              <a:defRPr sz="2200" b="1" cap="all" spc="100" baseline="0">
                <a:solidFill>
                  <a:schemeClr val="bg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2" name="Rectangle 41">
            <a:extLst>
              <a:ext uri="{FF2B5EF4-FFF2-40B4-BE49-F238E27FC236}">
                <a16:creationId xmlns:a16="http://schemas.microsoft.com/office/drawing/2014/main" id="{F46BB721-1D88-1A03-1D55-5C79942C7137}"/>
              </a:ext>
              <a:ext uri="{C183D7F6-B498-43B3-948B-1728B52AA6E4}">
                <adec:decorative xmlns:adec="http://schemas.microsoft.com/office/drawing/2017/decorative" val="1"/>
              </a:ext>
            </a:extLst>
          </p:cNvPr>
          <p:cNvSpPr/>
          <p:nvPr userDrawn="1"/>
        </p:nvSpPr>
        <p:spPr>
          <a:xfrm>
            <a:off x="5139140" y="3046075"/>
            <a:ext cx="1828634" cy="96903"/>
          </a:xfrm>
          <a:prstGeom prst="rect">
            <a:avLst/>
          </a:prstGeom>
          <a:gradFill>
            <a:gsLst>
              <a:gs pos="0">
                <a:schemeClr val="accent2">
                  <a:lumMod val="60000"/>
                  <a:lumOff val="40000"/>
                </a:schemeClr>
              </a:gs>
              <a:gs pos="100000">
                <a:schemeClr val="accent5">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2" name="Text Placeholder 11">
            <a:extLst>
              <a:ext uri="{FF2B5EF4-FFF2-40B4-BE49-F238E27FC236}">
                <a16:creationId xmlns:a16="http://schemas.microsoft.com/office/drawing/2014/main" id="{51307C43-6072-93E9-BF1D-64D42AE2A524}"/>
              </a:ext>
            </a:extLst>
          </p:cNvPr>
          <p:cNvSpPr>
            <a:spLocks noGrp="1"/>
          </p:cNvSpPr>
          <p:nvPr>
            <p:ph type="body" sz="quarter" idx="22" hasCustomPrompt="1"/>
          </p:nvPr>
        </p:nvSpPr>
        <p:spPr>
          <a:xfrm>
            <a:off x="5050536" y="3391012"/>
            <a:ext cx="1996440" cy="778652"/>
          </a:xfrm>
        </p:spPr>
        <p:txBody>
          <a:bodyPr lIns="91440" tIns="0">
            <a:noAutofit/>
          </a:bodyPr>
          <a:lstStyle>
            <a:lvl1pPr marL="0" indent="0">
              <a:buNone/>
              <a:defRPr sz="12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29" name="Text Placeholder 11">
            <a:extLst>
              <a:ext uri="{FF2B5EF4-FFF2-40B4-BE49-F238E27FC236}">
                <a16:creationId xmlns:a16="http://schemas.microsoft.com/office/drawing/2014/main" id="{7CBDAD5E-0048-0813-47FC-FFE93F191C5B}"/>
              </a:ext>
            </a:extLst>
          </p:cNvPr>
          <p:cNvSpPr>
            <a:spLocks noGrp="1"/>
          </p:cNvSpPr>
          <p:nvPr>
            <p:ph type="body" sz="quarter" idx="29" hasCustomPrompt="1"/>
          </p:nvPr>
        </p:nvSpPr>
        <p:spPr>
          <a:xfrm>
            <a:off x="5065776" y="4505738"/>
            <a:ext cx="893064" cy="335470"/>
          </a:xfrm>
        </p:spPr>
        <p:txBody>
          <a:bodyPr lIns="91440" tIns="0">
            <a:noAutofit/>
          </a:bodyPr>
          <a:lstStyle>
            <a:lvl1pPr marL="0" indent="0">
              <a:buNone/>
              <a:defRPr sz="2000" cap="all" baseline="0">
                <a:solidFill>
                  <a:schemeClr val="accent2">
                    <a:lumMod val="40000"/>
                    <a:lumOff val="60000"/>
                  </a:schemeClr>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4" name="Oval 53">
            <a:extLst>
              <a:ext uri="{FF2B5EF4-FFF2-40B4-BE49-F238E27FC236}">
                <a16:creationId xmlns:a16="http://schemas.microsoft.com/office/drawing/2014/main" id="{60D4CBD1-AAC9-3F04-3F49-E8579F6F7ABE}"/>
              </a:ext>
              <a:ext uri="{C183D7F6-B498-43B3-948B-1728B52AA6E4}">
                <adec:decorative xmlns:adec="http://schemas.microsoft.com/office/drawing/2017/decorative" val="1"/>
              </a:ext>
            </a:extLst>
          </p:cNvPr>
          <p:cNvSpPr/>
          <p:nvPr userDrawn="1"/>
        </p:nvSpPr>
        <p:spPr>
          <a:xfrm>
            <a:off x="6092952" y="4402872"/>
            <a:ext cx="685800" cy="685800"/>
          </a:xfrm>
          <a:prstGeom prst="ellipse">
            <a:avLst/>
          </a:prstGeom>
          <a:noFill/>
          <a:ln w="12700">
            <a:solidFill>
              <a:schemeClr val="accent2">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Picture Placeholder 13">
            <a:extLst>
              <a:ext uri="{FF2B5EF4-FFF2-40B4-BE49-F238E27FC236}">
                <a16:creationId xmlns:a16="http://schemas.microsoft.com/office/drawing/2014/main" id="{F154717D-74D1-298B-EF00-6CCA65AA969B}"/>
              </a:ext>
            </a:extLst>
          </p:cNvPr>
          <p:cNvSpPr>
            <a:spLocks noGrp="1" noChangeAspect="1"/>
          </p:cNvSpPr>
          <p:nvPr>
            <p:ph type="pic" sz="quarter" idx="37"/>
          </p:nvPr>
        </p:nvSpPr>
        <p:spPr>
          <a:xfrm>
            <a:off x="6207252" y="4517172"/>
            <a:ext cx="457200" cy="457200"/>
          </a:xfrm>
          <a:prstGeom prst="ellipse">
            <a:avLst/>
          </a:prstGeom>
          <a:ln w="19050">
            <a:noFill/>
          </a:ln>
        </p:spPr>
        <p:txBody>
          <a:bodyPr lIns="0" tIns="0" rIns="0" bIns="0">
            <a:normAutofit/>
          </a:bodyPr>
          <a:lstStyle>
            <a:lvl1pPr marL="0" indent="0" algn="ctr">
              <a:buNone/>
              <a:defRPr sz="600">
                <a:solidFill>
                  <a:schemeClr val="bg1"/>
                </a:solidFill>
              </a:defRPr>
            </a:lvl1pPr>
          </a:lstStyle>
          <a:p>
            <a:r>
              <a:rPr lang="en-US"/>
              <a:t>Click icon to add picture</a:t>
            </a:r>
            <a:endParaRPr lang="en-US" dirty="0"/>
          </a:p>
        </p:txBody>
      </p:sp>
      <p:sp>
        <p:nvSpPr>
          <p:cNvPr id="30" name="Text Placeholder 11">
            <a:extLst>
              <a:ext uri="{FF2B5EF4-FFF2-40B4-BE49-F238E27FC236}">
                <a16:creationId xmlns:a16="http://schemas.microsoft.com/office/drawing/2014/main" id="{3A23A057-C011-EB28-4869-A73F2E3B3394}"/>
              </a:ext>
            </a:extLst>
          </p:cNvPr>
          <p:cNvSpPr>
            <a:spLocks noGrp="1"/>
          </p:cNvSpPr>
          <p:nvPr>
            <p:ph type="body" sz="quarter" idx="30" hasCustomPrompt="1"/>
          </p:nvPr>
        </p:nvSpPr>
        <p:spPr>
          <a:xfrm>
            <a:off x="5065776" y="4894756"/>
            <a:ext cx="893064" cy="335470"/>
          </a:xfrm>
        </p:spPr>
        <p:txBody>
          <a:bodyPr lIns="91440" tIns="0">
            <a:noAutofit/>
          </a:bodyPr>
          <a:lstStyle>
            <a:lvl1pPr marL="0" indent="0">
              <a:buNone/>
              <a:defRPr sz="14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7" name="Straight Arrow Connector 46">
            <a:extLst>
              <a:ext uri="{FF2B5EF4-FFF2-40B4-BE49-F238E27FC236}">
                <a16:creationId xmlns:a16="http://schemas.microsoft.com/office/drawing/2014/main" id="{EF51B736-1CC5-842A-AFEB-68B18931713C}"/>
              </a:ext>
              <a:ext uri="{C183D7F6-B498-43B3-948B-1728B52AA6E4}">
                <adec:decorative xmlns:adec="http://schemas.microsoft.com/office/drawing/2017/decorative" val="1"/>
              </a:ext>
            </a:extLst>
          </p:cNvPr>
          <p:cNvCxnSpPr>
            <a:cxnSpLocks/>
          </p:cNvCxnSpPr>
          <p:nvPr userDrawn="1"/>
        </p:nvCxnSpPr>
        <p:spPr>
          <a:xfrm>
            <a:off x="5142870" y="5377870"/>
            <a:ext cx="1827639" cy="0"/>
          </a:xfrm>
          <a:prstGeom prst="straightConnector1">
            <a:avLst/>
          </a:prstGeom>
          <a:ln w="19050" cap="flat" cmpd="sng" algn="ctr">
            <a:gradFill>
              <a:gsLst>
                <a:gs pos="0">
                  <a:schemeClr val="accent2"/>
                </a:gs>
                <a:gs pos="100000">
                  <a:schemeClr val="accent5">
                    <a:lumMod val="60000"/>
                    <a:lumOff val="40000"/>
                  </a:schemeClr>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8" name="Text Placeholder 11">
            <a:extLst>
              <a:ext uri="{FF2B5EF4-FFF2-40B4-BE49-F238E27FC236}">
                <a16:creationId xmlns:a16="http://schemas.microsoft.com/office/drawing/2014/main" id="{716EA8F4-B9C4-991F-0EBC-D79877AD4680}"/>
              </a:ext>
            </a:extLst>
          </p:cNvPr>
          <p:cNvSpPr>
            <a:spLocks noGrp="1"/>
          </p:cNvSpPr>
          <p:nvPr>
            <p:ph type="body" sz="quarter" idx="18" hasCustomPrompt="1"/>
          </p:nvPr>
        </p:nvSpPr>
        <p:spPr>
          <a:xfrm>
            <a:off x="7239000" y="2556796"/>
            <a:ext cx="1996440" cy="381190"/>
          </a:xfrm>
        </p:spPr>
        <p:txBody>
          <a:bodyPr lIns="91440" tIns="0">
            <a:noAutofit/>
          </a:bodyPr>
          <a:lstStyle>
            <a:lvl1pPr marL="0" indent="0">
              <a:buNone/>
              <a:defRPr sz="2200" b="1" cap="all" spc="100" baseline="0">
                <a:solidFill>
                  <a:schemeClr val="bg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3" name="Rectangle 42">
            <a:extLst>
              <a:ext uri="{FF2B5EF4-FFF2-40B4-BE49-F238E27FC236}">
                <a16:creationId xmlns:a16="http://schemas.microsoft.com/office/drawing/2014/main" id="{3B68F5A8-E314-7C7A-6CB2-3036DF2A8EFC}"/>
              </a:ext>
              <a:ext uri="{C183D7F6-B498-43B3-948B-1728B52AA6E4}">
                <adec:decorative xmlns:adec="http://schemas.microsoft.com/office/drawing/2017/decorative" val="1"/>
              </a:ext>
            </a:extLst>
          </p:cNvPr>
          <p:cNvSpPr/>
          <p:nvPr userDrawn="1"/>
        </p:nvSpPr>
        <p:spPr>
          <a:xfrm>
            <a:off x="7332009" y="3046075"/>
            <a:ext cx="1828635" cy="96903"/>
          </a:xfrm>
          <a:prstGeom prst="rect">
            <a:avLst/>
          </a:prstGeom>
          <a:gradFill>
            <a:gsLst>
              <a:gs pos="0">
                <a:schemeClr val="accent5">
                  <a:lumMod val="60000"/>
                  <a:lumOff val="40000"/>
                </a:schemeClr>
              </a:gs>
              <a:gs pos="100000">
                <a:schemeClr val="accent6">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3" name="Text Placeholder 11">
            <a:extLst>
              <a:ext uri="{FF2B5EF4-FFF2-40B4-BE49-F238E27FC236}">
                <a16:creationId xmlns:a16="http://schemas.microsoft.com/office/drawing/2014/main" id="{5A57C80F-4C30-26E1-B38B-3D7238EC9A49}"/>
              </a:ext>
            </a:extLst>
          </p:cNvPr>
          <p:cNvSpPr>
            <a:spLocks noGrp="1"/>
          </p:cNvSpPr>
          <p:nvPr>
            <p:ph type="body" sz="quarter" idx="23" hasCustomPrompt="1"/>
          </p:nvPr>
        </p:nvSpPr>
        <p:spPr>
          <a:xfrm>
            <a:off x="7239000" y="3391012"/>
            <a:ext cx="1996440" cy="778652"/>
          </a:xfrm>
        </p:spPr>
        <p:txBody>
          <a:bodyPr lIns="91440" tIns="0">
            <a:noAutofit/>
          </a:bodyPr>
          <a:lstStyle>
            <a:lvl1pPr marL="0" indent="0">
              <a:buNone/>
              <a:defRPr sz="12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31" name="Text Placeholder 11">
            <a:extLst>
              <a:ext uri="{FF2B5EF4-FFF2-40B4-BE49-F238E27FC236}">
                <a16:creationId xmlns:a16="http://schemas.microsoft.com/office/drawing/2014/main" id="{A44BB5F0-6856-4711-058C-73C1CBF4646B}"/>
              </a:ext>
            </a:extLst>
          </p:cNvPr>
          <p:cNvSpPr>
            <a:spLocks noGrp="1"/>
          </p:cNvSpPr>
          <p:nvPr>
            <p:ph type="body" sz="quarter" idx="31" hasCustomPrompt="1"/>
          </p:nvPr>
        </p:nvSpPr>
        <p:spPr>
          <a:xfrm>
            <a:off x="7257288" y="4505738"/>
            <a:ext cx="893064" cy="335470"/>
          </a:xfrm>
        </p:spPr>
        <p:txBody>
          <a:bodyPr lIns="91440" tIns="0">
            <a:noAutofit/>
          </a:bodyPr>
          <a:lstStyle>
            <a:lvl1pPr marL="0" indent="0">
              <a:buNone/>
              <a:defRPr sz="2000" cap="all" baseline="0">
                <a:solidFill>
                  <a:schemeClr val="accent5">
                    <a:lumMod val="40000"/>
                    <a:lumOff val="60000"/>
                  </a:schemeClr>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6" name="Oval 55">
            <a:extLst>
              <a:ext uri="{FF2B5EF4-FFF2-40B4-BE49-F238E27FC236}">
                <a16:creationId xmlns:a16="http://schemas.microsoft.com/office/drawing/2014/main" id="{1EF56C89-6D7E-4196-72BF-23ACEE823C0C}"/>
              </a:ext>
              <a:ext uri="{C183D7F6-B498-43B3-948B-1728B52AA6E4}">
                <adec:decorative xmlns:adec="http://schemas.microsoft.com/office/drawing/2017/decorative" val="1"/>
              </a:ext>
            </a:extLst>
          </p:cNvPr>
          <p:cNvSpPr/>
          <p:nvPr userDrawn="1"/>
        </p:nvSpPr>
        <p:spPr>
          <a:xfrm>
            <a:off x="8298180" y="4402872"/>
            <a:ext cx="685800" cy="685800"/>
          </a:xfrm>
          <a:prstGeom prst="ellipse">
            <a:avLst/>
          </a:prstGeom>
          <a:noFill/>
          <a:ln w="12700">
            <a:solidFill>
              <a:schemeClr val="accent5">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Picture Placeholder 13">
            <a:extLst>
              <a:ext uri="{FF2B5EF4-FFF2-40B4-BE49-F238E27FC236}">
                <a16:creationId xmlns:a16="http://schemas.microsoft.com/office/drawing/2014/main" id="{719C23E4-DE06-6FF4-1BC9-5305DE50D817}"/>
              </a:ext>
            </a:extLst>
          </p:cNvPr>
          <p:cNvSpPr>
            <a:spLocks noGrp="1" noChangeAspect="1"/>
          </p:cNvSpPr>
          <p:nvPr>
            <p:ph type="pic" sz="quarter" idx="38"/>
          </p:nvPr>
        </p:nvSpPr>
        <p:spPr>
          <a:xfrm>
            <a:off x="8412480" y="4517172"/>
            <a:ext cx="457200" cy="457200"/>
          </a:xfrm>
          <a:prstGeom prst="ellipse">
            <a:avLst/>
          </a:prstGeom>
          <a:ln w="19050">
            <a:noFill/>
          </a:ln>
        </p:spPr>
        <p:txBody>
          <a:bodyPr lIns="0" tIns="0" rIns="0" bIns="0">
            <a:normAutofit/>
          </a:bodyPr>
          <a:lstStyle>
            <a:lvl1pPr marL="0" indent="0" algn="ctr">
              <a:buNone/>
              <a:defRPr sz="600">
                <a:solidFill>
                  <a:schemeClr val="bg1"/>
                </a:solidFill>
              </a:defRPr>
            </a:lvl1pPr>
          </a:lstStyle>
          <a:p>
            <a:r>
              <a:rPr lang="en-US"/>
              <a:t>Click icon to add picture</a:t>
            </a:r>
            <a:endParaRPr lang="en-US" dirty="0"/>
          </a:p>
        </p:txBody>
      </p:sp>
      <p:sp>
        <p:nvSpPr>
          <p:cNvPr id="32" name="Text Placeholder 11">
            <a:extLst>
              <a:ext uri="{FF2B5EF4-FFF2-40B4-BE49-F238E27FC236}">
                <a16:creationId xmlns:a16="http://schemas.microsoft.com/office/drawing/2014/main" id="{F5A3DA8B-D38B-3994-FE85-0A331FBADADA}"/>
              </a:ext>
            </a:extLst>
          </p:cNvPr>
          <p:cNvSpPr>
            <a:spLocks noGrp="1"/>
          </p:cNvSpPr>
          <p:nvPr>
            <p:ph type="body" sz="quarter" idx="32" hasCustomPrompt="1"/>
          </p:nvPr>
        </p:nvSpPr>
        <p:spPr>
          <a:xfrm>
            <a:off x="7257288" y="4894756"/>
            <a:ext cx="893064" cy="335470"/>
          </a:xfrm>
        </p:spPr>
        <p:txBody>
          <a:bodyPr lIns="91440" tIns="0">
            <a:noAutofit/>
          </a:bodyPr>
          <a:lstStyle>
            <a:lvl1pPr marL="0" indent="0">
              <a:buNone/>
              <a:defRPr sz="14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8" name="Straight Arrow Connector 47">
            <a:extLst>
              <a:ext uri="{FF2B5EF4-FFF2-40B4-BE49-F238E27FC236}">
                <a16:creationId xmlns:a16="http://schemas.microsoft.com/office/drawing/2014/main" id="{A771B152-C165-EE9A-CF25-69B01D93984C}"/>
              </a:ext>
              <a:ext uri="{C183D7F6-B498-43B3-948B-1728B52AA6E4}">
                <adec:decorative xmlns:adec="http://schemas.microsoft.com/office/drawing/2017/decorative" val="1"/>
              </a:ext>
            </a:extLst>
          </p:cNvPr>
          <p:cNvCxnSpPr>
            <a:cxnSpLocks/>
          </p:cNvCxnSpPr>
          <p:nvPr userDrawn="1"/>
        </p:nvCxnSpPr>
        <p:spPr>
          <a:xfrm>
            <a:off x="7333507" y="5377870"/>
            <a:ext cx="1828375" cy="0"/>
          </a:xfrm>
          <a:prstGeom prst="straightConnector1">
            <a:avLst/>
          </a:prstGeom>
          <a:ln w="19050" cap="flat" cmpd="sng" algn="ctr">
            <a:gradFill>
              <a:gsLst>
                <a:gs pos="0">
                  <a:schemeClr val="accent5">
                    <a:lumMod val="60000"/>
                    <a:lumOff val="40000"/>
                  </a:schemeClr>
                </a:gs>
                <a:gs pos="100000">
                  <a:schemeClr val="accent6"/>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9" name="Text Placeholder 11">
            <a:extLst>
              <a:ext uri="{FF2B5EF4-FFF2-40B4-BE49-F238E27FC236}">
                <a16:creationId xmlns:a16="http://schemas.microsoft.com/office/drawing/2014/main" id="{D3896BC4-3EFC-36C4-6071-4BF0E987F965}"/>
              </a:ext>
            </a:extLst>
          </p:cNvPr>
          <p:cNvSpPr>
            <a:spLocks noGrp="1"/>
          </p:cNvSpPr>
          <p:nvPr>
            <p:ph type="body" sz="quarter" idx="19" hasCustomPrompt="1"/>
          </p:nvPr>
        </p:nvSpPr>
        <p:spPr>
          <a:xfrm>
            <a:off x="9427464" y="2556796"/>
            <a:ext cx="1996440" cy="381190"/>
          </a:xfrm>
        </p:spPr>
        <p:txBody>
          <a:bodyPr lIns="91440" tIns="0">
            <a:noAutofit/>
          </a:bodyPr>
          <a:lstStyle>
            <a:lvl1pPr marL="0" indent="0">
              <a:buNone/>
              <a:defRPr sz="2200" b="1" cap="all" spc="100" baseline="0">
                <a:solidFill>
                  <a:schemeClr val="bg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4" name="Rectangle 43">
            <a:extLst>
              <a:ext uri="{FF2B5EF4-FFF2-40B4-BE49-F238E27FC236}">
                <a16:creationId xmlns:a16="http://schemas.microsoft.com/office/drawing/2014/main" id="{B6236E29-4894-FD6C-E56F-5B1CBA99A5AC}"/>
              </a:ext>
              <a:ext uri="{C183D7F6-B498-43B3-948B-1728B52AA6E4}">
                <adec:decorative xmlns:adec="http://schemas.microsoft.com/office/drawing/2017/decorative" val="1"/>
              </a:ext>
            </a:extLst>
          </p:cNvPr>
          <p:cNvSpPr/>
          <p:nvPr userDrawn="1"/>
        </p:nvSpPr>
        <p:spPr>
          <a:xfrm>
            <a:off x="9524879" y="3046075"/>
            <a:ext cx="1828635" cy="96903"/>
          </a:xfrm>
          <a:prstGeom prst="rect">
            <a:avLst/>
          </a:prstGeom>
          <a:gradFill>
            <a:gsLst>
              <a:gs pos="0">
                <a:schemeClr val="accent6">
                  <a:lumMod val="60000"/>
                  <a:lumOff val="40000"/>
                </a:schemeClr>
              </a:gs>
              <a:gs pos="100000">
                <a:schemeClr val="accent6">
                  <a:lumMod val="40000"/>
                  <a:lumOff val="6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4" name="Text Placeholder 11">
            <a:extLst>
              <a:ext uri="{FF2B5EF4-FFF2-40B4-BE49-F238E27FC236}">
                <a16:creationId xmlns:a16="http://schemas.microsoft.com/office/drawing/2014/main" id="{4C2DA584-D9BC-7A01-6F48-363C7F6465E3}"/>
              </a:ext>
            </a:extLst>
          </p:cNvPr>
          <p:cNvSpPr>
            <a:spLocks noGrp="1"/>
          </p:cNvSpPr>
          <p:nvPr>
            <p:ph type="body" sz="quarter" idx="24" hasCustomPrompt="1"/>
          </p:nvPr>
        </p:nvSpPr>
        <p:spPr>
          <a:xfrm>
            <a:off x="9427464" y="3391012"/>
            <a:ext cx="1996440" cy="778652"/>
          </a:xfrm>
        </p:spPr>
        <p:txBody>
          <a:bodyPr lIns="91440" tIns="0">
            <a:noAutofit/>
          </a:bodyPr>
          <a:lstStyle>
            <a:lvl1pPr marL="0" indent="0">
              <a:buNone/>
              <a:defRPr sz="12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33" name="Text Placeholder 11">
            <a:extLst>
              <a:ext uri="{FF2B5EF4-FFF2-40B4-BE49-F238E27FC236}">
                <a16:creationId xmlns:a16="http://schemas.microsoft.com/office/drawing/2014/main" id="{70C95BBB-511F-F8F5-EF37-C6109C4AF4E0}"/>
              </a:ext>
            </a:extLst>
          </p:cNvPr>
          <p:cNvSpPr>
            <a:spLocks noGrp="1"/>
          </p:cNvSpPr>
          <p:nvPr>
            <p:ph type="body" sz="quarter" idx="33" hasCustomPrompt="1"/>
          </p:nvPr>
        </p:nvSpPr>
        <p:spPr>
          <a:xfrm>
            <a:off x="9448800" y="4505738"/>
            <a:ext cx="893064" cy="335470"/>
          </a:xfrm>
        </p:spPr>
        <p:txBody>
          <a:bodyPr lIns="91440" tIns="0">
            <a:noAutofit/>
          </a:bodyPr>
          <a:lstStyle>
            <a:lvl1pPr marL="0" indent="0">
              <a:buNone/>
              <a:defRPr sz="2000" cap="all" baseline="0">
                <a:solidFill>
                  <a:schemeClr val="accent6">
                    <a:lumMod val="40000"/>
                    <a:lumOff val="60000"/>
                  </a:schemeClr>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8" name="Oval 57">
            <a:extLst>
              <a:ext uri="{FF2B5EF4-FFF2-40B4-BE49-F238E27FC236}">
                <a16:creationId xmlns:a16="http://schemas.microsoft.com/office/drawing/2014/main" id="{D0EDAC9C-0C6E-2807-24D5-3E04B5E2109B}"/>
              </a:ext>
              <a:ext uri="{C183D7F6-B498-43B3-948B-1728B52AA6E4}">
                <adec:decorative xmlns:adec="http://schemas.microsoft.com/office/drawing/2017/decorative" val="1"/>
              </a:ext>
            </a:extLst>
          </p:cNvPr>
          <p:cNvSpPr/>
          <p:nvPr userDrawn="1"/>
        </p:nvSpPr>
        <p:spPr>
          <a:xfrm>
            <a:off x="10484738" y="4399153"/>
            <a:ext cx="685800" cy="685800"/>
          </a:xfrm>
          <a:prstGeom prst="ellipse">
            <a:avLst/>
          </a:prstGeom>
          <a:noFill/>
          <a:ln w="12700">
            <a:solidFill>
              <a:schemeClr val="accent6">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Picture Placeholder 13">
            <a:extLst>
              <a:ext uri="{FF2B5EF4-FFF2-40B4-BE49-F238E27FC236}">
                <a16:creationId xmlns:a16="http://schemas.microsoft.com/office/drawing/2014/main" id="{B1C0F0FD-844D-CC54-986F-B8522F12B0A5}"/>
              </a:ext>
            </a:extLst>
          </p:cNvPr>
          <p:cNvSpPr>
            <a:spLocks noGrp="1" noChangeAspect="1"/>
          </p:cNvSpPr>
          <p:nvPr>
            <p:ph type="pic" sz="quarter" idx="39"/>
          </p:nvPr>
        </p:nvSpPr>
        <p:spPr>
          <a:xfrm>
            <a:off x="10599038" y="4513453"/>
            <a:ext cx="457200" cy="457200"/>
          </a:xfrm>
          <a:prstGeom prst="ellipse">
            <a:avLst/>
          </a:prstGeom>
          <a:ln w="19050">
            <a:noFill/>
          </a:ln>
        </p:spPr>
        <p:txBody>
          <a:bodyPr lIns="0" tIns="0" rIns="0" bIns="0">
            <a:normAutofit/>
          </a:bodyPr>
          <a:lstStyle>
            <a:lvl1pPr marL="0" indent="0" algn="ctr">
              <a:buNone/>
              <a:defRPr sz="600">
                <a:solidFill>
                  <a:schemeClr val="bg1"/>
                </a:solidFill>
              </a:defRPr>
            </a:lvl1pPr>
          </a:lstStyle>
          <a:p>
            <a:r>
              <a:rPr lang="en-US"/>
              <a:t>Click icon to add picture</a:t>
            </a:r>
            <a:endParaRPr lang="en-US" dirty="0"/>
          </a:p>
        </p:txBody>
      </p:sp>
      <p:sp>
        <p:nvSpPr>
          <p:cNvPr id="34" name="Text Placeholder 11">
            <a:extLst>
              <a:ext uri="{FF2B5EF4-FFF2-40B4-BE49-F238E27FC236}">
                <a16:creationId xmlns:a16="http://schemas.microsoft.com/office/drawing/2014/main" id="{A00816D8-6779-7BDB-52AB-5BD0A2479E4C}"/>
              </a:ext>
            </a:extLst>
          </p:cNvPr>
          <p:cNvSpPr>
            <a:spLocks noGrp="1"/>
          </p:cNvSpPr>
          <p:nvPr>
            <p:ph type="body" sz="quarter" idx="34" hasCustomPrompt="1"/>
          </p:nvPr>
        </p:nvSpPr>
        <p:spPr>
          <a:xfrm>
            <a:off x="9448800" y="4894756"/>
            <a:ext cx="893064" cy="335470"/>
          </a:xfrm>
        </p:spPr>
        <p:txBody>
          <a:bodyPr lIns="91440" tIns="0">
            <a:noAutofit/>
          </a:bodyPr>
          <a:lstStyle>
            <a:lvl1pPr marL="0" indent="0">
              <a:buNone/>
              <a:defRPr sz="14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9" name="Straight Arrow Connector 48">
            <a:extLst>
              <a:ext uri="{FF2B5EF4-FFF2-40B4-BE49-F238E27FC236}">
                <a16:creationId xmlns:a16="http://schemas.microsoft.com/office/drawing/2014/main" id="{D6506AFF-E40E-308E-7907-FBFC4DAAB885}"/>
              </a:ext>
              <a:ext uri="{C183D7F6-B498-43B3-948B-1728B52AA6E4}">
                <adec:decorative xmlns:adec="http://schemas.microsoft.com/office/drawing/2017/decorative" val="1"/>
              </a:ext>
            </a:extLst>
          </p:cNvPr>
          <p:cNvCxnSpPr>
            <a:cxnSpLocks/>
          </p:cNvCxnSpPr>
          <p:nvPr userDrawn="1"/>
        </p:nvCxnSpPr>
        <p:spPr>
          <a:xfrm>
            <a:off x="9524879" y="5376344"/>
            <a:ext cx="1828635" cy="3053"/>
          </a:xfrm>
          <a:prstGeom prst="straightConnector1">
            <a:avLst/>
          </a:prstGeom>
          <a:ln w="19050" cap="flat" cmpd="sng" algn="ctr">
            <a:gradFill>
              <a:gsLst>
                <a:gs pos="0">
                  <a:schemeClr val="accent6"/>
                </a:gs>
                <a:gs pos="100000">
                  <a:schemeClr val="accent6">
                    <a:lumMod val="60000"/>
                    <a:lumOff val="40000"/>
                  </a:schemeClr>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5" name="Footer Placeholder 4">
            <a:extLst>
              <a:ext uri="{FF2B5EF4-FFF2-40B4-BE49-F238E27FC236}">
                <a16:creationId xmlns:a16="http://schemas.microsoft.com/office/drawing/2014/main" id="{F80A11DE-725C-8DE4-9A24-3718A3D143CD}"/>
              </a:ext>
            </a:extLst>
          </p:cNvPr>
          <p:cNvSpPr>
            <a:spLocks noGrp="1"/>
          </p:cNvSpPr>
          <p:nvPr>
            <p:ph type="ftr" sz="quarter" idx="11"/>
          </p:nvPr>
        </p:nvSpPr>
        <p:spPr>
          <a:xfrm>
            <a:off x="670560" y="6072886"/>
            <a:ext cx="4114800" cy="365125"/>
          </a:xfrm>
          <a:prstGeom prst="rect">
            <a:avLst/>
          </a:prstGeom>
        </p:spPr>
        <p:txBody>
          <a:bodyPr/>
          <a:lstStyle>
            <a:lvl1pPr algn="l">
              <a:defRPr sz="1000" cap="all" baseline="0">
                <a:solidFill>
                  <a:schemeClr val="bg1"/>
                </a:solidFill>
              </a:defRPr>
            </a:lvl1pPr>
          </a:lstStyle>
          <a:p>
            <a:endParaRPr lang="en-US" dirty="0"/>
          </a:p>
        </p:txBody>
      </p:sp>
      <p:sp>
        <p:nvSpPr>
          <p:cNvPr id="6" name="Slide Number Placeholder 5">
            <a:extLst>
              <a:ext uri="{FF2B5EF4-FFF2-40B4-BE49-F238E27FC236}">
                <a16:creationId xmlns:a16="http://schemas.microsoft.com/office/drawing/2014/main" id="{EC6D8153-A9C6-7A32-CDB7-BF9D7CB1ACD3}"/>
              </a:ext>
            </a:extLst>
          </p:cNvPr>
          <p:cNvSpPr>
            <a:spLocks noGrp="1"/>
          </p:cNvSpPr>
          <p:nvPr>
            <p:ph type="sldNum" sz="quarter" idx="12"/>
          </p:nvPr>
        </p:nvSpPr>
        <p:spPr>
          <a:xfrm>
            <a:off x="8738616" y="6072886"/>
            <a:ext cx="2743200" cy="365125"/>
          </a:xfrm>
          <a:prstGeom prst="rect">
            <a:avLst/>
          </a:prstGeom>
        </p:spPr>
        <p:txBody>
          <a:bodyPr/>
          <a:lstStyle>
            <a:lvl1pPr>
              <a:defRPr sz="1000">
                <a:solidFill>
                  <a:schemeClr val="bg1"/>
                </a:solidFill>
              </a:defRPr>
            </a:lvl1pPr>
          </a:lstStyle>
          <a:p>
            <a:r>
              <a:rPr lang="en-US" dirty="0"/>
              <a:t>0</a:t>
            </a:r>
            <a:fld id="{E6B975A5-EA91-314B-AF62-F6E264554D2F}" type="slidenum">
              <a:rPr lang="en-US" smtClean="0"/>
              <a:pPr/>
              <a:t>‹#›</a:t>
            </a:fld>
            <a:endParaRPr lang="en-US" dirty="0"/>
          </a:p>
        </p:txBody>
      </p:sp>
    </p:spTree>
    <p:extLst>
      <p:ext uri="{BB962C8B-B14F-4D97-AF65-F5344CB8AC3E}">
        <p14:creationId xmlns:p14="http://schemas.microsoft.com/office/powerpoint/2010/main" val="3332378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meline Light">
    <p:bg>
      <p:bgPr>
        <a:solidFill>
          <a:schemeClr val="bg1">
            <a:lumMod val="95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39F7D1-31ED-4588-7F6B-7214367FBA9F}"/>
              </a:ext>
            </a:extLst>
          </p:cNvPr>
          <p:cNvSpPr>
            <a:spLocks noGrp="1"/>
          </p:cNvSpPr>
          <p:nvPr>
            <p:ph type="title" hasCustomPrompt="1"/>
          </p:nvPr>
        </p:nvSpPr>
        <p:spPr>
          <a:xfrm>
            <a:off x="618744" y="209677"/>
            <a:ext cx="9064752" cy="1097915"/>
          </a:xfrm>
          <a:noFill/>
        </p:spPr>
        <p:txBody>
          <a:bodyPr anchor="b">
            <a:normAutofit/>
          </a:bodyPr>
          <a:lstStyle>
            <a:lvl1pPr>
              <a:defRPr sz="5400">
                <a:solidFill>
                  <a:schemeClr val="tx1"/>
                </a:solidFill>
                <a:latin typeface="+mn-lt"/>
              </a:defRPr>
            </a:lvl1pPr>
          </a:lstStyle>
          <a:p>
            <a:r>
              <a:rPr lang="en-US" dirty="0"/>
              <a:t>Click to add title</a:t>
            </a:r>
          </a:p>
        </p:txBody>
      </p:sp>
      <p:sp>
        <p:nvSpPr>
          <p:cNvPr id="12" name="Text Placeholder 11">
            <a:extLst>
              <a:ext uri="{FF2B5EF4-FFF2-40B4-BE49-F238E27FC236}">
                <a16:creationId xmlns:a16="http://schemas.microsoft.com/office/drawing/2014/main" id="{413A1C6A-339B-343A-B0AD-F761FE910519}"/>
              </a:ext>
            </a:extLst>
          </p:cNvPr>
          <p:cNvSpPr>
            <a:spLocks noGrp="1"/>
          </p:cNvSpPr>
          <p:nvPr>
            <p:ph type="body" sz="quarter" idx="13" hasCustomPrompt="1"/>
          </p:nvPr>
        </p:nvSpPr>
        <p:spPr>
          <a:xfrm>
            <a:off x="618745" y="1344676"/>
            <a:ext cx="9064752" cy="511175"/>
          </a:xfrm>
        </p:spPr>
        <p:txBody>
          <a:bodyPr lIns="164592" tIns="0">
            <a:noAutofit/>
          </a:bodyPr>
          <a:lstStyle>
            <a:lvl1pPr marL="0" indent="0">
              <a:buNone/>
              <a:defRPr sz="1800">
                <a:solidFill>
                  <a:schemeClr val="tx1"/>
                </a:solidFill>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50" name="Oval 49">
            <a:extLst>
              <a:ext uri="{FF2B5EF4-FFF2-40B4-BE49-F238E27FC236}">
                <a16:creationId xmlns:a16="http://schemas.microsoft.com/office/drawing/2014/main" id="{535829F9-B704-5645-ABE3-F98170E89B44}"/>
              </a:ext>
              <a:ext uri="{C183D7F6-B498-43B3-948B-1728B52AA6E4}">
                <adec:decorative xmlns:adec="http://schemas.microsoft.com/office/drawing/2017/decorative" val="1"/>
              </a:ext>
            </a:extLst>
          </p:cNvPr>
          <p:cNvSpPr/>
          <p:nvPr userDrawn="1"/>
        </p:nvSpPr>
        <p:spPr>
          <a:xfrm>
            <a:off x="10396346" y="585334"/>
            <a:ext cx="1005840" cy="1005840"/>
          </a:xfrm>
          <a:prstGeom prst="ellipse">
            <a:avLst/>
          </a:prstGeom>
          <a:noFill/>
          <a:ln w="19050">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Picture Placeholder 13">
            <a:extLst>
              <a:ext uri="{FF2B5EF4-FFF2-40B4-BE49-F238E27FC236}">
                <a16:creationId xmlns:a16="http://schemas.microsoft.com/office/drawing/2014/main" id="{5807DD9B-8716-9B22-9F91-88E6071F91D3}"/>
              </a:ext>
            </a:extLst>
          </p:cNvPr>
          <p:cNvSpPr>
            <a:spLocks noGrp="1" noChangeAspect="1"/>
          </p:cNvSpPr>
          <p:nvPr>
            <p:ph type="pic" sz="quarter" idx="14"/>
          </p:nvPr>
        </p:nvSpPr>
        <p:spPr>
          <a:xfrm>
            <a:off x="10487786" y="649342"/>
            <a:ext cx="822960" cy="822960"/>
          </a:xfrm>
          <a:prstGeom prst="ellipse">
            <a:avLst/>
          </a:prstGeom>
          <a:ln w="22225">
            <a:noFill/>
          </a:ln>
        </p:spPr>
        <p:txBody>
          <a:bodyPr lIns="0" tIns="0" rIns="0" bIns="0">
            <a:normAutofit/>
          </a:bodyPr>
          <a:lstStyle>
            <a:lvl1pPr marL="0" indent="0" algn="ctr">
              <a:buNone/>
              <a:defRPr sz="1000">
                <a:solidFill>
                  <a:schemeClr val="tx1"/>
                </a:solidFill>
              </a:defRPr>
            </a:lvl1pPr>
          </a:lstStyle>
          <a:p>
            <a:r>
              <a:rPr lang="en-US"/>
              <a:t>Click icon to add picture</a:t>
            </a:r>
            <a:endParaRPr lang="en-US" dirty="0"/>
          </a:p>
        </p:txBody>
      </p:sp>
      <p:sp>
        <p:nvSpPr>
          <p:cNvPr id="15" name="Text Placeholder 11">
            <a:extLst>
              <a:ext uri="{FF2B5EF4-FFF2-40B4-BE49-F238E27FC236}">
                <a16:creationId xmlns:a16="http://schemas.microsoft.com/office/drawing/2014/main" id="{3465C986-E3D2-97E7-9111-0299F9C3B1D2}"/>
              </a:ext>
            </a:extLst>
          </p:cNvPr>
          <p:cNvSpPr>
            <a:spLocks noGrp="1"/>
          </p:cNvSpPr>
          <p:nvPr>
            <p:ph type="body" sz="quarter" idx="15" hasCustomPrompt="1"/>
          </p:nvPr>
        </p:nvSpPr>
        <p:spPr>
          <a:xfrm>
            <a:off x="673608" y="2556796"/>
            <a:ext cx="1996440" cy="381190"/>
          </a:xfrm>
        </p:spPr>
        <p:txBody>
          <a:bodyPr lIns="91440" tIns="0">
            <a:noAutofit/>
          </a:bodyPr>
          <a:lstStyle>
            <a:lvl1pPr marL="0" indent="0">
              <a:buNone/>
              <a:defRPr sz="2200" b="1" cap="all" spc="100"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0" name="Rectangle 39">
            <a:extLst>
              <a:ext uri="{FF2B5EF4-FFF2-40B4-BE49-F238E27FC236}">
                <a16:creationId xmlns:a16="http://schemas.microsoft.com/office/drawing/2014/main" id="{4CD86E3A-6D68-1F05-DE18-246FA7A4406A}"/>
              </a:ext>
              <a:ext uri="{C183D7F6-B498-43B3-948B-1728B52AA6E4}">
                <adec:decorative xmlns:adec="http://schemas.microsoft.com/office/drawing/2017/decorative" val="1"/>
              </a:ext>
            </a:extLst>
          </p:cNvPr>
          <p:cNvSpPr/>
          <p:nvPr userDrawn="1"/>
        </p:nvSpPr>
        <p:spPr>
          <a:xfrm>
            <a:off x="753404" y="3046075"/>
            <a:ext cx="1828633" cy="96903"/>
          </a:xfrm>
          <a:prstGeom prst="rect">
            <a:avLst/>
          </a:prstGeom>
          <a:gradFill>
            <a:gsLst>
              <a:gs pos="0">
                <a:schemeClr val="accent1">
                  <a:lumMod val="60000"/>
                  <a:lumOff val="40000"/>
                </a:schemeClr>
              </a:gs>
              <a:gs pos="100000">
                <a:schemeClr val="accent3">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0" name="Text Placeholder 11">
            <a:extLst>
              <a:ext uri="{FF2B5EF4-FFF2-40B4-BE49-F238E27FC236}">
                <a16:creationId xmlns:a16="http://schemas.microsoft.com/office/drawing/2014/main" id="{6C169315-0602-4C85-86EE-5C3554AAA92A}"/>
              </a:ext>
            </a:extLst>
          </p:cNvPr>
          <p:cNvSpPr>
            <a:spLocks noGrp="1"/>
          </p:cNvSpPr>
          <p:nvPr>
            <p:ph type="body" sz="quarter" idx="20" hasCustomPrompt="1"/>
          </p:nvPr>
        </p:nvSpPr>
        <p:spPr>
          <a:xfrm>
            <a:off x="673608" y="3391012"/>
            <a:ext cx="1996440" cy="778652"/>
          </a:xfrm>
        </p:spPr>
        <p:txBody>
          <a:bodyPr lIns="91440" tIns="0">
            <a:noAutofit/>
          </a:bodyPr>
          <a:lstStyle>
            <a:lvl1pPr marL="0" indent="0">
              <a:buNone/>
              <a:defRPr sz="12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25" name="Text Placeholder 11">
            <a:extLst>
              <a:ext uri="{FF2B5EF4-FFF2-40B4-BE49-F238E27FC236}">
                <a16:creationId xmlns:a16="http://schemas.microsoft.com/office/drawing/2014/main" id="{70FD3BFF-C0B9-AA50-A3D6-B4A48EEF7513}"/>
              </a:ext>
            </a:extLst>
          </p:cNvPr>
          <p:cNvSpPr>
            <a:spLocks noGrp="1"/>
          </p:cNvSpPr>
          <p:nvPr>
            <p:ph type="body" sz="quarter" idx="25" hasCustomPrompt="1"/>
          </p:nvPr>
        </p:nvSpPr>
        <p:spPr>
          <a:xfrm>
            <a:off x="670560" y="4505738"/>
            <a:ext cx="893064" cy="335470"/>
          </a:xfrm>
        </p:spPr>
        <p:txBody>
          <a:bodyPr lIns="91440" tIns="0">
            <a:noAutofit/>
          </a:bodyPr>
          <a:lstStyle>
            <a:lvl1pPr marL="0" indent="0">
              <a:buNone/>
              <a:defRPr sz="2000" cap="all"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1" name="Oval 50">
            <a:extLst>
              <a:ext uri="{FF2B5EF4-FFF2-40B4-BE49-F238E27FC236}">
                <a16:creationId xmlns:a16="http://schemas.microsoft.com/office/drawing/2014/main" id="{EBEE5563-8FF1-7479-E11E-F0144D7533D8}"/>
              </a:ext>
              <a:ext uri="{C183D7F6-B498-43B3-948B-1728B52AA6E4}">
                <adec:decorative xmlns:adec="http://schemas.microsoft.com/office/drawing/2017/decorative" val="1"/>
              </a:ext>
            </a:extLst>
          </p:cNvPr>
          <p:cNvSpPr/>
          <p:nvPr userDrawn="1"/>
        </p:nvSpPr>
        <p:spPr>
          <a:xfrm>
            <a:off x="1682496" y="4399153"/>
            <a:ext cx="685800" cy="685800"/>
          </a:xfrm>
          <a:prstGeom prst="ellipse">
            <a:avLst/>
          </a:prstGeom>
          <a:noFill/>
          <a:ln w="12700">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Picture Placeholder 13">
            <a:extLst>
              <a:ext uri="{FF2B5EF4-FFF2-40B4-BE49-F238E27FC236}">
                <a16:creationId xmlns:a16="http://schemas.microsoft.com/office/drawing/2014/main" id="{A69C1816-EC8E-961C-AC21-6D86E9C455A1}"/>
              </a:ext>
            </a:extLst>
          </p:cNvPr>
          <p:cNvSpPr>
            <a:spLocks noGrp="1" noChangeAspect="1"/>
          </p:cNvSpPr>
          <p:nvPr>
            <p:ph type="pic" sz="quarter" idx="35"/>
          </p:nvPr>
        </p:nvSpPr>
        <p:spPr>
          <a:xfrm>
            <a:off x="1796796" y="4513453"/>
            <a:ext cx="457200" cy="457200"/>
          </a:xfrm>
          <a:prstGeom prst="ellipse">
            <a:avLst/>
          </a:prstGeom>
          <a:ln w="19050">
            <a:noFill/>
          </a:ln>
        </p:spPr>
        <p:txBody>
          <a:bodyPr lIns="0" tIns="0" rIns="0" bIns="0">
            <a:normAutofit/>
          </a:bodyPr>
          <a:lstStyle>
            <a:lvl1pPr marL="0" indent="0" algn="ctr">
              <a:buNone/>
              <a:defRPr sz="600">
                <a:solidFill>
                  <a:schemeClr val="tx1"/>
                </a:solidFill>
              </a:defRPr>
            </a:lvl1pPr>
          </a:lstStyle>
          <a:p>
            <a:r>
              <a:rPr lang="en-US"/>
              <a:t>Click icon to add picture</a:t>
            </a:r>
            <a:endParaRPr lang="en-US" dirty="0"/>
          </a:p>
        </p:txBody>
      </p:sp>
      <p:sp>
        <p:nvSpPr>
          <p:cNvPr id="26" name="Text Placeholder 11">
            <a:extLst>
              <a:ext uri="{FF2B5EF4-FFF2-40B4-BE49-F238E27FC236}">
                <a16:creationId xmlns:a16="http://schemas.microsoft.com/office/drawing/2014/main" id="{9F9A0E21-E67B-7E2F-ED16-4BABF0781083}"/>
              </a:ext>
            </a:extLst>
          </p:cNvPr>
          <p:cNvSpPr>
            <a:spLocks noGrp="1"/>
          </p:cNvSpPr>
          <p:nvPr>
            <p:ph type="body" sz="quarter" idx="26" hasCustomPrompt="1"/>
          </p:nvPr>
        </p:nvSpPr>
        <p:spPr>
          <a:xfrm>
            <a:off x="670560" y="4894756"/>
            <a:ext cx="893064" cy="335470"/>
          </a:xfrm>
        </p:spPr>
        <p:txBody>
          <a:bodyPr lIns="91440" tIns="0">
            <a:noAutofit/>
          </a:bodyPr>
          <a:lstStyle>
            <a:lvl1pPr marL="0" indent="0">
              <a:buNone/>
              <a:defRPr sz="14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5" name="Straight Arrow Connector 44">
            <a:extLst>
              <a:ext uri="{FF2B5EF4-FFF2-40B4-BE49-F238E27FC236}">
                <a16:creationId xmlns:a16="http://schemas.microsoft.com/office/drawing/2014/main" id="{9CFE922A-6A5A-4DA8-1E44-D80852772091}"/>
              </a:ext>
              <a:ext uri="{C183D7F6-B498-43B3-948B-1728B52AA6E4}">
                <adec:decorative xmlns:adec="http://schemas.microsoft.com/office/drawing/2017/decorative" val="1"/>
              </a:ext>
            </a:extLst>
          </p:cNvPr>
          <p:cNvCxnSpPr>
            <a:cxnSpLocks/>
          </p:cNvCxnSpPr>
          <p:nvPr userDrawn="1"/>
        </p:nvCxnSpPr>
        <p:spPr>
          <a:xfrm>
            <a:off x="753404" y="5377870"/>
            <a:ext cx="1827083" cy="0"/>
          </a:xfrm>
          <a:prstGeom prst="straightConnector1">
            <a:avLst/>
          </a:prstGeom>
          <a:ln w="19050" cap="flat" cmpd="sng" algn="ctr">
            <a:gradFill>
              <a:gsLst>
                <a:gs pos="0">
                  <a:schemeClr val="accent1">
                    <a:lumMod val="75000"/>
                  </a:schemeClr>
                </a:gs>
                <a:gs pos="100000">
                  <a:schemeClr val="accent3">
                    <a:lumMod val="75000"/>
                  </a:schemeClr>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6" name="Text Placeholder 11">
            <a:extLst>
              <a:ext uri="{FF2B5EF4-FFF2-40B4-BE49-F238E27FC236}">
                <a16:creationId xmlns:a16="http://schemas.microsoft.com/office/drawing/2014/main" id="{3D56C31D-5FDB-2235-FFF8-2AB6E04C9B1C}"/>
              </a:ext>
            </a:extLst>
          </p:cNvPr>
          <p:cNvSpPr>
            <a:spLocks noGrp="1"/>
          </p:cNvSpPr>
          <p:nvPr>
            <p:ph type="body" sz="quarter" idx="16" hasCustomPrompt="1"/>
          </p:nvPr>
        </p:nvSpPr>
        <p:spPr>
          <a:xfrm>
            <a:off x="2862072" y="2556796"/>
            <a:ext cx="1996440" cy="381190"/>
          </a:xfrm>
        </p:spPr>
        <p:txBody>
          <a:bodyPr lIns="91440" tIns="0">
            <a:noAutofit/>
          </a:bodyPr>
          <a:lstStyle>
            <a:lvl1pPr marL="0" indent="0">
              <a:buNone/>
              <a:defRPr sz="2200" b="1" cap="all" spc="100"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1" name="Rectangle 40">
            <a:extLst>
              <a:ext uri="{FF2B5EF4-FFF2-40B4-BE49-F238E27FC236}">
                <a16:creationId xmlns:a16="http://schemas.microsoft.com/office/drawing/2014/main" id="{481FC81D-B431-FFA6-47F5-F40C79C53D0A}"/>
              </a:ext>
              <a:ext uri="{C183D7F6-B498-43B3-948B-1728B52AA6E4}">
                <adec:decorative xmlns:adec="http://schemas.microsoft.com/office/drawing/2017/decorative" val="1"/>
              </a:ext>
            </a:extLst>
          </p:cNvPr>
          <p:cNvSpPr/>
          <p:nvPr userDrawn="1"/>
        </p:nvSpPr>
        <p:spPr>
          <a:xfrm>
            <a:off x="2946272" y="3046075"/>
            <a:ext cx="1828633" cy="96903"/>
          </a:xfrm>
          <a:prstGeom prst="rect">
            <a:avLst/>
          </a:prstGeom>
          <a:gradFill>
            <a:gsLst>
              <a:gs pos="0">
                <a:schemeClr val="accent3">
                  <a:lumMod val="60000"/>
                  <a:lumOff val="40000"/>
                </a:schemeClr>
              </a:gs>
              <a:gs pos="100000">
                <a:schemeClr val="accent2">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1" name="Text Placeholder 11">
            <a:extLst>
              <a:ext uri="{FF2B5EF4-FFF2-40B4-BE49-F238E27FC236}">
                <a16:creationId xmlns:a16="http://schemas.microsoft.com/office/drawing/2014/main" id="{B16A2860-4464-B092-801E-255A6B7DF3E4}"/>
              </a:ext>
            </a:extLst>
          </p:cNvPr>
          <p:cNvSpPr>
            <a:spLocks noGrp="1"/>
          </p:cNvSpPr>
          <p:nvPr>
            <p:ph type="body" sz="quarter" idx="21" hasCustomPrompt="1"/>
          </p:nvPr>
        </p:nvSpPr>
        <p:spPr>
          <a:xfrm>
            <a:off x="2862072" y="3391012"/>
            <a:ext cx="1996440" cy="778652"/>
          </a:xfrm>
        </p:spPr>
        <p:txBody>
          <a:bodyPr lIns="91440" tIns="0">
            <a:noAutofit/>
          </a:bodyPr>
          <a:lstStyle>
            <a:lvl1pPr marL="0" indent="0">
              <a:buNone/>
              <a:defRPr sz="12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27" name="Text Placeholder 11">
            <a:extLst>
              <a:ext uri="{FF2B5EF4-FFF2-40B4-BE49-F238E27FC236}">
                <a16:creationId xmlns:a16="http://schemas.microsoft.com/office/drawing/2014/main" id="{3B992882-DF57-9DAF-2532-06C30C2D9F16}"/>
              </a:ext>
            </a:extLst>
          </p:cNvPr>
          <p:cNvSpPr>
            <a:spLocks noGrp="1"/>
          </p:cNvSpPr>
          <p:nvPr>
            <p:ph type="body" sz="quarter" idx="27" hasCustomPrompt="1"/>
          </p:nvPr>
        </p:nvSpPr>
        <p:spPr>
          <a:xfrm>
            <a:off x="2862072" y="4505738"/>
            <a:ext cx="893064" cy="335470"/>
          </a:xfrm>
        </p:spPr>
        <p:txBody>
          <a:bodyPr lIns="91440" tIns="0">
            <a:noAutofit/>
          </a:bodyPr>
          <a:lstStyle>
            <a:lvl1pPr marL="0" indent="0">
              <a:buNone/>
              <a:defRPr sz="2000" cap="all"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2" name="Oval 51">
            <a:extLst>
              <a:ext uri="{FF2B5EF4-FFF2-40B4-BE49-F238E27FC236}">
                <a16:creationId xmlns:a16="http://schemas.microsoft.com/office/drawing/2014/main" id="{2E63250C-AB2E-9D56-C26C-1E211DFAD534}"/>
              </a:ext>
              <a:ext uri="{C183D7F6-B498-43B3-948B-1728B52AA6E4}">
                <adec:decorative xmlns:adec="http://schemas.microsoft.com/office/drawing/2017/decorative" val="1"/>
              </a:ext>
            </a:extLst>
          </p:cNvPr>
          <p:cNvSpPr/>
          <p:nvPr userDrawn="1"/>
        </p:nvSpPr>
        <p:spPr>
          <a:xfrm>
            <a:off x="3887724" y="4399153"/>
            <a:ext cx="685800" cy="685800"/>
          </a:xfrm>
          <a:prstGeom prst="ellipse">
            <a:avLst/>
          </a:prstGeom>
          <a:noFill/>
          <a:ln w="1270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Picture Placeholder 13">
            <a:extLst>
              <a:ext uri="{FF2B5EF4-FFF2-40B4-BE49-F238E27FC236}">
                <a16:creationId xmlns:a16="http://schemas.microsoft.com/office/drawing/2014/main" id="{50C6734A-2661-863D-C8B6-6A4DBC588FE4}"/>
              </a:ext>
            </a:extLst>
          </p:cNvPr>
          <p:cNvSpPr>
            <a:spLocks noGrp="1" noChangeAspect="1"/>
          </p:cNvSpPr>
          <p:nvPr>
            <p:ph type="pic" sz="quarter" idx="36"/>
          </p:nvPr>
        </p:nvSpPr>
        <p:spPr>
          <a:xfrm>
            <a:off x="4002024" y="4513453"/>
            <a:ext cx="457200" cy="457200"/>
          </a:xfrm>
          <a:prstGeom prst="ellipse">
            <a:avLst/>
          </a:prstGeom>
          <a:ln w="19050">
            <a:noFill/>
          </a:ln>
        </p:spPr>
        <p:txBody>
          <a:bodyPr lIns="0" tIns="0" rIns="0" bIns="0">
            <a:normAutofit/>
          </a:bodyPr>
          <a:lstStyle>
            <a:lvl1pPr marL="0" indent="0" algn="ctr">
              <a:buNone/>
              <a:defRPr sz="600">
                <a:solidFill>
                  <a:schemeClr val="tx1"/>
                </a:solidFill>
              </a:defRPr>
            </a:lvl1pPr>
          </a:lstStyle>
          <a:p>
            <a:r>
              <a:rPr lang="en-US"/>
              <a:t>Click icon to add picture</a:t>
            </a:r>
            <a:endParaRPr lang="en-US" dirty="0"/>
          </a:p>
        </p:txBody>
      </p:sp>
      <p:sp>
        <p:nvSpPr>
          <p:cNvPr id="28" name="Text Placeholder 11">
            <a:extLst>
              <a:ext uri="{FF2B5EF4-FFF2-40B4-BE49-F238E27FC236}">
                <a16:creationId xmlns:a16="http://schemas.microsoft.com/office/drawing/2014/main" id="{50D7755C-4D0B-D8A7-6235-8E606B39F3AB}"/>
              </a:ext>
            </a:extLst>
          </p:cNvPr>
          <p:cNvSpPr>
            <a:spLocks noGrp="1"/>
          </p:cNvSpPr>
          <p:nvPr>
            <p:ph type="body" sz="quarter" idx="28" hasCustomPrompt="1"/>
          </p:nvPr>
        </p:nvSpPr>
        <p:spPr>
          <a:xfrm>
            <a:off x="2862072" y="4894756"/>
            <a:ext cx="893064" cy="335470"/>
          </a:xfrm>
        </p:spPr>
        <p:txBody>
          <a:bodyPr lIns="91440" tIns="0">
            <a:noAutofit/>
          </a:bodyPr>
          <a:lstStyle>
            <a:lvl1pPr marL="0" indent="0">
              <a:buNone/>
              <a:defRPr sz="14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6" name="Straight Arrow Connector 45">
            <a:extLst>
              <a:ext uri="{FF2B5EF4-FFF2-40B4-BE49-F238E27FC236}">
                <a16:creationId xmlns:a16="http://schemas.microsoft.com/office/drawing/2014/main" id="{76330766-86D4-F436-F65D-07EF389BF5F5}"/>
              </a:ext>
              <a:ext uri="{C183D7F6-B498-43B3-948B-1728B52AA6E4}">
                <adec:decorative xmlns:adec="http://schemas.microsoft.com/office/drawing/2017/decorative" val="1"/>
              </a:ext>
            </a:extLst>
          </p:cNvPr>
          <p:cNvCxnSpPr>
            <a:cxnSpLocks/>
          </p:cNvCxnSpPr>
          <p:nvPr userDrawn="1"/>
        </p:nvCxnSpPr>
        <p:spPr>
          <a:xfrm>
            <a:off x="2943485" y="5377870"/>
            <a:ext cx="1836387" cy="0"/>
          </a:xfrm>
          <a:prstGeom prst="straightConnector1">
            <a:avLst/>
          </a:prstGeom>
          <a:ln w="19050" cap="flat" cmpd="sng" algn="ctr">
            <a:gradFill>
              <a:gsLst>
                <a:gs pos="0">
                  <a:schemeClr val="accent3">
                    <a:lumMod val="75000"/>
                  </a:schemeClr>
                </a:gs>
                <a:gs pos="100000">
                  <a:schemeClr val="accent2"/>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7" name="Text Placeholder 11">
            <a:extLst>
              <a:ext uri="{FF2B5EF4-FFF2-40B4-BE49-F238E27FC236}">
                <a16:creationId xmlns:a16="http://schemas.microsoft.com/office/drawing/2014/main" id="{A540E06E-3F2B-A3DC-320A-8C968AC4350E}"/>
              </a:ext>
            </a:extLst>
          </p:cNvPr>
          <p:cNvSpPr>
            <a:spLocks noGrp="1"/>
          </p:cNvSpPr>
          <p:nvPr>
            <p:ph type="body" sz="quarter" idx="17" hasCustomPrompt="1"/>
          </p:nvPr>
        </p:nvSpPr>
        <p:spPr>
          <a:xfrm>
            <a:off x="5050536" y="2556796"/>
            <a:ext cx="1996440" cy="381190"/>
          </a:xfrm>
        </p:spPr>
        <p:txBody>
          <a:bodyPr lIns="91440" tIns="0">
            <a:noAutofit/>
          </a:bodyPr>
          <a:lstStyle>
            <a:lvl1pPr marL="0" indent="0">
              <a:buNone/>
              <a:defRPr sz="2200" b="1" cap="all" spc="100"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2" name="Rectangle 41">
            <a:extLst>
              <a:ext uri="{FF2B5EF4-FFF2-40B4-BE49-F238E27FC236}">
                <a16:creationId xmlns:a16="http://schemas.microsoft.com/office/drawing/2014/main" id="{F46BB721-1D88-1A03-1D55-5C79942C7137}"/>
              </a:ext>
              <a:ext uri="{C183D7F6-B498-43B3-948B-1728B52AA6E4}">
                <adec:decorative xmlns:adec="http://schemas.microsoft.com/office/drawing/2017/decorative" val="1"/>
              </a:ext>
            </a:extLst>
          </p:cNvPr>
          <p:cNvSpPr/>
          <p:nvPr userDrawn="1"/>
        </p:nvSpPr>
        <p:spPr>
          <a:xfrm>
            <a:off x="5139140" y="3046075"/>
            <a:ext cx="1828634" cy="96903"/>
          </a:xfrm>
          <a:prstGeom prst="rect">
            <a:avLst/>
          </a:prstGeom>
          <a:gradFill>
            <a:gsLst>
              <a:gs pos="0">
                <a:schemeClr val="accent2">
                  <a:lumMod val="60000"/>
                  <a:lumOff val="40000"/>
                </a:schemeClr>
              </a:gs>
              <a:gs pos="100000">
                <a:schemeClr val="accent5">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2" name="Text Placeholder 11">
            <a:extLst>
              <a:ext uri="{FF2B5EF4-FFF2-40B4-BE49-F238E27FC236}">
                <a16:creationId xmlns:a16="http://schemas.microsoft.com/office/drawing/2014/main" id="{51307C43-6072-93E9-BF1D-64D42AE2A524}"/>
              </a:ext>
            </a:extLst>
          </p:cNvPr>
          <p:cNvSpPr>
            <a:spLocks noGrp="1"/>
          </p:cNvSpPr>
          <p:nvPr>
            <p:ph type="body" sz="quarter" idx="22" hasCustomPrompt="1"/>
          </p:nvPr>
        </p:nvSpPr>
        <p:spPr>
          <a:xfrm>
            <a:off x="5050536" y="3391012"/>
            <a:ext cx="1996440" cy="778652"/>
          </a:xfrm>
        </p:spPr>
        <p:txBody>
          <a:bodyPr lIns="91440" tIns="0">
            <a:noAutofit/>
          </a:bodyPr>
          <a:lstStyle>
            <a:lvl1pPr marL="0" indent="0">
              <a:buNone/>
              <a:defRPr sz="12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29" name="Text Placeholder 11">
            <a:extLst>
              <a:ext uri="{FF2B5EF4-FFF2-40B4-BE49-F238E27FC236}">
                <a16:creationId xmlns:a16="http://schemas.microsoft.com/office/drawing/2014/main" id="{7CBDAD5E-0048-0813-47FC-FFE93F191C5B}"/>
              </a:ext>
            </a:extLst>
          </p:cNvPr>
          <p:cNvSpPr>
            <a:spLocks noGrp="1"/>
          </p:cNvSpPr>
          <p:nvPr>
            <p:ph type="body" sz="quarter" idx="29" hasCustomPrompt="1"/>
          </p:nvPr>
        </p:nvSpPr>
        <p:spPr>
          <a:xfrm>
            <a:off x="5065776" y="4505738"/>
            <a:ext cx="893064" cy="335470"/>
          </a:xfrm>
        </p:spPr>
        <p:txBody>
          <a:bodyPr lIns="91440" tIns="0">
            <a:noAutofit/>
          </a:bodyPr>
          <a:lstStyle>
            <a:lvl1pPr marL="0" indent="0">
              <a:buNone/>
              <a:defRPr sz="2000" cap="all"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4" name="Oval 53">
            <a:extLst>
              <a:ext uri="{FF2B5EF4-FFF2-40B4-BE49-F238E27FC236}">
                <a16:creationId xmlns:a16="http://schemas.microsoft.com/office/drawing/2014/main" id="{60D4CBD1-AAC9-3F04-3F49-E8579F6F7ABE}"/>
              </a:ext>
              <a:ext uri="{C183D7F6-B498-43B3-948B-1728B52AA6E4}">
                <adec:decorative xmlns:adec="http://schemas.microsoft.com/office/drawing/2017/decorative" val="1"/>
              </a:ext>
            </a:extLst>
          </p:cNvPr>
          <p:cNvSpPr/>
          <p:nvPr userDrawn="1"/>
        </p:nvSpPr>
        <p:spPr>
          <a:xfrm>
            <a:off x="6092952" y="4402872"/>
            <a:ext cx="685800" cy="685800"/>
          </a:xfrm>
          <a:prstGeom prst="ellipse">
            <a:avLst/>
          </a:prstGeom>
          <a:no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Picture Placeholder 13">
            <a:extLst>
              <a:ext uri="{FF2B5EF4-FFF2-40B4-BE49-F238E27FC236}">
                <a16:creationId xmlns:a16="http://schemas.microsoft.com/office/drawing/2014/main" id="{F154717D-74D1-298B-EF00-6CCA65AA969B}"/>
              </a:ext>
            </a:extLst>
          </p:cNvPr>
          <p:cNvSpPr>
            <a:spLocks noGrp="1" noChangeAspect="1"/>
          </p:cNvSpPr>
          <p:nvPr>
            <p:ph type="pic" sz="quarter" idx="37"/>
          </p:nvPr>
        </p:nvSpPr>
        <p:spPr>
          <a:xfrm>
            <a:off x="6207252" y="4517172"/>
            <a:ext cx="457200" cy="457200"/>
          </a:xfrm>
          <a:prstGeom prst="ellipse">
            <a:avLst/>
          </a:prstGeom>
          <a:ln w="19050">
            <a:noFill/>
          </a:ln>
        </p:spPr>
        <p:txBody>
          <a:bodyPr lIns="0" tIns="0" rIns="0" bIns="0">
            <a:normAutofit/>
          </a:bodyPr>
          <a:lstStyle>
            <a:lvl1pPr marL="0" indent="0" algn="ctr">
              <a:buNone/>
              <a:defRPr sz="600">
                <a:solidFill>
                  <a:schemeClr val="tx1"/>
                </a:solidFill>
              </a:defRPr>
            </a:lvl1pPr>
          </a:lstStyle>
          <a:p>
            <a:r>
              <a:rPr lang="en-US"/>
              <a:t>Click icon to add picture</a:t>
            </a:r>
            <a:endParaRPr lang="en-US" dirty="0"/>
          </a:p>
        </p:txBody>
      </p:sp>
      <p:sp>
        <p:nvSpPr>
          <p:cNvPr id="30" name="Text Placeholder 11">
            <a:extLst>
              <a:ext uri="{FF2B5EF4-FFF2-40B4-BE49-F238E27FC236}">
                <a16:creationId xmlns:a16="http://schemas.microsoft.com/office/drawing/2014/main" id="{3A23A057-C011-EB28-4869-A73F2E3B3394}"/>
              </a:ext>
            </a:extLst>
          </p:cNvPr>
          <p:cNvSpPr>
            <a:spLocks noGrp="1"/>
          </p:cNvSpPr>
          <p:nvPr>
            <p:ph type="body" sz="quarter" idx="30" hasCustomPrompt="1"/>
          </p:nvPr>
        </p:nvSpPr>
        <p:spPr>
          <a:xfrm>
            <a:off x="5065776" y="4894756"/>
            <a:ext cx="893064" cy="335470"/>
          </a:xfrm>
        </p:spPr>
        <p:txBody>
          <a:bodyPr lIns="91440" tIns="0">
            <a:noAutofit/>
          </a:bodyPr>
          <a:lstStyle>
            <a:lvl1pPr marL="0" indent="0">
              <a:buNone/>
              <a:defRPr sz="14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7" name="Straight Arrow Connector 46">
            <a:extLst>
              <a:ext uri="{FF2B5EF4-FFF2-40B4-BE49-F238E27FC236}">
                <a16:creationId xmlns:a16="http://schemas.microsoft.com/office/drawing/2014/main" id="{EF51B736-1CC5-842A-AFEB-68B18931713C}"/>
              </a:ext>
              <a:ext uri="{C183D7F6-B498-43B3-948B-1728B52AA6E4}">
                <adec:decorative xmlns:adec="http://schemas.microsoft.com/office/drawing/2017/decorative" val="1"/>
              </a:ext>
            </a:extLst>
          </p:cNvPr>
          <p:cNvCxnSpPr>
            <a:cxnSpLocks/>
          </p:cNvCxnSpPr>
          <p:nvPr userDrawn="1"/>
        </p:nvCxnSpPr>
        <p:spPr>
          <a:xfrm>
            <a:off x="5142870" y="5377870"/>
            <a:ext cx="1827639" cy="0"/>
          </a:xfrm>
          <a:prstGeom prst="straightConnector1">
            <a:avLst/>
          </a:prstGeom>
          <a:ln w="19050" cap="flat" cmpd="sng" algn="ctr">
            <a:gradFill>
              <a:gsLst>
                <a:gs pos="0">
                  <a:schemeClr val="accent2"/>
                </a:gs>
                <a:gs pos="100000">
                  <a:schemeClr val="accent5">
                    <a:lumMod val="60000"/>
                    <a:lumOff val="40000"/>
                  </a:schemeClr>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8" name="Text Placeholder 11">
            <a:extLst>
              <a:ext uri="{FF2B5EF4-FFF2-40B4-BE49-F238E27FC236}">
                <a16:creationId xmlns:a16="http://schemas.microsoft.com/office/drawing/2014/main" id="{716EA8F4-B9C4-991F-0EBC-D79877AD4680}"/>
              </a:ext>
            </a:extLst>
          </p:cNvPr>
          <p:cNvSpPr>
            <a:spLocks noGrp="1"/>
          </p:cNvSpPr>
          <p:nvPr>
            <p:ph type="body" sz="quarter" idx="18" hasCustomPrompt="1"/>
          </p:nvPr>
        </p:nvSpPr>
        <p:spPr>
          <a:xfrm>
            <a:off x="7239000" y="2556796"/>
            <a:ext cx="1996440" cy="381190"/>
          </a:xfrm>
        </p:spPr>
        <p:txBody>
          <a:bodyPr lIns="91440" tIns="0">
            <a:noAutofit/>
          </a:bodyPr>
          <a:lstStyle>
            <a:lvl1pPr marL="0" indent="0">
              <a:buNone/>
              <a:defRPr sz="2200" b="1" cap="all" spc="100"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3" name="Rectangle 42">
            <a:extLst>
              <a:ext uri="{FF2B5EF4-FFF2-40B4-BE49-F238E27FC236}">
                <a16:creationId xmlns:a16="http://schemas.microsoft.com/office/drawing/2014/main" id="{3B68F5A8-E314-7C7A-6CB2-3036DF2A8EFC}"/>
              </a:ext>
              <a:ext uri="{C183D7F6-B498-43B3-948B-1728B52AA6E4}">
                <adec:decorative xmlns:adec="http://schemas.microsoft.com/office/drawing/2017/decorative" val="1"/>
              </a:ext>
            </a:extLst>
          </p:cNvPr>
          <p:cNvSpPr/>
          <p:nvPr userDrawn="1"/>
        </p:nvSpPr>
        <p:spPr>
          <a:xfrm>
            <a:off x="7332009" y="3046075"/>
            <a:ext cx="1828635" cy="96903"/>
          </a:xfrm>
          <a:prstGeom prst="rect">
            <a:avLst/>
          </a:prstGeom>
          <a:gradFill>
            <a:gsLst>
              <a:gs pos="0">
                <a:schemeClr val="accent5">
                  <a:lumMod val="60000"/>
                  <a:lumOff val="40000"/>
                </a:schemeClr>
              </a:gs>
              <a:gs pos="100000">
                <a:schemeClr val="accent6">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3" name="Text Placeholder 11">
            <a:extLst>
              <a:ext uri="{FF2B5EF4-FFF2-40B4-BE49-F238E27FC236}">
                <a16:creationId xmlns:a16="http://schemas.microsoft.com/office/drawing/2014/main" id="{5A57C80F-4C30-26E1-B38B-3D7238EC9A49}"/>
              </a:ext>
            </a:extLst>
          </p:cNvPr>
          <p:cNvSpPr>
            <a:spLocks noGrp="1"/>
          </p:cNvSpPr>
          <p:nvPr>
            <p:ph type="body" sz="quarter" idx="23" hasCustomPrompt="1"/>
          </p:nvPr>
        </p:nvSpPr>
        <p:spPr>
          <a:xfrm>
            <a:off x="7239000" y="3391012"/>
            <a:ext cx="1996440" cy="778652"/>
          </a:xfrm>
        </p:spPr>
        <p:txBody>
          <a:bodyPr lIns="91440" tIns="0">
            <a:noAutofit/>
          </a:bodyPr>
          <a:lstStyle>
            <a:lvl1pPr marL="0" indent="0">
              <a:buNone/>
              <a:defRPr sz="12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31" name="Text Placeholder 11">
            <a:extLst>
              <a:ext uri="{FF2B5EF4-FFF2-40B4-BE49-F238E27FC236}">
                <a16:creationId xmlns:a16="http://schemas.microsoft.com/office/drawing/2014/main" id="{A44BB5F0-6856-4711-058C-73C1CBF4646B}"/>
              </a:ext>
            </a:extLst>
          </p:cNvPr>
          <p:cNvSpPr>
            <a:spLocks noGrp="1"/>
          </p:cNvSpPr>
          <p:nvPr>
            <p:ph type="body" sz="quarter" idx="31" hasCustomPrompt="1"/>
          </p:nvPr>
        </p:nvSpPr>
        <p:spPr>
          <a:xfrm>
            <a:off x="7257288" y="4505738"/>
            <a:ext cx="893064" cy="335470"/>
          </a:xfrm>
        </p:spPr>
        <p:txBody>
          <a:bodyPr lIns="91440" tIns="0">
            <a:noAutofit/>
          </a:bodyPr>
          <a:lstStyle>
            <a:lvl1pPr marL="0" indent="0">
              <a:buNone/>
              <a:defRPr sz="2000" cap="all"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6" name="Oval 55">
            <a:extLst>
              <a:ext uri="{FF2B5EF4-FFF2-40B4-BE49-F238E27FC236}">
                <a16:creationId xmlns:a16="http://schemas.microsoft.com/office/drawing/2014/main" id="{1EF56C89-6D7E-4196-72BF-23ACEE823C0C}"/>
              </a:ext>
              <a:ext uri="{C183D7F6-B498-43B3-948B-1728B52AA6E4}">
                <adec:decorative xmlns:adec="http://schemas.microsoft.com/office/drawing/2017/decorative" val="1"/>
              </a:ext>
            </a:extLst>
          </p:cNvPr>
          <p:cNvSpPr/>
          <p:nvPr userDrawn="1"/>
        </p:nvSpPr>
        <p:spPr>
          <a:xfrm>
            <a:off x="8298180" y="4402872"/>
            <a:ext cx="685800" cy="685800"/>
          </a:xfrm>
          <a:prstGeom prst="ellipse">
            <a:avLst/>
          </a:prstGeom>
          <a:noFill/>
          <a:ln w="127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Picture Placeholder 13">
            <a:extLst>
              <a:ext uri="{FF2B5EF4-FFF2-40B4-BE49-F238E27FC236}">
                <a16:creationId xmlns:a16="http://schemas.microsoft.com/office/drawing/2014/main" id="{719C23E4-DE06-6FF4-1BC9-5305DE50D817}"/>
              </a:ext>
            </a:extLst>
          </p:cNvPr>
          <p:cNvSpPr>
            <a:spLocks noGrp="1" noChangeAspect="1"/>
          </p:cNvSpPr>
          <p:nvPr>
            <p:ph type="pic" sz="quarter" idx="38"/>
          </p:nvPr>
        </p:nvSpPr>
        <p:spPr>
          <a:xfrm>
            <a:off x="8412480" y="4517172"/>
            <a:ext cx="457200" cy="457200"/>
          </a:xfrm>
          <a:prstGeom prst="ellipse">
            <a:avLst/>
          </a:prstGeom>
          <a:ln w="19050">
            <a:noFill/>
          </a:ln>
        </p:spPr>
        <p:txBody>
          <a:bodyPr lIns="0" tIns="0" rIns="0" bIns="0">
            <a:normAutofit/>
          </a:bodyPr>
          <a:lstStyle>
            <a:lvl1pPr marL="0" indent="0" algn="ctr">
              <a:buNone/>
              <a:defRPr sz="600">
                <a:solidFill>
                  <a:schemeClr val="tx1"/>
                </a:solidFill>
              </a:defRPr>
            </a:lvl1pPr>
          </a:lstStyle>
          <a:p>
            <a:r>
              <a:rPr lang="en-US"/>
              <a:t>Click icon to add picture</a:t>
            </a:r>
            <a:endParaRPr lang="en-US" dirty="0"/>
          </a:p>
        </p:txBody>
      </p:sp>
      <p:sp>
        <p:nvSpPr>
          <p:cNvPr id="32" name="Text Placeholder 11">
            <a:extLst>
              <a:ext uri="{FF2B5EF4-FFF2-40B4-BE49-F238E27FC236}">
                <a16:creationId xmlns:a16="http://schemas.microsoft.com/office/drawing/2014/main" id="{F5A3DA8B-D38B-3994-FE85-0A331FBADADA}"/>
              </a:ext>
            </a:extLst>
          </p:cNvPr>
          <p:cNvSpPr>
            <a:spLocks noGrp="1"/>
          </p:cNvSpPr>
          <p:nvPr>
            <p:ph type="body" sz="quarter" idx="32" hasCustomPrompt="1"/>
          </p:nvPr>
        </p:nvSpPr>
        <p:spPr>
          <a:xfrm>
            <a:off x="7257288" y="4894756"/>
            <a:ext cx="893064" cy="335470"/>
          </a:xfrm>
        </p:spPr>
        <p:txBody>
          <a:bodyPr lIns="91440" tIns="0">
            <a:noAutofit/>
          </a:bodyPr>
          <a:lstStyle>
            <a:lvl1pPr marL="0" indent="0">
              <a:buNone/>
              <a:defRPr sz="14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8" name="Straight Arrow Connector 47">
            <a:extLst>
              <a:ext uri="{FF2B5EF4-FFF2-40B4-BE49-F238E27FC236}">
                <a16:creationId xmlns:a16="http://schemas.microsoft.com/office/drawing/2014/main" id="{A771B152-C165-EE9A-CF25-69B01D93984C}"/>
              </a:ext>
              <a:ext uri="{C183D7F6-B498-43B3-948B-1728B52AA6E4}">
                <adec:decorative xmlns:adec="http://schemas.microsoft.com/office/drawing/2017/decorative" val="1"/>
              </a:ext>
            </a:extLst>
          </p:cNvPr>
          <p:cNvCxnSpPr>
            <a:cxnSpLocks/>
          </p:cNvCxnSpPr>
          <p:nvPr userDrawn="1"/>
        </p:nvCxnSpPr>
        <p:spPr>
          <a:xfrm>
            <a:off x="7333507" y="5377870"/>
            <a:ext cx="1828375" cy="0"/>
          </a:xfrm>
          <a:prstGeom prst="straightConnector1">
            <a:avLst/>
          </a:prstGeom>
          <a:ln w="19050" cap="flat" cmpd="sng" algn="ctr">
            <a:gradFill>
              <a:gsLst>
                <a:gs pos="0">
                  <a:schemeClr val="accent5">
                    <a:lumMod val="60000"/>
                    <a:lumOff val="40000"/>
                  </a:schemeClr>
                </a:gs>
                <a:gs pos="100000">
                  <a:schemeClr val="accent6"/>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9" name="Text Placeholder 11">
            <a:extLst>
              <a:ext uri="{FF2B5EF4-FFF2-40B4-BE49-F238E27FC236}">
                <a16:creationId xmlns:a16="http://schemas.microsoft.com/office/drawing/2014/main" id="{D3896BC4-3EFC-36C4-6071-4BF0E987F965}"/>
              </a:ext>
            </a:extLst>
          </p:cNvPr>
          <p:cNvSpPr>
            <a:spLocks noGrp="1"/>
          </p:cNvSpPr>
          <p:nvPr>
            <p:ph type="body" sz="quarter" idx="19" hasCustomPrompt="1"/>
          </p:nvPr>
        </p:nvSpPr>
        <p:spPr>
          <a:xfrm>
            <a:off x="9427464" y="2556796"/>
            <a:ext cx="1996440" cy="381190"/>
          </a:xfrm>
        </p:spPr>
        <p:txBody>
          <a:bodyPr lIns="91440" tIns="0">
            <a:noAutofit/>
          </a:bodyPr>
          <a:lstStyle>
            <a:lvl1pPr marL="0" indent="0">
              <a:buNone/>
              <a:defRPr sz="2200" b="1" cap="all" spc="100"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4" name="Rectangle 43">
            <a:extLst>
              <a:ext uri="{FF2B5EF4-FFF2-40B4-BE49-F238E27FC236}">
                <a16:creationId xmlns:a16="http://schemas.microsoft.com/office/drawing/2014/main" id="{B6236E29-4894-FD6C-E56F-5B1CBA99A5AC}"/>
              </a:ext>
              <a:ext uri="{C183D7F6-B498-43B3-948B-1728B52AA6E4}">
                <adec:decorative xmlns:adec="http://schemas.microsoft.com/office/drawing/2017/decorative" val="1"/>
              </a:ext>
            </a:extLst>
          </p:cNvPr>
          <p:cNvSpPr/>
          <p:nvPr userDrawn="1"/>
        </p:nvSpPr>
        <p:spPr>
          <a:xfrm>
            <a:off x="9524879" y="3046075"/>
            <a:ext cx="1828635" cy="96903"/>
          </a:xfrm>
          <a:prstGeom prst="rect">
            <a:avLst/>
          </a:prstGeom>
          <a:gradFill>
            <a:gsLst>
              <a:gs pos="0">
                <a:schemeClr val="accent6">
                  <a:lumMod val="60000"/>
                  <a:lumOff val="40000"/>
                </a:schemeClr>
              </a:gs>
              <a:gs pos="100000">
                <a:schemeClr val="accent6">
                  <a:lumMod val="40000"/>
                  <a:lumOff val="6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4" name="Text Placeholder 11">
            <a:extLst>
              <a:ext uri="{FF2B5EF4-FFF2-40B4-BE49-F238E27FC236}">
                <a16:creationId xmlns:a16="http://schemas.microsoft.com/office/drawing/2014/main" id="{4C2DA584-D9BC-7A01-6F48-363C7F6465E3}"/>
              </a:ext>
            </a:extLst>
          </p:cNvPr>
          <p:cNvSpPr>
            <a:spLocks noGrp="1"/>
          </p:cNvSpPr>
          <p:nvPr>
            <p:ph type="body" sz="quarter" idx="24" hasCustomPrompt="1"/>
          </p:nvPr>
        </p:nvSpPr>
        <p:spPr>
          <a:xfrm>
            <a:off x="9427464" y="3391012"/>
            <a:ext cx="1996440" cy="778652"/>
          </a:xfrm>
        </p:spPr>
        <p:txBody>
          <a:bodyPr lIns="91440" tIns="0">
            <a:noAutofit/>
          </a:bodyPr>
          <a:lstStyle>
            <a:lvl1pPr marL="0" indent="0">
              <a:buNone/>
              <a:defRPr sz="12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33" name="Text Placeholder 11">
            <a:extLst>
              <a:ext uri="{FF2B5EF4-FFF2-40B4-BE49-F238E27FC236}">
                <a16:creationId xmlns:a16="http://schemas.microsoft.com/office/drawing/2014/main" id="{70C95BBB-511F-F8F5-EF37-C6109C4AF4E0}"/>
              </a:ext>
            </a:extLst>
          </p:cNvPr>
          <p:cNvSpPr>
            <a:spLocks noGrp="1"/>
          </p:cNvSpPr>
          <p:nvPr>
            <p:ph type="body" sz="quarter" idx="33" hasCustomPrompt="1"/>
          </p:nvPr>
        </p:nvSpPr>
        <p:spPr>
          <a:xfrm>
            <a:off x="9448800" y="4505738"/>
            <a:ext cx="893064" cy="335470"/>
          </a:xfrm>
        </p:spPr>
        <p:txBody>
          <a:bodyPr lIns="91440" tIns="0">
            <a:noAutofit/>
          </a:bodyPr>
          <a:lstStyle>
            <a:lvl1pPr marL="0" indent="0">
              <a:buNone/>
              <a:defRPr sz="2000" cap="all"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8" name="Oval 57">
            <a:extLst>
              <a:ext uri="{FF2B5EF4-FFF2-40B4-BE49-F238E27FC236}">
                <a16:creationId xmlns:a16="http://schemas.microsoft.com/office/drawing/2014/main" id="{D0EDAC9C-0C6E-2807-24D5-3E04B5E2109B}"/>
              </a:ext>
              <a:ext uri="{C183D7F6-B498-43B3-948B-1728B52AA6E4}">
                <adec:decorative xmlns:adec="http://schemas.microsoft.com/office/drawing/2017/decorative" val="1"/>
              </a:ext>
            </a:extLst>
          </p:cNvPr>
          <p:cNvSpPr/>
          <p:nvPr userDrawn="1"/>
        </p:nvSpPr>
        <p:spPr>
          <a:xfrm>
            <a:off x="10484738" y="4399153"/>
            <a:ext cx="685800" cy="685800"/>
          </a:xfrm>
          <a:prstGeom prst="ellipse">
            <a:avLst/>
          </a:prstGeom>
          <a:noFill/>
          <a:ln w="127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Picture Placeholder 13">
            <a:extLst>
              <a:ext uri="{FF2B5EF4-FFF2-40B4-BE49-F238E27FC236}">
                <a16:creationId xmlns:a16="http://schemas.microsoft.com/office/drawing/2014/main" id="{B1C0F0FD-844D-CC54-986F-B8522F12B0A5}"/>
              </a:ext>
            </a:extLst>
          </p:cNvPr>
          <p:cNvSpPr>
            <a:spLocks noGrp="1" noChangeAspect="1"/>
          </p:cNvSpPr>
          <p:nvPr>
            <p:ph type="pic" sz="quarter" idx="39"/>
          </p:nvPr>
        </p:nvSpPr>
        <p:spPr>
          <a:xfrm>
            <a:off x="10599038" y="4513453"/>
            <a:ext cx="457200" cy="457200"/>
          </a:xfrm>
          <a:prstGeom prst="ellipse">
            <a:avLst/>
          </a:prstGeom>
          <a:ln w="19050">
            <a:noFill/>
          </a:ln>
        </p:spPr>
        <p:txBody>
          <a:bodyPr lIns="0" tIns="0" rIns="0" bIns="0">
            <a:normAutofit/>
          </a:bodyPr>
          <a:lstStyle>
            <a:lvl1pPr marL="0" indent="0" algn="ctr">
              <a:buNone/>
              <a:defRPr sz="600">
                <a:solidFill>
                  <a:schemeClr val="tx1"/>
                </a:solidFill>
              </a:defRPr>
            </a:lvl1pPr>
          </a:lstStyle>
          <a:p>
            <a:r>
              <a:rPr lang="en-US"/>
              <a:t>Click icon to add picture</a:t>
            </a:r>
            <a:endParaRPr lang="en-US" dirty="0"/>
          </a:p>
        </p:txBody>
      </p:sp>
      <p:sp>
        <p:nvSpPr>
          <p:cNvPr id="34" name="Text Placeholder 11">
            <a:extLst>
              <a:ext uri="{FF2B5EF4-FFF2-40B4-BE49-F238E27FC236}">
                <a16:creationId xmlns:a16="http://schemas.microsoft.com/office/drawing/2014/main" id="{A00816D8-6779-7BDB-52AB-5BD0A2479E4C}"/>
              </a:ext>
            </a:extLst>
          </p:cNvPr>
          <p:cNvSpPr>
            <a:spLocks noGrp="1"/>
          </p:cNvSpPr>
          <p:nvPr>
            <p:ph type="body" sz="quarter" idx="34" hasCustomPrompt="1"/>
          </p:nvPr>
        </p:nvSpPr>
        <p:spPr>
          <a:xfrm>
            <a:off x="9448800" y="4894756"/>
            <a:ext cx="893064" cy="335470"/>
          </a:xfrm>
        </p:spPr>
        <p:txBody>
          <a:bodyPr lIns="91440" tIns="0">
            <a:noAutofit/>
          </a:bodyPr>
          <a:lstStyle>
            <a:lvl1pPr marL="0" indent="0">
              <a:buNone/>
              <a:defRPr sz="14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9" name="Straight Arrow Connector 48">
            <a:extLst>
              <a:ext uri="{FF2B5EF4-FFF2-40B4-BE49-F238E27FC236}">
                <a16:creationId xmlns:a16="http://schemas.microsoft.com/office/drawing/2014/main" id="{D6506AFF-E40E-308E-7907-FBFC4DAAB885}"/>
              </a:ext>
              <a:ext uri="{C183D7F6-B498-43B3-948B-1728B52AA6E4}">
                <adec:decorative xmlns:adec="http://schemas.microsoft.com/office/drawing/2017/decorative" val="1"/>
              </a:ext>
            </a:extLst>
          </p:cNvPr>
          <p:cNvCxnSpPr>
            <a:cxnSpLocks/>
          </p:cNvCxnSpPr>
          <p:nvPr userDrawn="1"/>
        </p:nvCxnSpPr>
        <p:spPr>
          <a:xfrm>
            <a:off x="9524879" y="5376344"/>
            <a:ext cx="1828635" cy="3053"/>
          </a:xfrm>
          <a:prstGeom prst="straightConnector1">
            <a:avLst/>
          </a:prstGeom>
          <a:ln w="19050" cap="flat" cmpd="sng" algn="ctr">
            <a:gradFill>
              <a:gsLst>
                <a:gs pos="0">
                  <a:schemeClr val="accent6"/>
                </a:gs>
                <a:gs pos="100000">
                  <a:schemeClr val="accent6">
                    <a:lumMod val="60000"/>
                    <a:lumOff val="40000"/>
                  </a:schemeClr>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5" name="Footer Placeholder 4">
            <a:extLst>
              <a:ext uri="{FF2B5EF4-FFF2-40B4-BE49-F238E27FC236}">
                <a16:creationId xmlns:a16="http://schemas.microsoft.com/office/drawing/2014/main" id="{F80A11DE-725C-8DE4-9A24-3718A3D143CD}"/>
              </a:ext>
            </a:extLst>
          </p:cNvPr>
          <p:cNvSpPr>
            <a:spLocks noGrp="1"/>
          </p:cNvSpPr>
          <p:nvPr>
            <p:ph type="ftr" sz="quarter" idx="11"/>
          </p:nvPr>
        </p:nvSpPr>
        <p:spPr>
          <a:xfrm>
            <a:off x="670560" y="6072886"/>
            <a:ext cx="4114800" cy="365125"/>
          </a:xfrm>
          <a:prstGeom prst="rect">
            <a:avLst/>
          </a:prstGeom>
        </p:spPr>
        <p:txBody>
          <a:bodyPr/>
          <a:lstStyle>
            <a:lvl1pPr algn="l">
              <a:defRPr sz="1000" cap="all"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EC6D8153-A9C6-7A32-CDB7-BF9D7CB1ACD3}"/>
              </a:ext>
            </a:extLst>
          </p:cNvPr>
          <p:cNvSpPr>
            <a:spLocks noGrp="1"/>
          </p:cNvSpPr>
          <p:nvPr>
            <p:ph type="sldNum" sz="quarter" idx="12"/>
          </p:nvPr>
        </p:nvSpPr>
        <p:spPr>
          <a:xfrm>
            <a:off x="8738616" y="6072886"/>
            <a:ext cx="2743200" cy="365125"/>
          </a:xfrm>
          <a:prstGeom prst="rect">
            <a:avLst/>
          </a:prstGeom>
        </p:spPr>
        <p:txBody>
          <a:bodyPr/>
          <a:lstStyle>
            <a:lvl1pPr>
              <a:defRPr sz="1000">
                <a:solidFill>
                  <a:schemeClr val="tx1"/>
                </a:solidFill>
              </a:defRPr>
            </a:lvl1pPr>
          </a:lstStyle>
          <a:p>
            <a:r>
              <a:rPr lang="en-US" dirty="0"/>
              <a:t>0</a:t>
            </a:r>
            <a:fld id="{E6B975A5-EA91-314B-AF62-F6E264554D2F}" type="slidenum">
              <a:rPr lang="en-US" smtClean="0"/>
              <a:pPr/>
              <a:t>‹#›</a:t>
            </a:fld>
            <a:endParaRPr lang="en-US" dirty="0"/>
          </a:p>
        </p:txBody>
      </p:sp>
    </p:spTree>
    <p:extLst>
      <p:ext uri="{BB962C8B-B14F-4D97-AF65-F5344CB8AC3E}">
        <p14:creationId xmlns:p14="http://schemas.microsoft.com/office/powerpoint/2010/main" val="1706243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US"/>
              <a:t>0</a:t>
            </a:r>
            <a:fld id="{E6B975A5-EA91-314B-AF62-F6E264554D2F}" type="slidenum">
              <a:rPr lang="en-US" smtClean="0"/>
              <a:pPr/>
              <a:t>‹#›</a:t>
            </a:fld>
            <a:endParaRPr lang="en-US" dirty="0"/>
          </a:p>
        </p:txBody>
      </p:sp>
    </p:spTree>
    <p:extLst>
      <p:ext uri="{BB962C8B-B14F-4D97-AF65-F5344CB8AC3E}">
        <p14:creationId xmlns:p14="http://schemas.microsoft.com/office/powerpoint/2010/main" val="2739610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US"/>
              <a:t>0</a:t>
            </a:r>
            <a:fld id="{E6B975A5-EA91-314B-AF62-F6E264554D2F}" type="slidenum">
              <a:rPr lang="en-US" smtClean="0"/>
              <a:pPr/>
              <a:t>‹#›</a:t>
            </a:fld>
            <a:endParaRPr lang="en-US" dirty="0"/>
          </a:p>
        </p:txBody>
      </p:sp>
    </p:spTree>
    <p:extLst>
      <p:ext uri="{BB962C8B-B14F-4D97-AF65-F5344CB8AC3E}">
        <p14:creationId xmlns:p14="http://schemas.microsoft.com/office/powerpoint/2010/main" val="2582075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US"/>
              <a:t>0</a:t>
            </a:r>
            <a:fld id="{E6B975A5-EA91-314B-AF62-F6E264554D2F}" type="slidenum">
              <a:rPr lang="en-US" smtClean="0"/>
              <a:pPr/>
              <a:t>‹#›</a:t>
            </a:fld>
            <a:endParaRPr lang="en-US" dirty="0"/>
          </a:p>
        </p:txBody>
      </p:sp>
    </p:spTree>
    <p:extLst>
      <p:ext uri="{BB962C8B-B14F-4D97-AF65-F5344CB8AC3E}">
        <p14:creationId xmlns:p14="http://schemas.microsoft.com/office/powerpoint/2010/main" val="3449286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r>
              <a:rPr lang="en-US"/>
              <a:t>0</a:t>
            </a:r>
            <a:fld id="{E6B975A5-EA91-314B-AF62-F6E264554D2F}" type="slidenum">
              <a:rPr lang="en-US" smtClean="0"/>
              <a:pPr/>
              <a:t>‹#›</a:t>
            </a:fld>
            <a:endParaRPr lang="en-US" dirty="0"/>
          </a:p>
        </p:txBody>
      </p:sp>
    </p:spTree>
    <p:extLst>
      <p:ext uri="{BB962C8B-B14F-4D97-AF65-F5344CB8AC3E}">
        <p14:creationId xmlns:p14="http://schemas.microsoft.com/office/powerpoint/2010/main" val="16757129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6/15/2026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r>
              <a:rPr lang="en-US"/>
              <a:t>0</a:t>
            </a:r>
            <a:fld id="{E6B975A5-EA91-314B-AF62-F6E264554D2F}" type="slidenum">
              <a:rPr lang="en-US" smtClean="0"/>
              <a:pPr/>
              <a:t>‹#›</a:t>
            </a:fld>
            <a:endParaRPr lang="en-US" dirty="0"/>
          </a:p>
        </p:txBody>
      </p:sp>
    </p:spTree>
    <p:extLst>
      <p:ext uri="{BB962C8B-B14F-4D97-AF65-F5344CB8AC3E}">
        <p14:creationId xmlns:p14="http://schemas.microsoft.com/office/powerpoint/2010/main" val="17271249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6/15/2026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r>
              <a:rPr lang="en-US"/>
              <a:t>0</a:t>
            </a:r>
            <a:fld id="{E6B975A5-EA91-314B-AF62-F6E264554D2F}" type="slidenum">
              <a:rPr lang="en-US" smtClean="0"/>
              <a:pPr/>
              <a:t>‹#›</a:t>
            </a:fld>
            <a:endParaRPr lang="en-US" dirty="0"/>
          </a:p>
        </p:txBody>
      </p:sp>
    </p:spTree>
    <p:extLst>
      <p:ext uri="{BB962C8B-B14F-4D97-AF65-F5344CB8AC3E}">
        <p14:creationId xmlns:p14="http://schemas.microsoft.com/office/powerpoint/2010/main" val="1036563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6/15/2026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r>
              <a:rPr lang="en-US"/>
              <a:t>0</a:t>
            </a:r>
            <a:fld id="{E6B975A5-EA91-314B-AF62-F6E264554D2F}" type="slidenum">
              <a:rPr lang="en-US" smtClean="0"/>
              <a:pPr/>
              <a:t>‹#›</a:t>
            </a:fld>
            <a:endParaRPr lang="en-US" dirty="0"/>
          </a:p>
        </p:txBody>
      </p:sp>
    </p:spTree>
    <p:extLst>
      <p:ext uri="{BB962C8B-B14F-4D97-AF65-F5344CB8AC3E}">
        <p14:creationId xmlns:p14="http://schemas.microsoft.com/office/powerpoint/2010/main" val="3883247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r>
              <a:rPr lang="en-US"/>
              <a:t>0</a:t>
            </a:r>
            <a:fld id="{E6B975A5-EA91-314B-AF62-F6E264554D2F}" type="slidenum">
              <a:rPr lang="en-US" smtClean="0"/>
              <a:pPr/>
              <a:t>‹#›</a:t>
            </a:fld>
            <a:endParaRPr lang="en-US" dirty="0"/>
          </a:p>
        </p:txBody>
      </p:sp>
    </p:spTree>
    <p:extLst>
      <p:ext uri="{BB962C8B-B14F-4D97-AF65-F5344CB8AC3E}">
        <p14:creationId xmlns:p14="http://schemas.microsoft.com/office/powerpoint/2010/main" val="4112986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r>
              <a:rPr lang="en-US"/>
              <a:t>0</a:t>
            </a:r>
            <a:fld id="{E6B975A5-EA91-314B-AF62-F6E264554D2F}" type="slidenum">
              <a:rPr lang="en-US" smtClean="0"/>
              <a:pPr/>
              <a:t>‹#›</a:t>
            </a:fld>
            <a:endParaRPr lang="en-US" dirty="0"/>
          </a:p>
        </p:txBody>
      </p:sp>
    </p:spTree>
    <p:extLst>
      <p:ext uri="{BB962C8B-B14F-4D97-AF65-F5344CB8AC3E}">
        <p14:creationId xmlns:p14="http://schemas.microsoft.com/office/powerpoint/2010/main" val="33757222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US"/>
              <a:t>0</a:t>
            </a:r>
            <a:fld id="{E6B975A5-EA91-314B-AF62-F6E264554D2F}" type="slidenum">
              <a:rPr lang="en-US" smtClean="0"/>
              <a:pPr/>
              <a:t>‹#›</a:t>
            </a:fld>
            <a:endParaRPr lang="en-US" dirty="0"/>
          </a:p>
        </p:txBody>
      </p:sp>
    </p:spTree>
    <p:extLst>
      <p:ext uri="{BB962C8B-B14F-4D97-AF65-F5344CB8AC3E}">
        <p14:creationId xmlns:p14="http://schemas.microsoft.com/office/powerpoint/2010/main" val="24721151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US"/>
              <a:t>0</a:t>
            </a:r>
            <a:fld id="{E6B975A5-EA91-314B-AF62-F6E264554D2F}" type="slidenum">
              <a:rPr lang="en-US" smtClean="0"/>
              <a:pPr/>
              <a:t>‹#›</a:t>
            </a:fld>
            <a:endParaRPr lang="en-US" dirty="0"/>
          </a:p>
        </p:txBody>
      </p:sp>
    </p:spTree>
    <p:extLst>
      <p:ext uri="{BB962C8B-B14F-4D97-AF65-F5344CB8AC3E}">
        <p14:creationId xmlns:p14="http://schemas.microsoft.com/office/powerpoint/2010/main" val="38207442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meline Dark">
    <p:bg>
      <p:bgPr>
        <a:solidFill>
          <a:schemeClr val="tx2">
            <a:lumMod val="75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39F7D1-31ED-4588-7F6B-7214367FBA9F}"/>
              </a:ext>
            </a:extLst>
          </p:cNvPr>
          <p:cNvSpPr>
            <a:spLocks noGrp="1"/>
          </p:cNvSpPr>
          <p:nvPr>
            <p:ph type="title" hasCustomPrompt="1"/>
          </p:nvPr>
        </p:nvSpPr>
        <p:spPr>
          <a:xfrm>
            <a:off x="618744" y="209677"/>
            <a:ext cx="9064752" cy="1097915"/>
          </a:xfrm>
        </p:spPr>
        <p:txBody>
          <a:bodyPr anchor="b">
            <a:normAutofit/>
          </a:bodyPr>
          <a:lstStyle>
            <a:lvl1pPr>
              <a:defRPr sz="5400">
                <a:solidFill>
                  <a:schemeClr val="bg1"/>
                </a:solidFill>
                <a:latin typeface="+mn-lt"/>
              </a:defRPr>
            </a:lvl1pPr>
          </a:lstStyle>
          <a:p>
            <a:r>
              <a:rPr lang="en-US" dirty="0"/>
              <a:t>Click to add title</a:t>
            </a:r>
          </a:p>
        </p:txBody>
      </p:sp>
      <p:sp>
        <p:nvSpPr>
          <p:cNvPr id="12" name="Text Placeholder 11">
            <a:extLst>
              <a:ext uri="{FF2B5EF4-FFF2-40B4-BE49-F238E27FC236}">
                <a16:creationId xmlns:a16="http://schemas.microsoft.com/office/drawing/2014/main" id="{413A1C6A-339B-343A-B0AD-F761FE910519}"/>
              </a:ext>
            </a:extLst>
          </p:cNvPr>
          <p:cNvSpPr>
            <a:spLocks noGrp="1"/>
          </p:cNvSpPr>
          <p:nvPr>
            <p:ph type="body" sz="quarter" idx="13" hasCustomPrompt="1"/>
          </p:nvPr>
        </p:nvSpPr>
        <p:spPr>
          <a:xfrm>
            <a:off x="618745" y="1344676"/>
            <a:ext cx="9064752" cy="511175"/>
          </a:xfrm>
        </p:spPr>
        <p:txBody>
          <a:bodyPr lIns="164592" tIns="0">
            <a:noAutofit/>
          </a:bodyPr>
          <a:lstStyle>
            <a:lvl1pPr marL="0" indent="0">
              <a:buNone/>
              <a:defRPr sz="1800">
                <a:solidFill>
                  <a:schemeClr val="bg1"/>
                </a:solidFill>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50" name="Oval 49">
            <a:extLst>
              <a:ext uri="{FF2B5EF4-FFF2-40B4-BE49-F238E27FC236}">
                <a16:creationId xmlns:a16="http://schemas.microsoft.com/office/drawing/2014/main" id="{535829F9-B704-5645-ABE3-F98170E89B44}"/>
              </a:ext>
              <a:ext uri="{C183D7F6-B498-43B3-948B-1728B52AA6E4}">
                <adec:decorative xmlns:adec="http://schemas.microsoft.com/office/drawing/2017/decorative" val="1"/>
              </a:ext>
            </a:extLst>
          </p:cNvPr>
          <p:cNvSpPr/>
          <p:nvPr userDrawn="1"/>
        </p:nvSpPr>
        <p:spPr>
          <a:xfrm>
            <a:off x="10396346" y="585334"/>
            <a:ext cx="1005840" cy="1005840"/>
          </a:xfrm>
          <a:prstGeom prst="ellipse">
            <a:avLst/>
          </a:prstGeom>
          <a:noFill/>
          <a:ln w="19050">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Picture Placeholder 13">
            <a:extLst>
              <a:ext uri="{FF2B5EF4-FFF2-40B4-BE49-F238E27FC236}">
                <a16:creationId xmlns:a16="http://schemas.microsoft.com/office/drawing/2014/main" id="{5807DD9B-8716-9B22-9F91-88E6071F91D3}"/>
              </a:ext>
            </a:extLst>
          </p:cNvPr>
          <p:cNvSpPr>
            <a:spLocks noGrp="1" noChangeAspect="1"/>
          </p:cNvSpPr>
          <p:nvPr>
            <p:ph type="pic" sz="quarter" idx="14"/>
          </p:nvPr>
        </p:nvSpPr>
        <p:spPr>
          <a:xfrm>
            <a:off x="10487786" y="649342"/>
            <a:ext cx="822960" cy="822960"/>
          </a:xfrm>
          <a:prstGeom prst="ellipse">
            <a:avLst/>
          </a:prstGeom>
          <a:ln w="22225">
            <a:noFill/>
          </a:ln>
        </p:spPr>
        <p:txBody>
          <a:bodyPr lIns="0" tIns="0" rIns="0" bIns="0">
            <a:normAutofit/>
          </a:bodyPr>
          <a:lstStyle>
            <a:lvl1pPr marL="0" indent="0" algn="ctr">
              <a:buNone/>
              <a:defRPr sz="1000">
                <a:solidFill>
                  <a:schemeClr val="bg1"/>
                </a:solidFill>
              </a:defRPr>
            </a:lvl1pPr>
          </a:lstStyle>
          <a:p>
            <a:r>
              <a:rPr lang="en-US"/>
              <a:t>Click icon to add picture</a:t>
            </a:r>
            <a:endParaRPr lang="en-US" dirty="0"/>
          </a:p>
        </p:txBody>
      </p:sp>
      <p:sp>
        <p:nvSpPr>
          <p:cNvPr id="15" name="Text Placeholder 11">
            <a:extLst>
              <a:ext uri="{FF2B5EF4-FFF2-40B4-BE49-F238E27FC236}">
                <a16:creationId xmlns:a16="http://schemas.microsoft.com/office/drawing/2014/main" id="{3465C986-E3D2-97E7-9111-0299F9C3B1D2}"/>
              </a:ext>
            </a:extLst>
          </p:cNvPr>
          <p:cNvSpPr>
            <a:spLocks noGrp="1"/>
          </p:cNvSpPr>
          <p:nvPr>
            <p:ph type="body" sz="quarter" idx="15" hasCustomPrompt="1"/>
          </p:nvPr>
        </p:nvSpPr>
        <p:spPr>
          <a:xfrm>
            <a:off x="673608" y="2556796"/>
            <a:ext cx="1996440" cy="381190"/>
          </a:xfrm>
        </p:spPr>
        <p:txBody>
          <a:bodyPr lIns="91440" tIns="0">
            <a:noAutofit/>
          </a:bodyPr>
          <a:lstStyle>
            <a:lvl1pPr marL="0" indent="0">
              <a:buNone/>
              <a:defRPr sz="2200" b="1" cap="all" spc="100" baseline="0">
                <a:solidFill>
                  <a:schemeClr val="bg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0" name="Rectangle 39">
            <a:extLst>
              <a:ext uri="{FF2B5EF4-FFF2-40B4-BE49-F238E27FC236}">
                <a16:creationId xmlns:a16="http://schemas.microsoft.com/office/drawing/2014/main" id="{4CD86E3A-6D68-1F05-DE18-246FA7A4406A}"/>
              </a:ext>
              <a:ext uri="{C183D7F6-B498-43B3-948B-1728B52AA6E4}">
                <adec:decorative xmlns:adec="http://schemas.microsoft.com/office/drawing/2017/decorative" val="1"/>
              </a:ext>
            </a:extLst>
          </p:cNvPr>
          <p:cNvSpPr/>
          <p:nvPr userDrawn="1"/>
        </p:nvSpPr>
        <p:spPr>
          <a:xfrm>
            <a:off x="753404" y="3046075"/>
            <a:ext cx="1828633" cy="96903"/>
          </a:xfrm>
          <a:prstGeom prst="rect">
            <a:avLst/>
          </a:prstGeom>
          <a:gradFill>
            <a:gsLst>
              <a:gs pos="0">
                <a:schemeClr val="accent1">
                  <a:lumMod val="60000"/>
                  <a:lumOff val="40000"/>
                </a:schemeClr>
              </a:gs>
              <a:gs pos="100000">
                <a:schemeClr val="accent3">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0" name="Text Placeholder 11">
            <a:extLst>
              <a:ext uri="{FF2B5EF4-FFF2-40B4-BE49-F238E27FC236}">
                <a16:creationId xmlns:a16="http://schemas.microsoft.com/office/drawing/2014/main" id="{6C169315-0602-4C85-86EE-5C3554AAA92A}"/>
              </a:ext>
            </a:extLst>
          </p:cNvPr>
          <p:cNvSpPr>
            <a:spLocks noGrp="1"/>
          </p:cNvSpPr>
          <p:nvPr>
            <p:ph type="body" sz="quarter" idx="20" hasCustomPrompt="1"/>
          </p:nvPr>
        </p:nvSpPr>
        <p:spPr>
          <a:xfrm>
            <a:off x="673608" y="3391012"/>
            <a:ext cx="1996440" cy="778652"/>
          </a:xfrm>
        </p:spPr>
        <p:txBody>
          <a:bodyPr lIns="91440" tIns="0">
            <a:noAutofit/>
          </a:bodyPr>
          <a:lstStyle>
            <a:lvl1pPr marL="0" indent="0">
              <a:buNone/>
              <a:defRPr sz="12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25" name="Text Placeholder 11">
            <a:extLst>
              <a:ext uri="{FF2B5EF4-FFF2-40B4-BE49-F238E27FC236}">
                <a16:creationId xmlns:a16="http://schemas.microsoft.com/office/drawing/2014/main" id="{70FD3BFF-C0B9-AA50-A3D6-B4A48EEF7513}"/>
              </a:ext>
            </a:extLst>
          </p:cNvPr>
          <p:cNvSpPr>
            <a:spLocks noGrp="1"/>
          </p:cNvSpPr>
          <p:nvPr>
            <p:ph type="body" sz="quarter" idx="25" hasCustomPrompt="1"/>
          </p:nvPr>
        </p:nvSpPr>
        <p:spPr>
          <a:xfrm>
            <a:off x="670560" y="4505738"/>
            <a:ext cx="893064" cy="335470"/>
          </a:xfrm>
        </p:spPr>
        <p:txBody>
          <a:bodyPr lIns="91440" tIns="0">
            <a:noAutofit/>
          </a:bodyPr>
          <a:lstStyle>
            <a:lvl1pPr marL="0" indent="0">
              <a:buNone/>
              <a:defRPr sz="2000" cap="all" baseline="0">
                <a:solidFill>
                  <a:schemeClr val="accent1">
                    <a:lumMod val="40000"/>
                    <a:lumOff val="60000"/>
                  </a:schemeClr>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1" name="Oval 50">
            <a:extLst>
              <a:ext uri="{FF2B5EF4-FFF2-40B4-BE49-F238E27FC236}">
                <a16:creationId xmlns:a16="http://schemas.microsoft.com/office/drawing/2014/main" id="{EBEE5563-8FF1-7479-E11E-F0144D7533D8}"/>
              </a:ext>
              <a:ext uri="{C183D7F6-B498-43B3-948B-1728B52AA6E4}">
                <adec:decorative xmlns:adec="http://schemas.microsoft.com/office/drawing/2017/decorative" val="1"/>
              </a:ext>
            </a:extLst>
          </p:cNvPr>
          <p:cNvSpPr/>
          <p:nvPr userDrawn="1"/>
        </p:nvSpPr>
        <p:spPr>
          <a:xfrm>
            <a:off x="1682496" y="4399153"/>
            <a:ext cx="685800" cy="685800"/>
          </a:xfrm>
          <a:prstGeom prst="ellipse">
            <a:avLst/>
          </a:prstGeom>
          <a:noFill/>
          <a:ln w="12700">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Picture Placeholder 13">
            <a:extLst>
              <a:ext uri="{FF2B5EF4-FFF2-40B4-BE49-F238E27FC236}">
                <a16:creationId xmlns:a16="http://schemas.microsoft.com/office/drawing/2014/main" id="{A69C1816-EC8E-961C-AC21-6D86E9C455A1}"/>
              </a:ext>
            </a:extLst>
          </p:cNvPr>
          <p:cNvSpPr>
            <a:spLocks noGrp="1" noChangeAspect="1"/>
          </p:cNvSpPr>
          <p:nvPr>
            <p:ph type="pic" sz="quarter" idx="35"/>
          </p:nvPr>
        </p:nvSpPr>
        <p:spPr>
          <a:xfrm>
            <a:off x="1796796" y="4513453"/>
            <a:ext cx="457200" cy="457200"/>
          </a:xfrm>
          <a:prstGeom prst="ellipse">
            <a:avLst/>
          </a:prstGeom>
          <a:ln w="19050">
            <a:noFill/>
          </a:ln>
        </p:spPr>
        <p:txBody>
          <a:bodyPr lIns="0" tIns="0" rIns="0" bIns="0">
            <a:normAutofit/>
          </a:bodyPr>
          <a:lstStyle>
            <a:lvl1pPr marL="0" indent="0" algn="ctr">
              <a:buNone/>
              <a:defRPr sz="600">
                <a:solidFill>
                  <a:schemeClr val="bg1"/>
                </a:solidFill>
              </a:defRPr>
            </a:lvl1pPr>
          </a:lstStyle>
          <a:p>
            <a:r>
              <a:rPr lang="en-US"/>
              <a:t>Click icon to add picture</a:t>
            </a:r>
            <a:endParaRPr lang="en-US" dirty="0"/>
          </a:p>
        </p:txBody>
      </p:sp>
      <p:sp>
        <p:nvSpPr>
          <p:cNvPr id="26" name="Text Placeholder 11">
            <a:extLst>
              <a:ext uri="{FF2B5EF4-FFF2-40B4-BE49-F238E27FC236}">
                <a16:creationId xmlns:a16="http://schemas.microsoft.com/office/drawing/2014/main" id="{9F9A0E21-E67B-7E2F-ED16-4BABF0781083}"/>
              </a:ext>
            </a:extLst>
          </p:cNvPr>
          <p:cNvSpPr>
            <a:spLocks noGrp="1"/>
          </p:cNvSpPr>
          <p:nvPr>
            <p:ph type="body" sz="quarter" idx="26" hasCustomPrompt="1"/>
          </p:nvPr>
        </p:nvSpPr>
        <p:spPr>
          <a:xfrm>
            <a:off x="670560" y="4894756"/>
            <a:ext cx="893064" cy="335470"/>
          </a:xfrm>
        </p:spPr>
        <p:txBody>
          <a:bodyPr lIns="91440" tIns="0">
            <a:noAutofit/>
          </a:bodyPr>
          <a:lstStyle>
            <a:lvl1pPr marL="0" indent="0">
              <a:buNone/>
              <a:defRPr sz="14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5" name="Straight Arrow Connector 44">
            <a:extLst>
              <a:ext uri="{FF2B5EF4-FFF2-40B4-BE49-F238E27FC236}">
                <a16:creationId xmlns:a16="http://schemas.microsoft.com/office/drawing/2014/main" id="{9CFE922A-6A5A-4DA8-1E44-D80852772091}"/>
              </a:ext>
              <a:ext uri="{C183D7F6-B498-43B3-948B-1728B52AA6E4}">
                <adec:decorative xmlns:adec="http://schemas.microsoft.com/office/drawing/2017/decorative" val="1"/>
              </a:ext>
            </a:extLst>
          </p:cNvPr>
          <p:cNvCxnSpPr>
            <a:cxnSpLocks/>
          </p:cNvCxnSpPr>
          <p:nvPr userDrawn="1"/>
        </p:nvCxnSpPr>
        <p:spPr>
          <a:xfrm>
            <a:off x="753404" y="5377870"/>
            <a:ext cx="1827083" cy="0"/>
          </a:xfrm>
          <a:prstGeom prst="straightConnector1">
            <a:avLst/>
          </a:prstGeom>
          <a:ln w="19050" cap="flat" cmpd="sng" algn="ctr">
            <a:gradFill>
              <a:gsLst>
                <a:gs pos="0">
                  <a:schemeClr val="accent1">
                    <a:lumMod val="75000"/>
                  </a:schemeClr>
                </a:gs>
                <a:gs pos="100000">
                  <a:schemeClr val="accent3">
                    <a:lumMod val="75000"/>
                  </a:schemeClr>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6" name="Text Placeholder 11">
            <a:extLst>
              <a:ext uri="{FF2B5EF4-FFF2-40B4-BE49-F238E27FC236}">
                <a16:creationId xmlns:a16="http://schemas.microsoft.com/office/drawing/2014/main" id="{3D56C31D-5FDB-2235-FFF8-2AB6E04C9B1C}"/>
              </a:ext>
            </a:extLst>
          </p:cNvPr>
          <p:cNvSpPr>
            <a:spLocks noGrp="1"/>
          </p:cNvSpPr>
          <p:nvPr>
            <p:ph type="body" sz="quarter" idx="16" hasCustomPrompt="1"/>
          </p:nvPr>
        </p:nvSpPr>
        <p:spPr>
          <a:xfrm>
            <a:off x="2862072" y="2556796"/>
            <a:ext cx="1996440" cy="381190"/>
          </a:xfrm>
        </p:spPr>
        <p:txBody>
          <a:bodyPr lIns="91440" tIns="0">
            <a:noAutofit/>
          </a:bodyPr>
          <a:lstStyle>
            <a:lvl1pPr marL="0" indent="0">
              <a:buNone/>
              <a:defRPr sz="2200" b="1" cap="all" spc="100" baseline="0">
                <a:solidFill>
                  <a:schemeClr val="bg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1" name="Rectangle 40">
            <a:extLst>
              <a:ext uri="{FF2B5EF4-FFF2-40B4-BE49-F238E27FC236}">
                <a16:creationId xmlns:a16="http://schemas.microsoft.com/office/drawing/2014/main" id="{481FC81D-B431-FFA6-47F5-F40C79C53D0A}"/>
              </a:ext>
              <a:ext uri="{C183D7F6-B498-43B3-948B-1728B52AA6E4}">
                <adec:decorative xmlns:adec="http://schemas.microsoft.com/office/drawing/2017/decorative" val="1"/>
              </a:ext>
            </a:extLst>
          </p:cNvPr>
          <p:cNvSpPr/>
          <p:nvPr userDrawn="1"/>
        </p:nvSpPr>
        <p:spPr>
          <a:xfrm>
            <a:off x="2946272" y="3046075"/>
            <a:ext cx="1828633" cy="96903"/>
          </a:xfrm>
          <a:prstGeom prst="rect">
            <a:avLst/>
          </a:prstGeom>
          <a:gradFill>
            <a:gsLst>
              <a:gs pos="0">
                <a:schemeClr val="accent3">
                  <a:lumMod val="60000"/>
                  <a:lumOff val="40000"/>
                </a:schemeClr>
              </a:gs>
              <a:gs pos="100000">
                <a:schemeClr val="accent2">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1" name="Text Placeholder 11">
            <a:extLst>
              <a:ext uri="{FF2B5EF4-FFF2-40B4-BE49-F238E27FC236}">
                <a16:creationId xmlns:a16="http://schemas.microsoft.com/office/drawing/2014/main" id="{B16A2860-4464-B092-801E-255A6B7DF3E4}"/>
              </a:ext>
            </a:extLst>
          </p:cNvPr>
          <p:cNvSpPr>
            <a:spLocks noGrp="1"/>
          </p:cNvSpPr>
          <p:nvPr>
            <p:ph type="body" sz="quarter" idx="21" hasCustomPrompt="1"/>
          </p:nvPr>
        </p:nvSpPr>
        <p:spPr>
          <a:xfrm>
            <a:off x="2862072" y="3391012"/>
            <a:ext cx="1996440" cy="778652"/>
          </a:xfrm>
        </p:spPr>
        <p:txBody>
          <a:bodyPr lIns="91440" tIns="0">
            <a:noAutofit/>
          </a:bodyPr>
          <a:lstStyle>
            <a:lvl1pPr marL="0" indent="0">
              <a:buNone/>
              <a:defRPr sz="12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27" name="Text Placeholder 11">
            <a:extLst>
              <a:ext uri="{FF2B5EF4-FFF2-40B4-BE49-F238E27FC236}">
                <a16:creationId xmlns:a16="http://schemas.microsoft.com/office/drawing/2014/main" id="{3B992882-DF57-9DAF-2532-06C30C2D9F16}"/>
              </a:ext>
            </a:extLst>
          </p:cNvPr>
          <p:cNvSpPr>
            <a:spLocks noGrp="1"/>
          </p:cNvSpPr>
          <p:nvPr>
            <p:ph type="body" sz="quarter" idx="27" hasCustomPrompt="1"/>
          </p:nvPr>
        </p:nvSpPr>
        <p:spPr>
          <a:xfrm>
            <a:off x="2862072" y="4505738"/>
            <a:ext cx="893064" cy="335470"/>
          </a:xfrm>
        </p:spPr>
        <p:txBody>
          <a:bodyPr lIns="91440" tIns="0">
            <a:noAutofit/>
          </a:bodyPr>
          <a:lstStyle>
            <a:lvl1pPr marL="0" indent="0">
              <a:buNone/>
              <a:defRPr sz="2000" cap="all" baseline="0">
                <a:solidFill>
                  <a:schemeClr val="accent3">
                    <a:lumMod val="40000"/>
                    <a:lumOff val="60000"/>
                  </a:schemeClr>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2" name="Oval 51">
            <a:extLst>
              <a:ext uri="{FF2B5EF4-FFF2-40B4-BE49-F238E27FC236}">
                <a16:creationId xmlns:a16="http://schemas.microsoft.com/office/drawing/2014/main" id="{2E63250C-AB2E-9D56-C26C-1E211DFAD534}"/>
              </a:ext>
              <a:ext uri="{C183D7F6-B498-43B3-948B-1728B52AA6E4}">
                <adec:decorative xmlns:adec="http://schemas.microsoft.com/office/drawing/2017/decorative" val="1"/>
              </a:ext>
            </a:extLst>
          </p:cNvPr>
          <p:cNvSpPr/>
          <p:nvPr userDrawn="1"/>
        </p:nvSpPr>
        <p:spPr>
          <a:xfrm>
            <a:off x="3887724" y="4399153"/>
            <a:ext cx="685800" cy="685800"/>
          </a:xfrm>
          <a:prstGeom prst="ellipse">
            <a:avLst/>
          </a:prstGeom>
          <a:noFill/>
          <a:ln w="12700">
            <a:solidFill>
              <a:schemeClr val="accent3">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Picture Placeholder 13">
            <a:extLst>
              <a:ext uri="{FF2B5EF4-FFF2-40B4-BE49-F238E27FC236}">
                <a16:creationId xmlns:a16="http://schemas.microsoft.com/office/drawing/2014/main" id="{50C6734A-2661-863D-C8B6-6A4DBC588FE4}"/>
              </a:ext>
            </a:extLst>
          </p:cNvPr>
          <p:cNvSpPr>
            <a:spLocks noGrp="1" noChangeAspect="1"/>
          </p:cNvSpPr>
          <p:nvPr>
            <p:ph type="pic" sz="quarter" idx="36"/>
          </p:nvPr>
        </p:nvSpPr>
        <p:spPr>
          <a:xfrm>
            <a:off x="4002024" y="4513453"/>
            <a:ext cx="457200" cy="457200"/>
          </a:xfrm>
          <a:prstGeom prst="ellipse">
            <a:avLst/>
          </a:prstGeom>
          <a:ln w="19050">
            <a:noFill/>
          </a:ln>
        </p:spPr>
        <p:txBody>
          <a:bodyPr lIns="0" tIns="0" rIns="0" bIns="0">
            <a:normAutofit/>
          </a:bodyPr>
          <a:lstStyle>
            <a:lvl1pPr marL="0" indent="0" algn="ctr">
              <a:buNone/>
              <a:defRPr sz="600">
                <a:solidFill>
                  <a:schemeClr val="bg1"/>
                </a:solidFill>
              </a:defRPr>
            </a:lvl1pPr>
          </a:lstStyle>
          <a:p>
            <a:r>
              <a:rPr lang="en-US"/>
              <a:t>Click icon to add picture</a:t>
            </a:r>
            <a:endParaRPr lang="en-US" dirty="0"/>
          </a:p>
        </p:txBody>
      </p:sp>
      <p:sp>
        <p:nvSpPr>
          <p:cNvPr id="28" name="Text Placeholder 11">
            <a:extLst>
              <a:ext uri="{FF2B5EF4-FFF2-40B4-BE49-F238E27FC236}">
                <a16:creationId xmlns:a16="http://schemas.microsoft.com/office/drawing/2014/main" id="{50D7755C-4D0B-D8A7-6235-8E606B39F3AB}"/>
              </a:ext>
            </a:extLst>
          </p:cNvPr>
          <p:cNvSpPr>
            <a:spLocks noGrp="1"/>
          </p:cNvSpPr>
          <p:nvPr>
            <p:ph type="body" sz="quarter" idx="28" hasCustomPrompt="1"/>
          </p:nvPr>
        </p:nvSpPr>
        <p:spPr>
          <a:xfrm>
            <a:off x="2862072" y="4894756"/>
            <a:ext cx="893064" cy="335470"/>
          </a:xfrm>
        </p:spPr>
        <p:txBody>
          <a:bodyPr lIns="91440" tIns="0">
            <a:noAutofit/>
          </a:bodyPr>
          <a:lstStyle>
            <a:lvl1pPr marL="0" indent="0">
              <a:buNone/>
              <a:defRPr sz="14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6" name="Straight Arrow Connector 45">
            <a:extLst>
              <a:ext uri="{FF2B5EF4-FFF2-40B4-BE49-F238E27FC236}">
                <a16:creationId xmlns:a16="http://schemas.microsoft.com/office/drawing/2014/main" id="{76330766-86D4-F436-F65D-07EF389BF5F5}"/>
              </a:ext>
              <a:ext uri="{C183D7F6-B498-43B3-948B-1728B52AA6E4}">
                <adec:decorative xmlns:adec="http://schemas.microsoft.com/office/drawing/2017/decorative" val="1"/>
              </a:ext>
            </a:extLst>
          </p:cNvPr>
          <p:cNvCxnSpPr>
            <a:cxnSpLocks/>
          </p:cNvCxnSpPr>
          <p:nvPr userDrawn="1"/>
        </p:nvCxnSpPr>
        <p:spPr>
          <a:xfrm>
            <a:off x="2943485" y="5377870"/>
            <a:ext cx="1836387" cy="0"/>
          </a:xfrm>
          <a:prstGeom prst="straightConnector1">
            <a:avLst/>
          </a:prstGeom>
          <a:ln w="19050" cap="flat" cmpd="sng" algn="ctr">
            <a:gradFill>
              <a:gsLst>
                <a:gs pos="0">
                  <a:schemeClr val="accent3">
                    <a:lumMod val="75000"/>
                  </a:schemeClr>
                </a:gs>
                <a:gs pos="100000">
                  <a:schemeClr val="accent2"/>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7" name="Text Placeholder 11">
            <a:extLst>
              <a:ext uri="{FF2B5EF4-FFF2-40B4-BE49-F238E27FC236}">
                <a16:creationId xmlns:a16="http://schemas.microsoft.com/office/drawing/2014/main" id="{A540E06E-3F2B-A3DC-320A-8C968AC4350E}"/>
              </a:ext>
            </a:extLst>
          </p:cNvPr>
          <p:cNvSpPr>
            <a:spLocks noGrp="1"/>
          </p:cNvSpPr>
          <p:nvPr>
            <p:ph type="body" sz="quarter" idx="17" hasCustomPrompt="1"/>
          </p:nvPr>
        </p:nvSpPr>
        <p:spPr>
          <a:xfrm>
            <a:off x="5050536" y="2556796"/>
            <a:ext cx="1996440" cy="381190"/>
          </a:xfrm>
        </p:spPr>
        <p:txBody>
          <a:bodyPr lIns="91440" tIns="0">
            <a:noAutofit/>
          </a:bodyPr>
          <a:lstStyle>
            <a:lvl1pPr marL="0" indent="0">
              <a:buNone/>
              <a:defRPr sz="2200" b="1" cap="all" spc="100" baseline="0">
                <a:solidFill>
                  <a:schemeClr val="bg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2" name="Rectangle 41">
            <a:extLst>
              <a:ext uri="{FF2B5EF4-FFF2-40B4-BE49-F238E27FC236}">
                <a16:creationId xmlns:a16="http://schemas.microsoft.com/office/drawing/2014/main" id="{F46BB721-1D88-1A03-1D55-5C79942C7137}"/>
              </a:ext>
              <a:ext uri="{C183D7F6-B498-43B3-948B-1728B52AA6E4}">
                <adec:decorative xmlns:adec="http://schemas.microsoft.com/office/drawing/2017/decorative" val="1"/>
              </a:ext>
            </a:extLst>
          </p:cNvPr>
          <p:cNvSpPr/>
          <p:nvPr userDrawn="1"/>
        </p:nvSpPr>
        <p:spPr>
          <a:xfrm>
            <a:off x="5139140" y="3046075"/>
            <a:ext cx="1828634" cy="96903"/>
          </a:xfrm>
          <a:prstGeom prst="rect">
            <a:avLst/>
          </a:prstGeom>
          <a:gradFill>
            <a:gsLst>
              <a:gs pos="0">
                <a:schemeClr val="accent2">
                  <a:lumMod val="60000"/>
                  <a:lumOff val="40000"/>
                </a:schemeClr>
              </a:gs>
              <a:gs pos="100000">
                <a:schemeClr val="accent5">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2" name="Text Placeholder 11">
            <a:extLst>
              <a:ext uri="{FF2B5EF4-FFF2-40B4-BE49-F238E27FC236}">
                <a16:creationId xmlns:a16="http://schemas.microsoft.com/office/drawing/2014/main" id="{51307C43-6072-93E9-BF1D-64D42AE2A524}"/>
              </a:ext>
            </a:extLst>
          </p:cNvPr>
          <p:cNvSpPr>
            <a:spLocks noGrp="1"/>
          </p:cNvSpPr>
          <p:nvPr>
            <p:ph type="body" sz="quarter" idx="22" hasCustomPrompt="1"/>
          </p:nvPr>
        </p:nvSpPr>
        <p:spPr>
          <a:xfrm>
            <a:off x="5050536" y="3391012"/>
            <a:ext cx="1996440" cy="778652"/>
          </a:xfrm>
        </p:spPr>
        <p:txBody>
          <a:bodyPr lIns="91440" tIns="0">
            <a:noAutofit/>
          </a:bodyPr>
          <a:lstStyle>
            <a:lvl1pPr marL="0" indent="0">
              <a:buNone/>
              <a:defRPr sz="12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29" name="Text Placeholder 11">
            <a:extLst>
              <a:ext uri="{FF2B5EF4-FFF2-40B4-BE49-F238E27FC236}">
                <a16:creationId xmlns:a16="http://schemas.microsoft.com/office/drawing/2014/main" id="{7CBDAD5E-0048-0813-47FC-FFE93F191C5B}"/>
              </a:ext>
            </a:extLst>
          </p:cNvPr>
          <p:cNvSpPr>
            <a:spLocks noGrp="1"/>
          </p:cNvSpPr>
          <p:nvPr>
            <p:ph type="body" sz="quarter" idx="29" hasCustomPrompt="1"/>
          </p:nvPr>
        </p:nvSpPr>
        <p:spPr>
          <a:xfrm>
            <a:off x="5065776" y="4505738"/>
            <a:ext cx="893064" cy="335470"/>
          </a:xfrm>
        </p:spPr>
        <p:txBody>
          <a:bodyPr lIns="91440" tIns="0">
            <a:noAutofit/>
          </a:bodyPr>
          <a:lstStyle>
            <a:lvl1pPr marL="0" indent="0">
              <a:buNone/>
              <a:defRPr sz="2000" cap="all" baseline="0">
                <a:solidFill>
                  <a:schemeClr val="accent2">
                    <a:lumMod val="40000"/>
                    <a:lumOff val="60000"/>
                  </a:schemeClr>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4" name="Oval 53">
            <a:extLst>
              <a:ext uri="{FF2B5EF4-FFF2-40B4-BE49-F238E27FC236}">
                <a16:creationId xmlns:a16="http://schemas.microsoft.com/office/drawing/2014/main" id="{60D4CBD1-AAC9-3F04-3F49-E8579F6F7ABE}"/>
              </a:ext>
              <a:ext uri="{C183D7F6-B498-43B3-948B-1728B52AA6E4}">
                <adec:decorative xmlns:adec="http://schemas.microsoft.com/office/drawing/2017/decorative" val="1"/>
              </a:ext>
            </a:extLst>
          </p:cNvPr>
          <p:cNvSpPr/>
          <p:nvPr userDrawn="1"/>
        </p:nvSpPr>
        <p:spPr>
          <a:xfrm>
            <a:off x="6092952" y="4402872"/>
            <a:ext cx="685800" cy="685800"/>
          </a:xfrm>
          <a:prstGeom prst="ellipse">
            <a:avLst/>
          </a:prstGeom>
          <a:noFill/>
          <a:ln w="12700">
            <a:solidFill>
              <a:schemeClr val="accent2">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Picture Placeholder 13">
            <a:extLst>
              <a:ext uri="{FF2B5EF4-FFF2-40B4-BE49-F238E27FC236}">
                <a16:creationId xmlns:a16="http://schemas.microsoft.com/office/drawing/2014/main" id="{F154717D-74D1-298B-EF00-6CCA65AA969B}"/>
              </a:ext>
            </a:extLst>
          </p:cNvPr>
          <p:cNvSpPr>
            <a:spLocks noGrp="1" noChangeAspect="1"/>
          </p:cNvSpPr>
          <p:nvPr>
            <p:ph type="pic" sz="quarter" idx="37"/>
          </p:nvPr>
        </p:nvSpPr>
        <p:spPr>
          <a:xfrm>
            <a:off x="6207252" y="4517172"/>
            <a:ext cx="457200" cy="457200"/>
          </a:xfrm>
          <a:prstGeom prst="ellipse">
            <a:avLst/>
          </a:prstGeom>
          <a:ln w="19050">
            <a:noFill/>
          </a:ln>
        </p:spPr>
        <p:txBody>
          <a:bodyPr lIns="0" tIns="0" rIns="0" bIns="0">
            <a:normAutofit/>
          </a:bodyPr>
          <a:lstStyle>
            <a:lvl1pPr marL="0" indent="0" algn="ctr">
              <a:buNone/>
              <a:defRPr sz="600">
                <a:solidFill>
                  <a:schemeClr val="bg1"/>
                </a:solidFill>
              </a:defRPr>
            </a:lvl1pPr>
          </a:lstStyle>
          <a:p>
            <a:r>
              <a:rPr lang="en-US"/>
              <a:t>Click icon to add picture</a:t>
            </a:r>
            <a:endParaRPr lang="en-US" dirty="0"/>
          </a:p>
        </p:txBody>
      </p:sp>
      <p:sp>
        <p:nvSpPr>
          <p:cNvPr id="30" name="Text Placeholder 11">
            <a:extLst>
              <a:ext uri="{FF2B5EF4-FFF2-40B4-BE49-F238E27FC236}">
                <a16:creationId xmlns:a16="http://schemas.microsoft.com/office/drawing/2014/main" id="{3A23A057-C011-EB28-4869-A73F2E3B3394}"/>
              </a:ext>
            </a:extLst>
          </p:cNvPr>
          <p:cNvSpPr>
            <a:spLocks noGrp="1"/>
          </p:cNvSpPr>
          <p:nvPr>
            <p:ph type="body" sz="quarter" idx="30" hasCustomPrompt="1"/>
          </p:nvPr>
        </p:nvSpPr>
        <p:spPr>
          <a:xfrm>
            <a:off x="5065776" y="4894756"/>
            <a:ext cx="893064" cy="335470"/>
          </a:xfrm>
        </p:spPr>
        <p:txBody>
          <a:bodyPr lIns="91440" tIns="0">
            <a:noAutofit/>
          </a:bodyPr>
          <a:lstStyle>
            <a:lvl1pPr marL="0" indent="0">
              <a:buNone/>
              <a:defRPr sz="14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7" name="Straight Arrow Connector 46">
            <a:extLst>
              <a:ext uri="{FF2B5EF4-FFF2-40B4-BE49-F238E27FC236}">
                <a16:creationId xmlns:a16="http://schemas.microsoft.com/office/drawing/2014/main" id="{EF51B736-1CC5-842A-AFEB-68B18931713C}"/>
              </a:ext>
              <a:ext uri="{C183D7F6-B498-43B3-948B-1728B52AA6E4}">
                <adec:decorative xmlns:adec="http://schemas.microsoft.com/office/drawing/2017/decorative" val="1"/>
              </a:ext>
            </a:extLst>
          </p:cNvPr>
          <p:cNvCxnSpPr>
            <a:cxnSpLocks/>
          </p:cNvCxnSpPr>
          <p:nvPr userDrawn="1"/>
        </p:nvCxnSpPr>
        <p:spPr>
          <a:xfrm>
            <a:off x="5142870" y="5377870"/>
            <a:ext cx="1827639" cy="0"/>
          </a:xfrm>
          <a:prstGeom prst="straightConnector1">
            <a:avLst/>
          </a:prstGeom>
          <a:ln w="19050" cap="flat" cmpd="sng" algn="ctr">
            <a:gradFill>
              <a:gsLst>
                <a:gs pos="0">
                  <a:schemeClr val="accent2"/>
                </a:gs>
                <a:gs pos="100000">
                  <a:schemeClr val="accent5">
                    <a:lumMod val="60000"/>
                    <a:lumOff val="40000"/>
                  </a:schemeClr>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8" name="Text Placeholder 11">
            <a:extLst>
              <a:ext uri="{FF2B5EF4-FFF2-40B4-BE49-F238E27FC236}">
                <a16:creationId xmlns:a16="http://schemas.microsoft.com/office/drawing/2014/main" id="{716EA8F4-B9C4-991F-0EBC-D79877AD4680}"/>
              </a:ext>
            </a:extLst>
          </p:cNvPr>
          <p:cNvSpPr>
            <a:spLocks noGrp="1"/>
          </p:cNvSpPr>
          <p:nvPr>
            <p:ph type="body" sz="quarter" idx="18" hasCustomPrompt="1"/>
          </p:nvPr>
        </p:nvSpPr>
        <p:spPr>
          <a:xfrm>
            <a:off x="7239000" y="2556796"/>
            <a:ext cx="1996440" cy="381190"/>
          </a:xfrm>
        </p:spPr>
        <p:txBody>
          <a:bodyPr lIns="91440" tIns="0">
            <a:noAutofit/>
          </a:bodyPr>
          <a:lstStyle>
            <a:lvl1pPr marL="0" indent="0">
              <a:buNone/>
              <a:defRPr sz="2200" b="1" cap="all" spc="100" baseline="0">
                <a:solidFill>
                  <a:schemeClr val="bg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3" name="Rectangle 42">
            <a:extLst>
              <a:ext uri="{FF2B5EF4-FFF2-40B4-BE49-F238E27FC236}">
                <a16:creationId xmlns:a16="http://schemas.microsoft.com/office/drawing/2014/main" id="{3B68F5A8-E314-7C7A-6CB2-3036DF2A8EFC}"/>
              </a:ext>
              <a:ext uri="{C183D7F6-B498-43B3-948B-1728B52AA6E4}">
                <adec:decorative xmlns:adec="http://schemas.microsoft.com/office/drawing/2017/decorative" val="1"/>
              </a:ext>
            </a:extLst>
          </p:cNvPr>
          <p:cNvSpPr/>
          <p:nvPr userDrawn="1"/>
        </p:nvSpPr>
        <p:spPr>
          <a:xfrm>
            <a:off x="7332009" y="3046075"/>
            <a:ext cx="1828635" cy="96903"/>
          </a:xfrm>
          <a:prstGeom prst="rect">
            <a:avLst/>
          </a:prstGeom>
          <a:gradFill>
            <a:gsLst>
              <a:gs pos="0">
                <a:schemeClr val="accent5">
                  <a:lumMod val="60000"/>
                  <a:lumOff val="40000"/>
                </a:schemeClr>
              </a:gs>
              <a:gs pos="100000">
                <a:schemeClr val="accent6">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3" name="Text Placeholder 11">
            <a:extLst>
              <a:ext uri="{FF2B5EF4-FFF2-40B4-BE49-F238E27FC236}">
                <a16:creationId xmlns:a16="http://schemas.microsoft.com/office/drawing/2014/main" id="{5A57C80F-4C30-26E1-B38B-3D7238EC9A49}"/>
              </a:ext>
            </a:extLst>
          </p:cNvPr>
          <p:cNvSpPr>
            <a:spLocks noGrp="1"/>
          </p:cNvSpPr>
          <p:nvPr>
            <p:ph type="body" sz="quarter" idx="23" hasCustomPrompt="1"/>
          </p:nvPr>
        </p:nvSpPr>
        <p:spPr>
          <a:xfrm>
            <a:off x="7239000" y="3391012"/>
            <a:ext cx="1996440" cy="778652"/>
          </a:xfrm>
        </p:spPr>
        <p:txBody>
          <a:bodyPr lIns="91440" tIns="0">
            <a:noAutofit/>
          </a:bodyPr>
          <a:lstStyle>
            <a:lvl1pPr marL="0" indent="0">
              <a:buNone/>
              <a:defRPr sz="12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31" name="Text Placeholder 11">
            <a:extLst>
              <a:ext uri="{FF2B5EF4-FFF2-40B4-BE49-F238E27FC236}">
                <a16:creationId xmlns:a16="http://schemas.microsoft.com/office/drawing/2014/main" id="{A44BB5F0-6856-4711-058C-73C1CBF4646B}"/>
              </a:ext>
            </a:extLst>
          </p:cNvPr>
          <p:cNvSpPr>
            <a:spLocks noGrp="1"/>
          </p:cNvSpPr>
          <p:nvPr>
            <p:ph type="body" sz="quarter" idx="31" hasCustomPrompt="1"/>
          </p:nvPr>
        </p:nvSpPr>
        <p:spPr>
          <a:xfrm>
            <a:off x="7257288" y="4505738"/>
            <a:ext cx="893064" cy="335470"/>
          </a:xfrm>
        </p:spPr>
        <p:txBody>
          <a:bodyPr lIns="91440" tIns="0">
            <a:noAutofit/>
          </a:bodyPr>
          <a:lstStyle>
            <a:lvl1pPr marL="0" indent="0">
              <a:buNone/>
              <a:defRPr sz="2000" cap="all" baseline="0">
                <a:solidFill>
                  <a:schemeClr val="accent5">
                    <a:lumMod val="40000"/>
                    <a:lumOff val="60000"/>
                  </a:schemeClr>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6" name="Oval 55">
            <a:extLst>
              <a:ext uri="{FF2B5EF4-FFF2-40B4-BE49-F238E27FC236}">
                <a16:creationId xmlns:a16="http://schemas.microsoft.com/office/drawing/2014/main" id="{1EF56C89-6D7E-4196-72BF-23ACEE823C0C}"/>
              </a:ext>
              <a:ext uri="{C183D7F6-B498-43B3-948B-1728B52AA6E4}">
                <adec:decorative xmlns:adec="http://schemas.microsoft.com/office/drawing/2017/decorative" val="1"/>
              </a:ext>
            </a:extLst>
          </p:cNvPr>
          <p:cNvSpPr/>
          <p:nvPr userDrawn="1"/>
        </p:nvSpPr>
        <p:spPr>
          <a:xfrm>
            <a:off x="8298180" y="4402872"/>
            <a:ext cx="685800" cy="685800"/>
          </a:xfrm>
          <a:prstGeom prst="ellipse">
            <a:avLst/>
          </a:prstGeom>
          <a:noFill/>
          <a:ln w="12700">
            <a:solidFill>
              <a:schemeClr val="accent5">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Picture Placeholder 13">
            <a:extLst>
              <a:ext uri="{FF2B5EF4-FFF2-40B4-BE49-F238E27FC236}">
                <a16:creationId xmlns:a16="http://schemas.microsoft.com/office/drawing/2014/main" id="{719C23E4-DE06-6FF4-1BC9-5305DE50D817}"/>
              </a:ext>
            </a:extLst>
          </p:cNvPr>
          <p:cNvSpPr>
            <a:spLocks noGrp="1" noChangeAspect="1"/>
          </p:cNvSpPr>
          <p:nvPr>
            <p:ph type="pic" sz="quarter" idx="38"/>
          </p:nvPr>
        </p:nvSpPr>
        <p:spPr>
          <a:xfrm>
            <a:off x="8412480" y="4517172"/>
            <a:ext cx="457200" cy="457200"/>
          </a:xfrm>
          <a:prstGeom prst="ellipse">
            <a:avLst/>
          </a:prstGeom>
          <a:ln w="19050">
            <a:noFill/>
          </a:ln>
        </p:spPr>
        <p:txBody>
          <a:bodyPr lIns="0" tIns="0" rIns="0" bIns="0">
            <a:normAutofit/>
          </a:bodyPr>
          <a:lstStyle>
            <a:lvl1pPr marL="0" indent="0" algn="ctr">
              <a:buNone/>
              <a:defRPr sz="600">
                <a:solidFill>
                  <a:schemeClr val="bg1"/>
                </a:solidFill>
              </a:defRPr>
            </a:lvl1pPr>
          </a:lstStyle>
          <a:p>
            <a:r>
              <a:rPr lang="en-US"/>
              <a:t>Click icon to add picture</a:t>
            </a:r>
            <a:endParaRPr lang="en-US" dirty="0"/>
          </a:p>
        </p:txBody>
      </p:sp>
      <p:sp>
        <p:nvSpPr>
          <p:cNvPr id="32" name="Text Placeholder 11">
            <a:extLst>
              <a:ext uri="{FF2B5EF4-FFF2-40B4-BE49-F238E27FC236}">
                <a16:creationId xmlns:a16="http://schemas.microsoft.com/office/drawing/2014/main" id="{F5A3DA8B-D38B-3994-FE85-0A331FBADADA}"/>
              </a:ext>
            </a:extLst>
          </p:cNvPr>
          <p:cNvSpPr>
            <a:spLocks noGrp="1"/>
          </p:cNvSpPr>
          <p:nvPr>
            <p:ph type="body" sz="quarter" idx="32" hasCustomPrompt="1"/>
          </p:nvPr>
        </p:nvSpPr>
        <p:spPr>
          <a:xfrm>
            <a:off x="7257288" y="4894756"/>
            <a:ext cx="893064" cy="335470"/>
          </a:xfrm>
        </p:spPr>
        <p:txBody>
          <a:bodyPr lIns="91440" tIns="0">
            <a:noAutofit/>
          </a:bodyPr>
          <a:lstStyle>
            <a:lvl1pPr marL="0" indent="0">
              <a:buNone/>
              <a:defRPr sz="14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8" name="Straight Arrow Connector 47">
            <a:extLst>
              <a:ext uri="{FF2B5EF4-FFF2-40B4-BE49-F238E27FC236}">
                <a16:creationId xmlns:a16="http://schemas.microsoft.com/office/drawing/2014/main" id="{A771B152-C165-EE9A-CF25-69B01D93984C}"/>
              </a:ext>
              <a:ext uri="{C183D7F6-B498-43B3-948B-1728B52AA6E4}">
                <adec:decorative xmlns:adec="http://schemas.microsoft.com/office/drawing/2017/decorative" val="1"/>
              </a:ext>
            </a:extLst>
          </p:cNvPr>
          <p:cNvCxnSpPr>
            <a:cxnSpLocks/>
          </p:cNvCxnSpPr>
          <p:nvPr userDrawn="1"/>
        </p:nvCxnSpPr>
        <p:spPr>
          <a:xfrm>
            <a:off x="7333507" y="5377870"/>
            <a:ext cx="1828375" cy="0"/>
          </a:xfrm>
          <a:prstGeom prst="straightConnector1">
            <a:avLst/>
          </a:prstGeom>
          <a:ln w="19050" cap="flat" cmpd="sng" algn="ctr">
            <a:gradFill>
              <a:gsLst>
                <a:gs pos="0">
                  <a:schemeClr val="accent5">
                    <a:lumMod val="60000"/>
                    <a:lumOff val="40000"/>
                  </a:schemeClr>
                </a:gs>
                <a:gs pos="100000">
                  <a:schemeClr val="accent6"/>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9" name="Text Placeholder 11">
            <a:extLst>
              <a:ext uri="{FF2B5EF4-FFF2-40B4-BE49-F238E27FC236}">
                <a16:creationId xmlns:a16="http://schemas.microsoft.com/office/drawing/2014/main" id="{D3896BC4-3EFC-36C4-6071-4BF0E987F965}"/>
              </a:ext>
            </a:extLst>
          </p:cNvPr>
          <p:cNvSpPr>
            <a:spLocks noGrp="1"/>
          </p:cNvSpPr>
          <p:nvPr>
            <p:ph type="body" sz="quarter" idx="19" hasCustomPrompt="1"/>
          </p:nvPr>
        </p:nvSpPr>
        <p:spPr>
          <a:xfrm>
            <a:off x="9427464" y="2556796"/>
            <a:ext cx="1996440" cy="381190"/>
          </a:xfrm>
        </p:spPr>
        <p:txBody>
          <a:bodyPr lIns="91440" tIns="0">
            <a:noAutofit/>
          </a:bodyPr>
          <a:lstStyle>
            <a:lvl1pPr marL="0" indent="0">
              <a:buNone/>
              <a:defRPr sz="2200" b="1" cap="all" spc="100" baseline="0">
                <a:solidFill>
                  <a:schemeClr val="bg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4" name="Rectangle 43">
            <a:extLst>
              <a:ext uri="{FF2B5EF4-FFF2-40B4-BE49-F238E27FC236}">
                <a16:creationId xmlns:a16="http://schemas.microsoft.com/office/drawing/2014/main" id="{B6236E29-4894-FD6C-E56F-5B1CBA99A5AC}"/>
              </a:ext>
              <a:ext uri="{C183D7F6-B498-43B3-948B-1728B52AA6E4}">
                <adec:decorative xmlns:adec="http://schemas.microsoft.com/office/drawing/2017/decorative" val="1"/>
              </a:ext>
            </a:extLst>
          </p:cNvPr>
          <p:cNvSpPr/>
          <p:nvPr userDrawn="1"/>
        </p:nvSpPr>
        <p:spPr>
          <a:xfrm>
            <a:off x="9524879" y="3046075"/>
            <a:ext cx="1828635" cy="96903"/>
          </a:xfrm>
          <a:prstGeom prst="rect">
            <a:avLst/>
          </a:prstGeom>
          <a:gradFill>
            <a:gsLst>
              <a:gs pos="0">
                <a:schemeClr val="accent6">
                  <a:lumMod val="60000"/>
                  <a:lumOff val="40000"/>
                </a:schemeClr>
              </a:gs>
              <a:gs pos="100000">
                <a:schemeClr val="accent6">
                  <a:lumMod val="40000"/>
                  <a:lumOff val="6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4" name="Text Placeholder 11">
            <a:extLst>
              <a:ext uri="{FF2B5EF4-FFF2-40B4-BE49-F238E27FC236}">
                <a16:creationId xmlns:a16="http://schemas.microsoft.com/office/drawing/2014/main" id="{4C2DA584-D9BC-7A01-6F48-363C7F6465E3}"/>
              </a:ext>
            </a:extLst>
          </p:cNvPr>
          <p:cNvSpPr>
            <a:spLocks noGrp="1"/>
          </p:cNvSpPr>
          <p:nvPr>
            <p:ph type="body" sz="quarter" idx="24" hasCustomPrompt="1"/>
          </p:nvPr>
        </p:nvSpPr>
        <p:spPr>
          <a:xfrm>
            <a:off x="9427464" y="3391012"/>
            <a:ext cx="1996440" cy="778652"/>
          </a:xfrm>
        </p:spPr>
        <p:txBody>
          <a:bodyPr lIns="91440" tIns="0">
            <a:noAutofit/>
          </a:bodyPr>
          <a:lstStyle>
            <a:lvl1pPr marL="0" indent="0">
              <a:buNone/>
              <a:defRPr sz="12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33" name="Text Placeholder 11">
            <a:extLst>
              <a:ext uri="{FF2B5EF4-FFF2-40B4-BE49-F238E27FC236}">
                <a16:creationId xmlns:a16="http://schemas.microsoft.com/office/drawing/2014/main" id="{70C95BBB-511F-F8F5-EF37-C6109C4AF4E0}"/>
              </a:ext>
            </a:extLst>
          </p:cNvPr>
          <p:cNvSpPr>
            <a:spLocks noGrp="1"/>
          </p:cNvSpPr>
          <p:nvPr>
            <p:ph type="body" sz="quarter" idx="33" hasCustomPrompt="1"/>
          </p:nvPr>
        </p:nvSpPr>
        <p:spPr>
          <a:xfrm>
            <a:off x="9448800" y="4505738"/>
            <a:ext cx="893064" cy="335470"/>
          </a:xfrm>
        </p:spPr>
        <p:txBody>
          <a:bodyPr lIns="91440" tIns="0">
            <a:noAutofit/>
          </a:bodyPr>
          <a:lstStyle>
            <a:lvl1pPr marL="0" indent="0">
              <a:buNone/>
              <a:defRPr sz="2000" cap="all" baseline="0">
                <a:solidFill>
                  <a:schemeClr val="accent6">
                    <a:lumMod val="40000"/>
                    <a:lumOff val="60000"/>
                  </a:schemeClr>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8" name="Oval 57">
            <a:extLst>
              <a:ext uri="{FF2B5EF4-FFF2-40B4-BE49-F238E27FC236}">
                <a16:creationId xmlns:a16="http://schemas.microsoft.com/office/drawing/2014/main" id="{D0EDAC9C-0C6E-2807-24D5-3E04B5E2109B}"/>
              </a:ext>
              <a:ext uri="{C183D7F6-B498-43B3-948B-1728B52AA6E4}">
                <adec:decorative xmlns:adec="http://schemas.microsoft.com/office/drawing/2017/decorative" val="1"/>
              </a:ext>
            </a:extLst>
          </p:cNvPr>
          <p:cNvSpPr/>
          <p:nvPr userDrawn="1"/>
        </p:nvSpPr>
        <p:spPr>
          <a:xfrm>
            <a:off x="10484738" y="4399153"/>
            <a:ext cx="685800" cy="685800"/>
          </a:xfrm>
          <a:prstGeom prst="ellipse">
            <a:avLst/>
          </a:prstGeom>
          <a:noFill/>
          <a:ln w="12700">
            <a:solidFill>
              <a:schemeClr val="accent6">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Picture Placeholder 13">
            <a:extLst>
              <a:ext uri="{FF2B5EF4-FFF2-40B4-BE49-F238E27FC236}">
                <a16:creationId xmlns:a16="http://schemas.microsoft.com/office/drawing/2014/main" id="{B1C0F0FD-844D-CC54-986F-B8522F12B0A5}"/>
              </a:ext>
            </a:extLst>
          </p:cNvPr>
          <p:cNvSpPr>
            <a:spLocks noGrp="1" noChangeAspect="1"/>
          </p:cNvSpPr>
          <p:nvPr>
            <p:ph type="pic" sz="quarter" idx="39"/>
          </p:nvPr>
        </p:nvSpPr>
        <p:spPr>
          <a:xfrm>
            <a:off x="10599038" y="4513453"/>
            <a:ext cx="457200" cy="457200"/>
          </a:xfrm>
          <a:prstGeom prst="ellipse">
            <a:avLst/>
          </a:prstGeom>
          <a:ln w="19050">
            <a:noFill/>
          </a:ln>
        </p:spPr>
        <p:txBody>
          <a:bodyPr lIns="0" tIns="0" rIns="0" bIns="0">
            <a:normAutofit/>
          </a:bodyPr>
          <a:lstStyle>
            <a:lvl1pPr marL="0" indent="0" algn="ctr">
              <a:buNone/>
              <a:defRPr sz="600">
                <a:solidFill>
                  <a:schemeClr val="bg1"/>
                </a:solidFill>
              </a:defRPr>
            </a:lvl1pPr>
          </a:lstStyle>
          <a:p>
            <a:r>
              <a:rPr lang="en-US"/>
              <a:t>Click icon to add picture</a:t>
            </a:r>
            <a:endParaRPr lang="en-US" dirty="0"/>
          </a:p>
        </p:txBody>
      </p:sp>
      <p:sp>
        <p:nvSpPr>
          <p:cNvPr id="34" name="Text Placeholder 11">
            <a:extLst>
              <a:ext uri="{FF2B5EF4-FFF2-40B4-BE49-F238E27FC236}">
                <a16:creationId xmlns:a16="http://schemas.microsoft.com/office/drawing/2014/main" id="{A00816D8-6779-7BDB-52AB-5BD0A2479E4C}"/>
              </a:ext>
            </a:extLst>
          </p:cNvPr>
          <p:cNvSpPr>
            <a:spLocks noGrp="1"/>
          </p:cNvSpPr>
          <p:nvPr>
            <p:ph type="body" sz="quarter" idx="34" hasCustomPrompt="1"/>
          </p:nvPr>
        </p:nvSpPr>
        <p:spPr>
          <a:xfrm>
            <a:off x="9448800" y="4894756"/>
            <a:ext cx="893064" cy="335470"/>
          </a:xfrm>
        </p:spPr>
        <p:txBody>
          <a:bodyPr lIns="91440" tIns="0">
            <a:noAutofit/>
          </a:bodyPr>
          <a:lstStyle>
            <a:lvl1pPr marL="0" indent="0">
              <a:buNone/>
              <a:defRPr sz="14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9" name="Straight Arrow Connector 48">
            <a:extLst>
              <a:ext uri="{FF2B5EF4-FFF2-40B4-BE49-F238E27FC236}">
                <a16:creationId xmlns:a16="http://schemas.microsoft.com/office/drawing/2014/main" id="{D6506AFF-E40E-308E-7907-FBFC4DAAB885}"/>
              </a:ext>
              <a:ext uri="{C183D7F6-B498-43B3-948B-1728B52AA6E4}">
                <adec:decorative xmlns:adec="http://schemas.microsoft.com/office/drawing/2017/decorative" val="1"/>
              </a:ext>
            </a:extLst>
          </p:cNvPr>
          <p:cNvCxnSpPr>
            <a:cxnSpLocks/>
          </p:cNvCxnSpPr>
          <p:nvPr userDrawn="1"/>
        </p:nvCxnSpPr>
        <p:spPr>
          <a:xfrm>
            <a:off x="9524879" y="5376344"/>
            <a:ext cx="1828635" cy="3053"/>
          </a:xfrm>
          <a:prstGeom prst="straightConnector1">
            <a:avLst/>
          </a:prstGeom>
          <a:ln w="19050" cap="flat" cmpd="sng" algn="ctr">
            <a:gradFill>
              <a:gsLst>
                <a:gs pos="0">
                  <a:schemeClr val="accent6"/>
                </a:gs>
                <a:gs pos="100000">
                  <a:schemeClr val="accent6">
                    <a:lumMod val="60000"/>
                    <a:lumOff val="40000"/>
                  </a:schemeClr>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5" name="Footer Placeholder 4">
            <a:extLst>
              <a:ext uri="{FF2B5EF4-FFF2-40B4-BE49-F238E27FC236}">
                <a16:creationId xmlns:a16="http://schemas.microsoft.com/office/drawing/2014/main" id="{F80A11DE-725C-8DE4-9A24-3718A3D143CD}"/>
              </a:ext>
            </a:extLst>
          </p:cNvPr>
          <p:cNvSpPr>
            <a:spLocks noGrp="1"/>
          </p:cNvSpPr>
          <p:nvPr>
            <p:ph type="ftr" sz="quarter" idx="11"/>
          </p:nvPr>
        </p:nvSpPr>
        <p:spPr>
          <a:xfrm>
            <a:off x="670560" y="6072886"/>
            <a:ext cx="4114800" cy="365125"/>
          </a:xfrm>
          <a:prstGeom prst="rect">
            <a:avLst/>
          </a:prstGeom>
        </p:spPr>
        <p:txBody>
          <a:bodyPr/>
          <a:lstStyle>
            <a:lvl1pPr algn="l">
              <a:defRPr sz="1000" cap="all" baseline="0">
                <a:solidFill>
                  <a:schemeClr val="bg1"/>
                </a:solidFill>
              </a:defRPr>
            </a:lvl1pPr>
          </a:lstStyle>
          <a:p>
            <a:endParaRPr lang="en-US" dirty="0"/>
          </a:p>
        </p:txBody>
      </p:sp>
      <p:sp>
        <p:nvSpPr>
          <p:cNvPr id="6" name="Slide Number Placeholder 5">
            <a:extLst>
              <a:ext uri="{FF2B5EF4-FFF2-40B4-BE49-F238E27FC236}">
                <a16:creationId xmlns:a16="http://schemas.microsoft.com/office/drawing/2014/main" id="{EC6D8153-A9C6-7A32-CDB7-BF9D7CB1ACD3}"/>
              </a:ext>
            </a:extLst>
          </p:cNvPr>
          <p:cNvSpPr>
            <a:spLocks noGrp="1"/>
          </p:cNvSpPr>
          <p:nvPr>
            <p:ph type="sldNum" sz="quarter" idx="12"/>
          </p:nvPr>
        </p:nvSpPr>
        <p:spPr>
          <a:xfrm>
            <a:off x="8738616" y="6072886"/>
            <a:ext cx="2743200" cy="365125"/>
          </a:xfrm>
          <a:prstGeom prst="rect">
            <a:avLst/>
          </a:prstGeom>
        </p:spPr>
        <p:txBody>
          <a:bodyPr/>
          <a:lstStyle>
            <a:lvl1pPr>
              <a:defRPr sz="1000">
                <a:solidFill>
                  <a:schemeClr val="bg1"/>
                </a:solidFill>
              </a:defRPr>
            </a:lvl1pPr>
          </a:lstStyle>
          <a:p>
            <a:r>
              <a:rPr lang="en-US" dirty="0"/>
              <a:t>0</a:t>
            </a:r>
            <a:fld id="{E6B975A5-EA91-314B-AF62-F6E264554D2F}" type="slidenum">
              <a:rPr lang="en-US" smtClean="0"/>
              <a:pPr/>
              <a:t>‹#›</a:t>
            </a:fld>
            <a:endParaRPr lang="en-US" dirty="0"/>
          </a:p>
        </p:txBody>
      </p:sp>
    </p:spTree>
    <p:extLst>
      <p:ext uri="{BB962C8B-B14F-4D97-AF65-F5344CB8AC3E}">
        <p14:creationId xmlns:p14="http://schemas.microsoft.com/office/powerpoint/2010/main" val="26950554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meline Light">
    <p:bg>
      <p:bgPr>
        <a:solidFill>
          <a:schemeClr val="bg1">
            <a:lumMod val="95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39F7D1-31ED-4588-7F6B-7214367FBA9F}"/>
              </a:ext>
            </a:extLst>
          </p:cNvPr>
          <p:cNvSpPr>
            <a:spLocks noGrp="1"/>
          </p:cNvSpPr>
          <p:nvPr>
            <p:ph type="title" hasCustomPrompt="1"/>
          </p:nvPr>
        </p:nvSpPr>
        <p:spPr>
          <a:xfrm>
            <a:off x="618744" y="209677"/>
            <a:ext cx="9064752" cy="1097915"/>
          </a:xfrm>
          <a:noFill/>
        </p:spPr>
        <p:txBody>
          <a:bodyPr anchor="b">
            <a:normAutofit/>
          </a:bodyPr>
          <a:lstStyle>
            <a:lvl1pPr>
              <a:defRPr sz="5400">
                <a:solidFill>
                  <a:schemeClr val="tx1"/>
                </a:solidFill>
                <a:latin typeface="+mn-lt"/>
              </a:defRPr>
            </a:lvl1pPr>
          </a:lstStyle>
          <a:p>
            <a:r>
              <a:rPr lang="en-US" dirty="0"/>
              <a:t>Click to add title</a:t>
            </a:r>
          </a:p>
        </p:txBody>
      </p:sp>
      <p:sp>
        <p:nvSpPr>
          <p:cNvPr id="12" name="Text Placeholder 11">
            <a:extLst>
              <a:ext uri="{FF2B5EF4-FFF2-40B4-BE49-F238E27FC236}">
                <a16:creationId xmlns:a16="http://schemas.microsoft.com/office/drawing/2014/main" id="{413A1C6A-339B-343A-B0AD-F761FE910519}"/>
              </a:ext>
            </a:extLst>
          </p:cNvPr>
          <p:cNvSpPr>
            <a:spLocks noGrp="1"/>
          </p:cNvSpPr>
          <p:nvPr>
            <p:ph type="body" sz="quarter" idx="13" hasCustomPrompt="1"/>
          </p:nvPr>
        </p:nvSpPr>
        <p:spPr>
          <a:xfrm>
            <a:off x="618745" y="1344676"/>
            <a:ext cx="9064752" cy="511175"/>
          </a:xfrm>
        </p:spPr>
        <p:txBody>
          <a:bodyPr lIns="164592" tIns="0">
            <a:noAutofit/>
          </a:bodyPr>
          <a:lstStyle>
            <a:lvl1pPr marL="0" indent="0">
              <a:buNone/>
              <a:defRPr sz="1800">
                <a:solidFill>
                  <a:schemeClr val="tx1"/>
                </a:solidFill>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50" name="Oval 49">
            <a:extLst>
              <a:ext uri="{FF2B5EF4-FFF2-40B4-BE49-F238E27FC236}">
                <a16:creationId xmlns:a16="http://schemas.microsoft.com/office/drawing/2014/main" id="{535829F9-B704-5645-ABE3-F98170E89B44}"/>
              </a:ext>
              <a:ext uri="{C183D7F6-B498-43B3-948B-1728B52AA6E4}">
                <adec:decorative xmlns:adec="http://schemas.microsoft.com/office/drawing/2017/decorative" val="1"/>
              </a:ext>
            </a:extLst>
          </p:cNvPr>
          <p:cNvSpPr/>
          <p:nvPr userDrawn="1"/>
        </p:nvSpPr>
        <p:spPr>
          <a:xfrm>
            <a:off x="10396346" y="585334"/>
            <a:ext cx="1005840" cy="1005840"/>
          </a:xfrm>
          <a:prstGeom prst="ellipse">
            <a:avLst/>
          </a:prstGeom>
          <a:noFill/>
          <a:ln w="19050">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Picture Placeholder 13">
            <a:extLst>
              <a:ext uri="{FF2B5EF4-FFF2-40B4-BE49-F238E27FC236}">
                <a16:creationId xmlns:a16="http://schemas.microsoft.com/office/drawing/2014/main" id="{5807DD9B-8716-9B22-9F91-88E6071F91D3}"/>
              </a:ext>
            </a:extLst>
          </p:cNvPr>
          <p:cNvSpPr>
            <a:spLocks noGrp="1" noChangeAspect="1"/>
          </p:cNvSpPr>
          <p:nvPr>
            <p:ph type="pic" sz="quarter" idx="14"/>
          </p:nvPr>
        </p:nvSpPr>
        <p:spPr>
          <a:xfrm>
            <a:off x="10487786" y="649342"/>
            <a:ext cx="822960" cy="822960"/>
          </a:xfrm>
          <a:prstGeom prst="ellipse">
            <a:avLst/>
          </a:prstGeom>
          <a:ln w="22225">
            <a:noFill/>
          </a:ln>
        </p:spPr>
        <p:txBody>
          <a:bodyPr lIns="0" tIns="0" rIns="0" bIns="0">
            <a:normAutofit/>
          </a:bodyPr>
          <a:lstStyle>
            <a:lvl1pPr marL="0" indent="0" algn="ctr">
              <a:buNone/>
              <a:defRPr sz="1000">
                <a:solidFill>
                  <a:schemeClr val="tx1"/>
                </a:solidFill>
              </a:defRPr>
            </a:lvl1pPr>
          </a:lstStyle>
          <a:p>
            <a:r>
              <a:rPr lang="en-US"/>
              <a:t>Click icon to add picture</a:t>
            </a:r>
            <a:endParaRPr lang="en-US" dirty="0"/>
          </a:p>
        </p:txBody>
      </p:sp>
      <p:sp>
        <p:nvSpPr>
          <p:cNvPr id="15" name="Text Placeholder 11">
            <a:extLst>
              <a:ext uri="{FF2B5EF4-FFF2-40B4-BE49-F238E27FC236}">
                <a16:creationId xmlns:a16="http://schemas.microsoft.com/office/drawing/2014/main" id="{3465C986-E3D2-97E7-9111-0299F9C3B1D2}"/>
              </a:ext>
            </a:extLst>
          </p:cNvPr>
          <p:cNvSpPr>
            <a:spLocks noGrp="1"/>
          </p:cNvSpPr>
          <p:nvPr>
            <p:ph type="body" sz="quarter" idx="15" hasCustomPrompt="1"/>
          </p:nvPr>
        </p:nvSpPr>
        <p:spPr>
          <a:xfrm>
            <a:off x="673608" y="2556796"/>
            <a:ext cx="1996440" cy="381190"/>
          </a:xfrm>
        </p:spPr>
        <p:txBody>
          <a:bodyPr lIns="91440" tIns="0">
            <a:noAutofit/>
          </a:bodyPr>
          <a:lstStyle>
            <a:lvl1pPr marL="0" indent="0">
              <a:buNone/>
              <a:defRPr sz="2200" b="1" cap="all" spc="100"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0" name="Rectangle 39">
            <a:extLst>
              <a:ext uri="{FF2B5EF4-FFF2-40B4-BE49-F238E27FC236}">
                <a16:creationId xmlns:a16="http://schemas.microsoft.com/office/drawing/2014/main" id="{4CD86E3A-6D68-1F05-DE18-246FA7A4406A}"/>
              </a:ext>
              <a:ext uri="{C183D7F6-B498-43B3-948B-1728B52AA6E4}">
                <adec:decorative xmlns:adec="http://schemas.microsoft.com/office/drawing/2017/decorative" val="1"/>
              </a:ext>
            </a:extLst>
          </p:cNvPr>
          <p:cNvSpPr/>
          <p:nvPr userDrawn="1"/>
        </p:nvSpPr>
        <p:spPr>
          <a:xfrm>
            <a:off x="753404" y="3046075"/>
            <a:ext cx="1828633" cy="96903"/>
          </a:xfrm>
          <a:prstGeom prst="rect">
            <a:avLst/>
          </a:prstGeom>
          <a:gradFill>
            <a:gsLst>
              <a:gs pos="0">
                <a:schemeClr val="accent1">
                  <a:lumMod val="60000"/>
                  <a:lumOff val="40000"/>
                </a:schemeClr>
              </a:gs>
              <a:gs pos="100000">
                <a:schemeClr val="accent3">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0" name="Text Placeholder 11">
            <a:extLst>
              <a:ext uri="{FF2B5EF4-FFF2-40B4-BE49-F238E27FC236}">
                <a16:creationId xmlns:a16="http://schemas.microsoft.com/office/drawing/2014/main" id="{6C169315-0602-4C85-86EE-5C3554AAA92A}"/>
              </a:ext>
            </a:extLst>
          </p:cNvPr>
          <p:cNvSpPr>
            <a:spLocks noGrp="1"/>
          </p:cNvSpPr>
          <p:nvPr>
            <p:ph type="body" sz="quarter" idx="20" hasCustomPrompt="1"/>
          </p:nvPr>
        </p:nvSpPr>
        <p:spPr>
          <a:xfrm>
            <a:off x="673608" y="3391012"/>
            <a:ext cx="1996440" cy="778652"/>
          </a:xfrm>
        </p:spPr>
        <p:txBody>
          <a:bodyPr lIns="91440" tIns="0">
            <a:noAutofit/>
          </a:bodyPr>
          <a:lstStyle>
            <a:lvl1pPr marL="0" indent="0">
              <a:buNone/>
              <a:defRPr sz="12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25" name="Text Placeholder 11">
            <a:extLst>
              <a:ext uri="{FF2B5EF4-FFF2-40B4-BE49-F238E27FC236}">
                <a16:creationId xmlns:a16="http://schemas.microsoft.com/office/drawing/2014/main" id="{70FD3BFF-C0B9-AA50-A3D6-B4A48EEF7513}"/>
              </a:ext>
            </a:extLst>
          </p:cNvPr>
          <p:cNvSpPr>
            <a:spLocks noGrp="1"/>
          </p:cNvSpPr>
          <p:nvPr>
            <p:ph type="body" sz="quarter" idx="25" hasCustomPrompt="1"/>
          </p:nvPr>
        </p:nvSpPr>
        <p:spPr>
          <a:xfrm>
            <a:off x="670560" y="4505738"/>
            <a:ext cx="893064" cy="335470"/>
          </a:xfrm>
        </p:spPr>
        <p:txBody>
          <a:bodyPr lIns="91440" tIns="0">
            <a:noAutofit/>
          </a:bodyPr>
          <a:lstStyle>
            <a:lvl1pPr marL="0" indent="0">
              <a:buNone/>
              <a:defRPr sz="2000" cap="all"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1" name="Oval 50">
            <a:extLst>
              <a:ext uri="{FF2B5EF4-FFF2-40B4-BE49-F238E27FC236}">
                <a16:creationId xmlns:a16="http://schemas.microsoft.com/office/drawing/2014/main" id="{EBEE5563-8FF1-7479-E11E-F0144D7533D8}"/>
              </a:ext>
              <a:ext uri="{C183D7F6-B498-43B3-948B-1728B52AA6E4}">
                <adec:decorative xmlns:adec="http://schemas.microsoft.com/office/drawing/2017/decorative" val="1"/>
              </a:ext>
            </a:extLst>
          </p:cNvPr>
          <p:cNvSpPr/>
          <p:nvPr userDrawn="1"/>
        </p:nvSpPr>
        <p:spPr>
          <a:xfrm>
            <a:off x="1682496" y="4399153"/>
            <a:ext cx="685800" cy="685800"/>
          </a:xfrm>
          <a:prstGeom prst="ellipse">
            <a:avLst/>
          </a:prstGeom>
          <a:noFill/>
          <a:ln w="12700">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Picture Placeholder 13">
            <a:extLst>
              <a:ext uri="{FF2B5EF4-FFF2-40B4-BE49-F238E27FC236}">
                <a16:creationId xmlns:a16="http://schemas.microsoft.com/office/drawing/2014/main" id="{A69C1816-EC8E-961C-AC21-6D86E9C455A1}"/>
              </a:ext>
            </a:extLst>
          </p:cNvPr>
          <p:cNvSpPr>
            <a:spLocks noGrp="1" noChangeAspect="1"/>
          </p:cNvSpPr>
          <p:nvPr>
            <p:ph type="pic" sz="quarter" idx="35"/>
          </p:nvPr>
        </p:nvSpPr>
        <p:spPr>
          <a:xfrm>
            <a:off x="1796796" y="4513453"/>
            <a:ext cx="457200" cy="457200"/>
          </a:xfrm>
          <a:prstGeom prst="ellipse">
            <a:avLst/>
          </a:prstGeom>
          <a:ln w="19050">
            <a:noFill/>
          </a:ln>
        </p:spPr>
        <p:txBody>
          <a:bodyPr lIns="0" tIns="0" rIns="0" bIns="0">
            <a:normAutofit/>
          </a:bodyPr>
          <a:lstStyle>
            <a:lvl1pPr marL="0" indent="0" algn="ctr">
              <a:buNone/>
              <a:defRPr sz="600">
                <a:solidFill>
                  <a:schemeClr val="tx1"/>
                </a:solidFill>
              </a:defRPr>
            </a:lvl1pPr>
          </a:lstStyle>
          <a:p>
            <a:r>
              <a:rPr lang="en-US"/>
              <a:t>Click icon to add picture</a:t>
            </a:r>
            <a:endParaRPr lang="en-US" dirty="0"/>
          </a:p>
        </p:txBody>
      </p:sp>
      <p:sp>
        <p:nvSpPr>
          <p:cNvPr id="26" name="Text Placeholder 11">
            <a:extLst>
              <a:ext uri="{FF2B5EF4-FFF2-40B4-BE49-F238E27FC236}">
                <a16:creationId xmlns:a16="http://schemas.microsoft.com/office/drawing/2014/main" id="{9F9A0E21-E67B-7E2F-ED16-4BABF0781083}"/>
              </a:ext>
            </a:extLst>
          </p:cNvPr>
          <p:cNvSpPr>
            <a:spLocks noGrp="1"/>
          </p:cNvSpPr>
          <p:nvPr>
            <p:ph type="body" sz="quarter" idx="26" hasCustomPrompt="1"/>
          </p:nvPr>
        </p:nvSpPr>
        <p:spPr>
          <a:xfrm>
            <a:off x="670560" y="4894756"/>
            <a:ext cx="893064" cy="335470"/>
          </a:xfrm>
        </p:spPr>
        <p:txBody>
          <a:bodyPr lIns="91440" tIns="0">
            <a:noAutofit/>
          </a:bodyPr>
          <a:lstStyle>
            <a:lvl1pPr marL="0" indent="0">
              <a:buNone/>
              <a:defRPr sz="14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5" name="Straight Arrow Connector 44">
            <a:extLst>
              <a:ext uri="{FF2B5EF4-FFF2-40B4-BE49-F238E27FC236}">
                <a16:creationId xmlns:a16="http://schemas.microsoft.com/office/drawing/2014/main" id="{9CFE922A-6A5A-4DA8-1E44-D80852772091}"/>
              </a:ext>
              <a:ext uri="{C183D7F6-B498-43B3-948B-1728B52AA6E4}">
                <adec:decorative xmlns:adec="http://schemas.microsoft.com/office/drawing/2017/decorative" val="1"/>
              </a:ext>
            </a:extLst>
          </p:cNvPr>
          <p:cNvCxnSpPr>
            <a:cxnSpLocks/>
          </p:cNvCxnSpPr>
          <p:nvPr userDrawn="1"/>
        </p:nvCxnSpPr>
        <p:spPr>
          <a:xfrm>
            <a:off x="753404" y="5377870"/>
            <a:ext cx="1827083" cy="0"/>
          </a:xfrm>
          <a:prstGeom prst="straightConnector1">
            <a:avLst/>
          </a:prstGeom>
          <a:ln w="19050" cap="flat" cmpd="sng" algn="ctr">
            <a:gradFill>
              <a:gsLst>
                <a:gs pos="0">
                  <a:schemeClr val="accent1">
                    <a:lumMod val="75000"/>
                  </a:schemeClr>
                </a:gs>
                <a:gs pos="100000">
                  <a:schemeClr val="accent3">
                    <a:lumMod val="75000"/>
                  </a:schemeClr>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6" name="Text Placeholder 11">
            <a:extLst>
              <a:ext uri="{FF2B5EF4-FFF2-40B4-BE49-F238E27FC236}">
                <a16:creationId xmlns:a16="http://schemas.microsoft.com/office/drawing/2014/main" id="{3D56C31D-5FDB-2235-FFF8-2AB6E04C9B1C}"/>
              </a:ext>
            </a:extLst>
          </p:cNvPr>
          <p:cNvSpPr>
            <a:spLocks noGrp="1"/>
          </p:cNvSpPr>
          <p:nvPr>
            <p:ph type="body" sz="quarter" idx="16" hasCustomPrompt="1"/>
          </p:nvPr>
        </p:nvSpPr>
        <p:spPr>
          <a:xfrm>
            <a:off x="2862072" y="2556796"/>
            <a:ext cx="1996440" cy="381190"/>
          </a:xfrm>
        </p:spPr>
        <p:txBody>
          <a:bodyPr lIns="91440" tIns="0">
            <a:noAutofit/>
          </a:bodyPr>
          <a:lstStyle>
            <a:lvl1pPr marL="0" indent="0">
              <a:buNone/>
              <a:defRPr sz="2200" b="1" cap="all" spc="100"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1" name="Rectangle 40">
            <a:extLst>
              <a:ext uri="{FF2B5EF4-FFF2-40B4-BE49-F238E27FC236}">
                <a16:creationId xmlns:a16="http://schemas.microsoft.com/office/drawing/2014/main" id="{481FC81D-B431-FFA6-47F5-F40C79C53D0A}"/>
              </a:ext>
              <a:ext uri="{C183D7F6-B498-43B3-948B-1728B52AA6E4}">
                <adec:decorative xmlns:adec="http://schemas.microsoft.com/office/drawing/2017/decorative" val="1"/>
              </a:ext>
            </a:extLst>
          </p:cNvPr>
          <p:cNvSpPr/>
          <p:nvPr userDrawn="1"/>
        </p:nvSpPr>
        <p:spPr>
          <a:xfrm>
            <a:off x="2946272" y="3046075"/>
            <a:ext cx="1828633" cy="96903"/>
          </a:xfrm>
          <a:prstGeom prst="rect">
            <a:avLst/>
          </a:prstGeom>
          <a:gradFill>
            <a:gsLst>
              <a:gs pos="0">
                <a:schemeClr val="accent3">
                  <a:lumMod val="60000"/>
                  <a:lumOff val="40000"/>
                </a:schemeClr>
              </a:gs>
              <a:gs pos="100000">
                <a:schemeClr val="accent2">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1" name="Text Placeholder 11">
            <a:extLst>
              <a:ext uri="{FF2B5EF4-FFF2-40B4-BE49-F238E27FC236}">
                <a16:creationId xmlns:a16="http://schemas.microsoft.com/office/drawing/2014/main" id="{B16A2860-4464-B092-801E-255A6B7DF3E4}"/>
              </a:ext>
            </a:extLst>
          </p:cNvPr>
          <p:cNvSpPr>
            <a:spLocks noGrp="1"/>
          </p:cNvSpPr>
          <p:nvPr>
            <p:ph type="body" sz="quarter" idx="21" hasCustomPrompt="1"/>
          </p:nvPr>
        </p:nvSpPr>
        <p:spPr>
          <a:xfrm>
            <a:off x="2862072" y="3391012"/>
            <a:ext cx="1996440" cy="778652"/>
          </a:xfrm>
        </p:spPr>
        <p:txBody>
          <a:bodyPr lIns="91440" tIns="0">
            <a:noAutofit/>
          </a:bodyPr>
          <a:lstStyle>
            <a:lvl1pPr marL="0" indent="0">
              <a:buNone/>
              <a:defRPr sz="12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27" name="Text Placeholder 11">
            <a:extLst>
              <a:ext uri="{FF2B5EF4-FFF2-40B4-BE49-F238E27FC236}">
                <a16:creationId xmlns:a16="http://schemas.microsoft.com/office/drawing/2014/main" id="{3B992882-DF57-9DAF-2532-06C30C2D9F16}"/>
              </a:ext>
            </a:extLst>
          </p:cNvPr>
          <p:cNvSpPr>
            <a:spLocks noGrp="1"/>
          </p:cNvSpPr>
          <p:nvPr>
            <p:ph type="body" sz="quarter" idx="27" hasCustomPrompt="1"/>
          </p:nvPr>
        </p:nvSpPr>
        <p:spPr>
          <a:xfrm>
            <a:off x="2862072" y="4505738"/>
            <a:ext cx="893064" cy="335470"/>
          </a:xfrm>
        </p:spPr>
        <p:txBody>
          <a:bodyPr lIns="91440" tIns="0">
            <a:noAutofit/>
          </a:bodyPr>
          <a:lstStyle>
            <a:lvl1pPr marL="0" indent="0">
              <a:buNone/>
              <a:defRPr sz="2000" cap="all"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2" name="Oval 51">
            <a:extLst>
              <a:ext uri="{FF2B5EF4-FFF2-40B4-BE49-F238E27FC236}">
                <a16:creationId xmlns:a16="http://schemas.microsoft.com/office/drawing/2014/main" id="{2E63250C-AB2E-9D56-C26C-1E211DFAD534}"/>
              </a:ext>
              <a:ext uri="{C183D7F6-B498-43B3-948B-1728B52AA6E4}">
                <adec:decorative xmlns:adec="http://schemas.microsoft.com/office/drawing/2017/decorative" val="1"/>
              </a:ext>
            </a:extLst>
          </p:cNvPr>
          <p:cNvSpPr/>
          <p:nvPr userDrawn="1"/>
        </p:nvSpPr>
        <p:spPr>
          <a:xfrm>
            <a:off x="3887724" y="4399153"/>
            <a:ext cx="685800" cy="685800"/>
          </a:xfrm>
          <a:prstGeom prst="ellipse">
            <a:avLst/>
          </a:prstGeom>
          <a:noFill/>
          <a:ln w="1270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Picture Placeholder 13">
            <a:extLst>
              <a:ext uri="{FF2B5EF4-FFF2-40B4-BE49-F238E27FC236}">
                <a16:creationId xmlns:a16="http://schemas.microsoft.com/office/drawing/2014/main" id="{50C6734A-2661-863D-C8B6-6A4DBC588FE4}"/>
              </a:ext>
            </a:extLst>
          </p:cNvPr>
          <p:cNvSpPr>
            <a:spLocks noGrp="1" noChangeAspect="1"/>
          </p:cNvSpPr>
          <p:nvPr>
            <p:ph type="pic" sz="quarter" idx="36"/>
          </p:nvPr>
        </p:nvSpPr>
        <p:spPr>
          <a:xfrm>
            <a:off x="4002024" y="4513453"/>
            <a:ext cx="457200" cy="457200"/>
          </a:xfrm>
          <a:prstGeom prst="ellipse">
            <a:avLst/>
          </a:prstGeom>
          <a:ln w="19050">
            <a:noFill/>
          </a:ln>
        </p:spPr>
        <p:txBody>
          <a:bodyPr lIns="0" tIns="0" rIns="0" bIns="0">
            <a:normAutofit/>
          </a:bodyPr>
          <a:lstStyle>
            <a:lvl1pPr marL="0" indent="0" algn="ctr">
              <a:buNone/>
              <a:defRPr sz="600">
                <a:solidFill>
                  <a:schemeClr val="tx1"/>
                </a:solidFill>
              </a:defRPr>
            </a:lvl1pPr>
          </a:lstStyle>
          <a:p>
            <a:r>
              <a:rPr lang="en-US"/>
              <a:t>Click icon to add picture</a:t>
            </a:r>
            <a:endParaRPr lang="en-US" dirty="0"/>
          </a:p>
        </p:txBody>
      </p:sp>
      <p:sp>
        <p:nvSpPr>
          <p:cNvPr id="28" name="Text Placeholder 11">
            <a:extLst>
              <a:ext uri="{FF2B5EF4-FFF2-40B4-BE49-F238E27FC236}">
                <a16:creationId xmlns:a16="http://schemas.microsoft.com/office/drawing/2014/main" id="{50D7755C-4D0B-D8A7-6235-8E606B39F3AB}"/>
              </a:ext>
            </a:extLst>
          </p:cNvPr>
          <p:cNvSpPr>
            <a:spLocks noGrp="1"/>
          </p:cNvSpPr>
          <p:nvPr>
            <p:ph type="body" sz="quarter" idx="28" hasCustomPrompt="1"/>
          </p:nvPr>
        </p:nvSpPr>
        <p:spPr>
          <a:xfrm>
            <a:off x="2862072" y="4894756"/>
            <a:ext cx="893064" cy="335470"/>
          </a:xfrm>
        </p:spPr>
        <p:txBody>
          <a:bodyPr lIns="91440" tIns="0">
            <a:noAutofit/>
          </a:bodyPr>
          <a:lstStyle>
            <a:lvl1pPr marL="0" indent="0">
              <a:buNone/>
              <a:defRPr sz="14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6" name="Straight Arrow Connector 45">
            <a:extLst>
              <a:ext uri="{FF2B5EF4-FFF2-40B4-BE49-F238E27FC236}">
                <a16:creationId xmlns:a16="http://schemas.microsoft.com/office/drawing/2014/main" id="{76330766-86D4-F436-F65D-07EF389BF5F5}"/>
              </a:ext>
              <a:ext uri="{C183D7F6-B498-43B3-948B-1728B52AA6E4}">
                <adec:decorative xmlns:adec="http://schemas.microsoft.com/office/drawing/2017/decorative" val="1"/>
              </a:ext>
            </a:extLst>
          </p:cNvPr>
          <p:cNvCxnSpPr>
            <a:cxnSpLocks/>
          </p:cNvCxnSpPr>
          <p:nvPr userDrawn="1"/>
        </p:nvCxnSpPr>
        <p:spPr>
          <a:xfrm>
            <a:off x="2943485" y="5377870"/>
            <a:ext cx="1836387" cy="0"/>
          </a:xfrm>
          <a:prstGeom prst="straightConnector1">
            <a:avLst/>
          </a:prstGeom>
          <a:ln w="19050" cap="flat" cmpd="sng" algn="ctr">
            <a:gradFill>
              <a:gsLst>
                <a:gs pos="0">
                  <a:schemeClr val="accent3">
                    <a:lumMod val="75000"/>
                  </a:schemeClr>
                </a:gs>
                <a:gs pos="100000">
                  <a:schemeClr val="accent2"/>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7" name="Text Placeholder 11">
            <a:extLst>
              <a:ext uri="{FF2B5EF4-FFF2-40B4-BE49-F238E27FC236}">
                <a16:creationId xmlns:a16="http://schemas.microsoft.com/office/drawing/2014/main" id="{A540E06E-3F2B-A3DC-320A-8C968AC4350E}"/>
              </a:ext>
            </a:extLst>
          </p:cNvPr>
          <p:cNvSpPr>
            <a:spLocks noGrp="1"/>
          </p:cNvSpPr>
          <p:nvPr>
            <p:ph type="body" sz="quarter" idx="17" hasCustomPrompt="1"/>
          </p:nvPr>
        </p:nvSpPr>
        <p:spPr>
          <a:xfrm>
            <a:off x="5050536" y="2556796"/>
            <a:ext cx="1996440" cy="381190"/>
          </a:xfrm>
        </p:spPr>
        <p:txBody>
          <a:bodyPr lIns="91440" tIns="0">
            <a:noAutofit/>
          </a:bodyPr>
          <a:lstStyle>
            <a:lvl1pPr marL="0" indent="0">
              <a:buNone/>
              <a:defRPr sz="2200" b="1" cap="all" spc="100"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2" name="Rectangle 41">
            <a:extLst>
              <a:ext uri="{FF2B5EF4-FFF2-40B4-BE49-F238E27FC236}">
                <a16:creationId xmlns:a16="http://schemas.microsoft.com/office/drawing/2014/main" id="{F46BB721-1D88-1A03-1D55-5C79942C7137}"/>
              </a:ext>
              <a:ext uri="{C183D7F6-B498-43B3-948B-1728B52AA6E4}">
                <adec:decorative xmlns:adec="http://schemas.microsoft.com/office/drawing/2017/decorative" val="1"/>
              </a:ext>
            </a:extLst>
          </p:cNvPr>
          <p:cNvSpPr/>
          <p:nvPr userDrawn="1"/>
        </p:nvSpPr>
        <p:spPr>
          <a:xfrm>
            <a:off x="5139140" y="3046075"/>
            <a:ext cx="1828634" cy="96903"/>
          </a:xfrm>
          <a:prstGeom prst="rect">
            <a:avLst/>
          </a:prstGeom>
          <a:gradFill>
            <a:gsLst>
              <a:gs pos="0">
                <a:schemeClr val="accent2">
                  <a:lumMod val="60000"/>
                  <a:lumOff val="40000"/>
                </a:schemeClr>
              </a:gs>
              <a:gs pos="100000">
                <a:schemeClr val="accent5">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2" name="Text Placeholder 11">
            <a:extLst>
              <a:ext uri="{FF2B5EF4-FFF2-40B4-BE49-F238E27FC236}">
                <a16:creationId xmlns:a16="http://schemas.microsoft.com/office/drawing/2014/main" id="{51307C43-6072-93E9-BF1D-64D42AE2A524}"/>
              </a:ext>
            </a:extLst>
          </p:cNvPr>
          <p:cNvSpPr>
            <a:spLocks noGrp="1"/>
          </p:cNvSpPr>
          <p:nvPr>
            <p:ph type="body" sz="quarter" idx="22" hasCustomPrompt="1"/>
          </p:nvPr>
        </p:nvSpPr>
        <p:spPr>
          <a:xfrm>
            <a:off x="5050536" y="3391012"/>
            <a:ext cx="1996440" cy="778652"/>
          </a:xfrm>
        </p:spPr>
        <p:txBody>
          <a:bodyPr lIns="91440" tIns="0">
            <a:noAutofit/>
          </a:bodyPr>
          <a:lstStyle>
            <a:lvl1pPr marL="0" indent="0">
              <a:buNone/>
              <a:defRPr sz="12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29" name="Text Placeholder 11">
            <a:extLst>
              <a:ext uri="{FF2B5EF4-FFF2-40B4-BE49-F238E27FC236}">
                <a16:creationId xmlns:a16="http://schemas.microsoft.com/office/drawing/2014/main" id="{7CBDAD5E-0048-0813-47FC-FFE93F191C5B}"/>
              </a:ext>
            </a:extLst>
          </p:cNvPr>
          <p:cNvSpPr>
            <a:spLocks noGrp="1"/>
          </p:cNvSpPr>
          <p:nvPr>
            <p:ph type="body" sz="quarter" idx="29" hasCustomPrompt="1"/>
          </p:nvPr>
        </p:nvSpPr>
        <p:spPr>
          <a:xfrm>
            <a:off x="5065776" y="4505738"/>
            <a:ext cx="893064" cy="335470"/>
          </a:xfrm>
        </p:spPr>
        <p:txBody>
          <a:bodyPr lIns="91440" tIns="0">
            <a:noAutofit/>
          </a:bodyPr>
          <a:lstStyle>
            <a:lvl1pPr marL="0" indent="0">
              <a:buNone/>
              <a:defRPr sz="2000" cap="all"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4" name="Oval 53">
            <a:extLst>
              <a:ext uri="{FF2B5EF4-FFF2-40B4-BE49-F238E27FC236}">
                <a16:creationId xmlns:a16="http://schemas.microsoft.com/office/drawing/2014/main" id="{60D4CBD1-AAC9-3F04-3F49-E8579F6F7ABE}"/>
              </a:ext>
              <a:ext uri="{C183D7F6-B498-43B3-948B-1728B52AA6E4}">
                <adec:decorative xmlns:adec="http://schemas.microsoft.com/office/drawing/2017/decorative" val="1"/>
              </a:ext>
            </a:extLst>
          </p:cNvPr>
          <p:cNvSpPr/>
          <p:nvPr userDrawn="1"/>
        </p:nvSpPr>
        <p:spPr>
          <a:xfrm>
            <a:off x="6092952" y="4402872"/>
            <a:ext cx="685800" cy="685800"/>
          </a:xfrm>
          <a:prstGeom prst="ellipse">
            <a:avLst/>
          </a:prstGeom>
          <a:noFill/>
          <a:ln w="127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Picture Placeholder 13">
            <a:extLst>
              <a:ext uri="{FF2B5EF4-FFF2-40B4-BE49-F238E27FC236}">
                <a16:creationId xmlns:a16="http://schemas.microsoft.com/office/drawing/2014/main" id="{F154717D-74D1-298B-EF00-6CCA65AA969B}"/>
              </a:ext>
            </a:extLst>
          </p:cNvPr>
          <p:cNvSpPr>
            <a:spLocks noGrp="1" noChangeAspect="1"/>
          </p:cNvSpPr>
          <p:nvPr>
            <p:ph type="pic" sz="quarter" idx="37"/>
          </p:nvPr>
        </p:nvSpPr>
        <p:spPr>
          <a:xfrm>
            <a:off x="6207252" y="4517172"/>
            <a:ext cx="457200" cy="457200"/>
          </a:xfrm>
          <a:prstGeom prst="ellipse">
            <a:avLst/>
          </a:prstGeom>
          <a:ln w="19050">
            <a:noFill/>
          </a:ln>
        </p:spPr>
        <p:txBody>
          <a:bodyPr lIns="0" tIns="0" rIns="0" bIns="0">
            <a:normAutofit/>
          </a:bodyPr>
          <a:lstStyle>
            <a:lvl1pPr marL="0" indent="0" algn="ctr">
              <a:buNone/>
              <a:defRPr sz="600">
                <a:solidFill>
                  <a:schemeClr val="tx1"/>
                </a:solidFill>
              </a:defRPr>
            </a:lvl1pPr>
          </a:lstStyle>
          <a:p>
            <a:r>
              <a:rPr lang="en-US"/>
              <a:t>Click icon to add picture</a:t>
            </a:r>
            <a:endParaRPr lang="en-US" dirty="0"/>
          </a:p>
        </p:txBody>
      </p:sp>
      <p:sp>
        <p:nvSpPr>
          <p:cNvPr id="30" name="Text Placeholder 11">
            <a:extLst>
              <a:ext uri="{FF2B5EF4-FFF2-40B4-BE49-F238E27FC236}">
                <a16:creationId xmlns:a16="http://schemas.microsoft.com/office/drawing/2014/main" id="{3A23A057-C011-EB28-4869-A73F2E3B3394}"/>
              </a:ext>
            </a:extLst>
          </p:cNvPr>
          <p:cNvSpPr>
            <a:spLocks noGrp="1"/>
          </p:cNvSpPr>
          <p:nvPr>
            <p:ph type="body" sz="quarter" idx="30" hasCustomPrompt="1"/>
          </p:nvPr>
        </p:nvSpPr>
        <p:spPr>
          <a:xfrm>
            <a:off x="5065776" y="4894756"/>
            <a:ext cx="893064" cy="335470"/>
          </a:xfrm>
        </p:spPr>
        <p:txBody>
          <a:bodyPr lIns="91440" tIns="0">
            <a:noAutofit/>
          </a:bodyPr>
          <a:lstStyle>
            <a:lvl1pPr marL="0" indent="0">
              <a:buNone/>
              <a:defRPr sz="14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7" name="Straight Arrow Connector 46">
            <a:extLst>
              <a:ext uri="{FF2B5EF4-FFF2-40B4-BE49-F238E27FC236}">
                <a16:creationId xmlns:a16="http://schemas.microsoft.com/office/drawing/2014/main" id="{EF51B736-1CC5-842A-AFEB-68B18931713C}"/>
              </a:ext>
              <a:ext uri="{C183D7F6-B498-43B3-948B-1728B52AA6E4}">
                <adec:decorative xmlns:adec="http://schemas.microsoft.com/office/drawing/2017/decorative" val="1"/>
              </a:ext>
            </a:extLst>
          </p:cNvPr>
          <p:cNvCxnSpPr>
            <a:cxnSpLocks/>
          </p:cNvCxnSpPr>
          <p:nvPr userDrawn="1"/>
        </p:nvCxnSpPr>
        <p:spPr>
          <a:xfrm>
            <a:off x="5142870" y="5377870"/>
            <a:ext cx="1827639" cy="0"/>
          </a:xfrm>
          <a:prstGeom prst="straightConnector1">
            <a:avLst/>
          </a:prstGeom>
          <a:ln w="19050" cap="flat" cmpd="sng" algn="ctr">
            <a:gradFill>
              <a:gsLst>
                <a:gs pos="0">
                  <a:schemeClr val="accent2"/>
                </a:gs>
                <a:gs pos="100000">
                  <a:schemeClr val="accent5">
                    <a:lumMod val="60000"/>
                    <a:lumOff val="40000"/>
                  </a:schemeClr>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8" name="Text Placeholder 11">
            <a:extLst>
              <a:ext uri="{FF2B5EF4-FFF2-40B4-BE49-F238E27FC236}">
                <a16:creationId xmlns:a16="http://schemas.microsoft.com/office/drawing/2014/main" id="{716EA8F4-B9C4-991F-0EBC-D79877AD4680}"/>
              </a:ext>
            </a:extLst>
          </p:cNvPr>
          <p:cNvSpPr>
            <a:spLocks noGrp="1"/>
          </p:cNvSpPr>
          <p:nvPr>
            <p:ph type="body" sz="quarter" idx="18" hasCustomPrompt="1"/>
          </p:nvPr>
        </p:nvSpPr>
        <p:spPr>
          <a:xfrm>
            <a:off x="7239000" y="2556796"/>
            <a:ext cx="1996440" cy="381190"/>
          </a:xfrm>
        </p:spPr>
        <p:txBody>
          <a:bodyPr lIns="91440" tIns="0">
            <a:noAutofit/>
          </a:bodyPr>
          <a:lstStyle>
            <a:lvl1pPr marL="0" indent="0">
              <a:buNone/>
              <a:defRPr sz="2200" b="1" cap="all" spc="100"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3" name="Rectangle 42">
            <a:extLst>
              <a:ext uri="{FF2B5EF4-FFF2-40B4-BE49-F238E27FC236}">
                <a16:creationId xmlns:a16="http://schemas.microsoft.com/office/drawing/2014/main" id="{3B68F5A8-E314-7C7A-6CB2-3036DF2A8EFC}"/>
              </a:ext>
              <a:ext uri="{C183D7F6-B498-43B3-948B-1728B52AA6E4}">
                <adec:decorative xmlns:adec="http://schemas.microsoft.com/office/drawing/2017/decorative" val="1"/>
              </a:ext>
            </a:extLst>
          </p:cNvPr>
          <p:cNvSpPr/>
          <p:nvPr userDrawn="1"/>
        </p:nvSpPr>
        <p:spPr>
          <a:xfrm>
            <a:off x="7332009" y="3046075"/>
            <a:ext cx="1828635" cy="96903"/>
          </a:xfrm>
          <a:prstGeom prst="rect">
            <a:avLst/>
          </a:prstGeom>
          <a:gradFill>
            <a:gsLst>
              <a:gs pos="0">
                <a:schemeClr val="accent5">
                  <a:lumMod val="60000"/>
                  <a:lumOff val="40000"/>
                </a:schemeClr>
              </a:gs>
              <a:gs pos="100000">
                <a:schemeClr val="accent6">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3" name="Text Placeholder 11">
            <a:extLst>
              <a:ext uri="{FF2B5EF4-FFF2-40B4-BE49-F238E27FC236}">
                <a16:creationId xmlns:a16="http://schemas.microsoft.com/office/drawing/2014/main" id="{5A57C80F-4C30-26E1-B38B-3D7238EC9A49}"/>
              </a:ext>
            </a:extLst>
          </p:cNvPr>
          <p:cNvSpPr>
            <a:spLocks noGrp="1"/>
          </p:cNvSpPr>
          <p:nvPr>
            <p:ph type="body" sz="quarter" idx="23" hasCustomPrompt="1"/>
          </p:nvPr>
        </p:nvSpPr>
        <p:spPr>
          <a:xfrm>
            <a:off x="7239000" y="3391012"/>
            <a:ext cx="1996440" cy="778652"/>
          </a:xfrm>
        </p:spPr>
        <p:txBody>
          <a:bodyPr lIns="91440" tIns="0">
            <a:noAutofit/>
          </a:bodyPr>
          <a:lstStyle>
            <a:lvl1pPr marL="0" indent="0">
              <a:buNone/>
              <a:defRPr sz="12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31" name="Text Placeholder 11">
            <a:extLst>
              <a:ext uri="{FF2B5EF4-FFF2-40B4-BE49-F238E27FC236}">
                <a16:creationId xmlns:a16="http://schemas.microsoft.com/office/drawing/2014/main" id="{A44BB5F0-6856-4711-058C-73C1CBF4646B}"/>
              </a:ext>
            </a:extLst>
          </p:cNvPr>
          <p:cNvSpPr>
            <a:spLocks noGrp="1"/>
          </p:cNvSpPr>
          <p:nvPr>
            <p:ph type="body" sz="quarter" idx="31" hasCustomPrompt="1"/>
          </p:nvPr>
        </p:nvSpPr>
        <p:spPr>
          <a:xfrm>
            <a:off x="7257288" y="4505738"/>
            <a:ext cx="893064" cy="335470"/>
          </a:xfrm>
        </p:spPr>
        <p:txBody>
          <a:bodyPr lIns="91440" tIns="0">
            <a:noAutofit/>
          </a:bodyPr>
          <a:lstStyle>
            <a:lvl1pPr marL="0" indent="0">
              <a:buNone/>
              <a:defRPr sz="2000" cap="all"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6" name="Oval 55">
            <a:extLst>
              <a:ext uri="{FF2B5EF4-FFF2-40B4-BE49-F238E27FC236}">
                <a16:creationId xmlns:a16="http://schemas.microsoft.com/office/drawing/2014/main" id="{1EF56C89-6D7E-4196-72BF-23ACEE823C0C}"/>
              </a:ext>
              <a:ext uri="{C183D7F6-B498-43B3-948B-1728B52AA6E4}">
                <adec:decorative xmlns:adec="http://schemas.microsoft.com/office/drawing/2017/decorative" val="1"/>
              </a:ext>
            </a:extLst>
          </p:cNvPr>
          <p:cNvSpPr/>
          <p:nvPr userDrawn="1"/>
        </p:nvSpPr>
        <p:spPr>
          <a:xfrm>
            <a:off x="8298180" y="4402872"/>
            <a:ext cx="685800" cy="685800"/>
          </a:xfrm>
          <a:prstGeom prst="ellipse">
            <a:avLst/>
          </a:prstGeom>
          <a:noFill/>
          <a:ln w="127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Picture Placeholder 13">
            <a:extLst>
              <a:ext uri="{FF2B5EF4-FFF2-40B4-BE49-F238E27FC236}">
                <a16:creationId xmlns:a16="http://schemas.microsoft.com/office/drawing/2014/main" id="{719C23E4-DE06-6FF4-1BC9-5305DE50D817}"/>
              </a:ext>
            </a:extLst>
          </p:cNvPr>
          <p:cNvSpPr>
            <a:spLocks noGrp="1" noChangeAspect="1"/>
          </p:cNvSpPr>
          <p:nvPr>
            <p:ph type="pic" sz="quarter" idx="38"/>
          </p:nvPr>
        </p:nvSpPr>
        <p:spPr>
          <a:xfrm>
            <a:off x="8412480" y="4517172"/>
            <a:ext cx="457200" cy="457200"/>
          </a:xfrm>
          <a:prstGeom prst="ellipse">
            <a:avLst/>
          </a:prstGeom>
          <a:ln w="19050">
            <a:noFill/>
          </a:ln>
        </p:spPr>
        <p:txBody>
          <a:bodyPr lIns="0" tIns="0" rIns="0" bIns="0">
            <a:normAutofit/>
          </a:bodyPr>
          <a:lstStyle>
            <a:lvl1pPr marL="0" indent="0" algn="ctr">
              <a:buNone/>
              <a:defRPr sz="600">
                <a:solidFill>
                  <a:schemeClr val="tx1"/>
                </a:solidFill>
              </a:defRPr>
            </a:lvl1pPr>
          </a:lstStyle>
          <a:p>
            <a:r>
              <a:rPr lang="en-US"/>
              <a:t>Click icon to add picture</a:t>
            </a:r>
            <a:endParaRPr lang="en-US" dirty="0"/>
          </a:p>
        </p:txBody>
      </p:sp>
      <p:sp>
        <p:nvSpPr>
          <p:cNvPr id="32" name="Text Placeholder 11">
            <a:extLst>
              <a:ext uri="{FF2B5EF4-FFF2-40B4-BE49-F238E27FC236}">
                <a16:creationId xmlns:a16="http://schemas.microsoft.com/office/drawing/2014/main" id="{F5A3DA8B-D38B-3994-FE85-0A331FBADADA}"/>
              </a:ext>
            </a:extLst>
          </p:cNvPr>
          <p:cNvSpPr>
            <a:spLocks noGrp="1"/>
          </p:cNvSpPr>
          <p:nvPr>
            <p:ph type="body" sz="quarter" idx="32" hasCustomPrompt="1"/>
          </p:nvPr>
        </p:nvSpPr>
        <p:spPr>
          <a:xfrm>
            <a:off x="7257288" y="4894756"/>
            <a:ext cx="893064" cy="335470"/>
          </a:xfrm>
        </p:spPr>
        <p:txBody>
          <a:bodyPr lIns="91440" tIns="0">
            <a:noAutofit/>
          </a:bodyPr>
          <a:lstStyle>
            <a:lvl1pPr marL="0" indent="0">
              <a:buNone/>
              <a:defRPr sz="14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8" name="Straight Arrow Connector 47">
            <a:extLst>
              <a:ext uri="{FF2B5EF4-FFF2-40B4-BE49-F238E27FC236}">
                <a16:creationId xmlns:a16="http://schemas.microsoft.com/office/drawing/2014/main" id="{A771B152-C165-EE9A-CF25-69B01D93984C}"/>
              </a:ext>
              <a:ext uri="{C183D7F6-B498-43B3-948B-1728B52AA6E4}">
                <adec:decorative xmlns:adec="http://schemas.microsoft.com/office/drawing/2017/decorative" val="1"/>
              </a:ext>
            </a:extLst>
          </p:cNvPr>
          <p:cNvCxnSpPr>
            <a:cxnSpLocks/>
          </p:cNvCxnSpPr>
          <p:nvPr userDrawn="1"/>
        </p:nvCxnSpPr>
        <p:spPr>
          <a:xfrm>
            <a:off x="7333507" y="5377870"/>
            <a:ext cx="1828375" cy="0"/>
          </a:xfrm>
          <a:prstGeom prst="straightConnector1">
            <a:avLst/>
          </a:prstGeom>
          <a:ln w="19050" cap="flat" cmpd="sng" algn="ctr">
            <a:gradFill>
              <a:gsLst>
                <a:gs pos="0">
                  <a:schemeClr val="accent5">
                    <a:lumMod val="60000"/>
                    <a:lumOff val="40000"/>
                  </a:schemeClr>
                </a:gs>
                <a:gs pos="100000">
                  <a:schemeClr val="accent6"/>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9" name="Text Placeholder 11">
            <a:extLst>
              <a:ext uri="{FF2B5EF4-FFF2-40B4-BE49-F238E27FC236}">
                <a16:creationId xmlns:a16="http://schemas.microsoft.com/office/drawing/2014/main" id="{D3896BC4-3EFC-36C4-6071-4BF0E987F965}"/>
              </a:ext>
            </a:extLst>
          </p:cNvPr>
          <p:cNvSpPr>
            <a:spLocks noGrp="1"/>
          </p:cNvSpPr>
          <p:nvPr>
            <p:ph type="body" sz="quarter" idx="19" hasCustomPrompt="1"/>
          </p:nvPr>
        </p:nvSpPr>
        <p:spPr>
          <a:xfrm>
            <a:off x="9427464" y="2556796"/>
            <a:ext cx="1996440" cy="381190"/>
          </a:xfrm>
        </p:spPr>
        <p:txBody>
          <a:bodyPr lIns="91440" tIns="0">
            <a:noAutofit/>
          </a:bodyPr>
          <a:lstStyle>
            <a:lvl1pPr marL="0" indent="0">
              <a:buNone/>
              <a:defRPr sz="2200" b="1" cap="all" spc="100"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4" name="Rectangle 43">
            <a:extLst>
              <a:ext uri="{FF2B5EF4-FFF2-40B4-BE49-F238E27FC236}">
                <a16:creationId xmlns:a16="http://schemas.microsoft.com/office/drawing/2014/main" id="{B6236E29-4894-FD6C-E56F-5B1CBA99A5AC}"/>
              </a:ext>
              <a:ext uri="{C183D7F6-B498-43B3-948B-1728B52AA6E4}">
                <adec:decorative xmlns:adec="http://schemas.microsoft.com/office/drawing/2017/decorative" val="1"/>
              </a:ext>
            </a:extLst>
          </p:cNvPr>
          <p:cNvSpPr/>
          <p:nvPr userDrawn="1"/>
        </p:nvSpPr>
        <p:spPr>
          <a:xfrm>
            <a:off x="9524879" y="3046075"/>
            <a:ext cx="1828635" cy="96903"/>
          </a:xfrm>
          <a:prstGeom prst="rect">
            <a:avLst/>
          </a:prstGeom>
          <a:gradFill>
            <a:gsLst>
              <a:gs pos="0">
                <a:schemeClr val="accent6">
                  <a:lumMod val="60000"/>
                  <a:lumOff val="40000"/>
                </a:schemeClr>
              </a:gs>
              <a:gs pos="100000">
                <a:schemeClr val="accent6">
                  <a:lumMod val="40000"/>
                  <a:lumOff val="6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4" name="Text Placeholder 11">
            <a:extLst>
              <a:ext uri="{FF2B5EF4-FFF2-40B4-BE49-F238E27FC236}">
                <a16:creationId xmlns:a16="http://schemas.microsoft.com/office/drawing/2014/main" id="{4C2DA584-D9BC-7A01-6F48-363C7F6465E3}"/>
              </a:ext>
            </a:extLst>
          </p:cNvPr>
          <p:cNvSpPr>
            <a:spLocks noGrp="1"/>
          </p:cNvSpPr>
          <p:nvPr>
            <p:ph type="body" sz="quarter" idx="24" hasCustomPrompt="1"/>
          </p:nvPr>
        </p:nvSpPr>
        <p:spPr>
          <a:xfrm>
            <a:off x="9427464" y="3391012"/>
            <a:ext cx="1996440" cy="778652"/>
          </a:xfrm>
        </p:spPr>
        <p:txBody>
          <a:bodyPr lIns="91440" tIns="0">
            <a:noAutofit/>
          </a:bodyPr>
          <a:lstStyle>
            <a:lvl1pPr marL="0" indent="0">
              <a:buNone/>
              <a:defRPr sz="12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33" name="Text Placeholder 11">
            <a:extLst>
              <a:ext uri="{FF2B5EF4-FFF2-40B4-BE49-F238E27FC236}">
                <a16:creationId xmlns:a16="http://schemas.microsoft.com/office/drawing/2014/main" id="{70C95BBB-511F-F8F5-EF37-C6109C4AF4E0}"/>
              </a:ext>
            </a:extLst>
          </p:cNvPr>
          <p:cNvSpPr>
            <a:spLocks noGrp="1"/>
          </p:cNvSpPr>
          <p:nvPr>
            <p:ph type="body" sz="quarter" idx="33" hasCustomPrompt="1"/>
          </p:nvPr>
        </p:nvSpPr>
        <p:spPr>
          <a:xfrm>
            <a:off x="9448800" y="4505738"/>
            <a:ext cx="893064" cy="335470"/>
          </a:xfrm>
        </p:spPr>
        <p:txBody>
          <a:bodyPr lIns="91440" tIns="0">
            <a:noAutofit/>
          </a:bodyPr>
          <a:lstStyle>
            <a:lvl1pPr marL="0" indent="0">
              <a:buNone/>
              <a:defRPr sz="2000" cap="all" baseline="0">
                <a:solidFill>
                  <a:schemeClr val="tx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8" name="Oval 57">
            <a:extLst>
              <a:ext uri="{FF2B5EF4-FFF2-40B4-BE49-F238E27FC236}">
                <a16:creationId xmlns:a16="http://schemas.microsoft.com/office/drawing/2014/main" id="{D0EDAC9C-0C6E-2807-24D5-3E04B5E2109B}"/>
              </a:ext>
              <a:ext uri="{C183D7F6-B498-43B3-948B-1728B52AA6E4}">
                <adec:decorative xmlns:adec="http://schemas.microsoft.com/office/drawing/2017/decorative" val="1"/>
              </a:ext>
            </a:extLst>
          </p:cNvPr>
          <p:cNvSpPr/>
          <p:nvPr userDrawn="1"/>
        </p:nvSpPr>
        <p:spPr>
          <a:xfrm>
            <a:off x="10484738" y="4399153"/>
            <a:ext cx="685800" cy="685800"/>
          </a:xfrm>
          <a:prstGeom prst="ellipse">
            <a:avLst/>
          </a:prstGeom>
          <a:noFill/>
          <a:ln w="127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Picture Placeholder 13">
            <a:extLst>
              <a:ext uri="{FF2B5EF4-FFF2-40B4-BE49-F238E27FC236}">
                <a16:creationId xmlns:a16="http://schemas.microsoft.com/office/drawing/2014/main" id="{B1C0F0FD-844D-CC54-986F-B8522F12B0A5}"/>
              </a:ext>
            </a:extLst>
          </p:cNvPr>
          <p:cNvSpPr>
            <a:spLocks noGrp="1" noChangeAspect="1"/>
          </p:cNvSpPr>
          <p:nvPr>
            <p:ph type="pic" sz="quarter" idx="39"/>
          </p:nvPr>
        </p:nvSpPr>
        <p:spPr>
          <a:xfrm>
            <a:off x="10599038" y="4513453"/>
            <a:ext cx="457200" cy="457200"/>
          </a:xfrm>
          <a:prstGeom prst="ellipse">
            <a:avLst/>
          </a:prstGeom>
          <a:ln w="19050">
            <a:noFill/>
          </a:ln>
        </p:spPr>
        <p:txBody>
          <a:bodyPr lIns="0" tIns="0" rIns="0" bIns="0">
            <a:normAutofit/>
          </a:bodyPr>
          <a:lstStyle>
            <a:lvl1pPr marL="0" indent="0" algn="ctr">
              <a:buNone/>
              <a:defRPr sz="600">
                <a:solidFill>
                  <a:schemeClr val="tx1"/>
                </a:solidFill>
              </a:defRPr>
            </a:lvl1pPr>
          </a:lstStyle>
          <a:p>
            <a:r>
              <a:rPr lang="en-US"/>
              <a:t>Click icon to add picture</a:t>
            </a:r>
            <a:endParaRPr lang="en-US" dirty="0"/>
          </a:p>
        </p:txBody>
      </p:sp>
      <p:sp>
        <p:nvSpPr>
          <p:cNvPr id="34" name="Text Placeholder 11">
            <a:extLst>
              <a:ext uri="{FF2B5EF4-FFF2-40B4-BE49-F238E27FC236}">
                <a16:creationId xmlns:a16="http://schemas.microsoft.com/office/drawing/2014/main" id="{A00816D8-6779-7BDB-52AB-5BD0A2479E4C}"/>
              </a:ext>
            </a:extLst>
          </p:cNvPr>
          <p:cNvSpPr>
            <a:spLocks noGrp="1"/>
          </p:cNvSpPr>
          <p:nvPr>
            <p:ph type="body" sz="quarter" idx="34" hasCustomPrompt="1"/>
          </p:nvPr>
        </p:nvSpPr>
        <p:spPr>
          <a:xfrm>
            <a:off x="9448800" y="4894756"/>
            <a:ext cx="893064" cy="335470"/>
          </a:xfrm>
        </p:spPr>
        <p:txBody>
          <a:bodyPr lIns="91440" tIns="0">
            <a:noAutofit/>
          </a:bodyPr>
          <a:lstStyle>
            <a:lvl1pPr marL="0" indent="0">
              <a:buNone/>
              <a:defRPr sz="1400" cap="none" baseline="0">
                <a:solidFill>
                  <a:schemeClr val="tx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9" name="Straight Arrow Connector 48">
            <a:extLst>
              <a:ext uri="{FF2B5EF4-FFF2-40B4-BE49-F238E27FC236}">
                <a16:creationId xmlns:a16="http://schemas.microsoft.com/office/drawing/2014/main" id="{D6506AFF-E40E-308E-7907-FBFC4DAAB885}"/>
              </a:ext>
              <a:ext uri="{C183D7F6-B498-43B3-948B-1728B52AA6E4}">
                <adec:decorative xmlns:adec="http://schemas.microsoft.com/office/drawing/2017/decorative" val="1"/>
              </a:ext>
            </a:extLst>
          </p:cNvPr>
          <p:cNvCxnSpPr>
            <a:cxnSpLocks/>
          </p:cNvCxnSpPr>
          <p:nvPr userDrawn="1"/>
        </p:nvCxnSpPr>
        <p:spPr>
          <a:xfrm>
            <a:off x="9524879" y="5376344"/>
            <a:ext cx="1828635" cy="3053"/>
          </a:xfrm>
          <a:prstGeom prst="straightConnector1">
            <a:avLst/>
          </a:prstGeom>
          <a:ln w="19050" cap="flat" cmpd="sng" algn="ctr">
            <a:gradFill>
              <a:gsLst>
                <a:gs pos="0">
                  <a:schemeClr val="accent6"/>
                </a:gs>
                <a:gs pos="100000">
                  <a:schemeClr val="accent6">
                    <a:lumMod val="60000"/>
                    <a:lumOff val="40000"/>
                  </a:schemeClr>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5" name="Footer Placeholder 4">
            <a:extLst>
              <a:ext uri="{FF2B5EF4-FFF2-40B4-BE49-F238E27FC236}">
                <a16:creationId xmlns:a16="http://schemas.microsoft.com/office/drawing/2014/main" id="{F80A11DE-725C-8DE4-9A24-3718A3D143CD}"/>
              </a:ext>
            </a:extLst>
          </p:cNvPr>
          <p:cNvSpPr>
            <a:spLocks noGrp="1"/>
          </p:cNvSpPr>
          <p:nvPr>
            <p:ph type="ftr" sz="quarter" idx="11"/>
          </p:nvPr>
        </p:nvSpPr>
        <p:spPr>
          <a:xfrm>
            <a:off x="670560" y="6072886"/>
            <a:ext cx="4114800" cy="365125"/>
          </a:xfrm>
          <a:prstGeom prst="rect">
            <a:avLst/>
          </a:prstGeom>
        </p:spPr>
        <p:txBody>
          <a:bodyPr/>
          <a:lstStyle>
            <a:lvl1pPr algn="l">
              <a:defRPr sz="1000" cap="all"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EC6D8153-A9C6-7A32-CDB7-BF9D7CB1ACD3}"/>
              </a:ext>
            </a:extLst>
          </p:cNvPr>
          <p:cNvSpPr>
            <a:spLocks noGrp="1"/>
          </p:cNvSpPr>
          <p:nvPr>
            <p:ph type="sldNum" sz="quarter" idx="12"/>
          </p:nvPr>
        </p:nvSpPr>
        <p:spPr>
          <a:xfrm>
            <a:off x="8738616" y="6072886"/>
            <a:ext cx="2743200" cy="365125"/>
          </a:xfrm>
          <a:prstGeom prst="rect">
            <a:avLst/>
          </a:prstGeom>
        </p:spPr>
        <p:txBody>
          <a:bodyPr/>
          <a:lstStyle>
            <a:lvl1pPr>
              <a:defRPr sz="1000">
                <a:solidFill>
                  <a:schemeClr val="tx1"/>
                </a:solidFill>
              </a:defRPr>
            </a:lvl1pPr>
          </a:lstStyle>
          <a:p>
            <a:r>
              <a:rPr lang="en-US" dirty="0"/>
              <a:t>0</a:t>
            </a:r>
            <a:fld id="{E6B975A5-EA91-314B-AF62-F6E264554D2F}" type="slidenum">
              <a:rPr lang="en-US" smtClean="0"/>
              <a:pPr/>
              <a:t>‹#›</a:t>
            </a:fld>
            <a:endParaRPr lang="en-US" dirty="0"/>
          </a:p>
        </p:txBody>
      </p:sp>
    </p:spTree>
    <p:extLst>
      <p:ext uri="{BB962C8B-B14F-4D97-AF65-F5344CB8AC3E}">
        <p14:creationId xmlns:p14="http://schemas.microsoft.com/office/powerpoint/2010/main" val="167903870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slideLayout" Target="../slideLayouts/slideLayout15.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5B3CF9-F6C1-EAC2-6ED5-F21274EDAC42}"/>
              </a:ext>
            </a:extLst>
          </p:cNvPr>
          <p:cNvSpPr>
            <a:spLocks noGrp="1"/>
          </p:cNvSpPr>
          <p:nvPr>
            <p:ph type="title"/>
          </p:nvPr>
        </p:nvSpPr>
        <p:spPr>
          <a:xfrm>
            <a:off x="594804" y="365125"/>
            <a:ext cx="1088701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3484AFB-9D3B-E902-0E64-B953D0E5C9E9}"/>
              </a:ext>
            </a:extLst>
          </p:cNvPr>
          <p:cNvSpPr>
            <a:spLocks noGrp="1"/>
          </p:cNvSpPr>
          <p:nvPr>
            <p:ph type="body" idx="1"/>
          </p:nvPr>
        </p:nvSpPr>
        <p:spPr>
          <a:xfrm>
            <a:off x="594804" y="1825625"/>
            <a:ext cx="10887012" cy="41135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4">
            <a:extLst>
              <a:ext uri="{FF2B5EF4-FFF2-40B4-BE49-F238E27FC236}">
                <a16:creationId xmlns:a16="http://schemas.microsoft.com/office/drawing/2014/main" id="{54D8918F-6808-DDE5-4A7C-495DAC248971}"/>
              </a:ext>
            </a:extLst>
          </p:cNvPr>
          <p:cNvSpPr>
            <a:spLocks noGrp="1"/>
          </p:cNvSpPr>
          <p:nvPr>
            <p:ph type="ftr" sz="quarter" idx="3"/>
          </p:nvPr>
        </p:nvSpPr>
        <p:spPr>
          <a:xfrm>
            <a:off x="670560" y="6072886"/>
            <a:ext cx="4114800" cy="365125"/>
          </a:xfrm>
          <a:prstGeom prst="rect">
            <a:avLst/>
          </a:prstGeom>
        </p:spPr>
        <p:txBody>
          <a:bodyPr/>
          <a:lstStyle>
            <a:lvl1pPr algn="l">
              <a:defRPr sz="1000" cap="all" baseline="0">
                <a:solidFill>
                  <a:schemeClr val="tx1"/>
                </a:solidFill>
              </a:defRPr>
            </a:lvl1pPr>
          </a:lstStyle>
          <a:p>
            <a:endParaRPr lang="en-US" dirty="0"/>
          </a:p>
        </p:txBody>
      </p:sp>
      <p:sp>
        <p:nvSpPr>
          <p:cNvPr id="10" name="Slide Number Placeholder 5">
            <a:extLst>
              <a:ext uri="{FF2B5EF4-FFF2-40B4-BE49-F238E27FC236}">
                <a16:creationId xmlns:a16="http://schemas.microsoft.com/office/drawing/2014/main" id="{A2BAE7F7-F858-A80B-8F72-EFA0C33C1006}"/>
              </a:ext>
            </a:extLst>
          </p:cNvPr>
          <p:cNvSpPr>
            <a:spLocks noGrp="1"/>
          </p:cNvSpPr>
          <p:nvPr>
            <p:ph type="sldNum" sz="quarter" idx="4"/>
          </p:nvPr>
        </p:nvSpPr>
        <p:spPr>
          <a:xfrm>
            <a:off x="8738616" y="6072886"/>
            <a:ext cx="2743200" cy="365125"/>
          </a:xfrm>
          <a:prstGeom prst="rect">
            <a:avLst/>
          </a:prstGeom>
        </p:spPr>
        <p:txBody>
          <a:bodyPr/>
          <a:lstStyle>
            <a:lvl1pPr algn="r">
              <a:defRPr sz="1000">
                <a:solidFill>
                  <a:schemeClr val="tx1"/>
                </a:solidFill>
              </a:defRPr>
            </a:lvl1pPr>
          </a:lstStyle>
          <a:p>
            <a:r>
              <a:rPr lang="en-US" dirty="0"/>
              <a:t>0</a:t>
            </a:r>
            <a:fld id="{E6B975A5-EA91-314B-AF62-F6E264554D2F}" type="slidenum">
              <a:rPr lang="en-US" smtClean="0"/>
              <a:pPr/>
              <a:t>‹#›</a:t>
            </a:fld>
            <a:endParaRPr lang="en-US" dirty="0"/>
          </a:p>
        </p:txBody>
      </p:sp>
    </p:spTree>
    <p:extLst>
      <p:ext uri="{BB962C8B-B14F-4D97-AF65-F5344CB8AC3E}">
        <p14:creationId xmlns:p14="http://schemas.microsoft.com/office/powerpoint/2010/main" val="1946971173"/>
      </p:ext>
    </p:extLst>
  </p:cSld>
  <p:clrMap bg1="lt1" tx1="dk1" bg2="lt2" tx2="dk2" accent1="accent1" accent2="accent2" accent3="accent3" accent4="accent4" accent5="accent5" accent6="accent6" hlink="hlink" folHlink="folHlink"/>
  <p:sldLayoutIdLst>
    <p:sldLayoutId id="2147483662" r:id="rId1"/>
    <p:sldLayoutId id="214748366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6/15/2026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r>
              <a:rPr lang="en-US"/>
              <a:t>0</a:t>
            </a:r>
            <a:fld id="{E6B975A5-EA91-314B-AF62-F6E264554D2F}" type="slidenum">
              <a:rPr lang="en-US" smtClean="0"/>
              <a:pPr/>
              <a:t>‹#›</a:t>
            </a:fld>
            <a:endParaRPr lang="en-US" dirty="0"/>
          </a:p>
        </p:txBody>
      </p:sp>
    </p:spTree>
    <p:extLst>
      <p:ext uri="{BB962C8B-B14F-4D97-AF65-F5344CB8AC3E}">
        <p14:creationId xmlns:p14="http://schemas.microsoft.com/office/powerpoint/2010/main" val="2876408680"/>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everydayhealth.com/eating-disorders/the-truth-about-anorexia-nervosa-myths-and-facts/" TargetMode="External"/><Relationship Id="rId2" Type="http://schemas.openxmlformats.org/officeDocument/2006/relationships/notesSlide" Target="../notesSlides/notesSlide1.xml"/><Relationship Id="rId1" Type="http://schemas.openxmlformats.org/officeDocument/2006/relationships/slideLayout" Target="../slideLayouts/slideLayout14.x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hyperlink" Target="https://www.gettingiton.org.uk/eating-disorders" TargetMode="External"/><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8" Type="http://schemas.openxmlformats.org/officeDocument/2006/relationships/hyperlink" Target="https://www.nhs.uk/mental-health/conditions/anorexia/treatment/" TargetMode="External"/><Relationship Id="rId13" Type="http://schemas.openxmlformats.org/officeDocument/2006/relationships/hyperlink" Target="https://www.gettingiton.org.uk/eating-disorders" TargetMode="External"/><Relationship Id="rId3" Type="http://schemas.openxmlformats.org/officeDocument/2006/relationships/hyperlink" Target="https://www.beateatingdisorders.org.uk/get-information-and-support/get-help-for-myself/i-need-support-now/helplines/" TargetMode="External"/><Relationship Id="rId7" Type="http://schemas.openxmlformats.org/officeDocument/2006/relationships/hyperlink" Target="https://www.nhs.uk/mental-health/conditions/anorexia/symptoms/" TargetMode="External"/><Relationship Id="rId12" Type="http://schemas.openxmlformats.org/officeDocument/2006/relationships/hyperlink" Target="https://emilyprogram.com/blog/physical-effects-of-anorexia/"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hyperlink" Target="https://cks.nice.org.uk/topics/eating-disorders/background-information/prevalence/" TargetMode="External"/><Relationship Id="rId11" Type="http://schemas.openxmlformats.org/officeDocument/2006/relationships/hyperlink" Target="https://giveusashout.org/" TargetMode="External"/><Relationship Id="rId5" Type="http://schemas.openxmlformats.org/officeDocument/2006/relationships/hyperlink" Target="https://www.ncbi.nlm.nih.gov/books/NBK459148/" TargetMode="External"/><Relationship Id="rId10" Type="http://schemas.openxmlformats.org/officeDocument/2006/relationships/hyperlink" Target="https://www.everydayhealth.com/eating-disorders/the-truth-about-anorexia-nervosa-myths-and-facts/" TargetMode="External"/><Relationship Id="rId4" Type="http://schemas.openxmlformats.org/officeDocument/2006/relationships/hyperlink" Target="https://www.mentalhealth.org.uk/explore-mental-health/stories/james-story-my-experience-anorexia-and-eating-disorders" TargetMode="External"/><Relationship Id="rId9" Type="http://schemas.openxmlformats.org/officeDocument/2006/relationships/hyperlink" Target="https://www.priorygroup.com/eating-disorders/eating-disorder-statistics"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2FCCB-C668-E375-745A-4092D4DA792D}"/>
              </a:ext>
            </a:extLst>
          </p:cNvPr>
          <p:cNvSpPr>
            <a:spLocks noGrp="1"/>
          </p:cNvSpPr>
          <p:nvPr>
            <p:ph type="title"/>
          </p:nvPr>
        </p:nvSpPr>
        <p:spPr/>
        <p:txBody>
          <a:bodyPr/>
          <a:lstStyle/>
          <a:p>
            <a:r>
              <a:rPr lang="en-US" dirty="0"/>
              <a:t>Anorexia Nervosa</a:t>
            </a:r>
          </a:p>
        </p:txBody>
      </p:sp>
      <p:sp>
        <p:nvSpPr>
          <p:cNvPr id="3" name="Text Placeholder 2">
            <a:extLst>
              <a:ext uri="{FF2B5EF4-FFF2-40B4-BE49-F238E27FC236}">
                <a16:creationId xmlns:a16="http://schemas.microsoft.com/office/drawing/2014/main" id="{A1215DBE-C581-DF12-8B02-1BB4FA99B94C}"/>
              </a:ext>
            </a:extLst>
          </p:cNvPr>
          <p:cNvSpPr>
            <a:spLocks noGrp="1"/>
          </p:cNvSpPr>
          <p:nvPr>
            <p:ph type="body" sz="quarter" idx="13"/>
          </p:nvPr>
        </p:nvSpPr>
        <p:spPr>
          <a:xfrm>
            <a:off x="8280652" y="1751518"/>
            <a:ext cx="3911347" cy="511175"/>
          </a:xfrm>
        </p:spPr>
        <p:txBody>
          <a:bodyPr/>
          <a:lstStyle/>
          <a:p>
            <a:r>
              <a:rPr lang="en-GB" sz="600" dirty="0" err="1"/>
              <a:t>Pugle</a:t>
            </a:r>
            <a:r>
              <a:rPr lang="en-GB" sz="600" dirty="0"/>
              <a:t>, M. (2021). </a:t>
            </a:r>
            <a:r>
              <a:rPr lang="en-GB" sz="600" i="1" dirty="0"/>
              <a:t>What Is Anorexia Nervosa? 5 Myths and 5 Facts | Everyday Health</a:t>
            </a:r>
            <a:r>
              <a:rPr lang="en-GB" sz="600" dirty="0"/>
              <a:t>. [online] EverydayHealth.com. Available at: </a:t>
            </a:r>
            <a:r>
              <a:rPr lang="en-GB" sz="600" dirty="0">
                <a:hlinkClick r:id="rId3"/>
              </a:rPr>
              <a:t>https://www.everydayhealth.com/eating-disorders/the-truth-about-anorexia-nervosa-myths-and-facts/</a:t>
            </a:r>
            <a:r>
              <a:rPr lang="en-GB" sz="600" dirty="0"/>
              <a:t>. </a:t>
            </a:r>
          </a:p>
        </p:txBody>
      </p:sp>
      <p:sp>
        <p:nvSpPr>
          <p:cNvPr id="5" name="Text Placeholder 4">
            <a:extLst>
              <a:ext uri="{FF2B5EF4-FFF2-40B4-BE49-F238E27FC236}">
                <a16:creationId xmlns:a16="http://schemas.microsoft.com/office/drawing/2014/main" id="{8AF51EFE-C206-4E9F-1ECA-69B8E804771B}"/>
              </a:ext>
            </a:extLst>
          </p:cNvPr>
          <p:cNvSpPr>
            <a:spLocks noGrp="1"/>
          </p:cNvSpPr>
          <p:nvPr>
            <p:ph type="body" sz="quarter" idx="15"/>
          </p:nvPr>
        </p:nvSpPr>
        <p:spPr>
          <a:xfrm>
            <a:off x="693764" y="2631434"/>
            <a:ext cx="1996440" cy="381190"/>
          </a:xfrm>
        </p:spPr>
        <p:txBody>
          <a:bodyPr/>
          <a:lstStyle/>
          <a:p>
            <a:pPr algn="ctr"/>
            <a:r>
              <a:rPr lang="en-US" sz="1400" dirty="0"/>
              <a:t>Definition of anorexia </a:t>
            </a:r>
          </a:p>
        </p:txBody>
      </p:sp>
      <p:sp>
        <p:nvSpPr>
          <p:cNvPr id="10" name="Text Placeholder 9">
            <a:extLst>
              <a:ext uri="{FF2B5EF4-FFF2-40B4-BE49-F238E27FC236}">
                <a16:creationId xmlns:a16="http://schemas.microsoft.com/office/drawing/2014/main" id="{704798AF-C115-FD01-660C-FACB9324AE67}"/>
              </a:ext>
            </a:extLst>
          </p:cNvPr>
          <p:cNvSpPr>
            <a:spLocks noGrp="1"/>
          </p:cNvSpPr>
          <p:nvPr>
            <p:ph type="body" sz="quarter" idx="20"/>
          </p:nvPr>
        </p:nvSpPr>
        <p:spPr>
          <a:xfrm>
            <a:off x="768096" y="3429000"/>
            <a:ext cx="1922108" cy="410591"/>
          </a:xfrm>
        </p:spPr>
        <p:txBody>
          <a:bodyPr/>
          <a:lstStyle/>
          <a:p>
            <a:pPr algn="ctr"/>
            <a:r>
              <a:rPr lang="en-US" sz="1300" b="1" dirty="0">
                <a:latin typeface="Arial" panose="020B0604020202020204" pitchFamily="34" charset="0"/>
                <a:cs typeface="Arial" panose="020B0604020202020204" pitchFamily="34" charset="0"/>
              </a:rPr>
              <a:t>The eating illness known as anorexia nervosa (AN)is characterized by a restriction of calorie intake in comparison to the level of energy that is required, which ultimately results in a severely low body weight.</a:t>
            </a:r>
          </a:p>
        </p:txBody>
      </p:sp>
      <p:sp>
        <p:nvSpPr>
          <p:cNvPr id="6" name="Text Placeholder 5">
            <a:extLst>
              <a:ext uri="{FF2B5EF4-FFF2-40B4-BE49-F238E27FC236}">
                <a16:creationId xmlns:a16="http://schemas.microsoft.com/office/drawing/2014/main" id="{D392FED6-AAD8-5F8E-79B4-DF24A782374A}"/>
              </a:ext>
            </a:extLst>
          </p:cNvPr>
          <p:cNvSpPr>
            <a:spLocks noGrp="1"/>
          </p:cNvSpPr>
          <p:nvPr>
            <p:ph type="body" sz="quarter" idx="16"/>
          </p:nvPr>
        </p:nvSpPr>
        <p:spPr>
          <a:xfrm>
            <a:off x="2956560" y="2677968"/>
            <a:ext cx="1996440" cy="381190"/>
          </a:xfrm>
        </p:spPr>
        <p:txBody>
          <a:bodyPr/>
          <a:lstStyle/>
          <a:p>
            <a:pPr algn="ctr"/>
            <a:r>
              <a:rPr lang="en-US" sz="2000"/>
              <a:t>Signs</a:t>
            </a:r>
            <a:endParaRPr lang="en-US" sz="2000" dirty="0"/>
          </a:p>
        </p:txBody>
      </p:sp>
      <p:sp>
        <p:nvSpPr>
          <p:cNvPr id="11" name="Text Placeholder 10">
            <a:extLst>
              <a:ext uri="{FF2B5EF4-FFF2-40B4-BE49-F238E27FC236}">
                <a16:creationId xmlns:a16="http://schemas.microsoft.com/office/drawing/2014/main" id="{743309AC-45B9-55D7-27D2-36A3565F37F2}"/>
              </a:ext>
            </a:extLst>
          </p:cNvPr>
          <p:cNvSpPr>
            <a:spLocks noGrp="1"/>
          </p:cNvSpPr>
          <p:nvPr>
            <p:ph type="body" sz="quarter" idx="21"/>
          </p:nvPr>
        </p:nvSpPr>
        <p:spPr>
          <a:xfrm>
            <a:off x="2988346" y="3471918"/>
            <a:ext cx="1996440" cy="778652"/>
          </a:xfrm>
        </p:spPr>
        <p:txBody>
          <a:bodyPr/>
          <a:lstStyle/>
          <a:p>
            <a:pPr algn="ctr"/>
            <a:r>
              <a:rPr lang="en-US" b="1" dirty="0">
                <a:latin typeface="Arial" panose="020B0604020202020204" pitchFamily="34" charset="0"/>
                <a:cs typeface="Arial" panose="020B0604020202020204" pitchFamily="34" charset="0"/>
              </a:rPr>
              <a:t>Skipping meals, abstaining from all food, dressing in loose clothing to conceal your body type, taking medication to suppress appetite, exercising excessively, or getting sick rigid eating habits, obsessive food thoughts and regular self-weighing </a:t>
            </a:r>
          </a:p>
        </p:txBody>
      </p:sp>
      <p:sp>
        <p:nvSpPr>
          <p:cNvPr id="7" name="Text Placeholder 6">
            <a:extLst>
              <a:ext uri="{FF2B5EF4-FFF2-40B4-BE49-F238E27FC236}">
                <a16:creationId xmlns:a16="http://schemas.microsoft.com/office/drawing/2014/main" id="{8C718A59-7FF0-150D-65DA-7E2BCFAC70CD}"/>
              </a:ext>
            </a:extLst>
          </p:cNvPr>
          <p:cNvSpPr>
            <a:spLocks noGrp="1"/>
          </p:cNvSpPr>
          <p:nvPr>
            <p:ph type="body" sz="quarter" idx="17"/>
          </p:nvPr>
        </p:nvSpPr>
        <p:spPr>
          <a:xfrm>
            <a:off x="5097780" y="2662543"/>
            <a:ext cx="1996440" cy="381190"/>
          </a:xfrm>
        </p:spPr>
        <p:txBody>
          <a:bodyPr/>
          <a:lstStyle/>
          <a:p>
            <a:pPr algn="ctr"/>
            <a:r>
              <a:rPr lang="en-US" sz="2000" dirty="0"/>
              <a:t>Statics</a:t>
            </a:r>
            <a:r>
              <a:rPr lang="en-US" dirty="0"/>
              <a:t> </a:t>
            </a:r>
          </a:p>
        </p:txBody>
      </p:sp>
      <p:sp>
        <p:nvSpPr>
          <p:cNvPr id="12" name="Text Placeholder 11">
            <a:extLst>
              <a:ext uri="{FF2B5EF4-FFF2-40B4-BE49-F238E27FC236}">
                <a16:creationId xmlns:a16="http://schemas.microsoft.com/office/drawing/2014/main" id="{8AD98222-E384-9A18-1F02-89CAC7CC3BB8}"/>
              </a:ext>
            </a:extLst>
          </p:cNvPr>
          <p:cNvSpPr>
            <a:spLocks noGrp="1"/>
          </p:cNvSpPr>
          <p:nvPr>
            <p:ph type="body" sz="quarter" idx="22"/>
          </p:nvPr>
        </p:nvSpPr>
        <p:spPr>
          <a:xfrm>
            <a:off x="5224704" y="3535956"/>
            <a:ext cx="1996440" cy="778652"/>
          </a:xfrm>
        </p:spPr>
        <p:txBody>
          <a:bodyPr/>
          <a:lstStyle/>
          <a:p>
            <a:pPr algn="ctr"/>
            <a:r>
              <a:rPr lang="en-US" sz="1100" b="1" dirty="0">
                <a:latin typeface="Arial" panose="020B0604020202020204" pitchFamily="34" charset="0"/>
                <a:cs typeface="Arial" panose="020B0604020202020204" pitchFamily="34" charset="0"/>
              </a:rPr>
              <a:t>According to estimates, eating disorders impact at least 1.25 million people in the UK. Men make up about 25% of those who suffer from eating problems. 22.4% of kids and teenagers in the UK</a:t>
            </a:r>
          </a:p>
        </p:txBody>
      </p:sp>
      <p:sp>
        <p:nvSpPr>
          <p:cNvPr id="8" name="Text Placeholder 7">
            <a:extLst>
              <a:ext uri="{FF2B5EF4-FFF2-40B4-BE49-F238E27FC236}">
                <a16:creationId xmlns:a16="http://schemas.microsoft.com/office/drawing/2014/main" id="{1A668396-55B1-62F2-1540-284A767D707A}"/>
              </a:ext>
            </a:extLst>
          </p:cNvPr>
          <p:cNvSpPr>
            <a:spLocks noGrp="1"/>
          </p:cNvSpPr>
          <p:nvPr>
            <p:ph type="body" sz="quarter" idx="18"/>
          </p:nvPr>
        </p:nvSpPr>
        <p:spPr>
          <a:xfrm>
            <a:off x="7360576" y="2647035"/>
            <a:ext cx="1996440" cy="381190"/>
          </a:xfrm>
        </p:spPr>
        <p:txBody>
          <a:bodyPr/>
          <a:lstStyle/>
          <a:p>
            <a:pPr algn="ctr"/>
            <a:r>
              <a:rPr lang="en-US" sz="1800"/>
              <a:t>Side effects</a:t>
            </a:r>
            <a:endParaRPr lang="en-US" sz="1800" dirty="0"/>
          </a:p>
        </p:txBody>
      </p:sp>
      <p:sp>
        <p:nvSpPr>
          <p:cNvPr id="13" name="Text Placeholder 12">
            <a:extLst>
              <a:ext uri="{FF2B5EF4-FFF2-40B4-BE49-F238E27FC236}">
                <a16:creationId xmlns:a16="http://schemas.microsoft.com/office/drawing/2014/main" id="{7A796CA2-AD43-6CE8-757E-437D60714D2F}"/>
              </a:ext>
            </a:extLst>
          </p:cNvPr>
          <p:cNvSpPr>
            <a:spLocks noGrp="1"/>
          </p:cNvSpPr>
          <p:nvPr>
            <p:ph type="body" sz="quarter" idx="23"/>
          </p:nvPr>
        </p:nvSpPr>
        <p:spPr>
          <a:xfrm>
            <a:off x="7461063" y="3471918"/>
            <a:ext cx="1996440" cy="778652"/>
          </a:xfrm>
        </p:spPr>
        <p:txBody>
          <a:bodyPr/>
          <a:lstStyle/>
          <a:p>
            <a:pPr algn="ctr"/>
            <a:r>
              <a:rPr lang="en-US" b="1" dirty="0">
                <a:latin typeface="Arial" panose="020B0604020202020204" pitchFamily="34" charset="0"/>
                <a:cs typeface="Arial" panose="020B0604020202020204" pitchFamily="34" charset="0"/>
              </a:rPr>
              <a:t>Impacts on the skin, heart, and respiratory systems of the individual. Based on how severe the person's eating disorder is, these effects can vary</a:t>
            </a:r>
            <a:r>
              <a:rPr lang="en-US" dirty="0"/>
              <a:t>.</a:t>
            </a:r>
          </a:p>
        </p:txBody>
      </p:sp>
      <p:sp>
        <p:nvSpPr>
          <p:cNvPr id="9" name="Text Placeholder 8">
            <a:extLst>
              <a:ext uri="{FF2B5EF4-FFF2-40B4-BE49-F238E27FC236}">
                <a16:creationId xmlns:a16="http://schemas.microsoft.com/office/drawing/2014/main" id="{0443785B-1A6D-E1D6-6E52-FE4E67D01D2F}"/>
              </a:ext>
            </a:extLst>
          </p:cNvPr>
          <p:cNvSpPr>
            <a:spLocks noGrp="1"/>
          </p:cNvSpPr>
          <p:nvPr>
            <p:ph type="body" sz="quarter" idx="19"/>
          </p:nvPr>
        </p:nvSpPr>
        <p:spPr>
          <a:xfrm>
            <a:off x="9501796" y="2597236"/>
            <a:ext cx="1996440" cy="381190"/>
          </a:xfrm>
        </p:spPr>
        <p:txBody>
          <a:bodyPr/>
          <a:lstStyle/>
          <a:p>
            <a:pPr algn="ctr"/>
            <a:r>
              <a:rPr lang="en-US" sz="2000" dirty="0"/>
              <a:t>Cure</a:t>
            </a:r>
          </a:p>
        </p:txBody>
      </p:sp>
      <p:sp>
        <p:nvSpPr>
          <p:cNvPr id="14" name="Text Placeholder 13">
            <a:extLst>
              <a:ext uri="{FF2B5EF4-FFF2-40B4-BE49-F238E27FC236}">
                <a16:creationId xmlns:a16="http://schemas.microsoft.com/office/drawing/2014/main" id="{74478444-AE6E-47B8-62DC-D7A1402293D6}"/>
              </a:ext>
            </a:extLst>
          </p:cNvPr>
          <p:cNvSpPr>
            <a:spLocks noGrp="1"/>
          </p:cNvSpPr>
          <p:nvPr>
            <p:ph type="body" sz="quarter" idx="24"/>
          </p:nvPr>
        </p:nvSpPr>
        <p:spPr>
          <a:xfrm>
            <a:off x="9622438" y="3263281"/>
            <a:ext cx="2538394" cy="778652"/>
          </a:xfrm>
        </p:spPr>
        <p:txBody>
          <a:bodyPr/>
          <a:lstStyle/>
          <a:p>
            <a:pPr algn="ctr"/>
            <a:r>
              <a:rPr lang="en-US" sz="1100" b="1" dirty="0">
                <a:latin typeface="Arial" panose="020B0604020202020204" pitchFamily="34" charset="0"/>
                <a:cs typeface="Arial" panose="020B0604020202020204" pitchFamily="34" charset="0"/>
              </a:rPr>
              <a:t>Cognitive behavioral treatment, CBT is recommended to you, manage your emotions, Make good eating choices by being aware of nutrition and the consequences of famine.</a:t>
            </a:r>
          </a:p>
          <a:p>
            <a:pPr algn="ctr"/>
            <a:r>
              <a:rPr lang="en-US" sz="1100" b="1" dirty="0">
                <a:latin typeface="Arial" panose="020B0604020202020204" pitchFamily="34" charset="0"/>
                <a:cs typeface="Arial" panose="020B0604020202020204" pitchFamily="34" charset="0"/>
              </a:rPr>
              <a:t>Adult Maudsley anorexia nervosa treatment (MANTRA) entails speaking with a therapist to comprehend your eating disorder and its consequences.</a:t>
            </a:r>
          </a:p>
        </p:txBody>
      </p:sp>
      <p:sp>
        <p:nvSpPr>
          <p:cNvPr id="31" name="Footer Placeholder 30">
            <a:extLst>
              <a:ext uri="{FF2B5EF4-FFF2-40B4-BE49-F238E27FC236}">
                <a16:creationId xmlns:a16="http://schemas.microsoft.com/office/drawing/2014/main" id="{79483BE1-6DA7-D003-E2C0-D63969BCA6F7}"/>
              </a:ext>
            </a:extLst>
          </p:cNvPr>
          <p:cNvSpPr>
            <a:spLocks noGrp="1"/>
          </p:cNvSpPr>
          <p:nvPr>
            <p:ph type="ftr" sz="quarter" idx="11"/>
          </p:nvPr>
        </p:nvSpPr>
        <p:spPr>
          <a:xfrm>
            <a:off x="70485" y="6414897"/>
            <a:ext cx="4114800" cy="365125"/>
          </a:xfrm>
        </p:spPr>
        <p:txBody>
          <a:bodyPr/>
          <a:lstStyle/>
          <a:p>
            <a:r>
              <a:rPr lang="en-US" dirty="0"/>
              <a:t>Anika Jabeen</a:t>
            </a:r>
          </a:p>
          <a:p>
            <a:r>
              <a:rPr lang="en-US" dirty="0"/>
              <a:t>2329698</a:t>
            </a:r>
          </a:p>
        </p:txBody>
      </p:sp>
      <p:sp>
        <p:nvSpPr>
          <p:cNvPr id="465" name="Slide Number Placeholder 464">
            <a:extLst>
              <a:ext uri="{FF2B5EF4-FFF2-40B4-BE49-F238E27FC236}">
                <a16:creationId xmlns:a16="http://schemas.microsoft.com/office/drawing/2014/main" id="{F449235B-77DE-3ADB-9E4E-186CD7770E1D}"/>
              </a:ext>
            </a:extLst>
          </p:cNvPr>
          <p:cNvSpPr>
            <a:spLocks noGrp="1"/>
          </p:cNvSpPr>
          <p:nvPr>
            <p:ph type="sldNum" sz="quarter" idx="12"/>
          </p:nvPr>
        </p:nvSpPr>
        <p:spPr/>
        <p:txBody>
          <a:bodyPr/>
          <a:lstStyle/>
          <a:p>
            <a:r>
              <a:rPr lang="en-US"/>
              <a:t>0</a:t>
            </a:r>
            <a:fld id="{E6B975A5-EA91-314B-AF62-F6E264554D2F}" type="slidenum">
              <a:rPr lang="en-US" smtClean="0"/>
              <a:pPr/>
              <a:t>1</a:t>
            </a:fld>
            <a:endParaRPr lang="en-US" dirty="0"/>
          </a:p>
        </p:txBody>
      </p:sp>
      <p:cxnSp>
        <p:nvCxnSpPr>
          <p:cNvPr id="30" name="Straight Connector 29">
            <a:extLst>
              <a:ext uri="{FF2B5EF4-FFF2-40B4-BE49-F238E27FC236}">
                <a16:creationId xmlns:a16="http://schemas.microsoft.com/office/drawing/2014/main" id="{26819713-90D5-D6DB-A09C-7E98B2CAD7E5}"/>
              </a:ext>
              <a:ext uri="{C183D7F6-B498-43B3-948B-1728B52AA6E4}">
                <adec:decorative xmlns:adec="http://schemas.microsoft.com/office/drawing/2017/decorative" val="1"/>
              </a:ext>
            </a:extLst>
          </p:cNvPr>
          <p:cNvCxnSpPr>
            <a:cxnSpLocks/>
          </p:cNvCxnSpPr>
          <p:nvPr/>
        </p:nvCxnSpPr>
        <p:spPr>
          <a:xfrm>
            <a:off x="2199568" y="1475740"/>
            <a:ext cx="3291058" cy="0"/>
          </a:xfrm>
          <a:prstGeom prst="line">
            <a:avLst/>
          </a:prstGeom>
          <a:ln w="28575">
            <a:gradFill>
              <a:gsLst>
                <a:gs pos="0">
                  <a:schemeClr val="accent1">
                    <a:lumMod val="60000"/>
                    <a:lumOff val="40000"/>
                  </a:schemeClr>
                </a:gs>
                <a:gs pos="100000">
                  <a:schemeClr val="accent2">
                    <a:lumMod val="60000"/>
                    <a:lumOff val="40000"/>
                  </a:schemeClr>
                </a:gs>
              </a:gsLst>
              <a:lin ang="2160000" scaled="0"/>
            </a:gradFill>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38DC367D-2FEE-6E86-2167-329216EF3721}"/>
              </a:ext>
            </a:extLst>
          </p:cNvPr>
          <p:cNvSpPr txBox="1"/>
          <p:nvPr/>
        </p:nvSpPr>
        <p:spPr>
          <a:xfrm>
            <a:off x="768096" y="5692776"/>
            <a:ext cx="1764747" cy="261610"/>
          </a:xfrm>
          <a:prstGeom prst="rect">
            <a:avLst/>
          </a:prstGeom>
          <a:noFill/>
        </p:spPr>
        <p:txBody>
          <a:bodyPr wrap="square">
            <a:spAutoFit/>
          </a:bodyPr>
          <a:lstStyle/>
          <a:p>
            <a:r>
              <a:rPr lang="en-GB" sz="1100" dirty="0">
                <a:solidFill>
                  <a:schemeClr val="bg1"/>
                </a:solidFill>
                <a:effectLst/>
                <a:latin typeface="Arial" panose="020B0604020202020204" pitchFamily="34" charset="0"/>
              </a:rPr>
              <a:t>(Moore and Bokor, 2023)</a:t>
            </a:r>
            <a:endParaRPr lang="en-GB" dirty="0">
              <a:solidFill>
                <a:schemeClr val="bg1"/>
              </a:solidFill>
            </a:endParaRPr>
          </a:p>
        </p:txBody>
      </p:sp>
      <p:sp>
        <p:nvSpPr>
          <p:cNvPr id="43" name="TextBox 42">
            <a:extLst>
              <a:ext uri="{FF2B5EF4-FFF2-40B4-BE49-F238E27FC236}">
                <a16:creationId xmlns:a16="http://schemas.microsoft.com/office/drawing/2014/main" id="{B4C6F9A6-CC03-8278-DA5F-D7A2CF5F9505}"/>
              </a:ext>
            </a:extLst>
          </p:cNvPr>
          <p:cNvSpPr txBox="1"/>
          <p:nvPr/>
        </p:nvSpPr>
        <p:spPr>
          <a:xfrm>
            <a:off x="2988346" y="5710161"/>
            <a:ext cx="1636633" cy="261610"/>
          </a:xfrm>
          <a:prstGeom prst="rect">
            <a:avLst/>
          </a:prstGeom>
          <a:noFill/>
        </p:spPr>
        <p:txBody>
          <a:bodyPr wrap="square">
            <a:spAutoFit/>
          </a:bodyPr>
          <a:lstStyle/>
          <a:p>
            <a:pPr algn="ctr"/>
            <a:r>
              <a:rPr lang="en-GB" sz="1100" dirty="0">
                <a:solidFill>
                  <a:schemeClr val="bg1"/>
                </a:solidFill>
                <a:effectLst/>
                <a:latin typeface="Arial" panose="020B0604020202020204" pitchFamily="34" charset="0"/>
              </a:rPr>
              <a:t>(NHS, 2021)</a:t>
            </a:r>
            <a:endParaRPr lang="en-GB" sz="1100" dirty="0">
              <a:solidFill>
                <a:schemeClr val="bg1"/>
              </a:solidFill>
            </a:endParaRPr>
          </a:p>
        </p:txBody>
      </p:sp>
      <p:sp>
        <p:nvSpPr>
          <p:cNvPr id="49" name="TextBox 48">
            <a:extLst>
              <a:ext uri="{FF2B5EF4-FFF2-40B4-BE49-F238E27FC236}">
                <a16:creationId xmlns:a16="http://schemas.microsoft.com/office/drawing/2014/main" id="{38A2B8B9-BB95-4FBA-417B-AE3828BA8BC5}"/>
              </a:ext>
            </a:extLst>
          </p:cNvPr>
          <p:cNvSpPr txBox="1"/>
          <p:nvPr/>
        </p:nvSpPr>
        <p:spPr>
          <a:xfrm>
            <a:off x="5297436" y="5692776"/>
            <a:ext cx="1736660" cy="261610"/>
          </a:xfrm>
          <a:prstGeom prst="rect">
            <a:avLst/>
          </a:prstGeom>
          <a:noFill/>
        </p:spPr>
        <p:txBody>
          <a:bodyPr wrap="square">
            <a:spAutoFit/>
          </a:bodyPr>
          <a:lstStyle/>
          <a:p>
            <a:r>
              <a:rPr lang="en-GB" sz="1100">
                <a:solidFill>
                  <a:schemeClr val="bg1"/>
                </a:solidFill>
              </a:rPr>
              <a:t>(Priory Group, 2019)</a:t>
            </a:r>
            <a:endParaRPr lang="en-GB" sz="1100" dirty="0">
              <a:solidFill>
                <a:schemeClr val="bg1"/>
              </a:solidFill>
            </a:endParaRPr>
          </a:p>
        </p:txBody>
      </p:sp>
      <p:sp>
        <p:nvSpPr>
          <p:cNvPr id="57" name="TextBox 56">
            <a:extLst>
              <a:ext uri="{FF2B5EF4-FFF2-40B4-BE49-F238E27FC236}">
                <a16:creationId xmlns:a16="http://schemas.microsoft.com/office/drawing/2014/main" id="{FD63BD01-FB7A-0A78-4104-D1DC6F136A98}"/>
              </a:ext>
            </a:extLst>
          </p:cNvPr>
          <p:cNvSpPr txBox="1"/>
          <p:nvPr/>
        </p:nvSpPr>
        <p:spPr>
          <a:xfrm>
            <a:off x="7317142" y="5684913"/>
            <a:ext cx="2083308" cy="253916"/>
          </a:xfrm>
          <a:prstGeom prst="rect">
            <a:avLst/>
          </a:prstGeom>
          <a:noFill/>
        </p:spPr>
        <p:txBody>
          <a:bodyPr wrap="square">
            <a:spAutoFit/>
          </a:bodyPr>
          <a:lstStyle/>
          <a:p>
            <a:r>
              <a:rPr lang="en-GB" sz="1050" dirty="0">
                <a:solidFill>
                  <a:schemeClr val="bg1"/>
                </a:solidFill>
                <a:latin typeface="Arial" panose="020B0604020202020204" pitchFamily="34" charset="0"/>
                <a:cs typeface="Arial" panose="020B0604020202020204" pitchFamily="34" charset="0"/>
              </a:rPr>
              <a:t>(The Emily Program, 2019)</a:t>
            </a:r>
          </a:p>
        </p:txBody>
      </p:sp>
      <p:sp>
        <p:nvSpPr>
          <p:cNvPr id="449" name="TextBox 448">
            <a:extLst>
              <a:ext uri="{FF2B5EF4-FFF2-40B4-BE49-F238E27FC236}">
                <a16:creationId xmlns:a16="http://schemas.microsoft.com/office/drawing/2014/main" id="{5D277CE8-6047-1954-9B25-3D6E00101247}"/>
              </a:ext>
            </a:extLst>
          </p:cNvPr>
          <p:cNvSpPr txBox="1"/>
          <p:nvPr/>
        </p:nvSpPr>
        <p:spPr>
          <a:xfrm>
            <a:off x="10354387" y="5661407"/>
            <a:ext cx="1939544" cy="266545"/>
          </a:xfrm>
          <a:prstGeom prst="rect">
            <a:avLst/>
          </a:prstGeom>
          <a:noFill/>
        </p:spPr>
        <p:txBody>
          <a:bodyPr wrap="square">
            <a:spAutoFit/>
          </a:bodyPr>
          <a:lstStyle/>
          <a:p>
            <a:r>
              <a:rPr lang="en-GB" sz="1100" dirty="0">
                <a:solidFill>
                  <a:schemeClr val="bg1"/>
                </a:solidFill>
                <a:latin typeface="Arial" panose="020B0604020202020204" pitchFamily="34" charset="0"/>
                <a:cs typeface="Arial" panose="020B0604020202020204" pitchFamily="34" charset="0"/>
              </a:rPr>
              <a:t>(NHS, 2021b)</a:t>
            </a:r>
          </a:p>
        </p:txBody>
      </p:sp>
      <p:pic>
        <p:nvPicPr>
          <p:cNvPr id="34" name="Picture 33">
            <a:extLst>
              <a:ext uri="{FF2B5EF4-FFF2-40B4-BE49-F238E27FC236}">
                <a16:creationId xmlns:a16="http://schemas.microsoft.com/office/drawing/2014/main" id="{8A4FEA4F-C08F-9CD9-1D17-EFD05E17CEB6}"/>
              </a:ext>
            </a:extLst>
          </p:cNvPr>
          <p:cNvPicPr>
            <a:picLocks noChangeAspect="1"/>
          </p:cNvPicPr>
          <p:nvPr/>
        </p:nvPicPr>
        <p:blipFill>
          <a:blip r:embed="rId4"/>
          <a:stretch>
            <a:fillRect/>
          </a:stretch>
        </p:blipFill>
        <p:spPr>
          <a:xfrm>
            <a:off x="8516775" y="82259"/>
            <a:ext cx="3675225" cy="1632241"/>
          </a:xfrm>
          <a:prstGeom prst="rect">
            <a:avLst/>
          </a:prstGeom>
        </p:spPr>
      </p:pic>
      <p:sp>
        <p:nvSpPr>
          <p:cNvPr id="37" name="Minus Sign 36">
            <a:extLst>
              <a:ext uri="{FF2B5EF4-FFF2-40B4-BE49-F238E27FC236}">
                <a16:creationId xmlns:a16="http://schemas.microsoft.com/office/drawing/2014/main" id="{43503226-98B4-A606-706F-8A18EF292DF3}"/>
              </a:ext>
            </a:extLst>
          </p:cNvPr>
          <p:cNvSpPr/>
          <p:nvPr/>
        </p:nvSpPr>
        <p:spPr>
          <a:xfrm>
            <a:off x="636240" y="2738207"/>
            <a:ext cx="2162616" cy="914400"/>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Minus Sign 38">
            <a:extLst>
              <a:ext uri="{FF2B5EF4-FFF2-40B4-BE49-F238E27FC236}">
                <a16:creationId xmlns:a16="http://schemas.microsoft.com/office/drawing/2014/main" id="{15A72B2A-C670-B1E1-0303-3A2B68D4F7E9}"/>
              </a:ext>
            </a:extLst>
          </p:cNvPr>
          <p:cNvSpPr/>
          <p:nvPr/>
        </p:nvSpPr>
        <p:spPr>
          <a:xfrm>
            <a:off x="2885074" y="2631434"/>
            <a:ext cx="2162616" cy="914400"/>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Minus Sign 40">
            <a:extLst>
              <a:ext uri="{FF2B5EF4-FFF2-40B4-BE49-F238E27FC236}">
                <a16:creationId xmlns:a16="http://schemas.microsoft.com/office/drawing/2014/main" id="{6FCE84A9-4450-58A5-A348-804BB2F06E00}"/>
              </a:ext>
            </a:extLst>
          </p:cNvPr>
          <p:cNvSpPr/>
          <p:nvPr/>
        </p:nvSpPr>
        <p:spPr>
          <a:xfrm>
            <a:off x="5029170" y="2631434"/>
            <a:ext cx="2162616" cy="914400"/>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Minus Sign 43">
            <a:extLst>
              <a:ext uri="{FF2B5EF4-FFF2-40B4-BE49-F238E27FC236}">
                <a16:creationId xmlns:a16="http://schemas.microsoft.com/office/drawing/2014/main" id="{8C0866F4-2A80-E662-C919-8BB716624365}"/>
              </a:ext>
            </a:extLst>
          </p:cNvPr>
          <p:cNvSpPr/>
          <p:nvPr/>
        </p:nvSpPr>
        <p:spPr>
          <a:xfrm>
            <a:off x="7291966" y="2565016"/>
            <a:ext cx="2162616" cy="914400"/>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Minus Sign 45">
            <a:extLst>
              <a:ext uri="{FF2B5EF4-FFF2-40B4-BE49-F238E27FC236}">
                <a16:creationId xmlns:a16="http://schemas.microsoft.com/office/drawing/2014/main" id="{8CA76710-0066-46B4-779E-01433AF9B09D}"/>
              </a:ext>
            </a:extLst>
          </p:cNvPr>
          <p:cNvSpPr/>
          <p:nvPr/>
        </p:nvSpPr>
        <p:spPr>
          <a:xfrm>
            <a:off x="9460424" y="2597236"/>
            <a:ext cx="2162616" cy="914400"/>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8" name="Straight Connector 47">
            <a:extLst>
              <a:ext uri="{FF2B5EF4-FFF2-40B4-BE49-F238E27FC236}">
                <a16:creationId xmlns:a16="http://schemas.microsoft.com/office/drawing/2014/main" id="{95AF5AB0-D4CD-FB25-3BF8-FF3C29B805AC}"/>
              </a:ext>
            </a:extLst>
          </p:cNvPr>
          <p:cNvCxnSpPr/>
          <p:nvPr/>
        </p:nvCxnSpPr>
        <p:spPr>
          <a:xfrm>
            <a:off x="618744" y="5514975"/>
            <a:ext cx="199110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C78857E-5500-8FE9-9972-B8D069428CD5}"/>
              </a:ext>
            </a:extLst>
          </p:cNvPr>
          <p:cNvCxnSpPr>
            <a:cxnSpLocks/>
          </p:cNvCxnSpPr>
          <p:nvPr/>
        </p:nvCxnSpPr>
        <p:spPr>
          <a:xfrm>
            <a:off x="3002691" y="5623307"/>
            <a:ext cx="168481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7B5E232-A8A4-40A7-B1DA-39A48F981E46}"/>
              </a:ext>
            </a:extLst>
          </p:cNvPr>
          <p:cNvCxnSpPr>
            <a:cxnSpLocks/>
          </p:cNvCxnSpPr>
          <p:nvPr/>
        </p:nvCxnSpPr>
        <p:spPr>
          <a:xfrm>
            <a:off x="5151120" y="5514975"/>
            <a:ext cx="164973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98A9978B-0D70-8F4D-9049-AED8254F3C24}"/>
              </a:ext>
            </a:extLst>
          </p:cNvPr>
          <p:cNvCxnSpPr>
            <a:cxnSpLocks/>
          </p:cNvCxnSpPr>
          <p:nvPr/>
        </p:nvCxnSpPr>
        <p:spPr>
          <a:xfrm>
            <a:off x="7591425" y="5514975"/>
            <a:ext cx="159146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FB51477-CAA0-DCD0-26B3-8DD0E22D82D5}"/>
              </a:ext>
            </a:extLst>
          </p:cNvPr>
          <p:cNvCxnSpPr>
            <a:cxnSpLocks/>
          </p:cNvCxnSpPr>
          <p:nvPr/>
        </p:nvCxnSpPr>
        <p:spPr>
          <a:xfrm>
            <a:off x="10029825" y="5514975"/>
            <a:ext cx="1755140"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90031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descr="Anorexia Nervosa">
            <a:extLst>
              <a:ext uri="{FF2B5EF4-FFF2-40B4-BE49-F238E27FC236}">
                <a16:creationId xmlns:a16="http://schemas.microsoft.com/office/drawing/2014/main" id="{E1F4D69D-9A60-4464-E2D0-AA56B3C4B8BB}"/>
              </a:ext>
            </a:extLst>
          </p:cNvPr>
          <p:cNvPicPr>
            <a:picLocks noChangeAspect="1"/>
          </p:cNvPicPr>
          <p:nvPr/>
        </p:nvPicPr>
        <p:blipFill>
          <a:blip r:embed="rId2"/>
          <a:stretch>
            <a:fillRect/>
          </a:stretch>
        </p:blipFill>
        <p:spPr>
          <a:xfrm>
            <a:off x="9125308" y="103959"/>
            <a:ext cx="3353536" cy="3353536"/>
          </a:xfrm>
          <a:prstGeom prst="rect">
            <a:avLst/>
          </a:prstGeom>
        </p:spPr>
      </p:pic>
      <p:sp>
        <p:nvSpPr>
          <p:cNvPr id="134" name="Title 133">
            <a:extLst>
              <a:ext uri="{FF2B5EF4-FFF2-40B4-BE49-F238E27FC236}">
                <a16:creationId xmlns:a16="http://schemas.microsoft.com/office/drawing/2014/main" id="{2DEC2AB0-AD5D-23DE-B7FB-17CD20BB30C6}"/>
              </a:ext>
            </a:extLst>
          </p:cNvPr>
          <p:cNvSpPr>
            <a:spLocks noGrp="1"/>
          </p:cNvSpPr>
          <p:nvPr>
            <p:ph type="title"/>
          </p:nvPr>
        </p:nvSpPr>
        <p:spPr/>
        <p:txBody>
          <a:bodyPr/>
          <a:lstStyle/>
          <a:p>
            <a:r>
              <a:rPr lang="en-US" dirty="0"/>
              <a:t>Anorexia Nervosa</a:t>
            </a:r>
          </a:p>
        </p:txBody>
      </p:sp>
      <p:sp>
        <p:nvSpPr>
          <p:cNvPr id="135" name="Text Placeholder 134">
            <a:extLst>
              <a:ext uri="{FF2B5EF4-FFF2-40B4-BE49-F238E27FC236}">
                <a16:creationId xmlns:a16="http://schemas.microsoft.com/office/drawing/2014/main" id="{24F33FBC-ED8B-5877-6570-004051152FFB}"/>
              </a:ext>
            </a:extLst>
          </p:cNvPr>
          <p:cNvSpPr>
            <a:spLocks noGrp="1"/>
          </p:cNvSpPr>
          <p:nvPr>
            <p:ph type="body" sz="quarter" idx="13"/>
          </p:nvPr>
        </p:nvSpPr>
        <p:spPr/>
        <p:txBody>
          <a:bodyPr/>
          <a:lstStyle/>
          <a:p>
            <a:r>
              <a:rPr lang="en-US"/>
              <a:t>6B80</a:t>
            </a:r>
            <a:endParaRPr lang="en-US" dirty="0"/>
          </a:p>
        </p:txBody>
      </p:sp>
      <p:sp>
        <p:nvSpPr>
          <p:cNvPr id="136" name="Text Placeholder 135">
            <a:extLst>
              <a:ext uri="{FF2B5EF4-FFF2-40B4-BE49-F238E27FC236}">
                <a16:creationId xmlns:a16="http://schemas.microsoft.com/office/drawing/2014/main" id="{9DAC9834-0E75-E542-2370-0FDBC1CC556B}"/>
              </a:ext>
            </a:extLst>
          </p:cNvPr>
          <p:cNvSpPr>
            <a:spLocks noGrp="1"/>
          </p:cNvSpPr>
          <p:nvPr>
            <p:ph type="body" sz="quarter" idx="15"/>
          </p:nvPr>
        </p:nvSpPr>
        <p:spPr/>
        <p:txBody>
          <a:bodyPr/>
          <a:lstStyle/>
          <a:p>
            <a:pPr algn="ctr"/>
            <a:r>
              <a:rPr lang="en-US" dirty="0"/>
              <a:t>Mortality</a:t>
            </a:r>
          </a:p>
        </p:txBody>
      </p:sp>
      <p:sp>
        <p:nvSpPr>
          <p:cNvPr id="20" name="Text Placeholder 19">
            <a:extLst>
              <a:ext uri="{FF2B5EF4-FFF2-40B4-BE49-F238E27FC236}">
                <a16:creationId xmlns:a16="http://schemas.microsoft.com/office/drawing/2014/main" id="{87B85864-2B97-76C4-A8B3-C011CC6959DF}"/>
              </a:ext>
            </a:extLst>
          </p:cNvPr>
          <p:cNvSpPr>
            <a:spLocks noGrp="1"/>
          </p:cNvSpPr>
          <p:nvPr>
            <p:ph type="body" sz="quarter" idx="20"/>
          </p:nvPr>
        </p:nvSpPr>
        <p:spPr>
          <a:xfrm>
            <a:off x="673608" y="3289842"/>
            <a:ext cx="1996440" cy="778652"/>
          </a:xfrm>
        </p:spPr>
        <p:txBody>
          <a:bodyPr/>
          <a:lstStyle/>
          <a:p>
            <a:pPr algn="ctr"/>
            <a:r>
              <a:rPr lang="en-US" b="1" dirty="0">
                <a:latin typeface="Arial" panose="020B0604020202020204" pitchFamily="34" charset="0"/>
                <a:cs typeface="Arial" panose="020B0604020202020204" pitchFamily="34" charset="0"/>
              </a:rPr>
              <a:t>Anorexia nervosa exhibits a greater fatality rate than any other mental health illness.</a:t>
            </a:r>
          </a:p>
          <a:p>
            <a:pPr algn="ctr"/>
            <a:r>
              <a:rPr lang="en-US" b="1" dirty="0">
                <a:latin typeface="Arial" panose="020B0604020202020204" pitchFamily="34" charset="0"/>
                <a:cs typeface="Arial" panose="020B0604020202020204" pitchFamily="34" charset="0"/>
              </a:rPr>
              <a:t>For AN, the weighted crude mortality rate is approximately 5.1 deaths per 1,000 person-years. Suicide accounts for 20% of AN patients' deaths.</a:t>
            </a:r>
            <a:endParaRPr lang="en-GB" b="1" dirty="0">
              <a:latin typeface="Arial" panose="020B0604020202020204" pitchFamily="34" charset="0"/>
              <a:cs typeface="Arial" panose="020B0604020202020204" pitchFamily="34" charset="0"/>
            </a:endParaRPr>
          </a:p>
        </p:txBody>
      </p:sp>
      <p:sp>
        <p:nvSpPr>
          <p:cNvPr id="137" name="Text Placeholder 136">
            <a:extLst>
              <a:ext uri="{FF2B5EF4-FFF2-40B4-BE49-F238E27FC236}">
                <a16:creationId xmlns:a16="http://schemas.microsoft.com/office/drawing/2014/main" id="{7574CEC2-3920-9E1F-1DC2-7551B8D28131}"/>
              </a:ext>
            </a:extLst>
          </p:cNvPr>
          <p:cNvSpPr>
            <a:spLocks noGrp="1"/>
          </p:cNvSpPr>
          <p:nvPr>
            <p:ph type="body" sz="quarter" idx="16"/>
          </p:nvPr>
        </p:nvSpPr>
        <p:spPr>
          <a:xfrm>
            <a:off x="2877939" y="2303934"/>
            <a:ext cx="1996440" cy="381190"/>
          </a:xfrm>
        </p:spPr>
        <p:txBody>
          <a:bodyPr/>
          <a:lstStyle/>
          <a:p>
            <a:pPr algn="ctr"/>
            <a:r>
              <a:rPr lang="en-US" dirty="0"/>
              <a:t>Help Available</a:t>
            </a:r>
          </a:p>
        </p:txBody>
      </p:sp>
      <p:sp>
        <p:nvSpPr>
          <p:cNvPr id="142" name="Text Placeholder 141">
            <a:extLst>
              <a:ext uri="{FF2B5EF4-FFF2-40B4-BE49-F238E27FC236}">
                <a16:creationId xmlns:a16="http://schemas.microsoft.com/office/drawing/2014/main" id="{C759D89D-5722-47C0-8606-D901DEFAA891}"/>
              </a:ext>
            </a:extLst>
          </p:cNvPr>
          <p:cNvSpPr>
            <a:spLocks noGrp="1"/>
          </p:cNvSpPr>
          <p:nvPr>
            <p:ph type="body" sz="quarter" idx="21"/>
          </p:nvPr>
        </p:nvSpPr>
        <p:spPr/>
        <p:txBody>
          <a:bodyPr/>
          <a:lstStyle/>
          <a:p>
            <a:r>
              <a:rPr lang="en-US" dirty="0"/>
              <a:t>.</a:t>
            </a:r>
          </a:p>
        </p:txBody>
      </p:sp>
      <p:sp>
        <p:nvSpPr>
          <p:cNvPr id="138" name="Text Placeholder 137">
            <a:extLst>
              <a:ext uri="{FF2B5EF4-FFF2-40B4-BE49-F238E27FC236}">
                <a16:creationId xmlns:a16="http://schemas.microsoft.com/office/drawing/2014/main" id="{BEC632B1-B9E6-3EE9-91AC-C47F5219FE5B}"/>
              </a:ext>
            </a:extLst>
          </p:cNvPr>
          <p:cNvSpPr>
            <a:spLocks noGrp="1"/>
          </p:cNvSpPr>
          <p:nvPr>
            <p:ph type="body" sz="quarter" idx="17"/>
          </p:nvPr>
        </p:nvSpPr>
        <p:spPr>
          <a:xfrm>
            <a:off x="5146548" y="2461563"/>
            <a:ext cx="1996440" cy="381190"/>
          </a:xfrm>
        </p:spPr>
        <p:txBody>
          <a:bodyPr/>
          <a:lstStyle/>
          <a:p>
            <a:pPr algn="ctr"/>
            <a:r>
              <a:rPr lang="en-US" dirty="0"/>
              <a:t>Social media </a:t>
            </a:r>
          </a:p>
        </p:txBody>
      </p:sp>
      <p:sp>
        <p:nvSpPr>
          <p:cNvPr id="143" name="Text Placeholder 142">
            <a:extLst>
              <a:ext uri="{FF2B5EF4-FFF2-40B4-BE49-F238E27FC236}">
                <a16:creationId xmlns:a16="http://schemas.microsoft.com/office/drawing/2014/main" id="{CAC3E407-C96F-DE57-9910-64CBADB84364}"/>
              </a:ext>
            </a:extLst>
          </p:cNvPr>
          <p:cNvSpPr>
            <a:spLocks noGrp="1"/>
          </p:cNvSpPr>
          <p:nvPr>
            <p:ph type="body" sz="quarter" idx="22"/>
          </p:nvPr>
        </p:nvSpPr>
        <p:spPr>
          <a:xfrm>
            <a:off x="5044440" y="3178173"/>
            <a:ext cx="1996440" cy="778652"/>
          </a:xfrm>
        </p:spPr>
        <p:txBody>
          <a:bodyPr/>
          <a:lstStyle/>
          <a:p>
            <a:pPr algn="ctr"/>
            <a:r>
              <a:rPr lang="en-US" b="1" dirty="0">
                <a:latin typeface="Arial" panose="020B0604020202020204" pitchFamily="34" charset="0"/>
                <a:cs typeface="Arial" panose="020B0604020202020204" pitchFamily="34" charset="0"/>
              </a:rPr>
              <a:t>Social media platforms frequently endorse unrealistic beauty standards, such as the idealization of slender physiques. Factors are likely motivating adolescents to partake in detrimental eating and excessive exercise</a:t>
            </a:r>
          </a:p>
        </p:txBody>
      </p:sp>
      <p:sp>
        <p:nvSpPr>
          <p:cNvPr id="139" name="Text Placeholder 138">
            <a:extLst>
              <a:ext uri="{FF2B5EF4-FFF2-40B4-BE49-F238E27FC236}">
                <a16:creationId xmlns:a16="http://schemas.microsoft.com/office/drawing/2014/main" id="{A1232BD9-9CC5-ECC6-760C-C0CE01229477}"/>
              </a:ext>
            </a:extLst>
          </p:cNvPr>
          <p:cNvSpPr>
            <a:spLocks noGrp="1"/>
          </p:cNvSpPr>
          <p:nvPr>
            <p:ph type="body" sz="quarter" idx="18"/>
          </p:nvPr>
        </p:nvSpPr>
        <p:spPr>
          <a:xfrm>
            <a:off x="7379544" y="2461563"/>
            <a:ext cx="1996440" cy="381190"/>
          </a:xfrm>
        </p:spPr>
        <p:txBody>
          <a:bodyPr/>
          <a:lstStyle/>
          <a:p>
            <a:r>
              <a:rPr lang="en-US" dirty="0"/>
              <a:t>Feelings</a:t>
            </a:r>
          </a:p>
        </p:txBody>
      </p:sp>
      <p:sp>
        <p:nvSpPr>
          <p:cNvPr id="144" name="Text Placeholder 143">
            <a:extLst>
              <a:ext uri="{FF2B5EF4-FFF2-40B4-BE49-F238E27FC236}">
                <a16:creationId xmlns:a16="http://schemas.microsoft.com/office/drawing/2014/main" id="{CEAEE197-84A9-7E49-AC95-96B3645EA8CE}"/>
              </a:ext>
            </a:extLst>
          </p:cNvPr>
          <p:cNvSpPr>
            <a:spLocks noGrp="1"/>
          </p:cNvSpPr>
          <p:nvPr>
            <p:ph type="body" sz="quarter" idx="23"/>
          </p:nvPr>
        </p:nvSpPr>
        <p:spPr>
          <a:xfrm>
            <a:off x="7235952" y="3185716"/>
            <a:ext cx="1996440" cy="778652"/>
          </a:xfrm>
        </p:spPr>
        <p:txBody>
          <a:bodyPr/>
          <a:lstStyle/>
          <a:p>
            <a:pPr algn="ctr"/>
            <a:r>
              <a:rPr lang="en-US" b="1" dirty="0">
                <a:latin typeface="Arial" panose="020B0604020202020204" pitchFamily="34" charset="0"/>
                <a:cs typeface="Arial" panose="020B0604020202020204" pitchFamily="34" charset="0"/>
              </a:rPr>
              <a:t>The more they told me to eat, the less I wanted to, and all I wanted was to be left alone. I recall thinking while all I wanted was to disappear, to cease to exist.</a:t>
            </a:r>
          </a:p>
        </p:txBody>
      </p:sp>
      <p:sp>
        <p:nvSpPr>
          <p:cNvPr id="140" name="Text Placeholder 139">
            <a:extLst>
              <a:ext uri="{FF2B5EF4-FFF2-40B4-BE49-F238E27FC236}">
                <a16:creationId xmlns:a16="http://schemas.microsoft.com/office/drawing/2014/main" id="{F744DCC4-E9B7-1CE6-4798-D32E323FD0C4}"/>
              </a:ext>
            </a:extLst>
          </p:cNvPr>
          <p:cNvSpPr>
            <a:spLocks noGrp="1"/>
          </p:cNvSpPr>
          <p:nvPr>
            <p:ph type="body" sz="quarter" idx="19"/>
          </p:nvPr>
        </p:nvSpPr>
        <p:spPr>
          <a:xfrm>
            <a:off x="9465594" y="2457286"/>
            <a:ext cx="1996440" cy="381190"/>
          </a:xfrm>
        </p:spPr>
        <p:txBody>
          <a:bodyPr/>
          <a:lstStyle/>
          <a:p>
            <a:pPr algn="ctr"/>
            <a:r>
              <a:rPr lang="en-US" sz="2000" dirty="0"/>
              <a:t>Evaluation</a:t>
            </a:r>
          </a:p>
        </p:txBody>
      </p:sp>
      <p:sp>
        <p:nvSpPr>
          <p:cNvPr id="145" name="Text Placeholder 144">
            <a:extLst>
              <a:ext uri="{FF2B5EF4-FFF2-40B4-BE49-F238E27FC236}">
                <a16:creationId xmlns:a16="http://schemas.microsoft.com/office/drawing/2014/main" id="{5C53A9E8-67CB-044F-12C9-8C444FBC5E3A}"/>
              </a:ext>
            </a:extLst>
          </p:cNvPr>
          <p:cNvSpPr>
            <a:spLocks noGrp="1"/>
          </p:cNvSpPr>
          <p:nvPr>
            <p:ph type="body" sz="quarter" idx="24"/>
          </p:nvPr>
        </p:nvSpPr>
        <p:spPr>
          <a:xfrm>
            <a:off x="9418320" y="3178173"/>
            <a:ext cx="1996440" cy="778652"/>
          </a:xfrm>
        </p:spPr>
        <p:txBody>
          <a:bodyPr/>
          <a:lstStyle/>
          <a:p>
            <a:pPr algn="ctr"/>
            <a:r>
              <a:rPr lang="en-US" b="1" dirty="0">
                <a:latin typeface="Arial" panose="020B0604020202020204" pitchFamily="34" charset="0"/>
                <a:cs typeface="Arial" panose="020B0604020202020204" pitchFamily="34" charset="0"/>
              </a:rPr>
              <a:t>AN can manifest in a variety of ways and is a complicated condition that progresses quickly. A comprehensive history and physical examination, as well as relevant laboratory testing to assess any potentially fatal electrolyte imbalances, are all part of a doctor's identification process.</a:t>
            </a:r>
          </a:p>
        </p:txBody>
      </p:sp>
      <p:sp>
        <p:nvSpPr>
          <p:cNvPr id="241" name="Footer Placeholder 240">
            <a:extLst>
              <a:ext uri="{FF2B5EF4-FFF2-40B4-BE49-F238E27FC236}">
                <a16:creationId xmlns:a16="http://schemas.microsoft.com/office/drawing/2014/main" id="{0E49AC42-D7D0-1DBF-DB3D-53AF3A7A582E}"/>
              </a:ext>
            </a:extLst>
          </p:cNvPr>
          <p:cNvSpPr>
            <a:spLocks noGrp="1"/>
          </p:cNvSpPr>
          <p:nvPr>
            <p:ph type="ftr" sz="quarter" idx="11"/>
          </p:nvPr>
        </p:nvSpPr>
        <p:spPr>
          <a:xfrm>
            <a:off x="0" y="6367991"/>
            <a:ext cx="4114800" cy="365125"/>
          </a:xfrm>
        </p:spPr>
        <p:txBody>
          <a:bodyPr/>
          <a:lstStyle/>
          <a:p>
            <a:r>
              <a:rPr lang="en-US" dirty="0"/>
              <a:t>Anika Jabeen</a:t>
            </a:r>
          </a:p>
          <a:p>
            <a:r>
              <a:rPr lang="en-US" dirty="0"/>
              <a:t>2329698</a:t>
            </a:r>
          </a:p>
        </p:txBody>
      </p:sp>
      <p:sp>
        <p:nvSpPr>
          <p:cNvPr id="304" name="Slide Number Placeholder 303">
            <a:extLst>
              <a:ext uri="{FF2B5EF4-FFF2-40B4-BE49-F238E27FC236}">
                <a16:creationId xmlns:a16="http://schemas.microsoft.com/office/drawing/2014/main" id="{F5CF2189-9396-98CA-20BE-C96BEA962F0F}"/>
              </a:ext>
            </a:extLst>
          </p:cNvPr>
          <p:cNvSpPr>
            <a:spLocks noGrp="1"/>
          </p:cNvSpPr>
          <p:nvPr>
            <p:ph type="sldNum" sz="quarter" idx="12"/>
          </p:nvPr>
        </p:nvSpPr>
        <p:spPr/>
        <p:txBody>
          <a:bodyPr/>
          <a:lstStyle/>
          <a:p>
            <a:r>
              <a:rPr lang="en-US" dirty="0"/>
              <a:t>0</a:t>
            </a:r>
            <a:fld id="{E6B975A5-EA91-314B-AF62-F6E264554D2F}" type="slidenum">
              <a:rPr lang="en-US" smtClean="0"/>
              <a:pPr/>
              <a:t>2</a:t>
            </a:fld>
            <a:endParaRPr lang="en-US" dirty="0"/>
          </a:p>
        </p:txBody>
      </p:sp>
      <p:cxnSp>
        <p:nvCxnSpPr>
          <p:cNvPr id="156" name="Straight Connector 155">
            <a:extLst>
              <a:ext uri="{FF2B5EF4-FFF2-40B4-BE49-F238E27FC236}">
                <a16:creationId xmlns:a16="http://schemas.microsoft.com/office/drawing/2014/main" id="{7178B4CA-AAA9-04D3-7DCC-9AF67D4B618B}"/>
              </a:ext>
              <a:ext uri="{C183D7F6-B498-43B3-948B-1728B52AA6E4}">
                <adec:decorative xmlns:adec="http://schemas.microsoft.com/office/drawing/2017/decorative" val="1"/>
              </a:ext>
            </a:extLst>
          </p:cNvPr>
          <p:cNvCxnSpPr>
            <a:cxnSpLocks/>
          </p:cNvCxnSpPr>
          <p:nvPr/>
        </p:nvCxnSpPr>
        <p:spPr>
          <a:xfrm>
            <a:off x="2199568" y="1475740"/>
            <a:ext cx="3291058" cy="0"/>
          </a:xfrm>
          <a:prstGeom prst="line">
            <a:avLst/>
          </a:prstGeom>
          <a:ln w="28575">
            <a:gradFill>
              <a:gsLst>
                <a:gs pos="0">
                  <a:schemeClr val="accent1"/>
                </a:gs>
                <a:gs pos="100000">
                  <a:schemeClr val="accent2">
                    <a:lumMod val="60000"/>
                    <a:lumOff val="40000"/>
                  </a:schemeClr>
                </a:gs>
              </a:gsLst>
              <a:lin ang="2160000" scaled="0"/>
            </a:gradFill>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5EDD0A29-9EC8-5027-510F-FDE1C149F374}"/>
              </a:ext>
            </a:extLst>
          </p:cNvPr>
          <p:cNvSpPr txBox="1"/>
          <p:nvPr/>
        </p:nvSpPr>
        <p:spPr>
          <a:xfrm>
            <a:off x="668179" y="5524626"/>
            <a:ext cx="1996439" cy="430887"/>
          </a:xfrm>
          <a:prstGeom prst="rect">
            <a:avLst/>
          </a:prstGeom>
          <a:noFill/>
        </p:spPr>
        <p:txBody>
          <a:bodyPr wrap="square">
            <a:spAutoFit/>
          </a:bodyPr>
          <a:lstStyle/>
          <a:p>
            <a:r>
              <a:rPr lang="en-US" sz="1100" dirty="0">
                <a:latin typeface="Arial" panose="020B0604020202020204" pitchFamily="34" charset="0"/>
                <a:cs typeface="Arial" panose="020B0604020202020204" pitchFamily="34" charset="0"/>
              </a:rPr>
              <a:t>(National Institute for Health and Care Excellence, 2024)</a:t>
            </a:r>
            <a:endParaRPr lang="en-GB" sz="1100" dirty="0">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FA45C3AA-7C30-D08A-2F44-A8C1444231F9}"/>
              </a:ext>
            </a:extLst>
          </p:cNvPr>
          <p:cNvSpPr txBox="1"/>
          <p:nvPr/>
        </p:nvSpPr>
        <p:spPr>
          <a:xfrm>
            <a:off x="3048000" y="3244334"/>
            <a:ext cx="1810512" cy="1200329"/>
          </a:xfrm>
          <a:prstGeom prst="rect">
            <a:avLst/>
          </a:prstGeom>
          <a:noFill/>
        </p:spPr>
        <p:txBody>
          <a:bodyPr wrap="square">
            <a:spAutoFit/>
          </a:bodyPr>
          <a:lstStyle/>
          <a:p>
            <a:pPr algn="ctr"/>
            <a:r>
              <a:rPr lang="en-GB" b="1" dirty="0">
                <a:latin typeface="Arial" panose="020B0604020202020204" pitchFamily="34" charset="0"/>
                <a:cs typeface="Arial" panose="020B0604020202020204" pitchFamily="34" charset="0"/>
              </a:rPr>
              <a:t>Text SHOUT </a:t>
            </a:r>
          </a:p>
          <a:p>
            <a:pPr algn="ctr"/>
            <a:r>
              <a:rPr lang="en-GB" b="1" dirty="0">
                <a:latin typeface="Arial" panose="020B0604020202020204" pitchFamily="34" charset="0"/>
                <a:cs typeface="Arial" panose="020B0604020202020204" pitchFamily="34" charset="0"/>
              </a:rPr>
              <a:t>85258</a:t>
            </a:r>
          </a:p>
          <a:p>
            <a:pPr algn="ctr"/>
            <a:endParaRPr lang="en-GB" b="1"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0808 801 0677</a:t>
            </a:r>
          </a:p>
        </p:txBody>
      </p:sp>
      <p:sp>
        <p:nvSpPr>
          <p:cNvPr id="33" name="TextBox 32">
            <a:extLst>
              <a:ext uri="{FF2B5EF4-FFF2-40B4-BE49-F238E27FC236}">
                <a16:creationId xmlns:a16="http://schemas.microsoft.com/office/drawing/2014/main" id="{45900078-D882-766D-4BEE-9C8919C2169B}"/>
              </a:ext>
            </a:extLst>
          </p:cNvPr>
          <p:cNvSpPr txBox="1"/>
          <p:nvPr/>
        </p:nvSpPr>
        <p:spPr>
          <a:xfrm>
            <a:off x="5030169" y="5552340"/>
            <a:ext cx="2008632" cy="276999"/>
          </a:xfrm>
          <a:prstGeom prst="rect">
            <a:avLst/>
          </a:prstGeom>
          <a:noFill/>
        </p:spPr>
        <p:txBody>
          <a:bodyPr wrap="square">
            <a:spAutoFit/>
          </a:bodyPr>
          <a:lstStyle/>
          <a:p>
            <a:pPr algn="ctr"/>
            <a:r>
              <a:rPr lang="en-GB" sz="1200" dirty="0">
                <a:latin typeface="Arial" panose="020B0604020202020204" pitchFamily="34" charset="0"/>
                <a:cs typeface="Arial" panose="020B0604020202020204" pitchFamily="34" charset="0"/>
              </a:rPr>
              <a:t>(Nawaz et al., 2024)</a:t>
            </a:r>
          </a:p>
        </p:txBody>
      </p:sp>
      <p:sp>
        <p:nvSpPr>
          <p:cNvPr id="35" name="TextBox 34">
            <a:extLst>
              <a:ext uri="{FF2B5EF4-FFF2-40B4-BE49-F238E27FC236}">
                <a16:creationId xmlns:a16="http://schemas.microsoft.com/office/drawing/2014/main" id="{8A573DD9-057B-FEC8-5A0C-D6FE14545A05}"/>
              </a:ext>
            </a:extLst>
          </p:cNvPr>
          <p:cNvSpPr txBox="1"/>
          <p:nvPr/>
        </p:nvSpPr>
        <p:spPr>
          <a:xfrm>
            <a:off x="2990277" y="5475250"/>
            <a:ext cx="1917954" cy="646331"/>
          </a:xfrm>
          <a:prstGeom prst="rect">
            <a:avLst/>
          </a:prstGeom>
          <a:noFill/>
        </p:spPr>
        <p:txBody>
          <a:bodyPr wrap="square">
            <a:spAutoFit/>
          </a:bodyPr>
          <a:lstStyle/>
          <a:p>
            <a:pPr algn="ctr"/>
            <a:r>
              <a:rPr lang="en-GB" sz="1200" dirty="0">
                <a:latin typeface="Arial" panose="020B0604020202020204" pitchFamily="34" charset="0"/>
                <a:cs typeface="Arial" panose="020B0604020202020204" pitchFamily="34" charset="0"/>
              </a:rPr>
              <a:t>(Shout, 2022)</a:t>
            </a:r>
          </a:p>
          <a:p>
            <a:pPr algn="ctr"/>
            <a:r>
              <a:rPr lang="en-GB" sz="1200" dirty="0">
                <a:latin typeface="Arial" panose="020B0604020202020204" pitchFamily="34" charset="0"/>
                <a:cs typeface="Arial" panose="020B0604020202020204" pitchFamily="34" charset="0"/>
              </a:rPr>
              <a:t>(BEAT, 2023)</a:t>
            </a:r>
          </a:p>
          <a:p>
            <a:pPr algn="ctr"/>
            <a:endParaRPr lang="en-GB" sz="1200" dirty="0">
              <a:latin typeface="Arial" panose="020B0604020202020204" pitchFamily="34" charset="0"/>
              <a:cs typeface="Arial" panose="020B0604020202020204" pitchFamily="34" charset="0"/>
            </a:endParaRPr>
          </a:p>
        </p:txBody>
      </p:sp>
      <p:sp>
        <p:nvSpPr>
          <p:cNvPr id="43" name="TextBox 42">
            <a:extLst>
              <a:ext uri="{FF2B5EF4-FFF2-40B4-BE49-F238E27FC236}">
                <a16:creationId xmlns:a16="http://schemas.microsoft.com/office/drawing/2014/main" id="{7080C1C5-982A-46F2-16B8-464A480C9219}"/>
              </a:ext>
            </a:extLst>
          </p:cNvPr>
          <p:cNvSpPr txBox="1"/>
          <p:nvPr/>
        </p:nvSpPr>
        <p:spPr>
          <a:xfrm>
            <a:off x="7176150" y="5497069"/>
            <a:ext cx="2101170" cy="276999"/>
          </a:xfrm>
          <a:prstGeom prst="rect">
            <a:avLst/>
          </a:prstGeom>
          <a:noFill/>
        </p:spPr>
        <p:txBody>
          <a:bodyPr wrap="square">
            <a:spAutoFit/>
          </a:bodyPr>
          <a:lstStyle/>
          <a:p>
            <a:pPr algn="ctr"/>
            <a:r>
              <a:rPr lang="en-GB" sz="1200" dirty="0">
                <a:latin typeface="Arial" panose="020B0604020202020204" pitchFamily="34" charset="0"/>
                <a:cs typeface="Arial" panose="020B0604020202020204" pitchFamily="34" charset="0"/>
              </a:rPr>
              <a:t>(James, 2023)</a:t>
            </a:r>
          </a:p>
        </p:txBody>
      </p:sp>
      <p:sp>
        <p:nvSpPr>
          <p:cNvPr id="51" name="TextBox 50">
            <a:extLst>
              <a:ext uri="{FF2B5EF4-FFF2-40B4-BE49-F238E27FC236}">
                <a16:creationId xmlns:a16="http://schemas.microsoft.com/office/drawing/2014/main" id="{25D33AF9-E9B5-8425-4B89-5C70BC3389C1}"/>
              </a:ext>
            </a:extLst>
          </p:cNvPr>
          <p:cNvSpPr txBox="1"/>
          <p:nvPr/>
        </p:nvSpPr>
        <p:spPr>
          <a:xfrm>
            <a:off x="9632061" y="5456190"/>
            <a:ext cx="2048256"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(Nagy et al., 2022)</a:t>
            </a:r>
          </a:p>
        </p:txBody>
      </p:sp>
      <p:sp>
        <p:nvSpPr>
          <p:cNvPr id="6" name="TextBox 5">
            <a:extLst>
              <a:ext uri="{FF2B5EF4-FFF2-40B4-BE49-F238E27FC236}">
                <a16:creationId xmlns:a16="http://schemas.microsoft.com/office/drawing/2014/main" id="{38E764A8-B2F6-72A1-76C7-9CB5C2F9DCBB}"/>
              </a:ext>
            </a:extLst>
          </p:cNvPr>
          <p:cNvSpPr txBox="1"/>
          <p:nvPr/>
        </p:nvSpPr>
        <p:spPr>
          <a:xfrm>
            <a:off x="8433448" y="33571"/>
            <a:ext cx="3353536" cy="352212"/>
          </a:xfrm>
          <a:prstGeom prst="rect">
            <a:avLst/>
          </a:prstGeom>
          <a:noFill/>
        </p:spPr>
        <p:txBody>
          <a:bodyPr wrap="square">
            <a:spAutoFit/>
          </a:bodyPr>
          <a:lstStyle/>
          <a:p>
            <a:pPr>
              <a:lnSpc>
                <a:spcPct val="150000"/>
              </a:lnSpc>
              <a:buNone/>
            </a:pPr>
            <a:r>
              <a:rPr lang="en-GB" sz="600" dirty="0">
                <a:effectLst/>
                <a:latin typeface="Arial" panose="020B0604020202020204" pitchFamily="34" charset="0"/>
              </a:rPr>
              <a:t>www.gettingiton.org.uk. (n.d.). </a:t>
            </a:r>
            <a:r>
              <a:rPr lang="en-GB" sz="600" i="1" dirty="0">
                <a:effectLst/>
                <a:latin typeface="Arial" panose="020B0604020202020204" pitchFamily="34" charset="0"/>
              </a:rPr>
              <a:t>Eating Disorders and how to overcome them :: Getting It On :: GIO</a:t>
            </a:r>
            <a:r>
              <a:rPr lang="en-GB" sz="600" dirty="0">
                <a:effectLst/>
                <a:latin typeface="Arial" panose="020B0604020202020204" pitchFamily="34" charset="0"/>
              </a:rPr>
              <a:t>. [online] Available at: </a:t>
            </a:r>
            <a:r>
              <a:rPr lang="en-GB" sz="600" dirty="0">
                <a:effectLst/>
                <a:latin typeface="Arial" panose="020B0604020202020204" pitchFamily="34" charset="0"/>
                <a:hlinkClick r:id="rId3"/>
              </a:rPr>
              <a:t>https://www.gettingiton.org.uk/eating-disorders</a:t>
            </a:r>
            <a:r>
              <a:rPr lang="en-GB" sz="600" dirty="0">
                <a:effectLst/>
                <a:latin typeface="Arial" panose="020B0604020202020204" pitchFamily="34" charset="0"/>
              </a:rPr>
              <a:t>. </a:t>
            </a:r>
          </a:p>
        </p:txBody>
      </p:sp>
      <p:sp>
        <p:nvSpPr>
          <p:cNvPr id="8" name="Minus Sign 7">
            <a:extLst>
              <a:ext uri="{FF2B5EF4-FFF2-40B4-BE49-F238E27FC236}">
                <a16:creationId xmlns:a16="http://schemas.microsoft.com/office/drawing/2014/main" id="{CC543E48-52F0-6B55-6750-2AC2272A4BB4}"/>
              </a:ext>
            </a:extLst>
          </p:cNvPr>
          <p:cNvSpPr/>
          <p:nvPr/>
        </p:nvSpPr>
        <p:spPr>
          <a:xfrm>
            <a:off x="636240" y="2533824"/>
            <a:ext cx="2162616" cy="914400"/>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Minus Sign 9">
            <a:extLst>
              <a:ext uri="{FF2B5EF4-FFF2-40B4-BE49-F238E27FC236}">
                <a16:creationId xmlns:a16="http://schemas.microsoft.com/office/drawing/2014/main" id="{041D28A5-A38D-AF74-C29B-91ADC48D6723}"/>
              </a:ext>
            </a:extLst>
          </p:cNvPr>
          <p:cNvSpPr/>
          <p:nvPr/>
        </p:nvSpPr>
        <p:spPr>
          <a:xfrm>
            <a:off x="2808000" y="2589591"/>
            <a:ext cx="2162616" cy="914400"/>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Minus Sign 11">
            <a:extLst>
              <a:ext uri="{FF2B5EF4-FFF2-40B4-BE49-F238E27FC236}">
                <a16:creationId xmlns:a16="http://schemas.microsoft.com/office/drawing/2014/main" id="{48829D43-DD61-72A6-8A70-960C2AA1D2BF}"/>
              </a:ext>
            </a:extLst>
          </p:cNvPr>
          <p:cNvSpPr/>
          <p:nvPr/>
        </p:nvSpPr>
        <p:spPr>
          <a:xfrm>
            <a:off x="5091579" y="2416477"/>
            <a:ext cx="2162616" cy="914400"/>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Minus Sign 13">
            <a:extLst>
              <a:ext uri="{FF2B5EF4-FFF2-40B4-BE49-F238E27FC236}">
                <a16:creationId xmlns:a16="http://schemas.microsoft.com/office/drawing/2014/main" id="{AF13F783-D08F-2393-08A0-149466FA3E86}"/>
              </a:ext>
            </a:extLst>
          </p:cNvPr>
          <p:cNvSpPr/>
          <p:nvPr/>
        </p:nvSpPr>
        <p:spPr>
          <a:xfrm>
            <a:off x="7114704" y="2426176"/>
            <a:ext cx="2162616" cy="914400"/>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Minus Sign 15">
            <a:extLst>
              <a:ext uri="{FF2B5EF4-FFF2-40B4-BE49-F238E27FC236}">
                <a16:creationId xmlns:a16="http://schemas.microsoft.com/office/drawing/2014/main" id="{450916CD-ADF4-8F19-D1F3-776DB6A79587}"/>
              </a:ext>
            </a:extLst>
          </p:cNvPr>
          <p:cNvSpPr/>
          <p:nvPr/>
        </p:nvSpPr>
        <p:spPr>
          <a:xfrm>
            <a:off x="9393144" y="2476612"/>
            <a:ext cx="2162616" cy="914400"/>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Connector 16">
            <a:extLst>
              <a:ext uri="{FF2B5EF4-FFF2-40B4-BE49-F238E27FC236}">
                <a16:creationId xmlns:a16="http://schemas.microsoft.com/office/drawing/2014/main" id="{8AE51AE8-0B37-5FD5-41B9-79BC74D57436}"/>
              </a:ext>
            </a:extLst>
          </p:cNvPr>
          <p:cNvCxnSpPr/>
          <p:nvPr/>
        </p:nvCxnSpPr>
        <p:spPr>
          <a:xfrm>
            <a:off x="618744" y="5514975"/>
            <a:ext cx="199110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766C432-B6AD-8045-9A8A-C4CE5D63B3F1}"/>
              </a:ext>
            </a:extLst>
          </p:cNvPr>
          <p:cNvCxnSpPr>
            <a:cxnSpLocks/>
          </p:cNvCxnSpPr>
          <p:nvPr/>
        </p:nvCxnSpPr>
        <p:spPr>
          <a:xfrm flipV="1">
            <a:off x="3264010" y="5470819"/>
            <a:ext cx="1370487" cy="8862"/>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6C69356-8C00-16CC-662E-58A37E08E1BA}"/>
              </a:ext>
            </a:extLst>
          </p:cNvPr>
          <p:cNvCxnSpPr>
            <a:cxnSpLocks/>
          </p:cNvCxnSpPr>
          <p:nvPr/>
        </p:nvCxnSpPr>
        <p:spPr>
          <a:xfrm>
            <a:off x="5372100" y="5479681"/>
            <a:ext cx="1527237" cy="173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9DE9ED7-91CB-578F-69E0-55F139C0DFD3}"/>
              </a:ext>
            </a:extLst>
          </p:cNvPr>
          <p:cNvCxnSpPr>
            <a:cxnSpLocks/>
          </p:cNvCxnSpPr>
          <p:nvPr/>
        </p:nvCxnSpPr>
        <p:spPr>
          <a:xfrm flipV="1">
            <a:off x="7349539" y="5470819"/>
            <a:ext cx="1623912" cy="173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C843792-ACF8-744B-44D1-2D0108066689}"/>
              </a:ext>
            </a:extLst>
          </p:cNvPr>
          <p:cNvCxnSpPr/>
          <p:nvPr/>
        </p:nvCxnSpPr>
        <p:spPr>
          <a:xfrm>
            <a:off x="9423654" y="5475250"/>
            <a:ext cx="1991106"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8198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3F61A1-BDE4-219B-CE42-18DCC00F635C}"/>
              </a:ext>
            </a:extLst>
          </p:cNvPr>
          <p:cNvSpPr>
            <a:spLocks noGrp="1"/>
          </p:cNvSpPr>
          <p:nvPr>
            <p:ph idx="1"/>
          </p:nvPr>
        </p:nvSpPr>
        <p:spPr>
          <a:xfrm>
            <a:off x="1" y="108857"/>
            <a:ext cx="12192000" cy="6651172"/>
          </a:xfrm>
        </p:spPr>
        <p:txBody>
          <a:bodyPr>
            <a:normAutofit fontScale="25000" lnSpcReduction="20000"/>
          </a:bodyPr>
          <a:lstStyle/>
          <a:p>
            <a:pPr algn="l">
              <a:lnSpc>
                <a:spcPct val="150000"/>
              </a:lnSpc>
              <a:buNone/>
            </a:pPr>
            <a:r>
              <a:rPr lang="en-GB" sz="4800" b="1" u="sng" dirty="0">
                <a:effectLst/>
                <a:latin typeface="Arial" panose="020B0604020202020204" pitchFamily="34" charset="0"/>
              </a:rPr>
              <a:t>Reference list</a:t>
            </a:r>
          </a:p>
          <a:p>
            <a:pPr>
              <a:lnSpc>
                <a:spcPct val="170000"/>
              </a:lnSpc>
              <a:buNone/>
            </a:pPr>
            <a:r>
              <a:rPr lang="en-GB" sz="4000" dirty="0">
                <a:effectLst/>
                <a:latin typeface="Arial" panose="020B0604020202020204" pitchFamily="34" charset="0"/>
              </a:rPr>
              <a:t>BEAT (2023). </a:t>
            </a:r>
            <a:r>
              <a:rPr lang="en-GB" sz="4000" i="1" dirty="0">
                <a:effectLst/>
                <a:latin typeface="Arial" panose="020B0604020202020204" pitchFamily="34" charset="0"/>
              </a:rPr>
              <a:t>Helplines</a:t>
            </a:r>
            <a:r>
              <a:rPr lang="en-GB" sz="4000" dirty="0">
                <a:effectLst/>
                <a:latin typeface="Arial" panose="020B0604020202020204" pitchFamily="34" charset="0"/>
              </a:rPr>
              <a:t>. [online] Beat. Available at: </a:t>
            </a:r>
            <a:r>
              <a:rPr lang="en-GB" sz="4000" dirty="0">
                <a:effectLst/>
                <a:latin typeface="Arial" panose="020B0604020202020204" pitchFamily="34" charset="0"/>
                <a:hlinkClick r:id="rId3"/>
              </a:rPr>
              <a:t>https://www.beateatingdisorders.org.uk/get-information-and-support/get-help-for-myself/i-need-support-now/helplines/</a:t>
            </a:r>
            <a:r>
              <a:rPr lang="en-GB" sz="4000" dirty="0">
                <a:effectLst/>
                <a:latin typeface="Arial" panose="020B0604020202020204" pitchFamily="34" charset="0"/>
              </a:rPr>
              <a:t>. [Accessed at: 15 Jun 2026].</a:t>
            </a:r>
          </a:p>
          <a:p>
            <a:pPr>
              <a:lnSpc>
                <a:spcPct val="170000"/>
              </a:lnSpc>
              <a:buNone/>
            </a:pPr>
            <a:r>
              <a:rPr lang="en-GB" sz="4000" dirty="0">
                <a:effectLst/>
                <a:latin typeface="Arial" panose="020B0604020202020204" pitchFamily="34" charset="0"/>
              </a:rPr>
              <a:t>James (2023). </a:t>
            </a:r>
            <a:r>
              <a:rPr lang="en-GB" sz="4000" i="1" dirty="0">
                <a:effectLst/>
                <a:latin typeface="Arial" panose="020B0604020202020204" pitchFamily="34" charset="0"/>
              </a:rPr>
              <a:t>James’ story: my experience with anorexia and eating disorders</a:t>
            </a:r>
            <a:r>
              <a:rPr lang="en-GB" sz="4000" dirty="0">
                <a:effectLst/>
                <a:latin typeface="Arial" panose="020B0604020202020204" pitchFamily="34" charset="0"/>
              </a:rPr>
              <a:t>. [online] www.mentalhealth.org.uk. Available at: </a:t>
            </a:r>
            <a:r>
              <a:rPr lang="en-GB" sz="4000" dirty="0">
                <a:effectLst/>
                <a:latin typeface="Arial" panose="020B0604020202020204" pitchFamily="34" charset="0"/>
                <a:hlinkClick r:id="rId4"/>
              </a:rPr>
              <a:t>https://www.mentalhealth.org.uk/explore-mental-health/stories/james-story-my-experience-anorexia-and-eating-disorders</a:t>
            </a:r>
            <a:r>
              <a:rPr lang="en-GB" sz="4000" dirty="0">
                <a:effectLst/>
                <a:latin typeface="Arial" panose="020B0604020202020204" pitchFamily="34" charset="0"/>
              </a:rPr>
              <a:t>. [Accessed at: 15 Jun 2026].</a:t>
            </a:r>
          </a:p>
          <a:p>
            <a:pPr>
              <a:lnSpc>
                <a:spcPct val="170000"/>
              </a:lnSpc>
              <a:buNone/>
            </a:pPr>
            <a:r>
              <a:rPr lang="en-GB" sz="4000" dirty="0">
                <a:effectLst/>
                <a:latin typeface="Arial" panose="020B0604020202020204" pitchFamily="34" charset="0"/>
              </a:rPr>
              <a:t>Moore, C.A. and Bokor, B.R. (2023). </a:t>
            </a:r>
            <a:r>
              <a:rPr lang="en-GB" sz="4000" i="1" dirty="0">
                <a:effectLst/>
                <a:latin typeface="Arial" panose="020B0604020202020204" pitchFamily="34" charset="0"/>
              </a:rPr>
              <a:t>Anorexia nervosa</a:t>
            </a:r>
            <a:r>
              <a:rPr lang="en-GB" sz="4000" dirty="0">
                <a:effectLst/>
                <a:latin typeface="Arial" panose="020B0604020202020204" pitchFamily="34" charset="0"/>
              </a:rPr>
              <a:t>. [online] National Library of Medicine. Available at: </a:t>
            </a:r>
            <a:r>
              <a:rPr lang="en-GB" sz="4000" dirty="0">
                <a:effectLst/>
                <a:latin typeface="Arial" panose="020B0604020202020204" pitchFamily="34" charset="0"/>
                <a:hlinkClick r:id="rId5"/>
              </a:rPr>
              <a:t>https://www.ncbi.nlm.nih.gov/books/NBK459148/</a:t>
            </a:r>
            <a:r>
              <a:rPr lang="en-GB" sz="4000" dirty="0">
                <a:effectLst/>
                <a:latin typeface="Arial" panose="020B0604020202020204" pitchFamily="34" charset="0"/>
              </a:rPr>
              <a:t>. [Accessed at: 14 Jun 2026].</a:t>
            </a:r>
          </a:p>
          <a:p>
            <a:pPr>
              <a:lnSpc>
                <a:spcPct val="170000"/>
              </a:lnSpc>
              <a:buNone/>
            </a:pPr>
            <a:r>
              <a:rPr lang="en-GB" sz="4000" dirty="0">
                <a:effectLst/>
                <a:latin typeface="Arial" panose="020B0604020202020204" pitchFamily="34" charset="0"/>
              </a:rPr>
              <a:t>Nagy, H., Paul, T., Jain, E., Loh, H., Kazmi, S.H., Dua, R., Rodriguez, R., Naqvi, S.A.A., U., M.C. and </a:t>
            </a:r>
            <a:r>
              <a:rPr lang="en-GB" sz="4000" dirty="0" err="1">
                <a:effectLst/>
                <a:latin typeface="Arial" panose="020B0604020202020204" pitchFamily="34" charset="0"/>
              </a:rPr>
              <a:t>Bidika</a:t>
            </a:r>
            <a:r>
              <a:rPr lang="en-GB" sz="4000" dirty="0">
                <a:effectLst/>
                <a:latin typeface="Arial" panose="020B0604020202020204" pitchFamily="34" charset="0"/>
              </a:rPr>
              <a:t>, E. (2022). A Clinical Overview of Anorexia Nervosa and Overcoming Treatment Resistance. </a:t>
            </a:r>
            <a:r>
              <a:rPr lang="en-GB" sz="4000" i="1" dirty="0">
                <a:effectLst/>
                <a:latin typeface="Arial" panose="020B0604020202020204" pitchFamily="34" charset="0"/>
              </a:rPr>
              <a:t>Avicenna Journal of Medicine</a:t>
            </a:r>
            <a:r>
              <a:rPr lang="en-GB" sz="4000" dirty="0">
                <a:effectLst/>
                <a:latin typeface="Arial" panose="020B0604020202020204" pitchFamily="34" charset="0"/>
              </a:rPr>
              <a:t>, [online] 13(1), pp.3–14. </a:t>
            </a:r>
            <a:r>
              <a:rPr lang="en-GB" sz="4000" dirty="0" err="1">
                <a:effectLst/>
                <a:latin typeface="Arial" panose="020B0604020202020204" pitchFamily="34" charset="0"/>
              </a:rPr>
              <a:t>doi:https</a:t>
            </a:r>
            <a:r>
              <a:rPr lang="en-GB" sz="4000" dirty="0">
                <a:effectLst/>
                <a:latin typeface="Arial" panose="020B0604020202020204" pitchFamily="34" charset="0"/>
              </a:rPr>
              <a:t>://doi.org/10.1055/s-0042-1758859. [Accessed at: 15 Jun 2026].</a:t>
            </a:r>
          </a:p>
          <a:p>
            <a:pPr>
              <a:lnSpc>
                <a:spcPct val="170000"/>
              </a:lnSpc>
              <a:buNone/>
            </a:pPr>
            <a:r>
              <a:rPr lang="en-GB" sz="4000" dirty="0">
                <a:effectLst/>
                <a:latin typeface="Arial" panose="020B0604020202020204" pitchFamily="34" charset="0"/>
              </a:rPr>
              <a:t>National Institute for Health and Care Excellence (2024). </a:t>
            </a:r>
            <a:r>
              <a:rPr lang="en-GB" sz="4000" i="1" dirty="0">
                <a:effectLst/>
                <a:latin typeface="Arial" panose="020B0604020202020204" pitchFamily="34" charset="0"/>
              </a:rPr>
              <a:t>Eating disorders: How Common Is it?</a:t>
            </a:r>
            <a:r>
              <a:rPr lang="en-GB" sz="4000" dirty="0">
                <a:effectLst/>
                <a:latin typeface="Arial" panose="020B0604020202020204" pitchFamily="34" charset="0"/>
              </a:rPr>
              <a:t> [online] NICE. Available at: </a:t>
            </a:r>
            <a:r>
              <a:rPr lang="en-GB" sz="4000" dirty="0">
                <a:effectLst/>
                <a:latin typeface="Arial" panose="020B0604020202020204" pitchFamily="34" charset="0"/>
                <a:hlinkClick r:id="rId6"/>
              </a:rPr>
              <a:t>https://cks.nice.org.uk/topics/eating-disorders/background-information/prevalence/</a:t>
            </a:r>
            <a:r>
              <a:rPr lang="en-GB" sz="4000" dirty="0">
                <a:effectLst/>
                <a:latin typeface="Arial" panose="020B0604020202020204" pitchFamily="34" charset="0"/>
              </a:rPr>
              <a:t>. [Accessed at: 14 Jun 2026].</a:t>
            </a:r>
          </a:p>
          <a:p>
            <a:pPr>
              <a:lnSpc>
                <a:spcPct val="170000"/>
              </a:lnSpc>
              <a:buNone/>
            </a:pPr>
            <a:r>
              <a:rPr lang="en-GB" sz="4000" dirty="0">
                <a:effectLst/>
                <a:latin typeface="Arial" panose="020B0604020202020204" pitchFamily="34" charset="0"/>
              </a:rPr>
              <a:t>Nawaz, F.A., Riaz, M.M.A., Banday, N. ul ain, Singh, A., Arshad, Z., Derby, H. and Sultan, M.A. (2024). Social media use among adolescents with eating disorders: a double-edged sword. </a:t>
            </a:r>
            <a:r>
              <a:rPr lang="en-GB" sz="4000" i="1" dirty="0">
                <a:effectLst/>
                <a:latin typeface="Arial" panose="020B0604020202020204" pitchFamily="34" charset="0"/>
              </a:rPr>
              <a:t>Frontiers in Psychiatry</a:t>
            </a:r>
            <a:r>
              <a:rPr lang="en-GB" sz="4000" dirty="0">
                <a:effectLst/>
                <a:latin typeface="Arial" panose="020B0604020202020204" pitchFamily="34" charset="0"/>
              </a:rPr>
              <a:t>, [online] 15(15). </a:t>
            </a:r>
            <a:r>
              <a:rPr lang="en-GB" sz="4000" dirty="0" err="1">
                <a:effectLst/>
                <a:latin typeface="Arial" panose="020B0604020202020204" pitchFamily="34" charset="0"/>
              </a:rPr>
              <a:t>doi:https</a:t>
            </a:r>
            <a:r>
              <a:rPr lang="en-GB" sz="4000" dirty="0">
                <a:effectLst/>
                <a:latin typeface="Arial" panose="020B0604020202020204" pitchFamily="34" charset="0"/>
              </a:rPr>
              <a:t>://doi.org/10.3389/fpsyt.2024.1300182. [Accessed at: 15 Jun 2026]. </a:t>
            </a:r>
          </a:p>
          <a:p>
            <a:pPr>
              <a:lnSpc>
                <a:spcPct val="170000"/>
              </a:lnSpc>
              <a:buNone/>
            </a:pPr>
            <a:r>
              <a:rPr lang="en-GB" sz="4000" dirty="0">
                <a:effectLst/>
                <a:latin typeface="Arial" panose="020B0604020202020204" pitchFamily="34" charset="0"/>
              </a:rPr>
              <a:t>NHS (2021a). </a:t>
            </a:r>
            <a:r>
              <a:rPr lang="en-GB" sz="4000" i="1" dirty="0">
                <a:effectLst/>
                <a:latin typeface="Arial" panose="020B0604020202020204" pitchFamily="34" charset="0"/>
              </a:rPr>
              <a:t>Symptoms - Anorexia</a:t>
            </a:r>
            <a:r>
              <a:rPr lang="en-GB" sz="4000" dirty="0">
                <a:effectLst/>
                <a:latin typeface="Arial" panose="020B0604020202020204" pitchFamily="34" charset="0"/>
              </a:rPr>
              <a:t>. [online] nhs.uk. Available at: </a:t>
            </a:r>
            <a:r>
              <a:rPr lang="en-GB" sz="4000" dirty="0">
                <a:effectLst/>
                <a:latin typeface="Arial" panose="020B0604020202020204" pitchFamily="34" charset="0"/>
                <a:hlinkClick r:id="rId7"/>
              </a:rPr>
              <a:t>https://www.nhs.uk/mental-health/conditions/anorexia/symptoms/</a:t>
            </a:r>
            <a:r>
              <a:rPr lang="en-GB" sz="4000" dirty="0">
                <a:effectLst/>
                <a:latin typeface="Arial" panose="020B0604020202020204" pitchFamily="34" charset="0"/>
              </a:rPr>
              <a:t>. [Accessed at: 14 Jun 2026}.</a:t>
            </a:r>
          </a:p>
          <a:p>
            <a:pPr>
              <a:lnSpc>
                <a:spcPct val="170000"/>
              </a:lnSpc>
              <a:buNone/>
            </a:pPr>
            <a:r>
              <a:rPr lang="en-GB" sz="4000" dirty="0">
                <a:effectLst/>
                <a:latin typeface="Arial" panose="020B0604020202020204" pitchFamily="34" charset="0"/>
              </a:rPr>
              <a:t>NHS (2021b). </a:t>
            </a:r>
            <a:r>
              <a:rPr lang="en-GB" sz="4000" i="1" dirty="0">
                <a:effectLst/>
                <a:latin typeface="Arial" panose="020B0604020202020204" pitchFamily="34" charset="0"/>
              </a:rPr>
              <a:t>Treatment - anorexia</a:t>
            </a:r>
            <a:r>
              <a:rPr lang="en-GB" sz="4000" dirty="0">
                <a:effectLst/>
                <a:latin typeface="Arial" panose="020B0604020202020204" pitchFamily="34" charset="0"/>
              </a:rPr>
              <a:t>. [online] nhs.uk. Available at: </a:t>
            </a:r>
            <a:r>
              <a:rPr lang="en-GB" sz="4000" dirty="0">
                <a:effectLst/>
                <a:latin typeface="Arial" panose="020B0604020202020204" pitchFamily="34" charset="0"/>
                <a:hlinkClick r:id="rId8"/>
              </a:rPr>
              <a:t>https://www.nhs.uk/mental-health/conditions/anorexia/treatment/</a:t>
            </a:r>
            <a:r>
              <a:rPr lang="en-GB" sz="4000" dirty="0">
                <a:effectLst/>
                <a:latin typeface="Arial" panose="020B0604020202020204" pitchFamily="34" charset="0"/>
              </a:rPr>
              <a:t>. [Accessed at: 14 Jun 2026].</a:t>
            </a:r>
          </a:p>
          <a:p>
            <a:pPr>
              <a:lnSpc>
                <a:spcPct val="170000"/>
              </a:lnSpc>
              <a:buNone/>
            </a:pPr>
            <a:r>
              <a:rPr lang="en-GB" sz="4000" dirty="0">
                <a:effectLst/>
                <a:latin typeface="Arial" panose="020B0604020202020204" pitchFamily="34" charset="0"/>
              </a:rPr>
              <a:t>Priory Group (2019). </a:t>
            </a:r>
            <a:r>
              <a:rPr lang="en-GB" sz="4000" i="1" dirty="0">
                <a:effectLst/>
                <a:latin typeface="Arial" panose="020B0604020202020204" pitchFamily="34" charset="0"/>
              </a:rPr>
              <a:t>Eating Disorder Statistics</a:t>
            </a:r>
            <a:r>
              <a:rPr lang="en-GB" sz="4000" dirty="0">
                <a:effectLst/>
                <a:latin typeface="Arial" panose="020B0604020202020204" pitchFamily="34" charset="0"/>
              </a:rPr>
              <a:t>. [online] Priorygroup.com. Available at: </a:t>
            </a:r>
            <a:r>
              <a:rPr lang="en-GB" sz="4000" dirty="0">
                <a:effectLst/>
                <a:latin typeface="Arial" panose="020B0604020202020204" pitchFamily="34" charset="0"/>
                <a:hlinkClick r:id="rId9"/>
              </a:rPr>
              <a:t>https://www.priorygroup.com/eating-disorders/eating-disorder-statistics</a:t>
            </a:r>
            <a:r>
              <a:rPr lang="en-GB" sz="4000" dirty="0">
                <a:effectLst/>
                <a:latin typeface="Arial" panose="020B0604020202020204" pitchFamily="34" charset="0"/>
              </a:rPr>
              <a:t>. [Accessed at: 14 Jun 2026].</a:t>
            </a:r>
          </a:p>
          <a:p>
            <a:pPr>
              <a:lnSpc>
                <a:spcPct val="170000"/>
              </a:lnSpc>
              <a:buNone/>
            </a:pPr>
            <a:r>
              <a:rPr lang="en-GB" sz="4000" dirty="0" err="1">
                <a:effectLst/>
                <a:latin typeface="Arial" panose="020B0604020202020204" pitchFamily="34" charset="0"/>
              </a:rPr>
              <a:t>Pugle</a:t>
            </a:r>
            <a:r>
              <a:rPr lang="en-GB" sz="4000" dirty="0">
                <a:effectLst/>
                <a:latin typeface="Arial" panose="020B0604020202020204" pitchFamily="34" charset="0"/>
              </a:rPr>
              <a:t>, M. (2021). </a:t>
            </a:r>
            <a:r>
              <a:rPr lang="en-GB" sz="4000" i="1" dirty="0">
                <a:effectLst/>
                <a:latin typeface="Arial" panose="020B0604020202020204" pitchFamily="34" charset="0"/>
              </a:rPr>
              <a:t>What Is Anorexia Nervosa? 5 Myths and 5 Facts | Everyday Health</a:t>
            </a:r>
            <a:r>
              <a:rPr lang="en-GB" sz="4000" dirty="0">
                <a:effectLst/>
                <a:latin typeface="Arial" panose="020B0604020202020204" pitchFamily="34" charset="0"/>
              </a:rPr>
              <a:t>. [online] EverydayHealth.com. Available at: </a:t>
            </a:r>
            <a:r>
              <a:rPr lang="en-GB" sz="4000" dirty="0">
                <a:effectLst/>
                <a:latin typeface="Arial" panose="020B0604020202020204" pitchFamily="34" charset="0"/>
                <a:hlinkClick r:id="rId10"/>
              </a:rPr>
              <a:t>https://www.everydayhealth.com/eating-disorders/the-truth-about-anorexia-nervosa-myths-and-facts/</a:t>
            </a:r>
            <a:r>
              <a:rPr lang="en-GB" sz="4000" dirty="0">
                <a:effectLst/>
                <a:latin typeface="Arial" panose="020B0604020202020204" pitchFamily="34" charset="0"/>
              </a:rPr>
              <a:t>. [Accessed at: 15 Jun 2026].</a:t>
            </a:r>
          </a:p>
          <a:p>
            <a:pPr>
              <a:lnSpc>
                <a:spcPct val="170000"/>
              </a:lnSpc>
              <a:buNone/>
            </a:pPr>
            <a:r>
              <a:rPr lang="en-GB" sz="4000" dirty="0">
                <a:effectLst/>
                <a:latin typeface="Arial" panose="020B0604020202020204" pitchFamily="34" charset="0"/>
              </a:rPr>
              <a:t>Shout (2022). </a:t>
            </a:r>
            <a:r>
              <a:rPr lang="en-GB" sz="4000" i="1" dirty="0">
                <a:effectLst/>
                <a:latin typeface="Arial" panose="020B0604020202020204" pitchFamily="34" charset="0"/>
              </a:rPr>
              <a:t>Shout 85258 - free, 24/7 mental health text support in the UK</a:t>
            </a:r>
            <a:r>
              <a:rPr lang="en-GB" sz="4000" dirty="0">
                <a:effectLst/>
                <a:latin typeface="Arial" panose="020B0604020202020204" pitchFamily="34" charset="0"/>
              </a:rPr>
              <a:t>. [online] Shout 85258. Available at: </a:t>
            </a:r>
            <a:r>
              <a:rPr lang="en-GB" sz="4000" dirty="0">
                <a:effectLst/>
                <a:latin typeface="Arial" panose="020B0604020202020204" pitchFamily="34" charset="0"/>
                <a:hlinkClick r:id="rId11"/>
              </a:rPr>
              <a:t>https://giveusashout.org/</a:t>
            </a:r>
            <a:r>
              <a:rPr lang="en-GB" sz="4000" dirty="0">
                <a:effectLst/>
                <a:latin typeface="Arial" panose="020B0604020202020204" pitchFamily="34" charset="0"/>
              </a:rPr>
              <a:t>. [Accessed at: 15 Jun 2026].</a:t>
            </a:r>
          </a:p>
          <a:p>
            <a:pPr>
              <a:lnSpc>
                <a:spcPct val="170000"/>
              </a:lnSpc>
              <a:buNone/>
            </a:pPr>
            <a:r>
              <a:rPr lang="en-GB" sz="4000" dirty="0">
                <a:effectLst/>
                <a:latin typeface="Arial" panose="020B0604020202020204" pitchFamily="34" charset="0"/>
              </a:rPr>
              <a:t>The Emily Program (2019). </a:t>
            </a:r>
            <a:r>
              <a:rPr lang="en-GB" sz="4000" i="1" dirty="0">
                <a:effectLst/>
                <a:latin typeface="Arial" panose="020B0604020202020204" pitchFamily="34" charset="0"/>
              </a:rPr>
              <a:t>Physical Effects of Anorexia</a:t>
            </a:r>
            <a:r>
              <a:rPr lang="en-GB" sz="4000" dirty="0">
                <a:effectLst/>
                <a:latin typeface="Arial" panose="020B0604020202020204" pitchFamily="34" charset="0"/>
              </a:rPr>
              <a:t>. [online] The Emily Program. Available at: </a:t>
            </a:r>
            <a:r>
              <a:rPr lang="en-GB" sz="4000" dirty="0">
                <a:effectLst/>
                <a:latin typeface="Arial" panose="020B0604020202020204" pitchFamily="34" charset="0"/>
                <a:hlinkClick r:id="rId12"/>
              </a:rPr>
              <a:t>https://emilyprogram.com/blog/physical-effects-of-anorexia/</a:t>
            </a:r>
            <a:r>
              <a:rPr lang="en-GB" sz="4000" dirty="0">
                <a:effectLst/>
                <a:latin typeface="Arial" panose="020B0604020202020204" pitchFamily="34" charset="0"/>
              </a:rPr>
              <a:t>. </a:t>
            </a:r>
            <a:r>
              <a:rPr lang="en-GB" sz="4000" dirty="0">
                <a:latin typeface="Arial" panose="020B0604020202020204" pitchFamily="34" charset="0"/>
              </a:rPr>
              <a:t>[Accessed at: 15 Jun 2026].</a:t>
            </a:r>
            <a:endParaRPr lang="en-GB" sz="4000" dirty="0">
              <a:effectLst/>
              <a:latin typeface="Arial" panose="020B0604020202020204" pitchFamily="34" charset="0"/>
            </a:endParaRPr>
          </a:p>
          <a:p>
            <a:pPr>
              <a:lnSpc>
                <a:spcPct val="170000"/>
              </a:lnSpc>
              <a:buNone/>
            </a:pPr>
            <a:r>
              <a:rPr lang="en-GB" sz="4000" dirty="0">
                <a:effectLst/>
                <a:latin typeface="Arial" panose="020B0604020202020204" pitchFamily="34" charset="0"/>
              </a:rPr>
              <a:t>www.gettingiton.org.uk. (n.d.). </a:t>
            </a:r>
            <a:r>
              <a:rPr lang="en-GB" sz="4000" i="1" dirty="0">
                <a:effectLst/>
                <a:latin typeface="Arial" panose="020B0604020202020204" pitchFamily="34" charset="0"/>
              </a:rPr>
              <a:t>Eating Disorders and how to overcome them :: Getting It On :: GIO</a:t>
            </a:r>
            <a:r>
              <a:rPr lang="en-GB" sz="4000" dirty="0">
                <a:effectLst/>
                <a:latin typeface="Arial" panose="020B0604020202020204" pitchFamily="34" charset="0"/>
              </a:rPr>
              <a:t>. [online] Available at: </a:t>
            </a:r>
            <a:r>
              <a:rPr lang="en-GB" sz="4000" dirty="0">
                <a:effectLst/>
                <a:latin typeface="Arial" panose="020B0604020202020204" pitchFamily="34" charset="0"/>
                <a:hlinkClick r:id="rId13"/>
              </a:rPr>
              <a:t>https://www.gettingiton.org.uk/eating-disorders</a:t>
            </a:r>
            <a:r>
              <a:rPr lang="en-GB" sz="4000" dirty="0">
                <a:effectLst/>
                <a:latin typeface="Arial" panose="020B0604020202020204" pitchFamily="34" charset="0"/>
              </a:rPr>
              <a:t>. [Accessed at: 15 Jun 2026].</a:t>
            </a:r>
          </a:p>
          <a:p>
            <a:endParaRPr lang="en-GB" dirty="0"/>
          </a:p>
        </p:txBody>
      </p:sp>
    </p:spTree>
    <p:extLst>
      <p:ext uri="{BB962C8B-B14F-4D97-AF65-F5344CB8AC3E}">
        <p14:creationId xmlns:p14="http://schemas.microsoft.com/office/powerpoint/2010/main" val="2258552762"/>
      </p:ext>
    </p:extLst>
  </p:cSld>
  <p:clrMapOvr>
    <a:masterClrMapping/>
  </p:clrMapOvr>
</p:sld>
</file>

<file path=ppt/theme/theme1.xml><?xml version="1.0" encoding="utf-8"?>
<a:theme xmlns:a="http://schemas.openxmlformats.org/drawingml/2006/main" name="Custom">
  <a:themeElements>
    <a:clrScheme name="TM16411243">
      <a:dk1>
        <a:srgbClr val="000000"/>
      </a:dk1>
      <a:lt1>
        <a:srgbClr val="FFFFFF"/>
      </a:lt1>
      <a:dk2>
        <a:srgbClr val="2B2E42"/>
      </a:dk2>
      <a:lt2>
        <a:srgbClr val="E7E6E6"/>
      </a:lt2>
      <a:accent1>
        <a:srgbClr val="F4CE2F"/>
      </a:accent1>
      <a:accent2>
        <a:srgbClr val="D23958"/>
      </a:accent2>
      <a:accent3>
        <a:srgbClr val="F58020"/>
      </a:accent3>
      <a:accent4>
        <a:srgbClr val="009AD5"/>
      </a:accent4>
      <a:accent5>
        <a:srgbClr val="0479CE"/>
      </a:accent5>
      <a:accent6>
        <a:srgbClr val="25C29C"/>
      </a:accent6>
      <a:hlink>
        <a:srgbClr val="0563C1"/>
      </a:hlink>
      <a:folHlink>
        <a:srgbClr val="954F72"/>
      </a:folHlink>
    </a:clrScheme>
    <a:fontScheme name="Custom 70">
      <a:majorFont>
        <a:latin typeface="Avenir Next LT Pro Demi"/>
        <a:ea typeface=""/>
        <a:cs typeface=""/>
      </a:majorFont>
      <a:minorFont>
        <a:latin typeface="Avenir Next LT Pro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6411243_Win32_SL_v4" id="{5E1028BC-039D-4A85-8182-5BC71B8BBFDB}" vid="{8FC0B532-47E6-48BF-A500-9A0D2EC43829}"/>
    </a:ext>
  </a:extLst>
</a:theme>
</file>

<file path=ppt/theme/theme2.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AE6F2518-B084-4896-AF52-66CC2144AA2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d97129d6-5105-44aa-8953-de11b416c37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17F0BAA444E2C478D04B3C300BA99D3" ma:contentTypeVersion="11" ma:contentTypeDescription="Create a new document." ma:contentTypeScope="" ma:versionID="385eef31c43f569f7d95dee0a9bb79a0">
  <xsd:schema xmlns:xsd="http://www.w3.org/2001/XMLSchema" xmlns:xs="http://www.w3.org/2001/XMLSchema" xmlns:p="http://schemas.microsoft.com/office/2006/metadata/properties" xmlns:ns3="d97129d6-5105-44aa-8953-de11b416c376" targetNamespace="http://schemas.microsoft.com/office/2006/metadata/properties" ma:root="true" ma:fieldsID="97b3210298ea57dbc0b5460706fa81b4" ns3:_="">
    <xsd:import namespace="d97129d6-5105-44aa-8953-de11b416c37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7129d6-5105-44aa-8953-de11b416c37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36CDCFB-1550-438B-8C76-AE76FBCD3159}">
  <ds:schemaRefs>
    <ds:schemaRef ds:uri="http://schemas.microsoft.com/sharepoint/v3/contenttype/forms"/>
  </ds:schemaRefs>
</ds:datastoreItem>
</file>

<file path=customXml/itemProps2.xml><?xml version="1.0" encoding="utf-8"?>
<ds:datastoreItem xmlns:ds="http://schemas.openxmlformats.org/officeDocument/2006/customXml" ds:itemID="{A0FF118E-0388-4333-9D85-CA81E2C8D164}">
  <ds:schemaRefs>
    <ds:schemaRef ds:uri="http://purl.org/dc/terms/"/>
    <ds:schemaRef ds:uri="http://purl.org/dc/dcmitype/"/>
    <ds:schemaRef ds:uri="http://schemas.microsoft.com/office/2006/documentManagement/types"/>
    <ds:schemaRef ds:uri="http://schemas.microsoft.com/office/2006/metadata/properties"/>
    <ds:schemaRef ds:uri="http://www.w3.org/XML/1998/namespace"/>
    <ds:schemaRef ds:uri="d97129d6-5105-44aa-8953-de11b416c376"/>
    <ds:schemaRef ds:uri="http://purl.org/dc/elements/1.1/"/>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4F5BF255-F5B3-4FA6-A177-081774677C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7129d6-5105-44aa-8953-de11b416c3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{AE264F23-3791-4149-B4E5-65B25B5BC4A3}TFddc1ce9b-eb75-4d85-a28a-1edab7faa0b756df1501_win32-bf83c0c841c0</Template>
  <TotalTime>1096</TotalTime>
  <Words>1244</Words>
  <Application>Microsoft Office PowerPoint</Application>
  <PresentationFormat>Widescreen</PresentationFormat>
  <Paragraphs>64</Paragraphs>
  <Slides>3</Slides>
  <Notes>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vt:i4>
      </vt:variant>
    </vt:vector>
  </HeadingPairs>
  <TitlesOfParts>
    <vt:vector size="10" baseType="lpstr">
      <vt:lpstr>Arial</vt:lpstr>
      <vt:lpstr>Avenir Next LT Pro </vt:lpstr>
      <vt:lpstr>Avenir Next LT Pro Demi</vt:lpstr>
      <vt:lpstr>Calibri</vt:lpstr>
      <vt:lpstr>Calibri Light</vt:lpstr>
      <vt:lpstr>Custom</vt:lpstr>
      <vt:lpstr>Office 2013 - 2022 Theme</vt:lpstr>
      <vt:lpstr>Anorexia Nervosa</vt:lpstr>
      <vt:lpstr>Anorexia Nervosa</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Anika Jabeen (2329698)</dc:creator>
  <cp:lastModifiedBy>Anika Jabeen (2329698)</cp:lastModifiedBy>
  <cp:revision>2</cp:revision>
  <dcterms:created xsi:type="dcterms:W3CDTF">2026-06-11T09:45:22Z</dcterms:created>
  <dcterms:modified xsi:type="dcterms:W3CDTF">2026-06-16T09:23:12Z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0x010100F17F0BAA444E2C478D04B3C300BA99D3</vt:lpwstr>
  </property>
</Properties>
</file>