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4648"/>
  </p:normalViewPr>
  <p:slideViewPr>
    <p:cSldViewPr snapToGrid="0">
      <p:cViewPr varScale="1">
        <p:scale>
          <a:sx n="117" d="100"/>
          <a:sy n="117" d="100"/>
        </p:scale>
        <p:origin x="3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4792CBB-45B2-4545-9A8C-C82AA24B6DE7}"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DD194722-A966-43CF-A5DB-7FE6C46AAB71}">
      <dgm:prSet/>
      <dgm:spPr/>
      <dgm:t>
        <a:bodyPr/>
        <a:lstStyle/>
        <a:p>
          <a:r>
            <a:rPr lang="en-US" b="1"/>
            <a:t>Job title: </a:t>
          </a:r>
          <a:r>
            <a:rPr lang="en-US"/>
            <a:t>Food and Beverage Assistant</a:t>
          </a:r>
        </a:p>
      </dgm:t>
    </dgm:pt>
    <dgm:pt modelId="{6DB0DD92-C58A-4CC7-9E3F-21EC8442B6BF}" type="parTrans" cxnId="{29FC2FDF-0238-431E-974C-BBAFD1E01088}">
      <dgm:prSet/>
      <dgm:spPr/>
      <dgm:t>
        <a:bodyPr/>
        <a:lstStyle/>
        <a:p>
          <a:endParaRPr lang="en-US"/>
        </a:p>
      </dgm:t>
    </dgm:pt>
    <dgm:pt modelId="{09CA0F13-3354-483D-888A-B408C8EBC9B9}" type="sibTrans" cxnId="{29FC2FDF-0238-431E-974C-BBAFD1E01088}">
      <dgm:prSet/>
      <dgm:spPr/>
      <dgm:t>
        <a:bodyPr/>
        <a:lstStyle/>
        <a:p>
          <a:endParaRPr lang="en-US"/>
        </a:p>
      </dgm:t>
    </dgm:pt>
    <dgm:pt modelId="{0DA73314-5117-457F-ADF5-36E8CE36F426}">
      <dgm:prSet/>
      <dgm:spPr/>
      <dgm:t>
        <a:bodyPr/>
        <a:lstStyle/>
        <a:p>
          <a:r>
            <a:rPr lang="en-US"/>
            <a:t>Responsibilities:</a:t>
          </a:r>
        </a:p>
      </dgm:t>
    </dgm:pt>
    <dgm:pt modelId="{C1A7AAB3-E227-435E-9558-28D70494FA6E}" type="parTrans" cxnId="{D480A9C4-EECC-4AE0-A0FE-36628BAA67CD}">
      <dgm:prSet/>
      <dgm:spPr/>
      <dgm:t>
        <a:bodyPr/>
        <a:lstStyle/>
        <a:p>
          <a:endParaRPr lang="en-US"/>
        </a:p>
      </dgm:t>
    </dgm:pt>
    <dgm:pt modelId="{52A1B6B5-6A80-4C23-927D-40C8EE075288}" type="sibTrans" cxnId="{D480A9C4-EECC-4AE0-A0FE-36628BAA67CD}">
      <dgm:prSet/>
      <dgm:spPr/>
      <dgm:t>
        <a:bodyPr/>
        <a:lstStyle/>
        <a:p>
          <a:endParaRPr lang="en-US"/>
        </a:p>
      </dgm:t>
    </dgm:pt>
    <dgm:pt modelId="{E120AF9B-B0EC-432B-AE55-FDB9611F4A4B}">
      <dgm:prSet/>
      <dgm:spPr/>
      <dgm:t>
        <a:bodyPr/>
        <a:lstStyle/>
        <a:p>
          <a:r>
            <a:rPr lang="en-US"/>
            <a:t>Greeting and serving guests</a:t>
          </a:r>
        </a:p>
      </dgm:t>
    </dgm:pt>
    <dgm:pt modelId="{3BDD3268-E2C2-4D3F-955F-71F7776BFC9C}" type="parTrans" cxnId="{EC8E6E33-056F-4E12-B76D-1A71F5BBD7C2}">
      <dgm:prSet/>
      <dgm:spPr/>
      <dgm:t>
        <a:bodyPr/>
        <a:lstStyle/>
        <a:p>
          <a:endParaRPr lang="en-US"/>
        </a:p>
      </dgm:t>
    </dgm:pt>
    <dgm:pt modelId="{7FD7F9B2-40AB-4BB3-9A61-E5192C2A773F}" type="sibTrans" cxnId="{EC8E6E33-056F-4E12-B76D-1A71F5BBD7C2}">
      <dgm:prSet/>
      <dgm:spPr/>
      <dgm:t>
        <a:bodyPr/>
        <a:lstStyle/>
        <a:p>
          <a:endParaRPr lang="en-US"/>
        </a:p>
      </dgm:t>
    </dgm:pt>
    <dgm:pt modelId="{2E020E31-DCF7-4D4E-B4BC-D036D8ADC850}">
      <dgm:prSet/>
      <dgm:spPr/>
      <dgm:t>
        <a:bodyPr/>
        <a:lstStyle/>
        <a:p>
          <a:r>
            <a:rPr lang="en-US"/>
            <a:t>Managing orders and payments</a:t>
          </a:r>
        </a:p>
      </dgm:t>
    </dgm:pt>
    <dgm:pt modelId="{4D4A402E-E073-4F59-AD8A-950062FE872E}" type="parTrans" cxnId="{133FF95E-6428-4F75-A437-3FF4025A01BC}">
      <dgm:prSet/>
      <dgm:spPr/>
      <dgm:t>
        <a:bodyPr/>
        <a:lstStyle/>
        <a:p>
          <a:endParaRPr lang="en-US"/>
        </a:p>
      </dgm:t>
    </dgm:pt>
    <dgm:pt modelId="{960B0B24-E1A7-4BD3-B005-3BF814CF4EC2}" type="sibTrans" cxnId="{133FF95E-6428-4F75-A437-3FF4025A01BC}">
      <dgm:prSet/>
      <dgm:spPr/>
      <dgm:t>
        <a:bodyPr/>
        <a:lstStyle/>
        <a:p>
          <a:endParaRPr lang="en-US"/>
        </a:p>
      </dgm:t>
    </dgm:pt>
    <dgm:pt modelId="{46F966BF-6EBA-4655-BB62-3E6303179CFC}">
      <dgm:prSet/>
      <dgm:spPr/>
      <dgm:t>
        <a:bodyPr/>
        <a:lstStyle/>
        <a:p>
          <a:r>
            <a:rPr lang="en-US"/>
            <a:t>Coordinating with kitchen staff</a:t>
          </a:r>
        </a:p>
      </dgm:t>
    </dgm:pt>
    <dgm:pt modelId="{85E7285B-45A0-4F4F-9EC6-E1F19ED25489}" type="parTrans" cxnId="{A56DA3C8-0030-4BA0-8F31-41B18CE056C3}">
      <dgm:prSet/>
      <dgm:spPr/>
      <dgm:t>
        <a:bodyPr/>
        <a:lstStyle/>
        <a:p>
          <a:endParaRPr lang="en-US"/>
        </a:p>
      </dgm:t>
    </dgm:pt>
    <dgm:pt modelId="{14F85693-EDE8-48C8-89E5-E3ABF7926F8C}" type="sibTrans" cxnId="{A56DA3C8-0030-4BA0-8F31-41B18CE056C3}">
      <dgm:prSet/>
      <dgm:spPr/>
      <dgm:t>
        <a:bodyPr/>
        <a:lstStyle/>
        <a:p>
          <a:endParaRPr lang="en-US"/>
        </a:p>
      </dgm:t>
    </dgm:pt>
    <dgm:pt modelId="{DC35C639-571B-4C90-8090-ECAD33B2E19D}">
      <dgm:prSet/>
      <dgm:spPr/>
      <dgm:t>
        <a:bodyPr/>
        <a:lstStyle/>
        <a:p>
          <a:r>
            <a:rPr lang="en-US"/>
            <a:t>Setting up and maintaining the dining area</a:t>
          </a:r>
        </a:p>
      </dgm:t>
    </dgm:pt>
    <dgm:pt modelId="{BE8F9692-6E0F-41F3-901F-F075E84C1D73}" type="parTrans" cxnId="{9AFBC59E-38AF-4F5E-80E7-A566F8E7A049}">
      <dgm:prSet/>
      <dgm:spPr/>
      <dgm:t>
        <a:bodyPr/>
        <a:lstStyle/>
        <a:p>
          <a:endParaRPr lang="en-US"/>
        </a:p>
      </dgm:t>
    </dgm:pt>
    <dgm:pt modelId="{14CD2CEF-95EC-4791-8911-8C24E7259D03}" type="sibTrans" cxnId="{9AFBC59E-38AF-4F5E-80E7-A566F8E7A049}">
      <dgm:prSet/>
      <dgm:spPr/>
      <dgm:t>
        <a:bodyPr/>
        <a:lstStyle/>
        <a:p>
          <a:endParaRPr lang="en-US"/>
        </a:p>
      </dgm:t>
    </dgm:pt>
    <dgm:pt modelId="{C947E9AA-D3C4-0648-9ADE-6E07E8CDF2E6}" type="pres">
      <dgm:prSet presAssocID="{D4792CBB-45B2-4545-9A8C-C82AA24B6DE7}" presName="diagram" presStyleCnt="0">
        <dgm:presLayoutVars>
          <dgm:chPref val="1"/>
          <dgm:dir/>
          <dgm:animOne val="branch"/>
          <dgm:animLvl val="lvl"/>
          <dgm:resizeHandles val="exact"/>
        </dgm:presLayoutVars>
      </dgm:prSet>
      <dgm:spPr/>
    </dgm:pt>
    <dgm:pt modelId="{5307C33D-9817-B442-9104-C8E1FBCA6740}" type="pres">
      <dgm:prSet presAssocID="{DD194722-A966-43CF-A5DB-7FE6C46AAB71}" presName="root1" presStyleCnt="0"/>
      <dgm:spPr/>
    </dgm:pt>
    <dgm:pt modelId="{150624DC-7EE1-F647-9967-30FFACB036DA}" type="pres">
      <dgm:prSet presAssocID="{DD194722-A966-43CF-A5DB-7FE6C46AAB71}" presName="LevelOneTextNode" presStyleLbl="node0" presStyleIdx="0" presStyleCnt="2">
        <dgm:presLayoutVars>
          <dgm:chPref val="3"/>
        </dgm:presLayoutVars>
      </dgm:prSet>
      <dgm:spPr/>
    </dgm:pt>
    <dgm:pt modelId="{62BD32A4-D327-DA4E-A8CD-03FF8C3E5BFC}" type="pres">
      <dgm:prSet presAssocID="{DD194722-A966-43CF-A5DB-7FE6C46AAB71}" presName="level2hierChild" presStyleCnt="0"/>
      <dgm:spPr/>
    </dgm:pt>
    <dgm:pt modelId="{3C8183CE-06C1-5344-A9D8-38EA61F6FC24}" type="pres">
      <dgm:prSet presAssocID="{0DA73314-5117-457F-ADF5-36E8CE36F426}" presName="root1" presStyleCnt="0"/>
      <dgm:spPr/>
    </dgm:pt>
    <dgm:pt modelId="{196EDA34-FC05-3745-9234-6C841BD8C45F}" type="pres">
      <dgm:prSet presAssocID="{0DA73314-5117-457F-ADF5-36E8CE36F426}" presName="LevelOneTextNode" presStyleLbl="node0" presStyleIdx="1" presStyleCnt="2">
        <dgm:presLayoutVars>
          <dgm:chPref val="3"/>
        </dgm:presLayoutVars>
      </dgm:prSet>
      <dgm:spPr/>
    </dgm:pt>
    <dgm:pt modelId="{CDE64CC6-4BF0-F547-B522-981E2011FAB2}" type="pres">
      <dgm:prSet presAssocID="{0DA73314-5117-457F-ADF5-36E8CE36F426}" presName="level2hierChild" presStyleCnt="0"/>
      <dgm:spPr/>
    </dgm:pt>
    <dgm:pt modelId="{5D58BEC7-EA10-F345-AB72-B1C44A475889}" type="pres">
      <dgm:prSet presAssocID="{3BDD3268-E2C2-4D3F-955F-71F7776BFC9C}" presName="conn2-1" presStyleLbl="parChTrans1D2" presStyleIdx="0" presStyleCnt="4"/>
      <dgm:spPr/>
    </dgm:pt>
    <dgm:pt modelId="{17B9AC0F-1CC1-934F-8233-4BE32BD5F78B}" type="pres">
      <dgm:prSet presAssocID="{3BDD3268-E2C2-4D3F-955F-71F7776BFC9C}" presName="connTx" presStyleLbl="parChTrans1D2" presStyleIdx="0" presStyleCnt="4"/>
      <dgm:spPr/>
    </dgm:pt>
    <dgm:pt modelId="{D6C00640-5D81-574C-A912-F30022FB479D}" type="pres">
      <dgm:prSet presAssocID="{E120AF9B-B0EC-432B-AE55-FDB9611F4A4B}" presName="root2" presStyleCnt="0"/>
      <dgm:spPr/>
    </dgm:pt>
    <dgm:pt modelId="{E28AB81F-3758-6F4C-9A31-B59D041D808D}" type="pres">
      <dgm:prSet presAssocID="{E120AF9B-B0EC-432B-AE55-FDB9611F4A4B}" presName="LevelTwoTextNode" presStyleLbl="node2" presStyleIdx="0" presStyleCnt="4">
        <dgm:presLayoutVars>
          <dgm:chPref val="3"/>
        </dgm:presLayoutVars>
      </dgm:prSet>
      <dgm:spPr/>
    </dgm:pt>
    <dgm:pt modelId="{4664016F-A3D4-294E-91FD-594B3D5EF131}" type="pres">
      <dgm:prSet presAssocID="{E120AF9B-B0EC-432B-AE55-FDB9611F4A4B}" presName="level3hierChild" presStyleCnt="0"/>
      <dgm:spPr/>
    </dgm:pt>
    <dgm:pt modelId="{065A574B-26D1-7949-A3B9-2A8E1B22FBC6}" type="pres">
      <dgm:prSet presAssocID="{4D4A402E-E073-4F59-AD8A-950062FE872E}" presName="conn2-1" presStyleLbl="parChTrans1D2" presStyleIdx="1" presStyleCnt="4"/>
      <dgm:spPr/>
    </dgm:pt>
    <dgm:pt modelId="{97227ECA-ED6E-ED41-BE94-8CA72B9F2C08}" type="pres">
      <dgm:prSet presAssocID="{4D4A402E-E073-4F59-AD8A-950062FE872E}" presName="connTx" presStyleLbl="parChTrans1D2" presStyleIdx="1" presStyleCnt="4"/>
      <dgm:spPr/>
    </dgm:pt>
    <dgm:pt modelId="{87C5A9D3-D0BD-5D47-9A81-3D81844973EE}" type="pres">
      <dgm:prSet presAssocID="{2E020E31-DCF7-4D4E-B4BC-D036D8ADC850}" presName="root2" presStyleCnt="0"/>
      <dgm:spPr/>
    </dgm:pt>
    <dgm:pt modelId="{0105B153-BF49-A047-A926-B479B50FD4DC}" type="pres">
      <dgm:prSet presAssocID="{2E020E31-DCF7-4D4E-B4BC-D036D8ADC850}" presName="LevelTwoTextNode" presStyleLbl="node2" presStyleIdx="1" presStyleCnt="4">
        <dgm:presLayoutVars>
          <dgm:chPref val="3"/>
        </dgm:presLayoutVars>
      </dgm:prSet>
      <dgm:spPr/>
    </dgm:pt>
    <dgm:pt modelId="{7BC3B302-4778-0E49-9B4C-D4648781F4C1}" type="pres">
      <dgm:prSet presAssocID="{2E020E31-DCF7-4D4E-B4BC-D036D8ADC850}" presName="level3hierChild" presStyleCnt="0"/>
      <dgm:spPr/>
    </dgm:pt>
    <dgm:pt modelId="{DDEB6A4D-C611-8A4B-9128-00D16DB362CD}" type="pres">
      <dgm:prSet presAssocID="{85E7285B-45A0-4F4F-9EC6-E1F19ED25489}" presName="conn2-1" presStyleLbl="parChTrans1D2" presStyleIdx="2" presStyleCnt="4"/>
      <dgm:spPr/>
    </dgm:pt>
    <dgm:pt modelId="{201008C4-FEAD-2342-93BD-9A405B9EE196}" type="pres">
      <dgm:prSet presAssocID="{85E7285B-45A0-4F4F-9EC6-E1F19ED25489}" presName="connTx" presStyleLbl="parChTrans1D2" presStyleIdx="2" presStyleCnt="4"/>
      <dgm:spPr/>
    </dgm:pt>
    <dgm:pt modelId="{75A860E8-B40B-FD47-B510-36378208848D}" type="pres">
      <dgm:prSet presAssocID="{46F966BF-6EBA-4655-BB62-3E6303179CFC}" presName="root2" presStyleCnt="0"/>
      <dgm:spPr/>
    </dgm:pt>
    <dgm:pt modelId="{0B018DDD-0024-B54F-8E97-3FD57E2BDFA6}" type="pres">
      <dgm:prSet presAssocID="{46F966BF-6EBA-4655-BB62-3E6303179CFC}" presName="LevelTwoTextNode" presStyleLbl="node2" presStyleIdx="2" presStyleCnt="4">
        <dgm:presLayoutVars>
          <dgm:chPref val="3"/>
        </dgm:presLayoutVars>
      </dgm:prSet>
      <dgm:spPr/>
    </dgm:pt>
    <dgm:pt modelId="{D98F64C5-EBB2-4A41-8C15-7505453B6A46}" type="pres">
      <dgm:prSet presAssocID="{46F966BF-6EBA-4655-BB62-3E6303179CFC}" presName="level3hierChild" presStyleCnt="0"/>
      <dgm:spPr/>
    </dgm:pt>
    <dgm:pt modelId="{4B81C38C-8F3D-2F41-AC96-E439678B7DFC}" type="pres">
      <dgm:prSet presAssocID="{BE8F9692-6E0F-41F3-901F-F075E84C1D73}" presName="conn2-1" presStyleLbl="parChTrans1D2" presStyleIdx="3" presStyleCnt="4"/>
      <dgm:spPr/>
    </dgm:pt>
    <dgm:pt modelId="{2100E1AE-480D-2A49-A442-ABD57EE0EA42}" type="pres">
      <dgm:prSet presAssocID="{BE8F9692-6E0F-41F3-901F-F075E84C1D73}" presName="connTx" presStyleLbl="parChTrans1D2" presStyleIdx="3" presStyleCnt="4"/>
      <dgm:spPr/>
    </dgm:pt>
    <dgm:pt modelId="{B4C89931-95FB-9A42-BC20-42DB62A2A09E}" type="pres">
      <dgm:prSet presAssocID="{DC35C639-571B-4C90-8090-ECAD33B2E19D}" presName="root2" presStyleCnt="0"/>
      <dgm:spPr/>
    </dgm:pt>
    <dgm:pt modelId="{8E3A09C4-CB03-2C49-8A13-273309415690}" type="pres">
      <dgm:prSet presAssocID="{DC35C639-571B-4C90-8090-ECAD33B2E19D}" presName="LevelTwoTextNode" presStyleLbl="node2" presStyleIdx="3" presStyleCnt="4">
        <dgm:presLayoutVars>
          <dgm:chPref val="3"/>
        </dgm:presLayoutVars>
      </dgm:prSet>
      <dgm:spPr/>
    </dgm:pt>
    <dgm:pt modelId="{05E94CC5-6A72-6142-B605-86C6623BDE97}" type="pres">
      <dgm:prSet presAssocID="{DC35C639-571B-4C90-8090-ECAD33B2E19D}" presName="level3hierChild" presStyleCnt="0"/>
      <dgm:spPr/>
    </dgm:pt>
  </dgm:ptLst>
  <dgm:cxnLst>
    <dgm:cxn modelId="{6D5DA202-C0DD-7245-8D0D-D2C936A3361D}" type="presOf" srcId="{BE8F9692-6E0F-41F3-901F-F075E84C1D73}" destId="{2100E1AE-480D-2A49-A442-ABD57EE0EA42}" srcOrd="1" destOrd="0" presId="urn:microsoft.com/office/officeart/2005/8/layout/hierarchy2"/>
    <dgm:cxn modelId="{91538405-94F0-3043-A41F-8AE3AAA95217}" type="presOf" srcId="{DD194722-A966-43CF-A5DB-7FE6C46AAB71}" destId="{150624DC-7EE1-F647-9967-30FFACB036DA}" srcOrd="0" destOrd="0" presId="urn:microsoft.com/office/officeart/2005/8/layout/hierarchy2"/>
    <dgm:cxn modelId="{029A0C09-385C-A14E-9D36-BD19327754BD}" type="presOf" srcId="{DC35C639-571B-4C90-8090-ECAD33B2E19D}" destId="{8E3A09C4-CB03-2C49-8A13-273309415690}" srcOrd="0" destOrd="0" presId="urn:microsoft.com/office/officeart/2005/8/layout/hierarchy2"/>
    <dgm:cxn modelId="{B3B3E60B-9031-144C-9FFC-FC44821352AF}" type="presOf" srcId="{3BDD3268-E2C2-4D3F-955F-71F7776BFC9C}" destId="{5D58BEC7-EA10-F345-AB72-B1C44A475889}" srcOrd="0" destOrd="0" presId="urn:microsoft.com/office/officeart/2005/8/layout/hierarchy2"/>
    <dgm:cxn modelId="{7680642C-F016-4443-B18A-9B4E7579598B}" type="presOf" srcId="{2E020E31-DCF7-4D4E-B4BC-D036D8ADC850}" destId="{0105B153-BF49-A047-A926-B479B50FD4DC}" srcOrd="0" destOrd="0" presId="urn:microsoft.com/office/officeart/2005/8/layout/hierarchy2"/>
    <dgm:cxn modelId="{3451CB31-C677-EF48-B71E-971432886E35}" type="presOf" srcId="{85E7285B-45A0-4F4F-9EC6-E1F19ED25489}" destId="{201008C4-FEAD-2342-93BD-9A405B9EE196}" srcOrd="1" destOrd="0" presId="urn:microsoft.com/office/officeart/2005/8/layout/hierarchy2"/>
    <dgm:cxn modelId="{EC8E6E33-056F-4E12-B76D-1A71F5BBD7C2}" srcId="{0DA73314-5117-457F-ADF5-36E8CE36F426}" destId="{E120AF9B-B0EC-432B-AE55-FDB9611F4A4B}" srcOrd="0" destOrd="0" parTransId="{3BDD3268-E2C2-4D3F-955F-71F7776BFC9C}" sibTransId="{7FD7F9B2-40AB-4BB3-9A61-E5192C2A773F}"/>
    <dgm:cxn modelId="{C029E139-CC96-CD44-96A5-74B6F2892582}" type="presOf" srcId="{85E7285B-45A0-4F4F-9EC6-E1F19ED25489}" destId="{DDEB6A4D-C611-8A4B-9128-00D16DB362CD}" srcOrd="0" destOrd="0" presId="urn:microsoft.com/office/officeart/2005/8/layout/hierarchy2"/>
    <dgm:cxn modelId="{CEF7FE52-0ABF-CF49-88E1-3C180F72A002}" type="presOf" srcId="{BE8F9692-6E0F-41F3-901F-F075E84C1D73}" destId="{4B81C38C-8F3D-2F41-AC96-E439678B7DFC}" srcOrd="0" destOrd="0" presId="urn:microsoft.com/office/officeart/2005/8/layout/hierarchy2"/>
    <dgm:cxn modelId="{133FF95E-6428-4F75-A437-3FF4025A01BC}" srcId="{0DA73314-5117-457F-ADF5-36E8CE36F426}" destId="{2E020E31-DCF7-4D4E-B4BC-D036D8ADC850}" srcOrd="1" destOrd="0" parTransId="{4D4A402E-E073-4F59-AD8A-950062FE872E}" sibTransId="{960B0B24-E1A7-4BD3-B005-3BF814CF4EC2}"/>
    <dgm:cxn modelId="{3202937E-B17D-2543-9DE9-FAE3FF6A2B48}" type="presOf" srcId="{4D4A402E-E073-4F59-AD8A-950062FE872E}" destId="{97227ECA-ED6E-ED41-BE94-8CA72B9F2C08}" srcOrd="1" destOrd="0" presId="urn:microsoft.com/office/officeart/2005/8/layout/hierarchy2"/>
    <dgm:cxn modelId="{0988F683-62E8-3444-9ED5-797E1A5DA7A6}" type="presOf" srcId="{3BDD3268-E2C2-4D3F-955F-71F7776BFC9C}" destId="{17B9AC0F-1CC1-934F-8233-4BE32BD5F78B}" srcOrd="1" destOrd="0" presId="urn:microsoft.com/office/officeart/2005/8/layout/hierarchy2"/>
    <dgm:cxn modelId="{26400E9E-4249-F949-B902-3598F0D44A19}" type="presOf" srcId="{4D4A402E-E073-4F59-AD8A-950062FE872E}" destId="{065A574B-26D1-7949-A3B9-2A8E1B22FBC6}" srcOrd="0" destOrd="0" presId="urn:microsoft.com/office/officeart/2005/8/layout/hierarchy2"/>
    <dgm:cxn modelId="{9AFBC59E-38AF-4F5E-80E7-A566F8E7A049}" srcId="{0DA73314-5117-457F-ADF5-36E8CE36F426}" destId="{DC35C639-571B-4C90-8090-ECAD33B2E19D}" srcOrd="3" destOrd="0" parTransId="{BE8F9692-6E0F-41F3-901F-F075E84C1D73}" sibTransId="{14CD2CEF-95EC-4791-8911-8C24E7259D03}"/>
    <dgm:cxn modelId="{21B3A9AC-4FFA-8C4A-85B6-E8119DCF0563}" type="presOf" srcId="{0DA73314-5117-457F-ADF5-36E8CE36F426}" destId="{196EDA34-FC05-3745-9234-6C841BD8C45F}" srcOrd="0" destOrd="0" presId="urn:microsoft.com/office/officeart/2005/8/layout/hierarchy2"/>
    <dgm:cxn modelId="{D480A9C4-EECC-4AE0-A0FE-36628BAA67CD}" srcId="{D4792CBB-45B2-4545-9A8C-C82AA24B6DE7}" destId="{0DA73314-5117-457F-ADF5-36E8CE36F426}" srcOrd="1" destOrd="0" parTransId="{C1A7AAB3-E227-435E-9558-28D70494FA6E}" sibTransId="{52A1B6B5-6A80-4C23-927D-40C8EE075288}"/>
    <dgm:cxn modelId="{A56DA3C8-0030-4BA0-8F31-41B18CE056C3}" srcId="{0DA73314-5117-457F-ADF5-36E8CE36F426}" destId="{46F966BF-6EBA-4655-BB62-3E6303179CFC}" srcOrd="2" destOrd="0" parTransId="{85E7285B-45A0-4F4F-9EC6-E1F19ED25489}" sibTransId="{14F85693-EDE8-48C8-89E5-E3ABF7926F8C}"/>
    <dgm:cxn modelId="{29FC2FDF-0238-431E-974C-BBAFD1E01088}" srcId="{D4792CBB-45B2-4545-9A8C-C82AA24B6DE7}" destId="{DD194722-A966-43CF-A5DB-7FE6C46AAB71}" srcOrd="0" destOrd="0" parTransId="{6DB0DD92-C58A-4CC7-9E3F-21EC8442B6BF}" sibTransId="{09CA0F13-3354-483D-888A-B408C8EBC9B9}"/>
    <dgm:cxn modelId="{98E798E5-C5E6-A342-8105-2EABCE18B7D1}" type="presOf" srcId="{D4792CBB-45B2-4545-9A8C-C82AA24B6DE7}" destId="{C947E9AA-D3C4-0648-9ADE-6E07E8CDF2E6}" srcOrd="0" destOrd="0" presId="urn:microsoft.com/office/officeart/2005/8/layout/hierarchy2"/>
    <dgm:cxn modelId="{FCA71EF0-2844-B944-8747-670143BDB181}" type="presOf" srcId="{46F966BF-6EBA-4655-BB62-3E6303179CFC}" destId="{0B018DDD-0024-B54F-8E97-3FD57E2BDFA6}" srcOrd="0" destOrd="0" presId="urn:microsoft.com/office/officeart/2005/8/layout/hierarchy2"/>
    <dgm:cxn modelId="{E763DFF4-4426-C246-BFB9-C64A51FEC287}" type="presOf" srcId="{E120AF9B-B0EC-432B-AE55-FDB9611F4A4B}" destId="{E28AB81F-3758-6F4C-9A31-B59D041D808D}" srcOrd="0" destOrd="0" presId="urn:microsoft.com/office/officeart/2005/8/layout/hierarchy2"/>
    <dgm:cxn modelId="{4AE7E125-E3BE-924D-BDF4-67FAE09BC913}" type="presParOf" srcId="{C947E9AA-D3C4-0648-9ADE-6E07E8CDF2E6}" destId="{5307C33D-9817-B442-9104-C8E1FBCA6740}" srcOrd="0" destOrd="0" presId="urn:microsoft.com/office/officeart/2005/8/layout/hierarchy2"/>
    <dgm:cxn modelId="{20200AE7-348A-5141-9480-F67FF8F9D31C}" type="presParOf" srcId="{5307C33D-9817-B442-9104-C8E1FBCA6740}" destId="{150624DC-7EE1-F647-9967-30FFACB036DA}" srcOrd="0" destOrd="0" presId="urn:microsoft.com/office/officeart/2005/8/layout/hierarchy2"/>
    <dgm:cxn modelId="{51107E66-0E74-BA4B-9E34-B5285FE7F347}" type="presParOf" srcId="{5307C33D-9817-B442-9104-C8E1FBCA6740}" destId="{62BD32A4-D327-DA4E-A8CD-03FF8C3E5BFC}" srcOrd="1" destOrd="0" presId="urn:microsoft.com/office/officeart/2005/8/layout/hierarchy2"/>
    <dgm:cxn modelId="{9B133843-4205-8146-9C65-6288981346E6}" type="presParOf" srcId="{C947E9AA-D3C4-0648-9ADE-6E07E8CDF2E6}" destId="{3C8183CE-06C1-5344-A9D8-38EA61F6FC24}" srcOrd="1" destOrd="0" presId="urn:microsoft.com/office/officeart/2005/8/layout/hierarchy2"/>
    <dgm:cxn modelId="{DADCD8D3-3835-2E4F-9BBF-B066B2377188}" type="presParOf" srcId="{3C8183CE-06C1-5344-A9D8-38EA61F6FC24}" destId="{196EDA34-FC05-3745-9234-6C841BD8C45F}" srcOrd="0" destOrd="0" presId="urn:microsoft.com/office/officeart/2005/8/layout/hierarchy2"/>
    <dgm:cxn modelId="{3A2EBF97-01B8-5E47-B674-70E778F8C6C6}" type="presParOf" srcId="{3C8183CE-06C1-5344-A9D8-38EA61F6FC24}" destId="{CDE64CC6-4BF0-F547-B522-981E2011FAB2}" srcOrd="1" destOrd="0" presId="urn:microsoft.com/office/officeart/2005/8/layout/hierarchy2"/>
    <dgm:cxn modelId="{7D0AFE9D-97FE-7A43-B716-E9B7EC5C0CD5}" type="presParOf" srcId="{CDE64CC6-4BF0-F547-B522-981E2011FAB2}" destId="{5D58BEC7-EA10-F345-AB72-B1C44A475889}" srcOrd="0" destOrd="0" presId="urn:microsoft.com/office/officeart/2005/8/layout/hierarchy2"/>
    <dgm:cxn modelId="{A59EDF11-8C5F-5248-8615-6539786B3415}" type="presParOf" srcId="{5D58BEC7-EA10-F345-AB72-B1C44A475889}" destId="{17B9AC0F-1CC1-934F-8233-4BE32BD5F78B}" srcOrd="0" destOrd="0" presId="urn:microsoft.com/office/officeart/2005/8/layout/hierarchy2"/>
    <dgm:cxn modelId="{B2CFC3D4-A6BC-5443-BA98-E85B2936363B}" type="presParOf" srcId="{CDE64CC6-4BF0-F547-B522-981E2011FAB2}" destId="{D6C00640-5D81-574C-A912-F30022FB479D}" srcOrd="1" destOrd="0" presId="urn:microsoft.com/office/officeart/2005/8/layout/hierarchy2"/>
    <dgm:cxn modelId="{4148407A-306C-5A40-A1E3-EB10367ADE84}" type="presParOf" srcId="{D6C00640-5D81-574C-A912-F30022FB479D}" destId="{E28AB81F-3758-6F4C-9A31-B59D041D808D}" srcOrd="0" destOrd="0" presId="urn:microsoft.com/office/officeart/2005/8/layout/hierarchy2"/>
    <dgm:cxn modelId="{D2DA6D7A-14C4-2145-A4A8-C1F987C9D75B}" type="presParOf" srcId="{D6C00640-5D81-574C-A912-F30022FB479D}" destId="{4664016F-A3D4-294E-91FD-594B3D5EF131}" srcOrd="1" destOrd="0" presId="urn:microsoft.com/office/officeart/2005/8/layout/hierarchy2"/>
    <dgm:cxn modelId="{B710C3D6-481A-A74E-A072-7658CDCDE2FF}" type="presParOf" srcId="{CDE64CC6-4BF0-F547-B522-981E2011FAB2}" destId="{065A574B-26D1-7949-A3B9-2A8E1B22FBC6}" srcOrd="2" destOrd="0" presId="urn:microsoft.com/office/officeart/2005/8/layout/hierarchy2"/>
    <dgm:cxn modelId="{A78314A8-CB4A-C34D-A742-13340B03A9C0}" type="presParOf" srcId="{065A574B-26D1-7949-A3B9-2A8E1B22FBC6}" destId="{97227ECA-ED6E-ED41-BE94-8CA72B9F2C08}" srcOrd="0" destOrd="0" presId="urn:microsoft.com/office/officeart/2005/8/layout/hierarchy2"/>
    <dgm:cxn modelId="{F7271B74-80F8-B44B-B438-675F8962A9E5}" type="presParOf" srcId="{CDE64CC6-4BF0-F547-B522-981E2011FAB2}" destId="{87C5A9D3-D0BD-5D47-9A81-3D81844973EE}" srcOrd="3" destOrd="0" presId="urn:microsoft.com/office/officeart/2005/8/layout/hierarchy2"/>
    <dgm:cxn modelId="{35A55B6D-10EE-1847-B037-BC1AFC40F05C}" type="presParOf" srcId="{87C5A9D3-D0BD-5D47-9A81-3D81844973EE}" destId="{0105B153-BF49-A047-A926-B479B50FD4DC}" srcOrd="0" destOrd="0" presId="urn:microsoft.com/office/officeart/2005/8/layout/hierarchy2"/>
    <dgm:cxn modelId="{D136AAC1-A903-914A-BA73-C45953B6F4FC}" type="presParOf" srcId="{87C5A9D3-D0BD-5D47-9A81-3D81844973EE}" destId="{7BC3B302-4778-0E49-9B4C-D4648781F4C1}" srcOrd="1" destOrd="0" presId="urn:microsoft.com/office/officeart/2005/8/layout/hierarchy2"/>
    <dgm:cxn modelId="{A95C64E7-3B24-EF41-89EC-27409CB8E9CE}" type="presParOf" srcId="{CDE64CC6-4BF0-F547-B522-981E2011FAB2}" destId="{DDEB6A4D-C611-8A4B-9128-00D16DB362CD}" srcOrd="4" destOrd="0" presId="urn:microsoft.com/office/officeart/2005/8/layout/hierarchy2"/>
    <dgm:cxn modelId="{6D70E8CB-77F5-1E49-8597-0AAEEDDAF8CD}" type="presParOf" srcId="{DDEB6A4D-C611-8A4B-9128-00D16DB362CD}" destId="{201008C4-FEAD-2342-93BD-9A405B9EE196}" srcOrd="0" destOrd="0" presId="urn:microsoft.com/office/officeart/2005/8/layout/hierarchy2"/>
    <dgm:cxn modelId="{EAB37607-6423-9F40-ACF9-9CB4AB80CD30}" type="presParOf" srcId="{CDE64CC6-4BF0-F547-B522-981E2011FAB2}" destId="{75A860E8-B40B-FD47-B510-36378208848D}" srcOrd="5" destOrd="0" presId="urn:microsoft.com/office/officeart/2005/8/layout/hierarchy2"/>
    <dgm:cxn modelId="{B90638CF-A99B-7342-81F9-8534168AD5C3}" type="presParOf" srcId="{75A860E8-B40B-FD47-B510-36378208848D}" destId="{0B018DDD-0024-B54F-8E97-3FD57E2BDFA6}" srcOrd="0" destOrd="0" presId="urn:microsoft.com/office/officeart/2005/8/layout/hierarchy2"/>
    <dgm:cxn modelId="{FA0B81A6-9F48-2A42-95B3-46FE796CCF7C}" type="presParOf" srcId="{75A860E8-B40B-FD47-B510-36378208848D}" destId="{D98F64C5-EBB2-4A41-8C15-7505453B6A46}" srcOrd="1" destOrd="0" presId="urn:microsoft.com/office/officeart/2005/8/layout/hierarchy2"/>
    <dgm:cxn modelId="{7544164B-AB8C-9C42-B96E-597A4B5B215E}" type="presParOf" srcId="{CDE64CC6-4BF0-F547-B522-981E2011FAB2}" destId="{4B81C38C-8F3D-2F41-AC96-E439678B7DFC}" srcOrd="6" destOrd="0" presId="urn:microsoft.com/office/officeart/2005/8/layout/hierarchy2"/>
    <dgm:cxn modelId="{3D3492C8-03FB-774F-8236-4FC8742A03FD}" type="presParOf" srcId="{4B81C38C-8F3D-2F41-AC96-E439678B7DFC}" destId="{2100E1AE-480D-2A49-A442-ABD57EE0EA42}" srcOrd="0" destOrd="0" presId="urn:microsoft.com/office/officeart/2005/8/layout/hierarchy2"/>
    <dgm:cxn modelId="{7957BB08-DAE7-2349-8C3B-1E39AD6AD6A7}" type="presParOf" srcId="{CDE64CC6-4BF0-F547-B522-981E2011FAB2}" destId="{B4C89931-95FB-9A42-BC20-42DB62A2A09E}" srcOrd="7" destOrd="0" presId="urn:microsoft.com/office/officeart/2005/8/layout/hierarchy2"/>
    <dgm:cxn modelId="{D8106DAA-7043-034C-B3D1-915F8B896CD4}" type="presParOf" srcId="{B4C89931-95FB-9A42-BC20-42DB62A2A09E}" destId="{8E3A09C4-CB03-2C49-8A13-273309415690}" srcOrd="0" destOrd="0" presId="urn:microsoft.com/office/officeart/2005/8/layout/hierarchy2"/>
    <dgm:cxn modelId="{17931782-3986-4245-8A9D-B71C074B9679}" type="presParOf" srcId="{B4C89931-95FB-9A42-BC20-42DB62A2A09E}" destId="{05E94CC5-6A72-6142-B605-86C6623BDE97}"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CF36CD-4656-48F7-81CF-5FA8D9BADB3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F63CD1D-E6FA-4D12-AD31-035543BD0F9E}">
      <dgm:prSet/>
      <dgm:spPr/>
      <dgm:t>
        <a:bodyPr/>
        <a:lstStyle/>
        <a:p>
          <a:pPr>
            <a:defRPr cap="all"/>
          </a:pPr>
          <a:r>
            <a:rPr lang="en-US"/>
            <a:t>High-pressure breakfast service during local event</a:t>
          </a:r>
        </a:p>
      </dgm:t>
    </dgm:pt>
    <dgm:pt modelId="{9C388BE1-89AA-4308-BFD3-FE5BDFCF6C49}" type="parTrans" cxnId="{57AB0C9F-CEC9-40BC-B7A4-3B23901182C0}">
      <dgm:prSet/>
      <dgm:spPr/>
      <dgm:t>
        <a:bodyPr/>
        <a:lstStyle/>
        <a:p>
          <a:endParaRPr lang="en-US"/>
        </a:p>
      </dgm:t>
    </dgm:pt>
    <dgm:pt modelId="{2A217CCE-CE6E-4F2C-88E3-C4EA6378163C}" type="sibTrans" cxnId="{57AB0C9F-CEC9-40BC-B7A4-3B23901182C0}">
      <dgm:prSet/>
      <dgm:spPr/>
      <dgm:t>
        <a:bodyPr/>
        <a:lstStyle/>
        <a:p>
          <a:endParaRPr lang="en-US"/>
        </a:p>
      </dgm:t>
    </dgm:pt>
    <dgm:pt modelId="{640549C0-3B92-487C-96E0-74CD5068AA37}">
      <dgm:prSet/>
      <dgm:spPr/>
      <dgm:t>
        <a:bodyPr/>
        <a:lstStyle/>
        <a:p>
          <a:pPr>
            <a:defRPr cap="all"/>
          </a:pPr>
          <a:r>
            <a:rPr lang="en-US"/>
            <a:t>Handling guest complaints and service recovery</a:t>
          </a:r>
        </a:p>
      </dgm:t>
    </dgm:pt>
    <dgm:pt modelId="{79A4F590-DE81-4109-8A37-6EAEE372BEB7}" type="parTrans" cxnId="{A440838B-D33C-4D14-A810-3FB5ECCD393B}">
      <dgm:prSet/>
      <dgm:spPr/>
      <dgm:t>
        <a:bodyPr/>
        <a:lstStyle/>
        <a:p>
          <a:endParaRPr lang="en-US"/>
        </a:p>
      </dgm:t>
    </dgm:pt>
    <dgm:pt modelId="{221608BC-E7AC-48F1-90D3-152D61015EAE}" type="sibTrans" cxnId="{A440838B-D33C-4D14-A810-3FB5ECCD393B}">
      <dgm:prSet/>
      <dgm:spPr/>
      <dgm:t>
        <a:bodyPr/>
        <a:lstStyle/>
        <a:p>
          <a:endParaRPr lang="en-US"/>
        </a:p>
      </dgm:t>
    </dgm:pt>
    <dgm:pt modelId="{70D50AC7-BFE7-419E-A5C8-748B5EA6467E}">
      <dgm:prSet/>
      <dgm:spPr/>
      <dgm:t>
        <a:bodyPr/>
        <a:lstStyle/>
        <a:p>
          <a:pPr>
            <a:defRPr cap="all"/>
          </a:pPr>
          <a:r>
            <a:rPr lang="en-US"/>
            <a:t>Learning to manage stress and multitask</a:t>
          </a:r>
        </a:p>
      </dgm:t>
    </dgm:pt>
    <dgm:pt modelId="{CE2A9A99-AA70-476D-8E60-B3930FF724D5}" type="parTrans" cxnId="{56036B3E-39F8-4843-AFEF-4D109798EBEC}">
      <dgm:prSet/>
      <dgm:spPr/>
      <dgm:t>
        <a:bodyPr/>
        <a:lstStyle/>
        <a:p>
          <a:endParaRPr lang="en-US"/>
        </a:p>
      </dgm:t>
    </dgm:pt>
    <dgm:pt modelId="{D3DAB353-6239-4D6B-9C6E-7021BB124CFC}" type="sibTrans" cxnId="{56036B3E-39F8-4843-AFEF-4D109798EBEC}">
      <dgm:prSet/>
      <dgm:spPr/>
      <dgm:t>
        <a:bodyPr/>
        <a:lstStyle/>
        <a:p>
          <a:endParaRPr lang="en-US"/>
        </a:p>
      </dgm:t>
    </dgm:pt>
    <dgm:pt modelId="{9EBF2044-0756-4953-935B-BF8680DF29A2}" type="pres">
      <dgm:prSet presAssocID="{DDCF36CD-4656-48F7-81CF-5FA8D9BADB38}" presName="root" presStyleCnt="0">
        <dgm:presLayoutVars>
          <dgm:dir/>
          <dgm:resizeHandles val="exact"/>
        </dgm:presLayoutVars>
      </dgm:prSet>
      <dgm:spPr/>
    </dgm:pt>
    <dgm:pt modelId="{09099B73-A83E-493B-BF16-6C603663294B}" type="pres">
      <dgm:prSet presAssocID="{2F63CD1D-E6FA-4D12-AD31-035543BD0F9E}" presName="compNode" presStyleCnt="0"/>
      <dgm:spPr/>
    </dgm:pt>
    <dgm:pt modelId="{8FFA9035-177A-4549-BE53-3FEDF5EDDE5C}" type="pres">
      <dgm:prSet presAssocID="{2F63CD1D-E6FA-4D12-AD31-035543BD0F9E}" presName="iconBgRect" presStyleLbl="bgShp" presStyleIdx="0" presStyleCnt="3"/>
      <dgm:spPr/>
    </dgm:pt>
    <dgm:pt modelId="{28835789-0736-4390-A98C-B0DCDF1C0A14}" type="pres">
      <dgm:prSet presAssocID="{2F63CD1D-E6FA-4D12-AD31-035543BD0F9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vered plate"/>
        </a:ext>
      </dgm:extLst>
    </dgm:pt>
    <dgm:pt modelId="{8B5873EE-67BD-4F26-BE53-EC86E8F3E683}" type="pres">
      <dgm:prSet presAssocID="{2F63CD1D-E6FA-4D12-AD31-035543BD0F9E}" presName="spaceRect" presStyleCnt="0"/>
      <dgm:spPr/>
    </dgm:pt>
    <dgm:pt modelId="{2ABE8D0B-B63B-48F5-A564-6BC75604D052}" type="pres">
      <dgm:prSet presAssocID="{2F63CD1D-E6FA-4D12-AD31-035543BD0F9E}" presName="textRect" presStyleLbl="revTx" presStyleIdx="0" presStyleCnt="3">
        <dgm:presLayoutVars>
          <dgm:chMax val="1"/>
          <dgm:chPref val="1"/>
        </dgm:presLayoutVars>
      </dgm:prSet>
      <dgm:spPr/>
    </dgm:pt>
    <dgm:pt modelId="{AE53369B-395A-4AD4-BF64-AC6F72A86341}" type="pres">
      <dgm:prSet presAssocID="{2A217CCE-CE6E-4F2C-88E3-C4EA6378163C}" presName="sibTrans" presStyleCnt="0"/>
      <dgm:spPr/>
    </dgm:pt>
    <dgm:pt modelId="{6F1C119E-5129-4E91-95D9-B03BD6A527F8}" type="pres">
      <dgm:prSet presAssocID="{640549C0-3B92-487C-96E0-74CD5068AA37}" presName="compNode" presStyleCnt="0"/>
      <dgm:spPr/>
    </dgm:pt>
    <dgm:pt modelId="{A1D18C7C-A8B8-434C-B881-120418C5DED0}" type="pres">
      <dgm:prSet presAssocID="{640549C0-3B92-487C-96E0-74CD5068AA37}" presName="iconBgRect" presStyleLbl="bgShp" presStyleIdx="1" presStyleCnt="3"/>
      <dgm:spPr/>
    </dgm:pt>
    <dgm:pt modelId="{0BE66CF4-A4D3-4084-BE09-BBF5378F78DD}" type="pres">
      <dgm:prSet presAssocID="{640549C0-3B92-487C-96E0-74CD5068AA3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6379C798-1BEA-4A24-8557-57F6E7E3CFE7}" type="pres">
      <dgm:prSet presAssocID="{640549C0-3B92-487C-96E0-74CD5068AA37}" presName="spaceRect" presStyleCnt="0"/>
      <dgm:spPr/>
    </dgm:pt>
    <dgm:pt modelId="{F1F86641-9AAD-4B4A-A6EB-AFC080B59F90}" type="pres">
      <dgm:prSet presAssocID="{640549C0-3B92-487C-96E0-74CD5068AA37}" presName="textRect" presStyleLbl="revTx" presStyleIdx="1" presStyleCnt="3">
        <dgm:presLayoutVars>
          <dgm:chMax val="1"/>
          <dgm:chPref val="1"/>
        </dgm:presLayoutVars>
      </dgm:prSet>
      <dgm:spPr/>
    </dgm:pt>
    <dgm:pt modelId="{F3E5FBAD-7904-4074-909C-072378B93A1B}" type="pres">
      <dgm:prSet presAssocID="{221608BC-E7AC-48F1-90D3-152D61015EAE}" presName="sibTrans" presStyleCnt="0"/>
      <dgm:spPr/>
    </dgm:pt>
    <dgm:pt modelId="{1BBB5A53-1DFE-4911-9755-88DBAF881596}" type="pres">
      <dgm:prSet presAssocID="{70D50AC7-BFE7-419E-A5C8-748B5EA6467E}" presName="compNode" presStyleCnt="0"/>
      <dgm:spPr/>
    </dgm:pt>
    <dgm:pt modelId="{2DEACFA3-9558-429D-93AD-A493925B0DBC}" type="pres">
      <dgm:prSet presAssocID="{70D50AC7-BFE7-419E-A5C8-748B5EA6467E}" presName="iconBgRect" presStyleLbl="bgShp" presStyleIdx="2" presStyleCnt="3"/>
      <dgm:spPr/>
    </dgm:pt>
    <dgm:pt modelId="{191CF0CE-DB3A-463B-B2E6-ECECB6B800E9}" type="pres">
      <dgm:prSet presAssocID="{70D50AC7-BFE7-419E-A5C8-748B5EA6467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F418290-F237-403E-8016-9F6A98BC50A8}" type="pres">
      <dgm:prSet presAssocID="{70D50AC7-BFE7-419E-A5C8-748B5EA6467E}" presName="spaceRect" presStyleCnt="0"/>
      <dgm:spPr/>
    </dgm:pt>
    <dgm:pt modelId="{EC64373F-6849-43BE-B58A-4BE5F5DE148B}" type="pres">
      <dgm:prSet presAssocID="{70D50AC7-BFE7-419E-A5C8-748B5EA6467E}" presName="textRect" presStyleLbl="revTx" presStyleIdx="2" presStyleCnt="3">
        <dgm:presLayoutVars>
          <dgm:chMax val="1"/>
          <dgm:chPref val="1"/>
        </dgm:presLayoutVars>
      </dgm:prSet>
      <dgm:spPr/>
    </dgm:pt>
  </dgm:ptLst>
  <dgm:cxnLst>
    <dgm:cxn modelId="{FAB92215-6704-4E9E-AD7E-C04FE381F174}" type="presOf" srcId="{2F63CD1D-E6FA-4D12-AD31-035543BD0F9E}" destId="{2ABE8D0B-B63B-48F5-A564-6BC75604D052}" srcOrd="0" destOrd="0" presId="urn:microsoft.com/office/officeart/2018/5/layout/IconCircleLabelList"/>
    <dgm:cxn modelId="{56036B3E-39F8-4843-AFEF-4D109798EBEC}" srcId="{DDCF36CD-4656-48F7-81CF-5FA8D9BADB38}" destId="{70D50AC7-BFE7-419E-A5C8-748B5EA6467E}" srcOrd="2" destOrd="0" parTransId="{CE2A9A99-AA70-476D-8E60-B3930FF724D5}" sibTransId="{D3DAB353-6239-4D6B-9C6E-7021BB124CFC}"/>
    <dgm:cxn modelId="{BD8C5161-8983-400B-8AD8-9FD51ED28E0E}" type="presOf" srcId="{640549C0-3B92-487C-96E0-74CD5068AA37}" destId="{F1F86641-9AAD-4B4A-A6EB-AFC080B59F90}" srcOrd="0" destOrd="0" presId="urn:microsoft.com/office/officeart/2018/5/layout/IconCircleLabelList"/>
    <dgm:cxn modelId="{A440838B-D33C-4D14-A810-3FB5ECCD393B}" srcId="{DDCF36CD-4656-48F7-81CF-5FA8D9BADB38}" destId="{640549C0-3B92-487C-96E0-74CD5068AA37}" srcOrd="1" destOrd="0" parTransId="{79A4F590-DE81-4109-8A37-6EAEE372BEB7}" sibTransId="{221608BC-E7AC-48F1-90D3-152D61015EAE}"/>
    <dgm:cxn modelId="{F49FE696-5F34-41AC-8BD7-60225C2AC4B8}" type="presOf" srcId="{70D50AC7-BFE7-419E-A5C8-748B5EA6467E}" destId="{EC64373F-6849-43BE-B58A-4BE5F5DE148B}" srcOrd="0" destOrd="0" presId="urn:microsoft.com/office/officeart/2018/5/layout/IconCircleLabelList"/>
    <dgm:cxn modelId="{57AB0C9F-CEC9-40BC-B7A4-3B23901182C0}" srcId="{DDCF36CD-4656-48F7-81CF-5FA8D9BADB38}" destId="{2F63CD1D-E6FA-4D12-AD31-035543BD0F9E}" srcOrd="0" destOrd="0" parTransId="{9C388BE1-89AA-4308-BFD3-FE5BDFCF6C49}" sibTransId="{2A217CCE-CE6E-4F2C-88E3-C4EA6378163C}"/>
    <dgm:cxn modelId="{B7761DE7-023B-4723-8242-8C34CE7B8097}" type="presOf" srcId="{DDCF36CD-4656-48F7-81CF-5FA8D9BADB38}" destId="{9EBF2044-0756-4953-935B-BF8680DF29A2}" srcOrd="0" destOrd="0" presId="urn:microsoft.com/office/officeart/2018/5/layout/IconCircleLabelList"/>
    <dgm:cxn modelId="{280EF420-F654-4504-AAF2-D0A554C39583}" type="presParOf" srcId="{9EBF2044-0756-4953-935B-BF8680DF29A2}" destId="{09099B73-A83E-493B-BF16-6C603663294B}" srcOrd="0" destOrd="0" presId="urn:microsoft.com/office/officeart/2018/5/layout/IconCircleLabelList"/>
    <dgm:cxn modelId="{0B01F28A-3AEA-40A1-92A0-307D6E4C0F35}" type="presParOf" srcId="{09099B73-A83E-493B-BF16-6C603663294B}" destId="{8FFA9035-177A-4549-BE53-3FEDF5EDDE5C}" srcOrd="0" destOrd="0" presId="urn:microsoft.com/office/officeart/2018/5/layout/IconCircleLabelList"/>
    <dgm:cxn modelId="{A9C5EC6A-A502-43E4-935F-FFFC038106F8}" type="presParOf" srcId="{09099B73-A83E-493B-BF16-6C603663294B}" destId="{28835789-0736-4390-A98C-B0DCDF1C0A14}" srcOrd="1" destOrd="0" presId="urn:microsoft.com/office/officeart/2018/5/layout/IconCircleLabelList"/>
    <dgm:cxn modelId="{74EF7164-2357-4340-ACBD-C63B4B345728}" type="presParOf" srcId="{09099B73-A83E-493B-BF16-6C603663294B}" destId="{8B5873EE-67BD-4F26-BE53-EC86E8F3E683}" srcOrd="2" destOrd="0" presId="urn:microsoft.com/office/officeart/2018/5/layout/IconCircleLabelList"/>
    <dgm:cxn modelId="{E1C5A2C0-D6E4-4370-9A3E-5E6214B80419}" type="presParOf" srcId="{09099B73-A83E-493B-BF16-6C603663294B}" destId="{2ABE8D0B-B63B-48F5-A564-6BC75604D052}" srcOrd="3" destOrd="0" presId="urn:microsoft.com/office/officeart/2018/5/layout/IconCircleLabelList"/>
    <dgm:cxn modelId="{90C1E59C-BF25-4DCF-A86B-997F5EC1A4C6}" type="presParOf" srcId="{9EBF2044-0756-4953-935B-BF8680DF29A2}" destId="{AE53369B-395A-4AD4-BF64-AC6F72A86341}" srcOrd="1" destOrd="0" presId="urn:microsoft.com/office/officeart/2018/5/layout/IconCircleLabelList"/>
    <dgm:cxn modelId="{D0082A4D-0109-43D2-827A-F6DAF2466399}" type="presParOf" srcId="{9EBF2044-0756-4953-935B-BF8680DF29A2}" destId="{6F1C119E-5129-4E91-95D9-B03BD6A527F8}" srcOrd="2" destOrd="0" presId="urn:microsoft.com/office/officeart/2018/5/layout/IconCircleLabelList"/>
    <dgm:cxn modelId="{0D7063F2-BC7B-49F1-97B7-A92D9E8742C9}" type="presParOf" srcId="{6F1C119E-5129-4E91-95D9-B03BD6A527F8}" destId="{A1D18C7C-A8B8-434C-B881-120418C5DED0}" srcOrd="0" destOrd="0" presId="urn:microsoft.com/office/officeart/2018/5/layout/IconCircleLabelList"/>
    <dgm:cxn modelId="{154C628C-64E2-489E-B78F-B7D88F83E716}" type="presParOf" srcId="{6F1C119E-5129-4E91-95D9-B03BD6A527F8}" destId="{0BE66CF4-A4D3-4084-BE09-BBF5378F78DD}" srcOrd="1" destOrd="0" presId="urn:microsoft.com/office/officeart/2018/5/layout/IconCircleLabelList"/>
    <dgm:cxn modelId="{3157D141-757B-4953-8719-C89287CAF357}" type="presParOf" srcId="{6F1C119E-5129-4E91-95D9-B03BD6A527F8}" destId="{6379C798-1BEA-4A24-8557-57F6E7E3CFE7}" srcOrd="2" destOrd="0" presId="urn:microsoft.com/office/officeart/2018/5/layout/IconCircleLabelList"/>
    <dgm:cxn modelId="{E4678CEA-0B27-4E3E-BB24-D45123B5478F}" type="presParOf" srcId="{6F1C119E-5129-4E91-95D9-B03BD6A527F8}" destId="{F1F86641-9AAD-4B4A-A6EB-AFC080B59F90}" srcOrd="3" destOrd="0" presId="urn:microsoft.com/office/officeart/2018/5/layout/IconCircleLabelList"/>
    <dgm:cxn modelId="{EC8973A9-963A-45B5-A7EC-75FAA7DEE064}" type="presParOf" srcId="{9EBF2044-0756-4953-935B-BF8680DF29A2}" destId="{F3E5FBAD-7904-4074-909C-072378B93A1B}" srcOrd="3" destOrd="0" presId="urn:microsoft.com/office/officeart/2018/5/layout/IconCircleLabelList"/>
    <dgm:cxn modelId="{C8B733A4-E4B9-43D4-9E22-7CE54AE683AE}" type="presParOf" srcId="{9EBF2044-0756-4953-935B-BF8680DF29A2}" destId="{1BBB5A53-1DFE-4911-9755-88DBAF881596}" srcOrd="4" destOrd="0" presId="urn:microsoft.com/office/officeart/2018/5/layout/IconCircleLabelList"/>
    <dgm:cxn modelId="{6225F19A-DEEF-4499-BB6F-DA659F8E6EC8}" type="presParOf" srcId="{1BBB5A53-1DFE-4911-9755-88DBAF881596}" destId="{2DEACFA3-9558-429D-93AD-A493925B0DBC}" srcOrd="0" destOrd="0" presId="urn:microsoft.com/office/officeart/2018/5/layout/IconCircleLabelList"/>
    <dgm:cxn modelId="{E553A901-7C29-4911-B7CE-5BBFBE3061FC}" type="presParOf" srcId="{1BBB5A53-1DFE-4911-9755-88DBAF881596}" destId="{191CF0CE-DB3A-463B-B2E6-ECECB6B800E9}" srcOrd="1" destOrd="0" presId="urn:microsoft.com/office/officeart/2018/5/layout/IconCircleLabelList"/>
    <dgm:cxn modelId="{85006724-0B8E-4108-9E72-47DE86FD336B}" type="presParOf" srcId="{1BBB5A53-1DFE-4911-9755-88DBAF881596}" destId="{DF418290-F237-403E-8016-9F6A98BC50A8}" srcOrd="2" destOrd="0" presId="urn:microsoft.com/office/officeart/2018/5/layout/IconCircleLabelList"/>
    <dgm:cxn modelId="{5DC051F8-5029-49C9-8234-B84659B80E1F}" type="presParOf" srcId="{1BBB5A53-1DFE-4911-9755-88DBAF881596}" destId="{EC64373F-6849-43BE-B58A-4BE5F5DE148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094785-EE04-4AE2-8FFA-045A206933C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E1E0E1-9239-4D80-82E3-C56C7C0AE9CB}">
      <dgm:prSet/>
      <dgm:spPr/>
      <dgm:t>
        <a:bodyPr/>
        <a:lstStyle/>
        <a:p>
          <a:r>
            <a:rPr lang="en-US"/>
            <a:t>Customer service and guest communication</a:t>
          </a:r>
        </a:p>
      </dgm:t>
    </dgm:pt>
    <dgm:pt modelId="{06718BEA-E563-4F17-AD46-C18BF026B2D3}" type="parTrans" cxnId="{EFDFC24B-9D2E-4A12-AD0E-DF13D7587E1E}">
      <dgm:prSet/>
      <dgm:spPr/>
      <dgm:t>
        <a:bodyPr/>
        <a:lstStyle/>
        <a:p>
          <a:endParaRPr lang="en-US"/>
        </a:p>
      </dgm:t>
    </dgm:pt>
    <dgm:pt modelId="{47512A43-F93B-4068-A27B-3A8CCCB2422F}" type="sibTrans" cxnId="{EFDFC24B-9D2E-4A12-AD0E-DF13D7587E1E}">
      <dgm:prSet/>
      <dgm:spPr/>
      <dgm:t>
        <a:bodyPr/>
        <a:lstStyle/>
        <a:p>
          <a:endParaRPr lang="en-US"/>
        </a:p>
      </dgm:t>
    </dgm:pt>
    <dgm:pt modelId="{5ACAEE2F-E905-4096-8F98-8035FB24469F}">
      <dgm:prSet/>
      <dgm:spPr/>
      <dgm:t>
        <a:bodyPr/>
        <a:lstStyle/>
        <a:p>
          <a:r>
            <a:rPr lang="en-US"/>
            <a:t>Teamwork and multitasking</a:t>
          </a:r>
        </a:p>
      </dgm:t>
    </dgm:pt>
    <dgm:pt modelId="{DBEAA17E-8D39-4B82-91D5-59AAD1608CFA}" type="parTrans" cxnId="{390F45BC-D83F-4539-B8AF-0E19808AED64}">
      <dgm:prSet/>
      <dgm:spPr/>
      <dgm:t>
        <a:bodyPr/>
        <a:lstStyle/>
        <a:p>
          <a:endParaRPr lang="en-US"/>
        </a:p>
      </dgm:t>
    </dgm:pt>
    <dgm:pt modelId="{795D15FC-F7A1-4444-89D1-D07D8B6BC3BE}" type="sibTrans" cxnId="{390F45BC-D83F-4539-B8AF-0E19808AED64}">
      <dgm:prSet/>
      <dgm:spPr/>
      <dgm:t>
        <a:bodyPr/>
        <a:lstStyle/>
        <a:p>
          <a:endParaRPr lang="en-US"/>
        </a:p>
      </dgm:t>
    </dgm:pt>
    <dgm:pt modelId="{3B607733-D168-4840-BE64-AF010D44745E}">
      <dgm:prSet/>
      <dgm:spPr/>
      <dgm:t>
        <a:bodyPr/>
        <a:lstStyle/>
        <a:p>
          <a:r>
            <a:rPr lang="en-US"/>
            <a:t>Use of POS systems and order management</a:t>
          </a:r>
        </a:p>
      </dgm:t>
    </dgm:pt>
    <dgm:pt modelId="{B14BA8C0-C5B8-499C-9748-96C2BB7D6C2A}" type="parTrans" cxnId="{B7802DFF-C7B9-43AD-8954-E8CA461476C7}">
      <dgm:prSet/>
      <dgm:spPr/>
      <dgm:t>
        <a:bodyPr/>
        <a:lstStyle/>
        <a:p>
          <a:endParaRPr lang="en-US"/>
        </a:p>
      </dgm:t>
    </dgm:pt>
    <dgm:pt modelId="{EE31EEAD-4D2B-4FE0-B4B8-9DC734F9772D}" type="sibTrans" cxnId="{B7802DFF-C7B9-43AD-8954-E8CA461476C7}">
      <dgm:prSet/>
      <dgm:spPr/>
      <dgm:t>
        <a:bodyPr/>
        <a:lstStyle/>
        <a:p>
          <a:endParaRPr lang="en-US"/>
        </a:p>
      </dgm:t>
    </dgm:pt>
    <dgm:pt modelId="{707B8E3F-98EB-4961-8231-70C2C777C4DF}" type="pres">
      <dgm:prSet presAssocID="{67094785-EE04-4AE2-8FFA-045A206933C1}" presName="root" presStyleCnt="0">
        <dgm:presLayoutVars>
          <dgm:dir/>
          <dgm:resizeHandles val="exact"/>
        </dgm:presLayoutVars>
      </dgm:prSet>
      <dgm:spPr/>
    </dgm:pt>
    <dgm:pt modelId="{29BA8B26-CD44-4A2F-8DBE-C4E6E8FD73D5}" type="pres">
      <dgm:prSet presAssocID="{93E1E0E1-9239-4D80-82E3-C56C7C0AE9CB}" presName="compNode" presStyleCnt="0"/>
      <dgm:spPr/>
    </dgm:pt>
    <dgm:pt modelId="{74A0C006-D836-42F8-8AF5-3FE6CD5BD939}" type="pres">
      <dgm:prSet presAssocID="{93E1E0E1-9239-4D80-82E3-C56C7C0AE9C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D882151C-AC5E-4495-89B4-CE044EF2581C}" type="pres">
      <dgm:prSet presAssocID="{93E1E0E1-9239-4D80-82E3-C56C7C0AE9CB}" presName="spaceRect" presStyleCnt="0"/>
      <dgm:spPr/>
    </dgm:pt>
    <dgm:pt modelId="{A221BD6C-5E53-4F8E-BAB3-FD749A81BC26}" type="pres">
      <dgm:prSet presAssocID="{93E1E0E1-9239-4D80-82E3-C56C7C0AE9CB}" presName="textRect" presStyleLbl="revTx" presStyleIdx="0" presStyleCnt="3">
        <dgm:presLayoutVars>
          <dgm:chMax val="1"/>
          <dgm:chPref val="1"/>
        </dgm:presLayoutVars>
      </dgm:prSet>
      <dgm:spPr/>
    </dgm:pt>
    <dgm:pt modelId="{BFC967F8-56A8-4125-9E88-FC9EB7B2F25C}" type="pres">
      <dgm:prSet presAssocID="{47512A43-F93B-4068-A27B-3A8CCCB2422F}" presName="sibTrans" presStyleCnt="0"/>
      <dgm:spPr/>
    </dgm:pt>
    <dgm:pt modelId="{E17654E6-C43E-4CCB-9E19-8D91B1BC276D}" type="pres">
      <dgm:prSet presAssocID="{5ACAEE2F-E905-4096-8F98-8035FB24469F}" presName="compNode" presStyleCnt="0"/>
      <dgm:spPr/>
    </dgm:pt>
    <dgm:pt modelId="{D4ABE9A0-BFD6-4ABE-BC33-AEB98CB5714D}" type="pres">
      <dgm:prSet presAssocID="{5ACAEE2F-E905-4096-8F98-8035FB2446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1BCEC53-630B-4416-8E4F-FEBF2137CA7B}" type="pres">
      <dgm:prSet presAssocID="{5ACAEE2F-E905-4096-8F98-8035FB24469F}" presName="spaceRect" presStyleCnt="0"/>
      <dgm:spPr/>
    </dgm:pt>
    <dgm:pt modelId="{4CF1FE64-DDC5-4A6B-86AD-7EC5A349E8A1}" type="pres">
      <dgm:prSet presAssocID="{5ACAEE2F-E905-4096-8F98-8035FB24469F}" presName="textRect" presStyleLbl="revTx" presStyleIdx="1" presStyleCnt="3">
        <dgm:presLayoutVars>
          <dgm:chMax val="1"/>
          <dgm:chPref val="1"/>
        </dgm:presLayoutVars>
      </dgm:prSet>
      <dgm:spPr/>
    </dgm:pt>
    <dgm:pt modelId="{271382CE-8100-49F4-98DA-C9B27F83B33E}" type="pres">
      <dgm:prSet presAssocID="{795D15FC-F7A1-4444-89D1-D07D8B6BC3BE}" presName="sibTrans" presStyleCnt="0"/>
      <dgm:spPr/>
    </dgm:pt>
    <dgm:pt modelId="{5238A1AE-3FEF-4572-B7C3-4A3B19F0F98F}" type="pres">
      <dgm:prSet presAssocID="{3B607733-D168-4840-BE64-AF010D44745E}" presName="compNode" presStyleCnt="0"/>
      <dgm:spPr/>
    </dgm:pt>
    <dgm:pt modelId="{100386F1-F96F-4698-AA6A-707223FBF6C0}" type="pres">
      <dgm:prSet presAssocID="{3B607733-D168-4840-BE64-AF010D4474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A3333848-D271-471E-BFA8-580EE27A297E}" type="pres">
      <dgm:prSet presAssocID="{3B607733-D168-4840-BE64-AF010D44745E}" presName="spaceRect" presStyleCnt="0"/>
      <dgm:spPr/>
    </dgm:pt>
    <dgm:pt modelId="{6E3484B8-1DDE-4E27-A8E2-1EE8A1C387A1}" type="pres">
      <dgm:prSet presAssocID="{3B607733-D168-4840-BE64-AF010D44745E}" presName="textRect" presStyleLbl="revTx" presStyleIdx="2" presStyleCnt="3">
        <dgm:presLayoutVars>
          <dgm:chMax val="1"/>
          <dgm:chPref val="1"/>
        </dgm:presLayoutVars>
      </dgm:prSet>
      <dgm:spPr/>
    </dgm:pt>
  </dgm:ptLst>
  <dgm:cxnLst>
    <dgm:cxn modelId="{7A0DDB33-44B4-4140-9B83-F0166920FB0F}" type="presOf" srcId="{93E1E0E1-9239-4D80-82E3-C56C7C0AE9CB}" destId="{A221BD6C-5E53-4F8E-BAB3-FD749A81BC26}" srcOrd="0" destOrd="0" presId="urn:microsoft.com/office/officeart/2018/2/layout/IconLabelList"/>
    <dgm:cxn modelId="{EFDFC24B-9D2E-4A12-AD0E-DF13D7587E1E}" srcId="{67094785-EE04-4AE2-8FFA-045A206933C1}" destId="{93E1E0E1-9239-4D80-82E3-C56C7C0AE9CB}" srcOrd="0" destOrd="0" parTransId="{06718BEA-E563-4F17-AD46-C18BF026B2D3}" sibTransId="{47512A43-F93B-4068-A27B-3A8CCCB2422F}"/>
    <dgm:cxn modelId="{87D2C75F-8325-44BB-9845-AF0AE3647D22}" type="presOf" srcId="{5ACAEE2F-E905-4096-8F98-8035FB24469F}" destId="{4CF1FE64-DDC5-4A6B-86AD-7EC5A349E8A1}" srcOrd="0" destOrd="0" presId="urn:microsoft.com/office/officeart/2018/2/layout/IconLabelList"/>
    <dgm:cxn modelId="{390F45BC-D83F-4539-B8AF-0E19808AED64}" srcId="{67094785-EE04-4AE2-8FFA-045A206933C1}" destId="{5ACAEE2F-E905-4096-8F98-8035FB24469F}" srcOrd="1" destOrd="0" parTransId="{DBEAA17E-8D39-4B82-91D5-59AAD1608CFA}" sibTransId="{795D15FC-F7A1-4444-89D1-D07D8B6BC3BE}"/>
    <dgm:cxn modelId="{D57EA6C6-DEA9-447B-A5A4-618364A41E59}" type="presOf" srcId="{3B607733-D168-4840-BE64-AF010D44745E}" destId="{6E3484B8-1DDE-4E27-A8E2-1EE8A1C387A1}" srcOrd="0" destOrd="0" presId="urn:microsoft.com/office/officeart/2018/2/layout/IconLabelList"/>
    <dgm:cxn modelId="{2C9BD6DC-20F1-4A8C-9571-349EB281391B}" type="presOf" srcId="{67094785-EE04-4AE2-8FFA-045A206933C1}" destId="{707B8E3F-98EB-4961-8231-70C2C777C4DF}" srcOrd="0" destOrd="0" presId="urn:microsoft.com/office/officeart/2018/2/layout/IconLabelList"/>
    <dgm:cxn modelId="{B7802DFF-C7B9-43AD-8954-E8CA461476C7}" srcId="{67094785-EE04-4AE2-8FFA-045A206933C1}" destId="{3B607733-D168-4840-BE64-AF010D44745E}" srcOrd="2" destOrd="0" parTransId="{B14BA8C0-C5B8-499C-9748-96C2BB7D6C2A}" sibTransId="{EE31EEAD-4D2B-4FE0-B4B8-9DC734F9772D}"/>
    <dgm:cxn modelId="{19F4C908-B08A-4E84-A436-E8DAC22F6007}" type="presParOf" srcId="{707B8E3F-98EB-4961-8231-70C2C777C4DF}" destId="{29BA8B26-CD44-4A2F-8DBE-C4E6E8FD73D5}" srcOrd="0" destOrd="0" presId="urn:microsoft.com/office/officeart/2018/2/layout/IconLabelList"/>
    <dgm:cxn modelId="{14A8792D-6375-49DD-A472-4B55B474CE8C}" type="presParOf" srcId="{29BA8B26-CD44-4A2F-8DBE-C4E6E8FD73D5}" destId="{74A0C006-D836-42F8-8AF5-3FE6CD5BD939}" srcOrd="0" destOrd="0" presId="urn:microsoft.com/office/officeart/2018/2/layout/IconLabelList"/>
    <dgm:cxn modelId="{476DBF39-AA3B-44A7-9F7B-2493C0FE0A71}" type="presParOf" srcId="{29BA8B26-CD44-4A2F-8DBE-C4E6E8FD73D5}" destId="{D882151C-AC5E-4495-89B4-CE044EF2581C}" srcOrd="1" destOrd="0" presId="urn:microsoft.com/office/officeart/2018/2/layout/IconLabelList"/>
    <dgm:cxn modelId="{42087CD3-805B-4A6E-B6BC-02228EF081E6}" type="presParOf" srcId="{29BA8B26-CD44-4A2F-8DBE-C4E6E8FD73D5}" destId="{A221BD6C-5E53-4F8E-BAB3-FD749A81BC26}" srcOrd="2" destOrd="0" presId="urn:microsoft.com/office/officeart/2018/2/layout/IconLabelList"/>
    <dgm:cxn modelId="{15CF9158-9487-430D-B7C8-2DEC786B3BA0}" type="presParOf" srcId="{707B8E3F-98EB-4961-8231-70C2C777C4DF}" destId="{BFC967F8-56A8-4125-9E88-FC9EB7B2F25C}" srcOrd="1" destOrd="0" presId="urn:microsoft.com/office/officeart/2018/2/layout/IconLabelList"/>
    <dgm:cxn modelId="{F0E3D2AC-5303-4C16-9DC7-2D86BEE3B92E}" type="presParOf" srcId="{707B8E3F-98EB-4961-8231-70C2C777C4DF}" destId="{E17654E6-C43E-4CCB-9E19-8D91B1BC276D}" srcOrd="2" destOrd="0" presId="urn:microsoft.com/office/officeart/2018/2/layout/IconLabelList"/>
    <dgm:cxn modelId="{AF17889B-421D-40A7-B506-CA4648498E77}" type="presParOf" srcId="{E17654E6-C43E-4CCB-9E19-8D91B1BC276D}" destId="{D4ABE9A0-BFD6-4ABE-BC33-AEB98CB5714D}" srcOrd="0" destOrd="0" presId="urn:microsoft.com/office/officeart/2018/2/layout/IconLabelList"/>
    <dgm:cxn modelId="{9EEA97C7-9E2C-431D-82A5-36C8078D061C}" type="presParOf" srcId="{E17654E6-C43E-4CCB-9E19-8D91B1BC276D}" destId="{E1BCEC53-630B-4416-8E4F-FEBF2137CA7B}" srcOrd="1" destOrd="0" presId="urn:microsoft.com/office/officeart/2018/2/layout/IconLabelList"/>
    <dgm:cxn modelId="{8AFD9E37-6859-4489-9C89-022FFC7A7811}" type="presParOf" srcId="{E17654E6-C43E-4CCB-9E19-8D91B1BC276D}" destId="{4CF1FE64-DDC5-4A6B-86AD-7EC5A349E8A1}" srcOrd="2" destOrd="0" presId="urn:microsoft.com/office/officeart/2018/2/layout/IconLabelList"/>
    <dgm:cxn modelId="{4401E0F6-C3C2-46A4-BDB5-52CE3F4DD8CB}" type="presParOf" srcId="{707B8E3F-98EB-4961-8231-70C2C777C4DF}" destId="{271382CE-8100-49F4-98DA-C9B27F83B33E}" srcOrd="3" destOrd="0" presId="urn:microsoft.com/office/officeart/2018/2/layout/IconLabelList"/>
    <dgm:cxn modelId="{043F0789-4E33-419B-8B13-23AF3A748CBA}" type="presParOf" srcId="{707B8E3F-98EB-4961-8231-70C2C777C4DF}" destId="{5238A1AE-3FEF-4572-B7C3-4A3B19F0F98F}" srcOrd="4" destOrd="0" presId="urn:microsoft.com/office/officeart/2018/2/layout/IconLabelList"/>
    <dgm:cxn modelId="{44886B73-077E-4BF0-9ED2-B3676D7D59A0}" type="presParOf" srcId="{5238A1AE-3FEF-4572-B7C3-4A3B19F0F98F}" destId="{100386F1-F96F-4698-AA6A-707223FBF6C0}" srcOrd="0" destOrd="0" presId="urn:microsoft.com/office/officeart/2018/2/layout/IconLabelList"/>
    <dgm:cxn modelId="{B9C8FB9D-E6AA-4A12-B03C-BD89665AD4F3}" type="presParOf" srcId="{5238A1AE-3FEF-4572-B7C3-4A3B19F0F98F}" destId="{A3333848-D271-471E-BFA8-580EE27A297E}" srcOrd="1" destOrd="0" presId="urn:microsoft.com/office/officeart/2018/2/layout/IconLabelList"/>
    <dgm:cxn modelId="{F15F3AFB-5C27-494F-980F-5EB2984E4D23}" type="presParOf" srcId="{5238A1AE-3FEF-4572-B7C3-4A3B19F0F98F}" destId="{6E3484B8-1DDE-4E27-A8E2-1EE8A1C387A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9CCA89-1276-403B-A6F5-132E99D0F7E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BB47E1F-DA0D-4796-AF33-EF481B2175A2}">
      <dgm:prSet/>
      <dgm:spPr/>
      <dgm:t>
        <a:bodyPr/>
        <a:lstStyle/>
        <a:p>
          <a:pPr>
            <a:defRPr cap="all"/>
          </a:pPr>
          <a:r>
            <a:rPr lang="en-US"/>
            <a:t>Language barrier experience with a guest</a:t>
          </a:r>
        </a:p>
      </dgm:t>
    </dgm:pt>
    <dgm:pt modelId="{978BB9DC-594A-4199-B91A-CD66A64963AC}" type="parTrans" cxnId="{217E3B47-3C7A-4F1D-9500-AF69AF8338E0}">
      <dgm:prSet/>
      <dgm:spPr/>
      <dgm:t>
        <a:bodyPr/>
        <a:lstStyle/>
        <a:p>
          <a:endParaRPr lang="en-US"/>
        </a:p>
      </dgm:t>
    </dgm:pt>
    <dgm:pt modelId="{7C1B242E-CE8E-45B9-B4B2-68D5BA496DDC}" type="sibTrans" cxnId="{217E3B47-3C7A-4F1D-9500-AF69AF8338E0}">
      <dgm:prSet/>
      <dgm:spPr/>
      <dgm:t>
        <a:bodyPr/>
        <a:lstStyle/>
        <a:p>
          <a:endParaRPr lang="en-US"/>
        </a:p>
      </dgm:t>
    </dgm:pt>
    <dgm:pt modelId="{870103D0-3A70-44C9-B39E-E82D9B681EAE}">
      <dgm:prSet/>
      <dgm:spPr/>
      <dgm:t>
        <a:bodyPr/>
        <a:lstStyle/>
        <a:p>
          <a:pPr>
            <a:defRPr cap="all"/>
          </a:pPr>
          <a:r>
            <a:rPr lang="en-US"/>
            <a:t>Use of translation apps and non-verbal communication</a:t>
          </a:r>
        </a:p>
      </dgm:t>
    </dgm:pt>
    <dgm:pt modelId="{CDA71CEB-995D-4496-BA69-5FE3AFA4E09E}" type="parTrans" cxnId="{647DE520-A2CF-4444-AA00-085A5D535259}">
      <dgm:prSet/>
      <dgm:spPr/>
      <dgm:t>
        <a:bodyPr/>
        <a:lstStyle/>
        <a:p>
          <a:endParaRPr lang="en-US"/>
        </a:p>
      </dgm:t>
    </dgm:pt>
    <dgm:pt modelId="{F332FB48-82FA-43B0-9ACA-98B4185B1761}" type="sibTrans" cxnId="{647DE520-A2CF-4444-AA00-085A5D535259}">
      <dgm:prSet/>
      <dgm:spPr/>
      <dgm:t>
        <a:bodyPr/>
        <a:lstStyle/>
        <a:p>
          <a:endParaRPr lang="en-US"/>
        </a:p>
      </dgm:t>
    </dgm:pt>
    <dgm:pt modelId="{09A9A660-DAA1-4645-811A-411DCCF2C2E2}">
      <dgm:prSet/>
      <dgm:spPr/>
      <dgm:t>
        <a:bodyPr/>
        <a:lstStyle/>
        <a:p>
          <a:pPr>
            <a:defRPr cap="all"/>
          </a:pPr>
          <a:r>
            <a:rPr lang="en-US"/>
            <a:t>Problem-solving: Room overbooking incident</a:t>
          </a:r>
        </a:p>
      </dgm:t>
    </dgm:pt>
    <dgm:pt modelId="{032F6F7D-CE4E-4B61-845C-135B11346223}" type="parTrans" cxnId="{6256CAA8-7B0B-410E-965B-5F9C0CAE3017}">
      <dgm:prSet/>
      <dgm:spPr/>
      <dgm:t>
        <a:bodyPr/>
        <a:lstStyle/>
        <a:p>
          <a:endParaRPr lang="en-US"/>
        </a:p>
      </dgm:t>
    </dgm:pt>
    <dgm:pt modelId="{9EBCDAA9-4CE9-4DAB-9AD8-25334C6D89F7}" type="sibTrans" cxnId="{6256CAA8-7B0B-410E-965B-5F9C0CAE3017}">
      <dgm:prSet/>
      <dgm:spPr/>
      <dgm:t>
        <a:bodyPr/>
        <a:lstStyle/>
        <a:p>
          <a:endParaRPr lang="en-US"/>
        </a:p>
      </dgm:t>
    </dgm:pt>
    <dgm:pt modelId="{A7731FB7-4EA1-473B-9414-0AC33BBAC0B4}" type="pres">
      <dgm:prSet presAssocID="{5F9CCA89-1276-403B-A6F5-132E99D0F7E5}" presName="root" presStyleCnt="0">
        <dgm:presLayoutVars>
          <dgm:dir/>
          <dgm:resizeHandles val="exact"/>
        </dgm:presLayoutVars>
      </dgm:prSet>
      <dgm:spPr/>
    </dgm:pt>
    <dgm:pt modelId="{59D8E001-2A32-4EAE-96DE-CDD423CB524C}" type="pres">
      <dgm:prSet presAssocID="{3BB47E1F-DA0D-4796-AF33-EF481B2175A2}" presName="compNode" presStyleCnt="0"/>
      <dgm:spPr/>
    </dgm:pt>
    <dgm:pt modelId="{0CDEEFC8-6B6E-40E7-BF00-A2A55030A1B4}" type="pres">
      <dgm:prSet presAssocID="{3BB47E1F-DA0D-4796-AF33-EF481B2175A2}" presName="iconBgRect" presStyleLbl="bgShp" presStyleIdx="0" presStyleCnt="3"/>
      <dgm:spPr>
        <a:prstGeom prst="round2DiagRect">
          <a:avLst>
            <a:gd name="adj1" fmla="val 29727"/>
            <a:gd name="adj2" fmla="val 0"/>
          </a:avLst>
        </a:prstGeom>
      </dgm:spPr>
    </dgm:pt>
    <dgm:pt modelId="{326EE8DC-195A-48CC-93E5-B5EE42E23811}" type="pres">
      <dgm:prSet presAssocID="{3BB47E1F-DA0D-4796-AF33-EF481B2175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03FB6A0A-2255-42AE-9B1F-566F1DFACE5F}" type="pres">
      <dgm:prSet presAssocID="{3BB47E1F-DA0D-4796-AF33-EF481B2175A2}" presName="spaceRect" presStyleCnt="0"/>
      <dgm:spPr/>
    </dgm:pt>
    <dgm:pt modelId="{15B720A2-EABF-4D4C-AC51-FC1039550D23}" type="pres">
      <dgm:prSet presAssocID="{3BB47E1F-DA0D-4796-AF33-EF481B2175A2}" presName="textRect" presStyleLbl="revTx" presStyleIdx="0" presStyleCnt="3">
        <dgm:presLayoutVars>
          <dgm:chMax val="1"/>
          <dgm:chPref val="1"/>
        </dgm:presLayoutVars>
      </dgm:prSet>
      <dgm:spPr/>
    </dgm:pt>
    <dgm:pt modelId="{C01E149E-3C07-4C35-9C25-84A8C6266ADF}" type="pres">
      <dgm:prSet presAssocID="{7C1B242E-CE8E-45B9-B4B2-68D5BA496DDC}" presName="sibTrans" presStyleCnt="0"/>
      <dgm:spPr/>
    </dgm:pt>
    <dgm:pt modelId="{7166ADA2-F90A-40DE-BC92-A902527C6084}" type="pres">
      <dgm:prSet presAssocID="{870103D0-3A70-44C9-B39E-E82D9B681EAE}" presName="compNode" presStyleCnt="0"/>
      <dgm:spPr/>
    </dgm:pt>
    <dgm:pt modelId="{D5E05956-6EA1-4656-8AE2-91280027C045}" type="pres">
      <dgm:prSet presAssocID="{870103D0-3A70-44C9-B39E-E82D9B681EAE}" presName="iconBgRect" presStyleLbl="bgShp" presStyleIdx="1" presStyleCnt="3"/>
      <dgm:spPr>
        <a:prstGeom prst="round2DiagRect">
          <a:avLst>
            <a:gd name="adj1" fmla="val 29727"/>
            <a:gd name="adj2" fmla="val 0"/>
          </a:avLst>
        </a:prstGeom>
      </dgm:spPr>
    </dgm:pt>
    <dgm:pt modelId="{F5FCE879-3FB2-403E-8FCB-2A97EF38AAA9}" type="pres">
      <dgm:prSet presAssocID="{870103D0-3A70-44C9-B39E-E82D9B681E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67393CDF-9089-4D9D-A7EE-11357679A9D9}" type="pres">
      <dgm:prSet presAssocID="{870103D0-3A70-44C9-B39E-E82D9B681EAE}" presName="spaceRect" presStyleCnt="0"/>
      <dgm:spPr/>
    </dgm:pt>
    <dgm:pt modelId="{32DCCF18-256A-493A-ADCB-2126A05F639F}" type="pres">
      <dgm:prSet presAssocID="{870103D0-3A70-44C9-B39E-E82D9B681EAE}" presName="textRect" presStyleLbl="revTx" presStyleIdx="1" presStyleCnt="3">
        <dgm:presLayoutVars>
          <dgm:chMax val="1"/>
          <dgm:chPref val="1"/>
        </dgm:presLayoutVars>
      </dgm:prSet>
      <dgm:spPr/>
    </dgm:pt>
    <dgm:pt modelId="{7BDAC53C-B8B3-4438-9CF5-19563F26B9CB}" type="pres">
      <dgm:prSet presAssocID="{F332FB48-82FA-43B0-9ACA-98B4185B1761}" presName="sibTrans" presStyleCnt="0"/>
      <dgm:spPr/>
    </dgm:pt>
    <dgm:pt modelId="{A9CBBD17-E2B5-4255-94D3-8E8F4A6F25E8}" type="pres">
      <dgm:prSet presAssocID="{09A9A660-DAA1-4645-811A-411DCCF2C2E2}" presName="compNode" presStyleCnt="0"/>
      <dgm:spPr/>
    </dgm:pt>
    <dgm:pt modelId="{52D8C350-8F46-46E8-A8E4-909854652B3E}" type="pres">
      <dgm:prSet presAssocID="{09A9A660-DAA1-4645-811A-411DCCF2C2E2}" presName="iconBgRect" presStyleLbl="bgShp" presStyleIdx="2" presStyleCnt="3"/>
      <dgm:spPr>
        <a:prstGeom prst="round2DiagRect">
          <a:avLst>
            <a:gd name="adj1" fmla="val 29727"/>
            <a:gd name="adj2" fmla="val 0"/>
          </a:avLst>
        </a:prstGeom>
      </dgm:spPr>
    </dgm:pt>
    <dgm:pt modelId="{0FD70590-8112-4693-A696-FFC94476FCCC}" type="pres">
      <dgm:prSet presAssocID="{09A9A660-DAA1-4645-811A-411DCCF2C2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D22EF0CF-6C50-422B-B5E4-4B265D721ADA}" type="pres">
      <dgm:prSet presAssocID="{09A9A660-DAA1-4645-811A-411DCCF2C2E2}" presName="spaceRect" presStyleCnt="0"/>
      <dgm:spPr/>
    </dgm:pt>
    <dgm:pt modelId="{A6605371-0C4B-4242-8DEB-0F9A3A7080A2}" type="pres">
      <dgm:prSet presAssocID="{09A9A660-DAA1-4645-811A-411DCCF2C2E2}" presName="textRect" presStyleLbl="revTx" presStyleIdx="2" presStyleCnt="3">
        <dgm:presLayoutVars>
          <dgm:chMax val="1"/>
          <dgm:chPref val="1"/>
        </dgm:presLayoutVars>
      </dgm:prSet>
      <dgm:spPr/>
    </dgm:pt>
  </dgm:ptLst>
  <dgm:cxnLst>
    <dgm:cxn modelId="{90966009-25D5-4950-AAF1-777E71321D90}" type="presOf" srcId="{09A9A660-DAA1-4645-811A-411DCCF2C2E2}" destId="{A6605371-0C4B-4242-8DEB-0F9A3A7080A2}" srcOrd="0" destOrd="0" presId="urn:microsoft.com/office/officeart/2018/5/layout/IconLeafLabelList"/>
    <dgm:cxn modelId="{647DE520-A2CF-4444-AA00-085A5D535259}" srcId="{5F9CCA89-1276-403B-A6F5-132E99D0F7E5}" destId="{870103D0-3A70-44C9-B39E-E82D9B681EAE}" srcOrd="1" destOrd="0" parTransId="{CDA71CEB-995D-4496-BA69-5FE3AFA4E09E}" sibTransId="{F332FB48-82FA-43B0-9ACA-98B4185B1761}"/>
    <dgm:cxn modelId="{A091833E-CB6E-4CD7-A73D-F940DC1FC181}" type="presOf" srcId="{870103D0-3A70-44C9-B39E-E82D9B681EAE}" destId="{32DCCF18-256A-493A-ADCB-2126A05F639F}" srcOrd="0" destOrd="0" presId="urn:microsoft.com/office/officeart/2018/5/layout/IconLeafLabelList"/>
    <dgm:cxn modelId="{217E3B47-3C7A-4F1D-9500-AF69AF8338E0}" srcId="{5F9CCA89-1276-403B-A6F5-132E99D0F7E5}" destId="{3BB47E1F-DA0D-4796-AF33-EF481B2175A2}" srcOrd="0" destOrd="0" parTransId="{978BB9DC-594A-4199-B91A-CD66A64963AC}" sibTransId="{7C1B242E-CE8E-45B9-B4B2-68D5BA496DDC}"/>
    <dgm:cxn modelId="{67F7267C-FB99-400F-A469-98F8EBF32F09}" type="presOf" srcId="{5F9CCA89-1276-403B-A6F5-132E99D0F7E5}" destId="{A7731FB7-4EA1-473B-9414-0AC33BBAC0B4}" srcOrd="0" destOrd="0" presId="urn:microsoft.com/office/officeart/2018/5/layout/IconLeafLabelList"/>
    <dgm:cxn modelId="{6256CAA8-7B0B-410E-965B-5F9C0CAE3017}" srcId="{5F9CCA89-1276-403B-A6F5-132E99D0F7E5}" destId="{09A9A660-DAA1-4645-811A-411DCCF2C2E2}" srcOrd="2" destOrd="0" parTransId="{032F6F7D-CE4E-4B61-845C-135B11346223}" sibTransId="{9EBCDAA9-4CE9-4DAB-9AD8-25334C6D89F7}"/>
    <dgm:cxn modelId="{D825E9E7-AEA5-466B-9058-956AA1567D35}" type="presOf" srcId="{3BB47E1F-DA0D-4796-AF33-EF481B2175A2}" destId="{15B720A2-EABF-4D4C-AC51-FC1039550D23}" srcOrd="0" destOrd="0" presId="urn:microsoft.com/office/officeart/2018/5/layout/IconLeafLabelList"/>
    <dgm:cxn modelId="{B910A7FB-135D-44B5-A9DA-60EB521B5CB6}" type="presParOf" srcId="{A7731FB7-4EA1-473B-9414-0AC33BBAC0B4}" destId="{59D8E001-2A32-4EAE-96DE-CDD423CB524C}" srcOrd="0" destOrd="0" presId="urn:microsoft.com/office/officeart/2018/5/layout/IconLeafLabelList"/>
    <dgm:cxn modelId="{1F230E11-BFC9-43A8-B632-6B9C88A04D40}" type="presParOf" srcId="{59D8E001-2A32-4EAE-96DE-CDD423CB524C}" destId="{0CDEEFC8-6B6E-40E7-BF00-A2A55030A1B4}" srcOrd="0" destOrd="0" presId="urn:microsoft.com/office/officeart/2018/5/layout/IconLeafLabelList"/>
    <dgm:cxn modelId="{22032A1B-F403-4588-BE6C-68EF60757083}" type="presParOf" srcId="{59D8E001-2A32-4EAE-96DE-CDD423CB524C}" destId="{326EE8DC-195A-48CC-93E5-B5EE42E23811}" srcOrd="1" destOrd="0" presId="urn:microsoft.com/office/officeart/2018/5/layout/IconLeafLabelList"/>
    <dgm:cxn modelId="{D4DD3447-54F5-4D58-8B70-F5128FBC0ABF}" type="presParOf" srcId="{59D8E001-2A32-4EAE-96DE-CDD423CB524C}" destId="{03FB6A0A-2255-42AE-9B1F-566F1DFACE5F}" srcOrd="2" destOrd="0" presId="urn:microsoft.com/office/officeart/2018/5/layout/IconLeafLabelList"/>
    <dgm:cxn modelId="{3BAC4BD4-5D45-400B-9303-07E541017F04}" type="presParOf" srcId="{59D8E001-2A32-4EAE-96DE-CDD423CB524C}" destId="{15B720A2-EABF-4D4C-AC51-FC1039550D23}" srcOrd="3" destOrd="0" presId="urn:microsoft.com/office/officeart/2018/5/layout/IconLeafLabelList"/>
    <dgm:cxn modelId="{45DFFA0E-B4AD-4BB0-BD54-2E38EA98541C}" type="presParOf" srcId="{A7731FB7-4EA1-473B-9414-0AC33BBAC0B4}" destId="{C01E149E-3C07-4C35-9C25-84A8C6266ADF}" srcOrd="1" destOrd="0" presId="urn:microsoft.com/office/officeart/2018/5/layout/IconLeafLabelList"/>
    <dgm:cxn modelId="{3115696A-A949-45B5-82EF-2C528CEFA73C}" type="presParOf" srcId="{A7731FB7-4EA1-473B-9414-0AC33BBAC0B4}" destId="{7166ADA2-F90A-40DE-BC92-A902527C6084}" srcOrd="2" destOrd="0" presId="urn:microsoft.com/office/officeart/2018/5/layout/IconLeafLabelList"/>
    <dgm:cxn modelId="{11018683-45EA-4344-A8F9-8CC9BDEEC5F6}" type="presParOf" srcId="{7166ADA2-F90A-40DE-BC92-A902527C6084}" destId="{D5E05956-6EA1-4656-8AE2-91280027C045}" srcOrd="0" destOrd="0" presId="urn:microsoft.com/office/officeart/2018/5/layout/IconLeafLabelList"/>
    <dgm:cxn modelId="{D4D58BEC-7DA2-4CBA-8877-BAD3839F946D}" type="presParOf" srcId="{7166ADA2-F90A-40DE-BC92-A902527C6084}" destId="{F5FCE879-3FB2-403E-8FCB-2A97EF38AAA9}" srcOrd="1" destOrd="0" presId="urn:microsoft.com/office/officeart/2018/5/layout/IconLeafLabelList"/>
    <dgm:cxn modelId="{8B0BCD83-11F3-41AF-93C4-D3500F1F8289}" type="presParOf" srcId="{7166ADA2-F90A-40DE-BC92-A902527C6084}" destId="{67393CDF-9089-4D9D-A7EE-11357679A9D9}" srcOrd="2" destOrd="0" presId="urn:microsoft.com/office/officeart/2018/5/layout/IconLeafLabelList"/>
    <dgm:cxn modelId="{843AA8DE-D880-47E4-B06C-2C9E6A1A40B7}" type="presParOf" srcId="{7166ADA2-F90A-40DE-BC92-A902527C6084}" destId="{32DCCF18-256A-493A-ADCB-2126A05F639F}" srcOrd="3" destOrd="0" presId="urn:microsoft.com/office/officeart/2018/5/layout/IconLeafLabelList"/>
    <dgm:cxn modelId="{72A86F53-58E2-4548-8AAC-5799C01B1CD7}" type="presParOf" srcId="{A7731FB7-4EA1-473B-9414-0AC33BBAC0B4}" destId="{7BDAC53C-B8B3-4438-9CF5-19563F26B9CB}" srcOrd="3" destOrd="0" presId="urn:microsoft.com/office/officeart/2018/5/layout/IconLeafLabelList"/>
    <dgm:cxn modelId="{68B12E26-8A30-437E-A378-0ABE1EC35E82}" type="presParOf" srcId="{A7731FB7-4EA1-473B-9414-0AC33BBAC0B4}" destId="{A9CBBD17-E2B5-4255-94D3-8E8F4A6F25E8}" srcOrd="4" destOrd="0" presId="urn:microsoft.com/office/officeart/2018/5/layout/IconLeafLabelList"/>
    <dgm:cxn modelId="{B925DBD3-4F54-4507-91E6-D4150CCAC3D1}" type="presParOf" srcId="{A9CBBD17-E2B5-4255-94D3-8E8F4A6F25E8}" destId="{52D8C350-8F46-46E8-A8E4-909854652B3E}" srcOrd="0" destOrd="0" presId="urn:microsoft.com/office/officeart/2018/5/layout/IconLeafLabelList"/>
    <dgm:cxn modelId="{44577DC9-AE90-498F-BC1F-A44B35CEC538}" type="presParOf" srcId="{A9CBBD17-E2B5-4255-94D3-8E8F4A6F25E8}" destId="{0FD70590-8112-4693-A696-FFC94476FCCC}" srcOrd="1" destOrd="0" presId="urn:microsoft.com/office/officeart/2018/5/layout/IconLeafLabelList"/>
    <dgm:cxn modelId="{9CBA1CCC-1B72-4CA6-B0AD-278409D1B49B}" type="presParOf" srcId="{A9CBBD17-E2B5-4255-94D3-8E8F4A6F25E8}" destId="{D22EF0CF-6C50-422B-B5E4-4B265D721ADA}" srcOrd="2" destOrd="0" presId="urn:microsoft.com/office/officeart/2018/5/layout/IconLeafLabelList"/>
    <dgm:cxn modelId="{DEDAB6B5-75FD-4188-B3F4-49D772BE434D}" type="presParOf" srcId="{A9CBBD17-E2B5-4255-94D3-8E8F4A6F25E8}" destId="{A6605371-0C4B-4242-8DEB-0F9A3A7080A2}"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6A88E9-F20D-43EB-B812-9F3D7AD1556A}"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16F29116-21DF-412F-B06C-FA76D65EB3DF}">
      <dgm:prSet/>
      <dgm:spPr/>
      <dgm:t>
        <a:bodyPr/>
        <a:lstStyle/>
        <a:p>
          <a:r>
            <a:rPr lang="en-US"/>
            <a:t>Housekeeping duties:</a:t>
          </a:r>
        </a:p>
      </dgm:t>
    </dgm:pt>
    <dgm:pt modelId="{AE58F9A7-6430-49FC-9E1C-EA82B2AC9994}" type="parTrans" cxnId="{794DFD74-BCE7-4E65-B773-7E1C01797BEA}">
      <dgm:prSet/>
      <dgm:spPr/>
      <dgm:t>
        <a:bodyPr/>
        <a:lstStyle/>
        <a:p>
          <a:endParaRPr lang="en-US"/>
        </a:p>
      </dgm:t>
    </dgm:pt>
    <dgm:pt modelId="{75FB7593-B885-4313-96C3-C89D751158D4}" type="sibTrans" cxnId="{794DFD74-BCE7-4E65-B773-7E1C01797BEA}">
      <dgm:prSet/>
      <dgm:spPr/>
      <dgm:t>
        <a:bodyPr/>
        <a:lstStyle/>
        <a:p>
          <a:endParaRPr lang="en-US"/>
        </a:p>
      </dgm:t>
    </dgm:pt>
    <dgm:pt modelId="{2B2DBA36-70C4-41DB-A6B3-58039B7141D7}">
      <dgm:prSet/>
      <dgm:spPr/>
      <dgm:t>
        <a:bodyPr/>
        <a:lstStyle/>
        <a:p>
          <a:r>
            <a:rPr lang="en-US"/>
            <a:t>Cleaning and inspecting rooms</a:t>
          </a:r>
        </a:p>
      </dgm:t>
    </dgm:pt>
    <dgm:pt modelId="{AAC98A6D-1687-4587-9BE8-09D5651D204D}" type="parTrans" cxnId="{662BFBF3-15AC-4CFA-AA9B-0003210E4BB9}">
      <dgm:prSet/>
      <dgm:spPr/>
      <dgm:t>
        <a:bodyPr/>
        <a:lstStyle/>
        <a:p>
          <a:endParaRPr lang="en-US"/>
        </a:p>
      </dgm:t>
    </dgm:pt>
    <dgm:pt modelId="{2A48265D-2FE5-48B2-B89F-CEB51E83ECEC}" type="sibTrans" cxnId="{662BFBF3-15AC-4CFA-AA9B-0003210E4BB9}">
      <dgm:prSet/>
      <dgm:spPr/>
      <dgm:t>
        <a:bodyPr/>
        <a:lstStyle/>
        <a:p>
          <a:endParaRPr lang="en-US"/>
        </a:p>
      </dgm:t>
    </dgm:pt>
    <dgm:pt modelId="{258C10B2-E67B-4C35-A903-877D36B53DC6}">
      <dgm:prSet/>
      <dgm:spPr/>
      <dgm:t>
        <a:bodyPr/>
        <a:lstStyle/>
        <a:p>
          <a:r>
            <a:rPr lang="en-US"/>
            <a:t>Replenishing supplies</a:t>
          </a:r>
        </a:p>
      </dgm:t>
    </dgm:pt>
    <dgm:pt modelId="{537EFE31-54BC-4753-B24A-AA6EC331B2FA}" type="parTrans" cxnId="{95962354-72A3-4523-AE66-8937E19116B0}">
      <dgm:prSet/>
      <dgm:spPr/>
      <dgm:t>
        <a:bodyPr/>
        <a:lstStyle/>
        <a:p>
          <a:endParaRPr lang="en-US"/>
        </a:p>
      </dgm:t>
    </dgm:pt>
    <dgm:pt modelId="{C8F977A3-D20E-4247-9089-AEBCD1789B0A}" type="sibTrans" cxnId="{95962354-72A3-4523-AE66-8937E19116B0}">
      <dgm:prSet/>
      <dgm:spPr/>
      <dgm:t>
        <a:bodyPr/>
        <a:lstStyle/>
        <a:p>
          <a:endParaRPr lang="en-US"/>
        </a:p>
      </dgm:t>
    </dgm:pt>
    <dgm:pt modelId="{CACDC691-17C1-4063-BE76-52818E16E2ED}">
      <dgm:prSet/>
      <dgm:spPr/>
      <dgm:t>
        <a:bodyPr/>
        <a:lstStyle/>
        <a:p>
          <a:r>
            <a:rPr lang="en-US"/>
            <a:t>Reporting maintenance issues</a:t>
          </a:r>
        </a:p>
      </dgm:t>
    </dgm:pt>
    <dgm:pt modelId="{36DC89BE-13FC-4648-872E-4617D8734351}" type="parTrans" cxnId="{BF1940B2-5F5E-4B83-B9BC-7384F9CBCE3E}">
      <dgm:prSet/>
      <dgm:spPr/>
      <dgm:t>
        <a:bodyPr/>
        <a:lstStyle/>
        <a:p>
          <a:endParaRPr lang="en-US"/>
        </a:p>
      </dgm:t>
    </dgm:pt>
    <dgm:pt modelId="{6A0C3631-B853-459C-9922-85185835E2D9}" type="sibTrans" cxnId="{BF1940B2-5F5E-4B83-B9BC-7384F9CBCE3E}">
      <dgm:prSet/>
      <dgm:spPr/>
      <dgm:t>
        <a:bodyPr/>
        <a:lstStyle/>
        <a:p>
          <a:endParaRPr lang="en-US"/>
        </a:p>
      </dgm:t>
    </dgm:pt>
    <dgm:pt modelId="{37974239-9C88-4DA8-A352-E19D510BAD92}">
      <dgm:prSet/>
      <dgm:spPr/>
      <dgm:t>
        <a:bodyPr/>
        <a:lstStyle/>
        <a:p>
          <a:r>
            <a:rPr lang="en-US"/>
            <a:t>Laundry and linen restocking</a:t>
          </a:r>
        </a:p>
      </dgm:t>
    </dgm:pt>
    <dgm:pt modelId="{B5069F26-6CB7-449C-A5CE-E4BB229ED935}" type="parTrans" cxnId="{40F3EF32-F7CE-48AE-87A7-2CD9FA45F066}">
      <dgm:prSet/>
      <dgm:spPr/>
      <dgm:t>
        <a:bodyPr/>
        <a:lstStyle/>
        <a:p>
          <a:endParaRPr lang="en-US"/>
        </a:p>
      </dgm:t>
    </dgm:pt>
    <dgm:pt modelId="{E08640AF-5A0C-483D-804D-1287C1339209}" type="sibTrans" cxnId="{40F3EF32-F7CE-48AE-87A7-2CD9FA45F066}">
      <dgm:prSet/>
      <dgm:spPr/>
      <dgm:t>
        <a:bodyPr/>
        <a:lstStyle/>
        <a:p>
          <a:endParaRPr lang="en-US"/>
        </a:p>
      </dgm:t>
    </dgm:pt>
    <dgm:pt modelId="{AF3CB336-CFAF-104C-89A2-688CC3C40822}" type="pres">
      <dgm:prSet presAssocID="{A26A88E9-F20D-43EB-B812-9F3D7AD1556A}" presName="diagram" presStyleCnt="0">
        <dgm:presLayoutVars>
          <dgm:chPref val="1"/>
          <dgm:dir/>
          <dgm:animOne val="branch"/>
          <dgm:animLvl val="lvl"/>
          <dgm:resizeHandles val="exact"/>
        </dgm:presLayoutVars>
      </dgm:prSet>
      <dgm:spPr/>
    </dgm:pt>
    <dgm:pt modelId="{0482C51E-67BA-174F-9DA6-4D4AE3160181}" type="pres">
      <dgm:prSet presAssocID="{16F29116-21DF-412F-B06C-FA76D65EB3DF}" presName="root1" presStyleCnt="0"/>
      <dgm:spPr/>
    </dgm:pt>
    <dgm:pt modelId="{D4F8317D-5712-6941-A7EA-8CB7367E4CE5}" type="pres">
      <dgm:prSet presAssocID="{16F29116-21DF-412F-B06C-FA76D65EB3DF}" presName="LevelOneTextNode" presStyleLbl="node0" presStyleIdx="0" presStyleCnt="2">
        <dgm:presLayoutVars>
          <dgm:chPref val="3"/>
        </dgm:presLayoutVars>
      </dgm:prSet>
      <dgm:spPr/>
    </dgm:pt>
    <dgm:pt modelId="{FD5FAC63-9A93-3D46-9FFB-6CFB3D2BAFD8}" type="pres">
      <dgm:prSet presAssocID="{16F29116-21DF-412F-B06C-FA76D65EB3DF}" presName="level2hierChild" presStyleCnt="0"/>
      <dgm:spPr/>
    </dgm:pt>
    <dgm:pt modelId="{2FFB1E36-1C0F-174D-880B-6D8CBA8200D8}" type="pres">
      <dgm:prSet presAssocID="{AAC98A6D-1687-4587-9BE8-09D5651D204D}" presName="conn2-1" presStyleLbl="parChTrans1D2" presStyleIdx="0" presStyleCnt="3"/>
      <dgm:spPr/>
    </dgm:pt>
    <dgm:pt modelId="{69229498-604B-1441-8177-D64796B1F475}" type="pres">
      <dgm:prSet presAssocID="{AAC98A6D-1687-4587-9BE8-09D5651D204D}" presName="connTx" presStyleLbl="parChTrans1D2" presStyleIdx="0" presStyleCnt="3"/>
      <dgm:spPr/>
    </dgm:pt>
    <dgm:pt modelId="{0914D351-3B4B-1D49-848A-3189802DAAA1}" type="pres">
      <dgm:prSet presAssocID="{2B2DBA36-70C4-41DB-A6B3-58039B7141D7}" presName="root2" presStyleCnt="0"/>
      <dgm:spPr/>
    </dgm:pt>
    <dgm:pt modelId="{B328EBDC-E2AA-2B47-8C33-9DC05E87ABBB}" type="pres">
      <dgm:prSet presAssocID="{2B2DBA36-70C4-41DB-A6B3-58039B7141D7}" presName="LevelTwoTextNode" presStyleLbl="node2" presStyleIdx="0" presStyleCnt="3">
        <dgm:presLayoutVars>
          <dgm:chPref val="3"/>
        </dgm:presLayoutVars>
      </dgm:prSet>
      <dgm:spPr/>
    </dgm:pt>
    <dgm:pt modelId="{14022423-28C1-E547-8FD8-BE060DEBC6A8}" type="pres">
      <dgm:prSet presAssocID="{2B2DBA36-70C4-41DB-A6B3-58039B7141D7}" presName="level3hierChild" presStyleCnt="0"/>
      <dgm:spPr/>
    </dgm:pt>
    <dgm:pt modelId="{C3CA9351-0439-DA44-8EC7-9A1E2646E5F6}" type="pres">
      <dgm:prSet presAssocID="{537EFE31-54BC-4753-B24A-AA6EC331B2FA}" presName="conn2-1" presStyleLbl="parChTrans1D2" presStyleIdx="1" presStyleCnt="3"/>
      <dgm:spPr/>
    </dgm:pt>
    <dgm:pt modelId="{50D6213E-1364-C448-9954-946C71CDBC09}" type="pres">
      <dgm:prSet presAssocID="{537EFE31-54BC-4753-B24A-AA6EC331B2FA}" presName="connTx" presStyleLbl="parChTrans1D2" presStyleIdx="1" presStyleCnt="3"/>
      <dgm:spPr/>
    </dgm:pt>
    <dgm:pt modelId="{62345EAB-CED1-7249-9559-ECBA91A7CB7C}" type="pres">
      <dgm:prSet presAssocID="{258C10B2-E67B-4C35-A903-877D36B53DC6}" presName="root2" presStyleCnt="0"/>
      <dgm:spPr/>
    </dgm:pt>
    <dgm:pt modelId="{91743EA5-4662-654B-BA18-62EECCE13D5A}" type="pres">
      <dgm:prSet presAssocID="{258C10B2-E67B-4C35-A903-877D36B53DC6}" presName="LevelTwoTextNode" presStyleLbl="node2" presStyleIdx="1" presStyleCnt="3">
        <dgm:presLayoutVars>
          <dgm:chPref val="3"/>
        </dgm:presLayoutVars>
      </dgm:prSet>
      <dgm:spPr/>
    </dgm:pt>
    <dgm:pt modelId="{0748E6C1-0DE1-8447-BC41-5A5536B578FC}" type="pres">
      <dgm:prSet presAssocID="{258C10B2-E67B-4C35-A903-877D36B53DC6}" presName="level3hierChild" presStyleCnt="0"/>
      <dgm:spPr/>
    </dgm:pt>
    <dgm:pt modelId="{180AF7B4-C3B5-7941-83E2-8C1E7E1482D9}" type="pres">
      <dgm:prSet presAssocID="{36DC89BE-13FC-4648-872E-4617D8734351}" presName="conn2-1" presStyleLbl="parChTrans1D2" presStyleIdx="2" presStyleCnt="3"/>
      <dgm:spPr/>
    </dgm:pt>
    <dgm:pt modelId="{C7A89B21-6DA1-E749-A6DE-8AE95887D8B3}" type="pres">
      <dgm:prSet presAssocID="{36DC89BE-13FC-4648-872E-4617D8734351}" presName="connTx" presStyleLbl="parChTrans1D2" presStyleIdx="2" presStyleCnt="3"/>
      <dgm:spPr/>
    </dgm:pt>
    <dgm:pt modelId="{DE962B24-625C-6D49-BD72-909EE2820753}" type="pres">
      <dgm:prSet presAssocID="{CACDC691-17C1-4063-BE76-52818E16E2ED}" presName="root2" presStyleCnt="0"/>
      <dgm:spPr/>
    </dgm:pt>
    <dgm:pt modelId="{5B5C2826-410D-EC4E-AFBF-38994EA2BCB4}" type="pres">
      <dgm:prSet presAssocID="{CACDC691-17C1-4063-BE76-52818E16E2ED}" presName="LevelTwoTextNode" presStyleLbl="node2" presStyleIdx="2" presStyleCnt="3">
        <dgm:presLayoutVars>
          <dgm:chPref val="3"/>
        </dgm:presLayoutVars>
      </dgm:prSet>
      <dgm:spPr/>
    </dgm:pt>
    <dgm:pt modelId="{EAC162FB-1D23-0349-8E2F-58CA019735FB}" type="pres">
      <dgm:prSet presAssocID="{CACDC691-17C1-4063-BE76-52818E16E2ED}" presName="level3hierChild" presStyleCnt="0"/>
      <dgm:spPr/>
    </dgm:pt>
    <dgm:pt modelId="{32825D6A-DC2F-A24F-814E-6299904A2250}" type="pres">
      <dgm:prSet presAssocID="{37974239-9C88-4DA8-A352-E19D510BAD92}" presName="root1" presStyleCnt="0"/>
      <dgm:spPr/>
    </dgm:pt>
    <dgm:pt modelId="{5D9050EE-1D80-B14F-ADBF-94B82EF0111E}" type="pres">
      <dgm:prSet presAssocID="{37974239-9C88-4DA8-A352-E19D510BAD92}" presName="LevelOneTextNode" presStyleLbl="node0" presStyleIdx="1" presStyleCnt="2">
        <dgm:presLayoutVars>
          <dgm:chPref val="3"/>
        </dgm:presLayoutVars>
      </dgm:prSet>
      <dgm:spPr/>
    </dgm:pt>
    <dgm:pt modelId="{FD29A212-13E5-8C48-B085-124DB6276DC4}" type="pres">
      <dgm:prSet presAssocID="{37974239-9C88-4DA8-A352-E19D510BAD92}" presName="level2hierChild" presStyleCnt="0"/>
      <dgm:spPr/>
    </dgm:pt>
  </dgm:ptLst>
  <dgm:cxnLst>
    <dgm:cxn modelId="{5AF99301-F402-F544-A557-D4D1F625E0BB}" type="presOf" srcId="{36DC89BE-13FC-4648-872E-4617D8734351}" destId="{C7A89B21-6DA1-E749-A6DE-8AE95887D8B3}" srcOrd="1" destOrd="0" presId="urn:microsoft.com/office/officeart/2005/8/layout/hierarchy2"/>
    <dgm:cxn modelId="{B2E48707-EF49-324A-8683-5F48DC06EE3F}" type="presOf" srcId="{2B2DBA36-70C4-41DB-A6B3-58039B7141D7}" destId="{B328EBDC-E2AA-2B47-8C33-9DC05E87ABBB}" srcOrd="0" destOrd="0" presId="urn:microsoft.com/office/officeart/2005/8/layout/hierarchy2"/>
    <dgm:cxn modelId="{0145C632-2DB1-C240-8D46-5FC930D5D765}" type="presOf" srcId="{A26A88E9-F20D-43EB-B812-9F3D7AD1556A}" destId="{AF3CB336-CFAF-104C-89A2-688CC3C40822}" srcOrd="0" destOrd="0" presId="urn:microsoft.com/office/officeart/2005/8/layout/hierarchy2"/>
    <dgm:cxn modelId="{40F3EF32-F7CE-48AE-87A7-2CD9FA45F066}" srcId="{A26A88E9-F20D-43EB-B812-9F3D7AD1556A}" destId="{37974239-9C88-4DA8-A352-E19D510BAD92}" srcOrd="1" destOrd="0" parTransId="{B5069F26-6CB7-449C-A5CE-E4BB229ED935}" sibTransId="{E08640AF-5A0C-483D-804D-1287C1339209}"/>
    <dgm:cxn modelId="{5430C043-9FE8-914A-9D10-0E6854E0014D}" type="presOf" srcId="{537EFE31-54BC-4753-B24A-AA6EC331B2FA}" destId="{50D6213E-1364-C448-9954-946C71CDBC09}" srcOrd="1" destOrd="0" presId="urn:microsoft.com/office/officeart/2005/8/layout/hierarchy2"/>
    <dgm:cxn modelId="{95962354-72A3-4523-AE66-8937E19116B0}" srcId="{16F29116-21DF-412F-B06C-FA76D65EB3DF}" destId="{258C10B2-E67B-4C35-A903-877D36B53DC6}" srcOrd="1" destOrd="0" parTransId="{537EFE31-54BC-4753-B24A-AA6EC331B2FA}" sibTransId="{C8F977A3-D20E-4247-9089-AEBCD1789B0A}"/>
    <dgm:cxn modelId="{FCCC9A54-0EBC-4D42-9E5D-42DDABF1820E}" type="presOf" srcId="{37974239-9C88-4DA8-A352-E19D510BAD92}" destId="{5D9050EE-1D80-B14F-ADBF-94B82EF0111E}" srcOrd="0" destOrd="0" presId="urn:microsoft.com/office/officeart/2005/8/layout/hierarchy2"/>
    <dgm:cxn modelId="{D3AA7257-0283-BA4E-84BF-899CAFB908AF}" type="presOf" srcId="{AAC98A6D-1687-4587-9BE8-09D5651D204D}" destId="{2FFB1E36-1C0F-174D-880B-6D8CBA8200D8}" srcOrd="0" destOrd="0" presId="urn:microsoft.com/office/officeart/2005/8/layout/hierarchy2"/>
    <dgm:cxn modelId="{4C81C25F-C213-284A-AC4B-D9A999B0D3E5}" type="presOf" srcId="{AAC98A6D-1687-4587-9BE8-09D5651D204D}" destId="{69229498-604B-1441-8177-D64796B1F475}" srcOrd="1" destOrd="0" presId="urn:microsoft.com/office/officeart/2005/8/layout/hierarchy2"/>
    <dgm:cxn modelId="{794DFD74-BCE7-4E65-B773-7E1C01797BEA}" srcId="{A26A88E9-F20D-43EB-B812-9F3D7AD1556A}" destId="{16F29116-21DF-412F-B06C-FA76D65EB3DF}" srcOrd="0" destOrd="0" parTransId="{AE58F9A7-6430-49FC-9E1C-EA82B2AC9994}" sibTransId="{75FB7593-B885-4313-96C3-C89D751158D4}"/>
    <dgm:cxn modelId="{3A5C8577-F7DD-BA4A-849F-5C49AF82002B}" type="presOf" srcId="{CACDC691-17C1-4063-BE76-52818E16E2ED}" destId="{5B5C2826-410D-EC4E-AFBF-38994EA2BCB4}" srcOrd="0" destOrd="0" presId="urn:microsoft.com/office/officeart/2005/8/layout/hierarchy2"/>
    <dgm:cxn modelId="{84535A98-D74F-944F-BAF4-A07E95BEFE85}" type="presOf" srcId="{36DC89BE-13FC-4648-872E-4617D8734351}" destId="{180AF7B4-C3B5-7941-83E2-8C1E7E1482D9}" srcOrd="0" destOrd="0" presId="urn:microsoft.com/office/officeart/2005/8/layout/hierarchy2"/>
    <dgm:cxn modelId="{714865AC-7151-7444-8E46-336374B3667B}" type="presOf" srcId="{537EFE31-54BC-4753-B24A-AA6EC331B2FA}" destId="{C3CA9351-0439-DA44-8EC7-9A1E2646E5F6}" srcOrd="0" destOrd="0" presId="urn:microsoft.com/office/officeart/2005/8/layout/hierarchy2"/>
    <dgm:cxn modelId="{BF1940B2-5F5E-4B83-B9BC-7384F9CBCE3E}" srcId="{16F29116-21DF-412F-B06C-FA76D65EB3DF}" destId="{CACDC691-17C1-4063-BE76-52818E16E2ED}" srcOrd="2" destOrd="0" parTransId="{36DC89BE-13FC-4648-872E-4617D8734351}" sibTransId="{6A0C3631-B853-459C-9922-85185835E2D9}"/>
    <dgm:cxn modelId="{F9CCFBB6-D894-DC48-88BD-E15617B4447A}" type="presOf" srcId="{16F29116-21DF-412F-B06C-FA76D65EB3DF}" destId="{D4F8317D-5712-6941-A7EA-8CB7367E4CE5}" srcOrd="0" destOrd="0" presId="urn:microsoft.com/office/officeart/2005/8/layout/hierarchy2"/>
    <dgm:cxn modelId="{662BFBF3-15AC-4CFA-AA9B-0003210E4BB9}" srcId="{16F29116-21DF-412F-B06C-FA76D65EB3DF}" destId="{2B2DBA36-70C4-41DB-A6B3-58039B7141D7}" srcOrd="0" destOrd="0" parTransId="{AAC98A6D-1687-4587-9BE8-09D5651D204D}" sibTransId="{2A48265D-2FE5-48B2-B89F-CEB51E83ECEC}"/>
    <dgm:cxn modelId="{22A173F9-62BD-7A45-BBC7-6CB01DE7B7F5}" type="presOf" srcId="{258C10B2-E67B-4C35-A903-877D36B53DC6}" destId="{91743EA5-4662-654B-BA18-62EECCE13D5A}" srcOrd="0" destOrd="0" presId="urn:microsoft.com/office/officeart/2005/8/layout/hierarchy2"/>
    <dgm:cxn modelId="{35A5981E-B0DF-CB41-9ECC-B17D3EFECA60}" type="presParOf" srcId="{AF3CB336-CFAF-104C-89A2-688CC3C40822}" destId="{0482C51E-67BA-174F-9DA6-4D4AE3160181}" srcOrd="0" destOrd="0" presId="urn:microsoft.com/office/officeart/2005/8/layout/hierarchy2"/>
    <dgm:cxn modelId="{5F749423-4BAE-CC4C-A845-D42E23845659}" type="presParOf" srcId="{0482C51E-67BA-174F-9DA6-4D4AE3160181}" destId="{D4F8317D-5712-6941-A7EA-8CB7367E4CE5}" srcOrd="0" destOrd="0" presId="urn:microsoft.com/office/officeart/2005/8/layout/hierarchy2"/>
    <dgm:cxn modelId="{A4A8CCA0-0301-244C-B50D-FA44D33DAEE0}" type="presParOf" srcId="{0482C51E-67BA-174F-9DA6-4D4AE3160181}" destId="{FD5FAC63-9A93-3D46-9FFB-6CFB3D2BAFD8}" srcOrd="1" destOrd="0" presId="urn:microsoft.com/office/officeart/2005/8/layout/hierarchy2"/>
    <dgm:cxn modelId="{794CDDA9-AFB2-5D49-BDC9-BD818AA09F90}" type="presParOf" srcId="{FD5FAC63-9A93-3D46-9FFB-6CFB3D2BAFD8}" destId="{2FFB1E36-1C0F-174D-880B-6D8CBA8200D8}" srcOrd="0" destOrd="0" presId="urn:microsoft.com/office/officeart/2005/8/layout/hierarchy2"/>
    <dgm:cxn modelId="{EFFD75D2-4E71-344A-8686-E0FEFCE5CEFC}" type="presParOf" srcId="{2FFB1E36-1C0F-174D-880B-6D8CBA8200D8}" destId="{69229498-604B-1441-8177-D64796B1F475}" srcOrd="0" destOrd="0" presId="urn:microsoft.com/office/officeart/2005/8/layout/hierarchy2"/>
    <dgm:cxn modelId="{6456BD4B-1B52-DE4C-A7F9-15C7E6B6C4AF}" type="presParOf" srcId="{FD5FAC63-9A93-3D46-9FFB-6CFB3D2BAFD8}" destId="{0914D351-3B4B-1D49-848A-3189802DAAA1}" srcOrd="1" destOrd="0" presId="urn:microsoft.com/office/officeart/2005/8/layout/hierarchy2"/>
    <dgm:cxn modelId="{B79355BB-CBD3-2D4E-8031-60183D5FC004}" type="presParOf" srcId="{0914D351-3B4B-1D49-848A-3189802DAAA1}" destId="{B328EBDC-E2AA-2B47-8C33-9DC05E87ABBB}" srcOrd="0" destOrd="0" presId="urn:microsoft.com/office/officeart/2005/8/layout/hierarchy2"/>
    <dgm:cxn modelId="{F310C5B4-A159-CC45-A900-93288B22B316}" type="presParOf" srcId="{0914D351-3B4B-1D49-848A-3189802DAAA1}" destId="{14022423-28C1-E547-8FD8-BE060DEBC6A8}" srcOrd="1" destOrd="0" presId="urn:microsoft.com/office/officeart/2005/8/layout/hierarchy2"/>
    <dgm:cxn modelId="{77B5D0DE-B9A9-AA41-B427-084AEAD64877}" type="presParOf" srcId="{FD5FAC63-9A93-3D46-9FFB-6CFB3D2BAFD8}" destId="{C3CA9351-0439-DA44-8EC7-9A1E2646E5F6}" srcOrd="2" destOrd="0" presId="urn:microsoft.com/office/officeart/2005/8/layout/hierarchy2"/>
    <dgm:cxn modelId="{BB6550B9-A4F9-5D4C-9408-EB25E931FB4B}" type="presParOf" srcId="{C3CA9351-0439-DA44-8EC7-9A1E2646E5F6}" destId="{50D6213E-1364-C448-9954-946C71CDBC09}" srcOrd="0" destOrd="0" presId="urn:microsoft.com/office/officeart/2005/8/layout/hierarchy2"/>
    <dgm:cxn modelId="{B29A5C2A-6160-FF43-8376-D63B019FEBAB}" type="presParOf" srcId="{FD5FAC63-9A93-3D46-9FFB-6CFB3D2BAFD8}" destId="{62345EAB-CED1-7249-9559-ECBA91A7CB7C}" srcOrd="3" destOrd="0" presId="urn:microsoft.com/office/officeart/2005/8/layout/hierarchy2"/>
    <dgm:cxn modelId="{165EE071-4374-EC49-BB53-2969EC262AFD}" type="presParOf" srcId="{62345EAB-CED1-7249-9559-ECBA91A7CB7C}" destId="{91743EA5-4662-654B-BA18-62EECCE13D5A}" srcOrd="0" destOrd="0" presId="urn:microsoft.com/office/officeart/2005/8/layout/hierarchy2"/>
    <dgm:cxn modelId="{46F5874D-5BC2-C048-9223-7976A2637099}" type="presParOf" srcId="{62345EAB-CED1-7249-9559-ECBA91A7CB7C}" destId="{0748E6C1-0DE1-8447-BC41-5A5536B578FC}" srcOrd="1" destOrd="0" presId="urn:microsoft.com/office/officeart/2005/8/layout/hierarchy2"/>
    <dgm:cxn modelId="{396029B9-826C-2A44-BF07-C224EAD7F1AC}" type="presParOf" srcId="{FD5FAC63-9A93-3D46-9FFB-6CFB3D2BAFD8}" destId="{180AF7B4-C3B5-7941-83E2-8C1E7E1482D9}" srcOrd="4" destOrd="0" presId="urn:microsoft.com/office/officeart/2005/8/layout/hierarchy2"/>
    <dgm:cxn modelId="{B1EAC478-8AE1-A047-821B-7B9AC4221319}" type="presParOf" srcId="{180AF7B4-C3B5-7941-83E2-8C1E7E1482D9}" destId="{C7A89B21-6DA1-E749-A6DE-8AE95887D8B3}" srcOrd="0" destOrd="0" presId="urn:microsoft.com/office/officeart/2005/8/layout/hierarchy2"/>
    <dgm:cxn modelId="{CF0E0251-926B-3D4C-83DE-EADC6F4D4156}" type="presParOf" srcId="{FD5FAC63-9A93-3D46-9FFB-6CFB3D2BAFD8}" destId="{DE962B24-625C-6D49-BD72-909EE2820753}" srcOrd="5" destOrd="0" presId="urn:microsoft.com/office/officeart/2005/8/layout/hierarchy2"/>
    <dgm:cxn modelId="{38826DD6-F42B-0C45-B142-19C4352144A1}" type="presParOf" srcId="{DE962B24-625C-6D49-BD72-909EE2820753}" destId="{5B5C2826-410D-EC4E-AFBF-38994EA2BCB4}" srcOrd="0" destOrd="0" presId="urn:microsoft.com/office/officeart/2005/8/layout/hierarchy2"/>
    <dgm:cxn modelId="{EC649635-9867-0B44-92EE-AFB8CB5B8C4B}" type="presParOf" srcId="{DE962B24-625C-6D49-BD72-909EE2820753}" destId="{EAC162FB-1D23-0349-8E2F-58CA019735FB}" srcOrd="1" destOrd="0" presId="urn:microsoft.com/office/officeart/2005/8/layout/hierarchy2"/>
    <dgm:cxn modelId="{9172A2BA-A1F3-3049-8DE5-83F3D5C52BE4}" type="presParOf" srcId="{AF3CB336-CFAF-104C-89A2-688CC3C40822}" destId="{32825D6A-DC2F-A24F-814E-6299904A2250}" srcOrd="1" destOrd="0" presId="urn:microsoft.com/office/officeart/2005/8/layout/hierarchy2"/>
    <dgm:cxn modelId="{FF7BE3C7-FD8E-A541-AD5D-F49AC25D94AF}" type="presParOf" srcId="{32825D6A-DC2F-A24F-814E-6299904A2250}" destId="{5D9050EE-1D80-B14F-ADBF-94B82EF0111E}" srcOrd="0" destOrd="0" presId="urn:microsoft.com/office/officeart/2005/8/layout/hierarchy2"/>
    <dgm:cxn modelId="{59646401-BCA8-E444-927F-2BDCFF7452E2}" type="presParOf" srcId="{32825D6A-DC2F-A24F-814E-6299904A2250}" destId="{FD29A212-13E5-8C48-B085-124DB6276DC4}"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B7A4B6-0CC3-4826-BD34-6F59F33E57EE}"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A3FACBE-0B9E-4AE0-9D7C-73FC0624949D}">
      <dgm:prSet/>
      <dgm:spPr/>
      <dgm:t>
        <a:bodyPr/>
        <a:lstStyle/>
        <a:p>
          <a:pPr>
            <a:defRPr cap="all"/>
          </a:pPr>
          <a:r>
            <a:rPr lang="en-US"/>
            <a:t>Tight room turnover deadlines</a:t>
          </a:r>
        </a:p>
      </dgm:t>
    </dgm:pt>
    <dgm:pt modelId="{D19F40FE-CB36-4ABE-AA20-3BECCDED9E93}" type="parTrans" cxnId="{674BF3FA-4C02-4C73-A9C7-E7E5C14E4878}">
      <dgm:prSet/>
      <dgm:spPr/>
      <dgm:t>
        <a:bodyPr/>
        <a:lstStyle/>
        <a:p>
          <a:endParaRPr lang="en-US"/>
        </a:p>
      </dgm:t>
    </dgm:pt>
    <dgm:pt modelId="{DE4724E7-6EC3-4D4B-BA57-7EA414717EEC}" type="sibTrans" cxnId="{674BF3FA-4C02-4C73-A9C7-E7E5C14E4878}">
      <dgm:prSet/>
      <dgm:spPr/>
      <dgm:t>
        <a:bodyPr/>
        <a:lstStyle/>
        <a:p>
          <a:endParaRPr lang="en-US"/>
        </a:p>
      </dgm:t>
    </dgm:pt>
    <dgm:pt modelId="{63258C8F-763B-45D2-8DEE-FEE41A98A780}">
      <dgm:prSet/>
      <dgm:spPr/>
      <dgm:t>
        <a:bodyPr/>
        <a:lstStyle/>
        <a:p>
          <a:pPr>
            <a:defRPr cap="all"/>
          </a:pPr>
          <a:r>
            <a:rPr lang="en-US"/>
            <a:t>Physical demands and importance of teamwork</a:t>
          </a:r>
        </a:p>
      </dgm:t>
    </dgm:pt>
    <dgm:pt modelId="{B2745E70-1C0A-4E2D-8EC2-C9FC2A807F33}" type="parTrans" cxnId="{FE80AC1D-3787-47A1-863D-71A93FA23DEA}">
      <dgm:prSet/>
      <dgm:spPr/>
      <dgm:t>
        <a:bodyPr/>
        <a:lstStyle/>
        <a:p>
          <a:endParaRPr lang="en-US"/>
        </a:p>
      </dgm:t>
    </dgm:pt>
    <dgm:pt modelId="{975CE58E-4FA7-4919-AEE8-41C4D48A13B1}" type="sibTrans" cxnId="{FE80AC1D-3787-47A1-863D-71A93FA23DEA}">
      <dgm:prSet/>
      <dgm:spPr/>
      <dgm:t>
        <a:bodyPr/>
        <a:lstStyle/>
        <a:p>
          <a:endParaRPr lang="en-US"/>
        </a:p>
      </dgm:t>
    </dgm:pt>
    <dgm:pt modelId="{DC1A18D3-5D53-4E20-B84C-51BA9DCB8099}">
      <dgm:prSet/>
      <dgm:spPr/>
      <dgm:t>
        <a:bodyPr/>
        <a:lstStyle/>
        <a:p>
          <a:pPr>
            <a:defRPr cap="all"/>
          </a:pPr>
          <a:r>
            <a:rPr lang="en-US"/>
            <a:t>Attention to detail and quality assurance</a:t>
          </a:r>
        </a:p>
      </dgm:t>
    </dgm:pt>
    <dgm:pt modelId="{DEECCE93-6D67-48AE-A959-187A8F757E11}" type="parTrans" cxnId="{648E74D2-4EAB-4F06-8998-D51761E2C309}">
      <dgm:prSet/>
      <dgm:spPr/>
      <dgm:t>
        <a:bodyPr/>
        <a:lstStyle/>
        <a:p>
          <a:endParaRPr lang="en-US"/>
        </a:p>
      </dgm:t>
    </dgm:pt>
    <dgm:pt modelId="{59CBFC49-FE7F-402C-A39B-A62B69AFF7E0}" type="sibTrans" cxnId="{648E74D2-4EAB-4F06-8998-D51761E2C309}">
      <dgm:prSet/>
      <dgm:spPr/>
      <dgm:t>
        <a:bodyPr/>
        <a:lstStyle/>
        <a:p>
          <a:endParaRPr lang="en-US"/>
        </a:p>
      </dgm:t>
    </dgm:pt>
    <dgm:pt modelId="{A4E34E2E-8919-41FA-B1D1-EECB25415249}" type="pres">
      <dgm:prSet presAssocID="{02B7A4B6-0CC3-4826-BD34-6F59F33E57EE}" presName="root" presStyleCnt="0">
        <dgm:presLayoutVars>
          <dgm:dir/>
          <dgm:resizeHandles val="exact"/>
        </dgm:presLayoutVars>
      </dgm:prSet>
      <dgm:spPr/>
    </dgm:pt>
    <dgm:pt modelId="{4865CABF-6990-4289-8CF0-28B52260BF45}" type="pres">
      <dgm:prSet presAssocID="{DA3FACBE-0B9E-4AE0-9D7C-73FC0624949D}" presName="compNode" presStyleCnt="0"/>
      <dgm:spPr/>
    </dgm:pt>
    <dgm:pt modelId="{3C5E5971-D7BD-4212-B5C5-C9556516FCFD}" type="pres">
      <dgm:prSet presAssocID="{DA3FACBE-0B9E-4AE0-9D7C-73FC0624949D}" presName="iconBgRect" presStyleLbl="bgShp" presStyleIdx="0" presStyleCnt="3"/>
      <dgm:spPr/>
    </dgm:pt>
    <dgm:pt modelId="{47A3CC80-A6A3-409E-BF7B-A5069A0C85FE}" type="pres">
      <dgm:prSet presAssocID="{DA3FACBE-0B9E-4AE0-9D7C-73FC062494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E88B31C5-43E1-449A-B5B7-2340A48E928E}" type="pres">
      <dgm:prSet presAssocID="{DA3FACBE-0B9E-4AE0-9D7C-73FC0624949D}" presName="spaceRect" presStyleCnt="0"/>
      <dgm:spPr/>
    </dgm:pt>
    <dgm:pt modelId="{633ABA16-1B85-4BDD-B3DC-6BAD4CFE8A1F}" type="pres">
      <dgm:prSet presAssocID="{DA3FACBE-0B9E-4AE0-9D7C-73FC0624949D}" presName="textRect" presStyleLbl="revTx" presStyleIdx="0" presStyleCnt="3">
        <dgm:presLayoutVars>
          <dgm:chMax val="1"/>
          <dgm:chPref val="1"/>
        </dgm:presLayoutVars>
      </dgm:prSet>
      <dgm:spPr/>
    </dgm:pt>
    <dgm:pt modelId="{27135484-F80D-4FEA-8D64-E829B7226961}" type="pres">
      <dgm:prSet presAssocID="{DE4724E7-6EC3-4D4B-BA57-7EA414717EEC}" presName="sibTrans" presStyleCnt="0"/>
      <dgm:spPr/>
    </dgm:pt>
    <dgm:pt modelId="{A2C91CED-27E3-485B-AB98-A9109A1BE5E9}" type="pres">
      <dgm:prSet presAssocID="{63258C8F-763B-45D2-8DEE-FEE41A98A780}" presName="compNode" presStyleCnt="0"/>
      <dgm:spPr/>
    </dgm:pt>
    <dgm:pt modelId="{DECF2BB3-675B-4CDC-BEB9-C593F485D710}" type="pres">
      <dgm:prSet presAssocID="{63258C8F-763B-45D2-8DEE-FEE41A98A780}" presName="iconBgRect" presStyleLbl="bgShp" presStyleIdx="1" presStyleCnt="3"/>
      <dgm:spPr/>
    </dgm:pt>
    <dgm:pt modelId="{AF9B4A26-137E-46A7-8746-331F03F7E329}" type="pres">
      <dgm:prSet presAssocID="{63258C8F-763B-45D2-8DEE-FEE41A98A7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n"/>
        </a:ext>
      </dgm:extLst>
    </dgm:pt>
    <dgm:pt modelId="{F9F23BF1-CE2E-40D2-BF5B-203CFB89BA2E}" type="pres">
      <dgm:prSet presAssocID="{63258C8F-763B-45D2-8DEE-FEE41A98A780}" presName="spaceRect" presStyleCnt="0"/>
      <dgm:spPr/>
    </dgm:pt>
    <dgm:pt modelId="{EE7B99C4-B4A9-4177-A2A0-66184742F0ED}" type="pres">
      <dgm:prSet presAssocID="{63258C8F-763B-45D2-8DEE-FEE41A98A780}" presName="textRect" presStyleLbl="revTx" presStyleIdx="1" presStyleCnt="3">
        <dgm:presLayoutVars>
          <dgm:chMax val="1"/>
          <dgm:chPref val="1"/>
        </dgm:presLayoutVars>
      </dgm:prSet>
      <dgm:spPr/>
    </dgm:pt>
    <dgm:pt modelId="{58ADB483-7283-4F1A-8867-F81703266430}" type="pres">
      <dgm:prSet presAssocID="{975CE58E-4FA7-4919-AEE8-41C4D48A13B1}" presName="sibTrans" presStyleCnt="0"/>
      <dgm:spPr/>
    </dgm:pt>
    <dgm:pt modelId="{277A0D8F-C8C0-4E7A-BDB7-AE36AC7A3801}" type="pres">
      <dgm:prSet presAssocID="{DC1A18D3-5D53-4E20-B84C-51BA9DCB8099}" presName="compNode" presStyleCnt="0"/>
      <dgm:spPr/>
    </dgm:pt>
    <dgm:pt modelId="{7BBE40D7-67C5-47AB-BD02-A0AF2B0CA7C0}" type="pres">
      <dgm:prSet presAssocID="{DC1A18D3-5D53-4E20-B84C-51BA9DCB8099}" presName="iconBgRect" presStyleLbl="bgShp" presStyleIdx="2" presStyleCnt="3"/>
      <dgm:spPr/>
    </dgm:pt>
    <dgm:pt modelId="{1F5C8D15-90CA-4534-93FE-E78C254755C1}" type="pres">
      <dgm:prSet presAssocID="{DC1A18D3-5D53-4E20-B84C-51BA9DCB80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63CB674D-487D-4879-A349-7908B3E560D6}" type="pres">
      <dgm:prSet presAssocID="{DC1A18D3-5D53-4E20-B84C-51BA9DCB8099}" presName="spaceRect" presStyleCnt="0"/>
      <dgm:spPr/>
    </dgm:pt>
    <dgm:pt modelId="{59FAABCE-5DFE-42E5-A2B0-6049DF264AC4}" type="pres">
      <dgm:prSet presAssocID="{DC1A18D3-5D53-4E20-B84C-51BA9DCB8099}" presName="textRect" presStyleLbl="revTx" presStyleIdx="2" presStyleCnt="3">
        <dgm:presLayoutVars>
          <dgm:chMax val="1"/>
          <dgm:chPref val="1"/>
        </dgm:presLayoutVars>
      </dgm:prSet>
      <dgm:spPr/>
    </dgm:pt>
  </dgm:ptLst>
  <dgm:cxnLst>
    <dgm:cxn modelId="{FE80AC1D-3787-47A1-863D-71A93FA23DEA}" srcId="{02B7A4B6-0CC3-4826-BD34-6F59F33E57EE}" destId="{63258C8F-763B-45D2-8DEE-FEE41A98A780}" srcOrd="1" destOrd="0" parTransId="{B2745E70-1C0A-4E2D-8EC2-C9FC2A807F33}" sibTransId="{975CE58E-4FA7-4919-AEE8-41C4D48A13B1}"/>
    <dgm:cxn modelId="{13A38D29-BD7F-4CA2-A261-B1F269BEF23F}" type="presOf" srcId="{DA3FACBE-0B9E-4AE0-9D7C-73FC0624949D}" destId="{633ABA16-1B85-4BDD-B3DC-6BAD4CFE8A1F}" srcOrd="0" destOrd="0" presId="urn:microsoft.com/office/officeart/2018/5/layout/IconCircleLabelList"/>
    <dgm:cxn modelId="{74083687-D668-42F0-9266-F89DA35F320A}" type="presOf" srcId="{63258C8F-763B-45D2-8DEE-FEE41A98A780}" destId="{EE7B99C4-B4A9-4177-A2A0-66184742F0ED}" srcOrd="0" destOrd="0" presId="urn:microsoft.com/office/officeart/2018/5/layout/IconCircleLabelList"/>
    <dgm:cxn modelId="{648E74D2-4EAB-4F06-8998-D51761E2C309}" srcId="{02B7A4B6-0CC3-4826-BD34-6F59F33E57EE}" destId="{DC1A18D3-5D53-4E20-B84C-51BA9DCB8099}" srcOrd="2" destOrd="0" parTransId="{DEECCE93-6D67-48AE-A959-187A8F757E11}" sibTransId="{59CBFC49-FE7F-402C-A39B-A62B69AFF7E0}"/>
    <dgm:cxn modelId="{89A1E5DE-3263-42D4-96AD-CF08B07A325A}" type="presOf" srcId="{DC1A18D3-5D53-4E20-B84C-51BA9DCB8099}" destId="{59FAABCE-5DFE-42E5-A2B0-6049DF264AC4}" srcOrd="0" destOrd="0" presId="urn:microsoft.com/office/officeart/2018/5/layout/IconCircleLabelList"/>
    <dgm:cxn modelId="{E1299BF4-78CD-4F4E-A6B3-37870092374C}" type="presOf" srcId="{02B7A4B6-0CC3-4826-BD34-6F59F33E57EE}" destId="{A4E34E2E-8919-41FA-B1D1-EECB25415249}" srcOrd="0" destOrd="0" presId="urn:microsoft.com/office/officeart/2018/5/layout/IconCircleLabelList"/>
    <dgm:cxn modelId="{674BF3FA-4C02-4C73-A9C7-E7E5C14E4878}" srcId="{02B7A4B6-0CC3-4826-BD34-6F59F33E57EE}" destId="{DA3FACBE-0B9E-4AE0-9D7C-73FC0624949D}" srcOrd="0" destOrd="0" parTransId="{D19F40FE-CB36-4ABE-AA20-3BECCDED9E93}" sibTransId="{DE4724E7-6EC3-4D4B-BA57-7EA414717EEC}"/>
    <dgm:cxn modelId="{FA15A71F-F8E5-4436-B74B-9E91B670C9A4}" type="presParOf" srcId="{A4E34E2E-8919-41FA-B1D1-EECB25415249}" destId="{4865CABF-6990-4289-8CF0-28B52260BF45}" srcOrd="0" destOrd="0" presId="urn:microsoft.com/office/officeart/2018/5/layout/IconCircleLabelList"/>
    <dgm:cxn modelId="{29337D1C-90C0-4150-95D2-E4E02F0E2B64}" type="presParOf" srcId="{4865CABF-6990-4289-8CF0-28B52260BF45}" destId="{3C5E5971-D7BD-4212-B5C5-C9556516FCFD}" srcOrd="0" destOrd="0" presId="urn:microsoft.com/office/officeart/2018/5/layout/IconCircleLabelList"/>
    <dgm:cxn modelId="{5D586576-4099-4A56-A5E9-D8D83B92ED7C}" type="presParOf" srcId="{4865CABF-6990-4289-8CF0-28B52260BF45}" destId="{47A3CC80-A6A3-409E-BF7B-A5069A0C85FE}" srcOrd="1" destOrd="0" presId="urn:microsoft.com/office/officeart/2018/5/layout/IconCircleLabelList"/>
    <dgm:cxn modelId="{C168D2A8-3752-4F76-981F-E63EAC70F125}" type="presParOf" srcId="{4865CABF-6990-4289-8CF0-28B52260BF45}" destId="{E88B31C5-43E1-449A-B5B7-2340A48E928E}" srcOrd="2" destOrd="0" presId="urn:microsoft.com/office/officeart/2018/5/layout/IconCircleLabelList"/>
    <dgm:cxn modelId="{32FEEA12-8B3E-4DE2-B307-6FFAF901BBF6}" type="presParOf" srcId="{4865CABF-6990-4289-8CF0-28B52260BF45}" destId="{633ABA16-1B85-4BDD-B3DC-6BAD4CFE8A1F}" srcOrd="3" destOrd="0" presId="urn:microsoft.com/office/officeart/2018/5/layout/IconCircleLabelList"/>
    <dgm:cxn modelId="{C2FEB4CD-349C-4E4D-9FF4-C2F9E6183D00}" type="presParOf" srcId="{A4E34E2E-8919-41FA-B1D1-EECB25415249}" destId="{27135484-F80D-4FEA-8D64-E829B7226961}" srcOrd="1" destOrd="0" presId="urn:microsoft.com/office/officeart/2018/5/layout/IconCircleLabelList"/>
    <dgm:cxn modelId="{0B152E2F-08CC-468E-ADC9-D7DD95EEA06C}" type="presParOf" srcId="{A4E34E2E-8919-41FA-B1D1-EECB25415249}" destId="{A2C91CED-27E3-485B-AB98-A9109A1BE5E9}" srcOrd="2" destOrd="0" presId="urn:microsoft.com/office/officeart/2018/5/layout/IconCircleLabelList"/>
    <dgm:cxn modelId="{ABB75530-84B9-4B0C-9120-7D09060405F2}" type="presParOf" srcId="{A2C91CED-27E3-485B-AB98-A9109A1BE5E9}" destId="{DECF2BB3-675B-4CDC-BEB9-C593F485D710}" srcOrd="0" destOrd="0" presId="urn:microsoft.com/office/officeart/2018/5/layout/IconCircleLabelList"/>
    <dgm:cxn modelId="{FF8F6EDE-31B6-4CC2-9069-4F3E2B64D1A9}" type="presParOf" srcId="{A2C91CED-27E3-485B-AB98-A9109A1BE5E9}" destId="{AF9B4A26-137E-46A7-8746-331F03F7E329}" srcOrd="1" destOrd="0" presId="urn:microsoft.com/office/officeart/2018/5/layout/IconCircleLabelList"/>
    <dgm:cxn modelId="{DD389B6D-1643-4F3D-813D-C06748383A87}" type="presParOf" srcId="{A2C91CED-27E3-485B-AB98-A9109A1BE5E9}" destId="{F9F23BF1-CE2E-40D2-BF5B-203CFB89BA2E}" srcOrd="2" destOrd="0" presId="urn:microsoft.com/office/officeart/2018/5/layout/IconCircleLabelList"/>
    <dgm:cxn modelId="{DA4B21E8-4406-4215-99FD-DA0D52692C72}" type="presParOf" srcId="{A2C91CED-27E3-485B-AB98-A9109A1BE5E9}" destId="{EE7B99C4-B4A9-4177-A2A0-66184742F0ED}" srcOrd="3" destOrd="0" presId="urn:microsoft.com/office/officeart/2018/5/layout/IconCircleLabelList"/>
    <dgm:cxn modelId="{E235F608-9263-4227-BC19-D6D9579B5B28}" type="presParOf" srcId="{A4E34E2E-8919-41FA-B1D1-EECB25415249}" destId="{58ADB483-7283-4F1A-8867-F81703266430}" srcOrd="3" destOrd="0" presId="urn:microsoft.com/office/officeart/2018/5/layout/IconCircleLabelList"/>
    <dgm:cxn modelId="{BC7DA592-E8F3-4C5A-8B72-A06C344B2E8D}" type="presParOf" srcId="{A4E34E2E-8919-41FA-B1D1-EECB25415249}" destId="{277A0D8F-C8C0-4E7A-BDB7-AE36AC7A3801}" srcOrd="4" destOrd="0" presId="urn:microsoft.com/office/officeart/2018/5/layout/IconCircleLabelList"/>
    <dgm:cxn modelId="{0B4255EE-4EDA-4A08-B504-B90237023AC5}" type="presParOf" srcId="{277A0D8F-C8C0-4E7A-BDB7-AE36AC7A3801}" destId="{7BBE40D7-67C5-47AB-BD02-A0AF2B0CA7C0}" srcOrd="0" destOrd="0" presId="urn:microsoft.com/office/officeart/2018/5/layout/IconCircleLabelList"/>
    <dgm:cxn modelId="{F6E5CB7D-B291-451B-9CE1-C327F2AB8235}" type="presParOf" srcId="{277A0D8F-C8C0-4E7A-BDB7-AE36AC7A3801}" destId="{1F5C8D15-90CA-4534-93FE-E78C254755C1}" srcOrd="1" destOrd="0" presId="urn:microsoft.com/office/officeart/2018/5/layout/IconCircleLabelList"/>
    <dgm:cxn modelId="{8DBAE475-FD46-4141-B431-2B575FF520AE}" type="presParOf" srcId="{277A0D8F-C8C0-4E7A-BDB7-AE36AC7A3801}" destId="{63CB674D-487D-4879-A349-7908B3E560D6}" srcOrd="2" destOrd="0" presId="urn:microsoft.com/office/officeart/2018/5/layout/IconCircleLabelList"/>
    <dgm:cxn modelId="{5E0DAD5B-9A22-45F4-9DDE-625102089895}" type="presParOf" srcId="{277A0D8F-C8C0-4E7A-BDB7-AE36AC7A3801}" destId="{59FAABCE-5DFE-42E5-A2B0-6049DF264AC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AD4703-675A-4D98-94D7-168D2A850840}"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FF9B4977-11CE-483B-A402-4DD287743681}">
      <dgm:prSet/>
      <dgm:spPr/>
      <dgm:t>
        <a:bodyPr/>
        <a:lstStyle/>
        <a:p>
          <a:r>
            <a:rPr lang="en-US"/>
            <a:t>Each department's role in guest satisfaction</a:t>
          </a:r>
        </a:p>
      </dgm:t>
    </dgm:pt>
    <dgm:pt modelId="{5E782521-88DF-4B4B-80E5-C99FA0FEC9CA}" type="parTrans" cxnId="{242C5F9C-96BF-4B2D-B600-CA53236A7389}">
      <dgm:prSet/>
      <dgm:spPr/>
      <dgm:t>
        <a:bodyPr/>
        <a:lstStyle/>
        <a:p>
          <a:endParaRPr lang="en-US"/>
        </a:p>
      </dgm:t>
    </dgm:pt>
    <dgm:pt modelId="{E0E5BD66-FE78-4705-B578-B3B5C021BC27}" type="sibTrans" cxnId="{242C5F9C-96BF-4B2D-B600-CA53236A7389}">
      <dgm:prSet/>
      <dgm:spPr/>
      <dgm:t>
        <a:bodyPr/>
        <a:lstStyle/>
        <a:p>
          <a:endParaRPr lang="en-US"/>
        </a:p>
      </dgm:t>
    </dgm:pt>
    <dgm:pt modelId="{FA21B0A3-ECD4-4F00-9751-06A3FE487DC5}">
      <dgm:prSet/>
      <dgm:spPr/>
      <dgm:t>
        <a:bodyPr/>
        <a:lstStyle/>
        <a:p>
          <a:r>
            <a:rPr lang="en-US"/>
            <a:t>Coordination and communication between teams</a:t>
          </a:r>
        </a:p>
      </dgm:t>
    </dgm:pt>
    <dgm:pt modelId="{2384702D-76F9-4611-9BED-1DCA966B090D}" type="parTrans" cxnId="{61A1DB5C-091E-4617-9654-4A6B04CE783B}">
      <dgm:prSet/>
      <dgm:spPr/>
      <dgm:t>
        <a:bodyPr/>
        <a:lstStyle/>
        <a:p>
          <a:endParaRPr lang="en-US"/>
        </a:p>
      </dgm:t>
    </dgm:pt>
    <dgm:pt modelId="{0C98CA5A-1C9C-4355-9CB3-FB6FBA131E8D}" type="sibTrans" cxnId="{61A1DB5C-091E-4617-9654-4A6B04CE783B}">
      <dgm:prSet/>
      <dgm:spPr/>
      <dgm:t>
        <a:bodyPr/>
        <a:lstStyle/>
        <a:p>
          <a:endParaRPr lang="en-US"/>
        </a:p>
      </dgm:t>
    </dgm:pt>
    <dgm:pt modelId="{BA5492B1-6C25-4804-B299-C267AC70FEEB}">
      <dgm:prSet/>
      <dgm:spPr/>
      <dgm:t>
        <a:bodyPr/>
        <a:lstStyle/>
        <a:p>
          <a:r>
            <a:rPr lang="en-US"/>
            <a:t>Shared values: professionalism, efficiency, and hospitality</a:t>
          </a:r>
        </a:p>
      </dgm:t>
    </dgm:pt>
    <dgm:pt modelId="{FE2DA730-B2EF-4E05-A5CE-BE3449CC566B}" type="parTrans" cxnId="{F8C0FE80-AF02-4F4B-B71A-205398F56231}">
      <dgm:prSet/>
      <dgm:spPr/>
      <dgm:t>
        <a:bodyPr/>
        <a:lstStyle/>
        <a:p>
          <a:endParaRPr lang="en-US"/>
        </a:p>
      </dgm:t>
    </dgm:pt>
    <dgm:pt modelId="{BF7895F0-7834-4C1D-B776-CAF6AA3193EF}" type="sibTrans" cxnId="{F8C0FE80-AF02-4F4B-B71A-205398F56231}">
      <dgm:prSet/>
      <dgm:spPr/>
      <dgm:t>
        <a:bodyPr/>
        <a:lstStyle/>
        <a:p>
          <a:endParaRPr lang="en-US"/>
        </a:p>
      </dgm:t>
    </dgm:pt>
    <dgm:pt modelId="{1DCF873A-0BC1-9B4D-9906-CFD25029F785}" type="pres">
      <dgm:prSet presAssocID="{CCAD4703-675A-4D98-94D7-168D2A850840}" presName="diagram" presStyleCnt="0">
        <dgm:presLayoutVars>
          <dgm:chPref val="1"/>
          <dgm:dir/>
          <dgm:animOne val="branch"/>
          <dgm:animLvl val="lvl"/>
          <dgm:resizeHandles/>
        </dgm:presLayoutVars>
      </dgm:prSet>
      <dgm:spPr/>
    </dgm:pt>
    <dgm:pt modelId="{99EE73BE-3B8A-C94D-99CF-A51B02712584}" type="pres">
      <dgm:prSet presAssocID="{FF9B4977-11CE-483B-A402-4DD287743681}" presName="root" presStyleCnt="0"/>
      <dgm:spPr/>
    </dgm:pt>
    <dgm:pt modelId="{5B97D820-B1C4-5543-90B8-AA821E0EE7A2}" type="pres">
      <dgm:prSet presAssocID="{FF9B4977-11CE-483B-A402-4DD287743681}" presName="rootComposite" presStyleCnt="0"/>
      <dgm:spPr/>
    </dgm:pt>
    <dgm:pt modelId="{145DCCFB-CD74-534D-9330-F9F8F373250B}" type="pres">
      <dgm:prSet presAssocID="{FF9B4977-11CE-483B-A402-4DD287743681}" presName="rootText" presStyleLbl="node1" presStyleIdx="0" presStyleCnt="3"/>
      <dgm:spPr/>
    </dgm:pt>
    <dgm:pt modelId="{16987D84-5054-EE49-9D5D-B17A0608CEDE}" type="pres">
      <dgm:prSet presAssocID="{FF9B4977-11CE-483B-A402-4DD287743681}" presName="rootConnector" presStyleLbl="node1" presStyleIdx="0" presStyleCnt="3"/>
      <dgm:spPr/>
    </dgm:pt>
    <dgm:pt modelId="{C0B53750-BBC2-D947-AFCD-ACA7E7737925}" type="pres">
      <dgm:prSet presAssocID="{FF9B4977-11CE-483B-A402-4DD287743681}" presName="childShape" presStyleCnt="0"/>
      <dgm:spPr/>
    </dgm:pt>
    <dgm:pt modelId="{7333B9AA-720B-C844-A58A-240408B8240E}" type="pres">
      <dgm:prSet presAssocID="{FA21B0A3-ECD4-4F00-9751-06A3FE487DC5}" presName="root" presStyleCnt="0"/>
      <dgm:spPr/>
    </dgm:pt>
    <dgm:pt modelId="{706A76A5-0C5D-344C-B3D3-67E54EFDCB92}" type="pres">
      <dgm:prSet presAssocID="{FA21B0A3-ECD4-4F00-9751-06A3FE487DC5}" presName="rootComposite" presStyleCnt="0"/>
      <dgm:spPr/>
    </dgm:pt>
    <dgm:pt modelId="{9DCD42C7-0292-E744-8090-283C307891E5}" type="pres">
      <dgm:prSet presAssocID="{FA21B0A3-ECD4-4F00-9751-06A3FE487DC5}" presName="rootText" presStyleLbl="node1" presStyleIdx="1" presStyleCnt="3"/>
      <dgm:spPr/>
    </dgm:pt>
    <dgm:pt modelId="{F6D4E69B-ECEA-274C-98A2-6F8C672F1CF1}" type="pres">
      <dgm:prSet presAssocID="{FA21B0A3-ECD4-4F00-9751-06A3FE487DC5}" presName="rootConnector" presStyleLbl="node1" presStyleIdx="1" presStyleCnt="3"/>
      <dgm:spPr/>
    </dgm:pt>
    <dgm:pt modelId="{1E00B1F4-2DA3-594B-9406-3C4893F57C7F}" type="pres">
      <dgm:prSet presAssocID="{FA21B0A3-ECD4-4F00-9751-06A3FE487DC5}" presName="childShape" presStyleCnt="0"/>
      <dgm:spPr/>
    </dgm:pt>
    <dgm:pt modelId="{8EAA2C46-DFA3-6F49-883B-565B450896D2}" type="pres">
      <dgm:prSet presAssocID="{BA5492B1-6C25-4804-B299-C267AC70FEEB}" presName="root" presStyleCnt="0"/>
      <dgm:spPr/>
    </dgm:pt>
    <dgm:pt modelId="{FED591C2-59E1-8749-ADE9-5F49F51B8A57}" type="pres">
      <dgm:prSet presAssocID="{BA5492B1-6C25-4804-B299-C267AC70FEEB}" presName="rootComposite" presStyleCnt="0"/>
      <dgm:spPr/>
    </dgm:pt>
    <dgm:pt modelId="{A40B3486-21D2-2143-ABEF-C29F7549DED5}" type="pres">
      <dgm:prSet presAssocID="{BA5492B1-6C25-4804-B299-C267AC70FEEB}" presName="rootText" presStyleLbl="node1" presStyleIdx="2" presStyleCnt="3"/>
      <dgm:spPr/>
    </dgm:pt>
    <dgm:pt modelId="{FA708D49-7CD6-1343-8E66-AD454F079843}" type="pres">
      <dgm:prSet presAssocID="{BA5492B1-6C25-4804-B299-C267AC70FEEB}" presName="rootConnector" presStyleLbl="node1" presStyleIdx="2" presStyleCnt="3"/>
      <dgm:spPr/>
    </dgm:pt>
    <dgm:pt modelId="{09D28710-E5CB-FD40-8313-321DED093D69}" type="pres">
      <dgm:prSet presAssocID="{BA5492B1-6C25-4804-B299-C267AC70FEEB}" presName="childShape" presStyleCnt="0"/>
      <dgm:spPr/>
    </dgm:pt>
  </dgm:ptLst>
  <dgm:cxnLst>
    <dgm:cxn modelId="{71476216-058E-254A-9F10-D9B59E2E729A}" type="presOf" srcId="{FF9B4977-11CE-483B-A402-4DD287743681}" destId="{16987D84-5054-EE49-9D5D-B17A0608CEDE}" srcOrd="1" destOrd="0" presId="urn:microsoft.com/office/officeart/2005/8/layout/hierarchy3"/>
    <dgm:cxn modelId="{B7C36D25-4BDB-F941-A2AF-4252AEC61A3E}" type="presOf" srcId="{FF9B4977-11CE-483B-A402-4DD287743681}" destId="{145DCCFB-CD74-534D-9330-F9F8F373250B}" srcOrd="0" destOrd="0" presId="urn:microsoft.com/office/officeart/2005/8/layout/hierarchy3"/>
    <dgm:cxn modelId="{6C719F28-2F2A-D040-BCF2-3F77ECBD2B55}" type="presOf" srcId="{FA21B0A3-ECD4-4F00-9751-06A3FE487DC5}" destId="{9DCD42C7-0292-E744-8090-283C307891E5}" srcOrd="0" destOrd="0" presId="urn:microsoft.com/office/officeart/2005/8/layout/hierarchy3"/>
    <dgm:cxn modelId="{57FEA453-3EE1-D14D-B341-B2CB53FD97A8}" type="presOf" srcId="{FA21B0A3-ECD4-4F00-9751-06A3FE487DC5}" destId="{F6D4E69B-ECEA-274C-98A2-6F8C672F1CF1}" srcOrd="1" destOrd="0" presId="urn:microsoft.com/office/officeart/2005/8/layout/hierarchy3"/>
    <dgm:cxn modelId="{61A1DB5C-091E-4617-9654-4A6B04CE783B}" srcId="{CCAD4703-675A-4D98-94D7-168D2A850840}" destId="{FA21B0A3-ECD4-4F00-9751-06A3FE487DC5}" srcOrd="1" destOrd="0" parTransId="{2384702D-76F9-4611-9BED-1DCA966B090D}" sibTransId="{0C98CA5A-1C9C-4355-9CB3-FB6FBA131E8D}"/>
    <dgm:cxn modelId="{291F9475-D910-974F-9540-1741A4FC5632}" type="presOf" srcId="{BA5492B1-6C25-4804-B299-C267AC70FEEB}" destId="{FA708D49-7CD6-1343-8E66-AD454F079843}" srcOrd="1" destOrd="0" presId="urn:microsoft.com/office/officeart/2005/8/layout/hierarchy3"/>
    <dgm:cxn modelId="{F8C0FE80-AF02-4F4B-B71A-205398F56231}" srcId="{CCAD4703-675A-4D98-94D7-168D2A850840}" destId="{BA5492B1-6C25-4804-B299-C267AC70FEEB}" srcOrd="2" destOrd="0" parTransId="{FE2DA730-B2EF-4E05-A5CE-BE3449CC566B}" sibTransId="{BF7895F0-7834-4C1D-B776-CAF6AA3193EF}"/>
    <dgm:cxn modelId="{242C5F9C-96BF-4B2D-B600-CA53236A7389}" srcId="{CCAD4703-675A-4D98-94D7-168D2A850840}" destId="{FF9B4977-11CE-483B-A402-4DD287743681}" srcOrd="0" destOrd="0" parTransId="{5E782521-88DF-4B4B-80E5-C99FA0FEC9CA}" sibTransId="{E0E5BD66-FE78-4705-B578-B3B5C021BC27}"/>
    <dgm:cxn modelId="{BB3311AA-1BCC-A54B-81FE-6DBC48E4B033}" type="presOf" srcId="{BA5492B1-6C25-4804-B299-C267AC70FEEB}" destId="{A40B3486-21D2-2143-ABEF-C29F7549DED5}" srcOrd="0" destOrd="0" presId="urn:microsoft.com/office/officeart/2005/8/layout/hierarchy3"/>
    <dgm:cxn modelId="{3E635EB0-2D20-FB4C-B85E-8F7C4122FB75}" type="presOf" srcId="{CCAD4703-675A-4D98-94D7-168D2A850840}" destId="{1DCF873A-0BC1-9B4D-9906-CFD25029F785}" srcOrd="0" destOrd="0" presId="urn:microsoft.com/office/officeart/2005/8/layout/hierarchy3"/>
    <dgm:cxn modelId="{23B38CAE-D12A-C148-A688-65AD19DB98C9}" type="presParOf" srcId="{1DCF873A-0BC1-9B4D-9906-CFD25029F785}" destId="{99EE73BE-3B8A-C94D-99CF-A51B02712584}" srcOrd="0" destOrd="0" presId="urn:microsoft.com/office/officeart/2005/8/layout/hierarchy3"/>
    <dgm:cxn modelId="{B58B58BE-BA90-F04C-9F20-CAAC2DFAC49A}" type="presParOf" srcId="{99EE73BE-3B8A-C94D-99CF-A51B02712584}" destId="{5B97D820-B1C4-5543-90B8-AA821E0EE7A2}" srcOrd="0" destOrd="0" presId="urn:microsoft.com/office/officeart/2005/8/layout/hierarchy3"/>
    <dgm:cxn modelId="{3597B2DD-D0F7-9E4F-BE50-7B41AF2AFDF3}" type="presParOf" srcId="{5B97D820-B1C4-5543-90B8-AA821E0EE7A2}" destId="{145DCCFB-CD74-534D-9330-F9F8F373250B}" srcOrd="0" destOrd="0" presId="urn:microsoft.com/office/officeart/2005/8/layout/hierarchy3"/>
    <dgm:cxn modelId="{53777044-E827-C040-8010-03710F812587}" type="presParOf" srcId="{5B97D820-B1C4-5543-90B8-AA821E0EE7A2}" destId="{16987D84-5054-EE49-9D5D-B17A0608CEDE}" srcOrd="1" destOrd="0" presId="urn:microsoft.com/office/officeart/2005/8/layout/hierarchy3"/>
    <dgm:cxn modelId="{4FA18EDD-3E51-F24A-837A-CFF97F04651A}" type="presParOf" srcId="{99EE73BE-3B8A-C94D-99CF-A51B02712584}" destId="{C0B53750-BBC2-D947-AFCD-ACA7E7737925}" srcOrd="1" destOrd="0" presId="urn:microsoft.com/office/officeart/2005/8/layout/hierarchy3"/>
    <dgm:cxn modelId="{62BEE411-AA17-0E49-97B0-CB8E1562B703}" type="presParOf" srcId="{1DCF873A-0BC1-9B4D-9906-CFD25029F785}" destId="{7333B9AA-720B-C844-A58A-240408B8240E}" srcOrd="1" destOrd="0" presId="urn:microsoft.com/office/officeart/2005/8/layout/hierarchy3"/>
    <dgm:cxn modelId="{94C7024F-6DF1-B243-83EF-E3A41F8CED9E}" type="presParOf" srcId="{7333B9AA-720B-C844-A58A-240408B8240E}" destId="{706A76A5-0C5D-344C-B3D3-67E54EFDCB92}" srcOrd="0" destOrd="0" presId="urn:microsoft.com/office/officeart/2005/8/layout/hierarchy3"/>
    <dgm:cxn modelId="{EEF8FB4D-B022-EC4C-A0E0-0E952AA37EEF}" type="presParOf" srcId="{706A76A5-0C5D-344C-B3D3-67E54EFDCB92}" destId="{9DCD42C7-0292-E744-8090-283C307891E5}" srcOrd="0" destOrd="0" presId="urn:microsoft.com/office/officeart/2005/8/layout/hierarchy3"/>
    <dgm:cxn modelId="{882E8AA8-FDE2-0244-B8F4-4A1A8AA10AB5}" type="presParOf" srcId="{706A76A5-0C5D-344C-B3D3-67E54EFDCB92}" destId="{F6D4E69B-ECEA-274C-98A2-6F8C672F1CF1}" srcOrd="1" destOrd="0" presId="urn:microsoft.com/office/officeart/2005/8/layout/hierarchy3"/>
    <dgm:cxn modelId="{4F10D0FC-A278-8748-9C24-6DC36DC91A5E}" type="presParOf" srcId="{7333B9AA-720B-C844-A58A-240408B8240E}" destId="{1E00B1F4-2DA3-594B-9406-3C4893F57C7F}" srcOrd="1" destOrd="0" presId="urn:microsoft.com/office/officeart/2005/8/layout/hierarchy3"/>
    <dgm:cxn modelId="{2729BFF4-58E0-2747-94DE-3E705429B5D8}" type="presParOf" srcId="{1DCF873A-0BC1-9B4D-9906-CFD25029F785}" destId="{8EAA2C46-DFA3-6F49-883B-565B450896D2}" srcOrd="2" destOrd="0" presId="urn:microsoft.com/office/officeart/2005/8/layout/hierarchy3"/>
    <dgm:cxn modelId="{A4C8F7AA-3E91-A440-8895-F13540B5D2D7}" type="presParOf" srcId="{8EAA2C46-DFA3-6F49-883B-565B450896D2}" destId="{FED591C2-59E1-8749-ADE9-5F49F51B8A57}" srcOrd="0" destOrd="0" presId="urn:microsoft.com/office/officeart/2005/8/layout/hierarchy3"/>
    <dgm:cxn modelId="{2DB8749A-CEE6-F942-86A1-2E68AEDF0DBB}" type="presParOf" srcId="{FED591C2-59E1-8749-ADE9-5F49F51B8A57}" destId="{A40B3486-21D2-2143-ABEF-C29F7549DED5}" srcOrd="0" destOrd="0" presId="urn:microsoft.com/office/officeart/2005/8/layout/hierarchy3"/>
    <dgm:cxn modelId="{CC92B796-1BB8-E842-ABBE-604EDCE65996}" type="presParOf" srcId="{FED591C2-59E1-8749-ADE9-5F49F51B8A57}" destId="{FA708D49-7CD6-1343-8E66-AD454F079843}" srcOrd="1" destOrd="0" presId="urn:microsoft.com/office/officeart/2005/8/layout/hierarchy3"/>
    <dgm:cxn modelId="{9865AFF0-DE40-CC45-B279-ED650EDB0744}" type="presParOf" srcId="{8EAA2C46-DFA3-6F49-883B-565B450896D2}" destId="{09D28710-E5CB-FD40-8313-321DED093D69}"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420EDB4-0F2A-4E3C-BD6F-63FDEC3F9C6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FCF9383-110D-4C79-8777-A6599706AAB1}">
      <dgm:prSet/>
      <dgm:spPr/>
      <dgm:t>
        <a:bodyPr/>
        <a:lstStyle/>
        <a:p>
          <a:r>
            <a:rPr lang="en-US"/>
            <a:t>Comprehensive understanding of hotel operations</a:t>
          </a:r>
        </a:p>
      </dgm:t>
    </dgm:pt>
    <dgm:pt modelId="{6331406A-FEC1-49A1-B5A2-182823708B2C}" type="parTrans" cxnId="{07D33891-B29B-4420-B52A-D36EC81EAE58}">
      <dgm:prSet/>
      <dgm:spPr/>
      <dgm:t>
        <a:bodyPr/>
        <a:lstStyle/>
        <a:p>
          <a:endParaRPr lang="en-US"/>
        </a:p>
      </dgm:t>
    </dgm:pt>
    <dgm:pt modelId="{C2A8C701-23EE-4F55-AE37-55BDD5DD353B}" type="sibTrans" cxnId="{07D33891-B29B-4420-B52A-D36EC81EAE58}">
      <dgm:prSet/>
      <dgm:spPr/>
      <dgm:t>
        <a:bodyPr/>
        <a:lstStyle/>
        <a:p>
          <a:endParaRPr lang="en-US"/>
        </a:p>
      </dgm:t>
    </dgm:pt>
    <dgm:pt modelId="{1DF4F4A8-CC31-41F5-8BF5-CFB4412C9C2C}">
      <dgm:prSet/>
      <dgm:spPr/>
      <dgm:t>
        <a:bodyPr/>
        <a:lstStyle/>
        <a:p>
          <a:r>
            <a:rPr lang="en-US"/>
            <a:t>Stronger communication, teamwork, and adaptability skills</a:t>
          </a:r>
        </a:p>
      </dgm:t>
    </dgm:pt>
    <dgm:pt modelId="{73ED47AD-6CB0-4904-86FF-4C22995BA2A7}" type="parTrans" cxnId="{6B8CD1C3-AC10-425D-AEA3-F5DF68D5F5CC}">
      <dgm:prSet/>
      <dgm:spPr/>
      <dgm:t>
        <a:bodyPr/>
        <a:lstStyle/>
        <a:p>
          <a:endParaRPr lang="en-US"/>
        </a:p>
      </dgm:t>
    </dgm:pt>
    <dgm:pt modelId="{3F16A761-862F-48B0-B684-DA14D799E93F}" type="sibTrans" cxnId="{6B8CD1C3-AC10-425D-AEA3-F5DF68D5F5CC}">
      <dgm:prSet/>
      <dgm:spPr/>
      <dgm:t>
        <a:bodyPr/>
        <a:lstStyle/>
        <a:p>
          <a:endParaRPr lang="en-US"/>
        </a:p>
      </dgm:t>
    </dgm:pt>
    <dgm:pt modelId="{F3E59D37-7818-4B8B-B655-E5A2695BE04C}">
      <dgm:prSet/>
      <dgm:spPr/>
      <dgm:t>
        <a:bodyPr/>
        <a:lstStyle/>
        <a:p>
          <a:r>
            <a:rPr lang="en-US"/>
            <a:t>Inspired to pursue a hospitality management career</a:t>
          </a:r>
        </a:p>
      </dgm:t>
    </dgm:pt>
    <dgm:pt modelId="{DAF9443B-54EC-45BB-8B0A-8A5A1DBEA0FE}" type="parTrans" cxnId="{ED34F360-3E22-48D2-BC80-B2CBCDBDCBC5}">
      <dgm:prSet/>
      <dgm:spPr/>
      <dgm:t>
        <a:bodyPr/>
        <a:lstStyle/>
        <a:p>
          <a:endParaRPr lang="en-US"/>
        </a:p>
      </dgm:t>
    </dgm:pt>
    <dgm:pt modelId="{F7FCB11E-3F58-44F3-B4E8-263C04B172C7}" type="sibTrans" cxnId="{ED34F360-3E22-48D2-BC80-B2CBCDBDCBC5}">
      <dgm:prSet/>
      <dgm:spPr/>
      <dgm:t>
        <a:bodyPr/>
        <a:lstStyle/>
        <a:p>
          <a:endParaRPr lang="en-US"/>
        </a:p>
      </dgm:t>
    </dgm:pt>
    <dgm:pt modelId="{47D640CF-E3F3-4BB4-87DC-30F4152B1461}" type="pres">
      <dgm:prSet presAssocID="{2420EDB4-0F2A-4E3C-BD6F-63FDEC3F9C6B}" presName="root" presStyleCnt="0">
        <dgm:presLayoutVars>
          <dgm:dir/>
          <dgm:resizeHandles val="exact"/>
        </dgm:presLayoutVars>
      </dgm:prSet>
      <dgm:spPr/>
    </dgm:pt>
    <dgm:pt modelId="{C6D6549A-E124-46C2-AEFD-88CFBD158995}" type="pres">
      <dgm:prSet presAssocID="{5FCF9383-110D-4C79-8777-A6599706AAB1}" presName="compNode" presStyleCnt="0"/>
      <dgm:spPr/>
    </dgm:pt>
    <dgm:pt modelId="{980182B9-50FC-46F6-9DEB-48FF26FAE5EF}" type="pres">
      <dgm:prSet presAssocID="{5FCF9383-110D-4C79-8777-A6599706AA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C09F9736-FF2A-4468-A07A-14079647572A}" type="pres">
      <dgm:prSet presAssocID="{5FCF9383-110D-4C79-8777-A6599706AAB1}" presName="spaceRect" presStyleCnt="0"/>
      <dgm:spPr/>
    </dgm:pt>
    <dgm:pt modelId="{E1E6B952-9316-4E21-A1A7-5E23EEB5136C}" type="pres">
      <dgm:prSet presAssocID="{5FCF9383-110D-4C79-8777-A6599706AAB1}" presName="textRect" presStyleLbl="revTx" presStyleIdx="0" presStyleCnt="3">
        <dgm:presLayoutVars>
          <dgm:chMax val="1"/>
          <dgm:chPref val="1"/>
        </dgm:presLayoutVars>
      </dgm:prSet>
      <dgm:spPr/>
    </dgm:pt>
    <dgm:pt modelId="{637AFF54-160B-4D32-88DF-6FA41A9E54B9}" type="pres">
      <dgm:prSet presAssocID="{C2A8C701-23EE-4F55-AE37-55BDD5DD353B}" presName="sibTrans" presStyleCnt="0"/>
      <dgm:spPr/>
    </dgm:pt>
    <dgm:pt modelId="{F066CED6-101E-47EC-B144-9B9C67CB720A}" type="pres">
      <dgm:prSet presAssocID="{1DF4F4A8-CC31-41F5-8BF5-CFB4412C9C2C}" presName="compNode" presStyleCnt="0"/>
      <dgm:spPr/>
    </dgm:pt>
    <dgm:pt modelId="{E159E296-C25F-4630-9924-1ED15A43C179}" type="pres">
      <dgm:prSet presAssocID="{1DF4F4A8-CC31-41F5-8BF5-CFB4412C9C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61C74947-BFEB-49E2-BBE0-BE744CE99FEA}" type="pres">
      <dgm:prSet presAssocID="{1DF4F4A8-CC31-41F5-8BF5-CFB4412C9C2C}" presName="spaceRect" presStyleCnt="0"/>
      <dgm:spPr/>
    </dgm:pt>
    <dgm:pt modelId="{A099641D-4114-4C5B-A66F-59E395A2B965}" type="pres">
      <dgm:prSet presAssocID="{1DF4F4A8-CC31-41F5-8BF5-CFB4412C9C2C}" presName="textRect" presStyleLbl="revTx" presStyleIdx="1" presStyleCnt="3">
        <dgm:presLayoutVars>
          <dgm:chMax val="1"/>
          <dgm:chPref val="1"/>
        </dgm:presLayoutVars>
      </dgm:prSet>
      <dgm:spPr/>
    </dgm:pt>
    <dgm:pt modelId="{FA5726AA-1CE2-4828-B7E7-5BD978E8C488}" type="pres">
      <dgm:prSet presAssocID="{3F16A761-862F-48B0-B684-DA14D799E93F}" presName="sibTrans" presStyleCnt="0"/>
      <dgm:spPr/>
    </dgm:pt>
    <dgm:pt modelId="{DB6E030D-8435-4BDB-A9EF-361AD4057DAB}" type="pres">
      <dgm:prSet presAssocID="{F3E59D37-7818-4B8B-B655-E5A2695BE04C}" presName="compNode" presStyleCnt="0"/>
      <dgm:spPr/>
    </dgm:pt>
    <dgm:pt modelId="{28169353-0279-4869-B22B-F9E87A4D5E09}" type="pres">
      <dgm:prSet presAssocID="{F3E59D37-7818-4B8B-B655-E5A2695BE0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572371A-56D3-4138-8BEA-BF21381EB748}" type="pres">
      <dgm:prSet presAssocID="{F3E59D37-7818-4B8B-B655-E5A2695BE04C}" presName="spaceRect" presStyleCnt="0"/>
      <dgm:spPr/>
    </dgm:pt>
    <dgm:pt modelId="{37071A9E-7AFC-4E5C-B79C-CA845BD6BBC8}" type="pres">
      <dgm:prSet presAssocID="{F3E59D37-7818-4B8B-B655-E5A2695BE04C}" presName="textRect" presStyleLbl="revTx" presStyleIdx="2" presStyleCnt="3">
        <dgm:presLayoutVars>
          <dgm:chMax val="1"/>
          <dgm:chPref val="1"/>
        </dgm:presLayoutVars>
      </dgm:prSet>
      <dgm:spPr/>
    </dgm:pt>
  </dgm:ptLst>
  <dgm:cxnLst>
    <dgm:cxn modelId="{69B4A723-FA92-40B5-81CC-EA91884AFB17}" type="presOf" srcId="{2420EDB4-0F2A-4E3C-BD6F-63FDEC3F9C6B}" destId="{47D640CF-E3F3-4BB4-87DC-30F4152B1461}" srcOrd="0" destOrd="0" presId="urn:microsoft.com/office/officeart/2018/2/layout/IconLabelList"/>
    <dgm:cxn modelId="{F0178132-9F6B-46E4-B223-1B3C9E7C9E12}" type="presOf" srcId="{5FCF9383-110D-4C79-8777-A6599706AAB1}" destId="{E1E6B952-9316-4E21-A1A7-5E23EEB5136C}" srcOrd="0" destOrd="0" presId="urn:microsoft.com/office/officeart/2018/2/layout/IconLabelList"/>
    <dgm:cxn modelId="{1B3DFD3D-C91E-424D-B246-5A50E300A30C}" type="presOf" srcId="{1DF4F4A8-CC31-41F5-8BF5-CFB4412C9C2C}" destId="{A099641D-4114-4C5B-A66F-59E395A2B965}" srcOrd="0" destOrd="0" presId="urn:microsoft.com/office/officeart/2018/2/layout/IconLabelList"/>
    <dgm:cxn modelId="{ED34F360-3E22-48D2-BC80-B2CBCDBDCBC5}" srcId="{2420EDB4-0F2A-4E3C-BD6F-63FDEC3F9C6B}" destId="{F3E59D37-7818-4B8B-B655-E5A2695BE04C}" srcOrd="2" destOrd="0" parTransId="{DAF9443B-54EC-45BB-8B0A-8A5A1DBEA0FE}" sibTransId="{F7FCB11E-3F58-44F3-B4E8-263C04B172C7}"/>
    <dgm:cxn modelId="{07D33891-B29B-4420-B52A-D36EC81EAE58}" srcId="{2420EDB4-0F2A-4E3C-BD6F-63FDEC3F9C6B}" destId="{5FCF9383-110D-4C79-8777-A6599706AAB1}" srcOrd="0" destOrd="0" parTransId="{6331406A-FEC1-49A1-B5A2-182823708B2C}" sibTransId="{C2A8C701-23EE-4F55-AE37-55BDD5DD353B}"/>
    <dgm:cxn modelId="{FEE5B4A8-7957-4FC5-9170-0023E067DAAF}" type="presOf" srcId="{F3E59D37-7818-4B8B-B655-E5A2695BE04C}" destId="{37071A9E-7AFC-4E5C-B79C-CA845BD6BBC8}" srcOrd="0" destOrd="0" presId="urn:microsoft.com/office/officeart/2018/2/layout/IconLabelList"/>
    <dgm:cxn modelId="{6B8CD1C3-AC10-425D-AEA3-F5DF68D5F5CC}" srcId="{2420EDB4-0F2A-4E3C-BD6F-63FDEC3F9C6B}" destId="{1DF4F4A8-CC31-41F5-8BF5-CFB4412C9C2C}" srcOrd="1" destOrd="0" parTransId="{73ED47AD-6CB0-4904-86FF-4C22995BA2A7}" sibTransId="{3F16A761-862F-48B0-B684-DA14D799E93F}"/>
    <dgm:cxn modelId="{C8725C74-8927-44D4-B553-E1B1D7616C9A}" type="presParOf" srcId="{47D640CF-E3F3-4BB4-87DC-30F4152B1461}" destId="{C6D6549A-E124-46C2-AEFD-88CFBD158995}" srcOrd="0" destOrd="0" presId="urn:microsoft.com/office/officeart/2018/2/layout/IconLabelList"/>
    <dgm:cxn modelId="{CCEE5CF6-7489-4DD1-A157-E1E886DA53E5}" type="presParOf" srcId="{C6D6549A-E124-46C2-AEFD-88CFBD158995}" destId="{980182B9-50FC-46F6-9DEB-48FF26FAE5EF}" srcOrd="0" destOrd="0" presId="urn:microsoft.com/office/officeart/2018/2/layout/IconLabelList"/>
    <dgm:cxn modelId="{6EFAC362-394C-4EC5-A9EF-97D6602AE68C}" type="presParOf" srcId="{C6D6549A-E124-46C2-AEFD-88CFBD158995}" destId="{C09F9736-FF2A-4468-A07A-14079647572A}" srcOrd="1" destOrd="0" presId="urn:microsoft.com/office/officeart/2018/2/layout/IconLabelList"/>
    <dgm:cxn modelId="{0C0C4577-5CAA-4DDC-97D8-D3AF5F07B9D6}" type="presParOf" srcId="{C6D6549A-E124-46C2-AEFD-88CFBD158995}" destId="{E1E6B952-9316-4E21-A1A7-5E23EEB5136C}" srcOrd="2" destOrd="0" presId="urn:microsoft.com/office/officeart/2018/2/layout/IconLabelList"/>
    <dgm:cxn modelId="{2CE5A7E2-F451-4E32-80C9-9E3DA56F13AE}" type="presParOf" srcId="{47D640CF-E3F3-4BB4-87DC-30F4152B1461}" destId="{637AFF54-160B-4D32-88DF-6FA41A9E54B9}" srcOrd="1" destOrd="0" presId="urn:microsoft.com/office/officeart/2018/2/layout/IconLabelList"/>
    <dgm:cxn modelId="{B9E09312-D8BC-4C8D-85A2-2BF59C93CF81}" type="presParOf" srcId="{47D640CF-E3F3-4BB4-87DC-30F4152B1461}" destId="{F066CED6-101E-47EC-B144-9B9C67CB720A}" srcOrd="2" destOrd="0" presId="urn:microsoft.com/office/officeart/2018/2/layout/IconLabelList"/>
    <dgm:cxn modelId="{5D4DC03F-F1FE-4F8C-B06F-5BDA5E900559}" type="presParOf" srcId="{F066CED6-101E-47EC-B144-9B9C67CB720A}" destId="{E159E296-C25F-4630-9924-1ED15A43C179}" srcOrd="0" destOrd="0" presId="urn:microsoft.com/office/officeart/2018/2/layout/IconLabelList"/>
    <dgm:cxn modelId="{185727D9-E6A5-4E2D-91D7-82F8A5B2CA1D}" type="presParOf" srcId="{F066CED6-101E-47EC-B144-9B9C67CB720A}" destId="{61C74947-BFEB-49E2-BBE0-BE744CE99FEA}" srcOrd="1" destOrd="0" presId="urn:microsoft.com/office/officeart/2018/2/layout/IconLabelList"/>
    <dgm:cxn modelId="{B25F980D-5471-4714-805C-CC682B22B57A}" type="presParOf" srcId="{F066CED6-101E-47EC-B144-9B9C67CB720A}" destId="{A099641D-4114-4C5B-A66F-59E395A2B965}" srcOrd="2" destOrd="0" presId="urn:microsoft.com/office/officeart/2018/2/layout/IconLabelList"/>
    <dgm:cxn modelId="{C14FE753-E030-4284-84E0-9903191983FC}" type="presParOf" srcId="{47D640CF-E3F3-4BB4-87DC-30F4152B1461}" destId="{FA5726AA-1CE2-4828-B7E7-5BD978E8C488}" srcOrd="3" destOrd="0" presId="urn:microsoft.com/office/officeart/2018/2/layout/IconLabelList"/>
    <dgm:cxn modelId="{56B77757-AD13-4B11-AE8C-1AB2EE2AEF3A}" type="presParOf" srcId="{47D640CF-E3F3-4BB4-87DC-30F4152B1461}" destId="{DB6E030D-8435-4BDB-A9EF-361AD4057DAB}" srcOrd="4" destOrd="0" presId="urn:microsoft.com/office/officeart/2018/2/layout/IconLabelList"/>
    <dgm:cxn modelId="{E77BD68E-D4F3-483D-AFF0-0B8C683E61D0}" type="presParOf" srcId="{DB6E030D-8435-4BDB-A9EF-361AD4057DAB}" destId="{28169353-0279-4869-B22B-F9E87A4D5E09}" srcOrd="0" destOrd="0" presId="urn:microsoft.com/office/officeart/2018/2/layout/IconLabelList"/>
    <dgm:cxn modelId="{EE50E4D8-14CC-4DFD-B138-C9080F5FAB2A}" type="presParOf" srcId="{DB6E030D-8435-4BDB-A9EF-361AD4057DAB}" destId="{E572371A-56D3-4138-8BEA-BF21381EB748}" srcOrd="1" destOrd="0" presId="urn:microsoft.com/office/officeart/2018/2/layout/IconLabelList"/>
    <dgm:cxn modelId="{136DA4C2-75B0-41CC-BCA2-D855EE17F85D}" type="presParOf" srcId="{DB6E030D-8435-4BDB-A9EF-361AD4057DAB}" destId="{37071A9E-7AFC-4E5C-B79C-CA845BD6BBC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C6A921-1F92-4203-B192-61CA32F934F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372E198-D06C-44AE-B793-DF3991268537}">
      <dgm:prSet/>
      <dgm:spPr/>
      <dgm:t>
        <a:bodyPr/>
        <a:lstStyle/>
        <a:p>
          <a:r>
            <a:rPr lang="en-US" b="0" i="0" baseline="0"/>
            <a:t>Hayes, D.K. &amp; Ninemeier, J.D. (2016). </a:t>
          </a:r>
          <a:r>
            <a:rPr lang="en-US" b="0" i="1" baseline="0"/>
            <a:t>Hotel Operations Management</a:t>
          </a:r>
          <a:r>
            <a:rPr lang="en-US" b="0" i="0" baseline="0"/>
            <a:t> (3rd ed.). Pearson Education.</a:t>
          </a:r>
          <a:endParaRPr lang="en-US"/>
        </a:p>
      </dgm:t>
    </dgm:pt>
    <dgm:pt modelId="{C100C130-9824-4BE5-B921-593A6633762B}" type="parTrans" cxnId="{8FCDA2BB-62B9-4B97-8935-857C38382A5E}">
      <dgm:prSet/>
      <dgm:spPr/>
      <dgm:t>
        <a:bodyPr/>
        <a:lstStyle/>
        <a:p>
          <a:endParaRPr lang="en-US"/>
        </a:p>
      </dgm:t>
    </dgm:pt>
    <dgm:pt modelId="{8C8E4093-2DA7-4AF7-83F1-4C17BAE25EAE}" type="sibTrans" cxnId="{8FCDA2BB-62B9-4B97-8935-857C38382A5E}">
      <dgm:prSet/>
      <dgm:spPr/>
      <dgm:t>
        <a:bodyPr/>
        <a:lstStyle/>
        <a:p>
          <a:endParaRPr lang="en-US"/>
        </a:p>
      </dgm:t>
    </dgm:pt>
    <dgm:pt modelId="{BF48A5A3-99C2-451F-B100-0256A9BDFF7D}">
      <dgm:prSet/>
      <dgm:spPr/>
      <dgm:t>
        <a:bodyPr/>
        <a:lstStyle/>
        <a:p>
          <a:r>
            <a:rPr lang="en-US" b="0" i="0" baseline="0"/>
            <a:t>Walker, J.R. (2017). </a:t>
          </a:r>
          <a:r>
            <a:rPr lang="en-US" b="0" i="1" baseline="0"/>
            <a:t>Introduction to Hospitality</a:t>
          </a:r>
          <a:r>
            <a:rPr lang="en-US" b="0" i="0" baseline="0"/>
            <a:t> (7th ed.). Pearson.</a:t>
          </a:r>
          <a:endParaRPr lang="en-US"/>
        </a:p>
      </dgm:t>
    </dgm:pt>
    <dgm:pt modelId="{BB67C6A7-EA7E-439B-A40D-DB854B2BD091}" type="parTrans" cxnId="{3F7E1F05-1585-426E-94CA-3B10D9A74B4F}">
      <dgm:prSet/>
      <dgm:spPr/>
      <dgm:t>
        <a:bodyPr/>
        <a:lstStyle/>
        <a:p>
          <a:endParaRPr lang="en-US"/>
        </a:p>
      </dgm:t>
    </dgm:pt>
    <dgm:pt modelId="{3E37DEBA-6204-460A-A08E-B9F26B3F5A83}" type="sibTrans" cxnId="{3F7E1F05-1585-426E-94CA-3B10D9A74B4F}">
      <dgm:prSet/>
      <dgm:spPr/>
      <dgm:t>
        <a:bodyPr/>
        <a:lstStyle/>
        <a:p>
          <a:endParaRPr lang="en-US"/>
        </a:p>
      </dgm:t>
    </dgm:pt>
    <dgm:pt modelId="{84190ACD-DD0A-4AD2-B26D-0DB453972521}">
      <dgm:prSet/>
      <dgm:spPr/>
      <dgm:t>
        <a:bodyPr/>
        <a:lstStyle/>
        <a:p>
          <a:r>
            <a:rPr lang="en-US" b="0" i="0" baseline="0"/>
            <a:t>Tesone, D.V. (2012). </a:t>
          </a:r>
          <a:r>
            <a:rPr lang="en-US" b="0" i="1" baseline="0"/>
            <a:t>Principles of Management for the Hospitality Industry</a:t>
          </a:r>
          <a:r>
            <a:rPr lang="en-US" b="0" i="0" baseline="0"/>
            <a:t>. Routledge.</a:t>
          </a:r>
          <a:endParaRPr lang="en-US"/>
        </a:p>
      </dgm:t>
    </dgm:pt>
    <dgm:pt modelId="{FBE42E4C-2B48-4B92-BB9E-23F3BFE2A757}" type="parTrans" cxnId="{787147A1-B974-41A7-B375-04A5FC66406F}">
      <dgm:prSet/>
      <dgm:spPr/>
      <dgm:t>
        <a:bodyPr/>
        <a:lstStyle/>
        <a:p>
          <a:endParaRPr lang="en-US"/>
        </a:p>
      </dgm:t>
    </dgm:pt>
    <dgm:pt modelId="{0C43F4A6-780F-42D7-AD1D-6DAFB035086B}" type="sibTrans" cxnId="{787147A1-B974-41A7-B375-04A5FC66406F}">
      <dgm:prSet/>
      <dgm:spPr/>
      <dgm:t>
        <a:bodyPr/>
        <a:lstStyle/>
        <a:p>
          <a:endParaRPr lang="en-US"/>
        </a:p>
      </dgm:t>
    </dgm:pt>
    <dgm:pt modelId="{CC7C96E3-1E2F-4643-B630-F9DDE4E5E19C}">
      <dgm:prSet/>
      <dgm:spPr/>
      <dgm:t>
        <a:bodyPr/>
        <a:lstStyle/>
        <a:p>
          <a:r>
            <a:rPr lang="en-US" b="0" i="0" baseline="0"/>
            <a:t>Kandampully, J. (2007). </a:t>
          </a:r>
          <a:r>
            <a:rPr lang="en-US" b="0" i="1" baseline="0"/>
            <a:t>Services Management: The New Paradigm in Hospitality</a:t>
          </a:r>
          <a:r>
            <a:rPr lang="en-US" b="0" i="0" baseline="0"/>
            <a:t>. Pearson.</a:t>
          </a:r>
          <a:endParaRPr lang="en-US"/>
        </a:p>
      </dgm:t>
    </dgm:pt>
    <dgm:pt modelId="{1D61DA36-144C-4BB1-93AB-14E122D47319}" type="parTrans" cxnId="{DC7DAE12-9D71-429C-A29E-8995E9330D83}">
      <dgm:prSet/>
      <dgm:spPr/>
      <dgm:t>
        <a:bodyPr/>
        <a:lstStyle/>
        <a:p>
          <a:endParaRPr lang="en-US"/>
        </a:p>
      </dgm:t>
    </dgm:pt>
    <dgm:pt modelId="{96EEBDFA-6A57-405D-B8E6-48A6239525D5}" type="sibTrans" cxnId="{DC7DAE12-9D71-429C-A29E-8995E9330D83}">
      <dgm:prSet/>
      <dgm:spPr/>
      <dgm:t>
        <a:bodyPr/>
        <a:lstStyle/>
        <a:p>
          <a:endParaRPr lang="en-US"/>
        </a:p>
      </dgm:t>
    </dgm:pt>
    <dgm:pt modelId="{B9D68379-FCC7-49B1-AF4F-A2EF33722955}">
      <dgm:prSet/>
      <dgm:spPr/>
      <dgm:t>
        <a:bodyPr/>
        <a:lstStyle/>
        <a:p>
          <a:r>
            <a:rPr lang="en-US" b="0" i="0" baseline="0"/>
            <a:t>Lashley, C. &amp; Morrison, A. (2000). </a:t>
          </a:r>
          <a:r>
            <a:rPr lang="en-US" b="0" i="1" baseline="0"/>
            <a:t>In Search of Hospitality: Theoretical Perspectives and Debates</a:t>
          </a:r>
          <a:r>
            <a:rPr lang="en-US" b="0" i="0" baseline="0"/>
            <a:t>. Butterworth-Heinemann.</a:t>
          </a:r>
          <a:endParaRPr lang="en-US"/>
        </a:p>
      </dgm:t>
    </dgm:pt>
    <dgm:pt modelId="{5704BF80-7BDC-46C0-8B87-52C20086B80B}" type="parTrans" cxnId="{1F84A205-71BC-4406-BB49-316FEB533E2F}">
      <dgm:prSet/>
      <dgm:spPr/>
      <dgm:t>
        <a:bodyPr/>
        <a:lstStyle/>
        <a:p>
          <a:endParaRPr lang="en-US"/>
        </a:p>
      </dgm:t>
    </dgm:pt>
    <dgm:pt modelId="{623BD1CF-10C9-48D8-B376-02B635E6C463}" type="sibTrans" cxnId="{1F84A205-71BC-4406-BB49-316FEB533E2F}">
      <dgm:prSet/>
      <dgm:spPr/>
      <dgm:t>
        <a:bodyPr/>
        <a:lstStyle/>
        <a:p>
          <a:endParaRPr lang="en-US"/>
        </a:p>
      </dgm:t>
    </dgm:pt>
    <dgm:pt modelId="{FE16CA40-4AFB-408E-BF86-684DC3282660}" type="pres">
      <dgm:prSet presAssocID="{1BC6A921-1F92-4203-B192-61CA32F934F5}" presName="root" presStyleCnt="0">
        <dgm:presLayoutVars>
          <dgm:dir/>
          <dgm:resizeHandles val="exact"/>
        </dgm:presLayoutVars>
      </dgm:prSet>
      <dgm:spPr/>
    </dgm:pt>
    <dgm:pt modelId="{4EBA452A-1066-4D63-AB11-0B8CE3B74A73}" type="pres">
      <dgm:prSet presAssocID="{1BC6A921-1F92-4203-B192-61CA32F934F5}" presName="container" presStyleCnt="0">
        <dgm:presLayoutVars>
          <dgm:dir/>
          <dgm:resizeHandles val="exact"/>
        </dgm:presLayoutVars>
      </dgm:prSet>
      <dgm:spPr/>
    </dgm:pt>
    <dgm:pt modelId="{F2A4BC9D-8F10-47E4-A951-129A05F05C9A}" type="pres">
      <dgm:prSet presAssocID="{5372E198-D06C-44AE-B793-DF3991268537}" presName="compNode" presStyleCnt="0"/>
      <dgm:spPr/>
    </dgm:pt>
    <dgm:pt modelId="{AAA4FA2A-1207-4067-9AEF-F43B1B5CE151}" type="pres">
      <dgm:prSet presAssocID="{5372E198-D06C-44AE-B793-DF3991268537}" presName="iconBgRect" presStyleLbl="bgShp" presStyleIdx="0" presStyleCnt="5"/>
      <dgm:spPr/>
    </dgm:pt>
    <dgm:pt modelId="{F60764AD-CB4B-419B-99E6-B0D4CA748BA8}" type="pres">
      <dgm:prSet presAssocID="{5372E198-D06C-44AE-B793-DF39912685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2D908E2-E0DF-4CF2-AFCD-DB04431B9057}" type="pres">
      <dgm:prSet presAssocID="{5372E198-D06C-44AE-B793-DF3991268537}" presName="spaceRect" presStyleCnt="0"/>
      <dgm:spPr/>
    </dgm:pt>
    <dgm:pt modelId="{C4795847-EECB-4374-980F-F53B59B59B76}" type="pres">
      <dgm:prSet presAssocID="{5372E198-D06C-44AE-B793-DF3991268537}" presName="textRect" presStyleLbl="revTx" presStyleIdx="0" presStyleCnt="5">
        <dgm:presLayoutVars>
          <dgm:chMax val="1"/>
          <dgm:chPref val="1"/>
        </dgm:presLayoutVars>
      </dgm:prSet>
      <dgm:spPr/>
    </dgm:pt>
    <dgm:pt modelId="{FF2B0B2B-BC6A-418C-A03C-27379FE865A5}" type="pres">
      <dgm:prSet presAssocID="{8C8E4093-2DA7-4AF7-83F1-4C17BAE25EAE}" presName="sibTrans" presStyleLbl="sibTrans2D1" presStyleIdx="0" presStyleCnt="0"/>
      <dgm:spPr/>
    </dgm:pt>
    <dgm:pt modelId="{9296E928-4BFE-4306-B7D7-CCB7B7CC4A3F}" type="pres">
      <dgm:prSet presAssocID="{BF48A5A3-99C2-451F-B100-0256A9BDFF7D}" presName="compNode" presStyleCnt="0"/>
      <dgm:spPr/>
    </dgm:pt>
    <dgm:pt modelId="{86F356B6-AB25-45D1-9CA8-51AEBD609EF5}" type="pres">
      <dgm:prSet presAssocID="{BF48A5A3-99C2-451F-B100-0256A9BDFF7D}" presName="iconBgRect" presStyleLbl="bgShp" presStyleIdx="1" presStyleCnt="5"/>
      <dgm:spPr/>
    </dgm:pt>
    <dgm:pt modelId="{C76B2302-9DD5-42BF-8565-4C4D6F5CDC08}" type="pres">
      <dgm:prSet presAssocID="{BF48A5A3-99C2-451F-B100-0256A9BDFF7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C07D9E4-8BBF-4B03-9DFF-65B30CA81BB0}" type="pres">
      <dgm:prSet presAssocID="{BF48A5A3-99C2-451F-B100-0256A9BDFF7D}" presName="spaceRect" presStyleCnt="0"/>
      <dgm:spPr/>
    </dgm:pt>
    <dgm:pt modelId="{F61B8575-311A-486C-A702-316BF139BB04}" type="pres">
      <dgm:prSet presAssocID="{BF48A5A3-99C2-451F-B100-0256A9BDFF7D}" presName="textRect" presStyleLbl="revTx" presStyleIdx="1" presStyleCnt="5">
        <dgm:presLayoutVars>
          <dgm:chMax val="1"/>
          <dgm:chPref val="1"/>
        </dgm:presLayoutVars>
      </dgm:prSet>
      <dgm:spPr/>
    </dgm:pt>
    <dgm:pt modelId="{1533E6EA-0D66-4F62-8096-5F18F4EC020A}" type="pres">
      <dgm:prSet presAssocID="{3E37DEBA-6204-460A-A08E-B9F26B3F5A83}" presName="sibTrans" presStyleLbl="sibTrans2D1" presStyleIdx="0" presStyleCnt="0"/>
      <dgm:spPr/>
    </dgm:pt>
    <dgm:pt modelId="{48C8ED9C-C6E7-47DB-9885-8A90C4583300}" type="pres">
      <dgm:prSet presAssocID="{84190ACD-DD0A-4AD2-B26D-0DB453972521}" presName="compNode" presStyleCnt="0"/>
      <dgm:spPr/>
    </dgm:pt>
    <dgm:pt modelId="{FC86E019-F73B-4C52-AD72-2DA786E50FFF}" type="pres">
      <dgm:prSet presAssocID="{84190ACD-DD0A-4AD2-B26D-0DB453972521}" presName="iconBgRect" presStyleLbl="bgShp" presStyleIdx="2" presStyleCnt="5"/>
      <dgm:spPr/>
    </dgm:pt>
    <dgm:pt modelId="{1AF2E323-AD54-4964-B6BA-E5549237F01C}" type="pres">
      <dgm:prSet presAssocID="{84190ACD-DD0A-4AD2-B26D-0DB45397252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D2D7001E-716E-47BB-8D2C-83942B9B51D2}" type="pres">
      <dgm:prSet presAssocID="{84190ACD-DD0A-4AD2-B26D-0DB453972521}" presName="spaceRect" presStyleCnt="0"/>
      <dgm:spPr/>
    </dgm:pt>
    <dgm:pt modelId="{6391525A-5699-42D8-A441-EF8D060B218A}" type="pres">
      <dgm:prSet presAssocID="{84190ACD-DD0A-4AD2-B26D-0DB453972521}" presName="textRect" presStyleLbl="revTx" presStyleIdx="2" presStyleCnt="5">
        <dgm:presLayoutVars>
          <dgm:chMax val="1"/>
          <dgm:chPref val="1"/>
        </dgm:presLayoutVars>
      </dgm:prSet>
      <dgm:spPr/>
    </dgm:pt>
    <dgm:pt modelId="{A22B525B-2BFD-4A32-9582-617A956B00D7}" type="pres">
      <dgm:prSet presAssocID="{0C43F4A6-780F-42D7-AD1D-6DAFB035086B}" presName="sibTrans" presStyleLbl="sibTrans2D1" presStyleIdx="0" presStyleCnt="0"/>
      <dgm:spPr/>
    </dgm:pt>
    <dgm:pt modelId="{9D037A53-9D52-4BCD-A399-64BD876B6732}" type="pres">
      <dgm:prSet presAssocID="{CC7C96E3-1E2F-4643-B630-F9DDE4E5E19C}" presName="compNode" presStyleCnt="0"/>
      <dgm:spPr/>
    </dgm:pt>
    <dgm:pt modelId="{AA7FE2ED-10A7-4ED7-A3F7-C18667B8D2FF}" type="pres">
      <dgm:prSet presAssocID="{CC7C96E3-1E2F-4643-B630-F9DDE4E5E19C}" presName="iconBgRect" presStyleLbl="bgShp" presStyleIdx="3" presStyleCnt="5"/>
      <dgm:spPr/>
    </dgm:pt>
    <dgm:pt modelId="{C4C4036D-213C-42DA-8E97-BE4791E094FF}" type="pres">
      <dgm:prSet presAssocID="{CC7C96E3-1E2F-4643-B630-F9DDE4E5E1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E8C935F5-4AE4-4D58-8E6C-173610701801}" type="pres">
      <dgm:prSet presAssocID="{CC7C96E3-1E2F-4643-B630-F9DDE4E5E19C}" presName="spaceRect" presStyleCnt="0"/>
      <dgm:spPr/>
    </dgm:pt>
    <dgm:pt modelId="{8AD9EAA6-059B-4EED-9AE2-E96C0BF8F63E}" type="pres">
      <dgm:prSet presAssocID="{CC7C96E3-1E2F-4643-B630-F9DDE4E5E19C}" presName="textRect" presStyleLbl="revTx" presStyleIdx="3" presStyleCnt="5">
        <dgm:presLayoutVars>
          <dgm:chMax val="1"/>
          <dgm:chPref val="1"/>
        </dgm:presLayoutVars>
      </dgm:prSet>
      <dgm:spPr/>
    </dgm:pt>
    <dgm:pt modelId="{EE501E31-D5C7-465C-8D6E-AA62818D1D82}" type="pres">
      <dgm:prSet presAssocID="{96EEBDFA-6A57-405D-B8E6-48A6239525D5}" presName="sibTrans" presStyleLbl="sibTrans2D1" presStyleIdx="0" presStyleCnt="0"/>
      <dgm:spPr/>
    </dgm:pt>
    <dgm:pt modelId="{675B8877-93E5-486D-B5F9-8BCB83213F66}" type="pres">
      <dgm:prSet presAssocID="{B9D68379-FCC7-49B1-AF4F-A2EF33722955}" presName="compNode" presStyleCnt="0"/>
      <dgm:spPr/>
    </dgm:pt>
    <dgm:pt modelId="{E69FBD73-C3AF-48ED-AD0B-1A47C3E83726}" type="pres">
      <dgm:prSet presAssocID="{B9D68379-FCC7-49B1-AF4F-A2EF33722955}" presName="iconBgRect" presStyleLbl="bgShp" presStyleIdx="4" presStyleCnt="5"/>
      <dgm:spPr/>
    </dgm:pt>
    <dgm:pt modelId="{29A092C8-B8C4-4C09-B6E8-0707793F1300}" type="pres">
      <dgm:prSet presAssocID="{B9D68379-FCC7-49B1-AF4F-A2EF3372295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otes"/>
        </a:ext>
      </dgm:extLst>
    </dgm:pt>
    <dgm:pt modelId="{6D2D0A69-BC33-443C-A45F-084E95864A6B}" type="pres">
      <dgm:prSet presAssocID="{B9D68379-FCC7-49B1-AF4F-A2EF33722955}" presName="spaceRect" presStyleCnt="0"/>
      <dgm:spPr/>
    </dgm:pt>
    <dgm:pt modelId="{CAD22A64-8CB0-4B5C-B3D0-B19635888647}" type="pres">
      <dgm:prSet presAssocID="{B9D68379-FCC7-49B1-AF4F-A2EF33722955}" presName="textRect" presStyleLbl="revTx" presStyleIdx="4" presStyleCnt="5">
        <dgm:presLayoutVars>
          <dgm:chMax val="1"/>
          <dgm:chPref val="1"/>
        </dgm:presLayoutVars>
      </dgm:prSet>
      <dgm:spPr/>
    </dgm:pt>
  </dgm:ptLst>
  <dgm:cxnLst>
    <dgm:cxn modelId="{3F7E1F05-1585-426E-94CA-3B10D9A74B4F}" srcId="{1BC6A921-1F92-4203-B192-61CA32F934F5}" destId="{BF48A5A3-99C2-451F-B100-0256A9BDFF7D}" srcOrd="1" destOrd="0" parTransId="{BB67C6A7-EA7E-439B-A40D-DB854B2BD091}" sibTransId="{3E37DEBA-6204-460A-A08E-B9F26B3F5A83}"/>
    <dgm:cxn modelId="{1F84A205-71BC-4406-BB49-316FEB533E2F}" srcId="{1BC6A921-1F92-4203-B192-61CA32F934F5}" destId="{B9D68379-FCC7-49B1-AF4F-A2EF33722955}" srcOrd="4" destOrd="0" parTransId="{5704BF80-7BDC-46C0-8B87-52C20086B80B}" sibTransId="{623BD1CF-10C9-48D8-B376-02B635E6C463}"/>
    <dgm:cxn modelId="{DC7DAE12-9D71-429C-A29E-8995E9330D83}" srcId="{1BC6A921-1F92-4203-B192-61CA32F934F5}" destId="{CC7C96E3-1E2F-4643-B630-F9DDE4E5E19C}" srcOrd="3" destOrd="0" parTransId="{1D61DA36-144C-4BB1-93AB-14E122D47319}" sibTransId="{96EEBDFA-6A57-405D-B8E6-48A6239525D5}"/>
    <dgm:cxn modelId="{4C819F52-2888-468B-BABB-DB2F0974728A}" type="presOf" srcId="{96EEBDFA-6A57-405D-B8E6-48A6239525D5}" destId="{EE501E31-D5C7-465C-8D6E-AA62818D1D82}" srcOrd="0" destOrd="0" presId="urn:microsoft.com/office/officeart/2018/2/layout/IconCircleList"/>
    <dgm:cxn modelId="{EED22D65-329A-40FC-A2B4-04CAEDB2BBC1}" type="presOf" srcId="{1BC6A921-1F92-4203-B192-61CA32F934F5}" destId="{FE16CA40-4AFB-408E-BF86-684DC3282660}" srcOrd="0" destOrd="0" presId="urn:microsoft.com/office/officeart/2018/2/layout/IconCircleList"/>
    <dgm:cxn modelId="{B891559B-EF23-4518-9B3F-624EA73B3904}" type="presOf" srcId="{BF48A5A3-99C2-451F-B100-0256A9BDFF7D}" destId="{F61B8575-311A-486C-A702-316BF139BB04}" srcOrd="0" destOrd="0" presId="urn:microsoft.com/office/officeart/2018/2/layout/IconCircleList"/>
    <dgm:cxn modelId="{F94E1CA1-0B59-4904-9DAA-CBDA33749D2C}" type="presOf" srcId="{0C43F4A6-780F-42D7-AD1D-6DAFB035086B}" destId="{A22B525B-2BFD-4A32-9582-617A956B00D7}" srcOrd="0" destOrd="0" presId="urn:microsoft.com/office/officeart/2018/2/layout/IconCircleList"/>
    <dgm:cxn modelId="{787147A1-B974-41A7-B375-04A5FC66406F}" srcId="{1BC6A921-1F92-4203-B192-61CA32F934F5}" destId="{84190ACD-DD0A-4AD2-B26D-0DB453972521}" srcOrd="2" destOrd="0" parTransId="{FBE42E4C-2B48-4B92-BB9E-23F3BFE2A757}" sibTransId="{0C43F4A6-780F-42D7-AD1D-6DAFB035086B}"/>
    <dgm:cxn modelId="{7303ACA7-E583-43B1-9CB1-3F062EC8681A}" type="presOf" srcId="{CC7C96E3-1E2F-4643-B630-F9DDE4E5E19C}" destId="{8AD9EAA6-059B-4EED-9AE2-E96C0BF8F63E}" srcOrd="0" destOrd="0" presId="urn:microsoft.com/office/officeart/2018/2/layout/IconCircleList"/>
    <dgm:cxn modelId="{CB3559A9-D088-4B79-8E4A-4F337ABFF7EF}" type="presOf" srcId="{B9D68379-FCC7-49B1-AF4F-A2EF33722955}" destId="{CAD22A64-8CB0-4B5C-B3D0-B19635888647}" srcOrd="0" destOrd="0" presId="urn:microsoft.com/office/officeart/2018/2/layout/IconCircleList"/>
    <dgm:cxn modelId="{A27D03B0-82AE-4D36-9D7A-ADB34F24D00E}" type="presOf" srcId="{3E37DEBA-6204-460A-A08E-B9F26B3F5A83}" destId="{1533E6EA-0D66-4F62-8096-5F18F4EC020A}" srcOrd="0" destOrd="0" presId="urn:microsoft.com/office/officeart/2018/2/layout/IconCircleList"/>
    <dgm:cxn modelId="{7762E3B6-24D4-4169-B728-3CE6BED8D02A}" type="presOf" srcId="{84190ACD-DD0A-4AD2-B26D-0DB453972521}" destId="{6391525A-5699-42D8-A441-EF8D060B218A}" srcOrd="0" destOrd="0" presId="urn:microsoft.com/office/officeart/2018/2/layout/IconCircleList"/>
    <dgm:cxn modelId="{8FCDA2BB-62B9-4B97-8935-857C38382A5E}" srcId="{1BC6A921-1F92-4203-B192-61CA32F934F5}" destId="{5372E198-D06C-44AE-B793-DF3991268537}" srcOrd="0" destOrd="0" parTransId="{C100C130-9824-4BE5-B921-593A6633762B}" sibTransId="{8C8E4093-2DA7-4AF7-83F1-4C17BAE25EAE}"/>
    <dgm:cxn modelId="{E97654C1-F809-4A0E-97E1-D5E0C8248295}" type="presOf" srcId="{8C8E4093-2DA7-4AF7-83F1-4C17BAE25EAE}" destId="{FF2B0B2B-BC6A-418C-A03C-27379FE865A5}" srcOrd="0" destOrd="0" presId="urn:microsoft.com/office/officeart/2018/2/layout/IconCircleList"/>
    <dgm:cxn modelId="{28DC36F8-8354-4066-A481-746392350293}" type="presOf" srcId="{5372E198-D06C-44AE-B793-DF3991268537}" destId="{C4795847-EECB-4374-980F-F53B59B59B76}" srcOrd="0" destOrd="0" presId="urn:microsoft.com/office/officeart/2018/2/layout/IconCircleList"/>
    <dgm:cxn modelId="{6A2F6233-F410-4D28-B342-1FC3074F69D4}" type="presParOf" srcId="{FE16CA40-4AFB-408E-BF86-684DC3282660}" destId="{4EBA452A-1066-4D63-AB11-0B8CE3B74A73}" srcOrd="0" destOrd="0" presId="urn:microsoft.com/office/officeart/2018/2/layout/IconCircleList"/>
    <dgm:cxn modelId="{7A5D1E9C-3F2B-47B1-97DB-432506AEE940}" type="presParOf" srcId="{4EBA452A-1066-4D63-AB11-0B8CE3B74A73}" destId="{F2A4BC9D-8F10-47E4-A951-129A05F05C9A}" srcOrd="0" destOrd="0" presId="urn:microsoft.com/office/officeart/2018/2/layout/IconCircleList"/>
    <dgm:cxn modelId="{452FE047-0B20-4083-85C0-9C25CB92687D}" type="presParOf" srcId="{F2A4BC9D-8F10-47E4-A951-129A05F05C9A}" destId="{AAA4FA2A-1207-4067-9AEF-F43B1B5CE151}" srcOrd="0" destOrd="0" presId="urn:microsoft.com/office/officeart/2018/2/layout/IconCircleList"/>
    <dgm:cxn modelId="{28EF3396-A002-415E-B551-78D0BAFCA40C}" type="presParOf" srcId="{F2A4BC9D-8F10-47E4-A951-129A05F05C9A}" destId="{F60764AD-CB4B-419B-99E6-B0D4CA748BA8}" srcOrd="1" destOrd="0" presId="urn:microsoft.com/office/officeart/2018/2/layout/IconCircleList"/>
    <dgm:cxn modelId="{2573D495-A3EA-4DA6-8753-82D2530E0991}" type="presParOf" srcId="{F2A4BC9D-8F10-47E4-A951-129A05F05C9A}" destId="{C2D908E2-E0DF-4CF2-AFCD-DB04431B9057}" srcOrd="2" destOrd="0" presId="urn:microsoft.com/office/officeart/2018/2/layout/IconCircleList"/>
    <dgm:cxn modelId="{301744D0-48DA-475D-B344-32E2B138D771}" type="presParOf" srcId="{F2A4BC9D-8F10-47E4-A951-129A05F05C9A}" destId="{C4795847-EECB-4374-980F-F53B59B59B76}" srcOrd="3" destOrd="0" presId="urn:microsoft.com/office/officeart/2018/2/layout/IconCircleList"/>
    <dgm:cxn modelId="{A7CABD58-3A49-4434-AFEE-920557DDE1D3}" type="presParOf" srcId="{4EBA452A-1066-4D63-AB11-0B8CE3B74A73}" destId="{FF2B0B2B-BC6A-418C-A03C-27379FE865A5}" srcOrd="1" destOrd="0" presId="urn:microsoft.com/office/officeart/2018/2/layout/IconCircleList"/>
    <dgm:cxn modelId="{8A542343-CFD4-4792-AB7B-B703C1AD982C}" type="presParOf" srcId="{4EBA452A-1066-4D63-AB11-0B8CE3B74A73}" destId="{9296E928-4BFE-4306-B7D7-CCB7B7CC4A3F}" srcOrd="2" destOrd="0" presId="urn:microsoft.com/office/officeart/2018/2/layout/IconCircleList"/>
    <dgm:cxn modelId="{BC4DDE53-20DC-45A7-A1D0-EBB492E0CF47}" type="presParOf" srcId="{9296E928-4BFE-4306-B7D7-CCB7B7CC4A3F}" destId="{86F356B6-AB25-45D1-9CA8-51AEBD609EF5}" srcOrd="0" destOrd="0" presId="urn:microsoft.com/office/officeart/2018/2/layout/IconCircleList"/>
    <dgm:cxn modelId="{F0B553AA-C0E3-41B9-A218-4DAF212EB7A8}" type="presParOf" srcId="{9296E928-4BFE-4306-B7D7-CCB7B7CC4A3F}" destId="{C76B2302-9DD5-42BF-8565-4C4D6F5CDC08}" srcOrd="1" destOrd="0" presId="urn:microsoft.com/office/officeart/2018/2/layout/IconCircleList"/>
    <dgm:cxn modelId="{9D9C4088-C623-4BE3-9ED6-ED7835D75DDF}" type="presParOf" srcId="{9296E928-4BFE-4306-B7D7-CCB7B7CC4A3F}" destId="{2C07D9E4-8BBF-4B03-9DFF-65B30CA81BB0}" srcOrd="2" destOrd="0" presId="urn:microsoft.com/office/officeart/2018/2/layout/IconCircleList"/>
    <dgm:cxn modelId="{A4F72C7A-966A-485F-A1E7-AB6A41BE263C}" type="presParOf" srcId="{9296E928-4BFE-4306-B7D7-CCB7B7CC4A3F}" destId="{F61B8575-311A-486C-A702-316BF139BB04}" srcOrd="3" destOrd="0" presId="urn:microsoft.com/office/officeart/2018/2/layout/IconCircleList"/>
    <dgm:cxn modelId="{74D685F2-0132-4039-857B-0CC1A1C1D03B}" type="presParOf" srcId="{4EBA452A-1066-4D63-AB11-0B8CE3B74A73}" destId="{1533E6EA-0D66-4F62-8096-5F18F4EC020A}" srcOrd="3" destOrd="0" presId="urn:microsoft.com/office/officeart/2018/2/layout/IconCircleList"/>
    <dgm:cxn modelId="{FDC6F022-79A4-461F-A7F9-B0899CE4AD42}" type="presParOf" srcId="{4EBA452A-1066-4D63-AB11-0B8CE3B74A73}" destId="{48C8ED9C-C6E7-47DB-9885-8A90C4583300}" srcOrd="4" destOrd="0" presId="urn:microsoft.com/office/officeart/2018/2/layout/IconCircleList"/>
    <dgm:cxn modelId="{B6DB64B7-B301-49DF-B22A-848C810A6702}" type="presParOf" srcId="{48C8ED9C-C6E7-47DB-9885-8A90C4583300}" destId="{FC86E019-F73B-4C52-AD72-2DA786E50FFF}" srcOrd="0" destOrd="0" presId="urn:microsoft.com/office/officeart/2018/2/layout/IconCircleList"/>
    <dgm:cxn modelId="{1F2FD066-F866-4A83-867A-49380E45B9CB}" type="presParOf" srcId="{48C8ED9C-C6E7-47DB-9885-8A90C4583300}" destId="{1AF2E323-AD54-4964-B6BA-E5549237F01C}" srcOrd="1" destOrd="0" presId="urn:microsoft.com/office/officeart/2018/2/layout/IconCircleList"/>
    <dgm:cxn modelId="{0791097F-3BC5-4E92-A292-A4335D9DDB7A}" type="presParOf" srcId="{48C8ED9C-C6E7-47DB-9885-8A90C4583300}" destId="{D2D7001E-716E-47BB-8D2C-83942B9B51D2}" srcOrd="2" destOrd="0" presId="urn:microsoft.com/office/officeart/2018/2/layout/IconCircleList"/>
    <dgm:cxn modelId="{D3F29A95-C963-4D7D-8842-FF69B7E64B5B}" type="presParOf" srcId="{48C8ED9C-C6E7-47DB-9885-8A90C4583300}" destId="{6391525A-5699-42D8-A441-EF8D060B218A}" srcOrd="3" destOrd="0" presId="urn:microsoft.com/office/officeart/2018/2/layout/IconCircleList"/>
    <dgm:cxn modelId="{BAD17D73-6947-46CC-9219-25D57EE017FB}" type="presParOf" srcId="{4EBA452A-1066-4D63-AB11-0B8CE3B74A73}" destId="{A22B525B-2BFD-4A32-9582-617A956B00D7}" srcOrd="5" destOrd="0" presId="urn:microsoft.com/office/officeart/2018/2/layout/IconCircleList"/>
    <dgm:cxn modelId="{0F8E7E69-92C4-4E01-AD32-7AAD61F86CA6}" type="presParOf" srcId="{4EBA452A-1066-4D63-AB11-0B8CE3B74A73}" destId="{9D037A53-9D52-4BCD-A399-64BD876B6732}" srcOrd="6" destOrd="0" presId="urn:microsoft.com/office/officeart/2018/2/layout/IconCircleList"/>
    <dgm:cxn modelId="{BFAD60E5-DD2F-4914-B87A-960E4EFAF78D}" type="presParOf" srcId="{9D037A53-9D52-4BCD-A399-64BD876B6732}" destId="{AA7FE2ED-10A7-4ED7-A3F7-C18667B8D2FF}" srcOrd="0" destOrd="0" presId="urn:microsoft.com/office/officeart/2018/2/layout/IconCircleList"/>
    <dgm:cxn modelId="{6BA5ED1A-E758-43D4-8C1A-8C07041679F8}" type="presParOf" srcId="{9D037A53-9D52-4BCD-A399-64BD876B6732}" destId="{C4C4036D-213C-42DA-8E97-BE4791E094FF}" srcOrd="1" destOrd="0" presId="urn:microsoft.com/office/officeart/2018/2/layout/IconCircleList"/>
    <dgm:cxn modelId="{87109E1C-9FE5-44F7-A4AC-F18958756672}" type="presParOf" srcId="{9D037A53-9D52-4BCD-A399-64BD876B6732}" destId="{E8C935F5-4AE4-4D58-8E6C-173610701801}" srcOrd="2" destOrd="0" presId="urn:microsoft.com/office/officeart/2018/2/layout/IconCircleList"/>
    <dgm:cxn modelId="{F05BCB56-B8AE-4FCC-BB74-D37A36894C99}" type="presParOf" srcId="{9D037A53-9D52-4BCD-A399-64BD876B6732}" destId="{8AD9EAA6-059B-4EED-9AE2-E96C0BF8F63E}" srcOrd="3" destOrd="0" presId="urn:microsoft.com/office/officeart/2018/2/layout/IconCircleList"/>
    <dgm:cxn modelId="{3DFD0DF8-7077-4B40-9880-1D9CFD2E3E69}" type="presParOf" srcId="{4EBA452A-1066-4D63-AB11-0B8CE3B74A73}" destId="{EE501E31-D5C7-465C-8D6E-AA62818D1D82}" srcOrd="7" destOrd="0" presId="urn:microsoft.com/office/officeart/2018/2/layout/IconCircleList"/>
    <dgm:cxn modelId="{FCCD2F1D-0D74-4B29-9263-34991481B477}" type="presParOf" srcId="{4EBA452A-1066-4D63-AB11-0B8CE3B74A73}" destId="{675B8877-93E5-486D-B5F9-8BCB83213F66}" srcOrd="8" destOrd="0" presId="urn:microsoft.com/office/officeart/2018/2/layout/IconCircleList"/>
    <dgm:cxn modelId="{7357DD34-347A-4AEB-B5F5-4C3C85E7A659}" type="presParOf" srcId="{675B8877-93E5-486D-B5F9-8BCB83213F66}" destId="{E69FBD73-C3AF-48ED-AD0B-1A47C3E83726}" srcOrd="0" destOrd="0" presId="urn:microsoft.com/office/officeart/2018/2/layout/IconCircleList"/>
    <dgm:cxn modelId="{8CB06BED-BD3C-4C10-8A1D-3813D5D72379}" type="presParOf" srcId="{675B8877-93E5-486D-B5F9-8BCB83213F66}" destId="{29A092C8-B8C4-4C09-B6E8-0707793F1300}" srcOrd="1" destOrd="0" presId="urn:microsoft.com/office/officeart/2018/2/layout/IconCircleList"/>
    <dgm:cxn modelId="{322FCDC2-CD5C-4E1B-9ED7-ED5AE45B0AA1}" type="presParOf" srcId="{675B8877-93E5-486D-B5F9-8BCB83213F66}" destId="{6D2D0A69-BC33-443C-A45F-084E95864A6B}" srcOrd="2" destOrd="0" presId="urn:microsoft.com/office/officeart/2018/2/layout/IconCircleList"/>
    <dgm:cxn modelId="{F2AE0FCF-FBBB-4A1C-9DE0-AB66FA547C7D}" type="presParOf" srcId="{675B8877-93E5-486D-B5F9-8BCB83213F66}" destId="{CAD22A64-8CB0-4B5C-B3D0-B1963588864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624DC-7EE1-F647-9967-30FFACB036DA}">
      <dsp:nvSpPr>
        <dsp:cNvPr id="0" name=""/>
        <dsp:cNvSpPr/>
      </dsp:nvSpPr>
      <dsp:spPr>
        <a:xfrm>
          <a:off x="3129109" y="510962"/>
          <a:ext cx="1773909" cy="8869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b="1" kern="1200"/>
            <a:t>Job title: </a:t>
          </a:r>
          <a:r>
            <a:rPr lang="en-US" sz="1900" kern="1200"/>
            <a:t>Food and Beverage Assistant</a:t>
          </a:r>
        </a:p>
      </dsp:txBody>
      <dsp:txXfrm>
        <a:off x="3155087" y="536940"/>
        <a:ext cx="1721953" cy="834998"/>
      </dsp:txXfrm>
    </dsp:sp>
    <dsp:sp modelId="{196EDA34-FC05-3745-9234-6C841BD8C45F}">
      <dsp:nvSpPr>
        <dsp:cNvPr id="0" name=""/>
        <dsp:cNvSpPr/>
      </dsp:nvSpPr>
      <dsp:spPr>
        <a:xfrm>
          <a:off x="3129109" y="1530960"/>
          <a:ext cx="1773909" cy="8869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Responsibilities:</a:t>
          </a:r>
        </a:p>
      </dsp:txBody>
      <dsp:txXfrm>
        <a:off x="3155087" y="1556938"/>
        <a:ext cx="1721953" cy="834998"/>
      </dsp:txXfrm>
    </dsp:sp>
    <dsp:sp modelId="{5D58BEC7-EA10-F345-AB72-B1C44A475889}">
      <dsp:nvSpPr>
        <dsp:cNvPr id="0" name=""/>
        <dsp:cNvSpPr/>
      </dsp:nvSpPr>
      <dsp:spPr>
        <a:xfrm rot="17692822">
          <a:off x="4414536" y="1189224"/>
          <a:ext cx="1686526" cy="40429"/>
        </a:xfrm>
        <a:custGeom>
          <a:avLst/>
          <a:gdLst/>
          <a:ahLst/>
          <a:cxnLst/>
          <a:rect l="0" t="0" r="0" b="0"/>
          <a:pathLst>
            <a:path>
              <a:moveTo>
                <a:pt x="0" y="20214"/>
              </a:moveTo>
              <a:lnTo>
                <a:pt x="1686526"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15636" y="1167276"/>
        <a:ext cx="84326" cy="84326"/>
      </dsp:txXfrm>
    </dsp:sp>
    <dsp:sp modelId="{E28AB81F-3758-6F4C-9A31-B59D041D808D}">
      <dsp:nvSpPr>
        <dsp:cNvPr id="0" name=""/>
        <dsp:cNvSpPr/>
      </dsp:nvSpPr>
      <dsp:spPr>
        <a:xfrm>
          <a:off x="5612581" y="964"/>
          <a:ext cx="1773909" cy="88695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Greeting and serving guests</a:t>
          </a:r>
        </a:p>
      </dsp:txBody>
      <dsp:txXfrm>
        <a:off x="5638559" y="26942"/>
        <a:ext cx="1721953" cy="834998"/>
      </dsp:txXfrm>
    </dsp:sp>
    <dsp:sp modelId="{065A574B-26D1-7949-A3B9-2A8E1B22FBC6}">
      <dsp:nvSpPr>
        <dsp:cNvPr id="0" name=""/>
        <dsp:cNvSpPr/>
      </dsp:nvSpPr>
      <dsp:spPr>
        <a:xfrm rot="19457599">
          <a:off x="4820884" y="1699223"/>
          <a:ext cx="873830" cy="40429"/>
        </a:xfrm>
        <a:custGeom>
          <a:avLst/>
          <a:gdLst/>
          <a:ahLst/>
          <a:cxnLst/>
          <a:rect l="0" t="0" r="0" b="0"/>
          <a:pathLst>
            <a:path>
              <a:moveTo>
                <a:pt x="0" y="20214"/>
              </a:moveTo>
              <a:lnTo>
                <a:pt x="873830"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5954" y="1697592"/>
        <a:ext cx="43691" cy="43691"/>
      </dsp:txXfrm>
    </dsp:sp>
    <dsp:sp modelId="{0105B153-BF49-A047-A926-B479B50FD4DC}">
      <dsp:nvSpPr>
        <dsp:cNvPr id="0" name=""/>
        <dsp:cNvSpPr/>
      </dsp:nvSpPr>
      <dsp:spPr>
        <a:xfrm>
          <a:off x="5612581" y="1020961"/>
          <a:ext cx="1773909" cy="88695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Managing orders and payments</a:t>
          </a:r>
        </a:p>
      </dsp:txBody>
      <dsp:txXfrm>
        <a:off x="5638559" y="1046939"/>
        <a:ext cx="1721953" cy="834998"/>
      </dsp:txXfrm>
    </dsp:sp>
    <dsp:sp modelId="{DDEB6A4D-C611-8A4B-9128-00D16DB362CD}">
      <dsp:nvSpPr>
        <dsp:cNvPr id="0" name=""/>
        <dsp:cNvSpPr/>
      </dsp:nvSpPr>
      <dsp:spPr>
        <a:xfrm rot="2142401">
          <a:off x="4820884" y="2209222"/>
          <a:ext cx="873830" cy="40429"/>
        </a:xfrm>
        <a:custGeom>
          <a:avLst/>
          <a:gdLst/>
          <a:ahLst/>
          <a:cxnLst/>
          <a:rect l="0" t="0" r="0" b="0"/>
          <a:pathLst>
            <a:path>
              <a:moveTo>
                <a:pt x="0" y="20214"/>
              </a:moveTo>
              <a:lnTo>
                <a:pt x="873830"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5954" y="2207591"/>
        <a:ext cx="43691" cy="43691"/>
      </dsp:txXfrm>
    </dsp:sp>
    <dsp:sp modelId="{0B018DDD-0024-B54F-8E97-3FD57E2BDFA6}">
      <dsp:nvSpPr>
        <dsp:cNvPr id="0" name=""/>
        <dsp:cNvSpPr/>
      </dsp:nvSpPr>
      <dsp:spPr>
        <a:xfrm>
          <a:off x="5612581" y="2040959"/>
          <a:ext cx="1773909" cy="88695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Coordinating with kitchen staff</a:t>
          </a:r>
        </a:p>
      </dsp:txBody>
      <dsp:txXfrm>
        <a:off x="5638559" y="2066937"/>
        <a:ext cx="1721953" cy="834998"/>
      </dsp:txXfrm>
    </dsp:sp>
    <dsp:sp modelId="{4B81C38C-8F3D-2F41-AC96-E439678B7DFC}">
      <dsp:nvSpPr>
        <dsp:cNvPr id="0" name=""/>
        <dsp:cNvSpPr/>
      </dsp:nvSpPr>
      <dsp:spPr>
        <a:xfrm rot="3907178">
          <a:off x="4414536" y="2719221"/>
          <a:ext cx="1686526" cy="40429"/>
        </a:xfrm>
        <a:custGeom>
          <a:avLst/>
          <a:gdLst/>
          <a:ahLst/>
          <a:cxnLst/>
          <a:rect l="0" t="0" r="0" b="0"/>
          <a:pathLst>
            <a:path>
              <a:moveTo>
                <a:pt x="0" y="20214"/>
              </a:moveTo>
              <a:lnTo>
                <a:pt x="1686526" y="20214"/>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15636" y="2697273"/>
        <a:ext cx="84326" cy="84326"/>
      </dsp:txXfrm>
    </dsp:sp>
    <dsp:sp modelId="{8E3A09C4-CB03-2C49-8A13-273309415690}">
      <dsp:nvSpPr>
        <dsp:cNvPr id="0" name=""/>
        <dsp:cNvSpPr/>
      </dsp:nvSpPr>
      <dsp:spPr>
        <a:xfrm>
          <a:off x="5612581" y="3060957"/>
          <a:ext cx="1773909" cy="88695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a:t>Setting up and maintaining the dining area</a:t>
          </a:r>
        </a:p>
      </dsp:txBody>
      <dsp:txXfrm>
        <a:off x="5638559" y="3086935"/>
        <a:ext cx="1721953" cy="8349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A9035-177A-4549-BE53-3FEDF5EDDE5C}">
      <dsp:nvSpPr>
        <dsp:cNvPr id="0" name=""/>
        <dsp:cNvSpPr/>
      </dsp:nvSpPr>
      <dsp:spPr>
        <a:xfrm>
          <a:off x="679050" y="376937"/>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35789-0736-4390-A98C-B0DCDF1C0A14}">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BE8D0B-B63B-48F5-A564-6BC75604D052}">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High-pressure breakfast service during local event</a:t>
          </a:r>
        </a:p>
      </dsp:txBody>
      <dsp:txXfrm>
        <a:off x="75768" y="2851938"/>
        <a:ext cx="3093750" cy="720000"/>
      </dsp:txXfrm>
    </dsp:sp>
    <dsp:sp modelId="{A1D18C7C-A8B8-434C-B881-120418C5DED0}">
      <dsp:nvSpPr>
        <dsp:cNvPr id="0" name=""/>
        <dsp:cNvSpPr/>
      </dsp:nvSpPr>
      <dsp:spPr>
        <a:xfrm>
          <a:off x="4314206" y="376937"/>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66CF4-A4D3-4084-BE09-BBF5378F78DD}">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F86641-9AAD-4B4A-A6EB-AFC080B59F90}">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Handling guest complaints and service recovery</a:t>
          </a:r>
        </a:p>
      </dsp:txBody>
      <dsp:txXfrm>
        <a:off x="3710925" y="2851938"/>
        <a:ext cx="3093750" cy="720000"/>
      </dsp:txXfrm>
    </dsp:sp>
    <dsp:sp modelId="{2DEACFA3-9558-429D-93AD-A493925B0DBC}">
      <dsp:nvSpPr>
        <dsp:cNvPr id="0" name=""/>
        <dsp:cNvSpPr/>
      </dsp:nvSpPr>
      <dsp:spPr>
        <a:xfrm>
          <a:off x="7949362"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CF0CE-DB3A-463B-B2E6-ECECB6B800E9}">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64373F-6849-43BE-B58A-4BE5F5DE148B}">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Learning to manage stress and multitask</a:t>
          </a:r>
        </a:p>
      </dsp:txBody>
      <dsp:txXfrm>
        <a:off x="7346081" y="2851938"/>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0C006-D836-42F8-8AF5-3FE6CD5BD939}">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21BD6C-5E53-4F8E-BAB3-FD749A81BC26}">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Customer service and guest communication</a:t>
          </a:r>
        </a:p>
      </dsp:txBody>
      <dsp:txXfrm>
        <a:off x="417971" y="2442842"/>
        <a:ext cx="2889450" cy="720000"/>
      </dsp:txXfrm>
    </dsp:sp>
    <dsp:sp modelId="{D4ABE9A0-BFD6-4ABE-BC33-AEB98CB5714D}">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F1FE64-DDC5-4A6B-86AD-7EC5A349E8A1}">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Teamwork and multitasking</a:t>
          </a:r>
        </a:p>
      </dsp:txBody>
      <dsp:txXfrm>
        <a:off x="3813075" y="2442842"/>
        <a:ext cx="2889450" cy="720000"/>
      </dsp:txXfrm>
    </dsp:sp>
    <dsp:sp modelId="{100386F1-F96F-4698-AA6A-707223FBF6C0}">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3484B8-1DDE-4E27-A8E2-1EE8A1C387A1}">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Use of POS systems and order management</a:t>
          </a:r>
        </a:p>
      </dsp:txBody>
      <dsp:txXfrm>
        <a:off x="7208178" y="2442842"/>
        <a:ext cx="28894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EEFC8-6B6E-40E7-BF00-A2A55030A1B4}">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EE8DC-195A-48CC-93E5-B5EE42E23811}">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720A2-EABF-4D4C-AC51-FC1039550D23}">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Language barrier experience with a guest</a:t>
          </a:r>
        </a:p>
      </dsp:txBody>
      <dsp:txXfrm>
        <a:off x="75768" y="2851938"/>
        <a:ext cx="3093750" cy="720000"/>
      </dsp:txXfrm>
    </dsp:sp>
    <dsp:sp modelId="{D5E05956-6EA1-4656-8AE2-91280027C045}">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CE879-3FB2-403E-8FCB-2A97EF38AAA9}">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DCCF18-256A-493A-ADCB-2126A05F639F}">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Use of translation apps and non-verbal communication</a:t>
          </a:r>
        </a:p>
      </dsp:txBody>
      <dsp:txXfrm>
        <a:off x="3710925" y="2851938"/>
        <a:ext cx="3093750" cy="720000"/>
      </dsp:txXfrm>
    </dsp:sp>
    <dsp:sp modelId="{52D8C350-8F46-46E8-A8E4-909854652B3E}">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D70590-8112-4693-A696-FFC94476FCCC}">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05371-0C4B-4242-8DEB-0F9A3A7080A2}">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Problem-solving: Room overbooking incident</a:t>
          </a:r>
        </a:p>
      </dsp:txBody>
      <dsp:txXfrm>
        <a:off x="7346081" y="2851938"/>
        <a:ext cx="30937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F8317D-5712-6941-A7EA-8CB7367E4CE5}">
      <dsp:nvSpPr>
        <dsp:cNvPr id="0" name=""/>
        <dsp:cNvSpPr/>
      </dsp:nvSpPr>
      <dsp:spPr>
        <a:xfrm>
          <a:off x="2417579" y="1461749"/>
          <a:ext cx="2538612" cy="12693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Housekeeping duties:</a:t>
          </a:r>
        </a:p>
      </dsp:txBody>
      <dsp:txXfrm>
        <a:off x="2454756" y="1498926"/>
        <a:ext cx="2464258" cy="1194952"/>
      </dsp:txXfrm>
    </dsp:sp>
    <dsp:sp modelId="{2FFB1E36-1C0F-174D-880B-6D8CBA8200D8}">
      <dsp:nvSpPr>
        <dsp:cNvPr id="0" name=""/>
        <dsp:cNvSpPr/>
      </dsp:nvSpPr>
      <dsp:spPr>
        <a:xfrm rot="18289469">
          <a:off x="4574833" y="1339305"/>
          <a:ext cx="1778161" cy="54492"/>
        </a:xfrm>
        <a:custGeom>
          <a:avLst/>
          <a:gdLst/>
          <a:ahLst/>
          <a:cxnLst/>
          <a:rect l="0" t="0" r="0" b="0"/>
          <a:pathLst>
            <a:path>
              <a:moveTo>
                <a:pt x="0" y="27246"/>
              </a:moveTo>
              <a:lnTo>
                <a:pt x="1778161"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419460" y="1322097"/>
        <a:ext cx="88908" cy="88908"/>
      </dsp:txXfrm>
    </dsp:sp>
    <dsp:sp modelId="{B328EBDC-E2AA-2B47-8C33-9DC05E87ABBB}">
      <dsp:nvSpPr>
        <dsp:cNvPr id="0" name=""/>
        <dsp:cNvSpPr/>
      </dsp:nvSpPr>
      <dsp:spPr>
        <a:xfrm>
          <a:off x="5971636" y="2047"/>
          <a:ext cx="2538612" cy="12693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Cleaning and inspecting rooms</a:t>
          </a:r>
        </a:p>
      </dsp:txBody>
      <dsp:txXfrm>
        <a:off x="6008813" y="39224"/>
        <a:ext cx="2464258" cy="1194952"/>
      </dsp:txXfrm>
    </dsp:sp>
    <dsp:sp modelId="{C3CA9351-0439-DA44-8EC7-9A1E2646E5F6}">
      <dsp:nvSpPr>
        <dsp:cNvPr id="0" name=""/>
        <dsp:cNvSpPr/>
      </dsp:nvSpPr>
      <dsp:spPr>
        <a:xfrm>
          <a:off x="4956192" y="2069156"/>
          <a:ext cx="1015444" cy="54492"/>
        </a:xfrm>
        <a:custGeom>
          <a:avLst/>
          <a:gdLst/>
          <a:ahLst/>
          <a:cxnLst/>
          <a:rect l="0" t="0" r="0" b="0"/>
          <a:pathLst>
            <a:path>
              <a:moveTo>
                <a:pt x="0" y="27246"/>
              </a:moveTo>
              <a:lnTo>
                <a:pt x="1015444"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528" y="2071016"/>
        <a:ext cx="50772" cy="50772"/>
      </dsp:txXfrm>
    </dsp:sp>
    <dsp:sp modelId="{91743EA5-4662-654B-BA18-62EECCE13D5A}">
      <dsp:nvSpPr>
        <dsp:cNvPr id="0" name=""/>
        <dsp:cNvSpPr/>
      </dsp:nvSpPr>
      <dsp:spPr>
        <a:xfrm>
          <a:off x="5971636" y="1461749"/>
          <a:ext cx="2538612" cy="12693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Replenishing supplies</a:t>
          </a:r>
        </a:p>
      </dsp:txBody>
      <dsp:txXfrm>
        <a:off x="6008813" y="1498926"/>
        <a:ext cx="2464258" cy="1194952"/>
      </dsp:txXfrm>
    </dsp:sp>
    <dsp:sp modelId="{180AF7B4-C3B5-7941-83E2-8C1E7E1482D9}">
      <dsp:nvSpPr>
        <dsp:cNvPr id="0" name=""/>
        <dsp:cNvSpPr/>
      </dsp:nvSpPr>
      <dsp:spPr>
        <a:xfrm rot="3310531">
          <a:off x="4574833" y="2799007"/>
          <a:ext cx="1778161" cy="54492"/>
        </a:xfrm>
        <a:custGeom>
          <a:avLst/>
          <a:gdLst/>
          <a:ahLst/>
          <a:cxnLst/>
          <a:rect l="0" t="0" r="0" b="0"/>
          <a:pathLst>
            <a:path>
              <a:moveTo>
                <a:pt x="0" y="27246"/>
              </a:moveTo>
              <a:lnTo>
                <a:pt x="1778161" y="27246"/>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419460" y="2781799"/>
        <a:ext cx="88908" cy="88908"/>
      </dsp:txXfrm>
    </dsp:sp>
    <dsp:sp modelId="{5B5C2826-410D-EC4E-AFBF-38994EA2BCB4}">
      <dsp:nvSpPr>
        <dsp:cNvPr id="0" name=""/>
        <dsp:cNvSpPr/>
      </dsp:nvSpPr>
      <dsp:spPr>
        <a:xfrm>
          <a:off x="5971636" y="2921451"/>
          <a:ext cx="2538612" cy="12693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Reporting maintenance issues</a:t>
          </a:r>
        </a:p>
      </dsp:txBody>
      <dsp:txXfrm>
        <a:off x="6008813" y="2958628"/>
        <a:ext cx="2464258" cy="1194952"/>
      </dsp:txXfrm>
    </dsp:sp>
    <dsp:sp modelId="{5D9050EE-1D80-B14F-ADBF-94B82EF0111E}">
      <dsp:nvSpPr>
        <dsp:cNvPr id="0" name=""/>
        <dsp:cNvSpPr/>
      </dsp:nvSpPr>
      <dsp:spPr>
        <a:xfrm>
          <a:off x="2417579" y="2921451"/>
          <a:ext cx="2538612" cy="12693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US" sz="2700" kern="1200"/>
            <a:t>Laundry and linen restocking</a:t>
          </a:r>
        </a:p>
      </dsp:txBody>
      <dsp:txXfrm>
        <a:off x="2454756" y="2958628"/>
        <a:ext cx="2464258" cy="11949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5971-D7BD-4212-B5C5-C9556516FCFD}">
      <dsp:nvSpPr>
        <dsp:cNvPr id="0" name=""/>
        <dsp:cNvSpPr/>
      </dsp:nvSpPr>
      <dsp:spPr>
        <a:xfrm>
          <a:off x="718664"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A3CC80-A6A3-409E-BF7B-A5069A0C85FE}">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3ABA16-1B85-4BDD-B3DC-6BAD4CFE8A1F}">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Tight room turnover deadlines</a:t>
          </a:r>
        </a:p>
      </dsp:txBody>
      <dsp:txXfrm>
        <a:off x="93445" y="3018902"/>
        <a:ext cx="3206250" cy="720000"/>
      </dsp:txXfrm>
    </dsp:sp>
    <dsp:sp modelId="{DECF2BB3-675B-4CDC-BEB9-C593F485D710}">
      <dsp:nvSpPr>
        <dsp:cNvPr id="0" name=""/>
        <dsp:cNvSpPr/>
      </dsp:nvSpPr>
      <dsp:spPr>
        <a:xfrm>
          <a:off x="4486008"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B4A26-137E-46A7-8746-331F03F7E329}">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7B99C4-B4A9-4177-A2A0-66184742F0ED}">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Physical demands and importance of teamwork</a:t>
          </a:r>
        </a:p>
      </dsp:txBody>
      <dsp:txXfrm>
        <a:off x="3860789" y="3018902"/>
        <a:ext cx="3206250" cy="720000"/>
      </dsp:txXfrm>
    </dsp:sp>
    <dsp:sp modelId="{7BBE40D7-67C5-47AB-BD02-A0AF2B0CA7C0}">
      <dsp:nvSpPr>
        <dsp:cNvPr id="0" name=""/>
        <dsp:cNvSpPr/>
      </dsp:nvSpPr>
      <dsp:spPr>
        <a:xfrm>
          <a:off x="8253352"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C8D15-90CA-4534-93FE-E78C254755C1}">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FAABCE-5DFE-42E5-A2B0-6049DF264AC4}">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Attention to detail and quality assurance</a:t>
          </a:r>
        </a:p>
      </dsp:txBody>
      <dsp:txXfrm>
        <a:off x="7628133" y="3018902"/>
        <a:ext cx="32062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DCCFB-CD74-534D-9330-F9F8F373250B}">
      <dsp:nvSpPr>
        <dsp:cNvPr id="0" name=""/>
        <dsp:cNvSpPr/>
      </dsp:nvSpPr>
      <dsp:spPr>
        <a:xfrm>
          <a:off x="1333" y="1316033"/>
          <a:ext cx="3121474" cy="15607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kern="1200"/>
            <a:t>Each department's role in guest satisfaction</a:t>
          </a:r>
        </a:p>
      </dsp:txBody>
      <dsp:txXfrm>
        <a:off x="47045" y="1361745"/>
        <a:ext cx="3030050" cy="1469313"/>
      </dsp:txXfrm>
    </dsp:sp>
    <dsp:sp modelId="{9DCD42C7-0292-E744-8090-283C307891E5}">
      <dsp:nvSpPr>
        <dsp:cNvPr id="0" name=""/>
        <dsp:cNvSpPr/>
      </dsp:nvSpPr>
      <dsp:spPr>
        <a:xfrm>
          <a:off x="3903177" y="1316033"/>
          <a:ext cx="3121474" cy="15607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kern="1200"/>
            <a:t>Coordination and communication between teams</a:t>
          </a:r>
        </a:p>
      </dsp:txBody>
      <dsp:txXfrm>
        <a:off x="3948889" y="1361745"/>
        <a:ext cx="3030050" cy="1469313"/>
      </dsp:txXfrm>
    </dsp:sp>
    <dsp:sp modelId="{A40B3486-21D2-2143-ABEF-C29F7549DED5}">
      <dsp:nvSpPr>
        <dsp:cNvPr id="0" name=""/>
        <dsp:cNvSpPr/>
      </dsp:nvSpPr>
      <dsp:spPr>
        <a:xfrm>
          <a:off x="7805020" y="1316033"/>
          <a:ext cx="3121474" cy="15607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US" sz="2500" kern="1200"/>
            <a:t>Shared values: professionalism, efficiency, and hospitality</a:t>
          </a:r>
        </a:p>
      </dsp:txBody>
      <dsp:txXfrm>
        <a:off x="7850732" y="1361745"/>
        <a:ext cx="3030050" cy="146931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182B9-50FC-46F6-9DEB-48FF26FAE5EF}">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E6B952-9316-4E21-A1A7-5E23EEB5136C}">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Comprehensive understanding of hotel operations</a:t>
          </a:r>
        </a:p>
      </dsp:txBody>
      <dsp:txXfrm>
        <a:off x="59990" y="2654049"/>
        <a:ext cx="3226223" cy="720000"/>
      </dsp:txXfrm>
    </dsp:sp>
    <dsp:sp modelId="{E159E296-C25F-4630-9924-1ED15A43C179}">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99641D-4114-4C5B-A66F-59E395A2B965}">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Stronger communication, teamwork, and adaptability skills</a:t>
          </a:r>
        </a:p>
      </dsp:txBody>
      <dsp:txXfrm>
        <a:off x="3850802" y="2654049"/>
        <a:ext cx="3226223" cy="720000"/>
      </dsp:txXfrm>
    </dsp:sp>
    <dsp:sp modelId="{28169353-0279-4869-B22B-F9E87A4D5E09}">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071A9E-7AFC-4E5C-B79C-CA845BD6BBC8}">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Inspired to pursue a hospitality management career</a:t>
          </a:r>
        </a:p>
      </dsp:txBody>
      <dsp:txXfrm>
        <a:off x="7641615" y="2654049"/>
        <a:ext cx="3226223"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4FA2A-1207-4067-9AEF-F43B1B5CE151}">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764AD-CB4B-419B-99E6-B0D4CA748BA8}">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795847-EECB-4374-980F-F53B59B59B76}">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0" i="0" kern="1200" baseline="0"/>
            <a:t>Hayes, D.K. &amp; Ninemeier, J.D. (2016). </a:t>
          </a:r>
          <a:r>
            <a:rPr lang="en-US" sz="1300" b="0" i="1" kern="1200" baseline="0"/>
            <a:t>Hotel Operations Management</a:t>
          </a:r>
          <a:r>
            <a:rPr lang="en-US" sz="1300" b="0" i="0" kern="1200" baseline="0"/>
            <a:t> (3rd ed.). Pearson Education.</a:t>
          </a:r>
          <a:endParaRPr lang="en-US" sz="1300" kern="1200"/>
        </a:p>
      </dsp:txBody>
      <dsp:txXfrm>
        <a:off x="1312541" y="828340"/>
        <a:ext cx="2148945" cy="911674"/>
      </dsp:txXfrm>
    </dsp:sp>
    <dsp:sp modelId="{86F356B6-AB25-45D1-9CA8-51AEBD609EF5}">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6B2302-9DD5-42BF-8565-4C4D6F5CDC08}">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B8575-311A-486C-A702-316BF139BB04}">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0" i="0" kern="1200" baseline="0"/>
            <a:t>Walker, J.R. (2017). </a:t>
          </a:r>
          <a:r>
            <a:rPr lang="en-US" sz="1300" b="0" i="1" kern="1200" baseline="0"/>
            <a:t>Introduction to Hospitality</a:t>
          </a:r>
          <a:r>
            <a:rPr lang="en-US" sz="1300" b="0" i="0" kern="1200" baseline="0"/>
            <a:t> (7th ed.). Pearson.</a:t>
          </a:r>
          <a:endParaRPr lang="en-US" sz="1300" kern="1200"/>
        </a:p>
      </dsp:txBody>
      <dsp:txXfrm>
        <a:off x="4942957" y="828340"/>
        <a:ext cx="2148945" cy="911674"/>
      </dsp:txXfrm>
    </dsp:sp>
    <dsp:sp modelId="{FC86E019-F73B-4C52-AD72-2DA786E50FFF}">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2E323-AD54-4964-B6BA-E5549237F01C}">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91525A-5699-42D8-A441-EF8D060B218A}">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0" i="0" kern="1200" baseline="0"/>
            <a:t>Tesone, D.V. (2012). </a:t>
          </a:r>
          <a:r>
            <a:rPr lang="en-US" sz="1300" b="0" i="1" kern="1200" baseline="0"/>
            <a:t>Principles of Management for the Hospitality Industry</a:t>
          </a:r>
          <a:r>
            <a:rPr lang="en-US" sz="1300" b="0" i="0" kern="1200" baseline="0"/>
            <a:t>. Routledge.</a:t>
          </a:r>
          <a:endParaRPr lang="en-US" sz="1300" kern="1200"/>
        </a:p>
      </dsp:txBody>
      <dsp:txXfrm>
        <a:off x="8573374" y="828340"/>
        <a:ext cx="2148945" cy="911674"/>
      </dsp:txXfrm>
    </dsp:sp>
    <dsp:sp modelId="{AA7FE2ED-10A7-4ED7-A3F7-C18667B8D2FF}">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C4036D-213C-42DA-8E97-BE4791E094FF}">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D9EAA6-059B-4EED-9AE2-E96C0BF8F63E}">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0" i="0" kern="1200" baseline="0"/>
            <a:t>Kandampully, J. (2007). </a:t>
          </a:r>
          <a:r>
            <a:rPr lang="en-US" sz="1300" b="0" i="1" kern="1200" baseline="0"/>
            <a:t>Services Management: The New Paradigm in Hospitality</a:t>
          </a:r>
          <a:r>
            <a:rPr lang="en-US" sz="1300" b="0" i="0" kern="1200" baseline="0"/>
            <a:t>. Pearson.</a:t>
          </a:r>
          <a:endParaRPr lang="en-US" sz="1300" kern="1200"/>
        </a:p>
      </dsp:txBody>
      <dsp:txXfrm>
        <a:off x="1312541" y="2452790"/>
        <a:ext cx="2148945" cy="911674"/>
      </dsp:txXfrm>
    </dsp:sp>
    <dsp:sp modelId="{E69FBD73-C3AF-48ED-AD0B-1A47C3E83726}">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A092C8-B8C4-4C09-B6E8-0707793F1300}">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22A64-8CB0-4B5C-B3D0-B19635888647}">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US" sz="1300" b="0" i="0" kern="1200" baseline="0"/>
            <a:t>Lashley, C. &amp; Morrison, A. (2000). </a:t>
          </a:r>
          <a:r>
            <a:rPr lang="en-US" sz="1300" b="0" i="1" kern="1200" baseline="0"/>
            <a:t>In Search of Hospitality: Theoretical Perspectives and Debates</a:t>
          </a:r>
          <a:r>
            <a:rPr lang="en-US" sz="1300" b="0" i="0" kern="1200" baseline="0"/>
            <a:t>. Butterworth-Heinemann.</a:t>
          </a:r>
          <a:endParaRPr lang="en-US" sz="1300" kern="120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0637C-BAEE-4AA1-B6BA-6FCA2B44B12D}" type="datetimeFigureOut">
              <a:rPr lang="en-US" smtClean="0"/>
              <a:t>5/5/25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35C8E-46B7-4C6E-A9DF-3A529A01E50F}" type="slidenum">
              <a:rPr lang="en-US" smtClean="0"/>
              <a:t>‹#›</a:t>
            </a:fld>
            <a:endParaRPr lang="en-US"/>
          </a:p>
        </p:txBody>
      </p:sp>
    </p:spTree>
    <p:extLst>
      <p:ext uri="{BB962C8B-B14F-4D97-AF65-F5344CB8AC3E}">
        <p14:creationId xmlns:p14="http://schemas.microsoft.com/office/powerpoint/2010/main" val="1611541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My placement was as a food and beverage assistant in the hotel's restaurant and room service sector. Setting up the restaurant for the day, meeting and greeting guests, checking them in to show them to their table, taking orders, delivering food and drinks, answering questions for guests, liaising with the kitchen team, and managing reservations were all part of my daily tasks. I also had to keep the hygiene standard under control as per hospitality guidelines.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2</a:t>
            </a:fld>
            <a:endParaRPr lang="en-US"/>
          </a:p>
        </p:txBody>
      </p:sp>
    </p:spTree>
    <p:extLst>
      <p:ext uri="{BB962C8B-B14F-4D97-AF65-F5344CB8AC3E}">
        <p14:creationId xmlns:p14="http://schemas.microsoft.com/office/powerpoint/2010/main" val="1825832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Key Experiences: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huge learning curve was one Saturday working breakfast while there was a local event happening, and there were far more guests than we normally had. I was alone on the floor as the only assistant and had to take orders, serve, and address complaints from guests. One guest was unhappy with the delay and food temperature. I apologized and offered a replacement, but the guest left me negative feedback. This was a good experience for me to test my ability to deal with this kind of situation and keep my cool, politeness, and professional behavior, not getting defensive but instead accepting constructive criticism.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4</a:t>
            </a:fld>
            <a:endParaRPr lang="en-US"/>
          </a:p>
        </p:txBody>
      </p:sp>
    </p:spTree>
    <p:extLst>
      <p:ext uri="{BB962C8B-B14F-4D97-AF65-F5344CB8AC3E}">
        <p14:creationId xmlns:p14="http://schemas.microsoft.com/office/powerpoint/2010/main" val="4184725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learned to multitask better, especially when it was really busy. I honed customer service skills: how to articulate issues, listen, and bring a solution that salvages the customer experience within hours. I learnt how to help teammates and how to ask for help when I needed it — teamwork became crucial. Digital POS systems nowadays are everywhere, and through the months I became familiarized and confident in handling one. I developed skills on time management and problem-solving as well.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5</a:t>
            </a:fld>
            <a:endParaRPr lang="en-US"/>
          </a:p>
        </p:txBody>
      </p:sp>
    </p:spTree>
    <p:extLst>
      <p:ext uri="{BB962C8B-B14F-4D97-AF65-F5344CB8AC3E}">
        <p14:creationId xmlns:p14="http://schemas.microsoft.com/office/powerpoint/2010/main" val="3872504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Exposure: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I also worked in the Front Office assisting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reception.I</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worked in the reception area where I checked guests in and out, handled phone calls and bookings, input data onto the hotel management system and arranged arrivals and departures. This administrative role drove home the values of hard work, discretion and professionalism.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6</a:t>
            </a:fld>
            <a:endParaRPr lang="en-US"/>
          </a:p>
        </p:txBody>
      </p:sp>
    </p:spTree>
    <p:extLst>
      <p:ext uri="{BB962C8B-B14F-4D97-AF65-F5344CB8AC3E}">
        <p14:creationId xmlns:p14="http://schemas.microsoft.com/office/powerpoint/2010/main" val="442730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Still among his best memories was a time when a guest at the front desk spoke no English and couldn't remember his room number. I tried to talk with them with my body gestures, speaking  very simple English, and sometimes I asked for help with a translator application. That made me adjust my mode of communication according to the top-pick greetings line to be entirely different from the opening lines. I also learned how to solve problems like when a guest had over-booked and had to communicate with housekeeping so that the rooms could be ready as fast as possible.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7</a:t>
            </a:fld>
            <a:endParaRPr lang="en-US"/>
          </a:p>
        </p:txBody>
      </p:sp>
    </p:spTree>
    <p:extLst>
      <p:ext uri="{BB962C8B-B14F-4D97-AF65-F5344CB8AC3E}">
        <p14:creationId xmlns:p14="http://schemas.microsoft.com/office/powerpoint/2010/main" val="2658996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Housekeeping and Other Departments: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part of housekeeping duties, cleaning/checking rooms to ensure readiness for check-in, replenishing amenities, cleanliness checks, and reporting maintenance tasks. In addition, I helped manage the laundry side of things and assisted in restocking  the linen closet. I spent a few weeks rotating through maintenance and kitchen support, but it made me appreciate how closely all the departments are related to providing top-notch service.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8</a:t>
            </a:fld>
            <a:endParaRPr lang="en-US"/>
          </a:p>
        </p:txBody>
      </p:sp>
    </p:spTree>
    <p:extLst>
      <p:ext uri="{BB962C8B-B14F-4D97-AF65-F5344CB8AC3E}">
        <p14:creationId xmlns:p14="http://schemas.microsoft.com/office/powerpoint/2010/main" val="2967524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Challenges Faced: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One of the hard things was a turn-room with just 20 minutes because the previous check-out was too late. I had to move fast but thorough and with another person I was coordinating with. It enabled me to develop the ability to work fast yet accurately, which is an important skill set in hotel operations. I was also extremely physically tired and learned to appreciate more the physical nature of housekeeping.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9</a:t>
            </a:fld>
            <a:endParaRPr lang="en-US"/>
          </a:p>
        </p:txBody>
      </p:sp>
    </p:spTree>
    <p:extLst>
      <p:ext uri="{BB962C8B-B14F-4D97-AF65-F5344CB8AC3E}">
        <p14:creationId xmlns:p14="http://schemas.microsoft.com/office/powerpoint/2010/main" val="13883614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Learnings: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OHF's primary lesson was being detail oriented and managing time efficiently. Even small things like missing towel or dirty cup — it hampers the guest point-of-view for the hotel. It also built on the importance of inter-departmental coordination because housekeeping is responsible for the check-in timings and a delay is bound to dent the guest satisfaction.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Bringing the Experience Together Across Departments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Towards my understanding of hospitality operations, each department taught me a unique trait,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F&amp;B, I honed guest-facing skills and created an appreciation for how service speed and quality affect satisfaction.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Now, at HAFO, my knowledge started to form around the back-end administrative side of hotel operations and the artistry of professionalism and discretion.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During OHF, I witnessed the extensive behind-the-scenes work that goes into ensuring comfort, cleanliness and confidence in the hotel brand.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Now, all these things taught me one thing: guest satisfaction happens with the cooperation of every department. If teams such as reception and housekeeping do not communicate properly, the service can suffer. So, it is important to learn how to collaborate, anticipate issues, and be able to react in an efficient manner.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10</a:t>
            </a:fld>
            <a:endParaRPr lang="en-US"/>
          </a:p>
        </p:txBody>
      </p:sp>
    </p:spTree>
    <p:extLst>
      <p:ext uri="{BB962C8B-B14F-4D97-AF65-F5344CB8AC3E}">
        <p14:creationId xmlns:p14="http://schemas.microsoft.com/office/powerpoint/2010/main" val="352576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Conclusion and Career Impact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My role constantly challenged me to apply theories learnt in class because I gained a 360-degree view of the hospitality industry through my placement. I learned everything from emotional intelligence and stress management to teamwork on one side and methods of using systems, front-desk procedures, and how to inspect rooms on the other.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now feel confident working in high-pressure environments, interacting with guests, and experiencing the entire hotel operation life cycle. I already knew that hospitality management was my career path, but now I can set my future goal towards managing a department in a big hotel group.</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 would like to focus on guest experience management, front office operations, and coordination between departments, which is my area of interest to enhance service quality and operational efficiency.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F635C8E-46B7-4C6E-A9DF-3A529A01E50F}" type="slidenum">
              <a:rPr lang="en-US" smtClean="0"/>
              <a:t>11</a:t>
            </a:fld>
            <a:endParaRPr lang="en-US"/>
          </a:p>
        </p:txBody>
      </p:sp>
    </p:spTree>
    <p:extLst>
      <p:ext uri="{BB962C8B-B14F-4D97-AF65-F5344CB8AC3E}">
        <p14:creationId xmlns:p14="http://schemas.microsoft.com/office/powerpoint/2010/main" val="32929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3911-37D9-41F2-A727-D5AC0AC731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F1CB06-5A8E-4E8D-A440-5F5ECBCC99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0FF4F9-1F45-47C2-A07F-6B6107106820}"/>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41060567-6D1E-4802-823E-02098F37BB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F2E1CC-A4BC-4CBA-8210-C51EED16CF42}"/>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1856631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200BF-8E23-470C-B4FA-23F7BBE56D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E81836-4CE8-4BC9-926E-964A04149C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720D66-91DE-40CE-9111-C94F20D58E6E}"/>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64DA20D0-4970-4C1E-8D86-8F7424FE84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109FB1-B25E-4F8E-BC15-80D26DE6D544}"/>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447049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5044B-164F-44FC-A91F-6FFC440FEF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E07217A-E5D9-49C2-B8B0-A9039E154B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0B4022-22E2-4A91-AEEB-19E3A7D4583A}"/>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24FCAE67-AEFE-4AB1-983F-EA62CD5B4D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16535E-3695-4B70-9B9E-31D84320C659}"/>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315356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6AC6E-9FCE-4F57-869E-84C76B6B7C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6BBA7E-4243-4622-8369-51E222833E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48296E8-0940-4DE8-8339-A18B066BDB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6A742B-190C-4C75-8000-6746E5CD785D}"/>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6" name="Footer Placeholder 5">
            <a:extLst>
              <a:ext uri="{FF2B5EF4-FFF2-40B4-BE49-F238E27FC236}">
                <a16:creationId xmlns:a16="http://schemas.microsoft.com/office/drawing/2014/main" id="{67AE1AC0-FA5C-403F-93A0-8BFF416EC7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F29F65-BF24-4885-B1F7-E136F946BD22}"/>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73139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CFA44-281D-41FC-BBF1-AA43683894D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545A8B1-9651-4BB9-AF84-BB7C29FF66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3F29AA-054D-4202-B89D-6C65ED9834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6A5DDF8-DB4F-4CDE-B41F-F7D71F5FD4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30CD26-8D18-469F-B8A6-444FF3849E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E9FD9DB-0089-4572-994A-AE8972249316}"/>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8" name="Footer Placeholder 7">
            <a:extLst>
              <a:ext uri="{FF2B5EF4-FFF2-40B4-BE49-F238E27FC236}">
                <a16:creationId xmlns:a16="http://schemas.microsoft.com/office/drawing/2014/main" id="{8137D553-D51B-44CE-B257-8464267581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AA7593-653F-4B24-AFD2-74291979F9F8}"/>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617571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6A52-9A58-47D4-AE3A-9AC5FBEC2ED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724B78-268B-4D51-825B-A0CDA0222E2A}"/>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4" name="Footer Placeholder 3">
            <a:extLst>
              <a:ext uri="{FF2B5EF4-FFF2-40B4-BE49-F238E27FC236}">
                <a16:creationId xmlns:a16="http://schemas.microsoft.com/office/drawing/2014/main" id="{CC690105-B5DD-433B-9403-30855683B8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9F6D73-D16D-4C2C-A863-EEF0FF56DA8B}"/>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249519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F4248E-EA9C-4D9E-B592-4DEB07AFF0F7}"/>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3" name="Footer Placeholder 2">
            <a:extLst>
              <a:ext uri="{FF2B5EF4-FFF2-40B4-BE49-F238E27FC236}">
                <a16:creationId xmlns:a16="http://schemas.microsoft.com/office/drawing/2014/main" id="{A923C09C-5C63-44F4-BAAB-1382D695B4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FF298F-294A-450A-8487-E32406987780}"/>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1440864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D45F-8474-49B8-9495-9ECB6B25C2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F215CA-36F9-4AB9-8DEF-1C93BCBEE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CE9CA4E-9389-452B-B578-67F425259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2832FE-B6EF-42E6-A625-504DD3AB2631}"/>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6" name="Footer Placeholder 5">
            <a:extLst>
              <a:ext uri="{FF2B5EF4-FFF2-40B4-BE49-F238E27FC236}">
                <a16:creationId xmlns:a16="http://schemas.microsoft.com/office/drawing/2014/main" id="{11B5C744-2488-4072-A2FC-675E617EF7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586E79-DD17-45B0-8582-CB0D6B96DE13}"/>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344750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B22D-A508-45EB-BEA6-2C48B87309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6B8AE22-152E-4085-9594-DEE5D5E5F5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88AC35B-1D04-4985-9253-9F7C1D966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80308C-69CD-4083-9A33-CA17D1CE3BAB}"/>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6" name="Footer Placeholder 5">
            <a:extLst>
              <a:ext uri="{FF2B5EF4-FFF2-40B4-BE49-F238E27FC236}">
                <a16:creationId xmlns:a16="http://schemas.microsoft.com/office/drawing/2014/main" id="{00BD8A23-8933-441B-B55F-D778278AA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78F69E-DDAB-4CA7-8CC3-82CE5926A22C}"/>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1240200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ACF3F-95F9-4145-BE53-9F05F08828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CDB555E-078F-40ED-9795-8FCB34CDCD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DF442-390F-4ECB-B97E-CEC455978551}"/>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1DBA99A3-CC81-4695-A657-DB355040F9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BEABD2-8981-46DD-8D9E-76AF8FAA335B}"/>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504570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C3E24C-B5EC-4149-B0E6-57C7A4EC505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610F7E7-0115-4F4A-928E-B62741B70E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602A21-5093-4B65-9AD3-A829128766D8}"/>
              </a:ext>
            </a:extLst>
          </p:cNvPr>
          <p:cNvSpPr>
            <a:spLocks noGrp="1"/>
          </p:cNvSpPr>
          <p:nvPr>
            <p:ph type="dt" sz="half" idx="10"/>
          </p:nvPr>
        </p:nvSpPr>
        <p:spPr/>
        <p:txBody>
          <a:body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149404BB-A3A8-4A59-BB9B-14595A6798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29ADDE-2C89-43F1-9720-CD6FF337D754}"/>
              </a:ext>
            </a:extLst>
          </p:cNvPr>
          <p:cNvSpPr>
            <a:spLocks noGrp="1"/>
          </p:cNvSpPr>
          <p:nvPr>
            <p:ph type="sldNum" sz="quarter" idx="12"/>
          </p:nvPr>
        </p:nvSpPr>
        <p:spPr/>
        <p:txBody>
          <a:bodyPr/>
          <a:lstStyle/>
          <a:p>
            <a:fld id="{1181C462-28E1-4127-8A3F-D4A7C0432AC2}" type="slidenum">
              <a:rPr lang="en-US" smtClean="0"/>
              <a:t>‹#›</a:t>
            </a:fld>
            <a:endParaRPr lang="en-US"/>
          </a:p>
        </p:txBody>
      </p:sp>
    </p:spTree>
    <p:extLst>
      <p:ext uri="{BB962C8B-B14F-4D97-AF65-F5344CB8AC3E}">
        <p14:creationId xmlns:p14="http://schemas.microsoft.com/office/powerpoint/2010/main" val="1216550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FBDBD-CF53-4FC2-BA92-17A15A384B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20F4821-C76E-408D-B0D7-B85317FB0A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16BD85-4E17-4AAB-9F84-4D86D625D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43F6A3-97FC-45E6-A45D-8C79CA4F6B33}" type="datetimeFigureOut">
              <a:rPr lang="en-US" smtClean="0"/>
              <a:t>5/5/25</a:t>
            </a:fld>
            <a:endParaRPr lang="en-US"/>
          </a:p>
        </p:txBody>
      </p:sp>
      <p:sp>
        <p:nvSpPr>
          <p:cNvPr id="5" name="Footer Placeholder 4">
            <a:extLst>
              <a:ext uri="{FF2B5EF4-FFF2-40B4-BE49-F238E27FC236}">
                <a16:creationId xmlns:a16="http://schemas.microsoft.com/office/drawing/2014/main" id="{D96CA671-57A5-42FE-A629-28E2CEC1CD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F0F9237-9242-4294-B6DB-B26C10745E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81C462-28E1-4127-8A3F-D4A7C0432AC2}" type="slidenum">
              <a:rPr lang="en-US" smtClean="0"/>
              <a:t>‹#›</a:t>
            </a:fld>
            <a:endParaRPr lang="en-US"/>
          </a:p>
        </p:txBody>
      </p:sp>
    </p:spTree>
    <p:extLst>
      <p:ext uri="{BB962C8B-B14F-4D97-AF65-F5344CB8AC3E}">
        <p14:creationId xmlns:p14="http://schemas.microsoft.com/office/powerpoint/2010/main" val="6962182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18591-F158-4087-9B51-73F088D3E8C4}"/>
              </a:ext>
            </a:extLst>
          </p:cNvPr>
          <p:cNvSpPr>
            <a:spLocks noGrp="1"/>
          </p:cNvSpPr>
          <p:nvPr>
            <p:ph type="ctrTitle"/>
          </p:nvPr>
        </p:nvSpPr>
        <p:spPr>
          <a:xfrm>
            <a:off x="1524000" y="1122363"/>
            <a:ext cx="9144000" cy="2306637"/>
          </a:xfrm>
        </p:spPr>
        <p:txBody>
          <a:bodyPr>
            <a:normAutofit/>
          </a:bodyPr>
          <a:lstStyle/>
          <a:p>
            <a:r>
              <a:rPr lang="en-US" sz="3100" b="1">
                <a:latin typeface="Times New Roman" panose="02020603050405020304" pitchFamily="18" charset="0"/>
                <a:cs typeface="Times New Roman" panose="02020603050405020304" pitchFamily="18" charset="0"/>
              </a:rPr>
              <a:t>Hotel Placement - Food </a:t>
            </a:r>
            <a:r>
              <a:rPr lang="en-US" sz="3100" b="1" dirty="0">
                <a:latin typeface="Times New Roman" panose="02020603050405020304" pitchFamily="18" charset="0"/>
                <a:cs typeface="Times New Roman" panose="02020603050405020304" pitchFamily="18" charset="0"/>
              </a:rPr>
              <a:t>&amp; Beverage</a:t>
            </a:r>
            <a:br>
              <a:rPr lang="en-US" dirty="0"/>
            </a:br>
            <a:br>
              <a:rPr lang="en-US" dirty="0"/>
            </a:br>
            <a:endParaRPr lang="en-US" dirty="0"/>
          </a:p>
        </p:txBody>
      </p:sp>
      <p:sp>
        <p:nvSpPr>
          <p:cNvPr id="3" name="Subtitle 2">
            <a:extLst>
              <a:ext uri="{FF2B5EF4-FFF2-40B4-BE49-F238E27FC236}">
                <a16:creationId xmlns:a16="http://schemas.microsoft.com/office/drawing/2014/main" id="{1D2FE1E4-A401-4B5D-9BD7-DDBED6028674}"/>
              </a:ext>
            </a:extLst>
          </p:cNvPr>
          <p:cNvSpPr>
            <a:spLocks noGrp="1"/>
          </p:cNvSpPr>
          <p:nvPr>
            <p:ph type="subTitle" idx="1"/>
          </p:nvPr>
        </p:nvSpPr>
        <p:spPr/>
        <p:txBody>
          <a:bodyPr>
            <a:normAutofit/>
          </a:bodyPr>
          <a:lstStyle/>
          <a:p>
            <a:pPr algn="l"/>
            <a:r>
              <a:rPr lang="en-US" b="1" dirty="0"/>
              <a:t>Student name: </a:t>
            </a:r>
            <a:r>
              <a:rPr lang="en-US" b="1" dirty="0" err="1"/>
              <a:t>Iuliana</a:t>
            </a:r>
            <a:r>
              <a:rPr lang="en-US" b="1" dirty="0"/>
              <a:t> G </a:t>
            </a:r>
            <a:r>
              <a:rPr lang="en-US" b="1" dirty="0" err="1"/>
              <a:t>Vasile</a:t>
            </a:r>
            <a:endParaRPr lang="en-US" b="1" dirty="0"/>
          </a:p>
          <a:p>
            <a:pPr algn="l"/>
            <a:r>
              <a:rPr lang="en-US" b="1" dirty="0"/>
              <a:t>Student ID: 2022387</a:t>
            </a:r>
          </a:p>
          <a:p>
            <a:pPr algn="l"/>
            <a:r>
              <a:rPr lang="en-US" b="1" dirty="0"/>
              <a:t>Module </a:t>
            </a:r>
            <a:r>
              <a:rPr lang="en-US" b="1"/>
              <a:t>code: BMIH5008</a:t>
            </a:r>
            <a:endParaRPr lang="en-US" b="1" dirty="0"/>
          </a:p>
          <a:p>
            <a:endParaRPr lang="en-US" dirty="0"/>
          </a:p>
        </p:txBody>
      </p:sp>
    </p:spTree>
    <p:extLst>
      <p:ext uri="{BB962C8B-B14F-4D97-AF65-F5344CB8AC3E}">
        <p14:creationId xmlns:p14="http://schemas.microsoft.com/office/powerpoint/2010/main" val="1606857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FE75CFA3-4A67-40E6-DD05-46408FA63B39}"/>
              </a:ext>
            </a:extLst>
          </p:cNvPr>
          <p:cNvPicPr>
            <a:picLocks noChangeAspect="1"/>
          </p:cNvPicPr>
          <p:nvPr/>
        </p:nvPicPr>
        <p:blipFill>
          <a:blip r:embed="rId3"/>
          <a:srcRect l="23439" r="23113"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A0A7D-9857-47E0-AFE0-419FC0F13FA9}"/>
              </a:ext>
            </a:extLst>
          </p:cNvPr>
          <p:cNvSpPr>
            <a:spLocks noGrp="1"/>
          </p:cNvSpPr>
          <p:nvPr>
            <p:ph type="title"/>
          </p:nvPr>
        </p:nvSpPr>
        <p:spPr>
          <a:xfrm>
            <a:off x="6115317" y="405685"/>
            <a:ext cx="5464968" cy="1559301"/>
          </a:xfrm>
        </p:spPr>
        <p:txBody>
          <a:bodyPr>
            <a:normAutofit/>
          </a:bodyPr>
          <a:lstStyle/>
          <a:p>
            <a:r>
              <a:rPr lang="en-US" sz="4000" b="1">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A32BE7CB-C1D3-428D-9FFE-395F14115C3A}"/>
              </a:ext>
            </a:extLst>
          </p:cNvPr>
          <p:cNvSpPr>
            <a:spLocks noGrp="1"/>
          </p:cNvSpPr>
          <p:nvPr>
            <p:ph idx="1"/>
          </p:nvPr>
        </p:nvSpPr>
        <p:spPr>
          <a:xfrm>
            <a:off x="6115317" y="2743200"/>
            <a:ext cx="5247340" cy="3496878"/>
          </a:xfrm>
        </p:spPr>
        <p:txBody>
          <a:bodyPr anchor="ctr">
            <a:normAutofit/>
          </a:bodyPr>
          <a:lstStyle/>
          <a:p>
            <a:pPr>
              <a:buFont typeface="Arial" panose="020B0604020202020204" pitchFamily="34" charset="0"/>
              <a:buChar char="•"/>
            </a:pPr>
            <a:r>
              <a:rPr lang="en-US" sz="2000"/>
              <a:t>Purpose: Reflect on my placement experience across three key hotel departments</a:t>
            </a:r>
          </a:p>
          <a:p>
            <a:pPr>
              <a:buFont typeface="Arial" panose="020B0604020202020204" pitchFamily="34" charset="0"/>
              <a:buChar char="•"/>
            </a:pPr>
            <a:r>
              <a:rPr lang="en-US" sz="2000"/>
              <a:t>Importance of feedback and practical experience for career readiness</a:t>
            </a:r>
          </a:p>
          <a:p>
            <a:pPr>
              <a:buFont typeface="Arial" panose="020B0604020202020204" pitchFamily="34" charset="0"/>
              <a:buChar char="•"/>
            </a:pPr>
            <a:r>
              <a:rPr lang="en-US" sz="2000"/>
              <a:t>Key skills developed: communication, time management, problem-solving</a:t>
            </a:r>
          </a:p>
          <a:p>
            <a:endParaRPr lang="en-US" sz="2000"/>
          </a:p>
        </p:txBody>
      </p:sp>
    </p:spTree>
    <p:extLst>
      <p:ext uri="{BB962C8B-B14F-4D97-AF65-F5344CB8AC3E}">
        <p14:creationId xmlns:p14="http://schemas.microsoft.com/office/powerpoint/2010/main" val="2002141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A51EB-A76F-48DD-A19A-25496C446CCE}"/>
              </a:ext>
            </a:extLst>
          </p:cNvPr>
          <p:cNvSpPr>
            <a:spLocks noGrp="1"/>
          </p:cNvSpPr>
          <p:nvPr>
            <p:ph type="title"/>
          </p:nvPr>
        </p:nvSpPr>
        <p:spPr>
          <a:xfrm>
            <a:off x="838200" y="365125"/>
            <a:ext cx="10515600" cy="1325563"/>
          </a:xfrm>
        </p:spPr>
        <p:txBody>
          <a:bodyPr>
            <a:normAutofit/>
          </a:bodyPr>
          <a:lstStyle/>
          <a:p>
            <a:r>
              <a:rPr lang="en-US" sz="4200" b="1"/>
              <a:t>Food &amp; Beverage (F&amp;B) – Role Overview</a:t>
            </a:r>
            <a:br>
              <a:rPr lang="en-US" sz="4200"/>
            </a:br>
            <a:endParaRPr lang="en-US"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99ECDB40-2FCC-B4AE-A781-6249F68D0D19}"/>
              </a:ext>
            </a:extLst>
          </p:cNvPr>
          <p:cNvGraphicFramePr>
            <a:graphicFrameLocks noGrp="1"/>
          </p:cNvGraphicFramePr>
          <p:nvPr>
            <p:ph idx="1"/>
            <p:extLst>
              <p:ext uri="{D42A27DB-BD31-4B8C-83A1-F6EECF244321}">
                <p14:modId xmlns:p14="http://schemas.microsoft.com/office/powerpoint/2010/main" val="225473243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5038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46D320-77D9-48F5-8E10-5EC6C998452C}"/>
              </a:ext>
            </a:extLst>
          </p:cNvPr>
          <p:cNvSpPr>
            <a:spLocks noGrp="1"/>
          </p:cNvSpPr>
          <p:nvPr>
            <p:ph type="title"/>
          </p:nvPr>
        </p:nvSpPr>
        <p:spPr>
          <a:xfrm>
            <a:off x="838200" y="365125"/>
            <a:ext cx="10515600" cy="1325563"/>
          </a:xfrm>
        </p:spPr>
        <p:txBody>
          <a:bodyPr>
            <a:normAutofit/>
          </a:bodyPr>
          <a:lstStyle/>
          <a:p>
            <a:r>
              <a:rPr lang="en-US" sz="4200" b="1"/>
              <a:t>F&amp;B – Key Experiences</a:t>
            </a:r>
            <a:br>
              <a:rPr lang="en-US" sz="4200"/>
            </a:br>
            <a:endParaRPr lang="en-US"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AD5AD67-E43B-C9B8-2C29-02EFBF457EFD}"/>
              </a:ext>
            </a:extLst>
          </p:cNvPr>
          <p:cNvGraphicFramePr>
            <a:graphicFrameLocks noGrp="1"/>
          </p:cNvGraphicFramePr>
          <p:nvPr>
            <p:ph idx="1"/>
            <p:extLst>
              <p:ext uri="{D42A27DB-BD31-4B8C-83A1-F6EECF244321}">
                <p14:modId xmlns:p14="http://schemas.microsoft.com/office/powerpoint/2010/main" val="221574784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9423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BFB4B-F4A7-4302-9F2B-5E405ACD1C91}"/>
              </a:ext>
            </a:extLst>
          </p:cNvPr>
          <p:cNvSpPr>
            <a:spLocks noGrp="1"/>
          </p:cNvSpPr>
          <p:nvPr>
            <p:ph type="title"/>
          </p:nvPr>
        </p:nvSpPr>
        <p:spPr>
          <a:xfrm>
            <a:off x="838200" y="365125"/>
            <a:ext cx="10515600" cy="1325563"/>
          </a:xfrm>
        </p:spPr>
        <p:txBody>
          <a:bodyPr>
            <a:normAutofit/>
          </a:bodyPr>
          <a:lstStyle/>
          <a:p>
            <a:r>
              <a:rPr lang="en-US" sz="4200" b="1"/>
              <a:t>F&amp;B – Skills Developed</a:t>
            </a:r>
            <a:br>
              <a:rPr lang="en-US" sz="4200"/>
            </a:br>
            <a:endParaRPr lang="en-US"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A42B5CA-B5A3-6A6A-1E4F-3471D3AD2F6E}"/>
              </a:ext>
            </a:extLst>
          </p:cNvPr>
          <p:cNvGraphicFramePr>
            <a:graphicFrameLocks noGrp="1"/>
          </p:cNvGraphicFramePr>
          <p:nvPr>
            <p:ph idx="1"/>
            <p:extLst>
              <p:ext uri="{D42A27DB-BD31-4B8C-83A1-F6EECF244321}">
                <p14:modId xmlns:p14="http://schemas.microsoft.com/office/powerpoint/2010/main" val="319229065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81433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BDD43-2516-452C-BA60-E8B6EF4998C7}"/>
              </a:ext>
            </a:extLst>
          </p:cNvPr>
          <p:cNvSpPr>
            <a:spLocks noGrp="1"/>
          </p:cNvSpPr>
          <p:nvPr>
            <p:ph type="title"/>
          </p:nvPr>
        </p:nvSpPr>
        <p:spPr>
          <a:xfrm>
            <a:off x="838200" y="365125"/>
            <a:ext cx="10515600" cy="1325563"/>
          </a:xfrm>
        </p:spPr>
        <p:txBody>
          <a:bodyPr>
            <a:normAutofit/>
          </a:bodyPr>
          <a:lstStyle/>
          <a:p>
            <a:r>
              <a:rPr lang="en-US" sz="3400" b="1"/>
              <a:t>Hotel Administration &amp; Front Office (HAFO) – Exposure</a:t>
            </a:r>
            <a:br>
              <a:rPr lang="en-US" sz="3400"/>
            </a:br>
            <a:endParaRPr lang="en-US" sz="3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BA3888-7262-4E21-9FFA-8D496BE749EB}"/>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US" sz="2200"/>
              <a:t>Reception support tasks:</a:t>
            </a:r>
          </a:p>
          <a:p>
            <a:pPr marL="742950" lvl="1" indent="-285750">
              <a:buFont typeface="Arial" panose="020B0604020202020204" pitchFamily="34" charset="0"/>
              <a:buChar char="•"/>
            </a:pPr>
            <a:r>
              <a:rPr lang="en-US" sz="2200"/>
              <a:t>Check-in/out procedures</a:t>
            </a:r>
          </a:p>
          <a:p>
            <a:pPr marL="742950" lvl="1" indent="-285750">
              <a:buFont typeface="Arial" panose="020B0604020202020204" pitchFamily="34" charset="0"/>
              <a:buChar char="•"/>
            </a:pPr>
            <a:r>
              <a:rPr lang="en-US" sz="2200"/>
              <a:t>Booking and record management</a:t>
            </a:r>
          </a:p>
          <a:p>
            <a:pPr marL="742950" lvl="1" indent="-285750">
              <a:buFont typeface="Arial" panose="020B0604020202020204" pitchFamily="34" charset="0"/>
              <a:buChar char="•"/>
            </a:pPr>
            <a:r>
              <a:rPr lang="en-US" sz="2200"/>
              <a:t>Handling guest inquiries and calls</a:t>
            </a:r>
          </a:p>
          <a:p>
            <a:endParaRPr lang="en-US" sz="2200"/>
          </a:p>
        </p:txBody>
      </p:sp>
    </p:spTree>
    <p:extLst>
      <p:ext uri="{BB962C8B-B14F-4D97-AF65-F5344CB8AC3E}">
        <p14:creationId xmlns:p14="http://schemas.microsoft.com/office/powerpoint/2010/main" val="3028529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8E0BBF-C0F9-4AFE-A06C-ECA60A180274}"/>
              </a:ext>
            </a:extLst>
          </p:cNvPr>
          <p:cNvSpPr>
            <a:spLocks noGrp="1"/>
          </p:cNvSpPr>
          <p:nvPr>
            <p:ph type="title"/>
          </p:nvPr>
        </p:nvSpPr>
        <p:spPr>
          <a:xfrm>
            <a:off x="838200" y="365125"/>
            <a:ext cx="10515600" cy="1325563"/>
          </a:xfrm>
        </p:spPr>
        <p:txBody>
          <a:bodyPr>
            <a:normAutofit/>
          </a:bodyPr>
          <a:lstStyle/>
          <a:p>
            <a:r>
              <a:rPr lang="en-US" sz="4200" b="1"/>
              <a:t>HAFO – Guest Interactions</a:t>
            </a:r>
            <a:br>
              <a:rPr lang="en-US" sz="4200"/>
            </a:br>
            <a:endParaRPr lang="en-US" sz="42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CC017A-6A4A-8EF9-AAAF-E80E4AD52B28}"/>
              </a:ext>
            </a:extLst>
          </p:cNvPr>
          <p:cNvGraphicFramePr>
            <a:graphicFrameLocks noGrp="1"/>
          </p:cNvGraphicFramePr>
          <p:nvPr>
            <p:ph idx="1"/>
            <p:extLst>
              <p:ext uri="{D42A27DB-BD31-4B8C-83A1-F6EECF244321}">
                <p14:modId xmlns:p14="http://schemas.microsoft.com/office/powerpoint/2010/main" val="300791772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382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A728A3-BF9C-4287-B9AB-34EDBC570DAE}"/>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rPr>
              <a:t>Operating Hotel Facilities (OHF) – Tasks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03F0D599-F0A5-69BD-11CB-5D0B5DB26FB5}"/>
              </a:ext>
            </a:extLst>
          </p:cNvPr>
          <p:cNvGraphicFramePr>
            <a:graphicFrameLocks noGrp="1"/>
          </p:cNvGraphicFramePr>
          <p:nvPr>
            <p:ph idx="1"/>
            <p:extLst>
              <p:ext uri="{D42A27DB-BD31-4B8C-83A1-F6EECF244321}">
                <p14:modId xmlns:p14="http://schemas.microsoft.com/office/powerpoint/2010/main" val="7668042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587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922658-F899-457C-AC18-D1122E58A98C}"/>
              </a:ext>
            </a:extLst>
          </p:cNvPr>
          <p:cNvSpPr>
            <a:spLocks noGrp="1"/>
          </p:cNvSpPr>
          <p:nvPr>
            <p:ph type="title"/>
          </p:nvPr>
        </p:nvSpPr>
        <p:spPr>
          <a:xfrm>
            <a:off x="1371597" y="348865"/>
            <a:ext cx="10044023" cy="877729"/>
          </a:xfrm>
        </p:spPr>
        <p:txBody>
          <a:bodyPr anchor="ctr">
            <a:normAutofit/>
          </a:bodyPr>
          <a:lstStyle/>
          <a:p>
            <a:r>
              <a:rPr lang="en-US" sz="2800" b="1">
                <a:solidFill>
                  <a:srgbClr val="FFFFFF"/>
                </a:solidFill>
              </a:rPr>
              <a:t>OHF – Challenges and Learnings</a:t>
            </a:r>
            <a:br>
              <a:rPr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6267A70F-BC7C-4486-01E8-B3EB70FA116C}"/>
              </a:ext>
            </a:extLst>
          </p:cNvPr>
          <p:cNvGraphicFramePr>
            <a:graphicFrameLocks noGrp="1"/>
          </p:cNvGraphicFramePr>
          <p:nvPr>
            <p:ph idx="1"/>
            <p:extLst>
              <p:ext uri="{D42A27DB-BD31-4B8C-83A1-F6EECF244321}">
                <p14:modId xmlns:p14="http://schemas.microsoft.com/office/powerpoint/2010/main" val="37924211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2641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4AB7AD-5B33-43C2-929B-010B643C77AA}"/>
              </a:ext>
            </a:extLst>
          </p:cNvPr>
          <p:cNvSpPr>
            <a:spLocks noGrp="1"/>
          </p:cNvSpPr>
          <p:nvPr>
            <p:ph type="title"/>
          </p:nvPr>
        </p:nvSpPr>
        <p:spPr>
          <a:xfrm>
            <a:off x="1371597" y="348865"/>
            <a:ext cx="10044023" cy="877729"/>
          </a:xfrm>
        </p:spPr>
        <p:txBody>
          <a:bodyPr anchor="ctr">
            <a:normAutofit/>
          </a:bodyPr>
          <a:lstStyle/>
          <a:p>
            <a:r>
              <a:rPr lang="en-US" sz="2800" b="1">
                <a:solidFill>
                  <a:srgbClr val="FFFFFF"/>
                </a:solidFill>
              </a:rPr>
              <a:t>Connecting Experiences Across Departments</a:t>
            </a:r>
            <a:br>
              <a:rPr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3DFD40B4-9941-CC6A-4167-882E1DE0FC90}"/>
              </a:ext>
            </a:extLst>
          </p:cNvPr>
          <p:cNvGraphicFramePr>
            <a:graphicFrameLocks noGrp="1"/>
          </p:cNvGraphicFramePr>
          <p:nvPr>
            <p:ph idx="1"/>
            <p:extLst>
              <p:ext uri="{D42A27DB-BD31-4B8C-83A1-F6EECF244321}">
                <p14:modId xmlns:p14="http://schemas.microsoft.com/office/powerpoint/2010/main" val="658985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9054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874B0D-BD61-4DEE-A60F-6D32EA53384E}"/>
              </a:ext>
            </a:extLst>
          </p:cNvPr>
          <p:cNvSpPr>
            <a:spLocks noGrp="1"/>
          </p:cNvSpPr>
          <p:nvPr>
            <p:ph type="title"/>
          </p:nvPr>
        </p:nvSpPr>
        <p:spPr>
          <a:xfrm>
            <a:off x="1371597" y="348865"/>
            <a:ext cx="10044023" cy="877729"/>
          </a:xfrm>
        </p:spPr>
        <p:txBody>
          <a:bodyPr anchor="ctr">
            <a:normAutofit/>
          </a:bodyPr>
          <a:lstStyle/>
          <a:p>
            <a:r>
              <a:rPr lang="en-US" sz="2800" b="1">
                <a:solidFill>
                  <a:srgbClr val="FFFFFF"/>
                </a:solidFill>
              </a:rPr>
              <a:t>Conclusion</a:t>
            </a:r>
            <a:br>
              <a:rPr lang="en-US" sz="2800">
                <a:solidFill>
                  <a:srgbClr val="FFFFFF"/>
                </a:solidFill>
              </a:rPr>
            </a:br>
            <a:endParaRPr lang="en-US" sz="2800">
              <a:solidFill>
                <a:srgbClr val="FFFFFF"/>
              </a:solidFill>
            </a:endParaRPr>
          </a:p>
        </p:txBody>
      </p:sp>
      <p:graphicFrame>
        <p:nvGraphicFramePr>
          <p:cNvPr id="5" name="Content Placeholder 2">
            <a:extLst>
              <a:ext uri="{FF2B5EF4-FFF2-40B4-BE49-F238E27FC236}">
                <a16:creationId xmlns:a16="http://schemas.microsoft.com/office/drawing/2014/main" id="{8BC1F333-43D1-C954-7A70-ED624F7702FF}"/>
              </a:ext>
            </a:extLst>
          </p:cNvPr>
          <p:cNvGraphicFramePr>
            <a:graphicFrameLocks noGrp="1"/>
          </p:cNvGraphicFramePr>
          <p:nvPr>
            <p:ph idx="1"/>
            <p:extLst>
              <p:ext uri="{D42A27DB-BD31-4B8C-83A1-F6EECF244321}">
                <p14:modId xmlns:p14="http://schemas.microsoft.com/office/powerpoint/2010/main" val="2201452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21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BA9A73-8364-43D6-8188-754DB04093B4}"/>
              </a:ext>
            </a:extLst>
          </p:cNvPr>
          <p:cNvSpPr>
            <a:spLocks noGrp="1"/>
          </p:cNvSpPr>
          <p:nvPr>
            <p:ph type="title"/>
          </p:nvPr>
        </p:nvSpPr>
        <p:spPr>
          <a:xfrm>
            <a:off x="1371597" y="348865"/>
            <a:ext cx="10044023" cy="877729"/>
          </a:xfrm>
        </p:spPr>
        <p:txBody>
          <a:bodyPr anchor="ctr">
            <a:normAutofit/>
          </a:bodyPr>
          <a:lstStyle/>
          <a:p>
            <a:r>
              <a:rPr kumimoji="0" lang="en-US" altLang="en-US" sz="2800" b="1" i="0" u="none" strike="noStrike" cap="none" normalizeH="0" baseline="0">
                <a:ln>
                  <a:noFill/>
                </a:ln>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Bibliography</a:t>
            </a:r>
            <a:br>
              <a:rPr kumimoji="0" lang="en-US" altLang="en-US" sz="2800" b="0" i="0" u="none" strike="noStrike" cap="none" normalizeH="0" baseline="0">
                <a:ln>
                  <a:noFill/>
                </a:ln>
                <a:solidFill>
                  <a:srgbClr val="FFFFFF"/>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sz="2800">
              <a:solidFill>
                <a:srgbClr val="FFFFFF"/>
              </a:solidFill>
            </a:endParaRPr>
          </a:p>
        </p:txBody>
      </p:sp>
      <p:graphicFrame>
        <p:nvGraphicFramePr>
          <p:cNvPr id="6" name="Rectangle 1">
            <a:extLst>
              <a:ext uri="{FF2B5EF4-FFF2-40B4-BE49-F238E27FC236}">
                <a16:creationId xmlns:a16="http://schemas.microsoft.com/office/drawing/2014/main" id="{361829A6-6CF8-319E-BC04-DC1EB5BDDF98}"/>
              </a:ext>
            </a:extLst>
          </p:cNvPr>
          <p:cNvGraphicFramePr>
            <a:graphicFrameLocks noGrp="1"/>
          </p:cNvGraphicFramePr>
          <p:nvPr>
            <p:ph idx="1"/>
            <p:extLst>
              <p:ext uri="{D42A27DB-BD31-4B8C-83A1-F6EECF244321}">
                <p14:modId xmlns:p14="http://schemas.microsoft.com/office/powerpoint/2010/main" val="2958774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958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23A26-665D-4321-AD3D-9FB79310A4E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0B75647-CD70-4212-8244-6E19EB7A167B}"/>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068233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1384</Words>
  <Application>Microsoft Macintosh PowerPoint</Application>
  <PresentationFormat>Widescreen</PresentationFormat>
  <Paragraphs>91</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Office Theme</vt:lpstr>
      <vt:lpstr>Hotel Placement - Food &amp; Beverage  </vt:lpstr>
      <vt:lpstr>Introduction </vt:lpstr>
      <vt:lpstr>Food &amp; Beverage (F&amp;B) – Role Overview </vt:lpstr>
      <vt:lpstr>F&amp;B – Key Experiences </vt:lpstr>
      <vt:lpstr>F&amp;B – Skills Developed </vt:lpstr>
      <vt:lpstr>Hotel Administration &amp; Front Office (HAFO) – Exposure </vt:lpstr>
      <vt:lpstr>HAFO – Guest Interactions </vt:lpstr>
      <vt:lpstr>Operating Hotel Facilities (OHF) – Tasks</vt:lpstr>
      <vt:lpstr>OHF – Challenges and Learnings </vt:lpstr>
      <vt:lpstr>Connecting Experiences Across Departments </vt:lpstr>
      <vt:lpstr>Conclusion </vt:lpstr>
      <vt:lpstr>Bibliography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&amp; Beverage | Hotel Administration &amp; Front Office | Operating Hotel Facilities  </dc:title>
  <dc:creator>Tashmiah</dc:creator>
  <cp:lastModifiedBy>ioanamariaalexandra29@outlook.com</cp:lastModifiedBy>
  <cp:revision>6</cp:revision>
  <dcterms:created xsi:type="dcterms:W3CDTF">2025-05-05T15:37:37Z</dcterms:created>
  <dcterms:modified xsi:type="dcterms:W3CDTF">2025-05-05T16:02:00Z</dcterms:modified>
</cp:coreProperties>
</file>